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4373" r:id="rId2"/>
    <p:sldMasterId id="2147484074" r:id="rId3"/>
  </p:sldMasterIdLst>
  <p:notesMasterIdLst>
    <p:notesMasterId r:id="rId28"/>
  </p:notesMasterIdLst>
  <p:handoutMasterIdLst>
    <p:handoutMasterId r:id="rId29"/>
  </p:handoutMasterIdLst>
  <p:sldIdLst>
    <p:sldId id="328" r:id="rId4"/>
    <p:sldId id="439" r:id="rId5"/>
    <p:sldId id="440" r:id="rId6"/>
    <p:sldId id="294" r:id="rId7"/>
    <p:sldId id="331" r:id="rId8"/>
    <p:sldId id="332" r:id="rId9"/>
    <p:sldId id="330" r:id="rId10"/>
    <p:sldId id="326" r:id="rId11"/>
    <p:sldId id="438" r:id="rId12"/>
    <p:sldId id="344" r:id="rId13"/>
    <p:sldId id="345" r:id="rId14"/>
    <p:sldId id="346" r:id="rId15"/>
    <p:sldId id="442" r:id="rId16"/>
    <p:sldId id="434" r:id="rId17"/>
    <p:sldId id="443" r:id="rId18"/>
    <p:sldId id="431" r:id="rId19"/>
    <p:sldId id="338" r:id="rId20"/>
    <p:sldId id="348" r:id="rId21"/>
    <p:sldId id="389" r:id="rId22"/>
    <p:sldId id="396" r:id="rId23"/>
    <p:sldId id="399" r:id="rId24"/>
    <p:sldId id="400" r:id="rId25"/>
    <p:sldId id="404" r:id="rId26"/>
    <p:sldId id="288" r:id="rId27"/>
  </p:sldIdLst>
  <p:sldSz cx="9144000" cy="6858000" type="screen4x3"/>
  <p:notesSz cx="6797675" cy="9926638"/>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468">
          <p15:clr>
            <a:srgbClr val="A4A3A4"/>
          </p15:clr>
        </p15:guide>
        <p15:guide id="2" orient="horz" pos="4139">
          <p15:clr>
            <a:srgbClr val="A4A3A4"/>
          </p15:clr>
        </p15:guide>
        <p15:guide id="3" orient="horz" pos="2879">
          <p15:clr>
            <a:srgbClr val="A4A3A4"/>
          </p15:clr>
        </p15:guide>
        <p15:guide id="4" orient="horz" pos="803">
          <p15:clr>
            <a:srgbClr val="A4A3A4"/>
          </p15:clr>
        </p15:guide>
        <p15:guide id="5" orient="horz" pos="1072">
          <p15:clr>
            <a:srgbClr val="A4A3A4"/>
          </p15:clr>
        </p15:guide>
        <p15:guide id="6" orient="horz" pos="1402">
          <p15:clr>
            <a:srgbClr val="A4A3A4"/>
          </p15:clr>
        </p15:guide>
        <p15:guide id="7" orient="horz" pos="1751">
          <p15:clr>
            <a:srgbClr val="A4A3A4"/>
          </p15:clr>
        </p15:guide>
        <p15:guide id="8" orient="horz" pos="1585">
          <p15:clr>
            <a:srgbClr val="A4A3A4"/>
          </p15:clr>
        </p15:guide>
        <p15:guide id="9" pos="663">
          <p15:clr>
            <a:srgbClr val="A4A3A4"/>
          </p15:clr>
        </p15:guide>
        <p15:guide id="10" pos="5478">
          <p15:clr>
            <a:srgbClr val="A4A3A4"/>
          </p15:clr>
        </p15:guide>
        <p15:guide id="11" pos="314">
          <p15:clr>
            <a:srgbClr val="A4A3A4"/>
          </p15:clr>
        </p15:guide>
      </p15:sldGuideLst>
    </p:ext>
    <p:ext uri="{2D200454-40CA-4A62-9FC3-DE9A4176ACB9}">
      <p15:notesGuideLst xmlns:p15="http://schemas.microsoft.com/office/powerpoint/2012/main">
        <p15:guide id="1" orient="horz" pos="6124">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833"/>
    <a:srgbClr val="0071BB"/>
    <a:srgbClr val="0D6DBC"/>
    <a:srgbClr val="0065A7"/>
    <a:srgbClr val="565759"/>
    <a:srgbClr val="E7A614"/>
    <a:srgbClr val="E72134"/>
    <a:srgbClr val="5C29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69887" autoAdjust="0"/>
  </p:normalViewPr>
  <p:slideViewPr>
    <p:cSldViewPr snapToGrid="0">
      <p:cViewPr varScale="1">
        <p:scale>
          <a:sx n="44" d="100"/>
          <a:sy n="44" d="100"/>
        </p:scale>
        <p:origin x="1864" y="48"/>
      </p:cViewPr>
      <p:guideLst>
        <p:guide orient="horz" pos="2468"/>
        <p:guide orient="horz" pos="4139"/>
        <p:guide orient="horz" pos="2879"/>
        <p:guide orient="horz" pos="803"/>
        <p:guide orient="horz" pos="1072"/>
        <p:guide orient="horz" pos="1402"/>
        <p:guide orient="horz" pos="1751"/>
        <p:guide orient="horz" pos="1585"/>
        <p:guide pos="663"/>
        <p:guide pos="5478"/>
        <p:guide pos="31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5" d="100"/>
          <a:sy n="65" d="100"/>
        </p:scale>
        <p:origin x="2578" y="48"/>
      </p:cViewPr>
      <p:guideLst>
        <p:guide orient="horz" pos="6124"/>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E4E8D0-A3C2-4CF8-9315-E7F5194EF3CD}" type="doc">
      <dgm:prSet loTypeId="urn:microsoft.com/office/officeart/2005/8/layout/gear1" loCatId="relationship" qsTypeId="urn:microsoft.com/office/officeart/2005/8/quickstyle/simple1" qsCatId="simple" csTypeId="urn:microsoft.com/office/officeart/2005/8/colors/accent3_2" csCatId="accent3" phldr="1"/>
      <dgm:spPr/>
    </dgm:pt>
    <dgm:pt modelId="{8EF554D1-1F57-459B-823D-D89F2E1E8337}">
      <dgm:prSet phldrT="[Text]" custT="1"/>
      <dgm:spPr/>
      <dgm:t>
        <a:bodyPr/>
        <a:lstStyle/>
        <a:p>
          <a:r>
            <a:rPr lang="en-AU" sz="1600" dirty="0">
              <a:latin typeface="Calibri" panose="020F0502020204030204" pitchFamily="34" charset="0"/>
            </a:rPr>
            <a:t>Innovation</a:t>
          </a:r>
        </a:p>
      </dgm:t>
    </dgm:pt>
    <dgm:pt modelId="{C3010773-D9B6-453C-BDA5-C65E34B58BA9}" type="parTrans" cxnId="{39478B69-A68B-4CE3-B8BE-836254216D1B}">
      <dgm:prSet/>
      <dgm:spPr/>
      <dgm:t>
        <a:bodyPr/>
        <a:lstStyle/>
        <a:p>
          <a:endParaRPr lang="en-AU" sz="2800"/>
        </a:p>
      </dgm:t>
    </dgm:pt>
    <dgm:pt modelId="{F1DE250F-B375-478B-9FE6-586609CE54F7}" type="sibTrans" cxnId="{39478B69-A68B-4CE3-B8BE-836254216D1B}">
      <dgm:prSet/>
      <dgm:spPr/>
      <dgm:t>
        <a:bodyPr/>
        <a:lstStyle/>
        <a:p>
          <a:endParaRPr lang="en-AU" sz="2800"/>
        </a:p>
      </dgm:t>
    </dgm:pt>
    <dgm:pt modelId="{8B49424C-4CF5-4941-AB5A-C9D70233EFEF}">
      <dgm:prSet phldrT="[Text]" custT="1"/>
      <dgm:spPr/>
      <dgm:t>
        <a:bodyPr/>
        <a:lstStyle/>
        <a:p>
          <a:r>
            <a:rPr lang="en-AU" sz="1600" dirty="0">
              <a:latin typeface="Calibri" panose="020F0502020204030204" pitchFamily="34" charset="0"/>
            </a:rPr>
            <a:t>Trusted</a:t>
          </a:r>
        </a:p>
      </dgm:t>
    </dgm:pt>
    <dgm:pt modelId="{41E733BB-4FD3-41BF-B119-5A11C7A6A3E2}" type="parTrans" cxnId="{B75FD21F-4278-4B5B-B3CA-29936B57D27D}">
      <dgm:prSet/>
      <dgm:spPr/>
      <dgm:t>
        <a:bodyPr/>
        <a:lstStyle/>
        <a:p>
          <a:endParaRPr lang="en-AU" sz="2800"/>
        </a:p>
      </dgm:t>
    </dgm:pt>
    <dgm:pt modelId="{9923CC6F-3FEF-4FCC-8F1E-540F10C340FD}" type="sibTrans" cxnId="{B75FD21F-4278-4B5B-B3CA-29936B57D27D}">
      <dgm:prSet/>
      <dgm:spPr/>
      <dgm:t>
        <a:bodyPr/>
        <a:lstStyle/>
        <a:p>
          <a:endParaRPr lang="en-AU" sz="2800"/>
        </a:p>
      </dgm:t>
    </dgm:pt>
    <dgm:pt modelId="{6D2F6314-3779-4351-B748-135181A3CCFE}">
      <dgm:prSet phldrT="[Text]" custT="1"/>
      <dgm:spPr/>
      <dgm:t>
        <a:bodyPr/>
        <a:lstStyle/>
        <a:p>
          <a:r>
            <a:rPr lang="en-AU" sz="1600" dirty="0">
              <a:latin typeface="Calibri" panose="020F0502020204030204" pitchFamily="34" charset="0"/>
            </a:rPr>
            <a:t>Current</a:t>
          </a:r>
        </a:p>
      </dgm:t>
    </dgm:pt>
    <dgm:pt modelId="{D2C24666-ADA5-4E55-B720-6812DF66276A}" type="parTrans" cxnId="{F588249F-D54A-4C9A-B224-B5FEBBE74528}">
      <dgm:prSet/>
      <dgm:spPr/>
      <dgm:t>
        <a:bodyPr/>
        <a:lstStyle/>
        <a:p>
          <a:endParaRPr lang="en-AU" sz="2800"/>
        </a:p>
      </dgm:t>
    </dgm:pt>
    <dgm:pt modelId="{5021FDBA-4936-42D2-90B8-BD65656DCBF0}" type="sibTrans" cxnId="{F588249F-D54A-4C9A-B224-B5FEBBE74528}">
      <dgm:prSet/>
      <dgm:spPr/>
      <dgm:t>
        <a:bodyPr/>
        <a:lstStyle/>
        <a:p>
          <a:endParaRPr lang="en-AU" sz="2800"/>
        </a:p>
      </dgm:t>
    </dgm:pt>
    <dgm:pt modelId="{10DEE14B-367B-42B5-8A5D-792F1DC41027}" type="pres">
      <dgm:prSet presAssocID="{1EE4E8D0-A3C2-4CF8-9315-E7F5194EF3CD}" presName="composite" presStyleCnt="0">
        <dgm:presLayoutVars>
          <dgm:chMax val="3"/>
          <dgm:animLvl val="lvl"/>
          <dgm:resizeHandles val="exact"/>
        </dgm:presLayoutVars>
      </dgm:prSet>
      <dgm:spPr/>
    </dgm:pt>
    <dgm:pt modelId="{65E4BD4C-8809-4F7E-A36A-53067159D00B}" type="pres">
      <dgm:prSet presAssocID="{8EF554D1-1F57-459B-823D-D89F2E1E8337}" presName="gear1" presStyleLbl="node1" presStyleIdx="0" presStyleCnt="3">
        <dgm:presLayoutVars>
          <dgm:chMax val="1"/>
          <dgm:bulletEnabled val="1"/>
        </dgm:presLayoutVars>
      </dgm:prSet>
      <dgm:spPr/>
    </dgm:pt>
    <dgm:pt modelId="{0C456830-866E-4644-9623-4602BBACB800}" type="pres">
      <dgm:prSet presAssocID="{8EF554D1-1F57-459B-823D-D89F2E1E8337}" presName="gear1srcNode" presStyleLbl="node1" presStyleIdx="0" presStyleCnt="3"/>
      <dgm:spPr/>
    </dgm:pt>
    <dgm:pt modelId="{C6B3F56B-9183-44D2-B9A9-813A2A530F88}" type="pres">
      <dgm:prSet presAssocID="{8EF554D1-1F57-459B-823D-D89F2E1E8337}" presName="gear1dstNode" presStyleLbl="node1" presStyleIdx="0" presStyleCnt="3"/>
      <dgm:spPr/>
    </dgm:pt>
    <dgm:pt modelId="{59E97B24-AFD8-4B50-8B93-F6E8F5DD6D03}" type="pres">
      <dgm:prSet presAssocID="{8B49424C-4CF5-4941-AB5A-C9D70233EFEF}" presName="gear2" presStyleLbl="node1" presStyleIdx="1" presStyleCnt="3" custScaleX="108581" custScaleY="113370">
        <dgm:presLayoutVars>
          <dgm:chMax val="1"/>
          <dgm:bulletEnabled val="1"/>
        </dgm:presLayoutVars>
      </dgm:prSet>
      <dgm:spPr/>
    </dgm:pt>
    <dgm:pt modelId="{7EFD089B-25EB-4B7B-8092-E1373B159E4B}" type="pres">
      <dgm:prSet presAssocID="{8B49424C-4CF5-4941-AB5A-C9D70233EFEF}" presName="gear2srcNode" presStyleLbl="node1" presStyleIdx="1" presStyleCnt="3"/>
      <dgm:spPr/>
    </dgm:pt>
    <dgm:pt modelId="{F4B79618-1BE4-4335-854D-025AA3B8621D}" type="pres">
      <dgm:prSet presAssocID="{8B49424C-4CF5-4941-AB5A-C9D70233EFEF}" presName="gear2dstNode" presStyleLbl="node1" presStyleIdx="1" presStyleCnt="3"/>
      <dgm:spPr/>
    </dgm:pt>
    <dgm:pt modelId="{A65CDD49-957F-4CC8-A1BB-E4246488CA84}" type="pres">
      <dgm:prSet presAssocID="{6D2F6314-3779-4351-B748-135181A3CCFE}" presName="gear3" presStyleLbl="node1" presStyleIdx="2" presStyleCnt="3"/>
      <dgm:spPr/>
    </dgm:pt>
    <dgm:pt modelId="{6ED88803-5E01-4A7B-87B9-984B59091502}" type="pres">
      <dgm:prSet presAssocID="{6D2F6314-3779-4351-B748-135181A3CCFE}" presName="gear3tx" presStyleLbl="node1" presStyleIdx="2" presStyleCnt="3">
        <dgm:presLayoutVars>
          <dgm:chMax val="1"/>
          <dgm:bulletEnabled val="1"/>
        </dgm:presLayoutVars>
      </dgm:prSet>
      <dgm:spPr/>
    </dgm:pt>
    <dgm:pt modelId="{65346F4F-F8D0-422C-BE01-E362513C317E}" type="pres">
      <dgm:prSet presAssocID="{6D2F6314-3779-4351-B748-135181A3CCFE}" presName="gear3srcNode" presStyleLbl="node1" presStyleIdx="2" presStyleCnt="3"/>
      <dgm:spPr/>
    </dgm:pt>
    <dgm:pt modelId="{35F6C206-4585-4112-B265-40E6B229880C}" type="pres">
      <dgm:prSet presAssocID="{6D2F6314-3779-4351-B748-135181A3CCFE}" presName="gear3dstNode" presStyleLbl="node1" presStyleIdx="2" presStyleCnt="3"/>
      <dgm:spPr/>
    </dgm:pt>
    <dgm:pt modelId="{CCED903E-9067-4DFA-B271-14918B5498AE}" type="pres">
      <dgm:prSet presAssocID="{F1DE250F-B375-478B-9FE6-586609CE54F7}" presName="connector1" presStyleLbl="sibTrans2D1" presStyleIdx="0" presStyleCnt="3"/>
      <dgm:spPr/>
    </dgm:pt>
    <dgm:pt modelId="{9EED0367-1960-4D7B-81BE-1B4950E7A6B2}" type="pres">
      <dgm:prSet presAssocID="{9923CC6F-3FEF-4FCC-8F1E-540F10C340FD}" presName="connector2" presStyleLbl="sibTrans2D1" presStyleIdx="1" presStyleCnt="3"/>
      <dgm:spPr/>
    </dgm:pt>
    <dgm:pt modelId="{BA5B3C49-6D84-47F3-AA78-6435C5258731}" type="pres">
      <dgm:prSet presAssocID="{5021FDBA-4936-42D2-90B8-BD65656DCBF0}" presName="connector3" presStyleLbl="sibTrans2D1" presStyleIdx="2" presStyleCnt="3"/>
      <dgm:spPr/>
    </dgm:pt>
  </dgm:ptLst>
  <dgm:cxnLst>
    <dgm:cxn modelId="{B75FD21F-4278-4B5B-B3CA-29936B57D27D}" srcId="{1EE4E8D0-A3C2-4CF8-9315-E7F5194EF3CD}" destId="{8B49424C-4CF5-4941-AB5A-C9D70233EFEF}" srcOrd="1" destOrd="0" parTransId="{41E733BB-4FD3-41BF-B119-5A11C7A6A3E2}" sibTransId="{9923CC6F-3FEF-4FCC-8F1E-540F10C340FD}"/>
    <dgm:cxn modelId="{67D79523-B499-4502-8804-1308E06C8F9E}" type="presOf" srcId="{8EF554D1-1F57-459B-823D-D89F2E1E8337}" destId="{65E4BD4C-8809-4F7E-A36A-53067159D00B}" srcOrd="0" destOrd="0" presId="urn:microsoft.com/office/officeart/2005/8/layout/gear1"/>
    <dgm:cxn modelId="{3FF02C33-813F-4F4A-86C5-8FAA247F3EE4}" type="presOf" srcId="{8EF554D1-1F57-459B-823D-D89F2E1E8337}" destId="{0C456830-866E-4644-9623-4602BBACB800}" srcOrd="1" destOrd="0" presId="urn:microsoft.com/office/officeart/2005/8/layout/gear1"/>
    <dgm:cxn modelId="{8E82FC3B-5ECC-4019-88DB-690A79104220}" type="presOf" srcId="{6D2F6314-3779-4351-B748-135181A3CCFE}" destId="{35F6C206-4585-4112-B265-40E6B229880C}" srcOrd="3" destOrd="0" presId="urn:microsoft.com/office/officeart/2005/8/layout/gear1"/>
    <dgm:cxn modelId="{8004F13C-BEFD-4F90-964A-A0433D3612EE}" type="presOf" srcId="{6D2F6314-3779-4351-B748-135181A3CCFE}" destId="{6ED88803-5E01-4A7B-87B9-984B59091502}" srcOrd="1" destOrd="0" presId="urn:microsoft.com/office/officeart/2005/8/layout/gear1"/>
    <dgm:cxn modelId="{DE8D723D-F60A-41FE-9B1E-851C6CF88007}" type="presOf" srcId="{8B49424C-4CF5-4941-AB5A-C9D70233EFEF}" destId="{7EFD089B-25EB-4B7B-8092-E1373B159E4B}" srcOrd="1" destOrd="0" presId="urn:microsoft.com/office/officeart/2005/8/layout/gear1"/>
    <dgm:cxn modelId="{003C4B46-0401-4A67-AAF0-55E9717DD857}" type="presOf" srcId="{6D2F6314-3779-4351-B748-135181A3CCFE}" destId="{65346F4F-F8D0-422C-BE01-E362513C317E}" srcOrd="2" destOrd="0" presId="urn:microsoft.com/office/officeart/2005/8/layout/gear1"/>
    <dgm:cxn modelId="{39478B69-A68B-4CE3-B8BE-836254216D1B}" srcId="{1EE4E8D0-A3C2-4CF8-9315-E7F5194EF3CD}" destId="{8EF554D1-1F57-459B-823D-D89F2E1E8337}" srcOrd="0" destOrd="0" parTransId="{C3010773-D9B6-453C-BDA5-C65E34B58BA9}" sibTransId="{F1DE250F-B375-478B-9FE6-586609CE54F7}"/>
    <dgm:cxn modelId="{8F3C394A-08D6-4588-AB33-1B9299CCCBF5}" type="presOf" srcId="{8EF554D1-1F57-459B-823D-D89F2E1E8337}" destId="{C6B3F56B-9183-44D2-B9A9-813A2A530F88}" srcOrd="2" destOrd="0" presId="urn:microsoft.com/office/officeart/2005/8/layout/gear1"/>
    <dgm:cxn modelId="{337C186B-37C5-4CC0-A013-73A543C30629}" type="presOf" srcId="{5021FDBA-4936-42D2-90B8-BD65656DCBF0}" destId="{BA5B3C49-6D84-47F3-AA78-6435C5258731}" srcOrd="0" destOrd="0" presId="urn:microsoft.com/office/officeart/2005/8/layout/gear1"/>
    <dgm:cxn modelId="{6261BC4C-35BA-486C-A9BD-AC5950B12ED2}" type="presOf" srcId="{9923CC6F-3FEF-4FCC-8F1E-540F10C340FD}" destId="{9EED0367-1960-4D7B-81BE-1B4950E7A6B2}" srcOrd="0" destOrd="0" presId="urn:microsoft.com/office/officeart/2005/8/layout/gear1"/>
    <dgm:cxn modelId="{ED531A88-E993-49CA-AB03-D5510D7A6C65}" type="presOf" srcId="{6D2F6314-3779-4351-B748-135181A3CCFE}" destId="{A65CDD49-957F-4CC8-A1BB-E4246488CA84}" srcOrd="0" destOrd="0" presId="urn:microsoft.com/office/officeart/2005/8/layout/gear1"/>
    <dgm:cxn modelId="{BC034091-9710-4E1C-930E-0E86A622321D}" type="presOf" srcId="{8B49424C-4CF5-4941-AB5A-C9D70233EFEF}" destId="{F4B79618-1BE4-4335-854D-025AA3B8621D}" srcOrd="2" destOrd="0" presId="urn:microsoft.com/office/officeart/2005/8/layout/gear1"/>
    <dgm:cxn modelId="{F588249F-D54A-4C9A-B224-B5FEBBE74528}" srcId="{1EE4E8D0-A3C2-4CF8-9315-E7F5194EF3CD}" destId="{6D2F6314-3779-4351-B748-135181A3CCFE}" srcOrd="2" destOrd="0" parTransId="{D2C24666-ADA5-4E55-B720-6812DF66276A}" sibTransId="{5021FDBA-4936-42D2-90B8-BD65656DCBF0}"/>
    <dgm:cxn modelId="{991DFAA1-85F7-42B3-9BC4-E63C06CCB2C3}" type="presOf" srcId="{F1DE250F-B375-478B-9FE6-586609CE54F7}" destId="{CCED903E-9067-4DFA-B271-14918B5498AE}" srcOrd="0" destOrd="0" presId="urn:microsoft.com/office/officeart/2005/8/layout/gear1"/>
    <dgm:cxn modelId="{92E95FA2-9F33-43EF-BC34-1C16D2C8CB4D}" type="presOf" srcId="{1EE4E8D0-A3C2-4CF8-9315-E7F5194EF3CD}" destId="{10DEE14B-367B-42B5-8A5D-792F1DC41027}" srcOrd="0" destOrd="0" presId="urn:microsoft.com/office/officeart/2005/8/layout/gear1"/>
    <dgm:cxn modelId="{6B9CAAEF-0A89-473E-AB6D-C88DEE8926F8}" type="presOf" srcId="{8B49424C-4CF5-4941-AB5A-C9D70233EFEF}" destId="{59E97B24-AFD8-4B50-8B93-F6E8F5DD6D03}" srcOrd="0" destOrd="0" presId="urn:microsoft.com/office/officeart/2005/8/layout/gear1"/>
    <dgm:cxn modelId="{23F2EB4D-4A2D-458C-91E0-E18F6C90838B}" type="presParOf" srcId="{10DEE14B-367B-42B5-8A5D-792F1DC41027}" destId="{65E4BD4C-8809-4F7E-A36A-53067159D00B}" srcOrd="0" destOrd="0" presId="urn:microsoft.com/office/officeart/2005/8/layout/gear1"/>
    <dgm:cxn modelId="{3D713371-0FAE-4D49-8148-0DC3445C3D29}" type="presParOf" srcId="{10DEE14B-367B-42B5-8A5D-792F1DC41027}" destId="{0C456830-866E-4644-9623-4602BBACB800}" srcOrd="1" destOrd="0" presId="urn:microsoft.com/office/officeart/2005/8/layout/gear1"/>
    <dgm:cxn modelId="{A151D4AB-B856-41A8-A126-1636179A3E04}" type="presParOf" srcId="{10DEE14B-367B-42B5-8A5D-792F1DC41027}" destId="{C6B3F56B-9183-44D2-B9A9-813A2A530F88}" srcOrd="2" destOrd="0" presId="urn:microsoft.com/office/officeart/2005/8/layout/gear1"/>
    <dgm:cxn modelId="{184B17F0-4A2F-497B-8857-5B4617B92A65}" type="presParOf" srcId="{10DEE14B-367B-42B5-8A5D-792F1DC41027}" destId="{59E97B24-AFD8-4B50-8B93-F6E8F5DD6D03}" srcOrd="3" destOrd="0" presId="urn:microsoft.com/office/officeart/2005/8/layout/gear1"/>
    <dgm:cxn modelId="{0A229C3B-7FB1-4692-80DF-EEB94C7162FD}" type="presParOf" srcId="{10DEE14B-367B-42B5-8A5D-792F1DC41027}" destId="{7EFD089B-25EB-4B7B-8092-E1373B159E4B}" srcOrd="4" destOrd="0" presId="urn:microsoft.com/office/officeart/2005/8/layout/gear1"/>
    <dgm:cxn modelId="{E20B5802-D358-4C93-8BE5-3088E0269F3B}" type="presParOf" srcId="{10DEE14B-367B-42B5-8A5D-792F1DC41027}" destId="{F4B79618-1BE4-4335-854D-025AA3B8621D}" srcOrd="5" destOrd="0" presId="urn:microsoft.com/office/officeart/2005/8/layout/gear1"/>
    <dgm:cxn modelId="{8CE06A7D-AF36-4A61-A335-EE8EED19A8DD}" type="presParOf" srcId="{10DEE14B-367B-42B5-8A5D-792F1DC41027}" destId="{A65CDD49-957F-4CC8-A1BB-E4246488CA84}" srcOrd="6" destOrd="0" presId="urn:microsoft.com/office/officeart/2005/8/layout/gear1"/>
    <dgm:cxn modelId="{69825628-B31E-44C2-A275-B60EADB6E3FD}" type="presParOf" srcId="{10DEE14B-367B-42B5-8A5D-792F1DC41027}" destId="{6ED88803-5E01-4A7B-87B9-984B59091502}" srcOrd="7" destOrd="0" presId="urn:microsoft.com/office/officeart/2005/8/layout/gear1"/>
    <dgm:cxn modelId="{0AB4A19B-0328-47B9-9932-7385A13AB105}" type="presParOf" srcId="{10DEE14B-367B-42B5-8A5D-792F1DC41027}" destId="{65346F4F-F8D0-422C-BE01-E362513C317E}" srcOrd="8" destOrd="0" presId="urn:microsoft.com/office/officeart/2005/8/layout/gear1"/>
    <dgm:cxn modelId="{03DCF90D-1584-408C-B4D1-DF84B45CE9D8}" type="presParOf" srcId="{10DEE14B-367B-42B5-8A5D-792F1DC41027}" destId="{35F6C206-4585-4112-B265-40E6B229880C}" srcOrd="9" destOrd="0" presId="urn:microsoft.com/office/officeart/2005/8/layout/gear1"/>
    <dgm:cxn modelId="{BAD24E0F-6BB9-44FD-BA7A-758A3B9BAD50}" type="presParOf" srcId="{10DEE14B-367B-42B5-8A5D-792F1DC41027}" destId="{CCED903E-9067-4DFA-B271-14918B5498AE}" srcOrd="10" destOrd="0" presId="urn:microsoft.com/office/officeart/2005/8/layout/gear1"/>
    <dgm:cxn modelId="{AC2ED4AF-6937-44C1-AB03-79D272831060}" type="presParOf" srcId="{10DEE14B-367B-42B5-8A5D-792F1DC41027}" destId="{9EED0367-1960-4D7B-81BE-1B4950E7A6B2}" srcOrd="11" destOrd="0" presId="urn:microsoft.com/office/officeart/2005/8/layout/gear1"/>
    <dgm:cxn modelId="{ABBB88DD-5DEE-4ABF-99C1-117CC02D69D2}" type="presParOf" srcId="{10DEE14B-367B-42B5-8A5D-792F1DC41027}" destId="{BA5B3C49-6D84-47F3-AA78-6435C5258731}"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33E704-13B6-4266-A1EC-190B105C89B1}" type="doc">
      <dgm:prSet loTypeId="urn:microsoft.com/office/officeart/2005/8/layout/vList5" loCatId="list" qsTypeId="urn:microsoft.com/office/officeart/2005/8/quickstyle/simple5" qsCatId="simple" csTypeId="urn:microsoft.com/office/officeart/2005/8/colors/accent3_2" csCatId="accent3" phldr="1"/>
      <dgm:spPr/>
      <dgm:t>
        <a:bodyPr/>
        <a:lstStyle/>
        <a:p>
          <a:endParaRPr lang="en-AU"/>
        </a:p>
      </dgm:t>
    </dgm:pt>
    <dgm:pt modelId="{FD8DDCFE-40AF-47A1-9C3D-0552D374981C}">
      <dgm:prSet phldrT="[Text]" custT="1"/>
      <dgm:spPr>
        <a:solidFill>
          <a:srgbClr val="0071BB"/>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AU" sz="2200" b="1" dirty="0">
              <a:latin typeface="Calibri" panose="020F0502020204030204" pitchFamily="34" charset="0"/>
            </a:rPr>
            <a:t>LWW High Impact Collection</a:t>
          </a:r>
        </a:p>
        <a:p>
          <a:pPr defTabSz="2133600">
            <a:lnSpc>
              <a:spcPct val="90000"/>
            </a:lnSpc>
            <a:spcBef>
              <a:spcPct val="0"/>
            </a:spcBef>
            <a:spcAft>
              <a:spcPct val="35000"/>
            </a:spcAft>
          </a:pPr>
          <a:endParaRPr lang="en-AU" dirty="0"/>
        </a:p>
      </dgm:t>
    </dgm:pt>
    <dgm:pt modelId="{DD704CCA-DCA2-4C88-830F-EF2B9414EB91}" type="parTrans" cxnId="{6C0B10B2-C3B8-4ED2-9527-465FD52ED251}">
      <dgm:prSet/>
      <dgm:spPr/>
      <dgm:t>
        <a:bodyPr/>
        <a:lstStyle/>
        <a:p>
          <a:endParaRPr lang="en-AU"/>
        </a:p>
      </dgm:t>
    </dgm:pt>
    <dgm:pt modelId="{429E113F-86C5-461C-A3FE-A86D2CBE2E6F}" type="sibTrans" cxnId="{6C0B10B2-C3B8-4ED2-9527-465FD52ED251}">
      <dgm:prSet/>
      <dgm:spPr/>
      <dgm:t>
        <a:bodyPr/>
        <a:lstStyle/>
        <a:p>
          <a:endParaRPr lang="en-AU"/>
        </a:p>
      </dgm:t>
    </dgm:pt>
    <dgm:pt modelId="{5DB70F79-4BC8-4000-9C6F-94B7891E3B0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rPr>
            <a:t>An essential base of </a:t>
          </a:r>
          <a:r>
            <a:rPr lang="en-GB" sz="1800" b="1" dirty="0">
              <a:latin typeface="Calibri" panose="020F0502020204030204" pitchFamily="34" charset="0"/>
            </a:rPr>
            <a:t>53</a:t>
          </a:r>
          <a:r>
            <a:rPr lang="en-GB" sz="1800" dirty="0">
              <a:latin typeface="Calibri" panose="020F0502020204030204" pitchFamily="34" charset="0"/>
            </a:rPr>
            <a:t> highly cited, high impact journals</a:t>
          </a:r>
          <a:endParaRPr lang="en-AU" sz="1800" dirty="0">
            <a:latin typeface="Calibri" panose="020F0502020204030204" pitchFamily="34" charset="0"/>
          </a:endParaRPr>
        </a:p>
      </dgm:t>
    </dgm:pt>
    <dgm:pt modelId="{D3872A24-FFA4-493D-A852-553BF26F7123}" type="parTrans" cxnId="{F92B708C-29B3-477F-B07B-BA007EBF8FFE}">
      <dgm:prSet/>
      <dgm:spPr/>
      <dgm:t>
        <a:bodyPr/>
        <a:lstStyle/>
        <a:p>
          <a:endParaRPr lang="en-AU"/>
        </a:p>
      </dgm:t>
    </dgm:pt>
    <dgm:pt modelId="{C640CFDD-8877-4FBD-B69D-7855F403BEA3}" type="sibTrans" cxnId="{F92B708C-29B3-477F-B07B-BA007EBF8FFE}">
      <dgm:prSet/>
      <dgm:spPr/>
      <dgm:t>
        <a:bodyPr/>
        <a:lstStyle/>
        <a:p>
          <a:endParaRPr lang="en-AU"/>
        </a:p>
      </dgm:t>
    </dgm:pt>
    <dgm:pt modelId="{9C45041A-E238-4B0D-A874-5A06B2CB0BD5}">
      <dgm:prSet phldrT="[Text]" custT="1"/>
      <dgm:spPr>
        <a:solidFill>
          <a:srgbClr val="0071BB"/>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AU" sz="2200" b="1" dirty="0">
              <a:latin typeface="Calibri" panose="020F0502020204030204" pitchFamily="34" charset="0"/>
            </a:rPr>
            <a:t>LWW Total Access Collection </a:t>
          </a:r>
        </a:p>
        <a:p>
          <a:pPr defTabSz="2133600">
            <a:lnSpc>
              <a:spcPct val="90000"/>
            </a:lnSpc>
            <a:spcBef>
              <a:spcPct val="0"/>
            </a:spcBef>
            <a:spcAft>
              <a:spcPct val="35000"/>
            </a:spcAft>
          </a:pPr>
          <a:endParaRPr lang="en-AU" dirty="0"/>
        </a:p>
      </dgm:t>
    </dgm:pt>
    <dgm:pt modelId="{ACCD9803-DD9F-4F16-B964-B82F62ECC531}" type="parTrans" cxnId="{BF12AD24-C003-4857-A6DE-44B044F4A887}">
      <dgm:prSet/>
      <dgm:spPr/>
      <dgm:t>
        <a:bodyPr/>
        <a:lstStyle/>
        <a:p>
          <a:endParaRPr lang="en-AU"/>
        </a:p>
      </dgm:t>
    </dgm:pt>
    <dgm:pt modelId="{4DCCD7FB-7963-4159-A250-9BF04B23F8A6}" type="sibTrans" cxnId="{BF12AD24-C003-4857-A6DE-44B044F4A887}">
      <dgm:prSet/>
      <dgm:spPr/>
      <dgm:t>
        <a:bodyPr/>
        <a:lstStyle/>
        <a:p>
          <a:endParaRPr lang="en-AU"/>
        </a:p>
      </dgm:t>
    </dgm:pt>
    <dgm:pt modelId="{A7D4B83F-2772-45A0-A42C-ECC88365D796}">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1800" dirty="0">
              <a:latin typeface="Calibri" panose="020F0502020204030204" pitchFamily="34" charset="0"/>
            </a:rPr>
            <a:t> Exclusive collection of </a:t>
          </a:r>
          <a:r>
            <a:rPr lang="en-GB" sz="1800" b="1" dirty="0">
              <a:latin typeface="Calibri" panose="020F0502020204030204" pitchFamily="34" charset="0"/>
            </a:rPr>
            <a:t>280</a:t>
          </a:r>
          <a:r>
            <a:rPr lang="en-GB" sz="1800" dirty="0">
              <a:latin typeface="Calibri" panose="020F0502020204030204" pitchFamily="34" charset="0"/>
            </a:rPr>
            <a:t> top journals, ranked by Impact Factor, including </a:t>
          </a:r>
          <a:r>
            <a:rPr lang="en-GB" sz="1800" i="1" dirty="0">
              <a:latin typeface="Calibri" panose="020F0502020204030204" pitchFamily="34" charset="0"/>
            </a:rPr>
            <a:t>Circulation</a:t>
          </a:r>
          <a:r>
            <a:rPr lang="en-GB" sz="1800" dirty="0">
              <a:latin typeface="Calibri" panose="020F0502020204030204" pitchFamily="34" charset="0"/>
            </a:rPr>
            <a:t>, </a:t>
          </a:r>
          <a:r>
            <a:rPr lang="en-GB" sz="1800" i="1" dirty="0">
              <a:latin typeface="Calibri" panose="020F0502020204030204" pitchFamily="34" charset="0"/>
            </a:rPr>
            <a:t>Annals of Surgery</a:t>
          </a:r>
          <a:r>
            <a:rPr lang="en-GB" sz="1800" dirty="0">
              <a:latin typeface="Calibri" panose="020F0502020204030204" pitchFamily="34" charset="0"/>
            </a:rPr>
            <a:t>, and </a:t>
          </a:r>
          <a:r>
            <a:rPr lang="en-GB" sz="1800" i="1" dirty="0" err="1">
              <a:latin typeface="Calibri" panose="020F0502020204030204" pitchFamily="34" charset="0"/>
            </a:rPr>
            <a:t>Anesthesiology</a:t>
          </a:r>
          <a:r>
            <a:rPr lang="en-GB" sz="1800" dirty="0">
              <a:latin typeface="Calibri" panose="020F0502020204030204" pitchFamily="34" charset="0"/>
            </a:rPr>
            <a:t> </a:t>
          </a:r>
          <a:endParaRPr lang="en-AU" sz="1800" dirty="0">
            <a:latin typeface="Calibri" panose="020F0502020204030204" pitchFamily="34" charset="0"/>
          </a:endParaRPr>
        </a:p>
      </dgm:t>
    </dgm:pt>
    <dgm:pt modelId="{823247B5-1C41-41F4-9609-0DAB3B13CAFC}" type="parTrans" cxnId="{3845E79F-26DF-43BD-9834-0E0282DFCB10}">
      <dgm:prSet/>
      <dgm:spPr/>
      <dgm:t>
        <a:bodyPr/>
        <a:lstStyle/>
        <a:p>
          <a:endParaRPr lang="en-AU"/>
        </a:p>
      </dgm:t>
    </dgm:pt>
    <dgm:pt modelId="{56BF5BBF-1891-4B32-B549-6547F49C3695}" type="sibTrans" cxnId="{3845E79F-26DF-43BD-9834-0E0282DFCB10}">
      <dgm:prSet/>
      <dgm:spPr/>
      <dgm:t>
        <a:bodyPr/>
        <a:lstStyle/>
        <a:p>
          <a:endParaRPr lang="en-AU"/>
        </a:p>
      </dgm:t>
    </dgm:pt>
    <dgm:pt modelId="{E9D31A4E-1F10-46D8-B4DD-09C881B2AAFC}">
      <dgm:prSet phldrT="[Text]" custT="1"/>
      <dgm:spPr>
        <a:solidFill>
          <a:srgbClr val="0071BB"/>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AU" sz="2200" b="1" dirty="0">
              <a:latin typeface="Calibri" panose="020F0502020204030204" pitchFamily="34" charset="0"/>
            </a:rPr>
            <a:t>LWW Current Opinion Journal Series </a:t>
          </a:r>
        </a:p>
        <a:p>
          <a:pPr defTabSz="2133600">
            <a:lnSpc>
              <a:spcPct val="90000"/>
            </a:lnSpc>
            <a:spcBef>
              <a:spcPct val="0"/>
            </a:spcBef>
            <a:spcAft>
              <a:spcPct val="35000"/>
            </a:spcAft>
          </a:pPr>
          <a:endParaRPr lang="en-AU" dirty="0"/>
        </a:p>
      </dgm:t>
    </dgm:pt>
    <dgm:pt modelId="{905AA138-D6CC-4827-A133-F29EE5302401}" type="parTrans" cxnId="{D6D04DA0-D29B-4C41-9A0E-F068C132ABBA}">
      <dgm:prSet/>
      <dgm:spPr/>
      <dgm:t>
        <a:bodyPr/>
        <a:lstStyle/>
        <a:p>
          <a:endParaRPr lang="en-AU"/>
        </a:p>
      </dgm:t>
    </dgm:pt>
    <dgm:pt modelId="{1A3535FE-9E0C-4483-BE02-A2CFB7BCF0FB}" type="sibTrans" cxnId="{D6D04DA0-D29B-4C41-9A0E-F068C132ABBA}">
      <dgm:prSet/>
      <dgm:spPr/>
      <dgm:t>
        <a:bodyPr/>
        <a:lstStyle/>
        <a:p>
          <a:endParaRPr lang="en-AU"/>
        </a:p>
      </dgm:t>
    </dgm:pt>
    <dgm:pt modelId="{4094FEF1-7266-440D-9E24-27607CDF01CE}">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AU" sz="1800" b="1" i="0" dirty="0">
              <a:latin typeface="Calibri" panose="020F0502020204030204" pitchFamily="34" charset="0"/>
            </a:rPr>
            <a:t>28</a:t>
          </a:r>
          <a:r>
            <a:rPr lang="en-AU" sz="1800" i="0" dirty="0">
              <a:latin typeface="Calibri" panose="020F0502020204030204" pitchFamily="34" charset="0"/>
            </a:rPr>
            <a:t> discipline-specific titles presenting reviews of the latest clinical research developments</a:t>
          </a:r>
          <a:endParaRPr lang="en-AU" sz="1800" dirty="0">
            <a:latin typeface="Calibri" panose="020F0502020204030204" pitchFamily="34" charset="0"/>
          </a:endParaRPr>
        </a:p>
      </dgm:t>
    </dgm:pt>
    <dgm:pt modelId="{794160FA-A612-4222-A79E-9A992F738D08}" type="parTrans" cxnId="{C349DFD7-BD53-4422-A518-E5DFAB6DA2FA}">
      <dgm:prSet/>
      <dgm:spPr/>
      <dgm:t>
        <a:bodyPr/>
        <a:lstStyle/>
        <a:p>
          <a:endParaRPr lang="en-AU"/>
        </a:p>
      </dgm:t>
    </dgm:pt>
    <dgm:pt modelId="{9658ABD4-EDB7-4C9B-8035-5F431C0E60BB}" type="sibTrans" cxnId="{C349DFD7-BD53-4422-A518-E5DFAB6DA2FA}">
      <dgm:prSet/>
      <dgm:spPr/>
      <dgm:t>
        <a:bodyPr/>
        <a:lstStyle/>
        <a:p>
          <a:endParaRPr lang="en-AU"/>
        </a:p>
      </dgm:t>
    </dgm:pt>
    <dgm:pt modelId="{E9BCD376-88BF-4839-A666-1D70A8E1434E}">
      <dgm:prSet phldrT="[Text]" custT="1"/>
      <dgm:spPr>
        <a:solidFill>
          <a:srgbClr val="0071BB"/>
        </a:solidFill>
      </dgm:spPr>
      <dgm:t>
        <a:bodyPr/>
        <a:lstStyle/>
        <a:p>
          <a:pPr marL="114300" marR="0" indent="0" defTabSz="577850" eaLnBrk="1" fontAlgn="auto" latinLnBrk="0" hangingPunct="1">
            <a:lnSpc>
              <a:spcPct val="90000"/>
            </a:lnSpc>
            <a:spcBef>
              <a:spcPct val="0"/>
            </a:spcBef>
            <a:spcAft>
              <a:spcPct val="15000"/>
            </a:spcAft>
            <a:buClrTx/>
            <a:buSzTx/>
            <a:buFontTx/>
            <a:buNone/>
            <a:tabLst/>
            <a:defRPr/>
          </a:pPr>
          <a:r>
            <a:rPr lang="en-AU" sz="2200" b="1" dirty="0">
              <a:latin typeface="Calibri" panose="020F0502020204030204" pitchFamily="34" charset="0"/>
            </a:rPr>
            <a:t>LWW Clinical Journal Collection</a:t>
          </a:r>
          <a:endParaRPr lang="en-AU" sz="2200" dirty="0">
            <a:latin typeface="Calibri" panose="020F0502020204030204" pitchFamily="34" charset="0"/>
          </a:endParaRPr>
        </a:p>
      </dgm:t>
    </dgm:pt>
    <dgm:pt modelId="{3B99C18D-CFAF-4BFD-80C3-BCC88626EE05}" type="parTrans" cxnId="{583AF233-6B46-4925-87E6-5C0547912547}">
      <dgm:prSet/>
      <dgm:spPr/>
      <dgm:t>
        <a:bodyPr/>
        <a:lstStyle/>
        <a:p>
          <a:endParaRPr lang="en-AU"/>
        </a:p>
      </dgm:t>
    </dgm:pt>
    <dgm:pt modelId="{B5A509B2-4A52-437B-A4F0-9332F3B5E201}" type="sibTrans" cxnId="{583AF233-6B46-4925-87E6-5C0547912547}">
      <dgm:prSet/>
      <dgm:spPr/>
      <dgm:t>
        <a:bodyPr/>
        <a:lstStyle/>
        <a:p>
          <a:endParaRPr lang="en-AU"/>
        </a:p>
      </dgm:t>
    </dgm:pt>
    <dgm:pt modelId="{865EDFE1-67CE-4353-A59E-8F3CD3D465AE}">
      <dgm:prSet phldrT="[Text]" custT="1"/>
      <dgm:spPr/>
      <dgm:t>
        <a:bodyPr/>
        <a:lstStyle/>
        <a:p>
          <a:pPr marL="114300" indent="0" defTabSz="577850">
            <a:lnSpc>
              <a:spcPct val="90000"/>
            </a:lnSpc>
            <a:spcBef>
              <a:spcPct val="0"/>
            </a:spcBef>
            <a:spcAft>
              <a:spcPct val="15000"/>
            </a:spcAft>
            <a:buNone/>
          </a:pPr>
          <a:r>
            <a:rPr lang="en-GB" sz="1800" dirty="0">
              <a:latin typeface="Calibri" panose="020F0502020204030204" pitchFamily="34" charset="0"/>
            </a:rPr>
            <a:t>Access the </a:t>
          </a:r>
          <a:r>
            <a:rPr lang="en-GB" sz="1800" i="1" dirty="0">
              <a:latin typeface="Calibri" panose="020F0502020204030204" pitchFamily="34" charset="0"/>
            </a:rPr>
            <a:t>New England Journal of Medicine </a:t>
          </a:r>
          <a:r>
            <a:rPr lang="en-GB" sz="1800" dirty="0">
              <a:latin typeface="Calibri" panose="020F0502020204030204" pitchFamily="34" charset="0"/>
            </a:rPr>
            <a:t>plus </a:t>
          </a:r>
          <a:r>
            <a:rPr lang="en-GB" sz="1800" b="1" dirty="0">
              <a:latin typeface="Calibri" panose="020F0502020204030204" pitchFamily="34" charset="0"/>
            </a:rPr>
            <a:t>14</a:t>
          </a:r>
          <a:r>
            <a:rPr lang="en-GB" sz="1800" dirty="0">
              <a:latin typeface="Calibri" panose="020F0502020204030204" pitchFamily="34" charset="0"/>
            </a:rPr>
            <a:t> leading LWW Journals, including </a:t>
          </a:r>
          <a:r>
            <a:rPr lang="en-GB" sz="1800" i="1" dirty="0">
              <a:latin typeface="Calibri" panose="020F0502020204030204" pitchFamily="34" charset="0"/>
            </a:rPr>
            <a:t>Circulation </a:t>
          </a:r>
          <a:r>
            <a:rPr lang="en-GB" sz="1800" i="0" dirty="0">
              <a:latin typeface="Calibri" panose="020F0502020204030204" pitchFamily="34" charset="0"/>
            </a:rPr>
            <a:t>and</a:t>
          </a:r>
          <a:r>
            <a:rPr lang="en-GB" sz="1800" i="1" dirty="0">
              <a:latin typeface="Calibri" panose="020F0502020204030204" pitchFamily="34" charset="0"/>
            </a:rPr>
            <a:t> Annals of Surgery</a:t>
          </a:r>
          <a:endParaRPr lang="en-AU" sz="1800" dirty="0">
            <a:latin typeface="Calibri" panose="020F0502020204030204" pitchFamily="34" charset="0"/>
          </a:endParaRPr>
        </a:p>
      </dgm:t>
    </dgm:pt>
    <dgm:pt modelId="{55C3F6BC-8E15-492A-87EC-B25715B4A9A2}" type="parTrans" cxnId="{8B86469A-FE46-4F38-B69D-597C90F7B153}">
      <dgm:prSet/>
      <dgm:spPr/>
      <dgm:t>
        <a:bodyPr/>
        <a:lstStyle/>
        <a:p>
          <a:endParaRPr lang="en-AU"/>
        </a:p>
      </dgm:t>
    </dgm:pt>
    <dgm:pt modelId="{B6049ACD-FB67-48A8-951B-2A24E671C157}" type="sibTrans" cxnId="{8B86469A-FE46-4F38-B69D-597C90F7B153}">
      <dgm:prSet/>
      <dgm:spPr/>
      <dgm:t>
        <a:bodyPr/>
        <a:lstStyle/>
        <a:p>
          <a:endParaRPr lang="en-AU"/>
        </a:p>
      </dgm:t>
    </dgm:pt>
    <dgm:pt modelId="{12907C84-87D2-4F90-824F-CEF808D15078}">
      <dgm:prSet phldrT="[Text]" custT="1"/>
      <dgm:spPr>
        <a:solidFill>
          <a:srgbClr val="0071BB"/>
        </a:solidFill>
      </dgm:spPr>
      <dgm:t>
        <a:bodyPr/>
        <a:lstStyle/>
        <a:p>
          <a:pPr marR="0" eaLnBrk="1" fontAlgn="auto" latinLnBrk="0" hangingPunct="1">
            <a:buClrTx/>
            <a:buSzTx/>
            <a:buFontTx/>
            <a:tabLst/>
            <a:defRPr/>
          </a:pPr>
          <a:r>
            <a:rPr lang="en-AU" sz="2200" b="1" dirty="0">
              <a:latin typeface="Calibri" panose="020F0502020204030204" pitchFamily="34" charset="0"/>
            </a:rPr>
            <a:t>LWW Nursing Journals </a:t>
          </a:r>
          <a:endParaRPr lang="en-AU" sz="2200" dirty="0">
            <a:latin typeface="Calibri" panose="020F0502020204030204" pitchFamily="34" charset="0"/>
          </a:endParaRPr>
        </a:p>
      </dgm:t>
    </dgm:pt>
    <dgm:pt modelId="{C0F1CC78-8B75-4FF2-B5F2-BD53F7B67535}" type="parTrans" cxnId="{9B18CAE6-2B49-42C5-B3C1-B613D0AF9842}">
      <dgm:prSet/>
      <dgm:spPr/>
      <dgm:t>
        <a:bodyPr/>
        <a:lstStyle/>
        <a:p>
          <a:endParaRPr lang="en-GB"/>
        </a:p>
      </dgm:t>
    </dgm:pt>
    <dgm:pt modelId="{2FB0D191-2EBE-48DA-9E62-76B2E9535732}" type="sibTrans" cxnId="{9B18CAE6-2B49-42C5-B3C1-B613D0AF9842}">
      <dgm:prSet/>
      <dgm:spPr/>
      <dgm:t>
        <a:bodyPr/>
        <a:lstStyle/>
        <a:p>
          <a:endParaRPr lang="en-GB"/>
        </a:p>
      </dgm:t>
    </dgm:pt>
    <dgm:pt modelId="{D8B481BC-5136-4C17-83D8-CDE30E0D39E6}">
      <dgm:prSet phldrT="[Text]" custT="1"/>
      <dgm:spPr>
        <a:solidFill>
          <a:srgbClr val="0071BB"/>
        </a:solidFill>
      </dgm:spPr>
      <dgm:t>
        <a:bodyPr/>
        <a:lstStyle/>
        <a:p>
          <a:pPr marR="0" eaLnBrk="1" fontAlgn="auto" latinLnBrk="0" hangingPunct="1">
            <a:buClrTx/>
            <a:buSzTx/>
            <a:buFontTx/>
            <a:tabLst/>
            <a:defRPr/>
          </a:pPr>
          <a:r>
            <a:rPr lang="en-AU" sz="2200" b="1" dirty="0">
              <a:latin typeface="Calibri" panose="020F0502020204030204" pitchFamily="34" charset="0"/>
            </a:rPr>
            <a:t>LWW Extended Archive</a:t>
          </a:r>
          <a:endParaRPr lang="en-AU" sz="2200" dirty="0">
            <a:latin typeface="Calibri" panose="020F0502020204030204" pitchFamily="34" charset="0"/>
          </a:endParaRPr>
        </a:p>
      </dgm:t>
    </dgm:pt>
    <dgm:pt modelId="{4585571A-6323-4F11-8E3A-F39D2B25BCCD}" type="parTrans" cxnId="{0AF75915-E780-4282-94F4-4C28C41D366A}">
      <dgm:prSet/>
      <dgm:spPr/>
      <dgm:t>
        <a:bodyPr/>
        <a:lstStyle/>
        <a:p>
          <a:endParaRPr lang="en-GB"/>
        </a:p>
      </dgm:t>
    </dgm:pt>
    <dgm:pt modelId="{E58CD4FD-DB33-41A5-BF65-B14B25E12F60}" type="sibTrans" cxnId="{0AF75915-E780-4282-94F4-4C28C41D366A}">
      <dgm:prSet/>
      <dgm:spPr/>
      <dgm:t>
        <a:bodyPr/>
        <a:lstStyle/>
        <a:p>
          <a:endParaRPr lang="en-GB"/>
        </a:p>
      </dgm:t>
    </dgm:pt>
    <dgm:pt modelId="{E7C49E29-F74D-492F-8385-33425228FCD2}" type="pres">
      <dgm:prSet presAssocID="{DB33E704-13B6-4266-A1EC-190B105C89B1}" presName="Name0" presStyleCnt="0">
        <dgm:presLayoutVars>
          <dgm:dir/>
          <dgm:animLvl val="lvl"/>
          <dgm:resizeHandles val="exact"/>
        </dgm:presLayoutVars>
      </dgm:prSet>
      <dgm:spPr/>
    </dgm:pt>
    <dgm:pt modelId="{4F4CC0B7-1C47-4109-A709-FB8FA365EA37}" type="pres">
      <dgm:prSet presAssocID="{FD8DDCFE-40AF-47A1-9C3D-0552D374981C}" presName="linNode" presStyleCnt="0"/>
      <dgm:spPr/>
    </dgm:pt>
    <dgm:pt modelId="{123F2C0B-D6F1-44B7-9097-606805735FE7}" type="pres">
      <dgm:prSet presAssocID="{FD8DDCFE-40AF-47A1-9C3D-0552D374981C}" presName="parentText" presStyleLbl="node1" presStyleIdx="0" presStyleCnt="6">
        <dgm:presLayoutVars>
          <dgm:chMax val="1"/>
          <dgm:bulletEnabled val="1"/>
        </dgm:presLayoutVars>
      </dgm:prSet>
      <dgm:spPr/>
    </dgm:pt>
    <dgm:pt modelId="{9E2F41F3-8D41-42B8-ACFF-7002F4FE2895}" type="pres">
      <dgm:prSet presAssocID="{FD8DDCFE-40AF-47A1-9C3D-0552D374981C}" presName="descendantText" presStyleLbl="alignAccFollowNode1" presStyleIdx="0" presStyleCnt="4">
        <dgm:presLayoutVars>
          <dgm:bulletEnabled val="1"/>
        </dgm:presLayoutVars>
      </dgm:prSet>
      <dgm:spPr/>
    </dgm:pt>
    <dgm:pt modelId="{F589DEAA-0B1D-4935-A229-32DA799FC298}" type="pres">
      <dgm:prSet presAssocID="{429E113F-86C5-461C-A3FE-A86D2CBE2E6F}" presName="sp" presStyleCnt="0"/>
      <dgm:spPr/>
    </dgm:pt>
    <dgm:pt modelId="{DAE8C12E-25D2-4FDB-AA5F-E9C0DFE331BF}" type="pres">
      <dgm:prSet presAssocID="{9C45041A-E238-4B0D-A874-5A06B2CB0BD5}" presName="linNode" presStyleCnt="0"/>
      <dgm:spPr/>
    </dgm:pt>
    <dgm:pt modelId="{A9EF3F0C-5017-4713-920F-358DF6A1EA81}" type="pres">
      <dgm:prSet presAssocID="{9C45041A-E238-4B0D-A874-5A06B2CB0BD5}" presName="parentText" presStyleLbl="node1" presStyleIdx="1" presStyleCnt="6">
        <dgm:presLayoutVars>
          <dgm:chMax val="1"/>
          <dgm:bulletEnabled val="1"/>
        </dgm:presLayoutVars>
      </dgm:prSet>
      <dgm:spPr/>
    </dgm:pt>
    <dgm:pt modelId="{7685E736-015E-48AA-A8B8-87DEFD649A0B}" type="pres">
      <dgm:prSet presAssocID="{9C45041A-E238-4B0D-A874-5A06B2CB0BD5}" presName="descendantText" presStyleLbl="alignAccFollowNode1" presStyleIdx="1" presStyleCnt="4">
        <dgm:presLayoutVars>
          <dgm:bulletEnabled val="1"/>
        </dgm:presLayoutVars>
      </dgm:prSet>
      <dgm:spPr/>
    </dgm:pt>
    <dgm:pt modelId="{00697F01-162A-4FEA-85E7-21237310F4ED}" type="pres">
      <dgm:prSet presAssocID="{4DCCD7FB-7963-4159-A250-9BF04B23F8A6}" presName="sp" presStyleCnt="0"/>
      <dgm:spPr/>
    </dgm:pt>
    <dgm:pt modelId="{1297ABF1-7AC2-4FAB-8DAA-5B7A0E3CBF07}" type="pres">
      <dgm:prSet presAssocID="{E9D31A4E-1F10-46D8-B4DD-09C881B2AAFC}" presName="linNode" presStyleCnt="0"/>
      <dgm:spPr/>
    </dgm:pt>
    <dgm:pt modelId="{C9583597-8912-4FC3-B6D4-6B619DABBF76}" type="pres">
      <dgm:prSet presAssocID="{E9D31A4E-1F10-46D8-B4DD-09C881B2AAFC}" presName="parentText" presStyleLbl="node1" presStyleIdx="2" presStyleCnt="6">
        <dgm:presLayoutVars>
          <dgm:chMax val="1"/>
          <dgm:bulletEnabled val="1"/>
        </dgm:presLayoutVars>
      </dgm:prSet>
      <dgm:spPr/>
    </dgm:pt>
    <dgm:pt modelId="{B7B6B1CE-3299-45C2-AA78-971A37B4DAC0}" type="pres">
      <dgm:prSet presAssocID="{E9D31A4E-1F10-46D8-B4DD-09C881B2AAFC}" presName="descendantText" presStyleLbl="alignAccFollowNode1" presStyleIdx="2" presStyleCnt="4">
        <dgm:presLayoutVars>
          <dgm:bulletEnabled val="1"/>
        </dgm:presLayoutVars>
      </dgm:prSet>
      <dgm:spPr/>
    </dgm:pt>
    <dgm:pt modelId="{EF617296-E797-4356-9E1E-8486B7DEF6B7}" type="pres">
      <dgm:prSet presAssocID="{1A3535FE-9E0C-4483-BE02-A2CFB7BCF0FB}" presName="sp" presStyleCnt="0"/>
      <dgm:spPr/>
    </dgm:pt>
    <dgm:pt modelId="{F8330BBA-94FC-4F15-9389-08A9B2F02B25}" type="pres">
      <dgm:prSet presAssocID="{E9BCD376-88BF-4839-A666-1D70A8E1434E}" presName="linNode" presStyleCnt="0"/>
      <dgm:spPr/>
    </dgm:pt>
    <dgm:pt modelId="{39A8F94D-77D3-42B8-9FEF-57976801DEC5}" type="pres">
      <dgm:prSet presAssocID="{E9BCD376-88BF-4839-A666-1D70A8E1434E}" presName="parentText" presStyleLbl="node1" presStyleIdx="3" presStyleCnt="6">
        <dgm:presLayoutVars>
          <dgm:chMax val="1"/>
          <dgm:bulletEnabled val="1"/>
        </dgm:presLayoutVars>
      </dgm:prSet>
      <dgm:spPr/>
    </dgm:pt>
    <dgm:pt modelId="{5FCB3246-FC9C-4254-8525-450F0EF551F2}" type="pres">
      <dgm:prSet presAssocID="{E9BCD376-88BF-4839-A666-1D70A8E1434E}" presName="descendantText" presStyleLbl="alignAccFollowNode1" presStyleIdx="3" presStyleCnt="4" custLinFactNeighborX="-2156" custLinFactNeighborY="1888">
        <dgm:presLayoutVars>
          <dgm:bulletEnabled val="1"/>
        </dgm:presLayoutVars>
      </dgm:prSet>
      <dgm:spPr/>
    </dgm:pt>
    <dgm:pt modelId="{AA186F14-978A-4D40-BA34-915523583590}" type="pres">
      <dgm:prSet presAssocID="{B5A509B2-4A52-437B-A4F0-9332F3B5E201}" presName="sp" presStyleCnt="0"/>
      <dgm:spPr/>
    </dgm:pt>
    <dgm:pt modelId="{7F4079D1-7C52-4CB8-BBBC-B70A256F7BCA}" type="pres">
      <dgm:prSet presAssocID="{12907C84-87D2-4F90-824F-CEF808D15078}" presName="linNode" presStyleCnt="0"/>
      <dgm:spPr/>
    </dgm:pt>
    <dgm:pt modelId="{D2A363F3-51DE-4E26-BEC8-8F3D85F07AE0}" type="pres">
      <dgm:prSet presAssocID="{12907C84-87D2-4F90-824F-CEF808D15078}" presName="parentText" presStyleLbl="node1" presStyleIdx="4" presStyleCnt="6">
        <dgm:presLayoutVars>
          <dgm:chMax val="1"/>
          <dgm:bulletEnabled val="1"/>
        </dgm:presLayoutVars>
      </dgm:prSet>
      <dgm:spPr/>
    </dgm:pt>
    <dgm:pt modelId="{D42D66F7-C265-4916-AA30-3E8FB811295B}" type="pres">
      <dgm:prSet presAssocID="{2FB0D191-2EBE-48DA-9E62-76B2E9535732}" presName="sp" presStyleCnt="0"/>
      <dgm:spPr/>
    </dgm:pt>
    <dgm:pt modelId="{4FD55274-154B-4BF1-8919-7DE3AC3CCA5E}" type="pres">
      <dgm:prSet presAssocID="{D8B481BC-5136-4C17-83D8-CDE30E0D39E6}" presName="linNode" presStyleCnt="0"/>
      <dgm:spPr/>
    </dgm:pt>
    <dgm:pt modelId="{115DF353-B23D-4D3B-870C-EF26BBD37282}" type="pres">
      <dgm:prSet presAssocID="{D8B481BC-5136-4C17-83D8-CDE30E0D39E6}" presName="parentText" presStyleLbl="node1" presStyleIdx="5" presStyleCnt="6">
        <dgm:presLayoutVars>
          <dgm:chMax val="1"/>
          <dgm:bulletEnabled val="1"/>
        </dgm:presLayoutVars>
      </dgm:prSet>
      <dgm:spPr/>
    </dgm:pt>
  </dgm:ptLst>
  <dgm:cxnLst>
    <dgm:cxn modelId="{82D1DB0B-3027-4635-9847-BB3BB0450F09}" type="presOf" srcId="{4094FEF1-7266-440D-9E24-27607CDF01CE}" destId="{B7B6B1CE-3299-45C2-AA78-971A37B4DAC0}" srcOrd="0" destOrd="0" presId="urn:microsoft.com/office/officeart/2005/8/layout/vList5"/>
    <dgm:cxn modelId="{0AF75915-E780-4282-94F4-4C28C41D366A}" srcId="{DB33E704-13B6-4266-A1EC-190B105C89B1}" destId="{D8B481BC-5136-4C17-83D8-CDE30E0D39E6}" srcOrd="5" destOrd="0" parTransId="{4585571A-6323-4F11-8E3A-F39D2B25BCCD}" sibTransId="{E58CD4FD-DB33-41A5-BF65-B14B25E12F60}"/>
    <dgm:cxn modelId="{BF12AD24-C003-4857-A6DE-44B044F4A887}" srcId="{DB33E704-13B6-4266-A1EC-190B105C89B1}" destId="{9C45041A-E238-4B0D-A874-5A06B2CB0BD5}" srcOrd="1" destOrd="0" parTransId="{ACCD9803-DD9F-4F16-B964-B82F62ECC531}" sibTransId="{4DCCD7FB-7963-4159-A250-9BF04B23F8A6}"/>
    <dgm:cxn modelId="{4B584E25-A925-4E13-AB16-6FF135F6EBCE}" type="presOf" srcId="{12907C84-87D2-4F90-824F-CEF808D15078}" destId="{D2A363F3-51DE-4E26-BEC8-8F3D85F07AE0}" srcOrd="0" destOrd="0" presId="urn:microsoft.com/office/officeart/2005/8/layout/vList5"/>
    <dgm:cxn modelId="{86D97B27-9580-4F9B-96AA-03E3168790B1}" type="presOf" srcId="{865EDFE1-67CE-4353-A59E-8F3CD3D465AE}" destId="{5FCB3246-FC9C-4254-8525-450F0EF551F2}" srcOrd="0" destOrd="0" presId="urn:microsoft.com/office/officeart/2005/8/layout/vList5"/>
    <dgm:cxn modelId="{583AF233-6B46-4925-87E6-5C0547912547}" srcId="{DB33E704-13B6-4266-A1EC-190B105C89B1}" destId="{E9BCD376-88BF-4839-A666-1D70A8E1434E}" srcOrd="3" destOrd="0" parTransId="{3B99C18D-CFAF-4BFD-80C3-BCC88626EE05}" sibTransId="{B5A509B2-4A52-437B-A4F0-9332F3B5E201}"/>
    <dgm:cxn modelId="{099C4E4C-0D1C-4229-825E-F6BB9FA10499}" type="presOf" srcId="{A7D4B83F-2772-45A0-A42C-ECC88365D796}" destId="{7685E736-015E-48AA-A8B8-87DEFD649A0B}" srcOrd="0" destOrd="0" presId="urn:microsoft.com/office/officeart/2005/8/layout/vList5"/>
    <dgm:cxn modelId="{B4F39184-7094-4872-BB44-F4DA177D60BA}" type="presOf" srcId="{5DB70F79-4BC8-4000-9C6F-94B7891E3B07}" destId="{9E2F41F3-8D41-42B8-ACFF-7002F4FE2895}" srcOrd="0" destOrd="0" presId="urn:microsoft.com/office/officeart/2005/8/layout/vList5"/>
    <dgm:cxn modelId="{FA9BFF88-DA30-42D9-8F10-850BD626B973}" type="presOf" srcId="{9C45041A-E238-4B0D-A874-5A06B2CB0BD5}" destId="{A9EF3F0C-5017-4713-920F-358DF6A1EA81}" srcOrd="0" destOrd="0" presId="urn:microsoft.com/office/officeart/2005/8/layout/vList5"/>
    <dgm:cxn modelId="{F92B708C-29B3-477F-B07B-BA007EBF8FFE}" srcId="{FD8DDCFE-40AF-47A1-9C3D-0552D374981C}" destId="{5DB70F79-4BC8-4000-9C6F-94B7891E3B07}" srcOrd="0" destOrd="0" parTransId="{D3872A24-FFA4-493D-A852-553BF26F7123}" sibTransId="{C640CFDD-8877-4FBD-B69D-7855F403BEA3}"/>
    <dgm:cxn modelId="{8B86469A-FE46-4F38-B69D-597C90F7B153}" srcId="{E9BCD376-88BF-4839-A666-1D70A8E1434E}" destId="{865EDFE1-67CE-4353-A59E-8F3CD3D465AE}" srcOrd="0" destOrd="0" parTransId="{55C3F6BC-8E15-492A-87EC-B25715B4A9A2}" sibTransId="{B6049ACD-FB67-48A8-951B-2A24E671C157}"/>
    <dgm:cxn modelId="{6958709D-C8E2-4956-8F59-A8C985D9C840}" type="presOf" srcId="{E9BCD376-88BF-4839-A666-1D70A8E1434E}" destId="{39A8F94D-77D3-42B8-9FEF-57976801DEC5}" srcOrd="0" destOrd="0" presId="urn:microsoft.com/office/officeart/2005/8/layout/vList5"/>
    <dgm:cxn modelId="{3845E79F-26DF-43BD-9834-0E0282DFCB10}" srcId="{9C45041A-E238-4B0D-A874-5A06B2CB0BD5}" destId="{A7D4B83F-2772-45A0-A42C-ECC88365D796}" srcOrd="0" destOrd="0" parTransId="{823247B5-1C41-41F4-9609-0DAB3B13CAFC}" sibTransId="{56BF5BBF-1891-4B32-B549-6547F49C3695}"/>
    <dgm:cxn modelId="{D6D04DA0-D29B-4C41-9A0E-F068C132ABBA}" srcId="{DB33E704-13B6-4266-A1EC-190B105C89B1}" destId="{E9D31A4E-1F10-46D8-B4DD-09C881B2AAFC}" srcOrd="2" destOrd="0" parTransId="{905AA138-D6CC-4827-A133-F29EE5302401}" sibTransId="{1A3535FE-9E0C-4483-BE02-A2CFB7BCF0FB}"/>
    <dgm:cxn modelId="{6C0B10B2-C3B8-4ED2-9527-465FD52ED251}" srcId="{DB33E704-13B6-4266-A1EC-190B105C89B1}" destId="{FD8DDCFE-40AF-47A1-9C3D-0552D374981C}" srcOrd="0" destOrd="0" parTransId="{DD704CCA-DCA2-4C88-830F-EF2B9414EB91}" sibTransId="{429E113F-86C5-461C-A3FE-A86D2CBE2E6F}"/>
    <dgm:cxn modelId="{DC226EBB-68BE-4E0B-8718-CFB4C444FF56}" type="presOf" srcId="{FD8DDCFE-40AF-47A1-9C3D-0552D374981C}" destId="{123F2C0B-D6F1-44B7-9097-606805735FE7}" srcOrd="0" destOrd="0" presId="urn:microsoft.com/office/officeart/2005/8/layout/vList5"/>
    <dgm:cxn modelId="{BAD3B2C0-E5D6-488C-B9C5-559FC9CA746A}" type="presOf" srcId="{E9D31A4E-1F10-46D8-B4DD-09C881B2AAFC}" destId="{C9583597-8912-4FC3-B6D4-6B619DABBF76}" srcOrd="0" destOrd="0" presId="urn:microsoft.com/office/officeart/2005/8/layout/vList5"/>
    <dgm:cxn modelId="{652A27C7-522C-460F-9239-1F09015C19D2}" type="presOf" srcId="{DB33E704-13B6-4266-A1EC-190B105C89B1}" destId="{E7C49E29-F74D-492F-8385-33425228FCD2}" srcOrd="0" destOrd="0" presId="urn:microsoft.com/office/officeart/2005/8/layout/vList5"/>
    <dgm:cxn modelId="{C349DFD7-BD53-4422-A518-E5DFAB6DA2FA}" srcId="{E9D31A4E-1F10-46D8-B4DD-09C881B2AAFC}" destId="{4094FEF1-7266-440D-9E24-27607CDF01CE}" srcOrd="0" destOrd="0" parTransId="{794160FA-A612-4222-A79E-9A992F738D08}" sibTransId="{9658ABD4-EDB7-4C9B-8035-5F431C0E60BB}"/>
    <dgm:cxn modelId="{9B18CAE6-2B49-42C5-B3C1-B613D0AF9842}" srcId="{DB33E704-13B6-4266-A1EC-190B105C89B1}" destId="{12907C84-87D2-4F90-824F-CEF808D15078}" srcOrd="4" destOrd="0" parTransId="{C0F1CC78-8B75-4FF2-B5F2-BD53F7B67535}" sibTransId="{2FB0D191-2EBE-48DA-9E62-76B2E9535732}"/>
    <dgm:cxn modelId="{9A77E3E6-D27E-48ED-9CCA-04B51D3FACCF}" type="presOf" srcId="{D8B481BC-5136-4C17-83D8-CDE30E0D39E6}" destId="{115DF353-B23D-4D3B-870C-EF26BBD37282}" srcOrd="0" destOrd="0" presId="urn:microsoft.com/office/officeart/2005/8/layout/vList5"/>
    <dgm:cxn modelId="{8DA972E0-6E9B-48BB-8908-A4DDD2BAEF28}" type="presParOf" srcId="{E7C49E29-F74D-492F-8385-33425228FCD2}" destId="{4F4CC0B7-1C47-4109-A709-FB8FA365EA37}" srcOrd="0" destOrd="0" presId="urn:microsoft.com/office/officeart/2005/8/layout/vList5"/>
    <dgm:cxn modelId="{04629C51-3837-4002-BA6D-BA3EA49BDCC2}" type="presParOf" srcId="{4F4CC0B7-1C47-4109-A709-FB8FA365EA37}" destId="{123F2C0B-D6F1-44B7-9097-606805735FE7}" srcOrd="0" destOrd="0" presId="urn:microsoft.com/office/officeart/2005/8/layout/vList5"/>
    <dgm:cxn modelId="{6061B085-7AE9-4D5B-A7B0-5D22A43877BE}" type="presParOf" srcId="{4F4CC0B7-1C47-4109-A709-FB8FA365EA37}" destId="{9E2F41F3-8D41-42B8-ACFF-7002F4FE2895}" srcOrd="1" destOrd="0" presId="urn:microsoft.com/office/officeart/2005/8/layout/vList5"/>
    <dgm:cxn modelId="{1B858D2B-3CFD-4C36-8A29-7D807638BBC1}" type="presParOf" srcId="{E7C49E29-F74D-492F-8385-33425228FCD2}" destId="{F589DEAA-0B1D-4935-A229-32DA799FC298}" srcOrd="1" destOrd="0" presId="urn:microsoft.com/office/officeart/2005/8/layout/vList5"/>
    <dgm:cxn modelId="{12B70B04-C46A-4730-B243-8537706F6F60}" type="presParOf" srcId="{E7C49E29-F74D-492F-8385-33425228FCD2}" destId="{DAE8C12E-25D2-4FDB-AA5F-E9C0DFE331BF}" srcOrd="2" destOrd="0" presId="urn:microsoft.com/office/officeart/2005/8/layout/vList5"/>
    <dgm:cxn modelId="{1435159A-769E-4BE5-AE92-3CDD7FF8B093}" type="presParOf" srcId="{DAE8C12E-25D2-4FDB-AA5F-E9C0DFE331BF}" destId="{A9EF3F0C-5017-4713-920F-358DF6A1EA81}" srcOrd="0" destOrd="0" presId="urn:microsoft.com/office/officeart/2005/8/layout/vList5"/>
    <dgm:cxn modelId="{E80545E8-643A-461B-A717-9480A7F23093}" type="presParOf" srcId="{DAE8C12E-25D2-4FDB-AA5F-E9C0DFE331BF}" destId="{7685E736-015E-48AA-A8B8-87DEFD649A0B}" srcOrd="1" destOrd="0" presId="urn:microsoft.com/office/officeart/2005/8/layout/vList5"/>
    <dgm:cxn modelId="{EA49E00D-847A-43D1-9A89-796B1A84C435}" type="presParOf" srcId="{E7C49E29-F74D-492F-8385-33425228FCD2}" destId="{00697F01-162A-4FEA-85E7-21237310F4ED}" srcOrd="3" destOrd="0" presId="urn:microsoft.com/office/officeart/2005/8/layout/vList5"/>
    <dgm:cxn modelId="{5AE47342-A65D-4D84-9ADA-60BB35CF5E0F}" type="presParOf" srcId="{E7C49E29-F74D-492F-8385-33425228FCD2}" destId="{1297ABF1-7AC2-4FAB-8DAA-5B7A0E3CBF07}" srcOrd="4" destOrd="0" presId="urn:microsoft.com/office/officeart/2005/8/layout/vList5"/>
    <dgm:cxn modelId="{85471B7A-7869-4D5B-9809-3D77A88CD079}" type="presParOf" srcId="{1297ABF1-7AC2-4FAB-8DAA-5B7A0E3CBF07}" destId="{C9583597-8912-4FC3-B6D4-6B619DABBF76}" srcOrd="0" destOrd="0" presId="urn:microsoft.com/office/officeart/2005/8/layout/vList5"/>
    <dgm:cxn modelId="{1AAEC3AD-E373-4CE0-B0C6-361534551DCD}" type="presParOf" srcId="{1297ABF1-7AC2-4FAB-8DAA-5B7A0E3CBF07}" destId="{B7B6B1CE-3299-45C2-AA78-971A37B4DAC0}" srcOrd="1" destOrd="0" presId="urn:microsoft.com/office/officeart/2005/8/layout/vList5"/>
    <dgm:cxn modelId="{5CEDDCAB-4DEB-4D7C-9315-778DE2C056CD}" type="presParOf" srcId="{E7C49E29-F74D-492F-8385-33425228FCD2}" destId="{EF617296-E797-4356-9E1E-8486B7DEF6B7}" srcOrd="5" destOrd="0" presId="urn:microsoft.com/office/officeart/2005/8/layout/vList5"/>
    <dgm:cxn modelId="{C1A7BE0D-2D8C-4ABD-B837-D6A342C0A83B}" type="presParOf" srcId="{E7C49E29-F74D-492F-8385-33425228FCD2}" destId="{F8330BBA-94FC-4F15-9389-08A9B2F02B25}" srcOrd="6" destOrd="0" presId="urn:microsoft.com/office/officeart/2005/8/layout/vList5"/>
    <dgm:cxn modelId="{C0557B80-26A0-4AD2-96DE-ED00D31AD81B}" type="presParOf" srcId="{F8330BBA-94FC-4F15-9389-08A9B2F02B25}" destId="{39A8F94D-77D3-42B8-9FEF-57976801DEC5}" srcOrd="0" destOrd="0" presId="urn:microsoft.com/office/officeart/2005/8/layout/vList5"/>
    <dgm:cxn modelId="{785F0986-23B7-4BA2-89C8-9CEAB4CAB302}" type="presParOf" srcId="{F8330BBA-94FC-4F15-9389-08A9B2F02B25}" destId="{5FCB3246-FC9C-4254-8525-450F0EF551F2}" srcOrd="1" destOrd="0" presId="urn:microsoft.com/office/officeart/2005/8/layout/vList5"/>
    <dgm:cxn modelId="{DDF8A6DD-4E72-4994-BAB9-142318657957}" type="presParOf" srcId="{E7C49E29-F74D-492F-8385-33425228FCD2}" destId="{AA186F14-978A-4D40-BA34-915523583590}" srcOrd="7" destOrd="0" presId="urn:microsoft.com/office/officeart/2005/8/layout/vList5"/>
    <dgm:cxn modelId="{603F5DB6-FF3B-4F74-AB43-ABF967884556}" type="presParOf" srcId="{E7C49E29-F74D-492F-8385-33425228FCD2}" destId="{7F4079D1-7C52-4CB8-BBBC-B70A256F7BCA}" srcOrd="8" destOrd="0" presId="urn:microsoft.com/office/officeart/2005/8/layout/vList5"/>
    <dgm:cxn modelId="{ABBC872C-7E06-422B-A211-CCC1A599B033}" type="presParOf" srcId="{7F4079D1-7C52-4CB8-BBBC-B70A256F7BCA}" destId="{D2A363F3-51DE-4E26-BEC8-8F3D85F07AE0}" srcOrd="0" destOrd="0" presId="urn:microsoft.com/office/officeart/2005/8/layout/vList5"/>
    <dgm:cxn modelId="{F2B915ED-41B5-4533-A72C-C31422FF95F9}" type="presParOf" srcId="{E7C49E29-F74D-492F-8385-33425228FCD2}" destId="{D42D66F7-C265-4916-AA30-3E8FB811295B}" srcOrd="9" destOrd="0" presId="urn:microsoft.com/office/officeart/2005/8/layout/vList5"/>
    <dgm:cxn modelId="{5AE76520-2B5C-4DBF-A532-B7BCF7391854}" type="presParOf" srcId="{E7C49E29-F74D-492F-8385-33425228FCD2}" destId="{4FD55274-154B-4BF1-8919-7DE3AC3CCA5E}" srcOrd="10" destOrd="0" presId="urn:microsoft.com/office/officeart/2005/8/layout/vList5"/>
    <dgm:cxn modelId="{E74001EA-BC27-4797-A44E-713CF6C721EE}" type="presParOf" srcId="{4FD55274-154B-4BF1-8919-7DE3AC3CCA5E}" destId="{115DF353-B23D-4D3B-870C-EF26BBD37282}"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8CBAFF6C-075C-4759-A371-30A6CD861DDA}" type="doc">
      <dgm:prSet loTypeId="urn:microsoft.com/office/officeart/2005/8/layout/hList3" loCatId="list" qsTypeId="urn:microsoft.com/office/officeart/2005/8/quickstyle/simple5" qsCatId="simple" csTypeId="urn:microsoft.com/office/officeart/2005/8/colors/accent3_1" csCatId="accent3" phldr="1"/>
      <dgm:spPr/>
      <dgm:t>
        <a:bodyPr/>
        <a:lstStyle/>
        <a:p>
          <a:endParaRPr lang="en-AU"/>
        </a:p>
      </dgm:t>
    </dgm:pt>
    <dgm:pt modelId="{E5AD48C9-D7DD-4887-82FA-B687764B711A}">
      <dgm:prSet phldrT="[Text]" custT="1"/>
      <dgm:spPr>
        <a:solidFill>
          <a:srgbClr val="0071BB"/>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AU" sz="2800" b="1" dirty="0">
              <a:latin typeface="Calibri" panose="020F0502020204030204" pitchFamily="34" charset="0"/>
            </a:rPr>
            <a:t>Why Books and Book Collections on Ovid? </a:t>
          </a:r>
        </a:p>
      </dgm:t>
    </dgm:pt>
    <dgm:pt modelId="{42A0CAE7-B031-4B0E-BEAE-69A3A82976F1}" type="parTrans" cxnId="{22511A9C-2D52-47DC-ABE8-ADC3F09FD03A}">
      <dgm:prSet/>
      <dgm:spPr/>
      <dgm:t>
        <a:bodyPr/>
        <a:lstStyle/>
        <a:p>
          <a:endParaRPr lang="en-AU"/>
        </a:p>
      </dgm:t>
    </dgm:pt>
    <dgm:pt modelId="{AB96A852-C8A9-495C-842D-3F515514F89E}" type="sibTrans" cxnId="{22511A9C-2D52-47DC-ABE8-ADC3F09FD03A}">
      <dgm:prSet/>
      <dgm:spPr/>
      <dgm:t>
        <a:bodyPr/>
        <a:lstStyle/>
        <a:p>
          <a:endParaRPr lang="en-AU"/>
        </a:p>
      </dgm:t>
    </dgm:pt>
    <dgm:pt modelId="{FAA43593-48F4-4BBC-94EE-8513777D9474}">
      <dgm:prSet phldrT="[Text]" custT="1"/>
      <dgm:spPr/>
      <dgm:t>
        <a:bodyPr/>
        <a:lstStyle/>
        <a:p>
          <a:r>
            <a:rPr lang="en-AU" sz="2200" dirty="0">
              <a:latin typeface="Calibri" panose="020F0502020204030204" pitchFamily="34" charset="0"/>
            </a:rPr>
            <a:t>Natural language searching makes it easy to find what you are looking for without complex search terminology </a:t>
          </a:r>
        </a:p>
      </dgm:t>
    </dgm:pt>
    <dgm:pt modelId="{5C4D2F4E-C37A-4B97-BBBE-35CB0F9EC6CC}" type="parTrans" cxnId="{C1DC3825-0262-4282-B818-8821004BFA84}">
      <dgm:prSet/>
      <dgm:spPr/>
      <dgm:t>
        <a:bodyPr/>
        <a:lstStyle/>
        <a:p>
          <a:endParaRPr lang="en-AU"/>
        </a:p>
      </dgm:t>
    </dgm:pt>
    <dgm:pt modelId="{6D6100E9-9918-4592-B4D4-C9C4AA931476}" type="sibTrans" cxnId="{C1DC3825-0262-4282-B818-8821004BFA84}">
      <dgm:prSet/>
      <dgm:spPr/>
      <dgm:t>
        <a:bodyPr/>
        <a:lstStyle/>
        <a:p>
          <a:endParaRPr lang="en-AU"/>
        </a:p>
      </dgm:t>
    </dgm:pt>
    <dgm:pt modelId="{EF263C86-2E70-4FF8-B86C-8EB173963F2E}">
      <dgm:prSet phldrT="[Text]" custT="1"/>
      <dgm:spPr/>
      <dgm:t>
        <a:bodyPr/>
        <a:lstStyle/>
        <a:p>
          <a:r>
            <a:rPr lang="en-AU" sz="2200" dirty="0">
              <a:latin typeface="Calibri" panose="020F0502020204030204" pitchFamily="34" charset="0"/>
            </a:rPr>
            <a:t>Relevancy ranking in search saves time by delivering the best possible results </a:t>
          </a:r>
        </a:p>
      </dgm:t>
    </dgm:pt>
    <dgm:pt modelId="{91029C63-895B-4311-A1D8-3C66BD339284}" type="parTrans" cxnId="{2A113E29-D7E4-4C6C-A96E-F82B823887DE}">
      <dgm:prSet/>
      <dgm:spPr/>
      <dgm:t>
        <a:bodyPr/>
        <a:lstStyle/>
        <a:p>
          <a:endParaRPr lang="en-AU"/>
        </a:p>
      </dgm:t>
    </dgm:pt>
    <dgm:pt modelId="{2D3A2BC2-D0AE-479B-BEA8-39A2271A3B0E}" type="sibTrans" cxnId="{2A113E29-D7E4-4C6C-A96E-F82B823887DE}">
      <dgm:prSet/>
      <dgm:spPr/>
      <dgm:t>
        <a:bodyPr/>
        <a:lstStyle/>
        <a:p>
          <a:endParaRPr lang="en-AU"/>
        </a:p>
      </dgm:t>
    </dgm:pt>
    <dgm:pt modelId="{9EFFE077-9CAB-4AAD-BA11-E3293595FD37}">
      <dgm:prSet phldrT="[Text]" custT="1"/>
      <dgm:spPr/>
      <dgm:t>
        <a:bodyPr/>
        <a:lstStyle/>
        <a:p>
          <a:r>
            <a:rPr lang="en-AU" sz="2200" dirty="0">
              <a:latin typeface="Calibri" panose="020F0502020204030204" pitchFamily="34" charset="0"/>
            </a:rPr>
            <a:t>Seamless linking to full-text journals and databases and even more resources outside of the </a:t>
          </a:r>
          <a:r>
            <a:rPr lang="en-AU" sz="2200" i="0" dirty="0">
              <a:latin typeface="Calibri" panose="020F0502020204030204" pitchFamily="34" charset="0"/>
            </a:rPr>
            <a:t>Ovid</a:t>
          </a:r>
          <a:r>
            <a:rPr lang="en-AU" sz="2200" dirty="0">
              <a:latin typeface="Calibri" panose="020F0502020204030204" pitchFamily="34" charset="0"/>
            </a:rPr>
            <a:t> environment </a:t>
          </a:r>
        </a:p>
      </dgm:t>
    </dgm:pt>
    <dgm:pt modelId="{597FFEBC-7EB6-4894-B041-5688CA5176B5}" type="parTrans" cxnId="{8436ECA0-4D62-450C-9764-871A223CCC5A}">
      <dgm:prSet/>
      <dgm:spPr/>
      <dgm:t>
        <a:bodyPr/>
        <a:lstStyle/>
        <a:p>
          <a:endParaRPr lang="en-AU"/>
        </a:p>
      </dgm:t>
    </dgm:pt>
    <dgm:pt modelId="{873F4619-F948-4AFD-9E59-E9F1409037D5}" type="sibTrans" cxnId="{8436ECA0-4D62-450C-9764-871A223CCC5A}">
      <dgm:prSet/>
      <dgm:spPr/>
      <dgm:t>
        <a:bodyPr/>
        <a:lstStyle/>
        <a:p>
          <a:endParaRPr lang="en-AU"/>
        </a:p>
      </dgm:t>
    </dgm:pt>
    <dgm:pt modelId="{655CF12F-1503-49B1-A165-771E3C8136C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AU" sz="2200" dirty="0">
              <a:latin typeface="Calibri" panose="020F0502020204030204" pitchFamily="34" charset="0"/>
            </a:rPr>
            <a:t>Flexible search and browse options. </a:t>
          </a:r>
        </a:p>
        <a:p>
          <a:pPr defTabSz="711200">
            <a:lnSpc>
              <a:spcPct val="90000"/>
            </a:lnSpc>
            <a:spcBef>
              <a:spcPct val="0"/>
            </a:spcBef>
            <a:spcAft>
              <a:spcPct val="35000"/>
            </a:spcAft>
          </a:pPr>
          <a:endParaRPr lang="en-AU" sz="2200" dirty="0">
            <a:latin typeface="Calibri" panose="020F0502020204030204" pitchFamily="34" charset="0"/>
          </a:endParaRPr>
        </a:p>
      </dgm:t>
    </dgm:pt>
    <dgm:pt modelId="{14F62380-DC7A-46A5-B1CC-631789D317ED}" type="parTrans" cxnId="{FDE2C8ED-C1B0-4ACA-9129-C1B93C364E74}">
      <dgm:prSet/>
      <dgm:spPr/>
      <dgm:t>
        <a:bodyPr/>
        <a:lstStyle/>
        <a:p>
          <a:endParaRPr lang="en-AU"/>
        </a:p>
      </dgm:t>
    </dgm:pt>
    <dgm:pt modelId="{A9AD360E-632D-41F9-A368-6641FEC9987C}" type="sibTrans" cxnId="{FDE2C8ED-C1B0-4ACA-9129-C1B93C364E74}">
      <dgm:prSet/>
      <dgm:spPr/>
      <dgm:t>
        <a:bodyPr/>
        <a:lstStyle/>
        <a:p>
          <a:endParaRPr lang="en-AU"/>
        </a:p>
      </dgm:t>
    </dgm:pt>
    <dgm:pt modelId="{F9CB99F5-F522-462B-84F1-329B7A6CB6BE}" type="pres">
      <dgm:prSet presAssocID="{8CBAFF6C-075C-4759-A371-30A6CD861DDA}" presName="composite" presStyleCnt="0">
        <dgm:presLayoutVars>
          <dgm:chMax val="1"/>
          <dgm:dir/>
          <dgm:resizeHandles val="exact"/>
        </dgm:presLayoutVars>
      </dgm:prSet>
      <dgm:spPr/>
    </dgm:pt>
    <dgm:pt modelId="{AD0488EF-5E52-45CE-9C8E-719B180CEC5A}" type="pres">
      <dgm:prSet presAssocID="{E5AD48C9-D7DD-4887-82FA-B687764B711A}" presName="roof" presStyleLbl="dkBgShp" presStyleIdx="0" presStyleCnt="2" custLinFactNeighborX="-858" custLinFactNeighborY="-15310"/>
      <dgm:spPr/>
    </dgm:pt>
    <dgm:pt modelId="{C9E23ED6-9793-4A8E-90FB-951EE41E2737}" type="pres">
      <dgm:prSet presAssocID="{E5AD48C9-D7DD-4887-82FA-B687764B711A}" presName="pillars" presStyleCnt="0"/>
      <dgm:spPr/>
    </dgm:pt>
    <dgm:pt modelId="{03E18A6E-2657-4983-A737-FAC39C3CDE80}" type="pres">
      <dgm:prSet presAssocID="{E5AD48C9-D7DD-4887-82FA-B687764B711A}" presName="pillar1" presStyleLbl="node1" presStyleIdx="0" presStyleCnt="4">
        <dgm:presLayoutVars>
          <dgm:bulletEnabled val="1"/>
        </dgm:presLayoutVars>
      </dgm:prSet>
      <dgm:spPr/>
    </dgm:pt>
    <dgm:pt modelId="{F601DE8C-631D-41B1-9EAC-AEC758352674}" type="pres">
      <dgm:prSet presAssocID="{EF263C86-2E70-4FF8-B86C-8EB173963F2E}" presName="pillarX" presStyleLbl="node1" presStyleIdx="1" presStyleCnt="4">
        <dgm:presLayoutVars>
          <dgm:bulletEnabled val="1"/>
        </dgm:presLayoutVars>
      </dgm:prSet>
      <dgm:spPr/>
    </dgm:pt>
    <dgm:pt modelId="{3B8A8D34-3172-4A2B-A0A1-2B99C4C17A83}" type="pres">
      <dgm:prSet presAssocID="{9EFFE077-9CAB-4AAD-BA11-E3293595FD37}" presName="pillarX" presStyleLbl="node1" presStyleIdx="2" presStyleCnt="4">
        <dgm:presLayoutVars>
          <dgm:bulletEnabled val="1"/>
        </dgm:presLayoutVars>
      </dgm:prSet>
      <dgm:spPr/>
    </dgm:pt>
    <dgm:pt modelId="{02DCD93E-AFDB-470A-AD51-1CA8B5490F38}" type="pres">
      <dgm:prSet presAssocID="{655CF12F-1503-49B1-A165-771E3C8136C7}" presName="pillarX" presStyleLbl="node1" presStyleIdx="3" presStyleCnt="4">
        <dgm:presLayoutVars>
          <dgm:bulletEnabled val="1"/>
        </dgm:presLayoutVars>
      </dgm:prSet>
      <dgm:spPr/>
    </dgm:pt>
    <dgm:pt modelId="{5C5EE433-E293-42FA-8CA3-13F2811107D7}" type="pres">
      <dgm:prSet presAssocID="{E5AD48C9-D7DD-4887-82FA-B687764B711A}" presName="base" presStyleLbl="dkBgShp" presStyleIdx="1" presStyleCnt="2"/>
      <dgm:spPr/>
    </dgm:pt>
  </dgm:ptLst>
  <dgm:cxnLst>
    <dgm:cxn modelId="{C1DC3825-0262-4282-B818-8821004BFA84}" srcId="{E5AD48C9-D7DD-4887-82FA-B687764B711A}" destId="{FAA43593-48F4-4BBC-94EE-8513777D9474}" srcOrd="0" destOrd="0" parTransId="{5C4D2F4E-C37A-4B97-BBBE-35CB0F9EC6CC}" sibTransId="{6D6100E9-9918-4592-B4D4-C9C4AA931476}"/>
    <dgm:cxn modelId="{2A113E29-D7E4-4C6C-A96E-F82B823887DE}" srcId="{E5AD48C9-D7DD-4887-82FA-B687764B711A}" destId="{EF263C86-2E70-4FF8-B86C-8EB173963F2E}" srcOrd="1" destOrd="0" parTransId="{91029C63-895B-4311-A1D8-3C66BD339284}" sibTransId="{2D3A2BC2-D0AE-479B-BEA8-39A2271A3B0E}"/>
    <dgm:cxn modelId="{29E14760-BE3A-4169-B426-0C64A3F80590}" type="presOf" srcId="{9EFFE077-9CAB-4AAD-BA11-E3293595FD37}" destId="{3B8A8D34-3172-4A2B-A0A1-2B99C4C17A83}" srcOrd="0" destOrd="0" presId="urn:microsoft.com/office/officeart/2005/8/layout/hList3"/>
    <dgm:cxn modelId="{EF2C0E44-6A08-4F76-89F2-FAD695F38F4F}" type="presOf" srcId="{FAA43593-48F4-4BBC-94EE-8513777D9474}" destId="{03E18A6E-2657-4983-A737-FAC39C3CDE80}" srcOrd="0" destOrd="0" presId="urn:microsoft.com/office/officeart/2005/8/layout/hList3"/>
    <dgm:cxn modelId="{E5B79C6D-D230-4250-8C22-8A925C270E4E}" type="presOf" srcId="{E5AD48C9-D7DD-4887-82FA-B687764B711A}" destId="{AD0488EF-5E52-45CE-9C8E-719B180CEC5A}" srcOrd="0" destOrd="0" presId="urn:microsoft.com/office/officeart/2005/8/layout/hList3"/>
    <dgm:cxn modelId="{22511A9C-2D52-47DC-ABE8-ADC3F09FD03A}" srcId="{8CBAFF6C-075C-4759-A371-30A6CD861DDA}" destId="{E5AD48C9-D7DD-4887-82FA-B687764B711A}" srcOrd="0" destOrd="0" parTransId="{42A0CAE7-B031-4B0E-BEAE-69A3A82976F1}" sibTransId="{AB96A852-C8A9-495C-842D-3F515514F89E}"/>
    <dgm:cxn modelId="{8436ECA0-4D62-450C-9764-871A223CCC5A}" srcId="{E5AD48C9-D7DD-4887-82FA-B687764B711A}" destId="{9EFFE077-9CAB-4AAD-BA11-E3293595FD37}" srcOrd="2" destOrd="0" parTransId="{597FFEBC-7EB6-4894-B041-5688CA5176B5}" sibTransId="{873F4619-F948-4AFD-9E59-E9F1409037D5}"/>
    <dgm:cxn modelId="{CD4442BC-40C8-4EFA-B838-EC4880A210F0}" type="presOf" srcId="{8CBAFF6C-075C-4759-A371-30A6CD861DDA}" destId="{F9CB99F5-F522-462B-84F1-329B7A6CB6BE}" srcOrd="0" destOrd="0" presId="urn:microsoft.com/office/officeart/2005/8/layout/hList3"/>
    <dgm:cxn modelId="{D7D42BD5-A53C-42CE-A252-00C353A0F8CB}" type="presOf" srcId="{655CF12F-1503-49B1-A165-771E3C8136C7}" destId="{02DCD93E-AFDB-470A-AD51-1CA8B5490F38}" srcOrd="0" destOrd="0" presId="urn:microsoft.com/office/officeart/2005/8/layout/hList3"/>
    <dgm:cxn modelId="{22C7CBDF-C500-4FA0-B9F9-17CE117A3692}" type="presOf" srcId="{EF263C86-2E70-4FF8-B86C-8EB173963F2E}" destId="{F601DE8C-631D-41B1-9EAC-AEC758352674}" srcOrd="0" destOrd="0" presId="urn:microsoft.com/office/officeart/2005/8/layout/hList3"/>
    <dgm:cxn modelId="{FDE2C8ED-C1B0-4ACA-9129-C1B93C364E74}" srcId="{E5AD48C9-D7DD-4887-82FA-B687764B711A}" destId="{655CF12F-1503-49B1-A165-771E3C8136C7}" srcOrd="3" destOrd="0" parTransId="{14F62380-DC7A-46A5-B1CC-631789D317ED}" sibTransId="{A9AD360E-632D-41F9-A368-6641FEC9987C}"/>
    <dgm:cxn modelId="{FD50A42B-B444-4EBA-8623-D9205ECA39A8}" type="presParOf" srcId="{F9CB99F5-F522-462B-84F1-329B7A6CB6BE}" destId="{AD0488EF-5E52-45CE-9C8E-719B180CEC5A}" srcOrd="0" destOrd="0" presId="urn:microsoft.com/office/officeart/2005/8/layout/hList3"/>
    <dgm:cxn modelId="{20643C34-1416-4FCE-BBBB-D8CD9E2EBD23}" type="presParOf" srcId="{F9CB99F5-F522-462B-84F1-329B7A6CB6BE}" destId="{C9E23ED6-9793-4A8E-90FB-951EE41E2737}" srcOrd="1" destOrd="0" presId="urn:microsoft.com/office/officeart/2005/8/layout/hList3"/>
    <dgm:cxn modelId="{3484A2F9-B39F-4987-AD75-A782579A1097}" type="presParOf" srcId="{C9E23ED6-9793-4A8E-90FB-951EE41E2737}" destId="{03E18A6E-2657-4983-A737-FAC39C3CDE80}" srcOrd="0" destOrd="0" presId="urn:microsoft.com/office/officeart/2005/8/layout/hList3"/>
    <dgm:cxn modelId="{A0A3A7B7-814E-4CA9-91BD-1A58D24E482B}" type="presParOf" srcId="{C9E23ED6-9793-4A8E-90FB-951EE41E2737}" destId="{F601DE8C-631D-41B1-9EAC-AEC758352674}" srcOrd="1" destOrd="0" presId="urn:microsoft.com/office/officeart/2005/8/layout/hList3"/>
    <dgm:cxn modelId="{3DBF019F-99A0-4E58-96E9-C1B620673990}" type="presParOf" srcId="{C9E23ED6-9793-4A8E-90FB-951EE41E2737}" destId="{3B8A8D34-3172-4A2B-A0A1-2B99C4C17A83}" srcOrd="2" destOrd="0" presId="urn:microsoft.com/office/officeart/2005/8/layout/hList3"/>
    <dgm:cxn modelId="{F247AE8E-F43E-41DC-BED5-291920569DF7}" type="presParOf" srcId="{C9E23ED6-9793-4A8E-90FB-951EE41E2737}" destId="{02DCD93E-AFDB-470A-AD51-1CA8B5490F38}" srcOrd="3" destOrd="0" presId="urn:microsoft.com/office/officeart/2005/8/layout/hList3"/>
    <dgm:cxn modelId="{7130AF74-1A6B-4A7C-9368-E2FCDD1FD5E7}" type="presParOf" srcId="{F9CB99F5-F522-462B-84F1-329B7A6CB6BE}" destId="{5C5EE433-E293-42FA-8CA3-13F2811107D7}"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33F128-38A1-4C7F-A452-098342E2D76B}" type="doc">
      <dgm:prSet loTypeId="urn:microsoft.com/office/officeart/2005/8/layout/default" loCatId="list" qsTypeId="urn:microsoft.com/office/officeart/2005/8/quickstyle/simple1" qsCatId="simple" csTypeId="urn:microsoft.com/office/officeart/2005/8/colors/accent3_2" csCatId="accent3" phldr="1"/>
      <dgm:spPr/>
    </dgm:pt>
    <dgm:pt modelId="{33D07A32-4BE8-4636-BC43-3C0AEE7A09A8}">
      <dgm:prSet phldrT="[Text]" custT="1"/>
      <dgm:spPr/>
      <dgm:t>
        <a:bodyPr/>
        <a:lstStyle/>
        <a:p>
          <a:r>
            <a:rPr lang="en-GB" sz="1800" dirty="0">
              <a:latin typeface="Calibri" panose="020F0502020204030204" pitchFamily="34" charset="0"/>
            </a:rPr>
            <a:t>More than </a:t>
          </a:r>
          <a:r>
            <a:rPr lang="en-GB" sz="1800" b="1" dirty="0">
              <a:latin typeface="Calibri" panose="020F0502020204030204" pitchFamily="34" charset="0"/>
            </a:rPr>
            <a:t>100</a:t>
          </a:r>
          <a:r>
            <a:rPr lang="en-GB" sz="1800" dirty="0">
              <a:latin typeface="Calibri" panose="020F0502020204030204" pitchFamily="34" charset="0"/>
            </a:rPr>
            <a:t> core and niche databases offered across a wide range of disciplines</a:t>
          </a:r>
          <a:endParaRPr lang="en-AU" sz="1800" dirty="0">
            <a:latin typeface="Calibri" panose="020F0502020204030204" pitchFamily="34" charset="0"/>
          </a:endParaRPr>
        </a:p>
      </dgm:t>
    </dgm:pt>
    <dgm:pt modelId="{188DAF4A-7417-44E4-AA87-8CB92C24D0B4}" type="parTrans" cxnId="{AFC7A91D-6C2F-45D2-9DD2-60147A90CFF3}">
      <dgm:prSet/>
      <dgm:spPr/>
      <dgm:t>
        <a:bodyPr/>
        <a:lstStyle/>
        <a:p>
          <a:endParaRPr lang="en-AU" sz="2000"/>
        </a:p>
      </dgm:t>
    </dgm:pt>
    <dgm:pt modelId="{EA295301-3FD5-4840-BBCB-A3B7A256B690}" type="sibTrans" cxnId="{AFC7A91D-6C2F-45D2-9DD2-60147A90CFF3}">
      <dgm:prSet/>
      <dgm:spPr/>
      <dgm:t>
        <a:bodyPr/>
        <a:lstStyle/>
        <a:p>
          <a:endParaRPr lang="en-AU" sz="2000"/>
        </a:p>
      </dgm:t>
    </dgm:pt>
    <dgm:pt modelId="{70ADDC96-DB77-4FA2-A9E5-CD2BFFB8D4B1}">
      <dgm:prSet custT="1"/>
      <dgm:spPr/>
      <dgm:t>
        <a:bodyPr/>
        <a:lstStyle/>
        <a:p>
          <a:r>
            <a:rPr lang="en-GB" sz="1800" dirty="0">
              <a:latin typeface="Calibri" panose="020F0502020204030204" pitchFamily="34" charset="0"/>
            </a:rPr>
            <a:t>Proprietary precision mapping technology easily ‘maps’ a search term to the controlled vocabulary of each database </a:t>
          </a:r>
        </a:p>
      </dgm:t>
    </dgm:pt>
    <dgm:pt modelId="{D7C54B2F-4210-4DE6-B3FC-54AF5941C3F0}" type="parTrans" cxnId="{32B44B96-5AD0-49C4-9DA3-41C9A7F48A63}">
      <dgm:prSet/>
      <dgm:spPr/>
      <dgm:t>
        <a:bodyPr/>
        <a:lstStyle/>
        <a:p>
          <a:endParaRPr lang="en-GB"/>
        </a:p>
      </dgm:t>
    </dgm:pt>
    <dgm:pt modelId="{81210204-966F-438E-8440-BEF43E59855B}" type="sibTrans" cxnId="{32B44B96-5AD0-49C4-9DA3-41C9A7F48A63}">
      <dgm:prSet/>
      <dgm:spPr/>
      <dgm:t>
        <a:bodyPr/>
        <a:lstStyle/>
        <a:p>
          <a:endParaRPr lang="en-GB"/>
        </a:p>
      </dgm:t>
    </dgm:pt>
    <dgm:pt modelId="{208B4446-36E7-47C5-8CF8-8CA121F3776D}">
      <dgm:prSet custT="1"/>
      <dgm:spPr/>
      <dgm:t>
        <a:bodyPr/>
        <a:lstStyle/>
        <a:p>
          <a:r>
            <a:rPr lang="en-GB" sz="1800" dirty="0">
              <a:latin typeface="Calibri" panose="020F0502020204030204" pitchFamily="34" charset="0"/>
            </a:rPr>
            <a:t>Multi-file search across databases, journals and books simultaneously </a:t>
          </a:r>
        </a:p>
      </dgm:t>
    </dgm:pt>
    <dgm:pt modelId="{672B8EF0-F488-445C-AFE0-727C354DF191}" type="parTrans" cxnId="{D0B519BF-207D-4008-85AC-13121F7A9D8C}">
      <dgm:prSet/>
      <dgm:spPr/>
      <dgm:t>
        <a:bodyPr/>
        <a:lstStyle/>
        <a:p>
          <a:endParaRPr lang="en-GB"/>
        </a:p>
      </dgm:t>
    </dgm:pt>
    <dgm:pt modelId="{E4ECDDEF-2B88-4A09-BF0B-370430A52BD0}" type="sibTrans" cxnId="{D0B519BF-207D-4008-85AC-13121F7A9D8C}">
      <dgm:prSet/>
      <dgm:spPr/>
      <dgm:t>
        <a:bodyPr/>
        <a:lstStyle/>
        <a:p>
          <a:endParaRPr lang="en-GB"/>
        </a:p>
      </dgm:t>
    </dgm:pt>
    <dgm:pt modelId="{09E5838D-0897-43B4-803C-AE402882142E}">
      <dgm:prSet custT="1"/>
      <dgm:spPr/>
      <dgm:t>
        <a:bodyPr/>
        <a:lstStyle/>
        <a:p>
          <a:r>
            <a:rPr lang="en-GB" sz="1800" dirty="0">
              <a:latin typeface="Calibri" panose="020F0502020204030204" pitchFamily="34" charset="0"/>
            </a:rPr>
            <a:t>Automatic elimination of duplicate results </a:t>
          </a:r>
        </a:p>
      </dgm:t>
    </dgm:pt>
    <dgm:pt modelId="{6E183D08-759C-4D68-9D61-7EC9ABD65A60}" type="parTrans" cxnId="{D928CEF5-A1D1-4B3F-A3FA-140E1E784B25}">
      <dgm:prSet/>
      <dgm:spPr/>
      <dgm:t>
        <a:bodyPr/>
        <a:lstStyle/>
        <a:p>
          <a:endParaRPr lang="en-GB"/>
        </a:p>
      </dgm:t>
    </dgm:pt>
    <dgm:pt modelId="{4C886A37-912F-49DE-B86F-DD57501568CC}" type="sibTrans" cxnId="{D928CEF5-A1D1-4B3F-A3FA-140E1E784B25}">
      <dgm:prSet/>
      <dgm:spPr/>
      <dgm:t>
        <a:bodyPr/>
        <a:lstStyle/>
        <a:p>
          <a:endParaRPr lang="en-GB"/>
        </a:p>
      </dgm:t>
    </dgm:pt>
    <dgm:pt modelId="{DCF3808B-10C4-4100-83B9-02A1A2ADEE7D}">
      <dgm:prSet custT="1"/>
      <dgm:spPr/>
      <dgm:t>
        <a:bodyPr/>
        <a:lstStyle/>
        <a:p>
          <a:r>
            <a:rPr lang="en-GB" sz="1800" dirty="0">
              <a:latin typeface="Calibri" panose="020F0502020204030204" pitchFamily="34" charset="0"/>
            </a:rPr>
            <a:t>Customisable links to all available full-text holdings </a:t>
          </a:r>
        </a:p>
      </dgm:t>
    </dgm:pt>
    <dgm:pt modelId="{049687C7-4FD6-4193-B0A6-52038C03FD8F}" type="parTrans" cxnId="{FCF1FC12-1082-4A37-904A-EA23D0711430}">
      <dgm:prSet/>
      <dgm:spPr/>
      <dgm:t>
        <a:bodyPr/>
        <a:lstStyle/>
        <a:p>
          <a:endParaRPr lang="en-GB"/>
        </a:p>
      </dgm:t>
    </dgm:pt>
    <dgm:pt modelId="{249214A9-A4A0-474E-950C-BF1184508BBC}" type="sibTrans" cxnId="{FCF1FC12-1082-4A37-904A-EA23D0711430}">
      <dgm:prSet/>
      <dgm:spPr/>
      <dgm:t>
        <a:bodyPr/>
        <a:lstStyle/>
        <a:p>
          <a:endParaRPr lang="en-GB"/>
        </a:p>
      </dgm:t>
    </dgm:pt>
    <dgm:pt modelId="{96022A7E-4078-499A-95E3-8375E072BE51}">
      <dgm:prSet custT="1"/>
      <dgm:spPr/>
      <dgm:t>
        <a:bodyPr/>
        <a:lstStyle/>
        <a:p>
          <a:r>
            <a:rPr lang="en-GB" sz="1800" dirty="0">
              <a:latin typeface="Calibri" panose="020F0502020204030204" pitchFamily="34" charset="0"/>
            </a:rPr>
            <a:t>Seamless linking to relevant free full-text and internet resources.</a:t>
          </a:r>
        </a:p>
      </dgm:t>
    </dgm:pt>
    <dgm:pt modelId="{0BECFE41-1B13-4F82-BF64-5C60CBD41001}" type="parTrans" cxnId="{9D64A4CF-7A12-4172-A1E6-220087B5BE0C}">
      <dgm:prSet/>
      <dgm:spPr/>
      <dgm:t>
        <a:bodyPr/>
        <a:lstStyle/>
        <a:p>
          <a:endParaRPr lang="en-GB"/>
        </a:p>
      </dgm:t>
    </dgm:pt>
    <dgm:pt modelId="{4A791C36-92E7-42D9-8836-7885E3DFF37B}" type="sibTrans" cxnId="{9D64A4CF-7A12-4172-A1E6-220087B5BE0C}">
      <dgm:prSet/>
      <dgm:spPr/>
      <dgm:t>
        <a:bodyPr/>
        <a:lstStyle/>
        <a:p>
          <a:endParaRPr lang="en-GB"/>
        </a:p>
      </dgm:t>
    </dgm:pt>
    <dgm:pt modelId="{862174E6-7F5F-4CA0-AF33-A7C9A49E1F21}" type="pres">
      <dgm:prSet presAssocID="{5E33F128-38A1-4C7F-A452-098342E2D76B}" presName="diagram" presStyleCnt="0">
        <dgm:presLayoutVars>
          <dgm:dir/>
          <dgm:resizeHandles val="exact"/>
        </dgm:presLayoutVars>
      </dgm:prSet>
      <dgm:spPr/>
    </dgm:pt>
    <dgm:pt modelId="{28B720CD-AAC9-4E72-A73B-8F93B49CB82A}" type="pres">
      <dgm:prSet presAssocID="{33D07A32-4BE8-4636-BC43-3C0AEE7A09A8}" presName="node" presStyleLbl="node1" presStyleIdx="0" presStyleCnt="6">
        <dgm:presLayoutVars>
          <dgm:bulletEnabled val="1"/>
        </dgm:presLayoutVars>
      </dgm:prSet>
      <dgm:spPr/>
    </dgm:pt>
    <dgm:pt modelId="{E8BD2745-E126-478E-872F-AEAFE6C21755}" type="pres">
      <dgm:prSet presAssocID="{EA295301-3FD5-4840-BBCB-A3B7A256B690}" presName="sibTrans" presStyleCnt="0"/>
      <dgm:spPr/>
    </dgm:pt>
    <dgm:pt modelId="{175C9A33-E874-45C5-8778-FA05728AF24B}" type="pres">
      <dgm:prSet presAssocID="{70ADDC96-DB77-4FA2-A9E5-CD2BFFB8D4B1}" presName="node" presStyleLbl="node1" presStyleIdx="1" presStyleCnt="6">
        <dgm:presLayoutVars>
          <dgm:bulletEnabled val="1"/>
        </dgm:presLayoutVars>
      </dgm:prSet>
      <dgm:spPr/>
    </dgm:pt>
    <dgm:pt modelId="{3F9DD205-D296-4324-BB45-83BC635E50BD}" type="pres">
      <dgm:prSet presAssocID="{81210204-966F-438E-8440-BEF43E59855B}" presName="sibTrans" presStyleCnt="0"/>
      <dgm:spPr/>
    </dgm:pt>
    <dgm:pt modelId="{51BC5F16-A922-43CD-8A58-301D9D058FD5}" type="pres">
      <dgm:prSet presAssocID="{208B4446-36E7-47C5-8CF8-8CA121F3776D}" presName="node" presStyleLbl="node1" presStyleIdx="2" presStyleCnt="6">
        <dgm:presLayoutVars>
          <dgm:bulletEnabled val="1"/>
        </dgm:presLayoutVars>
      </dgm:prSet>
      <dgm:spPr/>
    </dgm:pt>
    <dgm:pt modelId="{343A7475-84BC-4333-B2F2-A610D6D50AC4}" type="pres">
      <dgm:prSet presAssocID="{E4ECDDEF-2B88-4A09-BF0B-370430A52BD0}" presName="sibTrans" presStyleCnt="0"/>
      <dgm:spPr/>
    </dgm:pt>
    <dgm:pt modelId="{2E8E5075-C418-4D59-9ABD-1B004923B9ED}" type="pres">
      <dgm:prSet presAssocID="{09E5838D-0897-43B4-803C-AE402882142E}" presName="node" presStyleLbl="node1" presStyleIdx="3" presStyleCnt="6">
        <dgm:presLayoutVars>
          <dgm:bulletEnabled val="1"/>
        </dgm:presLayoutVars>
      </dgm:prSet>
      <dgm:spPr/>
    </dgm:pt>
    <dgm:pt modelId="{75DC7420-BC9A-4EED-8319-39B0E53FC1BB}" type="pres">
      <dgm:prSet presAssocID="{4C886A37-912F-49DE-B86F-DD57501568CC}" presName="sibTrans" presStyleCnt="0"/>
      <dgm:spPr/>
    </dgm:pt>
    <dgm:pt modelId="{62B90DDA-4C3E-4C98-B04E-22B2D8A85C24}" type="pres">
      <dgm:prSet presAssocID="{DCF3808B-10C4-4100-83B9-02A1A2ADEE7D}" presName="node" presStyleLbl="node1" presStyleIdx="4" presStyleCnt="6">
        <dgm:presLayoutVars>
          <dgm:bulletEnabled val="1"/>
        </dgm:presLayoutVars>
      </dgm:prSet>
      <dgm:spPr/>
    </dgm:pt>
    <dgm:pt modelId="{68E6B37E-6E69-4099-AE3E-D6C74ADB8553}" type="pres">
      <dgm:prSet presAssocID="{249214A9-A4A0-474E-950C-BF1184508BBC}" presName="sibTrans" presStyleCnt="0"/>
      <dgm:spPr/>
    </dgm:pt>
    <dgm:pt modelId="{69817AF5-FC9D-4463-ABA0-38CE0BB8828A}" type="pres">
      <dgm:prSet presAssocID="{96022A7E-4078-499A-95E3-8375E072BE51}" presName="node" presStyleLbl="node1" presStyleIdx="5" presStyleCnt="6">
        <dgm:presLayoutVars>
          <dgm:bulletEnabled val="1"/>
        </dgm:presLayoutVars>
      </dgm:prSet>
      <dgm:spPr/>
    </dgm:pt>
  </dgm:ptLst>
  <dgm:cxnLst>
    <dgm:cxn modelId="{FCF1FC12-1082-4A37-904A-EA23D0711430}" srcId="{5E33F128-38A1-4C7F-A452-098342E2D76B}" destId="{DCF3808B-10C4-4100-83B9-02A1A2ADEE7D}" srcOrd="4" destOrd="0" parTransId="{049687C7-4FD6-4193-B0A6-52038C03FD8F}" sibTransId="{249214A9-A4A0-474E-950C-BF1184508BBC}"/>
    <dgm:cxn modelId="{AFC7A91D-6C2F-45D2-9DD2-60147A90CFF3}" srcId="{5E33F128-38A1-4C7F-A452-098342E2D76B}" destId="{33D07A32-4BE8-4636-BC43-3C0AEE7A09A8}" srcOrd="0" destOrd="0" parTransId="{188DAF4A-7417-44E4-AA87-8CB92C24D0B4}" sibTransId="{EA295301-3FD5-4840-BBCB-A3B7A256B690}"/>
    <dgm:cxn modelId="{7FE49222-5E00-41AE-A45E-FF018ADB2D24}" type="presOf" srcId="{208B4446-36E7-47C5-8CF8-8CA121F3776D}" destId="{51BC5F16-A922-43CD-8A58-301D9D058FD5}" srcOrd="0" destOrd="0" presId="urn:microsoft.com/office/officeart/2005/8/layout/default"/>
    <dgm:cxn modelId="{8C731C25-CB21-4FFA-B004-B8B33070F26A}" type="presOf" srcId="{DCF3808B-10C4-4100-83B9-02A1A2ADEE7D}" destId="{62B90DDA-4C3E-4C98-B04E-22B2D8A85C24}" srcOrd="0" destOrd="0" presId="urn:microsoft.com/office/officeart/2005/8/layout/default"/>
    <dgm:cxn modelId="{120E9178-EE0D-42BD-A00C-75DD1AC6299A}" type="presOf" srcId="{5E33F128-38A1-4C7F-A452-098342E2D76B}" destId="{862174E6-7F5F-4CA0-AF33-A7C9A49E1F21}" srcOrd="0" destOrd="0" presId="urn:microsoft.com/office/officeart/2005/8/layout/default"/>
    <dgm:cxn modelId="{32B44B96-5AD0-49C4-9DA3-41C9A7F48A63}" srcId="{5E33F128-38A1-4C7F-A452-098342E2D76B}" destId="{70ADDC96-DB77-4FA2-A9E5-CD2BFFB8D4B1}" srcOrd="1" destOrd="0" parTransId="{D7C54B2F-4210-4DE6-B3FC-54AF5941C3F0}" sibTransId="{81210204-966F-438E-8440-BEF43E59855B}"/>
    <dgm:cxn modelId="{FAFAC99A-36BA-432C-87BE-ED612CABB60F}" type="presOf" srcId="{09E5838D-0897-43B4-803C-AE402882142E}" destId="{2E8E5075-C418-4D59-9ABD-1B004923B9ED}" srcOrd="0" destOrd="0" presId="urn:microsoft.com/office/officeart/2005/8/layout/default"/>
    <dgm:cxn modelId="{DFAC9FB4-98C4-44D0-834E-0FA205EF84D4}" type="presOf" srcId="{96022A7E-4078-499A-95E3-8375E072BE51}" destId="{69817AF5-FC9D-4463-ABA0-38CE0BB8828A}" srcOrd="0" destOrd="0" presId="urn:microsoft.com/office/officeart/2005/8/layout/default"/>
    <dgm:cxn modelId="{D0B519BF-207D-4008-85AC-13121F7A9D8C}" srcId="{5E33F128-38A1-4C7F-A452-098342E2D76B}" destId="{208B4446-36E7-47C5-8CF8-8CA121F3776D}" srcOrd="2" destOrd="0" parTransId="{672B8EF0-F488-445C-AFE0-727C354DF191}" sibTransId="{E4ECDDEF-2B88-4A09-BF0B-370430A52BD0}"/>
    <dgm:cxn modelId="{C5A334C2-4E35-4DD1-98BB-3A9D515DB439}" type="presOf" srcId="{70ADDC96-DB77-4FA2-A9E5-CD2BFFB8D4B1}" destId="{175C9A33-E874-45C5-8778-FA05728AF24B}" srcOrd="0" destOrd="0" presId="urn:microsoft.com/office/officeart/2005/8/layout/default"/>
    <dgm:cxn modelId="{9D64A4CF-7A12-4172-A1E6-220087B5BE0C}" srcId="{5E33F128-38A1-4C7F-A452-098342E2D76B}" destId="{96022A7E-4078-499A-95E3-8375E072BE51}" srcOrd="5" destOrd="0" parTransId="{0BECFE41-1B13-4F82-BF64-5C60CBD41001}" sibTransId="{4A791C36-92E7-42D9-8836-7885E3DFF37B}"/>
    <dgm:cxn modelId="{E54350E2-29EA-4598-BE57-8D44F1F5B8C3}" type="presOf" srcId="{33D07A32-4BE8-4636-BC43-3C0AEE7A09A8}" destId="{28B720CD-AAC9-4E72-A73B-8F93B49CB82A}" srcOrd="0" destOrd="0" presId="urn:microsoft.com/office/officeart/2005/8/layout/default"/>
    <dgm:cxn modelId="{D928CEF5-A1D1-4B3F-A3FA-140E1E784B25}" srcId="{5E33F128-38A1-4C7F-A452-098342E2D76B}" destId="{09E5838D-0897-43B4-803C-AE402882142E}" srcOrd="3" destOrd="0" parTransId="{6E183D08-759C-4D68-9D61-7EC9ABD65A60}" sibTransId="{4C886A37-912F-49DE-B86F-DD57501568CC}"/>
    <dgm:cxn modelId="{AEBCDB88-ADE0-4203-95A3-28B7F6E9B7F0}" type="presParOf" srcId="{862174E6-7F5F-4CA0-AF33-A7C9A49E1F21}" destId="{28B720CD-AAC9-4E72-A73B-8F93B49CB82A}" srcOrd="0" destOrd="0" presId="urn:microsoft.com/office/officeart/2005/8/layout/default"/>
    <dgm:cxn modelId="{F1C381D2-5393-4814-8C0D-CB919FD4451E}" type="presParOf" srcId="{862174E6-7F5F-4CA0-AF33-A7C9A49E1F21}" destId="{E8BD2745-E126-478E-872F-AEAFE6C21755}" srcOrd="1" destOrd="0" presId="urn:microsoft.com/office/officeart/2005/8/layout/default"/>
    <dgm:cxn modelId="{120E9AF9-40A4-4713-AE47-655044BC67EC}" type="presParOf" srcId="{862174E6-7F5F-4CA0-AF33-A7C9A49E1F21}" destId="{175C9A33-E874-45C5-8778-FA05728AF24B}" srcOrd="2" destOrd="0" presId="urn:microsoft.com/office/officeart/2005/8/layout/default"/>
    <dgm:cxn modelId="{3737F8AE-04AD-47B7-8C00-3CB36983AB38}" type="presParOf" srcId="{862174E6-7F5F-4CA0-AF33-A7C9A49E1F21}" destId="{3F9DD205-D296-4324-BB45-83BC635E50BD}" srcOrd="3" destOrd="0" presId="urn:microsoft.com/office/officeart/2005/8/layout/default"/>
    <dgm:cxn modelId="{4E6A1FF7-BE58-4F55-A866-3E6BE243E00B}" type="presParOf" srcId="{862174E6-7F5F-4CA0-AF33-A7C9A49E1F21}" destId="{51BC5F16-A922-43CD-8A58-301D9D058FD5}" srcOrd="4" destOrd="0" presId="urn:microsoft.com/office/officeart/2005/8/layout/default"/>
    <dgm:cxn modelId="{43ABBD4A-D335-4DED-B184-DBE1884CE46C}" type="presParOf" srcId="{862174E6-7F5F-4CA0-AF33-A7C9A49E1F21}" destId="{343A7475-84BC-4333-B2F2-A610D6D50AC4}" srcOrd="5" destOrd="0" presId="urn:microsoft.com/office/officeart/2005/8/layout/default"/>
    <dgm:cxn modelId="{DC80B22C-47F7-4E02-851C-18593E8C23DE}" type="presParOf" srcId="{862174E6-7F5F-4CA0-AF33-A7C9A49E1F21}" destId="{2E8E5075-C418-4D59-9ABD-1B004923B9ED}" srcOrd="6" destOrd="0" presId="urn:microsoft.com/office/officeart/2005/8/layout/default"/>
    <dgm:cxn modelId="{03450B10-B752-41D9-92C0-B69772CC8BA0}" type="presParOf" srcId="{862174E6-7F5F-4CA0-AF33-A7C9A49E1F21}" destId="{75DC7420-BC9A-4EED-8319-39B0E53FC1BB}" srcOrd="7" destOrd="0" presId="urn:microsoft.com/office/officeart/2005/8/layout/default"/>
    <dgm:cxn modelId="{C93D44C0-E480-4482-AD72-4E0C9D88EBA3}" type="presParOf" srcId="{862174E6-7F5F-4CA0-AF33-A7C9A49E1F21}" destId="{62B90DDA-4C3E-4C98-B04E-22B2D8A85C24}" srcOrd="8" destOrd="0" presId="urn:microsoft.com/office/officeart/2005/8/layout/default"/>
    <dgm:cxn modelId="{C4CE8E05-561A-4AC6-A891-0B728E96938C}" type="presParOf" srcId="{862174E6-7F5F-4CA0-AF33-A7C9A49E1F21}" destId="{68E6B37E-6E69-4099-AE3E-D6C74ADB8553}" srcOrd="9" destOrd="0" presId="urn:microsoft.com/office/officeart/2005/8/layout/default"/>
    <dgm:cxn modelId="{3969254C-4A25-44A4-BD81-C4318C5E72F7}" type="presParOf" srcId="{862174E6-7F5F-4CA0-AF33-A7C9A49E1F21}" destId="{69817AF5-FC9D-4463-ABA0-38CE0BB8828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4BD4C-8809-4F7E-A36A-53067159D00B}">
      <dsp:nvSpPr>
        <dsp:cNvPr id="0" name=""/>
        <dsp:cNvSpPr/>
      </dsp:nvSpPr>
      <dsp:spPr>
        <a:xfrm>
          <a:off x="2489676" y="1424464"/>
          <a:ext cx="1741011" cy="1741011"/>
        </a:xfrm>
        <a:prstGeom prst="gear9">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AU" sz="1600" kern="1200" dirty="0">
              <a:latin typeface="Calibri" panose="020F0502020204030204" pitchFamily="34" charset="0"/>
            </a:rPr>
            <a:t>Innovation</a:t>
          </a:r>
        </a:p>
      </dsp:txBody>
      <dsp:txXfrm>
        <a:off x="2839697" y="1832288"/>
        <a:ext cx="1040969" cy="894915"/>
      </dsp:txXfrm>
    </dsp:sp>
    <dsp:sp modelId="{59E97B24-AFD8-4B50-8B93-F6E8F5DD6D03}">
      <dsp:nvSpPr>
        <dsp:cNvPr id="0" name=""/>
        <dsp:cNvSpPr/>
      </dsp:nvSpPr>
      <dsp:spPr>
        <a:xfrm>
          <a:off x="1422397" y="928307"/>
          <a:ext cx="1374842" cy="1435480"/>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AU" sz="1600" kern="1200" dirty="0">
              <a:latin typeface="Calibri" panose="020F0502020204030204" pitchFamily="34" charset="0"/>
            </a:rPr>
            <a:t>Trusted</a:t>
          </a:r>
        </a:p>
      </dsp:txBody>
      <dsp:txXfrm>
        <a:off x="1768518" y="1285466"/>
        <a:ext cx="682600" cy="721162"/>
      </dsp:txXfrm>
    </dsp:sp>
    <dsp:sp modelId="{A65CDD49-957F-4CC8-A1BB-E4246488CA84}">
      <dsp:nvSpPr>
        <dsp:cNvPr id="0" name=""/>
        <dsp:cNvSpPr/>
      </dsp:nvSpPr>
      <dsp:spPr>
        <a:xfrm rot="20700000">
          <a:off x="2185919" y="139410"/>
          <a:ext cx="1240608" cy="1240608"/>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AU" sz="1600" kern="1200" dirty="0">
              <a:latin typeface="Calibri" panose="020F0502020204030204" pitchFamily="34" charset="0"/>
            </a:rPr>
            <a:t>Current</a:t>
          </a:r>
        </a:p>
      </dsp:txBody>
      <dsp:txXfrm rot="-20700000">
        <a:off x="2458021" y="411511"/>
        <a:ext cx="696404" cy="696404"/>
      </dsp:txXfrm>
    </dsp:sp>
    <dsp:sp modelId="{CCED903E-9067-4DFA-B271-14918B5498AE}">
      <dsp:nvSpPr>
        <dsp:cNvPr id="0" name=""/>
        <dsp:cNvSpPr/>
      </dsp:nvSpPr>
      <dsp:spPr>
        <a:xfrm>
          <a:off x="2344845" y="1167923"/>
          <a:ext cx="2228495" cy="2228495"/>
        </a:xfrm>
        <a:prstGeom prst="circularArrow">
          <a:avLst>
            <a:gd name="adj1" fmla="val 4687"/>
            <a:gd name="adj2" fmla="val 299029"/>
            <a:gd name="adj3" fmla="val 2485350"/>
            <a:gd name="adj4" fmla="val 15929331"/>
            <a:gd name="adj5" fmla="val 5469"/>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ED0367-1960-4D7B-81BE-1B4950E7A6B2}">
      <dsp:nvSpPr>
        <dsp:cNvPr id="0" name=""/>
        <dsp:cNvSpPr/>
      </dsp:nvSpPr>
      <dsp:spPr>
        <a:xfrm>
          <a:off x="1252483" y="737207"/>
          <a:ext cx="1619140" cy="1619140"/>
        </a:xfrm>
        <a:prstGeom prst="leftCircularArrow">
          <a:avLst>
            <a:gd name="adj1" fmla="val 6452"/>
            <a:gd name="adj2" fmla="val 429999"/>
            <a:gd name="adj3" fmla="val 10489124"/>
            <a:gd name="adj4" fmla="val 14837806"/>
            <a:gd name="adj5" fmla="val 7527"/>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A5B3C49-6D84-47F3-AA78-6435C5258731}">
      <dsp:nvSpPr>
        <dsp:cNvPr id="0" name=""/>
        <dsp:cNvSpPr/>
      </dsp:nvSpPr>
      <dsp:spPr>
        <a:xfrm>
          <a:off x="1898954" y="-127914"/>
          <a:ext cx="1745760" cy="1745760"/>
        </a:xfrm>
        <a:prstGeom prst="circularArrow">
          <a:avLst>
            <a:gd name="adj1" fmla="val 5984"/>
            <a:gd name="adj2" fmla="val 394124"/>
            <a:gd name="adj3" fmla="val 13313824"/>
            <a:gd name="adj4" fmla="val 10508221"/>
            <a:gd name="adj5" fmla="val 6981"/>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F41F3-8D41-42B8-ACFF-7002F4FE2895}">
      <dsp:nvSpPr>
        <dsp:cNvPr id="0" name=""/>
        <dsp:cNvSpPr/>
      </dsp:nvSpPr>
      <dsp:spPr>
        <a:xfrm rot="5400000">
          <a:off x="5225786" y="-2195622"/>
          <a:ext cx="672628" cy="5234918"/>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None/>
            <a:tabLst/>
            <a:defRPr/>
          </a:pPr>
          <a:r>
            <a:rPr lang="en-GB" sz="1800" kern="1200" dirty="0">
              <a:latin typeface="Calibri" panose="020F0502020204030204" pitchFamily="34" charset="0"/>
            </a:rPr>
            <a:t>An essential base of </a:t>
          </a:r>
          <a:r>
            <a:rPr lang="en-GB" sz="1800" b="1" kern="1200" dirty="0">
              <a:latin typeface="Calibri" panose="020F0502020204030204" pitchFamily="34" charset="0"/>
            </a:rPr>
            <a:t>53</a:t>
          </a:r>
          <a:r>
            <a:rPr lang="en-GB" sz="1800" kern="1200" dirty="0">
              <a:latin typeface="Calibri" panose="020F0502020204030204" pitchFamily="34" charset="0"/>
            </a:rPr>
            <a:t> highly cited, high impact journals</a:t>
          </a:r>
          <a:endParaRPr lang="en-AU" sz="1800" kern="1200" dirty="0">
            <a:latin typeface="Calibri" panose="020F0502020204030204" pitchFamily="34" charset="0"/>
          </a:endParaRPr>
        </a:p>
      </dsp:txBody>
      <dsp:txXfrm rot="-5400000">
        <a:off x="2944642" y="118357"/>
        <a:ext cx="5202083" cy="606958"/>
      </dsp:txXfrm>
    </dsp:sp>
    <dsp:sp modelId="{123F2C0B-D6F1-44B7-9097-606805735FE7}">
      <dsp:nvSpPr>
        <dsp:cNvPr id="0" name=""/>
        <dsp:cNvSpPr/>
      </dsp:nvSpPr>
      <dsp:spPr>
        <a:xfrm>
          <a:off x="0" y="1444"/>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2200" b="1" kern="1200" dirty="0">
              <a:latin typeface="Calibri" panose="020F0502020204030204" pitchFamily="34" charset="0"/>
            </a:rPr>
            <a:t>LWW High Impact Collection</a:t>
          </a:r>
        </a:p>
        <a:p>
          <a:pPr lvl="0" algn="ctr" defTabSz="2133600">
            <a:lnSpc>
              <a:spcPct val="90000"/>
            </a:lnSpc>
            <a:spcBef>
              <a:spcPct val="0"/>
            </a:spcBef>
            <a:spcAft>
              <a:spcPct val="35000"/>
            </a:spcAft>
            <a:buNone/>
          </a:pPr>
          <a:endParaRPr lang="en-AU" kern="1200" dirty="0"/>
        </a:p>
      </dsp:txBody>
      <dsp:txXfrm>
        <a:off x="41044" y="42488"/>
        <a:ext cx="2862553" cy="758697"/>
      </dsp:txXfrm>
    </dsp:sp>
    <dsp:sp modelId="{7685E736-015E-48AA-A8B8-87DEFD649A0B}">
      <dsp:nvSpPr>
        <dsp:cNvPr id="0" name=""/>
        <dsp:cNvSpPr/>
      </dsp:nvSpPr>
      <dsp:spPr>
        <a:xfrm rot="5400000">
          <a:off x="5225786" y="-1312796"/>
          <a:ext cx="672628" cy="5234918"/>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None/>
            <a:tabLst/>
            <a:defRPr/>
          </a:pPr>
          <a:r>
            <a:rPr lang="en-GB" sz="1800" kern="1200" dirty="0">
              <a:latin typeface="Calibri" panose="020F0502020204030204" pitchFamily="34" charset="0"/>
            </a:rPr>
            <a:t> Exclusive collection of </a:t>
          </a:r>
          <a:r>
            <a:rPr lang="en-GB" sz="1800" b="1" kern="1200" dirty="0">
              <a:latin typeface="Calibri" panose="020F0502020204030204" pitchFamily="34" charset="0"/>
            </a:rPr>
            <a:t>280</a:t>
          </a:r>
          <a:r>
            <a:rPr lang="en-GB" sz="1800" kern="1200" dirty="0">
              <a:latin typeface="Calibri" panose="020F0502020204030204" pitchFamily="34" charset="0"/>
            </a:rPr>
            <a:t> top journals, ranked by Impact Factor, including </a:t>
          </a:r>
          <a:r>
            <a:rPr lang="en-GB" sz="1800" i="1" kern="1200" dirty="0">
              <a:latin typeface="Calibri" panose="020F0502020204030204" pitchFamily="34" charset="0"/>
            </a:rPr>
            <a:t>Circulation</a:t>
          </a:r>
          <a:r>
            <a:rPr lang="en-GB" sz="1800" kern="1200" dirty="0">
              <a:latin typeface="Calibri" panose="020F0502020204030204" pitchFamily="34" charset="0"/>
            </a:rPr>
            <a:t>, </a:t>
          </a:r>
          <a:r>
            <a:rPr lang="en-GB" sz="1800" i="1" kern="1200" dirty="0">
              <a:latin typeface="Calibri" panose="020F0502020204030204" pitchFamily="34" charset="0"/>
            </a:rPr>
            <a:t>Annals of Surgery</a:t>
          </a:r>
          <a:r>
            <a:rPr lang="en-GB" sz="1800" kern="1200" dirty="0">
              <a:latin typeface="Calibri" panose="020F0502020204030204" pitchFamily="34" charset="0"/>
            </a:rPr>
            <a:t>, and </a:t>
          </a:r>
          <a:r>
            <a:rPr lang="en-GB" sz="1800" i="1" kern="1200" dirty="0" err="1">
              <a:latin typeface="Calibri" panose="020F0502020204030204" pitchFamily="34" charset="0"/>
            </a:rPr>
            <a:t>Anesthesiology</a:t>
          </a:r>
          <a:r>
            <a:rPr lang="en-GB" sz="1800" kern="1200" dirty="0">
              <a:latin typeface="Calibri" panose="020F0502020204030204" pitchFamily="34" charset="0"/>
            </a:rPr>
            <a:t> </a:t>
          </a:r>
          <a:endParaRPr lang="en-AU" sz="1800" kern="1200" dirty="0">
            <a:latin typeface="Calibri" panose="020F0502020204030204" pitchFamily="34" charset="0"/>
          </a:endParaRPr>
        </a:p>
      </dsp:txBody>
      <dsp:txXfrm rot="-5400000">
        <a:off x="2944642" y="1001183"/>
        <a:ext cx="5202083" cy="606958"/>
      </dsp:txXfrm>
    </dsp:sp>
    <dsp:sp modelId="{A9EF3F0C-5017-4713-920F-358DF6A1EA81}">
      <dsp:nvSpPr>
        <dsp:cNvPr id="0" name=""/>
        <dsp:cNvSpPr/>
      </dsp:nvSpPr>
      <dsp:spPr>
        <a:xfrm>
          <a:off x="0" y="884269"/>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2200" b="1" kern="1200" dirty="0">
              <a:latin typeface="Calibri" panose="020F0502020204030204" pitchFamily="34" charset="0"/>
            </a:rPr>
            <a:t>LWW Total Access Collection </a:t>
          </a:r>
        </a:p>
        <a:p>
          <a:pPr lvl="0" algn="ctr" defTabSz="2133600">
            <a:lnSpc>
              <a:spcPct val="90000"/>
            </a:lnSpc>
            <a:spcBef>
              <a:spcPct val="0"/>
            </a:spcBef>
            <a:spcAft>
              <a:spcPct val="35000"/>
            </a:spcAft>
            <a:buNone/>
          </a:pPr>
          <a:endParaRPr lang="en-AU" kern="1200" dirty="0"/>
        </a:p>
      </dsp:txBody>
      <dsp:txXfrm>
        <a:off x="41044" y="925313"/>
        <a:ext cx="2862553" cy="758697"/>
      </dsp:txXfrm>
    </dsp:sp>
    <dsp:sp modelId="{B7B6B1CE-3299-45C2-AA78-971A37B4DAC0}">
      <dsp:nvSpPr>
        <dsp:cNvPr id="0" name=""/>
        <dsp:cNvSpPr/>
      </dsp:nvSpPr>
      <dsp:spPr>
        <a:xfrm rot="5400000">
          <a:off x="5225786" y="-429971"/>
          <a:ext cx="672628" cy="5234918"/>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None/>
            <a:tabLst/>
            <a:defRPr/>
          </a:pPr>
          <a:r>
            <a:rPr lang="en-AU" sz="1800" b="1" i="0" kern="1200" dirty="0">
              <a:latin typeface="Calibri" panose="020F0502020204030204" pitchFamily="34" charset="0"/>
            </a:rPr>
            <a:t>28</a:t>
          </a:r>
          <a:r>
            <a:rPr lang="en-AU" sz="1800" i="0" kern="1200" dirty="0">
              <a:latin typeface="Calibri" panose="020F0502020204030204" pitchFamily="34" charset="0"/>
            </a:rPr>
            <a:t> discipline-specific titles presenting reviews of the latest clinical research developments</a:t>
          </a:r>
          <a:endParaRPr lang="en-AU" sz="1800" kern="1200" dirty="0">
            <a:latin typeface="Calibri" panose="020F0502020204030204" pitchFamily="34" charset="0"/>
          </a:endParaRPr>
        </a:p>
      </dsp:txBody>
      <dsp:txXfrm rot="-5400000">
        <a:off x="2944642" y="1884008"/>
        <a:ext cx="5202083" cy="606958"/>
      </dsp:txXfrm>
    </dsp:sp>
    <dsp:sp modelId="{C9583597-8912-4FC3-B6D4-6B619DABBF76}">
      <dsp:nvSpPr>
        <dsp:cNvPr id="0" name=""/>
        <dsp:cNvSpPr/>
      </dsp:nvSpPr>
      <dsp:spPr>
        <a:xfrm>
          <a:off x="0" y="1767094"/>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2200" b="1" kern="1200" dirty="0">
              <a:latin typeface="Calibri" panose="020F0502020204030204" pitchFamily="34" charset="0"/>
            </a:rPr>
            <a:t>LWW Current Opinion Journal Series </a:t>
          </a:r>
        </a:p>
        <a:p>
          <a:pPr lvl="0" algn="ctr" defTabSz="2133600">
            <a:lnSpc>
              <a:spcPct val="90000"/>
            </a:lnSpc>
            <a:spcBef>
              <a:spcPct val="0"/>
            </a:spcBef>
            <a:spcAft>
              <a:spcPct val="35000"/>
            </a:spcAft>
            <a:buNone/>
          </a:pPr>
          <a:endParaRPr lang="en-AU" kern="1200" dirty="0"/>
        </a:p>
      </dsp:txBody>
      <dsp:txXfrm>
        <a:off x="41044" y="1808138"/>
        <a:ext cx="2862553" cy="758697"/>
      </dsp:txXfrm>
    </dsp:sp>
    <dsp:sp modelId="{5FCB3246-FC9C-4254-8525-450F0EF551F2}">
      <dsp:nvSpPr>
        <dsp:cNvPr id="0" name=""/>
        <dsp:cNvSpPr/>
      </dsp:nvSpPr>
      <dsp:spPr>
        <a:xfrm rot="5400000">
          <a:off x="5162299" y="465552"/>
          <a:ext cx="672628" cy="5234918"/>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0" algn="l" defTabSz="577850">
            <a:lnSpc>
              <a:spcPct val="90000"/>
            </a:lnSpc>
            <a:spcBef>
              <a:spcPct val="0"/>
            </a:spcBef>
            <a:spcAft>
              <a:spcPct val="15000"/>
            </a:spcAft>
            <a:buNone/>
          </a:pPr>
          <a:r>
            <a:rPr lang="en-GB" sz="1800" kern="1200" dirty="0">
              <a:latin typeface="Calibri" panose="020F0502020204030204" pitchFamily="34" charset="0"/>
            </a:rPr>
            <a:t>Access the </a:t>
          </a:r>
          <a:r>
            <a:rPr lang="en-GB" sz="1800" i="1" kern="1200" dirty="0">
              <a:latin typeface="Calibri" panose="020F0502020204030204" pitchFamily="34" charset="0"/>
            </a:rPr>
            <a:t>New England Journal of Medicine </a:t>
          </a:r>
          <a:r>
            <a:rPr lang="en-GB" sz="1800" kern="1200" dirty="0">
              <a:latin typeface="Calibri" panose="020F0502020204030204" pitchFamily="34" charset="0"/>
            </a:rPr>
            <a:t>plus </a:t>
          </a:r>
          <a:r>
            <a:rPr lang="en-GB" sz="1800" b="1" kern="1200" dirty="0">
              <a:latin typeface="Calibri" panose="020F0502020204030204" pitchFamily="34" charset="0"/>
            </a:rPr>
            <a:t>14</a:t>
          </a:r>
          <a:r>
            <a:rPr lang="en-GB" sz="1800" kern="1200" dirty="0">
              <a:latin typeface="Calibri" panose="020F0502020204030204" pitchFamily="34" charset="0"/>
            </a:rPr>
            <a:t> leading LWW Journals, including </a:t>
          </a:r>
          <a:r>
            <a:rPr lang="en-GB" sz="1800" i="1" kern="1200" dirty="0">
              <a:latin typeface="Calibri" panose="020F0502020204030204" pitchFamily="34" charset="0"/>
            </a:rPr>
            <a:t>Circulation </a:t>
          </a:r>
          <a:r>
            <a:rPr lang="en-GB" sz="1800" i="0" kern="1200" dirty="0">
              <a:latin typeface="Calibri" panose="020F0502020204030204" pitchFamily="34" charset="0"/>
            </a:rPr>
            <a:t>and</a:t>
          </a:r>
          <a:r>
            <a:rPr lang="en-GB" sz="1800" i="1" kern="1200" dirty="0">
              <a:latin typeface="Calibri" panose="020F0502020204030204" pitchFamily="34" charset="0"/>
            </a:rPr>
            <a:t> Annals of Surgery</a:t>
          </a:r>
          <a:endParaRPr lang="en-AU" sz="1800" kern="1200" dirty="0">
            <a:latin typeface="Calibri" panose="020F0502020204030204" pitchFamily="34" charset="0"/>
          </a:endParaRPr>
        </a:p>
      </dsp:txBody>
      <dsp:txXfrm rot="-5400000">
        <a:off x="2881155" y="2779532"/>
        <a:ext cx="5202083" cy="606958"/>
      </dsp:txXfrm>
    </dsp:sp>
    <dsp:sp modelId="{39A8F94D-77D3-42B8-9FEF-57976801DEC5}">
      <dsp:nvSpPr>
        <dsp:cNvPr id="0" name=""/>
        <dsp:cNvSpPr/>
      </dsp:nvSpPr>
      <dsp:spPr>
        <a:xfrm>
          <a:off x="0" y="2649919"/>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114300" marR="0" lvl="0" indent="0" algn="ctr" defTabSz="577850" eaLnBrk="1" fontAlgn="auto" latinLnBrk="0" hangingPunct="1">
            <a:lnSpc>
              <a:spcPct val="90000"/>
            </a:lnSpc>
            <a:spcBef>
              <a:spcPct val="0"/>
            </a:spcBef>
            <a:spcAft>
              <a:spcPct val="15000"/>
            </a:spcAft>
            <a:buClrTx/>
            <a:buSzTx/>
            <a:buFontTx/>
            <a:buNone/>
            <a:tabLst/>
            <a:defRPr/>
          </a:pPr>
          <a:r>
            <a:rPr lang="en-AU" sz="2200" b="1" kern="1200" dirty="0">
              <a:latin typeface="Calibri" panose="020F0502020204030204" pitchFamily="34" charset="0"/>
            </a:rPr>
            <a:t>LWW Clinical Journal Collection</a:t>
          </a:r>
          <a:endParaRPr lang="en-AU" sz="2200" kern="1200" dirty="0">
            <a:latin typeface="Calibri" panose="020F0502020204030204" pitchFamily="34" charset="0"/>
          </a:endParaRPr>
        </a:p>
      </dsp:txBody>
      <dsp:txXfrm>
        <a:off x="41044" y="2690963"/>
        <a:ext cx="2862553" cy="758697"/>
      </dsp:txXfrm>
    </dsp:sp>
    <dsp:sp modelId="{D2A363F3-51DE-4E26-BEC8-8F3D85F07AE0}">
      <dsp:nvSpPr>
        <dsp:cNvPr id="0" name=""/>
        <dsp:cNvSpPr/>
      </dsp:nvSpPr>
      <dsp:spPr>
        <a:xfrm>
          <a:off x="0" y="3532744"/>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marR="0" lvl="0" indent="0" algn="ctr" defTabSz="977900" eaLnBrk="1" fontAlgn="auto" latinLnBrk="0" hangingPunct="1">
            <a:lnSpc>
              <a:spcPct val="90000"/>
            </a:lnSpc>
            <a:spcBef>
              <a:spcPct val="0"/>
            </a:spcBef>
            <a:spcAft>
              <a:spcPct val="35000"/>
            </a:spcAft>
            <a:buClrTx/>
            <a:buSzTx/>
            <a:buFontTx/>
            <a:buNone/>
            <a:tabLst/>
            <a:defRPr/>
          </a:pPr>
          <a:r>
            <a:rPr lang="en-AU" sz="2200" b="1" kern="1200" dirty="0">
              <a:latin typeface="Calibri" panose="020F0502020204030204" pitchFamily="34" charset="0"/>
            </a:rPr>
            <a:t>LWW Nursing Journals </a:t>
          </a:r>
          <a:endParaRPr lang="en-AU" sz="2200" kern="1200" dirty="0">
            <a:latin typeface="Calibri" panose="020F0502020204030204" pitchFamily="34" charset="0"/>
          </a:endParaRPr>
        </a:p>
      </dsp:txBody>
      <dsp:txXfrm>
        <a:off x="41044" y="3573788"/>
        <a:ext cx="2862553" cy="758697"/>
      </dsp:txXfrm>
    </dsp:sp>
    <dsp:sp modelId="{115DF353-B23D-4D3B-870C-EF26BBD37282}">
      <dsp:nvSpPr>
        <dsp:cNvPr id="0" name=""/>
        <dsp:cNvSpPr/>
      </dsp:nvSpPr>
      <dsp:spPr>
        <a:xfrm>
          <a:off x="0" y="4415570"/>
          <a:ext cx="2944641" cy="840785"/>
        </a:xfrm>
        <a:prstGeom prst="round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marL="0" marR="0" lvl="0" indent="0" algn="ctr" defTabSz="977900" eaLnBrk="1" fontAlgn="auto" latinLnBrk="0" hangingPunct="1">
            <a:lnSpc>
              <a:spcPct val="90000"/>
            </a:lnSpc>
            <a:spcBef>
              <a:spcPct val="0"/>
            </a:spcBef>
            <a:spcAft>
              <a:spcPct val="35000"/>
            </a:spcAft>
            <a:buClrTx/>
            <a:buSzTx/>
            <a:buFontTx/>
            <a:buNone/>
            <a:tabLst/>
            <a:defRPr/>
          </a:pPr>
          <a:r>
            <a:rPr lang="en-AU" sz="2200" b="1" kern="1200" dirty="0">
              <a:latin typeface="Calibri" panose="020F0502020204030204" pitchFamily="34" charset="0"/>
            </a:rPr>
            <a:t>LWW Extended Archive</a:t>
          </a:r>
          <a:endParaRPr lang="en-AU" sz="2200" kern="1200" dirty="0">
            <a:latin typeface="Calibri" panose="020F0502020204030204" pitchFamily="34" charset="0"/>
          </a:endParaRPr>
        </a:p>
      </dsp:txBody>
      <dsp:txXfrm>
        <a:off x="41044" y="4456614"/>
        <a:ext cx="2862553" cy="7586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488EF-5E52-45CE-9C8E-719B180CEC5A}">
      <dsp:nvSpPr>
        <dsp:cNvPr id="0" name=""/>
        <dsp:cNvSpPr/>
      </dsp:nvSpPr>
      <dsp:spPr>
        <a:xfrm>
          <a:off x="0" y="0"/>
          <a:ext cx="8072650" cy="1410176"/>
        </a:xfrm>
        <a:prstGeom prst="rect">
          <a:avLst/>
        </a:prstGeom>
        <a:solidFill>
          <a:srgbClr val="0071B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106680" tIns="106680" rIns="106680" bIns="1066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2800" b="1" kern="1200" dirty="0">
              <a:latin typeface="Calibri" panose="020F0502020204030204" pitchFamily="34" charset="0"/>
            </a:rPr>
            <a:t>Why Books and Book Collections on Ovid? </a:t>
          </a:r>
        </a:p>
      </dsp:txBody>
      <dsp:txXfrm>
        <a:off x="0" y="0"/>
        <a:ext cx="8072650" cy="1410176"/>
      </dsp:txXfrm>
    </dsp:sp>
    <dsp:sp modelId="{03E18A6E-2657-4983-A737-FAC39C3CDE80}">
      <dsp:nvSpPr>
        <dsp:cNvPr id="0" name=""/>
        <dsp:cNvSpPr/>
      </dsp:nvSpPr>
      <dsp:spPr>
        <a:xfrm>
          <a:off x="0" y="1410176"/>
          <a:ext cx="2018162" cy="2961369"/>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Calibri" panose="020F0502020204030204" pitchFamily="34" charset="0"/>
            </a:rPr>
            <a:t>Natural language searching makes it easy to find what you are looking for without complex search terminology </a:t>
          </a:r>
        </a:p>
      </dsp:txBody>
      <dsp:txXfrm>
        <a:off x="0" y="1410176"/>
        <a:ext cx="2018162" cy="2961369"/>
      </dsp:txXfrm>
    </dsp:sp>
    <dsp:sp modelId="{F601DE8C-631D-41B1-9EAC-AEC758352674}">
      <dsp:nvSpPr>
        <dsp:cNvPr id="0" name=""/>
        <dsp:cNvSpPr/>
      </dsp:nvSpPr>
      <dsp:spPr>
        <a:xfrm>
          <a:off x="2018162" y="1410176"/>
          <a:ext cx="2018162" cy="2961369"/>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Calibri" panose="020F0502020204030204" pitchFamily="34" charset="0"/>
            </a:rPr>
            <a:t>Relevancy ranking in search saves time by delivering the best possible results </a:t>
          </a:r>
        </a:p>
      </dsp:txBody>
      <dsp:txXfrm>
        <a:off x="2018162" y="1410176"/>
        <a:ext cx="2018162" cy="2961369"/>
      </dsp:txXfrm>
    </dsp:sp>
    <dsp:sp modelId="{3B8A8D34-3172-4A2B-A0A1-2B99C4C17A83}">
      <dsp:nvSpPr>
        <dsp:cNvPr id="0" name=""/>
        <dsp:cNvSpPr/>
      </dsp:nvSpPr>
      <dsp:spPr>
        <a:xfrm>
          <a:off x="4036325" y="1410176"/>
          <a:ext cx="2018162" cy="2961369"/>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AU" sz="2200" kern="1200" dirty="0">
              <a:latin typeface="Calibri" panose="020F0502020204030204" pitchFamily="34" charset="0"/>
            </a:rPr>
            <a:t>Seamless linking to full-text journals and databases and even more resources outside of the </a:t>
          </a:r>
          <a:r>
            <a:rPr lang="en-AU" sz="2200" i="0" kern="1200" dirty="0">
              <a:latin typeface="Calibri" panose="020F0502020204030204" pitchFamily="34" charset="0"/>
            </a:rPr>
            <a:t>Ovid</a:t>
          </a:r>
          <a:r>
            <a:rPr lang="en-AU" sz="2200" kern="1200" dirty="0">
              <a:latin typeface="Calibri" panose="020F0502020204030204" pitchFamily="34" charset="0"/>
            </a:rPr>
            <a:t> environment </a:t>
          </a:r>
        </a:p>
      </dsp:txBody>
      <dsp:txXfrm>
        <a:off x="4036325" y="1410176"/>
        <a:ext cx="2018162" cy="2961369"/>
      </dsp:txXfrm>
    </dsp:sp>
    <dsp:sp modelId="{02DCD93E-AFDB-470A-AD51-1CA8B5490F38}">
      <dsp:nvSpPr>
        <dsp:cNvPr id="0" name=""/>
        <dsp:cNvSpPr/>
      </dsp:nvSpPr>
      <dsp:spPr>
        <a:xfrm>
          <a:off x="6054487" y="1410176"/>
          <a:ext cx="2018162" cy="2961369"/>
        </a:xfrm>
        <a:prstGeom prst="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AU" sz="2200" kern="1200" dirty="0">
              <a:latin typeface="Calibri" panose="020F0502020204030204" pitchFamily="34" charset="0"/>
            </a:rPr>
            <a:t>Flexible search and browse options. </a:t>
          </a:r>
        </a:p>
        <a:p>
          <a:pPr lvl="0" algn="ctr" defTabSz="711200">
            <a:lnSpc>
              <a:spcPct val="90000"/>
            </a:lnSpc>
            <a:spcBef>
              <a:spcPct val="0"/>
            </a:spcBef>
            <a:spcAft>
              <a:spcPct val="35000"/>
            </a:spcAft>
            <a:buNone/>
          </a:pPr>
          <a:endParaRPr lang="en-AU" sz="2200" kern="1200" dirty="0">
            <a:latin typeface="Calibri" panose="020F0502020204030204" pitchFamily="34" charset="0"/>
          </a:endParaRPr>
        </a:p>
      </dsp:txBody>
      <dsp:txXfrm>
        <a:off x="6054487" y="1410176"/>
        <a:ext cx="2018162" cy="2961369"/>
      </dsp:txXfrm>
    </dsp:sp>
    <dsp:sp modelId="{5C5EE433-E293-42FA-8CA3-13F2811107D7}">
      <dsp:nvSpPr>
        <dsp:cNvPr id="0" name=""/>
        <dsp:cNvSpPr/>
      </dsp:nvSpPr>
      <dsp:spPr>
        <a:xfrm>
          <a:off x="0" y="4371545"/>
          <a:ext cx="8072650" cy="329041"/>
        </a:xfrm>
        <a:prstGeom prst="rect">
          <a:avLst/>
        </a:prstGeom>
        <a:solidFill>
          <a:schemeClr val="accent3">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720CD-AAC9-4E72-A73B-8F93B49CB82A}">
      <dsp:nvSpPr>
        <dsp:cNvPr id="0" name=""/>
        <dsp:cNvSpPr/>
      </dsp:nvSpPr>
      <dsp:spPr>
        <a:xfrm>
          <a:off x="0" y="815096"/>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More than </a:t>
          </a:r>
          <a:r>
            <a:rPr lang="en-GB" sz="1800" b="1" kern="1200" dirty="0">
              <a:latin typeface="Calibri" panose="020F0502020204030204" pitchFamily="34" charset="0"/>
            </a:rPr>
            <a:t>100</a:t>
          </a:r>
          <a:r>
            <a:rPr lang="en-GB" sz="1800" kern="1200" dirty="0">
              <a:latin typeface="Calibri" panose="020F0502020204030204" pitchFamily="34" charset="0"/>
            </a:rPr>
            <a:t> core and niche databases offered across a wide range of disciplines</a:t>
          </a:r>
          <a:endParaRPr lang="en-AU" sz="1800" kern="1200" dirty="0">
            <a:latin typeface="Calibri" panose="020F0502020204030204" pitchFamily="34" charset="0"/>
          </a:endParaRPr>
        </a:p>
      </dsp:txBody>
      <dsp:txXfrm>
        <a:off x="0" y="815096"/>
        <a:ext cx="2609711" cy="1565827"/>
      </dsp:txXfrm>
    </dsp:sp>
    <dsp:sp modelId="{175C9A33-E874-45C5-8778-FA05728AF24B}">
      <dsp:nvSpPr>
        <dsp:cNvPr id="0" name=""/>
        <dsp:cNvSpPr/>
      </dsp:nvSpPr>
      <dsp:spPr>
        <a:xfrm>
          <a:off x="2870683" y="815096"/>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Proprietary precision mapping technology easily ‘maps’ a search term to the controlled vocabulary of each database </a:t>
          </a:r>
        </a:p>
      </dsp:txBody>
      <dsp:txXfrm>
        <a:off x="2870683" y="815096"/>
        <a:ext cx="2609711" cy="1565827"/>
      </dsp:txXfrm>
    </dsp:sp>
    <dsp:sp modelId="{51BC5F16-A922-43CD-8A58-301D9D058FD5}">
      <dsp:nvSpPr>
        <dsp:cNvPr id="0" name=""/>
        <dsp:cNvSpPr/>
      </dsp:nvSpPr>
      <dsp:spPr>
        <a:xfrm>
          <a:off x="5741366" y="815096"/>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Multi-file search across databases, journals and books simultaneously </a:t>
          </a:r>
        </a:p>
      </dsp:txBody>
      <dsp:txXfrm>
        <a:off x="5741366" y="815096"/>
        <a:ext cx="2609711" cy="1565827"/>
      </dsp:txXfrm>
    </dsp:sp>
    <dsp:sp modelId="{2E8E5075-C418-4D59-9ABD-1B004923B9ED}">
      <dsp:nvSpPr>
        <dsp:cNvPr id="0" name=""/>
        <dsp:cNvSpPr/>
      </dsp:nvSpPr>
      <dsp:spPr>
        <a:xfrm>
          <a:off x="0" y="2641895"/>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Automatic elimination of duplicate results </a:t>
          </a:r>
        </a:p>
      </dsp:txBody>
      <dsp:txXfrm>
        <a:off x="0" y="2641895"/>
        <a:ext cx="2609711" cy="1565827"/>
      </dsp:txXfrm>
    </dsp:sp>
    <dsp:sp modelId="{62B90DDA-4C3E-4C98-B04E-22B2D8A85C24}">
      <dsp:nvSpPr>
        <dsp:cNvPr id="0" name=""/>
        <dsp:cNvSpPr/>
      </dsp:nvSpPr>
      <dsp:spPr>
        <a:xfrm>
          <a:off x="2870683" y="2641895"/>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Customisable links to all available full-text holdings </a:t>
          </a:r>
        </a:p>
      </dsp:txBody>
      <dsp:txXfrm>
        <a:off x="2870683" y="2641895"/>
        <a:ext cx="2609711" cy="1565827"/>
      </dsp:txXfrm>
    </dsp:sp>
    <dsp:sp modelId="{69817AF5-FC9D-4463-ABA0-38CE0BB8828A}">
      <dsp:nvSpPr>
        <dsp:cNvPr id="0" name=""/>
        <dsp:cNvSpPr/>
      </dsp:nvSpPr>
      <dsp:spPr>
        <a:xfrm>
          <a:off x="5741366" y="2641895"/>
          <a:ext cx="2609711" cy="156582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Calibri" panose="020F0502020204030204" pitchFamily="34" charset="0"/>
            </a:rPr>
            <a:t>Seamless linking to relevant free full-text and internet resources.</a:t>
          </a:r>
        </a:p>
      </dsp:txBody>
      <dsp:txXfrm>
        <a:off x="5741366" y="2641895"/>
        <a:ext cx="2609711" cy="1565827"/>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502" name="Rectangle 6"/>
          <p:cNvSpPr>
            <a:spLocks noChangeArrowheads="1"/>
          </p:cNvSpPr>
          <p:nvPr/>
        </p:nvSpPr>
        <p:spPr bwMode="auto">
          <a:xfrm>
            <a:off x="3962400" y="9210675"/>
            <a:ext cx="194945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599" tIns="45299" rIns="90599" bIns="45299" anchor="b"/>
          <a:lstStyle/>
          <a:p>
            <a:pPr algn="r" defTabSz="906463" eaLnBrk="1" hangingPunct="1">
              <a:defRPr/>
            </a:pPr>
            <a:endParaRPr lang="en-US" sz="800">
              <a:latin typeface="Arial" charset="0"/>
              <a:ea typeface="ＭＳ Ｐゴシック" charset="0"/>
            </a:endParaRPr>
          </a:p>
        </p:txBody>
      </p:sp>
      <p:sp>
        <p:nvSpPr>
          <p:cNvPr id="106503" name="Rectangle 7"/>
          <p:cNvSpPr>
            <a:spLocks noChangeArrowheads="1"/>
          </p:cNvSpPr>
          <p:nvPr/>
        </p:nvSpPr>
        <p:spPr bwMode="auto">
          <a:xfrm>
            <a:off x="5849938" y="8890000"/>
            <a:ext cx="42862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599" tIns="45299" rIns="90599" bIns="45299" anchor="b"/>
          <a:lstStyle>
            <a:lvl1pPr defTabSz="906463"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r" eaLnBrk="1" hangingPunct="1">
              <a:defRPr/>
            </a:pPr>
            <a:fld id="{35C83D84-3FE6-48AF-8BC6-CC4F4F65B180}" type="slidenum">
              <a:rPr lang="en-US" altLang="en-US" sz="800" smtClean="0"/>
              <a:pPr algn="r" eaLnBrk="1" hangingPunct="1">
                <a:defRPr/>
              </a:pPr>
              <a:t>‹#›</a:t>
            </a:fld>
            <a:endParaRPr lang="en-US" altLang="en-US" sz="800"/>
          </a:p>
        </p:txBody>
      </p:sp>
      <p:pic>
        <p:nvPicPr>
          <p:cNvPr id="57348" name="Picture 10" descr="small-ICTV-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50" y="268288"/>
            <a:ext cx="969963"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4370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0" name="Rectangle 4"/>
          <p:cNvSpPr>
            <a:spLocks noGrp="1" noRot="1" noChangeAspect="1" noChangeArrowheads="1" noTextEdit="1"/>
          </p:cNvSpPr>
          <p:nvPr>
            <p:ph type="sldImg" idx="2"/>
          </p:nvPr>
        </p:nvSpPr>
        <p:spPr bwMode="auto">
          <a:xfrm>
            <a:off x="919163" y="1230313"/>
            <a:ext cx="4959350" cy="3721100"/>
          </a:xfrm>
          <a:prstGeom prst="rect">
            <a:avLst/>
          </a:prstGeom>
          <a:no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1084263" y="5200650"/>
            <a:ext cx="4613275" cy="4076700"/>
          </a:xfrm>
          <a:prstGeom prst="rect">
            <a:avLst/>
          </a:prstGeom>
          <a:noFill/>
          <a:ln w="9525">
            <a:solidFill>
              <a:srgbClr val="DDDDD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2" tIns="45717" rIns="91432" bIns="4571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7" name="Rectangle 11"/>
          <p:cNvSpPr>
            <a:spLocks noChangeArrowheads="1"/>
          </p:cNvSpPr>
          <p:nvPr/>
        </p:nvSpPr>
        <p:spPr bwMode="auto">
          <a:xfrm>
            <a:off x="3478213" y="9386888"/>
            <a:ext cx="194945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599" tIns="45299" rIns="90599" bIns="45299" anchor="b"/>
          <a:lstStyle/>
          <a:p>
            <a:pPr algn="r" defTabSz="906463" eaLnBrk="1" hangingPunct="1">
              <a:defRPr/>
            </a:pPr>
            <a:endParaRPr lang="en-US" sz="800">
              <a:latin typeface="Arial" charset="0"/>
              <a:ea typeface="ＭＳ Ｐゴシック" charset="0"/>
            </a:endParaRPr>
          </a:p>
        </p:txBody>
      </p:sp>
      <p:sp>
        <p:nvSpPr>
          <p:cNvPr id="14348" name="Rectangle 12"/>
          <p:cNvSpPr>
            <a:spLocks noChangeArrowheads="1"/>
          </p:cNvSpPr>
          <p:nvPr/>
        </p:nvSpPr>
        <p:spPr bwMode="auto">
          <a:xfrm>
            <a:off x="5365750" y="9066213"/>
            <a:ext cx="42862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599" tIns="45299" rIns="90599" bIns="45299" anchor="b"/>
          <a:lstStyle>
            <a:lvl1pPr defTabSz="906463"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defTabSz="906463"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r" eaLnBrk="1" hangingPunct="1">
              <a:defRPr/>
            </a:pPr>
            <a:fld id="{767351BD-27B2-482D-9A93-02757BA4F882}" type="slidenum">
              <a:rPr lang="en-US" altLang="en-US" sz="800" smtClean="0"/>
              <a:pPr algn="r" eaLnBrk="1" hangingPunct="1">
                <a:defRPr/>
              </a:pPr>
              <a:t>‹#›</a:t>
            </a:fld>
            <a:endParaRPr lang="en-US" altLang="en-US" sz="800"/>
          </a:p>
        </p:txBody>
      </p:sp>
      <p:pic>
        <p:nvPicPr>
          <p:cNvPr id="56326" name="Picture 17" descr="small-ICTV-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522288"/>
            <a:ext cx="968375"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6636875"/>
      </p:ext>
    </p:extLst>
  </p:cSld>
  <p:clrMap bg1="lt1" tx1="dk1" bg2="lt2" tx2="dk2" accent1="accent1" accent2="accent2" accent3="accent3" accent4="accent4" accent5="accent5" accent6="accent6" hlink="hlink" folHlink="folHlink"/>
  <p:notesStyle>
    <a:lvl1pPr marL="165100" indent="-165100" algn="l" rtl="0" eaLnBrk="0" fontAlgn="base" hangingPunct="0">
      <a:spcBef>
        <a:spcPct val="30000"/>
      </a:spcBef>
      <a:spcAft>
        <a:spcPct val="0"/>
      </a:spcAft>
      <a:buClr>
        <a:schemeClr val="tx1"/>
      </a:buClr>
      <a:buSzPct val="95000"/>
      <a:buFont typeface="Arial" panose="020B0604020202020204" pitchFamily="34" charset="0"/>
      <a:buChar char="&gt;"/>
      <a:defRPr sz="1200" kern="1200">
        <a:solidFill>
          <a:schemeClr val="tx1"/>
        </a:solidFill>
        <a:latin typeface="Arial" charset="0"/>
        <a:ea typeface="ＭＳ Ｐゴシック" charset="0"/>
        <a:cs typeface="ＭＳ Ｐゴシック" charset="0"/>
      </a:defRPr>
    </a:lvl1pPr>
    <a:lvl2pPr marL="630238" indent="-173038" algn="l" rtl="0" eaLnBrk="0" fontAlgn="base" hangingPunct="0">
      <a:spcBef>
        <a:spcPct val="30000"/>
      </a:spcBef>
      <a:spcAft>
        <a:spcPct val="0"/>
      </a:spcAft>
      <a:buClr>
        <a:schemeClr val="bg2"/>
      </a:buClr>
      <a:buSzPct val="95000"/>
      <a:buFont typeface="Arial" panose="020B0604020202020204" pitchFamily="34" charset="0"/>
      <a:buChar char="&gt;"/>
      <a:defRPr sz="1200" kern="1200">
        <a:solidFill>
          <a:schemeClr val="tx1"/>
        </a:solidFill>
        <a:latin typeface="Arial" charset="0"/>
        <a:ea typeface="ＭＳ Ｐゴシック" charset="0"/>
        <a:cs typeface="+mn-cs"/>
      </a:defRPr>
    </a:lvl2pPr>
    <a:lvl3pPr marL="1079500" indent="-165100" algn="l" rtl="0" eaLnBrk="0" fontAlgn="base" hangingPunct="0">
      <a:spcBef>
        <a:spcPct val="30000"/>
      </a:spcBef>
      <a:spcAft>
        <a:spcPct val="0"/>
      </a:spcAft>
      <a:buClr>
        <a:schemeClr val="bg2"/>
      </a:buClr>
      <a:buSzPct val="95000"/>
      <a:buFont typeface="Arial" panose="020B0604020202020204" pitchFamily="34" charset="0"/>
      <a:buChar char="&gt;"/>
      <a:defRPr sz="1200" kern="1200">
        <a:solidFill>
          <a:schemeClr val="tx1"/>
        </a:solidFill>
        <a:latin typeface="Arial" charset="0"/>
        <a:ea typeface="ＭＳ Ｐゴシック" charset="0"/>
        <a:cs typeface="+mn-cs"/>
      </a:defRPr>
    </a:lvl3pPr>
    <a:lvl4pPr marL="1603375" indent="-231775" algn="l" rtl="0" eaLnBrk="0" fontAlgn="base" hangingPunct="0">
      <a:spcBef>
        <a:spcPct val="30000"/>
      </a:spcBef>
      <a:spcAft>
        <a:spcPct val="0"/>
      </a:spcAft>
      <a:buClr>
        <a:schemeClr val="bg2"/>
      </a:buClr>
      <a:buSzPct val="95000"/>
      <a:buFont typeface="Arial" panose="020B0604020202020204" pitchFamily="34" charset="0"/>
      <a:buChar char="&gt;"/>
      <a:defRPr sz="1200" kern="1200">
        <a:solidFill>
          <a:schemeClr val="tx1"/>
        </a:solidFill>
        <a:latin typeface="Arial" charset="0"/>
        <a:ea typeface="ＭＳ Ｐゴシック" charset="0"/>
        <a:cs typeface="+mn-cs"/>
      </a:defRPr>
    </a:lvl4pPr>
    <a:lvl5pPr marL="2054225" indent="-225425" algn="l" rtl="0" eaLnBrk="0" fontAlgn="base" hangingPunct="0">
      <a:spcBef>
        <a:spcPct val="30000"/>
      </a:spcBef>
      <a:spcAft>
        <a:spcPct val="0"/>
      </a:spcAft>
      <a:buClr>
        <a:schemeClr val="bg2"/>
      </a:buClr>
      <a:buSzPct val="95000"/>
      <a:buFont typeface="Arial" panose="020B0604020202020204" pitchFamily="34" charset="0"/>
      <a:buChar char="&g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98168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effectLst/>
              </a:rPr>
              <a:t>About</a:t>
            </a:r>
            <a:r>
              <a:rPr lang="en-GB" baseline="0" dirty="0">
                <a:effectLst/>
              </a:rPr>
              <a:t> Ovid Today</a:t>
            </a:r>
          </a:p>
          <a:p>
            <a:pPr marL="0" indent="0">
              <a:buNone/>
            </a:pPr>
            <a:r>
              <a:rPr lang="en-GB" sz="1200" b="0" i="0" u="none" strike="noStrike" kern="1200" baseline="0" dirty="0" err="1">
                <a:solidFill>
                  <a:schemeClr val="tx1"/>
                </a:solidFill>
                <a:latin typeface="Arial" charset="0"/>
                <a:ea typeface="ＭＳ Ｐゴシック" charset="0"/>
                <a:cs typeface="ＭＳ Ｐゴシック" charset="0"/>
              </a:rPr>
              <a:t>OvidToday</a:t>
            </a:r>
            <a:r>
              <a:rPr lang="en-GB" sz="1200" b="0" i="0" u="none" strike="noStrike" kern="1200" baseline="0" dirty="0">
                <a:solidFill>
                  <a:schemeClr val="tx1"/>
                </a:solidFill>
                <a:latin typeface="Arial" charset="0"/>
                <a:ea typeface="ＭＳ Ｐゴシック" charset="0"/>
                <a:cs typeface="ＭＳ Ｐゴシック" charset="0"/>
              </a:rPr>
              <a:t>, an easy-to-use app for your library’s Ovid-subscribed journals, is aimed at providing you and your users with the latest and most-relevant</a:t>
            </a:r>
          </a:p>
          <a:p>
            <a:pPr marL="0" indent="0">
              <a:buNone/>
            </a:pPr>
            <a:r>
              <a:rPr lang="en-GB" sz="1200" b="0" i="0" u="none" strike="noStrike" kern="1200" baseline="0" dirty="0">
                <a:solidFill>
                  <a:schemeClr val="tx1"/>
                </a:solidFill>
                <a:latin typeface="Arial" charset="0"/>
                <a:ea typeface="ＭＳ Ｐゴシック" charset="0"/>
                <a:cs typeface="ＭＳ Ｐゴシック" charset="0"/>
              </a:rPr>
              <a:t>content.</a:t>
            </a:r>
          </a:p>
          <a:p>
            <a:pPr marL="0" indent="0">
              <a:buNone/>
            </a:pPr>
            <a:endParaRPr lang="en-GB" sz="1200" b="0" i="0" u="none" strike="noStrike" kern="1200" baseline="0" dirty="0">
              <a:solidFill>
                <a:schemeClr val="tx1"/>
              </a:solidFill>
              <a:latin typeface="Arial" charset="0"/>
              <a:ea typeface="ＭＳ Ｐゴシック" charset="0"/>
              <a:cs typeface="ＭＳ Ｐゴシック" charset="0"/>
            </a:endParaRPr>
          </a:p>
          <a:p>
            <a:pPr marL="0" indent="0">
              <a:buNone/>
            </a:pPr>
            <a:r>
              <a:rPr lang="en-GB" sz="1200" b="0" i="0" u="none" strike="noStrike" kern="1200" baseline="0" dirty="0">
                <a:solidFill>
                  <a:schemeClr val="tx1"/>
                </a:solidFill>
                <a:latin typeface="Arial" charset="0"/>
                <a:ea typeface="ＭＳ Ｐゴシック" charset="0"/>
                <a:cs typeface="ＭＳ Ｐゴシック" charset="0"/>
              </a:rPr>
              <a:t>Currently available for iPad®, </a:t>
            </a:r>
            <a:r>
              <a:rPr lang="en-GB" sz="1200" b="0" i="0" u="none" strike="noStrike" kern="1200" baseline="0" dirty="0" err="1">
                <a:solidFill>
                  <a:schemeClr val="tx1"/>
                </a:solidFill>
                <a:latin typeface="Arial" charset="0"/>
                <a:ea typeface="ＭＳ Ｐゴシック" charset="0"/>
                <a:cs typeface="ＭＳ Ｐゴシック" charset="0"/>
              </a:rPr>
              <a:t>OvidToday</a:t>
            </a:r>
            <a:r>
              <a:rPr lang="en-GB" sz="1200" b="0" i="0" u="none" strike="noStrike" kern="1200" baseline="0" dirty="0">
                <a:solidFill>
                  <a:schemeClr val="tx1"/>
                </a:solidFill>
                <a:latin typeface="Arial" charset="0"/>
                <a:ea typeface="ＭＳ Ｐゴシック" charset="0"/>
                <a:cs typeface="ＭＳ Ｐゴシック" charset="0"/>
              </a:rPr>
              <a:t> offers instant access to </a:t>
            </a:r>
            <a:r>
              <a:rPr lang="en-GB" sz="1200" b="0" i="0" u="none" strike="noStrike" kern="1200" baseline="0" dirty="0" err="1">
                <a:solidFill>
                  <a:schemeClr val="tx1"/>
                </a:solidFill>
                <a:latin typeface="Arial" charset="0"/>
                <a:ea typeface="ＭＳ Ｐゴシック" charset="0"/>
                <a:cs typeface="ＭＳ Ｐゴシック" charset="0"/>
              </a:rPr>
              <a:t>browsethrough</a:t>
            </a:r>
            <a:r>
              <a:rPr lang="en-GB" sz="1200" b="0" i="0" u="none" strike="noStrike" kern="1200" baseline="0" dirty="0">
                <a:solidFill>
                  <a:schemeClr val="tx1"/>
                </a:solidFill>
                <a:latin typeface="Arial" charset="0"/>
                <a:ea typeface="ＭＳ Ｐゴシック" charset="0"/>
                <a:cs typeface="ＭＳ Ｐゴシック" charset="0"/>
              </a:rPr>
              <a:t> your institution’s Ovid journals - including multiple issues </a:t>
            </a:r>
            <a:r>
              <a:rPr lang="en-GB" sz="1200" b="0" i="0" u="none" strike="noStrike" kern="1200" baseline="0" dirty="0" err="1">
                <a:solidFill>
                  <a:schemeClr val="tx1"/>
                </a:solidFill>
                <a:latin typeface="Arial" charset="0"/>
                <a:ea typeface="ＭＳ Ｐゴシック" charset="0"/>
                <a:cs typeface="ＭＳ Ｐゴシック" charset="0"/>
              </a:rPr>
              <a:t>andPublish</a:t>
            </a:r>
            <a:r>
              <a:rPr lang="en-GB" sz="1200" b="0" i="0" u="none" strike="noStrike" kern="1200" baseline="0" dirty="0">
                <a:solidFill>
                  <a:schemeClr val="tx1"/>
                </a:solidFill>
                <a:latin typeface="Arial" charset="0"/>
                <a:ea typeface="ＭＳ Ｐゴシック" charset="0"/>
                <a:cs typeface="ＭＳ Ｐゴシック" charset="0"/>
              </a:rPr>
              <a:t> Ahead of Print. Plus, users can read or save PDF articles for later use while they are offsite or offline.</a:t>
            </a:r>
          </a:p>
          <a:p>
            <a:pPr marL="0" indent="0">
              <a:buNone/>
            </a:pPr>
            <a:endParaRPr lang="en-GB" sz="1200" b="0" i="0" u="none" strike="noStrike" kern="1200" baseline="0" dirty="0">
              <a:solidFill>
                <a:schemeClr val="tx1"/>
              </a:solidFill>
              <a:effectLst/>
              <a:latin typeface="Arial" charset="0"/>
              <a:ea typeface="ＭＳ Ｐゴシック" charset="0"/>
            </a:endParaRPr>
          </a:p>
          <a:p>
            <a:pPr marL="0" indent="0">
              <a:buNone/>
            </a:pPr>
            <a:r>
              <a:rPr lang="en-GB" sz="1200" b="0" i="0" u="none" strike="noStrike" kern="1200" baseline="0" dirty="0" err="1">
                <a:solidFill>
                  <a:schemeClr val="tx1"/>
                </a:solidFill>
                <a:effectLst/>
                <a:latin typeface="Arial" charset="0"/>
                <a:ea typeface="ＭＳ Ｐゴシック" charset="0"/>
              </a:rPr>
              <a:t>Wehy</a:t>
            </a:r>
            <a:r>
              <a:rPr lang="en-GB" sz="1200" b="0" i="0" u="none" strike="noStrike" kern="1200" baseline="0" dirty="0">
                <a:solidFill>
                  <a:schemeClr val="tx1"/>
                </a:solidFill>
                <a:effectLst/>
                <a:latin typeface="Arial" charset="0"/>
                <a:ea typeface="ＭＳ Ｐゴシック" charset="0"/>
              </a:rPr>
              <a:t> Ovid Today?</a:t>
            </a:r>
          </a:p>
          <a:p>
            <a:r>
              <a:rPr lang="en-GB" sz="1200" b="1" i="0" u="none" strike="noStrike" kern="1200" baseline="0" dirty="0">
                <a:solidFill>
                  <a:schemeClr val="tx1"/>
                </a:solidFill>
                <a:latin typeface="Arial" charset="0"/>
                <a:ea typeface="ＭＳ Ｐゴシック" charset="0"/>
                <a:cs typeface="ＭＳ Ｐゴシック" charset="0"/>
              </a:rPr>
              <a:t>Browse ALL Your Institution’s Ovid® Journal Holdings – </a:t>
            </a:r>
            <a:r>
              <a:rPr lang="en-GB" sz="1200" b="0" i="0" u="none" strike="noStrike" kern="1200" baseline="0" dirty="0">
                <a:solidFill>
                  <a:schemeClr val="tx1"/>
                </a:solidFill>
                <a:latin typeface="Arial" charset="0"/>
                <a:ea typeface="ＭＳ Ｐゴシック" charset="0"/>
                <a:cs typeface="ＭＳ Ｐゴシック" charset="0"/>
              </a:rPr>
              <a:t>search by</a:t>
            </a:r>
          </a:p>
          <a:p>
            <a:r>
              <a:rPr lang="en-GB" sz="1200" b="0" i="0" u="none" strike="noStrike" kern="1200" baseline="0" dirty="0">
                <a:solidFill>
                  <a:schemeClr val="tx1"/>
                </a:solidFill>
                <a:latin typeface="Arial" charset="0"/>
                <a:ea typeface="ＭＳ Ｐゴシック" charset="0"/>
                <a:cs typeface="ＭＳ Ｐゴシック" charset="0"/>
              </a:rPr>
              <a:t>A-Z journal name or by category to find journals that best fit any</a:t>
            </a:r>
          </a:p>
          <a:p>
            <a:r>
              <a:rPr lang="en-GB" sz="1200" b="0" i="0" u="none" strike="noStrike" kern="1200" baseline="0" dirty="0">
                <a:solidFill>
                  <a:schemeClr val="tx1"/>
                </a:solidFill>
                <a:latin typeface="Arial" charset="0"/>
                <a:ea typeface="ＭＳ Ｐゴシック" charset="0"/>
                <a:cs typeface="ＭＳ Ｐゴシック" charset="0"/>
              </a:rPr>
              <a:t>specialty area</a:t>
            </a:r>
          </a:p>
          <a:p>
            <a:r>
              <a:rPr lang="en-GB" sz="1200" b="1" i="0" u="none" strike="noStrike" kern="1200" baseline="0" dirty="0">
                <a:solidFill>
                  <a:schemeClr val="tx1"/>
                </a:solidFill>
                <a:latin typeface="Arial" charset="0"/>
                <a:ea typeface="ＭＳ Ｐゴシック" charset="0"/>
                <a:cs typeface="ＭＳ Ｐゴシック" charset="0"/>
              </a:rPr>
              <a:t>Intuitive Interface and Navigation – </a:t>
            </a:r>
            <a:r>
              <a:rPr lang="en-GB" sz="1200" b="0" i="0" u="none" strike="noStrike" kern="1200" baseline="0" dirty="0">
                <a:solidFill>
                  <a:schemeClr val="tx1"/>
                </a:solidFill>
                <a:latin typeface="Arial" charset="0"/>
                <a:ea typeface="ＭＳ Ｐゴシック" charset="0"/>
                <a:cs typeface="ＭＳ Ｐゴシック" charset="0"/>
              </a:rPr>
              <a:t>made with the busy user in</a:t>
            </a:r>
          </a:p>
          <a:p>
            <a:r>
              <a:rPr lang="en-GB" sz="1200" b="0" i="0" u="none" strike="noStrike" kern="1200" baseline="0" dirty="0">
                <a:solidFill>
                  <a:schemeClr val="tx1"/>
                </a:solidFill>
                <a:latin typeface="Arial" charset="0"/>
                <a:ea typeface="ＭＳ Ｐゴシック" charset="0"/>
                <a:cs typeface="ＭＳ Ｐゴシック" charset="0"/>
              </a:rPr>
              <a:t>mind to make reading journal articles a simple experience</a:t>
            </a:r>
          </a:p>
          <a:p>
            <a:r>
              <a:rPr lang="en-GB" sz="1200" b="1" i="0" u="none" strike="noStrike" kern="1200" baseline="0" dirty="0">
                <a:solidFill>
                  <a:schemeClr val="tx1"/>
                </a:solidFill>
                <a:latin typeface="Arial" charset="0"/>
                <a:ea typeface="ＭＳ Ｐゴシック" charset="0"/>
                <a:cs typeface="ＭＳ Ｐゴシック" charset="0"/>
              </a:rPr>
              <a:t>Personal Reading List – </a:t>
            </a:r>
            <a:r>
              <a:rPr lang="en-GB" sz="1200" b="0" i="0" u="none" strike="noStrike" kern="1200" baseline="0" dirty="0">
                <a:solidFill>
                  <a:schemeClr val="tx1"/>
                </a:solidFill>
                <a:latin typeface="Arial" charset="0"/>
                <a:ea typeface="ＭＳ Ｐゴシック" charset="0"/>
                <a:cs typeface="ＭＳ Ｐゴシック" charset="0"/>
              </a:rPr>
              <a:t>users can create a list of journals to follow that</a:t>
            </a:r>
          </a:p>
          <a:p>
            <a:r>
              <a:rPr lang="en-GB" sz="1200" b="0" i="0" u="none" strike="noStrike" kern="1200" baseline="0" dirty="0">
                <a:solidFill>
                  <a:schemeClr val="tx1"/>
                </a:solidFill>
                <a:latin typeface="Arial" charset="0"/>
                <a:ea typeface="ＭＳ Ｐゴシック" charset="0"/>
                <a:cs typeface="ＭＳ Ｐゴシック" charset="0"/>
              </a:rPr>
              <a:t>is most relevant to their research, practice and education</a:t>
            </a:r>
          </a:p>
          <a:p>
            <a:r>
              <a:rPr lang="en-GB" sz="1200" b="1" i="0" u="none" strike="noStrike" kern="1200" baseline="0" dirty="0">
                <a:solidFill>
                  <a:schemeClr val="tx1"/>
                </a:solidFill>
                <a:latin typeface="Arial" charset="0"/>
                <a:ea typeface="ＭＳ Ｐゴシック" charset="0"/>
                <a:cs typeface="ＭＳ Ｐゴシック" charset="0"/>
              </a:rPr>
              <a:t>Stay Up-To-Date – </a:t>
            </a:r>
            <a:r>
              <a:rPr lang="en-GB" sz="1200" b="0" i="0" u="none" strike="noStrike" kern="1200" baseline="0" dirty="0">
                <a:solidFill>
                  <a:schemeClr val="tx1"/>
                </a:solidFill>
                <a:latin typeface="Arial" charset="0"/>
                <a:ea typeface="ＭＳ Ｐゴシック" charset="0"/>
                <a:cs typeface="ＭＳ Ｐゴシック" charset="0"/>
              </a:rPr>
              <a:t>the latest content from the institution’s subscribed</a:t>
            </a:r>
          </a:p>
          <a:p>
            <a:r>
              <a:rPr lang="en-GB" sz="1200" b="0" i="0" u="none" strike="noStrike" kern="1200" baseline="0" dirty="0">
                <a:solidFill>
                  <a:schemeClr val="tx1"/>
                </a:solidFill>
                <a:latin typeface="Arial" charset="0"/>
                <a:ea typeface="ＭＳ Ｐゴシック" charset="0"/>
                <a:cs typeface="ＭＳ Ｐゴシック" charset="0"/>
              </a:rPr>
              <a:t>journals is instantly available on the app once on Ovid - including Publish</a:t>
            </a:r>
          </a:p>
          <a:p>
            <a:r>
              <a:rPr lang="en-GB" sz="1200" b="0" i="0" u="none" strike="noStrike" kern="1200" baseline="0" dirty="0">
                <a:solidFill>
                  <a:schemeClr val="tx1"/>
                </a:solidFill>
                <a:latin typeface="Arial" charset="0"/>
                <a:ea typeface="ＭＳ Ｐゴシック" charset="0"/>
                <a:cs typeface="ＭＳ Ｐゴシック" charset="0"/>
              </a:rPr>
              <a:t>Ahead of Print</a:t>
            </a:r>
          </a:p>
          <a:p>
            <a:r>
              <a:rPr lang="en-GB" sz="1200" b="1" i="0" u="none" strike="noStrike" kern="1200" baseline="0" dirty="0">
                <a:solidFill>
                  <a:schemeClr val="tx1"/>
                </a:solidFill>
                <a:latin typeface="Arial" charset="0"/>
                <a:ea typeface="ＭＳ Ｐゴシック" charset="0"/>
                <a:cs typeface="ＭＳ Ｐゴシック" charset="0"/>
              </a:rPr>
              <a:t>Read Articles Anywhere – </a:t>
            </a:r>
            <a:r>
              <a:rPr lang="en-GB" sz="1200" b="0" i="0" u="none" strike="noStrike" kern="1200" baseline="0" dirty="0">
                <a:solidFill>
                  <a:schemeClr val="tx1"/>
                </a:solidFill>
                <a:latin typeface="Arial" charset="0"/>
                <a:ea typeface="ＭＳ Ｐゴシック" charset="0"/>
                <a:cs typeface="ＭＳ Ｐゴシック" charset="0"/>
              </a:rPr>
              <a:t>Readers can access multiple journal issues and</a:t>
            </a:r>
          </a:p>
          <a:p>
            <a:r>
              <a:rPr lang="en-GB" sz="1200" b="0" i="0" u="none" strike="noStrike" kern="1200" baseline="0" dirty="0">
                <a:solidFill>
                  <a:schemeClr val="tx1"/>
                </a:solidFill>
                <a:latin typeface="Arial" charset="0"/>
                <a:ea typeface="ＭＳ Ｐゴシック" charset="0"/>
                <a:cs typeface="ＭＳ Ｐゴシック" charset="0"/>
              </a:rPr>
              <a:t>PDF articles while on-the-go - at work or at home</a:t>
            </a:r>
          </a:p>
          <a:p>
            <a:endParaRPr lang="en-GB" dirty="0">
              <a:effectLst/>
            </a:endParaRPr>
          </a:p>
          <a:p>
            <a:endParaRPr lang="en-GB" dirty="0">
              <a:effectLst/>
            </a:endParaRPr>
          </a:p>
          <a:p>
            <a:r>
              <a:rPr lang="en-GB" dirty="0">
                <a:effectLst/>
              </a:rPr>
              <a:t>Dynamic journal</a:t>
            </a:r>
            <a:r>
              <a:rPr lang="en-GB" baseline="0" dirty="0">
                <a:effectLst/>
              </a:rPr>
              <a:t> apps from Lippincott </a:t>
            </a:r>
            <a:r>
              <a:rPr lang="en-GB" dirty="0">
                <a:effectLst/>
              </a:rPr>
              <a:t>Williams and Wilkins optimise the best in digital technology to enhance a print–like reading experience with article–sharing features, multi–media links, and more.</a:t>
            </a:r>
            <a:endParaRPr lang="en-GB" dirty="0"/>
          </a:p>
          <a:p>
            <a:r>
              <a:rPr lang="en-GB" sz="1200" kern="1200" dirty="0">
                <a:solidFill>
                  <a:schemeClr val="tx1"/>
                </a:solidFill>
                <a:effectLst/>
                <a:latin typeface="Arial" charset="0"/>
                <a:ea typeface="ＭＳ Ｐゴシック" charset="0"/>
                <a:cs typeface="ＭＳ Ｐゴシック" charset="0"/>
              </a:rPr>
              <a:t>Key benefits include: </a:t>
            </a:r>
            <a:br>
              <a:rPr lang="en-GB" dirty="0">
                <a:effectLst/>
              </a:rPr>
            </a:br>
            <a:r>
              <a:rPr lang="en-GB" dirty="0">
                <a:effectLst/>
              </a:rPr>
              <a:t>•  Easy to read full–text articles  </a:t>
            </a:r>
            <a:br>
              <a:rPr lang="en-GB" dirty="0">
                <a:effectLst/>
              </a:rPr>
            </a:br>
            <a:r>
              <a:rPr lang="en-GB" dirty="0">
                <a:effectLst/>
              </a:rPr>
              <a:t>•  Adjustable text sizing with "pinch and zoom"  </a:t>
            </a:r>
            <a:br>
              <a:rPr lang="en-GB" dirty="0">
                <a:effectLst/>
              </a:rPr>
            </a:br>
            <a:r>
              <a:rPr lang="en-GB" dirty="0">
                <a:effectLst/>
              </a:rPr>
              <a:t>•  Engaging multimedia and supplemental digital content (SDC)  </a:t>
            </a:r>
            <a:br>
              <a:rPr lang="en-GB" dirty="0">
                <a:effectLst/>
              </a:rPr>
            </a:br>
            <a:r>
              <a:rPr lang="en-GB" dirty="0">
                <a:effectLst/>
              </a:rPr>
              <a:t>•  Downloadable issues </a:t>
            </a:r>
            <a:br>
              <a:rPr lang="en-GB" dirty="0">
                <a:effectLst/>
              </a:rPr>
            </a:br>
            <a:r>
              <a:rPr lang="en-GB" dirty="0">
                <a:effectLst/>
              </a:rPr>
              <a:t>•  Speedy issue browsing through Quick View and linked Table of Contents </a:t>
            </a:r>
            <a:br>
              <a:rPr lang="en-GB" dirty="0">
                <a:effectLst/>
              </a:rPr>
            </a:br>
            <a:r>
              <a:rPr lang="en-GB" dirty="0">
                <a:effectLst/>
              </a:rPr>
              <a:t>•  Quick scrolling through abstracts </a:t>
            </a:r>
            <a:br>
              <a:rPr lang="en-GB" dirty="0">
                <a:effectLst/>
              </a:rPr>
            </a:br>
            <a:r>
              <a:rPr lang="en-GB" dirty="0">
                <a:effectLst/>
              </a:rPr>
              <a:t>•  Convenient notification when a new issue is available </a:t>
            </a:r>
            <a:br>
              <a:rPr lang="en-GB" dirty="0">
                <a:effectLst/>
              </a:rPr>
            </a:br>
            <a:r>
              <a:rPr lang="en-GB" dirty="0">
                <a:effectLst/>
              </a:rPr>
              <a:t>•  Links to journal website to view bonus features, including content published–ahead–of–print, article collections, eBooks, and search archived issues.</a:t>
            </a:r>
            <a:endParaRPr lang="en-GB" dirty="0"/>
          </a:p>
          <a:p>
            <a:endParaRPr lang="en-GB" dirty="0"/>
          </a:p>
        </p:txBody>
      </p:sp>
    </p:spTree>
    <p:extLst>
      <p:ext uri="{BB962C8B-B14F-4D97-AF65-F5344CB8AC3E}">
        <p14:creationId xmlns:p14="http://schemas.microsoft.com/office/powerpoint/2010/main" val="1827647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The LWW High Impact Collection is a simple, cost-effective way to expand electronic journal holdings. It contains a unique collection of top-ranked journals published by Lippincott Williams &amp; Wilkins provides an essential base of highly cited information perfectly tailored to your most specific research needs, and provides access to a diverse package of high-quality full-text resources and core, must-have clinical titles. </a:t>
            </a:r>
          </a:p>
          <a:p>
            <a:pPr>
              <a:defRPr/>
            </a:pPr>
            <a:endParaRPr lang="en-GB" dirty="0"/>
          </a:p>
          <a:p>
            <a:pPr>
              <a:defRPr/>
            </a:pPr>
            <a:r>
              <a:rPr lang="en-GB" dirty="0"/>
              <a:t>The LWW Total Access collection is a prestigious collection, designed for institutions with more intensive medical information needs. It includes just about every one of Lippincott Williams &amp; Wilkins’ highly respected titles, from the essential core journals to specialised resources in areas such as nursing and bioscience, to help round up your knowledge base. This collection has top journals, ranked by Impact Factor, in 15 different subject categories, including Circulation, Annals of Surgery, and </a:t>
            </a:r>
            <a:r>
              <a:rPr lang="en-GB" dirty="0" err="1"/>
              <a:t>Anesthesiology</a:t>
            </a:r>
            <a:r>
              <a:rPr lang="en-GB" dirty="0"/>
              <a:t> (all ranked #1 by Impact Factor in their subject categories*). </a:t>
            </a:r>
          </a:p>
          <a:p>
            <a:pPr lvl="1">
              <a:defRPr/>
            </a:pPr>
            <a:r>
              <a:rPr lang="en-GB" dirty="0"/>
              <a:t>Many journals are “official” titles of prestigious societies and associations </a:t>
            </a:r>
          </a:p>
          <a:p>
            <a:pPr lvl="1">
              <a:defRPr/>
            </a:pPr>
            <a:r>
              <a:rPr lang="en-GB" dirty="0"/>
              <a:t>No journals in the collection are under any embargoes</a:t>
            </a:r>
          </a:p>
          <a:p>
            <a:pPr marL="0" indent="0">
              <a:buFont typeface="Arial" panose="020B0604020202020204" pitchFamily="34" charset="0"/>
              <a:buNone/>
              <a:defRPr/>
            </a:pPr>
            <a:r>
              <a:rPr lang="en-GB" dirty="0"/>
              <a:t>With the LWW Total Access Collection you get virtually all of LWW’s electronic journal content - at an affordable price. </a:t>
            </a:r>
          </a:p>
          <a:p>
            <a:pPr marL="0" indent="0">
              <a:buFont typeface="Arial" panose="020B0604020202020204" pitchFamily="34" charset="0"/>
              <a:buNone/>
              <a:defRPr/>
            </a:pPr>
            <a:endParaRPr lang="en-GB" dirty="0"/>
          </a:p>
          <a:p>
            <a:pPr>
              <a:defRPr/>
            </a:pPr>
            <a:r>
              <a:rPr lang="en-GB" i="1" dirty="0">
                <a:solidFill>
                  <a:srgbClr val="69B833"/>
                </a:solidFill>
              </a:rPr>
              <a:t>LWW Clinical Journal Collection</a:t>
            </a:r>
            <a:r>
              <a:rPr lang="en-GB" dirty="0">
                <a:solidFill>
                  <a:srgbClr val="69B833"/>
                </a:solidFill>
              </a:rPr>
              <a:t> includes access </a:t>
            </a:r>
            <a:r>
              <a:rPr lang="en-GB" dirty="0"/>
              <a:t>to the world’s most influential medical journal- the </a:t>
            </a:r>
            <a:r>
              <a:rPr lang="en-GB" i="1" dirty="0"/>
              <a:t>New England Journal of Medicine- </a:t>
            </a:r>
            <a:r>
              <a:rPr lang="en-GB" i="1" u="sng" dirty="0"/>
              <a:t>plus</a:t>
            </a:r>
            <a:r>
              <a:rPr lang="en-GB" dirty="0"/>
              <a:t> 14 leading LWW Journals. Designed with the needs of small and medium-sized general hospitals in mind, this package will instantly provide users with the information they need. </a:t>
            </a:r>
          </a:p>
          <a:p>
            <a:pPr marL="0" indent="0">
              <a:buNone/>
              <a:defRPr/>
            </a:pPr>
            <a:endParaRPr lang="en-GB" dirty="0"/>
          </a:p>
          <a:p>
            <a:pPr marL="0" indent="0">
              <a:buNone/>
              <a:defRPr/>
            </a:pPr>
            <a:endParaRPr lang="en-GB" dirty="0"/>
          </a:p>
          <a:p>
            <a:pPr>
              <a:defRPr/>
            </a:pPr>
            <a:endParaRPr lang="en-GB" dirty="0"/>
          </a:p>
          <a:p>
            <a:pPr>
              <a:defRPr/>
            </a:pPr>
            <a:r>
              <a:rPr lang="en-GB" dirty="0"/>
              <a:t>Comprising of </a:t>
            </a:r>
            <a:r>
              <a:rPr lang="en-GB" b="1" dirty="0"/>
              <a:t>28</a:t>
            </a:r>
            <a:r>
              <a:rPr lang="en-GB" dirty="0"/>
              <a:t> titles, the </a:t>
            </a:r>
            <a:r>
              <a:rPr lang="en-GB" i="1" dirty="0">
                <a:solidFill>
                  <a:srgbClr val="69B833"/>
                </a:solidFill>
              </a:rPr>
              <a:t>Current Opinion </a:t>
            </a:r>
            <a:r>
              <a:rPr lang="en-GB" dirty="0"/>
              <a:t>journal series from Lippincott Williams and Wilkins are regarded as the most efficient and authoritative way to keep you informed of all major developments in clinical medicine. </a:t>
            </a:r>
          </a:p>
          <a:p>
            <a:pPr>
              <a:defRPr/>
            </a:pPr>
            <a:r>
              <a:rPr lang="en-GB" dirty="0"/>
              <a:t>Leading nursing journals published by Lippincott Williams &amp; Wilkins include:</a:t>
            </a:r>
          </a:p>
          <a:p>
            <a:pPr lvl="1">
              <a:defRPr/>
            </a:pPr>
            <a:r>
              <a:rPr lang="en-GB" dirty="0"/>
              <a:t> </a:t>
            </a:r>
            <a:r>
              <a:rPr lang="en-GB" i="1" dirty="0">
                <a:solidFill>
                  <a:srgbClr val="69B833"/>
                </a:solidFill>
              </a:rPr>
              <a:t>AJN: American Journal of Nursing</a:t>
            </a:r>
            <a:endParaRPr lang="en-GB" dirty="0">
              <a:solidFill>
                <a:srgbClr val="69B833"/>
              </a:solidFill>
            </a:endParaRPr>
          </a:p>
          <a:p>
            <a:pPr lvl="1">
              <a:defRPr/>
            </a:pPr>
            <a:r>
              <a:rPr lang="en-GB" i="1" dirty="0">
                <a:solidFill>
                  <a:srgbClr val="69B833"/>
                </a:solidFill>
              </a:rPr>
              <a:t>Nursing Research </a:t>
            </a:r>
            <a:endParaRPr lang="en-GB" dirty="0">
              <a:solidFill>
                <a:srgbClr val="69B833"/>
              </a:solidFill>
            </a:endParaRPr>
          </a:p>
          <a:p>
            <a:pPr lvl="1">
              <a:defRPr/>
            </a:pPr>
            <a:r>
              <a:rPr lang="en-GB" i="1" dirty="0">
                <a:solidFill>
                  <a:srgbClr val="69B833"/>
                </a:solidFill>
              </a:rPr>
              <a:t>Cancer Nursing: An International Journal for Cancer Care</a:t>
            </a:r>
          </a:p>
          <a:p>
            <a:pPr>
              <a:defRPr/>
            </a:pPr>
            <a:endParaRPr lang="en-GB" dirty="0"/>
          </a:p>
          <a:p>
            <a:pPr>
              <a:defRPr/>
            </a:pPr>
            <a:r>
              <a:rPr lang="en-GB" dirty="0"/>
              <a:t>LWW Extended Archive </a:t>
            </a:r>
          </a:p>
          <a:p>
            <a:pPr>
              <a:defRPr/>
            </a:pPr>
            <a:endParaRPr lang="en-GB" dirty="0"/>
          </a:p>
        </p:txBody>
      </p:sp>
    </p:spTree>
    <p:extLst>
      <p:ext uri="{BB962C8B-B14F-4D97-AF65-F5344CB8AC3E}">
        <p14:creationId xmlns:p14="http://schemas.microsoft.com/office/powerpoint/2010/main" val="3241242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GB" dirty="0" err="1"/>
              <a:t>Books@Ovid</a:t>
            </a:r>
            <a:r>
              <a:rPr lang="en-GB" dirty="0"/>
              <a:t> offer a growing list of more than 4,000 current online book editions from the world’s most prestigious scholarly publishers, including one of the largest selection of core clinical ebooks. </a:t>
            </a:r>
          </a:p>
          <a:p>
            <a:pPr>
              <a:defRPr/>
            </a:pPr>
            <a:endParaRPr lang="en-US" dirty="0"/>
          </a:p>
        </p:txBody>
      </p:sp>
      <p:sp>
        <p:nvSpPr>
          <p:cNvPr id="82948" name="Date Placeholder 3"/>
          <p:cNvSpPr>
            <a:spLocks noGrp="1"/>
          </p:cNvSpPr>
          <p:nvPr>
            <p:ph type="dt" sz="quarter" idx="4294967295"/>
          </p:nvPr>
        </p:nvSpPr>
        <p:spPr bwMode="auto">
          <a:xfrm>
            <a:off x="3844925" y="0"/>
            <a:ext cx="2941638" cy="4968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000000"/>
                </a:solidFill>
              </a:rPr>
              <a:t>7/10/2012</a:t>
            </a:r>
            <a:endParaRPr lang="en-GB" altLang="en-US">
              <a:solidFill>
                <a:srgbClr val="000000"/>
              </a:solidFill>
            </a:endParaRPr>
          </a:p>
        </p:txBody>
      </p:sp>
      <p:sp>
        <p:nvSpPr>
          <p:cNvPr id="82949" name="Footer Placeholder 4"/>
          <p:cNvSpPr>
            <a:spLocks noGrp="1"/>
          </p:cNvSpPr>
          <p:nvPr>
            <p:ph type="ftr" sz="quarter" idx="4294967295"/>
          </p:nvPr>
        </p:nvSpPr>
        <p:spPr bwMode="auto">
          <a:xfrm>
            <a:off x="0" y="9424988"/>
            <a:ext cx="2941638"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endParaRPr lang="en-GB" altLang="en-US">
              <a:solidFill>
                <a:srgbClr val="000000"/>
              </a:solidFill>
            </a:endParaRPr>
          </a:p>
        </p:txBody>
      </p:sp>
      <p:sp>
        <p:nvSpPr>
          <p:cNvPr id="82950" name="Slide Number Placeholder 5"/>
          <p:cNvSpPr>
            <a:spLocks noGrp="1"/>
          </p:cNvSpPr>
          <p:nvPr>
            <p:ph type="sldNum" sz="quarter" idx="4294967295"/>
          </p:nvPr>
        </p:nvSpPr>
        <p:spPr bwMode="auto">
          <a:xfrm>
            <a:off x="3844925" y="9424988"/>
            <a:ext cx="2941638"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fld id="{D25ADD8A-D083-4865-A59B-1047B2F54EA5}" type="slidenum">
              <a:rPr lang="en-GB" altLang="en-US">
                <a:solidFill>
                  <a:srgbClr val="000000"/>
                </a:solidFill>
              </a:rPr>
              <a:pPr/>
              <a:t>16</a:t>
            </a:fld>
            <a:endParaRPr lang="en-GB" altLang="en-US">
              <a:solidFill>
                <a:srgbClr val="000000"/>
              </a:solidFill>
            </a:endParaRPr>
          </a:p>
        </p:txBody>
      </p:sp>
    </p:spTree>
    <p:extLst>
      <p:ext uri="{BB962C8B-B14F-4D97-AF65-F5344CB8AC3E}">
        <p14:creationId xmlns:p14="http://schemas.microsoft.com/office/powerpoint/2010/main" val="241160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GB" dirty="0"/>
          </a:p>
          <a:p>
            <a:pPr>
              <a:defRPr/>
            </a:pPr>
            <a:r>
              <a:rPr lang="en-GB" dirty="0"/>
              <a:t> </a:t>
            </a:r>
            <a:r>
              <a:rPr lang="en-GB" dirty="0" err="1"/>
              <a:t>Acland’s</a:t>
            </a:r>
            <a:r>
              <a:rPr lang="en-GB" dirty="0"/>
              <a:t> Video Atlas of Human Anatomy is the optimal anatomical learning solution. Watch and listen to world-renowned anatomist </a:t>
            </a:r>
            <a:r>
              <a:rPr lang="en-GB" dirty="0" err="1"/>
              <a:t>Dr.</a:t>
            </a:r>
            <a:r>
              <a:rPr lang="en-GB" dirty="0"/>
              <a:t> Robert Acland —Professor Emeritus of Surgery, University of Louisville School of Medicine— as he shows and explains anatomical movement within each region of the body – covering bones, muscles, tendons, organs and more. </a:t>
            </a:r>
          </a:p>
          <a:p>
            <a:pPr>
              <a:defRPr/>
            </a:pPr>
            <a:r>
              <a:rPr lang="en-GB" dirty="0"/>
              <a:t>Available online, this atlas is a perfect resource for any institution’s residents, faculty and students within medical, nursing, physician assistant, physical/ occupational therapy, speech/language and dentistry programs. </a:t>
            </a:r>
            <a:r>
              <a:rPr lang="en-GB" dirty="0" err="1"/>
              <a:t>Acland’s</a:t>
            </a:r>
            <a:r>
              <a:rPr lang="en-GB" dirty="0"/>
              <a:t> Video Atlas of Human Anatomy provides foundational information to supplement the learning and teaching they receive in the classroom and in practice.</a:t>
            </a:r>
          </a:p>
          <a:p>
            <a:pPr>
              <a:defRPr/>
            </a:pPr>
            <a:endParaRPr lang="en-GB" dirty="0"/>
          </a:p>
          <a:p>
            <a:pPr marL="0" indent="0">
              <a:buFont typeface="Arial" panose="020B0604020202020204" pitchFamily="34" charset="0"/>
              <a:buNone/>
              <a:defRPr/>
            </a:pPr>
            <a:r>
              <a:rPr lang="en-GB" dirty="0"/>
              <a:t>Why Acland?</a:t>
            </a:r>
          </a:p>
          <a:p>
            <a:pPr>
              <a:defRPr/>
            </a:pPr>
            <a:endParaRPr lang="en-GB" dirty="0"/>
          </a:p>
          <a:p>
            <a:pPr>
              <a:defRPr/>
            </a:pPr>
            <a:r>
              <a:rPr lang="en-GB" dirty="0"/>
              <a:t>Comprehensive 3D video atlas of fresh anatomic specimens in their natural </a:t>
            </a:r>
            <a:r>
              <a:rPr lang="en-GB" dirty="0" err="1"/>
              <a:t>color</a:t>
            </a:r>
            <a:r>
              <a:rPr lang="en-GB" dirty="0"/>
              <a:t> </a:t>
            </a:r>
          </a:p>
          <a:p>
            <a:pPr>
              <a:defRPr/>
            </a:pPr>
            <a:r>
              <a:rPr lang="en-GB" dirty="0"/>
              <a:t>Ideal for preparation and review in human/gross anatomy courses and lab environment </a:t>
            </a:r>
          </a:p>
          <a:p>
            <a:pPr>
              <a:defRPr/>
            </a:pPr>
            <a:r>
              <a:rPr lang="en-GB" dirty="0"/>
              <a:t>360 view of specimens accompanied by clear narration and </a:t>
            </a:r>
            <a:r>
              <a:rPr lang="en-GB" dirty="0" err="1"/>
              <a:t>labeled</a:t>
            </a:r>
            <a:r>
              <a:rPr lang="en-GB" dirty="0"/>
              <a:t> structures (The final image shows the inner ear- this content is </a:t>
            </a:r>
            <a:r>
              <a:rPr lang="en-GB" dirty="0" err="1"/>
              <a:t>groundbreaking</a:t>
            </a:r>
            <a:r>
              <a:rPr lang="en-GB" dirty="0"/>
              <a:t>, and  cannot be found anywhere else!)</a:t>
            </a:r>
          </a:p>
          <a:p>
            <a:pPr>
              <a:defRPr/>
            </a:pPr>
            <a:r>
              <a:rPr lang="en-GB" b="1" dirty="0"/>
              <a:t>Interactive Q&amp;A and timed or review quizzes allows students to independently test their knowledge</a:t>
            </a:r>
          </a:p>
          <a:p>
            <a:pPr>
              <a:defRPr/>
            </a:pPr>
            <a:r>
              <a:rPr lang="en-GB" dirty="0"/>
              <a:t>Quickly navigate to desired sections by region or via A-Z index </a:t>
            </a:r>
          </a:p>
          <a:p>
            <a:pPr>
              <a:defRPr/>
            </a:pPr>
            <a:r>
              <a:rPr lang="en-GB" dirty="0"/>
              <a:t>Choose between the complete 5-volume collection or specific body region </a:t>
            </a:r>
          </a:p>
          <a:p>
            <a:pPr>
              <a:defRPr/>
            </a:pPr>
            <a:r>
              <a:rPr lang="en-GB" dirty="0"/>
              <a:t>Available online and optimized for mobile devices </a:t>
            </a:r>
          </a:p>
          <a:p>
            <a:pPr>
              <a:defRPr/>
            </a:pPr>
            <a:r>
              <a:rPr lang="en-GB" dirty="0"/>
              <a:t>Support the teaching and learning of anatomy more than 300 narrated videos </a:t>
            </a:r>
          </a:p>
          <a:p>
            <a:pPr>
              <a:defRPr/>
            </a:pPr>
            <a:r>
              <a:rPr lang="en-GB" dirty="0"/>
              <a:t>Coverage includes upper extremity, lower extremity, trunk, head &amp; neck and internal organs; plus, brand new ground-breaking inner ear content </a:t>
            </a:r>
          </a:p>
          <a:p>
            <a:pPr>
              <a:defRPr/>
            </a:pPr>
            <a:r>
              <a:rPr lang="en-GB" dirty="0"/>
              <a:t>Allow students independent, frequent viewing for review, self-assessment and practical exam preparation - as well as track their performance using interactive Q&amp;A and timed or review quizzes </a:t>
            </a:r>
          </a:p>
          <a:p>
            <a:pPr>
              <a:defRPr/>
            </a:pPr>
            <a:r>
              <a:rPr lang="en-GB" dirty="0"/>
              <a:t>Demonstrate muscle function in 3D to colleagues, staff, and patients </a:t>
            </a:r>
          </a:p>
          <a:p>
            <a:pPr>
              <a:defRPr/>
            </a:pPr>
            <a:r>
              <a:rPr lang="en-GB" dirty="0"/>
              <a:t>Browse video clips, share with colleagues and add to a “</a:t>
            </a:r>
            <a:r>
              <a:rPr lang="en-GB" dirty="0" err="1"/>
              <a:t>favorites</a:t>
            </a:r>
            <a:r>
              <a:rPr lang="en-GB" dirty="0"/>
              <a:t>” area for quick reference </a:t>
            </a:r>
          </a:p>
          <a:p>
            <a:pPr>
              <a:defRPr/>
            </a:pPr>
            <a:r>
              <a:rPr lang="en-GB" dirty="0"/>
              <a:t>Download PDF transcripts for use in teaching guides and patient handouts </a:t>
            </a:r>
          </a:p>
          <a:p>
            <a:pPr>
              <a:defRPr/>
            </a:pPr>
            <a:endParaRPr lang="en-GB" dirty="0"/>
          </a:p>
        </p:txBody>
      </p:sp>
    </p:spTree>
    <p:extLst>
      <p:ext uri="{BB962C8B-B14F-4D97-AF65-F5344CB8AC3E}">
        <p14:creationId xmlns:p14="http://schemas.microsoft.com/office/powerpoint/2010/main" val="871054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More than </a:t>
            </a:r>
            <a:r>
              <a:rPr lang="en-GB" b="1" dirty="0"/>
              <a:t>100</a:t>
            </a:r>
            <a:r>
              <a:rPr lang="en-GB" dirty="0"/>
              <a:t> core and niche databases offered across a wide range of disciplines – from MEDLINE to </a:t>
            </a:r>
            <a:r>
              <a:rPr lang="en-GB" dirty="0" err="1"/>
              <a:t>PsycINFO</a:t>
            </a:r>
            <a:r>
              <a:rPr lang="en-GB" dirty="0"/>
              <a:t> and </a:t>
            </a:r>
            <a:r>
              <a:rPr lang="en-GB" dirty="0" err="1"/>
              <a:t>Embase</a:t>
            </a:r>
            <a:r>
              <a:rPr lang="en-GB" dirty="0"/>
              <a:t> to AMED, </a:t>
            </a:r>
            <a:r>
              <a:rPr lang="en-GB" dirty="0" err="1"/>
              <a:t>HaPI</a:t>
            </a:r>
            <a:r>
              <a:rPr lang="en-GB" dirty="0"/>
              <a:t>, and Maternity and Infant Care </a:t>
            </a:r>
          </a:p>
          <a:p>
            <a:pPr>
              <a:defRPr/>
            </a:pPr>
            <a:r>
              <a:rPr lang="en-GB" dirty="0"/>
              <a:t>Proprietary precision mapping technology easily ‘maps’ a search term to the controlled vocabulary of each database </a:t>
            </a:r>
          </a:p>
          <a:p>
            <a:pPr>
              <a:defRPr/>
            </a:pPr>
            <a:r>
              <a:rPr lang="en-GB" dirty="0"/>
              <a:t>Multi-file search across databases, journals and books simultaneously </a:t>
            </a:r>
          </a:p>
          <a:p>
            <a:pPr>
              <a:defRPr/>
            </a:pPr>
            <a:r>
              <a:rPr lang="en-GB" dirty="0"/>
              <a:t>Automatic elimination of duplicate results </a:t>
            </a:r>
          </a:p>
          <a:p>
            <a:pPr>
              <a:defRPr/>
            </a:pPr>
            <a:r>
              <a:rPr lang="en-GB" dirty="0"/>
              <a:t>Customisable links to all available full-text holdings </a:t>
            </a:r>
          </a:p>
          <a:p>
            <a:pPr>
              <a:defRPr/>
            </a:pPr>
            <a:r>
              <a:rPr lang="en-GB" dirty="0"/>
              <a:t>Seamless linking to relevant free full-text and internet resources. </a:t>
            </a:r>
          </a:p>
          <a:p>
            <a:pPr>
              <a:defRPr/>
            </a:pPr>
            <a:endParaRPr lang="en-GB" dirty="0"/>
          </a:p>
        </p:txBody>
      </p:sp>
    </p:spTree>
    <p:extLst>
      <p:ext uri="{BB962C8B-B14F-4D97-AF65-F5344CB8AC3E}">
        <p14:creationId xmlns:p14="http://schemas.microsoft.com/office/powerpoint/2010/main" val="1980224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Visible Body is a suite of online programs that cover anatomy, physiology, muscles, the skeleton and the circulatory system through interactive 3D models, animations, quizzes and more. </a:t>
            </a:r>
          </a:p>
          <a:p>
            <a:pPr>
              <a:defRPr/>
            </a:pPr>
            <a:r>
              <a:rPr lang="en-GB" dirty="0"/>
              <a:t>Flexible subscription and purchasing options to allow you to customize to meet your specific needs. </a:t>
            </a:r>
          </a:p>
          <a:p>
            <a:pPr>
              <a:defRPr/>
            </a:pPr>
            <a:r>
              <a:rPr lang="en-GB" dirty="0"/>
              <a:t>Offered for iPad® and/or Android®* to  support users who need offline and offsite access to meet their busy schedules, study habits and device preference. </a:t>
            </a:r>
          </a:p>
          <a:p>
            <a:pPr marL="171450" indent="-171450">
              <a:buFont typeface="Arial" panose="020B0604020202020204" pitchFamily="34" charset="0"/>
              <a:buChar char="•"/>
              <a:defRPr/>
            </a:pPr>
            <a:endParaRPr lang="en-AU" dirty="0">
              <a:solidFill>
                <a:schemeClr val="bg1"/>
              </a:solidFill>
            </a:endParaRPr>
          </a:p>
          <a:p>
            <a:pPr marL="171450" indent="-171450">
              <a:buFont typeface="Arial" panose="020B0604020202020204" pitchFamily="34" charset="0"/>
              <a:buChar char="•"/>
              <a:defRPr/>
            </a:pPr>
            <a:r>
              <a:rPr lang="en-AU" dirty="0">
                <a:solidFill>
                  <a:schemeClr val="bg1"/>
                </a:solidFill>
              </a:rPr>
              <a:t>Peel away structures and layers from head to toe, rotate anatomical models, and dive deep into both systemic and regional anatomy </a:t>
            </a:r>
          </a:p>
          <a:p>
            <a:pPr marL="171450" indent="-171450">
              <a:buFont typeface="Arial" panose="020B0604020202020204" pitchFamily="34" charset="0"/>
              <a:buChar char="•"/>
              <a:defRPr/>
            </a:pPr>
            <a:r>
              <a:rPr lang="en-AU" dirty="0">
                <a:solidFill>
                  <a:schemeClr val="bg1"/>
                </a:solidFill>
              </a:rPr>
              <a:t>Complement textbook and classroom-based learning with interactive resources that support learning objectives and measure learner competency </a:t>
            </a:r>
          </a:p>
          <a:p>
            <a:pPr marL="171450" indent="-171450">
              <a:buFont typeface="Arial" panose="020B0604020202020204" pitchFamily="34" charset="0"/>
              <a:buChar char="•"/>
              <a:defRPr/>
            </a:pPr>
            <a:r>
              <a:rPr lang="en-AU" dirty="0">
                <a:solidFill>
                  <a:schemeClr val="bg1"/>
                </a:solidFill>
              </a:rPr>
              <a:t>Coverage ranges from complete systemic and regional anatomy to specialty modules, perfect for any curriculum type </a:t>
            </a:r>
          </a:p>
          <a:p>
            <a:pPr marL="171450" indent="-171450">
              <a:buFont typeface="Arial" panose="020B0604020202020204" pitchFamily="34" charset="0"/>
              <a:buChar char="•"/>
              <a:defRPr/>
            </a:pPr>
            <a:r>
              <a:rPr lang="en-AU" dirty="0">
                <a:solidFill>
                  <a:schemeClr val="bg1"/>
                </a:solidFill>
              </a:rPr>
              <a:t>Access a variety of content types including animations, illustrations, definitions, audio pronunciations, quizzes and more </a:t>
            </a:r>
          </a:p>
          <a:p>
            <a:pPr marL="171450" indent="-171450">
              <a:buFont typeface="Arial" panose="020B0604020202020204" pitchFamily="34" charset="0"/>
              <a:buChar char="•"/>
              <a:defRPr/>
            </a:pPr>
            <a:r>
              <a:rPr lang="en-AU" dirty="0">
                <a:solidFill>
                  <a:schemeClr val="bg1"/>
                </a:solidFill>
              </a:rPr>
              <a:t>Produced by awarding-winning team of medical illustrators and biomedical visualization experts belonging to the Association of Medical Illustrators </a:t>
            </a:r>
          </a:p>
          <a:p>
            <a:pPr marL="171450" indent="-171450">
              <a:buFont typeface="Arial" panose="020B0604020202020204" pitchFamily="34" charset="0"/>
              <a:buChar char="•"/>
              <a:defRPr/>
            </a:pPr>
            <a:r>
              <a:rPr lang="en-AU" dirty="0">
                <a:solidFill>
                  <a:schemeClr val="bg1"/>
                </a:solidFill>
              </a:rPr>
              <a:t>Extend access to valuable study tools and custom features, off-campus and no need for an internet connection. </a:t>
            </a:r>
          </a:p>
          <a:p>
            <a:pPr>
              <a:defRPr/>
            </a:pPr>
            <a:endParaRPr lang="en-GB" dirty="0"/>
          </a:p>
        </p:txBody>
      </p:sp>
    </p:spTree>
    <p:extLst>
      <p:ext uri="{BB962C8B-B14F-4D97-AF65-F5344CB8AC3E}">
        <p14:creationId xmlns:p14="http://schemas.microsoft.com/office/powerpoint/2010/main" val="2298006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A definitive resource for electronic information in the evidence based medicine (EBM) movement that combines 7 of the most trusted EBM resources into a single, fully-searchable database.</a:t>
            </a:r>
          </a:p>
          <a:p>
            <a:pPr>
              <a:defRPr/>
            </a:pPr>
            <a:r>
              <a:rPr lang="en-GB" dirty="0"/>
              <a:t>Only with EBMR on Ovid can you get comprehensive integration with MEDLINE!</a:t>
            </a:r>
            <a:br>
              <a:rPr lang="en-GB" dirty="0"/>
            </a:br>
            <a:br>
              <a:rPr lang="en-GB" dirty="0"/>
            </a:br>
            <a:r>
              <a:rPr lang="en-GB" b="1" i="1" dirty="0"/>
              <a:t>Topic Reviews</a:t>
            </a:r>
            <a:br>
              <a:rPr lang="en-GB" dirty="0"/>
            </a:br>
            <a:r>
              <a:rPr lang="en-GB" b="1" dirty="0"/>
              <a:t>Cochrane Database of Systematic Reviews</a:t>
            </a:r>
            <a:r>
              <a:rPr lang="en-GB" dirty="0"/>
              <a:t> - produced by Cochrane Collaboration</a:t>
            </a:r>
            <a:br>
              <a:rPr lang="en-GB" dirty="0"/>
            </a:br>
            <a:r>
              <a:rPr lang="en-GB" dirty="0"/>
              <a:t>These reviews allow clinicians to get fast, "bottom line" answers to their most commonly-asked questions, based on a comprehensive and expert analysis of the available medical literature. Includes links to PDFs of the Topic Reviews, the </a:t>
            </a:r>
            <a:r>
              <a:rPr lang="en-GB" b="1" dirty="0"/>
              <a:t>Cochrane Database of Methodology Reviews (CDMR)</a:t>
            </a:r>
            <a:r>
              <a:rPr lang="en-GB" dirty="0"/>
              <a:t>, full-text methodology reviews that summarize the empirical basis for decisions about methods in systematic reviews (includes complete reviews and protocols).</a:t>
            </a:r>
            <a:br>
              <a:rPr lang="en-GB" dirty="0"/>
            </a:br>
            <a:br>
              <a:rPr lang="en-GB" dirty="0"/>
            </a:br>
            <a:r>
              <a:rPr lang="en-GB" b="1" dirty="0"/>
              <a:t>The Database of Abstracts of Reviews of Effectiveness (DARE)</a:t>
            </a:r>
            <a:r>
              <a:rPr lang="en-GB" dirty="0"/>
              <a:t> - NHS Centre for Reviews and Dissemination (CRD)</a:t>
            </a:r>
            <a:br>
              <a:rPr lang="en-GB" dirty="0"/>
            </a:br>
            <a:r>
              <a:rPr lang="en-GB" dirty="0"/>
              <a:t>Selected systematic reviews on the effectiveness of clinical interventions and policies from databases such as MEDLINE and through manual review of the primary literature. These high-quality reviews are based on evaluation of literature searching, inclusion criteria, study assessment, and synthesis. Selected articles are summarized and evaluated in comprehensive full-text reports. </a:t>
            </a:r>
            <a:br>
              <a:rPr lang="en-GB" dirty="0"/>
            </a:br>
            <a:br>
              <a:rPr lang="en-GB" dirty="0"/>
            </a:br>
            <a:r>
              <a:rPr lang="en-GB" b="1" dirty="0"/>
              <a:t>Health Technology Assessments (HTA)</a:t>
            </a:r>
            <a:r>
              <a:rPr lang="en-GB" dirty="0"/>
              <a:t> - NHS Centre for Reviews and Dissemination (CRD)</a:t>
            </a:r>
            <a:br>
              <a:rPr lang="en-GB" dirty="0"/>
            </a:br>
            <a:r>
              <a:rPr lang="en-GB" dirty="0"/>
              <a:t>In collaboration with Sweden’s International Network of Agencies of Health Technology Assessment, HTA brings together details on ongoing studies of the medical, social, ethical and economic implications of healthcare interventions. It contains 4,000 records of completed and ongoing assessments from members of INAHTA. </a:t>
            </a:r>
            <a:br>
              <a:rPr lang="en-GB" dirty="0"/>
            </a:br>
            <a:br>
              <a:rPr lang="en-GB" dirty="0"/>
            </a:br>
            <a:r>
              <a:rPr lang="en-GB" b="1" dirty="0"/>
              <a:t>NHS Economic Evaluation Database (NHSEED)</a:t>
            </a:r>
            <a:r>
              <a:rPr lang="en-GB" dirty="0"/>
              <a:t> - NHS Centre for Reviews and Dissemination (CRD)</a:t>
            </a:r>
            <a:br>
              <a:rPr lang="en-GB" dirty="0"/>
            </a:br>
            <a:r>
              <a:rPr lang="en-GB" dirty="0"/>
              <a:t>Over 6,000 abstracts of quality assessed economic evaluations to assist decision-makers by systematically identifying and describing economic evaluations, appraising their quality and highlighting their relative strengths and weaknesses. </a:t>
            </a:r>
            <a:br>
              <a:rPr lang="en-GB" dirty="0"/>
            </a:br>
            <a:br>
              <a:rPr lang="en-GB" dirty="0"/>
            </a:br>
            <a:r>
              <a:rPr lang="en-GB" b="1" i="1" dirty="0"/>
              <a:t>Article Reviews</a:t>
            </a:r>
            <a:br>
              <a:rPr lang="en-GB" dirty="0"/>
            </a:br>
            <a:r>
              <a:rPr lang="en-GB" b="1" dirty="0"/>
              <a:t>ACP Journal Club</a:t>
            </a:r>
            <a:r>
              <a:rPr lang="en-GB" dirty="0"/>
              <a:t> - American College of Physicians</a:t>
            </a:r>
            <a:br>
              <a:rPr lang="en-GB" dirty="0"/>
            </a:br>
            <a:r>
              <a:rPr lang="en-GB" dirty="0"/>
              <a:t>Enhanced abstracts of clinically relevant and sound studies published in top clinical journals. They include commentaries on the applicability of these studies to clinical practice. </a:t>
            </a:r>
            <a:br>
              <a:rPr lang="en-GB" dirty="0"/>
            </a:br>
            <a:br>
              <a:rPr lang="en-GB" dirty="0"/>
            </a:br>
            <a:r>
              <a:rPr lang="en-GB" b="1" dirty="0"/>
              <a:t>Definitive Controlled Trials</a:t>
            </a:r>
            <a:br>
              <a:rPr lang="en-GB" dirty="0"/>
            </a:br>
            <a:r>
              <a:rPr lang="en-GB" dirty="0"/>
              <a:t>The Cochrane Central Register of Controlled Trials - Cochrane Collaboration</a:t>
            </a:r>
            <a:br>
              <a:rPr lang="en-GB" dirty="0"/>
            </a:br>
            <a:r>
              <a:rPr lang="en-GB" dirty="0"/>
              <a:t>Over 350,000 bibliographic references to controlled trials in health care, and imposes quality control standards on included references to ensure that only reports of definite randomized controlled trials or controlled clinical trials are included.</a:t>
            </a:r>
            <a:br>
              <a:rPr lang="en-GB" dirty="0"/>
            </a:br>
            <a:br>
              <a:rPr lang="en-GB" dirty="0"/>
            </a:br>
            <a:r>
              <a:rPr lang="en-GB" b="1" i="1" dirty="0"/>
              <a:t>Methodology Reviews</a:t>
            </a:r>
            <a:br>
              <a:rPr lang="en-GB" dirty="0"/>
            </a:br>
            <a:r>
              <a:rPr lang="en-GB" b="1" dirty="0"/>
              <a:t>Cochrane Methodology Register (CMR) </a:t>
            </a:r>
            <a:r>
              <a:rPr lang="en-GB" dirty="0"/>
              <a:t>-</a:t>
            </a:r>
            <a:br>
              <a:rPr lang="en-GB" dirty="0"/>
            </a:br>
            <a:r>
              <a:rPr lang="en-GB" dirty="0"/>
              <a:t>A bibliography of more than 9,000 references to controlled trials in journal articles, book chapters, conference proceedings and reports, and other publications of methodologies used in health studies.</a:t>
            </a:r>
          </a:p>
          <a:p>
            <a:pPr>
              <a:defRPr/>
            </a:pPr>
            <a:endParaRPr lang="en-GB" dirty="0"/>
          </a:p>
        </p:txBody>
      </p:sp>
    </p:spTree>
    <p:extLst>
      <p:ext uri="{BB962C8B-B14F-4D97-AF65-F5344CB8AC3E}">
        <p14:creationId xmlns:p14="http://schemas.microsoft.com/office/powerpoint/2010/main" val="1985094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a:extLst>
            <a:ext uri="{FAA26D3D-D897-4be2-8F04-BA451C77F1D7}"/>
          </a:extLst>
        </p:spPr>
      </p:sp>
      <p:sp>
        <p:nvSpPr>
          <p:cNvPr id="71683" name="Rectangle 3"/>
          <p:cNvSpPr>
            <a:spLocks noGrp="1" noChangeArrowheads="1"/>
          </p:cNvSpPr>
          <p:nvPr>
            <p:ph type="body" idx="1"/>
          </p:nvPr>
        </p:nvSpPr>
        <p:spPr>
          <a:ln/>
        </p:spPr>
        <p:txBody>
          <a:bodyPr/>
          <a:lstStyle/>
          <a:p>
            <a:pPr eaLnBrk="1" hangingPunct="1">
              <a:buFont typeface="Arial" charset="0"/>
              <a:buChar char="&gt;"/>
              <a:defRPr/>
            </a:pPr>
            <a:endParaRPr lang="en-US">
              <a:cs typeface="+mn-cs"/>
            </a:endParaRPr>
          </a:p>
        </p:txBody>
      </p:sp>
    </p:spTree>
    <p:extLst>
      <p:ext uri="{BB962C8B-B14F-4D97-AF65-F5344CB8AC3E}">
        <p14:creationId xmlns:p14="http://schemas.microsoft.com/office/powerpoint/2010/main" val="290247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57490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642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157197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91317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82580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02974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49660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b="1" dirty="0"/>
              <a:t>Search the Way You Like: </a:t>
            </a:r>
            <a:r>
              <a:rPr lang="en-GB" dirty="0"/>
              <a:t>Quickly select their preferred search mode, including: Basic Search, Find Citation, Search Tools, Search Fields, Multi-Field Search and Advanced Search. </a:t>
            </a:r>
          </a:p>
          <a:p>
            <a:pPr>
              <a:defRPr/>
            </a:pPr>
            <a:r>
              <a:rPr lang="en-GB" b="1" dirty="0"/>
              <a:t>Add Value to Your Full Text Search:  </a:t>
            </a:r>
            <a:r>
              <a:rPr lang="en-GB" dirty="0"/>
              <a:t>Browse and search thousands of Multimedia assets including videos, audio podcasts and images. </a:t>
            </a:r>
          </a:p>
          <a:p>
            <a:pPr>
              <a:defRPr/>
            </a:pPr>
            <a:r>
              <a:rPr lang="en-GB" b="1" dirty="0"/>
              <a:t>Content Alerting: </a:t>
            </a:r>
            <a:r>
              <a:rPr lang="en-GB" dirty="0"/>
              <a:t>Automatically receive saved searched via email or RSS with </a:t>
            </a:r>
            <a:r>
              <a:rPr lang="en-GB" dirty="0" err="1"/>
              <a:t>AutoAlerts</a:t>
            </a:r>
            <a:r>
              <a:rPr lang="en-GB" dirty="0"/>
              <a:t> whenever new articles matching your search criteria become available. Ovid’s </a:t>
            </a:r>
            <a:r>
              <a:rPr lang="en-GB" dirty="0" err="1"/>
              <a:t>eTOCs</a:t>
            </a:r>
            <a:r>
              <a:rPr lang="en-GB" dirty="0"/>
              <a:t> track and alert users to newly loaded journal issues. </a:t>
            </a:r>
          </a:p>
          <a:p>
            <a:pPr>
              <a:defRPr/>
            </a:pPr>
            <a:r>
              <a:rPr lang="en-GB" b="1" dirty="0"/>
              <a:t>Work Productivity Tools: </a:t>
            </a:r>
            <a:r>
              <a:rPr lang="en-GB" dirty="0"/>
              <a:t>Quickly identify how you conducted your search with Search History, use Search Limits to bring greater focus to your searches and easily attach Annotations to a citation or search result.                                                                                                                   Results can be instantly viewed and sorted according to multiple criteria with Search Results Tools and Functionality. Citation Manager Options allow to select a preferred style when viewing, printing, or exporting to your citation manager. </a:t>
            </a:r>
          </a:p>
          <a:p>
            <a:pPr>
              <a:defRPr/>
            </a:pPr>
            <a:r>
              <a:rPr lang="en-GB" b="1" dirty="0"/>
              <a:t>Conduct More of Your Research Work within Ovid: </a:t>
            </a:r>
            <a:r>
              <a:rPr lang="en-GB" i="1" dirty="0" err="1"/>
              <a:t>MyWorkspace</a:t>
            </a:r>
            <a:r>
              <a:rPr lang="en-GB" dirty="0"/>
              <a:t> combines search, discovery, document and research management into a single online destination, dramatically increasing your online work productivity. </a:t>
            </a:r>
          </a:p>
          <a:p>
            <a:pPr>
              <a:defRPr/>
            </a:pPr>
            <a:endParaRPr lang="en-GB" dirty="0"/>
          </a:p>
          <a:p>
            <a:pPr>
              <a:defRPr/>
            </a:pPr>
            <a:endParaRPr lang="en-GB" dirty="0"/>
          </a:p>
          <a:p>
            <a:pPr>
              <a:defRPr/>
            </a:pPr>
            <a:endParaRPr lang="en-GB" dirty="0"/>
          </a:p>
        </p:txBody>
      </p:sp>
    </p:spTree>
    <p:extLst>
      <p:ext uri="{BB962C8B-B14F-4D97-AF65-F5344CB8AC3E}">
        <p14:creationId xmlns:p14="http://schemas.microsoft.com/office/powerpoint/2010/main" val="35215484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1">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4556125" y="3419475"/>
            <a:ext cx="2540000" cy="2540000"/>
          </a:xfrm>
          <a:prstGeom prst="rect">
            <a:avLst/>
          </a:prstGeom>
          <a:solidFill>
            <a:srgbClr val="006DB4">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Rectangle 5"/>
          <p:cNvSpPr/>
          <p:nvPr userDrawn="1"/>
        </p:nvSpPr>
        <p:spPr>
          <a:xfrm>
            <a:off x="4556125" y="879475"/>
            <a:ext cx="2540000" cy="2540000"/>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7" name="Rectangle 6"/>
          <p:cNvSpPr/>
          <p:nvPr userDrawn="1"/>
        </p:nvSpPr>
        <p:spPr>
          <a:xfrm>
            <a:off x="2017713" y="879475"/>
            <a:ext cx="2540000" cy="2540000"/>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pic>
        <p:nvPicPr>
          <p:cNvPr id="8" name="Picture 13" descr="WK_H_01_Pos_RGB_2400_Colo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6763" y="2787650"/>
            <a:ext cx="22748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7"/>
          <p:cNvSpPr>
            <a:spLocks noChangeShapeType="1"/>
          </p:cNvSpPr>
          <p:nvPr userDrawn="1"/>
        </p:nvSpPr>
        <p:spPr bwMode="auto">
          <a:xfrm flipH="1">
            <a:off x="4552950" y="960438"/>
            <a:ext cx="0" cy="2366962"/>
          </a:xfrm>
          <a:prstGeom prst="line">
            <a:avLst/>
          </a:prstGeom>
          <a:noFill/>
          <a:ln w="12700">
            <a:solidFill>
              <a:srgbClr val="0D6DBC">
                <a:alpha val="50195"/>
              </a:srgbClr>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2" name="Title 1"/>
          <p:cNvSpPr>
            <a:spLocks noGrp="1"/>
          </p:cNvSpPr>
          <p:nvPr>
            <p:ph type="ctrTitle"/>
          </p:nvPr>
        </p:nvSpPr>
        <p:spPr>
          <a:xfrm>
            <a:off x="4613684" y="940936"/>
            <a:ext cx="2293697" cy="2286000"/>
          </a:xfrm>
        </p:spPr>
        <p:txBody>
          <a:bodyPr>
            <a:normAutofit/>
          </a:bodyPr>
          <a:lstStyle>
            <a:lvl1pPr>
              <a:defRPr sz="2000"/>
            </a:lvl1pPr>
          </a:lstStyle>
          <a:p>
            <a:r>
              <a:rPr lang="en-US" dirty="0"/>
              <a:t>Click to edit Master title style</a:t>
            </a:r>
          </a:p>
        </p:txBody>
      </p:sp>
      <p:sp>
        <p:nvSpPr>
          <p:cNvPr id="3" name="Subtitle 2"/>
          <p:cNvSpPr>
            <a:spLocks noGrp="1"/>
          </p:cNvSpPr>
          <p:nvPr>
            <p:ph type="subTitle" idx="1"/>
          </p:nvPr>
        </p:nvSpPr>
        <p:spPr>
          <a:xfrm>
            <a:off x="4621381" y="4211169"/>
            <a:ext cx="2286000" cy="1268696"/>
          </a:xfrm>
        </p:spPr>
        <p:txBody>
          <a:bodyPr anchor="b">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3"/>
          <p:cNvSpPr>
            <a:spLocks noGrp="1"/>
          </p:cNvSpPr>
          <p:nvPr>
            <p:ph type="dt" sz="half" idx="10"/>
          </p:nvPr>
        </p:nvSpPr>
        <p:spPr>
          <a:xfrm>
            <a:off x="4621213" y="5480050"/>
            <a:ext cx="2133600" cy="365125"/>
          </a:xfrm>
          <a:prstGeom prst="rect">
            <a:avLst/>
          </a:prstGeom>
        </p:spPr>
        <p:txBody>
          <a:bodyPr vert="horz" wrap="square" lIns="91440" tIns="45720" rIns="91440" bIns="45720" numCol="1" anchor="t" anchorCtr="0" compatLnSpc="1">
            <a:prstTxWarp prst="textNoShape">
              <a:avLst/>
            </a:prstTxWarp>
          </a:bodyPr>
          <a:lstStyle>
            <a:lvl1pPr algn="l" defTabSz="457200" eaLnBrk="1" hangingPunct="1">
              <a:spcBef>
                <a:spcPct val="0"/>
              </a:spcBef>
              <a:defRPr sz="1400">
                <a:solidFill>
                  <a:srgbClr val="FFFFFF"/>
                </a:solidFill>
                <a:latin typeface="Calibri" pitchFamily="34" charset="0"/>
              </a:defRPr>
            </a:lvl1pPr>
          </a:lstStyle>
          <a:p>
            <a:pPr>
              <a:defRPr/>
            </a:pPr>
            <a:fld id="{26BAAC3C-9B7B-46D5-8736-10EC9D6D66EA}" type="datetimeFigureOut">
              <a:rPr lang="en-US" altLang="en-US"/>
              <a:pPr>
                <a:defRPr/>
              </a:pPr>
              <a:t>5/24/2018</a:t>
            </a:fld>
            <a:endParaRPr lang="en-US" altLang="en-US"/>
          </a:p>
        </p:txBody>
      </p:sp>
    </p:spTree>
    <p:extLst>
      <p:ext uri="{BB962C8B-B14F-4D97-AF65-F5344CB8AC3E}">
        <p14:creationId xmlns:p14="http://schemas.microsoft.com/office/powerpoint/2010/main" val="176683738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72513" y="0"/>
            <a:ext cx="476250" cy="2149475"/>
          </a:xfrm>
          <a:prstGeom prst="rect">
            <a:avLst/>
          </a:prstGeom>
          <a:solidFill>
            <a:schemeClr val="accent6">
              <a:lumMod val="60000"/>
              <a:lumOff val="40000"/>
              <a:alpha val="85000"/>
            </a:schemeClr>
          </a:solidFill>
          <a:ln>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77226" y="1000125"/>
            <a:ext cx="12573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Open Access</a:t>
            </a:r>
          </a:p>
        </p:txBody>
      </p:sp>
      <p:sp>
        <p:nvSpPr>
          <p:cNvPr id="7" name="Rectangle 6"/>
          <p:cNvSpPr>
            <a:spLocks noChangeArrowheads="1"/>
          </p:cNvSpPr>
          <p:nvPr userDrawn="1"/>
        </p:nvSpPr>
        <p:spPr bwMode="auto">
          <a:xfrm>
            <a:off x="4763" y="0"/>
            <a:ext cx="9139237" cy="127000"/>
          </a:xfrm>
          <a:prstGeom prst="rect">
            <a:avLst/>
          </a:prstGeom>
          <a:solidFill>
            <a:srgbClr val="E7A614"/>
          </a:solidFill>
          <a:ln w="19050" algn="ctr">
            <a:solidFill>
              <a:srgbClr val="E7A614"/>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8" name="Rectangle 7"/>
          <p:cNvSpPr>
            <a:spLocks noChangeArrowheads="1"/>
          </p:cNvSpPr>
          <p:nvPr userDrawn="1"/>
        </p:nvSpPr>
        <p:spPr bwMode="auto">
          <a:xfrm>
            <a:off x="0" y="0"/>
            <a:ext cx="9144000" cy="141288"/>
          </a:xfrm>
          <a:prstGeom prst="rect">
            <a:avLst/>
          </a:prstGeom>
          <a:solidFill>
            <a:srgbClr val="E7A614"/>
          </a:solidFill>
          <a:ln w="19050" algn="ctr">
            <a:solidFill>
              <a:srgbClr val="E7A614"/>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1FB15D8E-1600-45DB-9919-99553F3E592F}" type="slidenum">
              <a:rPr lang="en-US" altLang="en-US"/>
              <a:pPr>
                <a:defRPr/>
              </a:pPr>
              <a:t>‹#›</a:t>
            </a:fld>
            <a:endParaRPr lang="en-US" altLang="en-US"/>
          </a:p>
        </p:txBody>
      </p:sp>
      <p:sp>
        <p:nvSpPr>
          <p:cNvPr id="10"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72164708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006DB4">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02613" y="1000125"/>
            <a:ext cx="1406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rgbClr val="D4DCE2"/>
                </a:solidFill>
                <a:latin typeface="Calibri" panose="020F0502020204030204" pitchFamily="34" charset="0"/>
              </a:rPr>
              <a:t>Product Name</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66D4211A-410B-431F-886F-816E9B35EEE0}"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1917732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4"/>
          <p:cNvSpPr>
            <a:spLocks noGrp="1" noChangeArrowheads="1"/>
          </p:cNvSpPr>
          <p:nvPr>
            <p:ph type="sldNum" sz="quarter" idx="10"/>
          </p:nvPr>
        </p:nvSpPr>
        <p:spPr/>
        <p:txBody>
          <a:bodyPr/>
          <a:lstStyle>
            <a:lvl1pPr>
              <a:defRPr/>
            </a:lvl1pPr>
          </a:lstStyle>
          <a:p>
            <a:pPr>
              <a:defRPr/>
            </a:pPr>
            <a:fld id="{755CC9A5-2119-42AA-B98A-61D1601C1A47}" type="slidenum">
              <a:rPr lang="en-US" altLang="en-US"/>
              <a:pPr>
                <a:defRPr/>
              </a:pPr>
              <a:t>‹#›</a:t>
            </a:fld>
            <a:endParaRPr lang="en-US" altLang="en-US"/>
          </a:p>
        </p:txBody>
      </p:sp>
      <p:sp>
        <p:nvSpPr>
          <p:cNvPr id="6"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74943338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6" name="Rectangle 5"/>
          <p:cNvSpPr>
            <a:spLocks noChangeArrowheads="1"/>
          </p:cNvSpPr>
          <p:nvPr userDrawn="1"/>
        </p:nvSpPr>
        <p:spPr bwMode="auto">
          <a:xfrm>
            <a:off x="0" y="0"/>
            <a:ext cx="9144000" cy="153988"/>
          </a:xfrm>
          <a:prstGeom prst="rect">
            <a:avLst/>
          </a:prstGeom>
          <a:solidFill>
            <a:srgbClr val="5C2946"/>
          </a:solidFill>
          <a:ln w="19050" algn="ctr">
            <a:solidFill>
              <a:srgbClr val="5C2946"/>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905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96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p:txBody>
          <a:bodyPr/>
          <a:lstStyle>
            <a:lvl1pPr>
              <a:defRPr/>
            </a:lvl1pPr>
          </a:lstStyle>
          <a:p>
            <a:pPr>
              <a:defRPr/>
            </a:pPr>
            <a:fld id="{5540F73D-8382-400F-A7E3-575E72BB6D93}" type="slidenum">
              <a:rPr lang="en-US" altLang="en-US"/>
              <a:pPr>
                <a:defRPr/>
              </a:pPr>
              <a:t>‹#›</a:t>
            </a:fld>
            <a:endParaRPr lang="en-US" altLang="en-US"/>
          </a:p>
        </p:txBody>
      </p:sp>
      <p:sp>
        <p:nvSpPr>
          <p:cNvPr id="8" name="Rectangle 7"/>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72518077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6" name="Rectangle 5"/>
          <p:cNvSpPr>
            <a:spLocks noChangeArrowheads="1"/>
          </p:cNvSpPr>
          <p:nvPr userDrawn="1"/>
        </p:nvSpPr>
        <p:spPr bwMode="auto">
          <a:xfrm>
            <a:off x="0" y="0"/>
            <a:ext cx="9144000" cy="141288"/>
          </a:xfrm>
          <a:prstGeom prst="rect">
            <a:avLst/>
          </a:prstGeom>
          <a:solidFill>
            <a:srgbClr val="69B833"/>
          </a:solidFill>
          <a:ln w="19050" algn="ctr">
            <a:solidFill>
              <a:srgbClr val="69B833"/>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905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96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p:txBody>
          <a:bodyPr/>
          <a:lstStyle>
            <a:lvl1pPr>
              <a:defRPr/>
            </a:lvl1pPr>
          </a:lstStyle>
          <a:p>
            <a:pPr>
              <a:defRPr/>
            </a:pPr>
            <a:fld id="{909B9B14-9016-4373-8250-C2D04E3971BC}" type="slidenum">
              <a:rPr lang="en-US" altLang="en-US"/>
              <a:pPr>
                <a:defRPr/>
              </a:pPr>
              <a:t>‹#›</a:t>
            </a:fld>
            <a:endParaRPr lang="en-US" altLang="en-US"/>
          </a:p>
        </p:txBody>
      </p:sp>
      <p:sp>
        <p:nvSpPr>
          <p:cNvPr id="8" name="Rectangle 7"/>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8117618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6" name="Rectangle 5"/>
          <p:cNvSpPr>
            <a:spLocks noChangeArrowheads="1"/>
          </p:cNvSpPr>
          <p:nvPr userDrawn="1"/>
        </p:nvSpPr>
        <p:spPr bwMode="auto">
          <a:xfrm>
            <a:off x="0" y="0"/>
            <a:ext cx="9144000" cy="141288"/>
          </a:xfrm>
          <a:prstGeom prst="rect">
            <a:avLst/>
          </a:prstGeom>
          <a:solidFill>
            <a:srgbClr val="E7A614"/>
          </a:solidFill>
          <a:ln w="19050" algn="ctr">
            <a:solidFill>
              <a:srgbClr val="E7A614"/>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905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96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p:txBody>
          <a:bodyPr/>
          <a:lstStyle>
            <a:lvl1pPr>
              <a:defRPr/>
            </a:lvl1pPr>
          </a:lstStyle>
          <a:p>
            <a:pPr>
              <a:defRPr/>
            </a:pPr>
            <a:fld id="{5FA0CF56-BEC9-40E7-9E69-4297A7120EDD}" type="slidenum">
              <a:rPr lang="en-US" altLang="en-US"/>
              <a:pPr>
                <a:defRPr/>
              </a:pPr>
              <a:t>‹#›</a:t>
            </a:fld>
            <a:endParaRPr lang="en-US" altLang="en-US"/>
          </a:p>
        </p:txBody>
      </p:sp>
      <p:sp>
        <p:nvSpPr>
          <p:cNvPr id="8" name="Rectangle 7"/>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81843705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1DBD9770-B9F2-4842-8A11-9D36DCC8091E}" type="slidenum">
              <a:rPr lang="en-US" altLang="en-US"/>
              <a:pPr>
                <a:defRPr/>
              </a:pPr>
              <a:t>‹#›</a:t>
            </a:fld>
            <a:endParaRPr lang="en-US" altLang="en-US"/>
          </a:p>
        </p:txBody>
      </p:sp>
      <p:sp>
        <p:nvSpPr>
          <p:cNvPr id="9"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22357193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a:t>Click to edit Master title style</a:t>
            </a:r>
          </a:p>
        </p:txBody>
      </p:sp>
      <p:sp>
        <p:nvSpPr>
          <p:cNvPr id="4"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E5B9F96E-05CE-4386-BA6E-D6E95F15A185}" type="slidenum">
              <a:rPr lang="en-US" altLang="en-US"/>
              <a:pPr>
                <a:defRPr/>
              </a:pPr>
              <a:t>‹#›</a:t>
            </a:fld>
            <a:endParaRPr lang="en-US" altLang="en-US"/>
          </a:p>
        </p:txBody>
      </p:sp>
      <p:sp>
        <p:nvSpPr>
          <p:cNvPr id="5"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9000911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3"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B7C84BAE-0FF4-4733-89F8-FAD5261DE181}" type="slidenum">
              <a:rPr lang="en-US" altLang="en-US"/>
              <a:pPr>
                <a:defRPr/>
              </a:pPr>
              <a:t>‹#›</a:t>
            </a:fld>
            <a:endParaRPr lang="en-US" altLang="en-US"/>
          </a:p>
        </p:txBody>
      </p:sp>
      <p:sp>
        <p:nvSpPr>
          <p:cNvPr id="4"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7593983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sldNum" sz="quarter" idx="10"/>
          </p:nvPr>
        </p:nvSpPr>
        <p:spPr>
          <a:xfrm>
            <a:off x="8343900" y="6542088"/>
            <a:ext cx="438150" cy="247650"/>
          </a:xfrm>
        </p:spPr>
        <p:txBody>
          <a:bodyPr/>
          <a:lstStyle>
            <a:lvl1pPr>
              <a:defRPr/>
            </a:lvl1pPr>
          </a:lstStyle>
          <a:p>
            <a:pPr>
              <a:defRPr/>
            </a:pPr>
            <a:fld id="{7D733C86-3702-4131-BFBB-FE23DF889D0C}" type="slidenum">
              <a:rPr lang="en-US" altLang="en-US"/>
              <a:pPr>
                <a:defRPr/>
              </a:pPr>
              <a:t>‹#›</a:t>
            </a:fld>
            <a:endParaRPr lang="en-US" altLang="en-US"/>
          </a:p>
        </p:txBody>
      </p:sp>
      <p:sp>
        <p:nvSpPr>
          <p:cNvPr id="7" name="Rectangle 6"/>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00836840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6858000"/>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pic>
        <p:nvPicPr>
          <p:cNvPr id="5"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4825" y="6308725"/>
            <a:ext cx="189230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2"/>
          </p:nvPr>
        </p:nvSpPr>
        <p:spPr>
          <a:xfrm>
            <a:off x="1282616" y="2085641"/>
            <a:ext cx="6858752" cy="2071939"/>
          </a:xfrm>
        </p:spPr>
        <p:txBody>
          <a:bodyPr/>
          <a:lstStyle>
            <a:lvl1pPr marL="0" indent="0">
              <a:buNone/>
              <a:defRPr sz="3200">
                <a:solidFill>
                  <a:srgbClr val="FFFFFF"/>
                </a:solidFill>
              </a:defRPr>
            </a:lvl1pPr>
          </a:lstStyle>
          <a:p>
            <a:pPr lvl="0"/>
            <a:r>
              <a:rPr lang="en-US"/>
              <a:t>Click to edit Master text styles</a:t>
            </a:r>
          </a:p>
        </p:txBody>
      </p:sp>
      <p:sp>
        <p:nvSpPr>
          <p:cNvPr id="11" name="Text Placeholder 7"/>
          <p:cNvSpPr>
            <a:spLocks noGrp="1"/>
          </p:cNvSpPr>
          <p:nvPr>
            <p:ph type="body" sz="quarter" idx="13"/>
          </p:nvPr>
        </p:nvSpPr>
        <p:spPr>
          <a:xfrm>
            <a:off x="1482306" y="3930483"/>
            <a:ext cx="6698331" cy="547938"/>
          </a:xfrm>
        </p:spPr>
        <p:txBody>
          <a:bodyPr/>
          <a:lstStyle>
            <a:lvl1pPr marL="0" indent="0">
              <a:buNone/>
              <a:defRPr sz="2000">
                <a:solidFill>
                  <a:schemeClr val="tx1">
                    <a:lumMod val="20000"/>
                    <a:lumOff val="80000"/>
                  </a:schemeClr>
                </a:solidFill>
              </a:defRPr>
            </a:lvl1pPr>
          </a:lstStyle>
          <a:p>
            <a:pPr lvl="0"/>
            <a:r>
              <a:rPr lang="en-US" dirty="0"/>
              <a:t>Click to edit Master text styles</a:t>
            </a:r>
          </a:p>
        </p:txBody>
      </p:sp>
      <p:sp>
        <p:nvSpPr>
          <p:cNvPr id="6" name="Rectangle 7"/>
          <p:cNvSpPr>
            <a:spLocks noGrp="1" noChangeArrowheads="1"/>
          </p:cNvSpPr>
          <p:nvPr>
            <p:ph type="ftr" sz="quarter" idx="14"/>
          </p:nvPr>
        </p:nvSpPr>
        <p:spPr>
          <a:xfrm>
            <a:off x="4794250" y="6162675"/>
            <a:ext cx="3941763" cy="476250"/>
          </a:xfrm>
        </p:spPr>
        <p:txBody>
          <a:bodyPr/>
          <a:lstStyle>
            <a:lvl1pPr algn="r">
              <a:defRPr>
                <a:solidFill>
                  <a:schemeClr val="tx1">
                    <a:lumMod val="20000"/>
                    <a:lumOff val="80000"/>
                  </a:schemeClr>
                </a:solidFill>
              </a:defRPr>
            </a:lvl1pPr>
          </a:lstStyle>
          <a:p>
            <a:pPr>
              <a:defRPr/>
            </a:pPr>
            <a:r>
              <a:rPr lang="en-US" altLang="en-US"/>
              <a:t>© 2015 Wolters Kluwer Confidential</a:t>
            </a:r>
            <a:endParaRPr lang="en-US" altLang="en-US" dirty="0"/>
          </a:p>
        </p:txBody>
      </p:sp>
    </p:spTree>
    <p:extLst>
      <p:ext uri="{BB962C8B-B14F-4D97-AF65-F5344CB8AC3E}">
        <p14:creationId xmlns:p14="http://schemas.microsoft.com/office/powerpoint/2010/main" val="30688290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Rectangle 5"/>
          <p:cNvSpPr>
            <a:spLocks noGrp="1" noChangeArrowheads="1"/>
          </p:cNvSpPr>
          <p:nvPr>
            <p:ph type="sldNum" sz="quarter" idx="10"/>
          </p:nvPr>
        </p:nvSpPr>
        <p:spPr/>
        <p:txBody>
          <a:bodyPr/>
          <a:lstStyle>
            <a:lvl1pPr>
              <a:defRPr/>
            </a:lvl1pPr>
          </a:lstStyle>
          <a:p>
            <a:pPr>
              <a:defRPr/>
            </a:pPr>
            <a:fld id="{5DED9C1E-0726-4C35-AD31-49D5E6D6247B}" type="slidenum">
              <a:rPr lang="en-US" altLang="en-US"/>
              <a:pPr>
                <a:defRPr/>
              </a:pPr>
              <a:t>‹#›</a:t>
            </a:fld>
            <a:endParaRPr lang="en-US" altLang="en-US"/>
          </a:p>
        </p:txBody>
      </p:sp>
      <p:sp>
        <p:nvSpPr>
          <p:cNvPr id="7" name="Rectangle 6"/>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63700145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p:txBody>
          <a:bodyPr/>
          <a:lstStyle>
            <a:lvl1pPr>
              <a:defRPr/>
            </a:lvl1pPr>
          </a:lstStyle>
          <a:p>
            <a:pPr>
              <a:defRPr/>
            </a:pPr>
            <a:fld id="{1781D80A-7350-4CDC-8D27-0DC5D2BED900}"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24589356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Vertical Title 1"/>
          <p:cNvSpPr>
            <a:spLocks noGrp="1"/>
          </p:cNvSpPr>
          <p:nvPr>
            <p:ph type="title" orient="vert"/>
          </p:nvPr>
        </p:nvSpPr>
        <p:spPr>
          <a:xfrm>
            <a:off x="6618288" y="403225"/>
            <a:ext cx="2078037" cy="5699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4175" y="403225"/>
            <a:ext cx="6081713" cy="5699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a:xfrm>
            <a:off x="8343900" y="6551613"/>
            <a:ext cx="438150" cy="247650"/>
          </a:xfrm>
        </p:spPr>
        <p:txBody>
          <a:bodyPr/>
          <a:lstStyle>
            <a:lvl1pPr>
              <a:defRPr/>
            </a:lvl1pPr>
          </a:lstStyle>
          <a:p>
            <a:pPr>
              <a:defRPr/>
            </a:pPr>
            <a:fld id="{26A134F7-CA78-4362-826F-52108C84A140}" type="slidenum">
              <a:rPr lang="en-US" altLang="en-US"/>
              <a:pPr>
                <a:defRPr/>
              </a:pPr>
              <a:t>‹#›</a:t>
            </a:fld>
            <a:endParaRPr lang="en-US" altLang="en-US"/>
          </a:p>
        </p:txBody>
      </p:sp>
      <p:sp>
        <p:nvSpPr>
          <p:cNvPr id="6" name="Rectangle 5"/>
          <p:cNvSpPr>
            <a:spLocks noGrp="1" noChangeArrowheads="1"/>
          </p:cNvSpPr>
          <p:nvPr>
            <p:ph type="ftr" sz="quarter" idx="11"/>
          </p:nvPr>
        </p:nvSpPr>
        <p:spPr>
          <a:xfrm>
            <a:off x="4171950" y="6484938"/>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939289723"/>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a:t>Click to edit Master title style</a:t>
            </a:r>
          </a:p>
        </p:txBody>
      </p:sp>
      <p:sp>
        <p:nvSpPr>
          <p:cNvPr id="4" name="Slide Number Placeholder 2"/>
          <p:cNvSpPr>
            <a:spLocks noGrp="1"/>
          </p:cNvSpPr>
          <p:nvPr>
            <p:ph type="sldNum" sz="quarter" idx="10"/>
          </p:nvPr>
        </p:nvSpPr>
        <p:spPr/>
        <p:txBody>
          <a:bodyPr/>
          <a:lstStyle>
            <a:lvl1pPr>
              <a:defRPr/>
            </a:lvl1pPr>
          </a:lstStyle>
          <a:p>
            <a:pPr>
              <a:defRPr/>
            </a:pPr>
            <a:fld id="{0953A498-2BC9-4989-8D1D-6BC507F52682}" type="slidenum">
              <a:rPr lang="en-US" altLang="en-US"/>
              <a:pPr>
                <a:defRPr/>
              </a:pPr>
              <a:t>‹#›</a:t>
            </a:fld>
            <a:endParaRPr lang="en-US" altLang="en-US"/>
          </a:p>
        </p:txBody>
      </p:sp>
      <p:sp>
        <p:nvSpPr>
          <p:cNvPr id="5" name="Footer Placeholder 3"/>
          <p:cNvSpPr>
            <a:spLocks noGrp="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31051194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Option1">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4556125" y="3419475"/>
            <a:ext cx="2540000" cy="2540000"/>
          </a:xfrm>
          <a:prstGeom prst="rect">
            <a:avLst/>
          </a:prstGeom>
          <a:solidFill>
            <a:srgbClr val="006DB4">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Rectangle 5"/>
          <p:cNvSpPr/>
          <p:nvPr userDrawn="1"/>
        </p:nvSpPr>
        <p:spPr>
          <a:xfrm>
            <a:off x="4556125" y="879475"/>
            <a:ext cx="2540000" cy="2540000"/>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7" name="Rectangle 6"/>
          <p:cNvSpPr/>
          <p:nvPr userDrawn="1"/>
        </p:nvSpPr>
        <p:spPr>
          <a:xfrm>
            <a:off x="2017713" y="879475"/>
            <a:ext cx="2540000" cy="2540000"/>
          </a:xfrm>
          <a:prstGeom prst="rect">
            <a:avLst/>
          </a:prstGeom>
          <a:solidFill>
            <a:schemeClr val="bg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pic>
        <p:nvPicPr>
          <p:cNvPr id="8" name="Picture 13" descr="WK_H_01_Pos_RGB_2400_Colo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6763" y="2787650"/>
            <a:ext cx="22748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7"/>
          <p:cNvSpPr>
            <a:spLocks noChangeShapeType="1"/>
          </p:cNvSpPr>
          <p:nvPr userDrawn="1"/>
        </p:nvSpPr>
        <p:spPr bwMode="auto">
          <a:xfrm flipH="1">
            <a:off x="4552950" y="960438"/>
            <a:ext cx="0" cy="2366962"/>
          </a:xfrm>
          <a:prstGeom prst="line">
            <a:avLst/>
          </a:prstGeom>
          <a:noFill/>
          <a:ln w="12700">
            <a:solidFill>
              <a:srgbClr val="0D6DBC">
                <a:alpha val="50195"/>
              </a:srgbClr>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2" name="Title 1"/>
          <p:cNvSpPr>
            <a:spLocks noGrp="1"/>
          </p:cNvSpPr>
          <p:nvPr>
            <p:ph type="ctrTitle"/>
          </p:nvPr>
        </p:nvSpPr>
        <p:spPr>
          <a:xfrm>
            <a:off x="4613684" y="940936"/>
            <a:ext cx="2293697" cy="2286000"/>
          </a:xfrm>
        </p:spPr>
        <p:txBody>
          <a:bodyPr>
            <a:normAutofit/>
          </a:bodyPr>
          <a:lstStyle>
            <a:lvl1pPr>
              <a:defRPr sz="2000"/>
            </a:lvl1pPr>
          </a:lstStyle>
          <a:p>
            <a:r>
              <a:rPr lang="en-US" dirty="0"/>
              <a:t>Click to edit Master title style</a:t>
            </a:r>
          </a:p>
        </p:txBody>
      </p:sp>
      <p:sp>
        <p:nvSpPr>
          <p:cNvPr id="3" name="Subtitle 2"/>
          <p:cNvSpPr>
            <a:spLocks noGrp="1"/>
          </p:cNvSpPr>
          <p:nvPr>
            <p:ph type="subTitle" idx="1"/>
          </p:nvPr>
        </p:nvSpPr>
        <p:spPr>
          <a:xfrm>
            <a:off x="4621381" y="4211169"/>
            <a:ext cx="2286000" cy="1268696"/>
          </a:xfrm>
        </p:spPr>
        <p:txBody>
          <a:bodyPr anchor="b">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3"/>
          <p:cNvSpPr>
            <a:spLocks noGrp="1"/>
          </p:cNvSpPr>
          <p:nvPr>
            <p:ph type="dt" sz="half" idx="10"/>
          </p:nvPr>
        </p:nvSpPr>
        <p:spPr>
          <a:xfrm>
            <a:off x="4621213" y="5480050"/>
            <a:ext cx="2133600" cy="365125"/>
          </a:xfrm>
          <a:prstGeom prst="rect">
            <a:avLst/>
          </a:prstGeom>
        </p:spPr>
        <p:txBody>
          <a:bodyPr vert="horz" wrap="square" lIns="91440" tIns="45720" rIns="91440" bIns="45720" numCol="1" anchor="t" anchorCtr="0" compatLnSpc="1">
            <a:prstTxWarp prst="textNoShape">
              <a:avLst/>
            </a:prstTxWarp>
          </a:bodyPr>
          <a:lstStyle>
            <a:lvl1pPr algn="l" defTabSz="457200" eaLnBrk="1" hangingPunct="1">
              <a:spcBef>
                <a:spcPct val="0"/>
              </a:spcBef>
              <a:defRPr sz="1400">
                <a:solidFill>
                  <a:srgbClr val="FFFFFF"/>
                </a:solidFill>
                <a:latin typeface="Calibri" pitchFamily="34" charset="0"/>
              </a:defRPr>
            </a:lvl1pPr>
          </a:lstStyle>
          <a:p>
            <a:pPr>
              <a:defRPr/>
            </a:pPr>
            <a:fld id="{7A5E843A-1390-4F1B-A813-EE994089EACD}" type="datetimeFigureOut">
              <a:rPr lang="en-US" altLang="en-US"/>
              <a:pPr>
                <a:defRPr/>
              </a:pPr>
              <a:t>5/24/2018</a:t>
            </a:fld>
            <a:endParaRPr lang="en-US" altLang="en-US"/>
          </a:p>
        </p:txBody>
      </p:sp>
    </p:spTree>
    <p:extLst>
      <p:ext uri="{BB962C8B-B14F-4D97-AF65-F5344CB8AC3E}">
        <p14:creationId xmlns:p14="http://schemas.microsoft.com/office/powerpoint/2010/main" val="983536575"/>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6858000"/>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pic>
        <p:nvPicPr>
          <p:cNvPr id="5"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4825" y="6308725"/>
            <a:ext cx="189230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2"/>
          </p:nvPr>
        </p:nvSpPr>
        <p:spPr>
          <a:xfrm>
            <a:off x="1282616" y="2085641"/>
            <a:ext cx="6858752" cy="2071939"/>
          </a:xfrm>
        </p:spPr>
        <p:txBody>
          <a:bodyPr/>
          <a:lstStyle>
            <a:lvl1pPr marL="0" indent="0">
              <a:buNone/>
              <a:defRPr sz="3200">
                <a:solidFill>
                  <a:srgbClr val="FFFFFF"/>
                </a:solidFill>
              </a:defRPr>
            </a:lvl1pPr>
          </a:lstStyle>
          <a:p>
            <a:pPr lvl="0"/>
            <a:r>
              <a:rPr lang="en-US"/>
              <a:t>Click to edit Master text styles</a:t>
            </a:r>
          </a:p>
        </p:txBody>
      </p:sp>
      <p:sp>
        <p:nvSpPr>
          <p:cNvPr id="11" name="Text Placeholder 7"/>
          <p:cNvSpPr>
            <a:spLocks noGrp="1"/>
          </p:cNvSpPr>
          <p:nvPr>
            <p:ph type="body" sz="quarter" idx="13"/>
          </p:nvPr>
        </p:nvSpPr>
        <p:spPr>
          <a:xfrm>
            <a:off x="1482306" y="3930483"/>
            <a:ext cx="6698331" cy="547938"/>
          </a:xfrm>
        </p:spPr>
        <p:txBody>
          <a:bodyPr/>
          <a:lstStyle>
            <a:lvl1pPr marL="0" indent="0">
              <a:buNone/>
              <a:defRPr sz="2000">
                <a:solidFill>
                  <a:schemeClr val="tx1">
                    <a:lumMod val="20000"/>
                    <a:lumOff val="80000"/>
                  </a:schemeClr>
                </a:solidFill>
              </a:defRPr>
            </a:lvl1pPr>
          </a:lstStyle>
          <a:p>
            <a:pPr lvl="0"/>
            <a:r>
              <a:rPr lang="en-US" dirty="0"/>
              <a:t>Click to edit Master text styles</a:t>
            </a:r>
          </a:p>
        </p:txBody>
      </p:sp>
      <p:sp>
        <p:nvSpPr>
          <p:cNvPr id="6" name="Rectangle 7"/>
          <p:cNvSpPr>
            <a:spLocks noGrp="1" noChangeArrowheads="1"/>
          </p:cNvSpPr>
          <p:nvPr>
            <p:ph type="ftr" sz="quarter" idx="14"/>
          </p:nvPr>
        </p:nvSpPr>
        <p:spPr>
          <a:xfrm>
            <a:off x="4794250" y="6162675"/>
            <a:ext cx="3941763" cy="476250"/>
          </a:xfrm>
        </p:spPr>
        <p:txBody>
          <a:bodyPr/>
          <a:lstStyle>
            <a:lvl1pPr algn="r">
              <a:defRPr>
                <a:solidFill>
                  <a:schemeClr val="tx1">
                    <a:lumMod val="20000"/>
                    <a:lumOff val="80000"/>
                  </a:schemeClr>
                </a:solidFill>
              </a:defRPr>
            </a:lvl1pPr>
          </a:lstStyle>
          <a:p>
            <a:pPr>
              <a:defRPr/>
            </a:pPr>
            <a:r>
              <a:rPr lang="en-US" altLang="en-US"/>
              <a:t>© 2015 Wolters Kluwer Confidential</a:t>
            </a:r>
            <a:endParaRPr lang="en-US" altLang="en-US" dirty="0"/>
          </a:p>
        </p:txBody>
      </p:sp>
    </p:spTree>
    <p:extLst>
      <p:ext uri="{BB962C8B-B14F-4D97-AF65-F5344CB8AC3E}">
        <p14:creationId xmlns:p14="http://schemas.microsoft.com/office/powerpoint/2010/main" val="231663440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ransition/Tank You Slid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0"/>
            <a:ext cx="9144000" cy="6858000"/>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pic>
        <p:nvPicPr>
          <p:cNvPr id="4"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8925" y="2208213"/>
            <a:ext cx="198437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33350"/>
            <a:ext cx="91440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a:spLocks noChangeArrowheads="1"/>
          </p:cNvSpPr>
          <p:nvPr userDrawn="1"/>
        </p:nvSpPr>
        <p:spPr bwMode="auto">
          <a:xfrm>
            <a:off x="0" y="125413"/>
            <a:ext cx="9144000" cy="1893887"/>
          </a:xfrm>
          <a:prstGeom prst="rect">
            <a:avLst/>
          </a:prstGeom>
          <a:solidFill>
            <a:srgbClr val="0065A7">
              <a:alpha val="7803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sp>
        <p:nvSpPr>
          <p:cNvPr id="8" name="TextBox 7"/>
          <p:cNvSpPr txBox="1">
            <a:spLocks noChangeArrowheads="1"/>
          </p:cNvSpPr>
          <p:nvPr userDrawn="1"/>
        </p:nvSpPr>
        <p:spPr bwMode="auto">
          <a:xfrm>
            <a:off x="339725" y="2486025"/>
            <a:ext cx="2133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AAB9C4"/>
                </a:solidFill>
                <a:latin typeface="Calibri" panose="020F0502020204030204" pitchFamily="34" charset="0"/>
              </a:rPr>
              <a:t>When you have to be right</a:t>
            </a:r>
          </a:p>
        </p:txBody>
      </p:sp>
      <p:sp>
        <p:nvSpPr>
          <p:cNvPr id="7" name="Rectangle 3"/>
          <p:cNvSpPr>
            <a:spLocks noGrp="1" noChangeArrowheads="1"/>
          </p:cNvSpPr>
          <p:nvPr>
            <p:ph type="ctrTitle"/>
          </p:nvPr>
        </p:nvSpPr>
        <p:spPr>
          <a:xfrm>
            <a:off x="288257" y="3859291"/>
            <a:ext cx="8494796" cy="1978025"/>
          </a:xfrm>
        </p:spPr>
        <p:txBody>
          <a:bodyPr/>
          <a:lstStyle>
            <a:lvl1pPr algn="ctr">
              <a:defRPr>
                <a:solidFill>
                  <a:schemeClr val="bg1"/>
                </a:solidFill>
              </a:defRPr>
            </a:lvl1pPr>
          </a:lstStyle>
          <a:p>
            <a:pPr lvl="0"/>
            <a:r>
              <a:rPr lang="en-US" noProof="0" dirty="0"/>
              <a:t>Click to edit Master title style</a:t>
            </a:r>
          </a:p>
        </p:txBody>
      </p:sp>
      <p:sp>
        <p:nvSpPr>
          <p:cNvPr id="9" name="Rectangle 7"/>
          <p:cNvSpPr>
            <a:spLocks noGrp="1" noChangeArrowheads="1"/>
          </p:cNvSpPr>
          <p:nvPr>
            <p:ph type="ftr" sz="quarter" idx="10"/>
          </p:nvPr>
        </p:nvSpPr>
        <p:spPr>
          <a:xfrm>
            <a:off x="4794250" y="6162675"/>
            <a:ext cx="3941763" cy="476250"/>
          </a:xfrm>
        </p:spPr>
        <p:txBody>
          <a:bodyPr/>
          <a:lstStyle>
            <a:lvl1pPr algn="r">
              <a:defRPr>
                <a:solidFill>
                  <a:schemeClr val="tx1">
                    <a:lumMod val="20000"/>
                    <a:lumOff val="80000"/>
                  </a:schemeClr>
                </a:solidFill>
              </a:defRPr>
            </a:lvl1pPr>
          </a:lstStyle>
          <a:p>
            <a:pPr>
              <a:defRPr/>
            </a:pPr>
            <a:r>
              <a:rPr lang="en-US" altLang="en-US"/>
              <a:t>© 2015 Wolters Kluwer Confidential</a:t>
            </a:r>
            <a:endParaRPr lang="en-US" altLang="en-US" dirty="0"/>
          </a:p>
        </p:txBody>
      </p:sp>
    </p:spTree>
    <p:extLst>
      <p:ext uri="{BB962C8B-B14F-4D97-AF65-F5344CB8AC3E}">
        <p14:creationId xmlns:p14="http://schemas.microsoft.com/office/powerpoint/2010/main" val="217459635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DB03E121-8822-40F4-9F9A-2FDFA36921FE}"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46060388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9338" y="0"/>
            <a:ext cx="476250" cy="2124075"/>
          </a:xfrm>
          <a:prstGeom prst="rect">
            <a:avLst/>
          </a:prstGeom>
          <a:solidFill>
            <a:srgbClr val="5C2946">
              <a:alpha val="84706"/>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47063" y="1006475"/>
            <a:ext cx="13176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GB" b="1" dirty="0">
                <a:solidFill>
                  <a:schemeClr val="bg1"/>
                </a:solidFill>
                <a:latin typeface="Bliss-Regular"/>
              </a:rPr>
              <a:t>Technology</a:t>
            </a:r>
            <a:endParaRPr lang="en-US" altLang="en-US" b="1" dirty="0">
              <a:solidFill>
                <a:schemeClr val="bg1"/>
              </a:solidFill>
              <a:latin typeface="Bliss-Regular"/>
            </a:endParaRPr>
          </a:p>
        </p:txBody>
      </p:sp>
      <p:sp>
        <p:nvSpPr>
          <p:cNvPr id="7" name="Rectangle 6"/>
          <p:cNvSpPr>
            <a:spLocks noChangeArrowheads="1"/>
          </p:cNvSpPr>
          <p:nvPr userDrawn="1"/>
        </p:nvSpPr>
        <p:spPr bwMode="auto">
          <a:xfrm>
            <a:off x="0" y="0"/>
            <a:ext cx="9144000" cy="153988"/>
          </a:xfrm>
          <a:prstGeom prst="rect">
            <a:avLst/>
          </a:prstGeom>
          <a:solidFill>
            <a:srgbClr val="5C2946"/>
          </a:solidFill>
          <a:ln w="19050" algn="ctr">
            <a:solidFill>
              <a:srgbClr val="5C2946"/>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5213D305-BE2B-454F-8B0E-6591E0DA44D4}"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15748776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0065A7">
              <a:alpha val="85000"/>
            </a:srgbClr>
          </a:solidFill>
          <a:ln>
            <a:solidFill>
              <a:srgbClr val="0071B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461376" y="1000125"/>
            <a:ext cx="889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Journals</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7F9CB25B-52DF-4F8A-8CFA-9F9C3123A6E3}"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8892266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ransition/Tank You Slid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0"/>
            <a:ext cx="9144000" cy="6858000"/>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pic>
        <p:nvPicPr>
          <p:cNvPr id="4"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8925" y="2208213"/>
            <a:ext cx="198437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33350"/>
            <a:ext cx="91440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a:spLocks noChangeArrowheads="1"/>
          </p:cNvSpPr>
          <p:nvPr userDrawn="1"/>
        </p:nvSpPr>
        <p:spPr bwMode="auto">
          <a:xfrm>
            <a:off x="0" y="125413"/>
            <a:ext cx="9144000" cy="1893887"/>
          </a:xfrm>
          <a:prstGeom prst="rect">
            <a:avLst/>
          </a:prstGeom>
          <a:solidFill>
            <a:srgbClr val="0065A7">
              <a:alpha val="7803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sp>
        <p:nvSpPr>
          <p:cNvPr id="8" name="TextBox 7"/>
          <p:cNvSpPr txBox="1">
            <a:spLocks noChangeArrowheads="1"/>
          </p:cNvSpPr>
          <p:nvPr userDrawn="1"/>
        </p:nvSpPr>
        <p:spPr bwMode="auto">
          <a:xfrm>
            <a:off x="339725" y="2486025"/>
            <a:ext cx="2133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AAB9C4"/>
                </a:solidFill>
                <a:latin typeface="Calibri" panose="020F0502020204030204" pitchFamily="34" charset="0"/>
              </a:rPr>
              <a:t>When you have to be right</a:t>
            </a:r>
          </a:p>
        </p:txBody>
      </p:sp>
      <p:sp>
        <p:nvSpPr>
          <p:cNvPr id="7" name="Rectangle 3"/>
          <p:cNvSpPr>
            <a:spLocks noGrp="1" noChangeArrowheads="1"/>
          </p:cNvSpPr>
          <p:nvPr>
            <p:ph type="ctrTitle"/>
          </p:nvPr>
        </p:nvSpPr>
        <p:spPr>
          <a:xfrm>
            <a:off x="288257" y="3859291"/>
            <a:ext cx="8494796" cy="1978025"/>
          </a:xfrm>
        </p:spPr>
        <p:txBody>
          <a:bodyPr/>
          <a:lstStyle>
            <a:lvl1pPr algn="ctr">
              <a:defRPr>
                <a:solidFill>
                  <a:schemeClr val="bg1"/>
                </a:solidFill>
              </a:defRPr>
            </a:lvl1pPr>
          </a:lstStyle>
          <a:p>
            <a:pPr lvl="0"/>
            <a:r>
              <a:rPr lang="en-US" noProof="0" dirty="0"/>
              <a:t>Click to edit Master title style</a:t>
            </a:r>
          </a:p>
        </p:txBody>
      </p:sp>
      <p:sp>
        <p:nvSpPr>
          <p:cNvPr id="9" name="Rectangle 7"/>
          <p:cNvSpPr>
            <a:spLocks noGrp="1" noChangeArrowheads="1"/>
          </p:cNvSpPr>
          <p:nvPr>
            <p:ph type="ftr" sz="quarter" idx="10"/>
          </p:nvPr>
        </p:nvSpPr>
        <p:spPr>
          <a:xfrm>
            <a:off x="4794250" y="6162675"/>
            <a:ext cx="3941763" cy="476250"/>
          </a:xfrm>
        </p:spPr>
        <p:txBody>
          <a:bodyPr/>
          <a:lstStyle>
            <a:lvl1pPr algn="r">
              <a:defRPr>
                <a:solidFill>
                  <a:schemeClr val="tx1">
                    <a:lumMod val="20000"/>
                    <a:lumOff val="80000"/>
                  </a:schemeClr>
                </a:solidFill>
              </a:defRPr>
            </a:lvl1pPr>
          </a:lstStyle>
          <a:p>
            <a:pPr>
              <a:defRPr/>
            </a:pPr>
            <a:r>
              <a:rPr lang="en-US" altLang="en-US"/>
              <a:t>© 2015 Wolters Kluwer Confidential</a:t>
            </a:r>
            <a:endParaRPr lang="en-US" altLang="en-US" dirty="0"/>
          </a:p>
        </p:txBody>
      </p:sp>
    </p:spTree>
    <p:extLst>
      <p:ext uri="{BB962C8B-B14F-4D97-AF65-F5344CB8AC3E}">
        <p14:creationId xmlns:p14="http://schemas.microsoft.com/office/powerpoint/2010/main" val="29869797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96325" y="0"/>
            <a:ext cx="476250" cy="2432050"/>
          </a:xfrm>
          <a:prstGeom prst="rect">
            <a:avLst/>
          </a:prstGeom>
          <a:solidFill>
            <a:srgbClr val="69B833">
              <a:alpha val="85000"/>
            </a:srgbClr>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7775575" y="1101725"/>
            <a:ext cx="2317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LWW Learning Resources</a:t>
            </a:r>
          </a:p>
        </p:txBody>
      </p:sp>
      <p:sp>
        <p:nvSpPr>
          <p:cNvPr id="7" name="Rectangle 6"/>
          <p:cNvSpPr>
            <a:spLocks noChangeArrowheads="1"/>
          </p:cNvSpPr>
          <p:nvPr userDrawn="1"/>
        </p:nvSpPr>
        <p:spPr bwMode="auto">
          <a:xfrm>
            <a:off x="0" y="0"/>
            <a:ext cx="9144000" cy="141288"/>
          </a:xfrm>
          <a:prstGeom prst="rect">
            <a:avLst/>
          </a:prstGeom>
          <a:solidFill>
            <a:srgbClr val="69B833"/>
          </a:solidFill>
          <a:ln w="19050" algn="ctr">
            <a:solidFill>
              <a:srgbClr val="69B833"/>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DCF0DCB5-4CAA-40EB-9B81-E7FB92D98168}"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82313023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96325" y="0"/>
            <a:ext cx="476250" cy="2124075"/>
          </a:xfrm>
          <a:prstGeom prst="rect">
            <a:avLst/>
          </a:prstGeom>
          <a:solidFill>
            <a:srgbClr val="69B833">
              <a:alpha val="85000"/>
            </a:srgbClr>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7923212" y="954088"/>
            <a:ext cx="20224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Databases</a:t>
            </a:r>
          </a:p>
        </p:txBody>
      </p:sp>
      <p:sp>
        <p:nvSpPr>
          <p:cNvPr id="7" name="Rectangle 6"/>
          <p:cNvSpPr>
            <a:spLocks noChangeArrowheads="1"/>
          </p:cNvSpPr>
          <p:nvPr userDrawn="1"/>
        </p:nvSpPr>
        <p:spPr bwMode="auto">
          <a:xfrm>
            <a:off x="0" y="0"/>
            <a:ext cx="9144000" cy="141288"/>
          </a:xfrm>
          <a:prstGeom prst="rect">
            <a:avLst/>
          </a:prstGeom>
          <a:solidFill>
            <a:srgbClr val="69B833"/>
          </a:solidFill>
          <a:ln w="19050" algn="ctr">
            <a:solidFill>
              <a:srgbClr val="69B833"/>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A00331CE-365F-4DF3-B540-56C822A6625A}"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292153878"/>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E72134">
              <a:alpha val="85000"/>
            </a:srgbClr>
          </a:solidFill>
          <a:ln>
            <a:solidFill>
              <a:srgbClr val="E7213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556626" y="1000125"/>
            <a:ext cx="698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Books</a:t>
            </a:r>
          </a:p>
        </p:txBody>
      </p:sp>
      <p:sp>
        <p:nvSpPr>
          <p:cNvPr id="7" name="Rectangle 6"/>
          <p:cNvSpPr>
            <a:spLocks noChangeArrowheads="1"/>
          </p:cNvSpPr>
          <p:nvPr userDrawn="1"/>
        </p:nvSpPr>
        <p:spPr bwMode="auto">
          <a:xfrm>
            <a:off x="0" y="0"/>
            <a:ext cx="9144000" cy="150813"/>
          </a:xfrm>
          <a:prstGeom prst="rect">
            <a:avLst/>
          </a:prstGeom>
          <a:solidFill>
            <a:srgbClr val="E72134"/>
          </a:solidFill>
          <a:ln w="19050" algn="ctr">
            <a:solidFill>
              <a:srgbClr val="E72134"/>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8899DD5F-28D5-42A4-A86B-B6F2B16480AE}"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12496074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72513" y="0"/>
            <a:ext cx="476250" cy="2149475"/>
          </a:xfrm>
          <a:prstGeom prst="rect">
            <a:avLst/>
          </a:prstGeom>
          <a:solidFill>
            <a:schemeClr val="accent6">
              <a:lumMod val="60000"/>
              <a:lumOff val="40000"/>
              <a:alpha val="85000"/>
            </a:schemeClr>
          </a:solidFill>
          <a:ln>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77226" y="1000125"/>
            <a:ext cx="12573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Open Access</a:t>
            </a:r>
          </a:p>
        </p:txBody>
      </p:sp>
      <p:sp>
        <p:nvSpPr>
          <p:cNvPr id="7" name="Rectangle 6"/>
          <p:cNvSpPr>
            <a:spLocks noChangeArrowheads="1"/>
          </p:cNvSpPr>
          <p:nvPr userDrawn="1"/>
        </p:nvSpPr>
        <p:spPr bwMode="auto">
          <a:xfrm>
            <a:off x="4763" y="0"/>
            <a:ext cx="9139237" cy="127000"/>
          </a:xfrm>
          <a:prstGeom prst="rect">
            <a:avLst/>
          </a:prstGeom>
          <a:solidFill>
            <a:srgbClr val="E7A614"/>
          </a:solidFill>
          <a:ln w="19050" algn="ctr">
            <a:solidFill>
              <a:srgbClr val="E7A614"/>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8" name="Rectangle 7"/>
          <p:cNvSpPr>
            <a:spLocks noChangeArrowheads="1"/>
          </p:cNvSpPr>
          <p:nvPr userDrawn="1"/>
        </p:nvSpPr>
        <p:spPr bwMode="auto">
          <a:xfrm>
            <a:off x="0" y="0"/>
            <a:ext cx="9144000" cy="141288"/>
          </a:xfrm>
          <a:prstGeom prst="rect">
            <a:avLst/>
          </a:prstGeom>
          <a:solidFill>
            <a:srgbClr val="E7A614"/>
          </a:solidFill>
          <a:ln w="19050" algn="ctr">
            <a:solidFill>
              <a:srgbClr val="E7A614"/>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BEBEED7A-B3CC-45BC-ACBE-2CA7CAEE3C26}" type="slidenum">
              <a:rPr lang="en-US" altLang="en-US"/>
              <a:pPr>
                <a:defRPr/>
              </a:pPr>
              <a:t>‹#›</a:t>
            </a:fld>
            <a:endParaRPr lang="en-US" altLang="en-US"/>
          </a:p>
        </p:txBody>
      </p:sp>
      <p:sp>
        <p:nvSpPr>
          <p:cNvPr id="10"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752912979"/>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006DB4">
              <a:alpha val="85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02613" y="1000125"/>
            <a:ext cx="1406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rgbClr val="D4DCE2"/>
                </a:solidFill>
                <a:latin typeface="Calibri" panose="020F0502020204030204" pitchFamily="34" charset="0"/>
              </a:rPr>
              <a:t>Product Name</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C3E9F45B-1B90-4AB0-B962-9E9CF9EBD8E2}"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524144159"/>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4"/>
          <p:cNvSpPr>
            <a:spLocks noGrp="1" noChangeArrowheads="1"/>
          </p:cNvSpPr>
          <p:nvPr>
            <p:ph type="sldNum" sz="quarter" idx="10"/>
          </p:nvPr>
        </p:nvSpPr>
        <p:spPr/>
        <p:txBody>
          <a:bodyPr/>
          <a:lstStyle>
            <a:lvl1pPr>
              <a:defRPr/>
            </a:lvl1pPr>
          </a:lstStyle>
          <a:p>
            <a:pPr>
              <a:defRPr/>
            </a:pPr>
            <a:fld id="{802FF7C5-BB03-499B-9986-F1A35FD47DE9}" type="slidenum">
              <a:rPr lang="en-US" altLang="en-US"/>
              <a:pPr>
                <a:defRPr/>
              </a:pPr>
              <a:t>‹#›</a:t>
            </a:fld>
            <a:endParaRPr lang="en-US" altLang="en-US"/>
          </a:p>
        </p:txBody>
      </p:sp>
      <p:sp>
        <p:nvSpPr>
          <p:cNvPr id="6"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32816448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6" name="Rectangle 5"/>
          <p:cNvSpPr>
            <a:spLocks noChangeArrowheads="1"/>
          </p:cNvSpPr>
          <p:nvPr userDrawn="1"/>
        </p:nvSpPr>
        <p:spPr bwMode="auto">
          <a:xfrm>
            <a:off x="0" y="0"/>
            <a:ext cx="9144000" cy="153988"/>
          </a:xfrm>
          <a:prstGeom prst="rect">
            <a:avLst/>
          </a:prstGeom>
          <a:solidFill>
            <a:srgbClr val="5C2946"/>
          </a:solidFill>
          <a:ln w="19050" algn="ctr">
            <a:solidFill>
              <a:srgbClr val="5C2946"/>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905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96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p:txBody>
          <a:bodyPr/>
          <a:lstStyle>
            <a:lvl1pPr>
              <a:defRPr/>
            </a:lvl1pPr>
          </a:lstStyle>
          <a:p>
            <a:pPr>
              <a:defRPr/>
            </a:pPr>
            <a:fld id="{9866B6FD-9102-40B2-8595-62DC8C609C92}" type="slidenum">
              <a:rPr lang="en-US" altLang="en-US"/>
              <a:pPr>
                <a:defRPr/>
              </a:pPr>
              <a:t>‹#›</a:t>
            </a:fld>
            <a:endParaRPr lang="en-US" altLang="en-US"/>
          </a:p>
        </p:txBody>
      </p:sp>
      <p:sp>
        <p:nvSpPr>
          <p:cNvPr id="8" name="Rectangle 7"/>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252702150"/>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6" name="Rectangle 5"/>
          <p:cNvSpPr>
            <a:spLocks noChangeArrowheads="1"/>
          </p:cNvSpPr>
          <p:nvPr userDrawn="1"/>
        </p:nvSpPr>
        <p:spPr bwMode="auto">
          <a:xfrm>
            <a:off x="0" y="0"/>
            <a:ext cx="9144000" cy="141288"/>
          </a:xfrm>
          <a:prstGeom prst="rect">
            <a:avLst/>
          </a:prstGeom>
          <a:solidFill>
            <a:srgbClr val="E7A614"/>
          </a:solidFill>
          <a:ln w="19050" algn="ctr">
            <a:solidFill>
              <a:srgbClr val="E7A614"/>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905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9625" y="1879600"/>
            <a:ext cx="4076700" cy="4222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p:txBody>
          <a:bodyPr/>
          <a:lstStyle>
            <a:lvl1pPr>
              <a:defRPr/>
            </a:lvl1pPr>
          </a:lstStyle>
          <a:p>
            <a:pPr>
              <a:defRPr/>
            </a:pPr>
            <a:fld id="{8B00A289-B6FE-4E73-BCBF-BC19D55E4C21}" type="slidenum">
              <a:rPr lang="en-US" altLang="en-US"/>
              <a:pPr>
                <a:defRPr/>
              </a:pPr>
              <a:t>‹#›</a:t>
            </a:fld>
            <a:endParaRPr lang="en-US" altLang="en-US"/>
          </a:p>
        </p:txBody>
      </p:sp>
      <p:sp>
        <p:nvSpPr>
          <p:cNvPr id="8" name="Rectangle 7"/>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138970847"/>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76CDA491-B0EF-4881-BAFA-DBDE30D1DCEC}" type="slidenum">
              <a:rPr lang="en-US" altLang="en-US"/>
              <a:pPr>
                <a:defRPr/>
              </a:pPr>
              <a:t>‹#›</a:t>
            </a:fld>
            <a:endParaRPr lang="en-US" altLang="en-US"/>
          </a:p>
        </p:txBody>
      </p:sp>
      <p:sp>
        <p:nvSpPr>
          <p:cNvPr id="9"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31081256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a:t>Click to edit Master title style</a:t>
            </a:r>
          </a:p>
        </p:txBody>
      </p:sp>
      <p:sp>
        <p:nvSpPr>
          <p:cNvPr id="4"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9905232B-3CAB-4B98-90A5-D56CF86CEC9B}" type="slidenum">
              <a:rPr lang="en-US" altLang="en-US"/>
              <a:pPr>
                <a:defRPr/>
              </a:pPr>
              <a:t>‹#›</a:t>
            </a:fld>
            <a:endParaRPr lang="en-US" altLang="en-US"/>
          </a:p>
        </p:txBody>
      </p:sp>
      <p:sp>
        <p:nvSpPr>
          <p:cNvPr id="5"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0124376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AB93BF4A-82F3-467E-8A16-64D2E939BB21}"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53937673"/>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3" name="Rectangle 4"/>
          <p:cNvSpPr>
            <a:spLocks noGrp="1" noChangeArrowheads="1"/>
          </p:cNvSpPr>
          <p:nvPr>
            <p:ph type="sldNum" sz="quarter" idx="10"/>
          </p:nvPr>
        </p:nvSpPr>
        <p:spPr>
          <a:xfrm>
            <a:off x="8343900" y="6542088"/>
            <a:ext cx="438150" cy="247650"/>
          </a:xfrm>
        </p:spPr>
        <p:txBody>
          <a:bodyPr/>
          <a:lstStyle>
            <a:lvl1pPr>
              <a:defRPr/>
            </a:lvl1pPr>
          </a:lstStyle>
          <a:p>
            <a:pPr>
              <a:defRPr/>
            </a:pPr>
            <a:fld id="{D9737CC4-E1FB-46B2-A8CA-0B0BF9635D66}" type="slidenum">
              <a:rPr lang="en-US" altLang="en-US"/>
              <a:pPr>
                <a:defRPr/>
              </a:pPr>
              <a:t>‹#›</a:t>
            </a:fld>
            <a:endParaRPr lang="en-US" altLang="en-US"/>
          </a:p>
        </p:txBody>
      </p:sp>
      <p:sp>
        <p:nvSpPr>
          <p:cNvPr id="4" name="Rectangle 5"/>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183117145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a:spLocks noGrp="1" noChangeArrowheads="1"/>
          </p:cNvSpPr>
          <p:nvPr>
            <p:ph type="sldNum" sz="quarter" idx="10"/>
          </p:nvPr>
        </p:nvSpPr>
        <p:spPr>
          <a:xfrm>
            <a:off x="8343900" y="6542088"/>
            <a:ext cx="438150" cy="247650"/>
          </a:xfrm>
        </p:spPr>
        <p:txBody>
          <a:bodyPr/>
          <a:lstStyle>
            <a:lvl1pPr>
              <a:defRPr/>
            </a:lvl1pPr>
          </a:lstStyle>
          <a:p>
            <a:pPr>
              <a:defRPr/>
            </a:pPr>
            <a:fld id="{341C9B70-9434-43F0-9832-410B1AA74BC4}" type="slidenum">
              <a:rPr lang="en-US" altLang="en-US"/>
              <a:pPr>
                <a:defRPr/>
              </a:pPr>
              <a:t>‹#›</a:t>
            </a:fld>
            <a:endParaRPr lang="en-US" altLang="en-US"/>
          </a:p>
        </p:txBody>
      </p:sp>
      <p:sp>
        <p:nvSpPr>
          <p:cNvPr id="7" name="Rectangle 6"/>
          <p:cNvSpPr>
            <a:spLocks noGrp="1" noChangeArrowheads="1"/>
          </p:cNvSpPr>
          <p:nvPr>
            <p:ph type="ftr" sz="quarter" idx="11"/>
          </p:nvPr>
        </p:nvSpPr>
        <p:spPr>
          <a:xfrm>
            <a:off x="4171950" y="6475413"/>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68794037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Rectangle 5"/>
          <p:cNvSpPr>
            <a:spLocks noGrp="1" noChangeArrowheads="1"/>
          </p:cNvSpPr>
          <p:nvPr>
            <p:ph type="sldNum" sz="quarter" idx="10"/>
          </p:nvPr>
        </p:nvSpPr>
        <p:spPr/>
        <p:txBody>
          <a:bodyPr/>
          <a:lstStyle>
            <a:lvl1pPr>
              <a:defRPr/>
            </a:lvl1pPr>
          </a:lstStyle>
          <a:p>
            <a:pPr>
              <a:defRPr/>
            </a:pPr>
            <a:fld id="{0AD01BFF-59B4-4E8F-8469-1FB099C84FBB}" type="slidenum">
              <a:rPr lang="en-US" altLang="en-US"/>
              <a:pPr>
                <a:defRPr/>
              </a:pPr>
              <a:t>‹#›</a:t>
            </a:fld>
            <a:endParaRPr lang="en-US" altLang="en-US"/>
          </a:p>
        </p:txBody>
      </p:sp>
      <p:sp>
        <p:nvSpPr>
          <p:cNvPr id="7" name="Rectangle 6"/>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527858542"/>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p:txBody>
          <a:bodyPr/>
          <a:lstStyle>
            <a:lvl1pPr>
              <a:defRPr/>
            </a:lvl1pPr>
          </a:lstStyle>
          <a:p>
            <a:pPr>
              <a:defRPr/>
            </a:pPr>
            <a:fld id="{30A2634B-B5D2-4F66-A97F-609A505FEE3A}"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70121979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Vertical Title 1"/>
          <p:cNvSpPr>
            <a:spLocks noGrp="1"/>
          </p:cNvSpPr>
          <p:nvPr>
            <p:ph type="title" orient="vert"/>
          </p:nvPr>
        </p:nvSpPr>
        <p:spPr>
          <a:xfrm>
            <a:off x="6618288" y="403225"/>
            <a:ext cx="2078037" cy="5699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4175" y="403225"/>
            <a:ext cx="6081713" cy="5699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sz="quarter" idx="10"/>
          </p:nvPr>
        </p:nvSpPr>
        <p:spPr>
          <a:xfrm>
            <a:off x="8343900" y="6551613"/>
            <a:ext cx="438150" cy="247650"/>
          </a:xfrm>
        </p:spPr>
        <p:txBody>
          <a:bodyPr/>
          <a:lstStyle>
            <a:lvl1pPr>
              <a:defRPr/>
            </a:lvl1pPr>
          </a:lstStyle>
          <a:p>
            <a:pPr>
              <a:defRPr/>
            </a:pPr>
            <a:fld id="{47F18728-42EF-4314-8FC3-143088726665}" type="slidenum">
              <a:rPr lang="en-US" altLang="en-US"/>
              <a:pPr>
                <a:defRPr/>
              </a:pPr>
              <a:t>‹#›</a:t>
            </a:fld>
            <a:endParaRPr lang="en-US" altLang="en-US"/>
          </a:p>
        </p:txBody>
      </p:sp>
      <p:sp>
        <p:nvSpPr>
          <p:cNvPr id="6" name="Rectangle 5"/>
          <p:cNvSpPr>
            <a:spLocks noGrp="1" noChangeArrowheads="1"/>
          </p:cNvSpPr>
          <p:nvPr>
            <p:ph type="ftr" sz="quarter" idx="11"/>
          </p:nvPr>
        </p:nvSpPr>
        <p:spPr>
          <a:xfrm>
            <a:off x="4171950" y="6484938"/>
            <a:ext cx="4027488" cy="314325"/>
          </a:xfrm>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04419474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TextBox 2"/>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2" name="Title 1"/>
          <p:cNvSpPr>
            <a:spLocks noGrp="1"/>
          </p:cNvSpPr>
          <p:nvPr>
            <p:ph type="title"/>
          </p:nvPr>
        </p:nvSpPr>
        <p:spPr/>
        <p:txBody>
          <a:bodyPr/>
          <a:lstStyle/>
          <a:p>
            <a:r>
              <a:rPr lang="en-US"/>
              <a:t>Click to edit Master title style</a:t>
            </a:r>
          </a:p>
        </p:txBody>
      </p:sp>
      <p:sp>
        <p:nvSpPr>
          <p:cNvPr id="4" name="Slide Number Placeholder 2"/>
          <p:cNvSpPr>
            <a:spLocks noGrp="1"/>
          </p:cNvSpPr>
          <p:nvPr>
            <p:ph type="sldNum" sz="quarter" idx="10"/>
          </p:nvPr>
        </p:nvSpPr>
        <p:spPr/>
        <p:txBody>
          <a:bodyPr/>
          <a:lstStyle>
            <a:lvl1pPr>
              <a:defRPr/>
            </a:lvl1pPr>
          </a:lstStyle>
          <a:p>
            <a:pPr>
              <a:defRPr/>
            </a:pPr>
            <a:fld id="{007B67CA-9539-4CC5-A64E-6DA4B1873044}" type="slidenum">
              <a:rPr lang="en-US" altLang="en-US"/>
              <a:pPr>
                <a:defRPr/>
              </a:pPr>
              <a:t>‹#›</a:t>
            </a:fld>
            <a:endParaRPr lang="en-US" altLang="en-US"/>
          </a:p>
        </p:txBody>
      </p:sp>
      <p:sp>
        <p:nvSpPr>
          <p:cNvPr id="5" name="Footer Placeholder 3"/>
          <p:cNvSpPr>
            <a:spLocks noGrp="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641800316"/>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8161DAE-7C7E-40F2-AE1C-3161BB29F507}" type="datetimeFigureOut">
              <a:rPr lang="en-GB"/>
              <a:pPr>
                <a:defRPr/>
              </a:pPr>
              <a:t>24/05/2018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EA9AAC8-9426-431C-9008-0E261BF7A203}" type="slidenum">
              <a:rPr lang="en-GB"/>
              <a:pPr>
                <a:defRPr/>
              </a:pPr>
              <a:t>‹#›</a:t>
            </a:fld>
            <a:endParaRPr lang="en-GB"/>
          </a:p>
        </p:txBody>
      </p:sp>
    </p:spTree>
    <p:extLst>
      <p:ext uri="{BB962C8B-B14F-4D97-AF65-F5344CB8AC3E}">
        <p14:creationId xmlns:p14="http://schemas.microsoft.com/office/powerpoint/2010/main" val="7973899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D88D0CA-BCD1-4B29-B24A-3998E3D87076}" type="datetimeFigureOut">
              <a:rPr lang="en-GB"/>
              <a:pPr>
                <a:defRPr/>
              </a:pPr>
              <a:t>24/05/2018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BD69449-A357-48B5-801B-8A71067B68A5}" type="slidenum">
              <a:rPr lang="en-GB"/>
              <a:pPr>
                <a:defRPr/>
              </a:pPr>
              <a:t>‹#›</a:t>
            </a:fld>
            <a:endParaRPr lang="en-GB"/>
          </a:p>
        </p:txBody>
      </p:sp>
    </p:spTree>
    <p:extLst>
      <p:ext uri="{BB962C8B-B14F-4D97-AF65-F5344CB8AC3E}">
        <p14:creationId xmlns:p14="http://schemas.microsoft.com/office/powerpoint/2010/main" val="28837372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DE7AB395-2F80-4855-BAEA-FFB966C57221}" type="datetimeFigureOut">
              <a:rPr lang="en-GB"/>
              <a:pPr>
                <a:defRPr/>
              </a:pPr>
              <a:t>24/05/2018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88CDBAC-FFC9-4BE3-9E10-CBE743B5B8E5}" type="slidenum">
              <a:rPr lang="en-GB"/>
              <a:pPr>
                <a:defRPr/>
              </a:pPr>
              <a:t>‹#›</a:t>
            </a:fld>
            <a:endParaRPr lang="en-GB"/>
          </a:p>
        </p:txBody>
      </p:sp>
    </p:spTree>
    <p:extLst>
      <p:ext uri="{BB962C8B-B14F-4D97-AF65-F5344CB8AC3E}">
        <p14:creationId xmlns:p14="http://schemas.microsoft.com/office/powerpoint/2010/main" val="31547115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5AC707FF-B36F-4CD7-B380-C3F7BCF52C36}" type="datetimeFigureOut">
              <a:rPr lang="en-GB"/>
              <a:pPr>
                <a:defRPr/>
              </a:pPr>
              <a:t>24/05/2018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00B586D-ED5D-4CB1-A91C-E5766A7B49F5}" type="slidenum">
              <a:rPr lang="en-GB"/>
              <a:pPr>
                <a:defRPr/>
              </a:pPr>
              <a:t>‹#›</a:t>
            </a:fld>
            <a:endParaRPr lang="en-GB"/>
          </a:p>
        </p:txBody>
      </p:sp>
    </p:spTree>
    <p:extLst>
      <p:ext uri="{BB962C8B-B14F-4D97-AF65-F5344CB8AC3E}">
        <p14:creationId xmlns:p14="http://schemas.microsoft.com/office/powerpoint/2010/main" val="440795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9338" y="0"/>
            <a:ext cx="476250" cy="2124075"/>
          </a:xfrm>
          <a:prstGeom prst="rect">
            <a:avLst/>
          </a:prstGeom>
          <a:solidFill>
            <a:srgbClr val="5C2946">
              <a:alpha val="84706"/>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247063" y="1006475"/>
            <a:ext cx="13176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GB" b="1" dirty="0">
                <a:solidFill>
                  <a:schemeClr val="bg1"/>
                </a:solidFill>
                <a:latin typeface="Bliss-Regular"/>
              </a:rPr>
              <a:t>Technology</a:t>
            </a:r>
            <a:endParaRPr lang="en-US" altLang="en-US" b="1" dirty="0">
              <a:solidFill>
                <a:schemeClr val="bg1"/>
              </a:solidFill>
              <a:latin typeface="Bliss-Regular"/>
            </a:endParaRPr>
          </a:p>
        </p:txBody>
      </p:sp>
      <p:sp>
        <p:nvSpPr>
          <p:cNvPr id="7" name="Rectangle 6"/>
          <p:cNvSpPr>
            <a:spLocks noChangeArrowheads="1"/>
          </p:cNvSpPr>
          <p:nvPr userDrawn="1"/>
        </p:nvSpPr>
        <p:spPr bwMode="auto">
          <a:xfrm>
            <a:off x="0" y="0"/>
            <a:ext cx="9144000" cy="153988"/>
          </a:xfrm>
          <a:prstGeom prst="rect">
            <a:avLst/>
          </a:prstGeom>
          <a:solidFill>
            <a:srgbClr val="5C2946"/>
          </a:solidFill>
          <a:ln w="19050" algn="ctr">
            <a:solidFill>
              <a:srgbClr val="5C2946"/>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C5403875-F582-487A-AB9A-6B70BB5DFD04}"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80968576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27E94981-F3B1-4156-864E-9BD827B9CB73}" type="datetimeFigureOut">
              <a:rPr lang="en-GB"/>
              <a:pPr>
                <a:defRPr/>
              </a:pPr>
              <a:t>24/05/2018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2D4C38D5-3D05-4165-B2D3-74C3F8453E43}" type="slidenum">
              <a:rPr lang="en-GB"/>
              <a:pPr>
                <a:defRPr/>
              </a:pPr>
              <a:t>‹#›</a:t>
            </a:fld>
            <a:endParaRPr lang="en-GB"/>
          </a:p>
        </p:txBody>
      </p:sp>
    </p:spTree>
    <p:extLst>
      <p:ext uri="{BB962C8B-B14F-4D97-AF65-F5344CB8AC3E}">
        <p14:creationId xmlns:p14="http://schemas.microsoft.com/office/powerpoint/2010/main" val="4473633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ADECD95F-EACE-4E87-8DF0-451CD51A9EC9}" type="datetimeFigureOut">
              <a:rPr lang="en-GB"/>
              <a:pPr>
                <a:defRPr/>
              </a:pPr>
              <a:t>24/05/2018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DC08C5CD-BDBF-40F6-BA4A-3C8BE98C50D3}" type="slidenum">
              <a:rPr lang="en-GB"/>
              <a:pPr>
                <a:defRPr/>
              </a:pPr>
              <a:t>‹#›</a:t>
            </a:fld>
            <a:endParaRPr lang="en-GB"/>
          </a:p>
        </p:txBody>
      </p:sp>
    </p:spTree>
    <p:extLst>
      <p:ext uri="{BB962C8B-B14F-4D97-AF65-F5344CB8AC3E}">
        <p14:creationId xmlns:p14="http://schemas.microsoft.com/office/powerpoint/2010/main" val="30150391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60D621-0F94-45C8-80BD-8E8E3B77C4FB}" type="datetimeFigureOut">
              <a:rPr lang="en-GB"/>
              <a:pPr>
                <a:defRPr/>
              </a:pPr>
              <a:t>24/05/2018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D14112D7-EADC-48FE-BBAC-B04355D09A06}" type="slidenum">
              <a:rPr lang="en-GB"/>
              <a:pPr>
                <a:defRPr/>
              </a:pPr>
              <a:t>‹#›</a:t>
            </a:fld>
            <a:endParaRPr lang="en-GB"/>
          </a:p>
        </p:txBody>
      </p:sp>
    </p:spTree>
    <p:extLst>
      <p:ext uri="{BB962C8B-B14F-4D97-AF65-F5344CB8AC3E}">
        <p14:creationId xmlns:p14="http://schemas.microsoft.com/office/powerpoint/2010/main" val="32720965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ED56C17-0DF6-4601-AE6E-80C01C1EB40A}" type="datetimeFigureOut">
              <a:rPr lang="en-GB"/>
              <a:pPr>
                <a:defRPr/>
              </a:pPr>
              <a:t>24/05/2018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470F61C-FEEF-4DF6-82D1-206E0451B757}" type="slidenum">
              <a:rPr lang="en-GB"/>
              <a:pPr>
                <a:defRPr/>
              </a:pPr>
              <a:t>‹#›</a:t>
            </a:fld>
            <a:endParaRPr lang="en-GB"/>
          </a:p>
        </p:txBody>
      </p:sp>
    </p:spTree>
    <p:extLst>
      <p:ext uri="{BB962C8B-B14F-4D97-AF65-F5344CB8AC3E}">
        <p14:creationId xmlns:p14="http://schemas.microsoft.com/office/powerpoint/2010/main" val="33144735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CEDA4F2-B1BF-453A-B919-85C3C1786049}" type="datetimeFigureOut">
              <a:rPr lang="en-GB"/>
              <a:pPr>
                <a:defRPr/>
              </a:pPr>
              <a:t>24/05/2018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599FC6A2-AB11-4E2C-92B9-C97053F68145}" type="slidenum">
              <a:rPr lang="en-GB"/>
              <a:pPr>
                <a:defRPr/>
              </a:pPr>
              <a:t>‹#›</a:t>
            </a:fld>
            <a:endParaRPr lang="en-GB"/>
          </a:p>
        </p:txBody>
      </p:sp>
    </p:spTree>
    <p:extLst>
      <p:ext uri="{BB962C8B-B14F-4D97-AF65-F5344CB8AC3E}">
        <p14:creationId xmlns:p14="http://schemas.microsoft.com/office/powerpoint/2010/main" val="310387592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E6285F9-3853-4444-9FAA-2AB7F1B1F95B}" type="datetimeFigureOut">
              <a:rPr lang="en-GB"/>
              <a:pPr>
                <a:defRPr/>
              </a:pPr>
              <a:t>24/05/2018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C738B21-D0DC-402D-BDA1-9C71AE77A425}" type="slidenum">
              <a:rPr lang="en-GB"/>
              <a:pPr>
                <a:defRPr/>
              </a:pPr>
              <a:t>‹#›</a:t>
            </a:fld>
            <a:endParaRPr lang="en-GB"/>
          </a:p>
        </p:txBody>
      </p:sp>
    </p:spTree>
    <p:extLst>
      <p:ext uri="{BB962C8B-B14F-4D97-AF65-F5344CB8AC3E}">
        <p14:creationId xmlns:p14="http://schemas.microsoft.com/office/powerpoint/2010/main" val="17386137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B19C1D0-090F-4745-87F0-8922608496AD}" type="datetimeFigureOut">
              <a:rPr lang="en-GB"/>
              <a:pPr>
                <a:defRPr/>
              </a:pPr>
              <a:t>24/05/2018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3C34E4B-F133-4C76-AE28-B1F04F9E2038}" type="slidenum">
              <a:rPr lang="en-GB"/>
              <a:pPr>
                <a:defRPr/>
              </a:pPr>
              <a:t>‹#›</a:t>
            </a:fld>
            <a:endParaRPr lang="en-GB"/>
          </a:p>
        </p:txBody>
      </p:sp>
    </p:spTree>
    <p:extLst>
      <p:ext uri="{BB962C8B-B14F-4D97-AF65-F5344CB8AC3E}">
        <p14:creationId xmlns:p14="http://schemas.microsoft.com/office/powerpoint/2010/main" val="701481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0065A7">
              <a:alpha val="85000"/>
            </a:srgbClr>
          </a:solidFill>
          <a:ln>
            <a:solidFill>
              <a:srgbClr val="0071B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461376" y="1000125"/>
            <a:ext cx="889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Journals</a:t>
            </a: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3A98F5E4-C8D9-42CF-ADEA-ED2B992AA37D}"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348032945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96325" y="0"/>
            <a:ext cx="476250" cy="2432050"/>
          </a:xfrm>
          <a:prstGeom prst="rect">
            <a:avLst/>
          </a:prstGeom>
          <a:solidFill>
            <a:srgbClr val="69B833">
              <a:alpha val="85000"/>
            </a:srgbClr>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7775575" y="1101725"/>
            <a:ext cx="2317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LWW Learning Resources</a:t>
            </a:r>
          </a:p>
        </p:txBody>
      </p:sp>
      <p:sp>
        <p:nvSpPr>
          <p:cNvPr id="7" name="Rectangle 6"/>
          <p:cNvSpPr>
            <a:spLocks noChangeArrowheads="1"/>
          </p:cNvSpPr>
          <p:nvPr userDrawn="1"/>
        </p:nvSpPr>
        <p:spPr bwMode="auto">
          <a:xfrm>
            <a:off x="0" y="0"/>
            <a:ext cx="9144000" cy="141288"/>
          </a:xfrm>
          <a:prstGeom prst="rect">
            <a:avLst/>
          </a:prstGeom>
          <a:solidFill>
            <a:srgbClr val="69B833"/>
          </a:solidFill>
          <a:ln w="19050" algn="ctr">
            <a:solidFill>
              <a:srgbClr val="69B833"/>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452B9939-74F8-4022-9EE7-FEDB75060DC0}"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84179674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96325" y="0"/>
            <a:ext cx="476250" cy="2124075"/>
          </a:xfrm>
          <a:prstGeom prst="rect">
            <a:avLst/>
          </a:prstGeom>
          <a:solidFill>
            <a:srgbClr val="69B833">
              <a:alpha val="85000"/>
            </a:srgbClr>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7923212" y="954088"/>
            <a:ext cx="20224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Databases</a:t>
            </a:r>
          </a:p>
        </p:txBody>
      </p:sp>
      <p:sp>
        <p:nvSpPr>
          <p:cNvPr id="7" name="Rectangle 6"/>
          <p:cNvSpPr>
            <a:spLocks noChangeArrowheads="1"/>
          </p:cNvSpPr>
          <p:nvPr userDrawn="1"/>
        </p:nvSpPr>
        <p:spPr bwMode="auto">
          <a:xfrm>
            <a:off x="0" y="0"/>
            <a:ext cx="9144000" cy="141288"/>
          </a:xfrm>
          <a:prstGeom prst="rect">
            <a:avLst/>
          </a:prstGeom>
          <a:solidFill>
            <a:srgbClr val="69B833"/>
          </a:solidFill>
          <a:ln w="19050" algn="ctr">
            <a:solidFill>
              <a:srgbClr val="69B833"/>
            </a:solidFill>
            <a:round/>
            <a:headEnd/>
            <a:tailEnd/>
          </a:ln>
        </p:spPr>
        <p:txBody>
          <a:bodyPr wrap="none"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733A4A1C-0570-4ACD-964A-CB0D7CCA945B}"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216854161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
        <p:nvSpPr>
          <p:cNvPr id="5" name="Rectangle 4"/>
          <p:cNvSpPr/>
          <p:nvPr userDrawn="1"/>
        </p:nvSpPr>
        <p:spPr>
          <a:xfrm>
            <a:off x="8667750" y="0"/>
            <a:ext cx="476250" cy="2124075"/>
          </a:xfrm>
          <a:prstGeom prst="rect">
            <a:avLst/>
          </a:prstGeom>
          <a:solidFill>
            <a:srgbClr val="E72134">
              <a:alpha val="85000"/>
            </a:srgbClr>
          </a:solidFill>
          <a:ln>
            <a:solidFill>
              <a:srgbClr val="E7213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prstClr val="white"/>
              </a:solidFill>
              <a:latin typeface="Calibri"/>
            </a:endParaRPr>
          </a:p>
        </p:txBody>
      </p:sp>
      <p:sp>
        <p:nvSpPr>
          <p:cNvPr id="6" name="TextBox 5"/>
          <p:cNvSpPr txBox="1">
            <a:spLocks noChangeArrowheads="1"/>
          </p:cNvSpPr>
          <p:nvPr userDrawn="1"/>
        </p:nvSpPr>
        <p:spPr bwMode="auto">
          <a:xfrm rot="16200000">
            <a:off x="8556626" y="1000125"/>
            <a:ext cx="698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b="1" dirty="0">
                <a:solidFill>
                  <a:schemeClr val="bg1"/>
                </a:solidFill>
                <a:latin typeface="Calibri" panose="020F0502020204030204" pitchFamily="34" charset="0"/>
              </a:rPr>
              <a:t>Books</a:t>
            </a:r>
          </a:p>
        </p:txBody>
      </p:sp>
      <p:sp>
        <p:nvSpPr>
          <p:cNvPr id="7" name="Rectangle 6"/>
          <p:cNvSpPr>
            <a:spLocks noChangeArrowheads="1"/>
          </p:cNvSpPr>
          <p:nvPr userDrawn="1"/>
        </p:nvSpPr>
        <p:spPr bwMode="auto">
          <a:xfrm>
            <a:off x="0" y="0"/>
            <a:ext cx="9144000" cy="150813"/>
          </a:xfrm>
          <a:prstGeom prst="rect">
            <a:avLst/>
          </a:prstGeom>
          <a:solidFill>
            <a:srgbClr val="E72134"/>
          </a:solidFill>
          <a:ln w="19050" algn="ctr">
            <a:solidFill>
              <a:srgbClr val="E72134"/>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GB" altLang="en-US" sz="2400">
              <a:solidFill>
                <a:srgbClr val="000000"/>
              </a:solidFill>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Grp="1" noChangeArrowheads="1"/>
          </p:cNvSpPr>
          <p:nvPr>
            <p:ph type="sldNum" sz="quarter" idx="10"/>
          </p:nvPr>
        </p:nvSpPr>
        <p:spPr>
          <a:xfrm>
            <a:off x="8343900" y="6523038"/>
            <a:ext cx="438150" cy="247650"/>
          </a:xfrm>
        </p:spPr>
        <p:txBody>
          <a:bodyPr/>
          <a:lstStyle>
            <a:lvl1pPr>
              <a:defRPr/>
            </a:lvl1pPr>
          </a:lstStyle>
          <a:p>
            <a:pPr>
              <a:defRPr/>
            </a:pPr>
            <a:fld id="{DB33B504-6711-4D8E-8916-7E40557B9203}" type="slidenum">
              <a:rPr lang="en-US" altLang="en-US"/>
              <a:pPr>
                <a:defRPr/>
              </a:pPr>
              <a:t>‹#›</a:t>
            </a:fld>
            <a:endParaRPr lang="en-US" altLang="en-US"/>
          </a:p>
        </p:txBody>
      </p:sp>
      <p:sp>
        <p:nvSpPr>
          <p:cNvPr id="9" name="Rectangle 5"/>
          <p:cNvSpPr>
            <a:spLocks noGrp="1" noChangeArrowheads="1"/>
          </p:cNvSpPr>
          <p:nvPr>
            <p:ph type="ftr" sz="quarter" idx="11"/>
          </p:nvPr>
        </p:nvSpPr>
        <p:spPr/>
        <p:txBody>
          <a:bodyPr/>
          <a:lstStyle>
            <a:lvl1pPr>
              <a:defRPr/>
            </a:lvl1pPr>
          </a:lstStyle>
          <a:p>
            <a:pPr>
              <a:defRPr/>
            </a:pPr>
            <a:r>
              <a:rPr lang="en-US" altLang="en-US"/>
              <a:t>© 2015 Wolters Kluwer Confidential</a:t>
            </a:r>
          </a:p>
        </p:txBody>
      </p:sp>
    </p:spTree>
    <p:extLst>
      <p:ext uri="{BB962C8B-B14F-4D97-AF65-F5344CB8AC3E}">
        <p14:creationId xmlns:p14="http://schemas.microsoft.com/office/powerpoint/2010/main" val="40723948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image" Target="../media/image1.emf"/><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theme" Target="../theme/theme2.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0707" name="Rectangle 3"/>
          <p:cNvSpPr>
            <a:spLocks noGrp="1" noChangeArrowheads="1"/>
          </p:cNvSpPr>
          <p:nvPr>
            <p:ph type="title"/>
          </p:nvPr>
        </p:nvSpPr>
        <p:spPr bwMode="auto">
          <a:xfrm>
            <a:off x="384175" y="403225"/>
            <a:ext cx="6973888"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200708" name="Rectangle 4"/>
          <p:cNvSpPr>
            <a:spLocks noGrp="1" noChangeArrowheads="1"/>
          </p:cNvSpPr>
          <p:nvPr>
            <p:ph type="sldNum" sz="quarter" idx="4"/>
          </p:nvPr>
        </p:nvSpPr>
        <p:spPr bwMode="auto">
          <a:xfrm>
            <a:off x="8343900" y="6532563"/>
            <a:ext cx="43815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spcBef>
                <a:spcPct val="0"/>
              </a:spcBef>
              <a:defRPr sz="800"/>
            </a:lvl1pPr>
          </a:lstStyle>
          <a:p>
            <a:pPr>
              <a:defRPr/>
            </a:pPr>
            <a:fld id="{01CD8320-0661-4C2B-8C24-07AC25A1AD59}" type="slidenum">
              <a:rPr lang="en-US" altLang="en-US"/>
              <a:pPr>
                <a:defRPr/>
              </a:pPr>
              <a:t>‹#›</a:t>
            </a:fld>
            <a:endParaRPr lang="en-US" altLang="en-US"/>
          </a:p>
        </p:txBody>
      </p:sp>
      <p:sp>
        <p:nvSpPr>
          <p:cNvPr id="200709" name="Rectangle 5"/>
          <p:cNvSpPr>
            <a:spLocks noGrp="1" noChangeArrowheads="1"/>
          </p:cNvSpPr>
          <p:nvPr>
            <p:ph type="ftr" sz="quarter" idx="3"/>
          </p:nvPr>
        </p:nvSpPr>
        <p:spPr bwMode="auto">
          <a:xfrm>
            <a:off x="4171950" y="6465888"/>
            <a:ext cx="402748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spcBef>
                <a:spcPct val="0"/>
              </a:spcBef>
              <a:defRPr sz="800"/>
            </a:lvl1pPr>
          </a:lstStyle>
          <a:p>
            <a:pPr>
              <a:defRPr/>
            </a:pPr>
            <a:r>
              <a:rPr lang="en-US" altLang="en-US"/>
              <a:t>© 2015 Wolters Kluwer Confidential</a:t>
            </a:r>
          </a:p>
        </p:txBody>
      </p:sp>
      <p:sp>
        <p:nvSpPr>
          <p:cNvPr id="200713" name="Rectangle 9"/>
          <p:cNvSpPr>
            <a:spLocks noGrp="1" noChangeArrowheads="1"/>
          </p:cNvSpPr>
          <p:nvPr>
            <p:ph type="body" idx="1"/>
          </p:nvPr>
        </p:nvSpPr>
        <p:spPr bwMode="auto">
          <a:xfrm>
            <a:off x="390525" y="1879600"/>
            <a:ext cx="8305800" cy="422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0" name="Picture 3"/>
          <p:cNvPicPr>
            <a:picLocks noChangeAspect="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388938" y="6488113"/>
            <a:ext cx="15541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userDrawn="1"/>
        </p:nvCxnSpPr>
        <p:spPr>
          <a:xfrm>
            <a:off x="0" y="6362700"/>
            <a:ext cx="9144000" cy="0"/>
          </a:xfrm>
          <a:prstGeom prst="line">
            <a:avLst/>
          </a:prstGeom>
          <a:ln w="9525">
            <a:solidFill>
              <a:srgbClr val="0065A7"/>
            </a:solidFill>
          </a:ln>
        </p:spPr>
        <p:style>
          <a:lnRef idx="1">
            <a:schemeClr val="accent1"/>
          </a:lnRef>
          <a:fillRef idx="0">
            <a:schemeClr val="accent1"/>
          </a:fillRef>
          <a:effectRef idx="0">
            <a:schemeClr val="accent1"/>
          </a:effectRef>
          <a:fontRef idx="minor">
            <a:schemeClr val="tx1"/>
          </a:fontRef>
        </p:style>
      </p:cxnSp>
      <p:sp>
        <p:nvSpPr>
          <p:cNvPr id="1032" name="Rectangle 6"/>
          <p:cNvSpPr>
            <a:spLocks noChangeArrowheads="1"/>
          </p:cNvSpPr>
          <p:nvPr userDrawn="1"/>
        </p:nvSpPr>
        <p:spPr bwMode="auto">
          <a:xfrm>
            <a:off x="0" y="0"/>
            <a:ext cx="9144000" cy="138113"/>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sp>
        <p:nvSpPr>
          <p:cNvPr id="1033" name="TextBox 8"/>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Tree>
  </p:cSld>
  <p:clrMap bg1="lt1" tx1="dk1" bg2="lt2" tx2="dk2" accent1="accent1" accent2="accent2" accent3="accent3" accent4="accent4" accent5="accent5" accent6="accent6" hlink="hlink" folHlink="folHlink"/>
  <p:sldLayoutIdLst>
    <p:sldLayoutId id="2147485996" r:id="rId1"/>
    <p:sldLayoutId id="2147485997" r:id="rId2"/>
    <p:sldLayoutId id="2147485998" r:id="rId3"/>
    <p:sldLayoutId id="2147485999" r:id="rId4"/>
    <p:sldLayoutId id="2147486000" r:id="rId5"/>
    <p:sldLayoutId id="2147486001" r:id="rId6"/>
    <p:sldLayoutId id="2147486002" r:id="rId7"/>
    <p:sldLayoutId id="2147486003" r:id="rId8"/>
    <p:sldLayoutId id="2147486004" r:id="rId9"/>
    <p:sldLayoutId id="2147486005" r:id="rId10"/>
    <p:sldLayoutId id="2147486006" r:id="rId11"/>
    <p:sldLayoutId id="2147486007" r:id="rId12"/>
    <p:sldLayoutId id="2147486008" r:id="rId13"/>
    <p:sldLayoutId id="2147486009" r:id="rId14"/>
    <p:sldLayoutId id="2147486010" r:id="rId15"/>
    <p:sldLayoutId id="2147486011" r:id="rId16"/>
    <p:sldLayoutId id="2147486012" r:id="rId17"/>
    <p:sldLayoutId id="2147486013" r:id="rId18"/>
    <p:sldLayoutId id="2147486014" r:id="rId19"/>
    <p:sldLayoutId id="2147486015" r:id="rId20"/>
    <p:sldLayoutId id="2147486016" r:id="rId21"/>
    <p:sldLayoutId id="2147486017" r:id="rId22"/>
    <p:sldLayoutId id="2147486018" r:id="rId23"/>
  </p:sldLayoutIdLst>
  <p:transition/>
  <p:hf hdr="0" dt="0"/>
  <p:txStyles>
    <p:titleStyle>
      <a:lvl1pPr algn="l" rtl="0" eaLnBrk="0" fontAlgn="base" hangingPunct="0">
        <a:lnSpc>
          <a:spcPct val="90000"/>
        </a:lnSpc>
        <a:spcBef>
          <a:spcPct val="25000"/>
        </a:spcBef>
        <a:spcAft>
          <a:spcPct val="0"/>
        </a:spcAft>
        <a:defRPr sz="3200" b="1">
          <a:solidFill>
            <a:srgbClr val="006DB4"/>
          </a:solidFill>
          <a:latin typeface="Calibri"/>
          <a:ea typeface="+mj-ea"/>
          <a:cs typeface="Calibri"/>
        </a:defRPr>
      </a:lvl1pPr>
      <a:lvl2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2pPr>
      <a:lvl3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3pPr>
      <a:lvl4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4pPr>
      <a:lvl5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5pPr>
      <a:lvl6pPr marL="4572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6pPr>
      <a:lvl7pPr marL="9144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7pPr>
      <a:lvl8pPr marL="13716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8pPr>
      <a:lvl9pPr marL="18288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9pPr>
    </p:titleStyle>
    <p:bodyStyle>
      <a:lvl1pPr marL="227013" indent="-227013" algn="l" rtl="0" eaLnBrk="0" fontAlgn="base" hangingPunct="0">
        <a:lnSpc>
          <a:spcPct val="95000"/>
        </a:lnSpc>
        <a:spcBef>
          <a:spcPct val="50000"/>
        </a:spcBef>
        <a:spcAft>
          <a:spcPct val="0"/>
        </a:spcAft>
        <a:buClr>
          <a:srgbClr val="006DB4"/>
        </a:buClr>
        <a:buSzPct val="100000"/>
        <a:buFont typeface="Wingdings" pitchFamily="2" charset="2"/>
        <a:buChar char="§"/>
        <a:defRPr sz="2600">
          <a:solidFill>
            <a:schemeClr val="tx1"/>
          </a:solidFill>
          <a:latin typeface="Calibri"/>
          <a:ea typeface="+mn-ea"/>
          <a:cs typeface="Calibri"/>
        </a:defRPr>
      </a:lvl1pPr>
      <a:lvl2pPr marL="687388" indent="-225425" algn="l" rtl="0" eaLnBrk="0" fontAlgn="base" hangingPunct="0">
        <a:spcBef>
          <a:spcPct val="30000"/>
        </a:spcBef>
        <a:spcAft>
          <a:spcPct val="0"/>
        </a:spcAft>
        <a:buClr>
          <a:srgbClr val="0065A7"/>
        </a:buClr>
        <a:buSzPct val="100000"/>
        <a:buFont typeface="Wingdings" panose="05000000000000000000" pitchFamily="2" charset="2"/>
        <a:buChar char="§"/>
        <a:defRPr sz="2200">
          <a:solidFill>
            <a:schemeClr val="tx1"/>
          </a:solidFill>
          <a:latin typeface="Calibri"/>
          <a:ea typeface="Arial" charset="0"/>
          <a:cs typeface="Calibri"/>
        </a:defRPr>
      </a:lvl2pPr>
      <a:lvl3pPr marL="1033463" indent="-227013"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3pPr>
      <a:lvl4pPr marL="1379538" indent="-231775"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4pPr>
      <a:lvl5pPr marL="1720850" indent="-227013" algn="l" rtl="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a:ea typeface="Arial" charset="0"/>
          <a:cs typeface="Calibri"/>
        </a:defRPr>
      </a:lvl5pPr>
      <a:lvl6pPr marL="21780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6pPr>
      <a:lvl7pPr marL="26352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7pPr>
      <a:lvl8pPr marL="30924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8pPr>
      <a:lvl9pPr marL="35496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0707" name="Rectangle 3"/>
          <p:cNvSpPr>
            <a:spLocks noGrp="1" noChangeArrowheads="1"/>
          </p:cNvSpPr>
          <p:nvPr>
            <p:ph type="title"/>
          </p:nvPr>
        </p:nvSpPr>
        <p:spPr bwMode="auto">
          <a:xfrm>
            <a:off x="384175" y="403225"/>
            <a:ext cx="6973888"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200708" name="Rectangle 4"/>
          <p:cNvSpPr>
            <a:spLocks noGrp="1" noChangeArrowheads="1"/>
          </p:cNvSpPr>
          <p:nvPr>
            <p:ph type="sldNum" sz="quarter" idx="4"/>
          </p:nvPr>
        </p:nvSpPr>
        <p:spPr bwMode="auto">
          <a:xfrm>
            <a:off x="8343900" y="6532563"/>
            <a:ext cx="43815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spcBef>
                <a:spcPct val="0"/>
              </a:spcBef>
              <a:defRPr sz="800"/>
            </a:lvl1pPr>
          </a:lstStyle>
          <a:p>
            <a:pPr>
              <a:defRPr/>
            </a:pPr>
            <a:fld id="{B070C94B-3296-4E90-B4C2-834386BE63C4}" type="slidenum">
              <a:rPr lang="en-US" altLang="en-US"/>
              <a:pPr>
                <a:defRPr/>
              </a:pPr>
              <a:t>‹#›</a:t>
            </a:fld>
            <a:endParaRPr lang="en-US" altLang="en-US"/>
          </a:p>
        </p:txBody>
      </p:sp>
      <p:sp>
        <p:nvSpPr>
          <p:cNvPr id="200709" name="Rectangle 5"/>
          <p:cNvSpPr>
            <a:spLocks noGrp="1" noChangeArrowheads="1"/>
          </p:cNvSpPr>
          <p:nvPr>
            <p:ph type="ftr" sz="quarter" idx="3"/>
          </p:nvPr>
        </p:nvSpPr>
        <p:spPr bwMode="auto">
          <a:xfrm>
            <a:off x="4171950" y="6465888"/>
            <a:ext cx="402748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spcBef>
                <a:spcPct val="0"/>
              </a:spcBef>
              <a:defRPr sz="800"/>
            </a:lvl1pPr>
          </a:lstStyle>
          <a:p>
            <a:pPr>
              <a:defRPr/>
            </a:pPr>
            <a:r>
              <a:rPr lang="en-US" altLang="en-US"/>
              <a:t>© 2015 Wolters Kluwer Confidential</a:t>
            </a:r>
          </a:p>
        </p:txBody>
      </p:sp>
      <p:sp>
        <p:nvSpPr>
          <p:cNvPr id="200713" name="Rectangle 9"/>
          <p:cNvSpPr>
            <a:spLocks noGrp="1" noChangeArrowheads="1"/>
          </p:cNvSpPr>
          <p:nvPr>
            <p:ph type="body" idx="1"/>
          </p:nvPr>
        </p:nvSpPr>
        <p:spPr bwMode="auto">
          <a:xfrm>
            <a:off x="390525" y="1879600"/>
            <a:ext cx="8305800" cy="422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054" name="Picture 3"/>
          <p:cNvPicPr>
            <a:picLocks noChangeAspect="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388938" y="6488113"/>
            <a:ext cx="15541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userDrawn="1"/>
        </p:nvCxnSpPr>
        <p:spPr>
          <a:xfrm>
            <a:off x="0" y="6362700"/>
            <a:ext cx="9144000" cy="0"/>
          </a:xfrm>
          <a:prstGeom prst="line">
            <a:avLst/>
          </a:prstGeom>
          <a:ln w="9525">
            <a:solidFill>
              <a:srgbClr val="0065A7"/>
            </a:solidFill>
          </a:ln>
        </p:spPr>
        <p:style>
          <a:lnRef idx="1">
            <a:schemeClr val="accent1"/>
          </a:lnRef>
          <a:fillRef idx="0">
            <a:schemeClr val="accent1"/>
          </a:fillRef>
          <a:effectRef idx="0">
            <a:schemeClr val="accent1"/>
          </a:effectRef>
          <a:fontRef idx="minor">
            <a:schemeClr val="tx1"/>
          </a:fontRef>
        </p:style>
      </p:cxnSp>
      <p:sp>
        <p:nvSpPr>
          <p:cNvPr id="1032" name="Rectangle 6"/>
          <p:cNvSpPr>
            <a:spLocks noChangeArrowheads="1"/>
          </p:cNvSpPr>
          <p:nvPr userDrawn="1"/>
        </p:nvSpPr>
        <p:spPr bwMode="auto">
          <a:xfrm>
            <a:off x="0" y="0"/>
            <a:ext cx="9144000" cy="138113"/>
          </a:xfrm>
          <a:prstGeom prst="rect">
            <a:avLst/>
          </a:prstGeom>
          <a:solidFill>
            <a:srgbClr val="0065A7"/>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algn="ctr" eaLnBrk="1" hangingPunct="1">
              <a:spcBef>
                <a:spcPct val="50000"/>
              </a:spcBef>
              <a:defRPr/>
            </a:pPr>
            <a:endParaRPr lang="en-US" altLang="en-US" sz="2400">
              <a:solidFill>
                <a:srgbClr val="000000"/>
              </a:solidFill>
            </a:endParaRPr>
          </a:p>
        </p:txBody>
      </p:sp>
      <p:sp>
        <p:nvSpPr>
          <p:cNvPr id="1033" name="TextBox 8"/>
          <p:cNvSpPr txBox="1">
            <a:spLocks noChangeArrowheads="1"/>
          </p:cNvSpPr>
          <p:nvPr userDrawn="1"/>
        </p:nvSpPr>
        <p:spPr bwMode="auto">
          <a:xfrm>
            <a:off x="3429000" y="6532563"/>
            <a:ext cx="2133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6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6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6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600">
                <a:solidFill>
                  <a:schemeClr val="tx1"/>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r>
              <a:rPr lang="en-US" altLang="en-US" sz="1000">
                <a:solidFill>
                  <a:srgbClr val="7F7F7F"/>
                </a:solidFill>
                <a:latin typeface="Calibri" panose="020F0502020204030204" pitchFamily="34" charset="0"/>
              </a:rPr>
              <a:t>When you have to be right™</a:t>
            </a:r>
          </a:p>
        </p:txBody>
      </p:sp>
    </p:spTree>
  </p:cSld>
  <p:clrMap bg1="lt1" tx1="dk1" bg2="lt2" tx2="dk2" accent1="accent1" accent2="accent2" accent3="accent3" accent4="accent4" accent5="accent5" accent6="accent6" hlink="hlink" folHlink="folHlink"/>
  <p:sldLayoutIdLst>
    <p:sldLayoutId id="2147486019" r:id="rId1"/>
    <p:sldLayoutId id="2147486020" r:id="rId2"/>
    <p:sldLayoutId id="2147486021" r:id="rId3"/>
    <p:sldLayoutId id="2147486022" r:id="rId4"/>
    <p:sldLayoutId id="2147486023" r:id="rId5"/>
    <p:sldLayoutId id="2147486024" r:id="rId6"/>
    <p:sldLayoutId id="2147486025" r:id="rId7"/>
    <p:sldLayoutId id="2147486026" r:id="rId8"/>
    <p:sldLayoutId id="2147486027" r:id="rId9"/>
    <p:sldLayoutId id="2147486028" r:id="rId10"/>
    <p:sldLayoutId id="2147486029" r:id="rId11"/>
    <p:sldLayoutId id="2147486030" r:id="rId12"/>
    <p:sldLayoutId id="2147486031" r:id="rId13"/>
    <p:sldLayoutId id="2147486032" r:id="rId14"/>
    <p:sldLayoutId id="2147486033" r:id="rId15"/>
    <p:sldLayoutId id="2147486034" r:id="rId16"/>
    <p:sldLayoutId id="2147486035" r:id="rId17"/>
    <p:sldLayoutId id="2147486036" r:id="rId18"/>
    <p:sldLayoutId id="2147486037" r:id="rId19"/>
    <p:sldLayoutId id="2147486038" r:id="rId20"/>
    <p:sldLayoutId id="2147486039" r:id="rId21"/>
    <p:sldLayoutId id="2147486040" r:id="rId22"/>
  </p:sldLayoutIdLst>
  <p:transition/>
  <p:hf hdr="0" dt="0"/>
  <p:txStyles>
    <p:titleStyle>
      <a:lvl1pPr algn="l" rtl="0" eaLnBrk="0" fontAlgn="base" hangingPunct="0">
        <a:lnSpc>
          <a:spcPct val="90000"/>
        </a:lnSpc>
        <a:spcBef>
          <a:spcPct val="25000"/>
        </a:spcBef>
        <a:spcAft>
          <a:spcPct val="0"/>
        </a:spcAft>
        <a:defRPr sz="3200" b="1">
          <a:solidFill>
            <a:srgbClr val="006DB4"/>
          </a:solidFill>
          <a:latin typeface="Calibri"/>
          <a:ea typeface="+mj-ea"/>
          <a:cs typeface="Calibri"/>
        </a:defRPr>
      </a:lvl1pPr>
      <a:lvl2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2pPr>
      <a:lvl3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3pPr>
      <a:lvl4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4pPr>
      <a:lvl5pPr algn="l" rtl="0" eaLnBrk="0" fontAlgn="base" hangingPunct="0">
        <a:lnSpc>
          <a:spcPct val="90000"/>
        </a:lnSpc>
        <a:spcBef>
          <a:spcPct val="25000"/>
        </a:spcBef>
        <a:spcAft>
          <a:spcPct val="0"/>
        </a:spcAft>
        <a:defRPr sz="3200" b="1">
          <a:solidFill>
            <a:srgbClr val="006DB4"/>
          </a:solidFill>
          <a:latin typeface="Calibri" charset="0"/>
          <a:ea typeface="ＭＳ Ｐゴシック" charset="0"/>
          <a:cs typeface="Calibri" panose="020F0502020204030204" pitchFamily="34" charset="0"/>
        </a:defRPr>
      </a:lvl5pPr>
      <a:lvl6pPr marL="4572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6pPr>
      <a:lvl7pPr marL="9144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7pPr>
      <a:lvl8pPr marL="13716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8pPr>
      <a:lvl9pPr marL="1828800" algn="l" rtl="0" fontAlgn="base">
        <a:lnSpc>
          <a:spcPct val="90000"/>
        </a:lnSpc>
        <a:spcBef>
          <a:spcPct val="25000"/>
        </a:spcBef>
        <a:spcAft>
          <a:spcPct val="0"/>
        </a:spcAft>
        <a:defRPr sz="3200">
          <a:solidFill>
            <a:schemeClr val="tx2"/>
          </a:solidFill>
          <a:latin typeface="Arial" charset="0"/>
          <a:ea typeface="ＭＳ Ｐゴシック" charset="0"/>
          <a:cs typeface="Arial" charset="0"/>
        </a:defRPr>
      </a:lvl9pPr>
    </p:titleStyle>
    <p:bodyStyle>
      <a:lvl1pPr marL="227013" indent="-227013" algn="l" rtl="0" eaLnBrk="0" fontAlgn="base" hangingPunct="0">
        <a:lnSpc>
          <a:spcPct val="95000"/>
        </a:lnSpc>
        <a:spcBef>
          <a:spcPct val="50000"/>
        </a:spcBef>
        <a:spcAft>
          <a:spcPct val="0"/>
        </a:spcAft>
        <a:buClr>
          <a:srgbClr val="006DB4"/>
        </a:buClr>
        <a:buSzPct val="100000"/>
        <a:buFont typeface="Wingdings" pitchFamily="2" charset="2"/>
        <a:buChar char="§"/>
        <a:defRPr sz="2600">
          <a:solidFill>
            <a:schemeClr val="tx1"/>
          </a:solidFill>
          <a:latin typeface="Calibri"/>
          <a:ea typeface="+mn-ea"/>
          <a:cs typeface="Calibri"/>
        </a:defRPr>
      </a:lvl1pPr>
      <a:lvl2pPr marL="687388" indent="-225425" algn="l" rtl="0" eaLnBrk="0" fontAlgn="base" hangingPunct="0">
        <a:spcBef>
          <a:spcPct val="30000"/>
        </a:spcBef>
        <a:spcAft>
          <a:spcPct val="0"/>
        </a:spcAft>
        <a:buClr>
          <a:srgbClr val="0065A7"/>
        </a:buClr>
        <a:buSzPct val="100000"/>
        <a:buFont typeface="Wingdings" panose="05000000000000000000" pitchFamily="2" charset="2"/>
        <a:buChar char="§"/>
        <a:defRPr sz="2200">
          <a:solidFill>
            <a:schemeClr val="tx1"/>
          </a:solidFill>
          <a:latin typeface="Calibri"/>
          <a:ea typeface="Arial" charset="0"/>
          <a:cs typeface="Calibri"/>
        </a:defRPr>
      </a:lvl2pPr>
      <a:lvl3pPr marL="1033463" indent="-227013"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3pPr>
      <a:lvl4pPr marL="1379538" indent="-231775"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4pPr>
      <a:lvl5pPr marL="1720850" indent="-227013" algn="l" rtl="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a:ea typeface="Arial" charset="0"/>
          <a:cs typeface="Calibri"/>
        </a:defRPr>
      </a:lvl5pPr>
      <a:lvl6pPr marL="21780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6pPr>
      <a:lvl7pPr marL="26352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7pPr>
      <a:lvl8pPr marL="30924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8pPr>
      <a:lvl9pPr marL="35496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3075"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spcBef>
                <a:spcPct val="50000"/>
              </a:spcBef>
              <a:defRPr sz="1200">
                <a:solidFill>
                  <a:schemeClr val="tx1">
                    <a:tint val="75000"/>
                  </a:schemeClr>
                </a:solidFill>
              </a:defRPr>
            </a:lvl1pPr>
          </a:lstStyle>
          <a:p>
            <a:pPr>
              <a:defRPr/>
            </a:pPr>
            <a:fld id="{FE7DD17F-A569-4EB3-88B7-91CE27B17330}" type="datetimeFigureOut">
              <a:rPr lang="en-GB"/>
              <a:pPr>
                <a:defRPr/>
              </a:pPr>
              <a:t>24/05/2018</a:t>
            </a:fld>
            <a:endParaRPr lang="en-GB"/>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spcBef>
                <a:spcPct val="50000"/>
              </a:spcBef>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hangingPunct="1">
              <a:spcBef>
                <a:spcPct val="50000"/>
              </a:spcBef>
              <a:defRPr sz="1200">
                <a:solidFill>
                  <a:schemeClr val="tx1">
                    <a:tint val="75000"/>
                  </a:schemeClr>
                </a:solidFill>
              </a:defRPr>
            </a:lvl1pPr>
          </a:lstStyle>
          <a:p>
            <a:pPr>
              <a:defRPr/>
            </a:pPr>
            <a:fld id="{43AED955-31ED-4EEF-9E88-295AD8335A3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5985" r:id="rId1"/>
    <p:sldLayoutId id="2147485986" r:id="rId2"/>
    <p:sldLayoutId id="2147485987" r:id="rId3"/>
    <p:sldLayoutId id="2147485988" r:id="rId4"/>
    <p:sldLayoutId id="2147485989" r:id="rId5"/>
    <p:sldLayoutId id="2147485990" r:id="rId6"/>
    <p:sldLayoutId id="2147485991" r:id="rId7"/>
    <p:sldLayoutId id="2147485992" r:id="rId8"/>
    <p:sldLayoutId id="2147485993" r:id="rId9"/>
    <p:sldLayoutId id="2147485994" r:id="rId10"/>
    <p:sldLayoutId id="2147485995"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9.jpg"/><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emf"/><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13275" y="941388"/>
            <a:ext cx="2293938" cy="2286000"/>
          </a:xfrm>
        </p:spPr>
        <p:txBody>
          <a:bodyPr/>
          <a:lstStyle/>
          <a:p>
            <a:pPr>
              <a:defRPr/>
            </a:pPr>
            <a:br>
              <a:rPr lang="en-US" b="0" dirty="0">
                <a:latin typeface="Bliss-Regular"/>
              </a:rPr>
            </a:br>
            <a:r>
              <a:rPr lang="en-US" b="0" dirty="0">
                <a:latin typeface="Bliss-Regular"/>
              </a:rPr>
              <a:t>Wolters Kluwer: </a:t>
            </a:r>
            <a:r>
              <a:rPr lang="en-GB" b="0" dirty="0">
                <a:latin typeface="Bliss-Regular"/>
              </a:rPr>
              <a:t>Transforming research into knowledge</a:t>
            </a:r>
            <a:endParaRPr lang="en-US" dirty="0"/>
          </a:p>
        </p:txBody>
      </p:sp>
      <p:sp>
        <p:nvSpPr>
          <p:cNvPr id="5" name="Subtitle 4"/>
          <p:cNvSpPr>
            <a:spLocks noGrp="1"/>
          </p:cNvSpPr>
          <p:nvPr>
            <p:ph type="subTitle" idx="1"/>
          </p:nvPr>
        </p:nvSpPr>
        <p:spPr>
          <a:xfrm>
            <a:off x="4621213" y="4211638"/>
            <a:ext cx="2286000" cy="1268412"/>
          </a:xfrm>
        </p:spPr>
        <p:txBody>
          <a:bodyPr/>
          <a:lstStyle/>
          <a:p>
            <a:pPr>
              <a:buFont typeface="Wingdings" charset="0"/>
              <a:buNone/>
              <a:defRPr/>
            </a:pPr>
            <a:r>
              <a:rPr lang="en-US" dirty="0"/>
              <a:t>Ahmed Al Alwani</a:t>
            </a:r>
          </a:p>
        </p:txBody>
      </p:sp>
      <p:sp>
        <p:nvSpPr>
          <p:cNvPr id="58372"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5000"/>
              </a:lnSpc>
              <a:spcBef>
                <a:spcPct val="50000"/>
              </a:spcBef>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defTabSz="914400">
              <a:lnSpc>
                <a:spcPct val="100000"/>
              </a:lnSpc>
              <a:buClrTx/>
              <a:buSzTx/>
              <a:buFontTx/>
              <a:buNone/>
            </a:pPr>
            <a:fld id="{B60F9B8A-B1EE-4A1A-BBDE-F0FFD406463E}" type="datetime1">
              <a:rPr lang="en-US" altLang="en-US" sz="1400" smtClean="0">
                <a:solidFill>
                  <a:srgbClr val="FFFFFF"/>
                </a:solidFill>
                <a:latin typeface="Bliss-Regular"/>
                <a:cs typeface="Arial" panose="020B0604020202020204" pitchFamily="34" charset="0"/>
              </a:rPr>
              <a:pPr defTabSz="914400">
                <a:lnSpc>
                  <a:spcPct val="100000"/>
                </a:lnSpc>
                <a:buClrTx/>
                <a:buSzTx/>
                <a:buFontTx/>
                <a:buNone/>
              </a:pPr>
              <a:t>5/24/2018</a:t>
            </a:fld>
            <a:endParaRPr lang="en-US" altLang="en-US" sz="1400" dirty="0">
              <a:solidFill>
                <a:srgbClr val="FFFFFF"/>
              </a:solidFill>
              <a:latin typeface="Bliss-Regular"/>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Premium Journals from </a:t>
            </a:r>
            <a:br>
              <a:rPr lang="en-GB" b="0" dirty="0">
                <a:latin typeface="Trebuchet MS" panose="020B0603020202020204" pitchFamily="34" charset="0"/>
              </a:rPr>
            </a:br>
            <a:r>
              <a:rPr lang="en-GB" b="0" dirty="0">
                <a:latin typeface="Trebuchet MS" panose="020B0603020202020204" pitchFamily="34" charset="0"/>
              </a:rPr>
              <a:t>Lippincott Williams &amp; Wilkins </a:t>
            </a:r>
            <a:endParaRPr lang="en-US" dirty="0">
              <a:latin typeface="Trebuchet MS" panose="020B0603020202020204" pitchFamily="34"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b="0" dirty="0">
                <a:latin typeface="Trebuchet MS" panose="020B0603020202020204" pitchFamily="34" charset="0"/>
              </a:rPr>
              <a:t>Premium Journals from </a:t>
            </a:r>
            <a:br>
              <a:rPr lang="en-GB" b="0" dirty="0">
                <a:latin typeface="Trebuchet MS" panose="020B0603020202020204" pitchFamily="34" charset="0"/>
              </a:rPr>
            </a:br>
            <a:r>
              <a:rPr lang="en-GB" b="0" dirty="0">
                <a:latin typeface="Trebuchet MS" panose="020B0603020202020204" pitchFamily="34" charset="0"/>
              </a:rPr>
              <a:t>Lippincott Williams &amp; Wilkins </a:t>
            </a:r>
            <a:br>
              <a:rPr lang="en-US" altLang="en-US" dirty="0">
                <a:latin typeface="Trebuchet MS" panose="020B0603020202020204" pitchFamily="34" charset="0"/>
              </a:rPr>
            </a:br>
            <a:endParaRPr lang="en-GB" dirty="0">
              <a:latin typeface="Trebuchet MS" panose="020B0603020202020204" pitchFamily="34" charset="0"/>
            </a:endParaRPr>
          </a:p>
        </p:txBody>
      </p:sp>
      <p:sp>
        <p:nvSpPr>
          <p:cNvPr id="3" name="Content Placeholder 2"/>
          <p:cNvSpPr>
            <a:spLocks noGrp="1"/>
          </p:cNvSpPr>
          <p:nvPr>
            <p:ph idx="1"/>
          </p:nvPr>
        </p:nvSpPr>
        <p:spPr>
          <a:xfrm>
            <a:off x="384175" y="1530350"/>
            <a:ext cx="8620125" cy="4222750"/>
          </a:xfrm>
        </p:spPr>
        <p:txBody>
          <a:bodyPr/>
          <a:lstStyle/>
          <a:p>
            <a:pPr>
              <a:defRPr/>
            </a:pPr>
            <a:r>
              <a:rPr lang="en-GB" dirty="0"/>
              <a:t>Leading international publisher and partner of premier medical, nursing and health professionals and associations</a:t>
            </a:r>
          </a:p>
          <a:p>
            <a:pPr>
              <a:defRPr/>
            </a:pPr>
            <a:r>
              <a:rPr lang="en-GB" dirty="0"/>
              <a:t>Publish the most current and influential research in more than </a:t>
            </a:r>
            <a:r>
              <a:rPr lang="en-GB" b="1" dirty="0"/>
              <a:t>20</a:t>
            </a:r>
            <a:r>
              <a:rPr lang="en-GB" dirty="0"/>
              <a:t> specialty areas including: </a:t>
            </a:r>
          </a:p>
          <a:p>
            <a:pPr lvl="1">
              <a:defRPr/>
            </a:pPr>
            <a:r>
              <a:rPr lang="en-GB" dirty="0" err="1"/>
              <a:t>Anesthesiology</a:t>
            </a:r>
            <a:r>
              <a:rPr lang="en-GB" dirty="0"/>
              <a:t> </a:t>
            </a:r>
          </a:p>
          <a:p>
            <a:pPr lvl="1">
              <a:defRPr/>
            </a:pPr>
            <a:r>
              <a:rPr lang="en-GB" dirty="0"/>
              <a:t>Cardiology </a:t>
            </a:r>
          </a:p>
          <a:p>
            <a:pPr lvl="1">
              <a:defRPr/>
            </a:pPr>
            <a:r>
              <a:rPr lang="en-GB" dirty="0"/>
              <a:t>Orthopaedics </a:t>
            </a:r>
          </a:p>
          <a:p>
            <a:pPr lvl="1">
              <a:defRPr/>
            </a:pPr>
            <a:r>
              <a:rPr lang="en-GB" dirty="0"/>
              <a:t>Neurology </a:t>
            </a:r>
          </a:p>
          <a:p>
            <a:pPr lvl="1">
              <a:defRPr/>
            </a:pPr>
            <a:r>
              <a:rPr lang="en-GB" dirty="0"/>
              <a:t>Nursing </a:t>
            </a:r>
          </a:p>
          <a:p>
            <a:pPr lvl="1">
              <a:defRPr/>
            </a:pPr>
            <a:r>
              <a:rPr lang="en-GB" dirty="0"/>
              <a:t>Obstetrics and Gynecology</a:t>
            </a:r>
          </a:p>
          <a:p>
            <a:pPr marL="461963" lvl="1" indent="0">
              <a:buNone/>
              <a:defRPr/>
            </a:pPr>
            <a:r>
              <a:rPr lang="en-GB" dirty="0"/>
              <a:t>…and more! </a:t>
            </a:r>
          </a:p>
          <a:p>
            <a:pPr>
              <a:defRPr/>
            </a:pPr>
            <a:endParaRPr lang="en-GB" dirty="0"/>
          </a:p>
        </p:txBody>
      </p:sp>
      <p:sp>
        <p:nvSpPr>
          <p:cNvPr id="4" name="Slide Number Placeholder 3"/>
          <p:cNvSpPr>
            <a:spLocks noGrp="1"/>
          </p:cNvSpPr>
          <p:nvPr>
            <p:ph type="sldNum" sz="quarter" idx="10"/>
          </p:nvPr>
        </p:nvSpPr>
        <p:spPr/>
        <p:txBody>
          <a:bodyPr/>
          <a:lstStyle/>
          <a:p>
            <a:pPr>
              <a:defRPr/>
            </a:pPr>
            <a:fld id="{01E048C0-D30E-4CE0-B846-1F8913A51485}" type="slidenum">
              <a:rPr lang="en-US" altLang="en-US" smtClean="0"/>
              <a:pPr>
                <a:defRPr/>
              </a:pPr>
              <a:t>11</a:t>
            </a:fld>
            <a:endParaRPr lang="en-US" altLang="en-US"/>
          </a:p>
        </p:txBody>
      </p:sp>
      <p:sp>
        <p:nvSpPr>
          <p:cNvPr id="5" name="Footer Placeholder 4"/>
          <p:cNvSpPr>
            <a:spLocks noGrp="1"/>
          </p:cNvSpPr>
          <p:nvPr>
            <p:ph type="ftr" sz="quarter" idx="11"/>
          </p:nvPr>
        </p:nvSpPr>
        <p:spPr/>
        <p:txBody>
          <a:bodyPr/>
          <a:lstStyle/>
          <a:p>
            <a:pPr>
              <a:defRPr/>
            </a:pPr>
            <a:r>
              <a:rPr lang="en-US" altLang="en-US"/>
              <a:t>© 2015 Wolters Kluwer Confidential</a:t>
            </a:r>
          </a:p>
        </p:txBody>
      </p:sp>
      <p:pic>
        <p:nvPicPr>
          <p:cNvPr id="76806" name="Picture 2"/>
          <p:cNvPicPr>
            <a:picLocks noChangeAspect="1"/>
          </p:cNvPicPr>
          <p:nvPr/>
        </p:nvPicPr>
        <p:blipFill rotWithShape="1">
          <a:blip r:embed="rId2">
            <a:extLst>
              <a:ext uri="{28A0092B-C50C-407E-A947-70E740481C1C}">
                <a14:useLocalDpi xmlns:a14="http://schemas.microsoft.com/office/drawing/2010/main" val="0"/>
              </a:ext>
            </a:extLst>
          </a:blip>
          <a:srcRect b="10528"/>
          <a:stretch/>
        </p:blipFill>
        <p:spPr bwMode="auto">
          <a:xfrm>
            <a:off x="4775201" y="3355523"/>
            <a:ext cx="3917950" cy="2753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b="0" dirty="0">
                <a:latin typeface="Trebuchet MS" panose="020B0603020202020204" pitchFamily="34" charset="0"/>
              </a:rPr>
              <a:t>Reasons to choose LWW Journals</a:t>
            </a:r>
            <a:br>
              <a:rPr lang="en-US" altLang="en-US" dirty="0">
                <a:latin typeface="Trebuchet MS" panose="020B0603020202020204" pitchFamily="34" charset="0"/>
              </a:rPr>
            </a:br>
            <a:endParaRPr lang="en-GB" dirty="0">
              <a:latin typeface="Trebuchet MS" panose="020B0603020202020204" pitchFamily="34" charset="0"/>
            </a:endParaRPr>
          </a:p>
        </p:txBody>
      </p:sp>
      <p:sp>
        <p:nvSpPr>
          <p:cNvPr id="3" name="Content Placeholder 2"/>
          <p:cNvSpPr>
            <a:spLocks noGrp="1"/>
          </p:cNvSpPr>
          <p:nvPr>
            <p:ph idx="1"/>
          </p:nvPr>
        </p:nvSpPr>
        <p:spPr>
          <a:xfrm>
            <a:off x="390525" y="1879600"/>
            <a:ext cx="8555038" cy="4222750"/>
          </a:xfrm>
        </p:spPr>
        <p:txBody>
          <a:bodyPr/>
          <a:lstStyle/>
          <a:p>
            <a:pPr>
              <a:defRPr/>
            </a:pPr>
            <a:r>
              <a:rPr lang="en-GB" sz="2800" dirty="0"/>
              <a:t>Highly ranked influential content </a:t>
            </a:r>
          </a:p>
          <a:p>
            <a:pPr>
              <a:defRPr/>
            </a:pPr>
            <a:r>
              <a:rPr lang="en-GB" sz="2800" dirty="0"/>
              <a:t>More than </a:t>
            </a:r>
            <a:r>
              <a:rPr lang="en-GB" sz="2800" b="1" dirty="0"/>
              <a:t>280</a:t>
            </a:r>
            <a:r>
              <a:rPr lang="en-GB" sz="2800" dirty="0"/>
              <a:t> medical, nursing and allied health journals in core specialties </a:t>
            </a:r>
          </a:p>
          <a:p>
            <a:pPr>
              <a:defRPr/>
            </a:pPr>
            <a:r>
              <a:rPr lang="en-GB" sz="2800" dirty="0"/>
              <a:t>Partnerships with more than </a:t>
            </a:r>
            <a:r>
              <a:rPr lang="en-GB" sz="2800" b="1" dirty="0"/>
              <a:t>60 </a:t>
            </a:r>
            <a:r>
              <a:rPr lang="en-GB" sz="2800" dirty="0"/>
              <a:t>leading medical societies and </a:t>
            </a:r>
            <a:r>
              <a:rPr lang="en-GB" sz="2800" b="1" dirty="0"/>
              <a:t>20</a:t>
            </a:r>
            <a:r>
              <a:rPr lang="en-GB" sz="2800" dirty="0"/>
              <a:t> nursing and health professions, societies and associations </a:t>
            </a:r>
          </a:p>
          <a:p>
            <a:pPr>
              <a:defRPr/>
            </a:pPr>
            <a:r>
              <a:rPr lang="en-GB" sz="2800" dirty="0"/>
              <a:t>Content exclusively accessible through Ovid’s search platform</a:t>
            </a:r>
          </a:p>
          <a:p>
            <a:pPr marL="0" indent="0">
              <a:buFont typeface="Wingdings" pitchFamily="2" charset="2"/>
              <a:buNone/>
              <a:defRPr/>
            </a:pPr>
            <a:endParaRPr lang="en-GB" sz="2800" dirty="0"/>
          </a:p>
        </p:txBody>
      </p:sp>
      <p:sp>
        <p:nvSpPr>
          <p:cNvPr id="4" name="Slide Number Placeholder 3"/>
          <p:cNvSpPr>
            <a:spLocks noGrp="1"/>
          </p:cNvSpPr>
          <p:nvPr>
            <p:ph type="sldNum" sz="quarter" idx="10"/>
          </p:nvPr>
        </p:nvSpPr>
        <p:spPr/>
        <p:txBody>
          <a:bodyPr/>
          <a:lstStyle/>
          <a:p>
            <a:pPr>
              <a:defRPr/>
            </a:pPr>
            <a:fld id="{61A4DB75-4CD0-4637-8527-2D8A31679BCE}" type="slidenum">
              <a:rPr lang="en-US" altLang="en-US" smtClean="0"/>
              <a:pPr>
                <a:defRPr/>
              </a:pPr>
              <a:t>12</a:t>
            </a:fld>
            <a:endParaRPr lang="en-US" altLang="en-US"/>
          </a:p>
        </p:txBody>
      </p:sp>
      <p:sp>
        <p:nvSpPr>
          <p:cNvPr id="5" name="Footer Placeholder 4"/>
          <p:cNvSpPr>
            <a:spLocks noGrp="1"/>
          </p:cNvSpPr>
          <p:nvPr>
            <p:ph type="ftr" sz="quarter" idx="11"/>
          </p:nvPr>
        </p:nvSpPr>
        <p:spPr/>
        <p:txBody>
          <a:bodyPr/>
          <a:lstStyle/>
          <a:p>
            <a:pPr>
              <a:defRPr/>
            </a:pPr>
            <a:r>
              <a:rPr lang="en-US" altLang="en-US"/>
              <a:t>© 2015 Wolters Kluwer Confidential</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b="0" dirty="0"/>
              <a:t>Leading iPad® Apps </a:t>
            </a:r>
            <a:br>
              <a:rPr lang="en-US" altLang="en-US" b="0" dirty="0">
                <a:latin typeface="Trebuchet MS" panose="020B0603020202020204" pitchFamily="34" charset="0"/>
              </a:rPr>
            </a:br>
            <a:endParaRPr lang="en-GB" b="0" dirty="0">
              <a:latin typeface="Trebuchet MS" panose="020B0603020202020204" pitchFamily="34" charset="0"/>
            </a:endParaRPr>
          </a:p>
        </p:txBody>
      </p:sp>
      <p:sp>
        <p:nvSpPr>
          <p:cNvPr id="3" name="Content Placeholder 2"/>
          <p:cNvSpPr>
            <a:spLocks noGrp="1"/>
          </p:cNvSpPr>
          <p:nvPr>
            <p:ph idx="1"/>
          </p:nvPr>
        </p:nvSpPr>
        <p:spPr>
          <a:xfrm>
            <a:off x="146844" y="1604169"/>
            <a:ext cx="8555038" cy="4222750"/>
          </a:xfrm>
        </p:spPr>
        <p:txBody>
          <a:bodyPr/>
          <a:lstStyle/>
          <a:p>
            <a:pPr lvl="0"/>
            <a:r>
              <a:rPr lang="en-GB" sz="2800" dirty="0">
                <a:latin typeface="Calibri" panose="020F0502020204030204" pitchFamily="34" charset="0"/>
              </a:rPr>
              <a:t>Get instant mobile access to browse through your institution’s Ovid journal subscriptions with </a:t>
            </a:r>
            <a:r>
              <a:rPr lang="en-GB" sz="2800" i="1" dirty="0">
                <a:solidFill>
                  <a:srgbClr val="69B833"/>
                </a:solidFill>
                <a:latin typeface="Calibri" panose="020F0502020204030204" pitchFamily="34" charset="0"/>
              </a:rPr>
              <a:t>Ovid Today</a:t>
            </a:r>
          </a:p>
          <a:p>
            <a:pPr lvl="0"/>
            <a:r>
              <a:rPr lang="en-GB" sz="2800" dirty="0">
                <a:latin typeface="Calibri" panose="020F0502020204030204" pitchFamily="34" charset="0"/>
              </a:rPr>
              <a:t>More than </a:t>
            </a:r>
            <a:r>
              <a:rPr lang="en-GB" sz="2800" b="1" dirty="0">
                <a:latin typeface="Calibri" panose="020F0502020204030204" pitchFamily="34" charset="0"/>
              </a:rPr>
              <a:t>100 </a:t>
            </a:r>
            <a:r>
              <a:rPr lang="en-GB" sz="2800" dirty="0"/>
              <a:t>dynamic journal apps from leading LWW journals including:</a:t>
            </a:r>
          </a:p>
          <a:p>
            <a:pPr lvl="1"/>
            <a:r>
              <a:rPr lang="en-GB" sz="2400" i="1" dirty="0">
                <a:solidFill>
                  <a:srgbClr val="69B833"/>
                </a:solidFill>
                <a:latin typeface="Calibri" panose="020F0502020204030204" pitchFamily="34" charset="0"/>
              </a:rPr>
              <a:t>AIDS</a:t>
            </a:r>
          </a:p>
          <a:p>
            <a:pPr lvl="1"/>
            <a:r>
              <a:rPr lang="en-AU" sz="2400" i="1" dirty="0">
                <a:solidFill>
                  <a:srgbClr val="69B833"/>
                </a:solidFill>
                <a:latin typeface="Calibri" panose="020F0502020204030204" pitchFamily="34" charset="0"/>
              </a:rPr>
              <a:t>Current Opinion in </a:t>
            </a:r>
            <a:r>
              <a:rPr lang="en-AU" sz="2400" i="1" dirty="0" err="1">
                <a:solidFill>
                  <a:srgbClr val="69B833"/>
                </a:solidFill>
                <a:latin typeface="Calibri" panose="020F0502020204030204" pitchFamily="34" charset="0"/>
              </a:rPr>
              <a:t>Anesthesiology</a:t>
            </a:r>
            <a:endParaRPr lang="en-AU" sz="2400" i="1" dirty="0">
              <a:solidFill>
                <a:srgbClr val="69B833"/>
              </a:solidFill>
              <a:latin typeface="Calibri" panose="020F0502020204030204" pitchFamily="34" charset="0"/>
            </a:endParaRPr>
          </a:p>
          <a:p>
            <a:pPr lvl="1"/>
            <a:r>
              <a:rPr lang="en-AU" sz="2400" i="1" dirty="0">
                <a:solidFill>
                  <a:srgbClr val="69B833"/>
                </a:solidFill>
                <a:latin typeface="Calibri" panose="020F0502020204030204" pitchFamily="34" charset="0"/>
              </a:rPr>
              <a:t>European Journal of Anaesthesiology</a:t>
            </a:r>
          </a:p>
          <a:p>
            <a:pPr lvl="1"/>
            <a:r>
              <a:rPr lang="en-GB" sz="2400" i="1" dirty="0">
                <a:solidFill>
                  <a:srgbClr val="69B833"/>
                </a:solidFill>
              </a:rPr>
              <a:t>Pathology - Journal of the RCPA</a:t>
            </a:r>
          </a:p>
          <a:p>
            <a:pPr lvl="1"/>
            <a:r>
              <a:rPr lang="en-GB" sz="2400" i="1" dirty="0">
                <a:solidFill>
                  <a:srgbClr val="69B833"/>
                </a:solidFill>
              </a:rPr>
              <a:t>Open access content from </a:t>
            </a:r>
            <a:r>
              <a:rPr lang="en-GB" sz="2400" i="1" dirty="0" err="1">
                <a:solidFill>
                  <a:srgbClr val="69B833"/>
                </a:solidFill>
              </a:rPr>
              <a:t>Medknow</a:t>
            </a:r>
            <a:endParaRPr lang="en-GB" sz="2400" i="1" dirty="0">
              <a:solidFill>
                <a:srgbClr val="69B833"/>
              </a:solidFill>
            </a:endParaRPr>
          </a:p>
          <a:p>
            <a:pPr marL="461963" lvl="1" indent="0">
              <a:buNone/>
            </a:pPr>
            <a:r>
              <a:rPr lang="en-GB" sz="2400" dirty="0"/>
              <a:t>…and more!</a:t>
            </a:r>
          </a:p>
          <a:p>
            <a:pPr lvl="1"/>
            <a:endParaRPr lang="en-AU" sz="2400" b="1" dirty="0">
              <a:latin typeface="Calibri" panose="020F0502020204030204" pitchFamily="34" charset="0"/>
            </a:endParaRPr>
          </a:p>
          <a:p>
            <a:pPr marL="0" indent="0">
              <a:buFont typeface="Wingdings" pitchFamily="2" charset="2"/>
              <a:buNone/>
              <a:defRPr/>
            </a:pPr>
            <a:endParaRPr lang="en-GB" sz="2800" dirty="0"/>
          </a:p>
        </p:txBody>
      </p:sp>
      <p:sp>
        <p:nvSpPr>
          <p:cNvPr id="4" name="Slide Number Placeholder 3"/>
          <p:cNvSpPr>
            <a:spLocks noGrp="1"/>
          </p:cNvSpPr>
          <p:nvPr>
            <p:ph type="sldNum" sz="quarter" idx="10"/>
          </p:nvPr>
        </p:nvSpPr>
        <p:spPr/>
        <p:txBody>
          <a:bodyPr/>
          <a:lstStyle/>
          <a:p>
            <a:pPr>
              <a:defRPr/>
            </a:pPr>
            <a:fld id="{61A4DB75-4CD0-4637-8527-2D8A31679BCE}" type="slidenum">
              <a:rPr lang="en-US" altLang="en-US" smtClean="0"/>
              <a:pPr>
                <a:defRPr/>
              </a:pPr>
              <a:t>13</a:t>
            </a:fld>
            <a:endParaRPr lang="en-US" altLang="en-US"/>
          </a:p>
        </p:txBody>
      </p:sp>
      <p:sp>
        <p:nvSpPr>
          <p:cNvPr id="5" name="Footer Placeholder 4"/>
          <p:cNvSpPr>
            <a:spLocks noGrp="1"/>
          </p:cNvSpPr>
          <p:nvPr>
            <p:ph type="ftr" sz="quarter" idx="11"/>
          </p:nvPr>
        </p:nvSpPr>
        <p:spPr/>
        <p:txBody>
          <a:bodyPr/>
          <a:lstStyle/>
          <a:p>
            <a:pPr>
              <a:defRPr/>
            </a:pPr>
            <a:r>
              <a:rPr lang="en-US" altLang="en-US"/>
              <a:t>© 2015 Wolters Kluwer Confidential</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6313" y="3584575"/>
            <a:ext cx="1428750" cy="190500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3688" y="3997325"/>
            <a:ext cx="1428750" cy="1905000"/>
          </a:xfrm>
          <a:prstGeom prst="rect">
            <a:avLst/>
          </a:prstGeom>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b="5583"/>
          <a:stretch/>
        </p:blipFill>
        <p:spPr>
          <a:xfrm>
            <a:off x="7273132" y="4475162"/>
            <a:ext cx="1428750" cy="1798638"/>
          </a:xfrm>
          <a:prstGeom prst="rect">
            <a:avLst/>
          </a:prstGeom>
        </p:spPr>
      </p:pic>
    </p:spTree>
    <p:extLst>
      <p:ext uri="{BB962C8B-B14F-4D97-AF65-F5344CB8AC3E}">
        <p14:creationId xmlns:p14="http://schemas.microsoft.com/office/powerpoint/2010/main" val="38560384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4175" y="403225"/>
            <a:ext cx="8277225" cy="998538"/>
          </a:xfrm>
        </p:spPr>
        <p:txBody>
          <a:bodyPr/>
          <a:lstStyle/>
          <a:p>
            <a:pPr>
              <a:defRPr/>
            </a:pPr>
            <a:r>
              <a:rPr lang="en-GB" b="0" dirty="0">
                <a:latin typeface="Trebuchet MS" panose="020B0603020202020204" pitchFamily="34" charset="0"/>
              </a:rPr>
              <a:t>Essential Journals Collections from LWW</a:t>
            </a:r>
            <a:endParaRPr lang="en-GB" dirty="0">
              <a:latin typeface="Trebuchet MS" panose="020B0603020202020204" pitchFamily="34" charset="0"/>
            </a:endParaRPr>
          </a:p>
        </p:txBody>
      </p:sp>
      <p:sp>
        <p:nvSpPr>
          <p:cNvPr id="6" name="Slide Number Placeholder 5"/>
          <p:cNvSpPr>
            <a:spLocks noGrp="1"/>
          </p:cNvSpPr>
          <p:nvPr>
            <p:ph type="sldNum" sz="quarter" idx="10"/>
          </p:nvPr>
        </p:nvSpPr>
        <p:spPr/>
        <p:txBody>
          <a:bodyPr/>
          <a:lstStyle/>
          <a:p>
            <a:pPr>
              <a:defRPr/>
            </a:pPr>
            <a:fld id="{2F3DE66A-71AE-4A8F-AC37-B0F617DE722B}" type="slidenum">
              <a:rPr lang="en-US" smtClean="0">
                <a:solidFill>
                  <a:prstClr val="black">
                    <a:lumMod val="50000"/>
                    <a:lumOff val="50000"/>
                  </a:prstClr>
                </a:solidFill>
              </a:rPr>
              <a:pPr>
                <a:defRPr/>
              </a:pPr>
              <a:t>14</a:t>
            </a:fld>
            <a:endParaRPr 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50000"/>
                    <a:lumOff val="50000"/>
                  </a:prstClr>
                </a:solidFill>
              </a:rPr>
              <a:t>Presentation</a:t>
            </a:r>
          </a:p>
        </p:txBody>
      </p:sp>
      <p:graphicFrame>
        <p:nvGraphicFramePr>
          <p:cNvPr id="8" name="Diagram 7"/>
          <p:cNvGraphicFramePr/>
          <p:nvPr>
            <p:extLst>
              <p:ext uri="{D42A27DB-BD31-4B8C-83A1-F6EECF244321}">
                <p14:modId xmlns:p14="http://schemas.microsoft.com/office/powerpoint/2010/main" val="3153536165"/>
              </p:ext>
            </p:extLst>
          </p:nvPr>
        </p:nvGraphicFramePr>
        <p:xfrm>
          <a:off x="384174" y="1028700"/>
          <a:ext cx="817956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ooter Placeholder 4"/>
          <p:cNvSpPr txBox="1">
            <a:spLocks/>
          </p:cNvSpPr>
          <p:nvPr/>
        </p:nvSpPr>
        <p:spPr bwMode="auto">
          <a:xfrm>
            <a:off x="4324350" y="6618288"/>
            <a:ext cx="402748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US">
                <a:solidFill>
                  <a:prstClr val="black">
                    <a:lumMod val="50000"/>
                    <a:lumOff val="50000"/>
                  </a:prstClr>
                </a:solidFill>
              </a:rPr>
              <a:t>Presentation</a:t>
            </a:r>
          </a:p>
        </p:txBody>
      </p:sp>
      <p:grpSp>
        <p:nvGrpSpPr>
          <p:cNvPr id="10" name="Group 9"/>
          <p:cNvGrpSpPr/>
          <p:nvPr/>
        </p:nvGrpSpPr>
        <p:grpSpPr>
          <a:xfrm>
            <a:off x="3328057" y="4653465"/>
            <a:ext cx="5234918" cy="672628"/>
            <a:chOff x="4254670" y="4307476"/>
            <a:chExt cx="5234918" cy="672628"/>
          </a:xfrm>
        </p:grpSpPr>
        <p:sp>
          <p:nvSpPr>
            <p:cNvPr id="11" name="Round Same Side Corner Rectangle 10"/>
            <p:cNvSpPr/>
            <p:nvPr/>
          </p:nvSpPr>
          <p:spPr>
            <a:xfrm rot="5400000">
              <a:off x="6535815" y="2026331"/>
              <a:ext cx="672628" cy="5234918"/>
            </a:xfrm>
            <a:prstGeom prst="round2SameRect">
              <a:avLst/>
            </a:prstGeom>
          </p:spPr>
          <p:style>
            <a:lnRef idx="1">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2">
              <a:schemeClr val="accent3">
                <a:alpha val="90000"/>
                <a:tint val="40000"/>
                <a:hueOff val="0"/>
                <a:satOff val="0"/>
                <a:lumOff val="0"/>
                <a:alphaOff val="0"/>
              </a:schemeClr>
            </a:effectRef>
            <a:fontRef idx="minor">
              <a:schemeClr val="dk1">
                <a:hueOff val="0"/>
                <a:satOff val="0"/>
                <a:lumOff val="0"/>
                <a:alphaOff val="0"/>
              </a:schemeClr>
            </a:fontRef>
          </p:style>
        </p:sp>
        <p:sp>
          <p:nvSpPr>
            <p:cNvPr id="12" name="Round Same Side Corner Rectangle 4"/>
            <p:cNvSpPr/>
            <p:nvPr/>
          </p:nvSpPr>
          <p:spPr>
            <a:xfrm>
              <a:off x="4271087" y="4340311"/>
              <a:ext cx="5202083" cy="6069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sz="1800" dirty="0">
                  <a:latin typeface="Calibri" panose="020F0502020204030204" pitchFamily="34" charset="0"/>
                </a:rPr>
                <a:t>Over </a:t>
              </a:r>
              <a:r>
                <a:rPr lang="en-AU" sz="1800" b="1" dirty="0">
                  <a:latin typeface="Calibri" panose="020F0502020204030204" pitchFamily="34" charset="0"/>
                </a:rPr>
                <a:t>90</a:t>
              </a:r>
              <a:r>
                <a:rPr lang="en-AU" sz="1800" dirty="0">
                  <a:latin typeface="Calibri" panose="020F0502020204030204" pitchFamily="34" charset="0"/>
                </a:rPr>
                <a:t> journals covering a range of nursing specialties, including </a:t>
              </a:r>
              <a:r>
                <a:rPr lang="en-AU" sz="1800" i="1" dirty="0">
                  <a:latin typeface="Calibri" panose="020F0502020204030204" pitchFamily="34" charset="0"/>
                </a:rPr>
                <a:t>AJN: The American Journal of Nursing</a:t>
              </a:r>
              <a:r>
                <a:rPr lang="en-AU" sz="1800" dirty="0">
                  <a:latin typeface="Calibri" panose="020F0502020204030204" pitchFamily="34" charset="0"/>
                </a:rPr>
                <a:t> and </a:t>
              </a:r>
              <a:r>
                <a:rPr lang="en-AU" sz="1800" i="1" dirty="0">
                  <a:latin typeface="Calibri" panose="020F0502020204030204" pitchFamily="34" charset="0"/>
                </a:rPr>
                <a:t>Nursing Research</a:t>
              </a:r>
              <a:endParaRPr lang="en-AU" sz="1500" b="1" i="1" dirty="0"/>
            </a:p>
          </p:txBody>
        </p:sp>
      </p:grpSp>
      <p:sp>
        <p:nvSpPr>
          <p:cNvPr id="13" name="Round Same Side Corner Rectangle 12"/>
          <p:cNvSpPr/>
          <p:nvPr/>
        </p:nvSpPr>
        <p:spPr>
          <a:xfrm rot="5400000">
            <a:off x="5609202" y="3249957"/>
            <a:ext cx="672628" cy="5234918"/>
          </a:xfrm>
          <a:prstGeom prst="round2SameRect">
            <a:avLst/>
          </a:prstGeom>
        </p:spPr>
        <p:style>
          <a:lnRef idx="1">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2">
            <a:schemeClr val="accent3">
              <a:alpha val="90000"/>
              <a:tint val="40000"/>
              <a:hueOff val="0"/>
              <a:satOff val="0"/>
              <a:lumOff val="0"/>
              <a:alphaOff val="0"/>
            </a:schemeClr>
          </a:effectRef>
          <a:fontRef idx="minor">
            <a:schemeClr val="dk1">
              <a:hueOff val="0"/>
              <a:satOff val="0"/>
              <a:lumOff val="0"/>
              <a:alphaOff val="0"/>
            </a:schemeClr>
          </a:fontRef>
        </p:style>
      </p:sp>
      <p:sp>
        <p:nvSpPr>
          <p:cNvPr id="17" name="Round Same Side Corner Rectangle 4"/>
          <p:cNvSpPr/>
          <p:nvPr/>
        </p:nvSpPr>
        <p:spPr>
          <a:xfrm>
            <a:off x="3238112" y="5452948"/>
            <a:ext cx="5423288" cy="6069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endParaRPr lang="en-GB" sz="1800" dirty="0">
              <a:latin typeface="Calibri" panose="020F0502020204030204" pitchFamily="34" charset="0"/>
            </a:endParaRPr>
          </a:p>
          <a:p>
            <a:r>
              <a:rPr lang="en-GB" sz="1800" dirty="0">
                <a:latin typeface="Calibri" panose="020F0502020204030204" pitchFamily="34" charset="0"/>
              </a:rPr>
              <a:t>Exclusive </a:t>
            </a:r>
            <a:r>
              <a:rPr lang="en-GB" sz="1800" dirty="0" err="1">
                <a:latin typeface="Calibri" panose="020F0502020204030204" pitchFamily="34" charset="0"/>
              </a:rPr>
              <a:t>backfiles</a:t>
            </a:r>
            <a:r>
              <a:rPr lang="en-GB" sz="1800" dirty="0">
                <a:latin typeface="Calibri" panose="020F0502020204030204" pitchFamily="34" charset="0"/>
              </a:rPr>
              <a:t> of more than </a:t>
            </a:r>
            <a:r>
              <a:rPr lang="en-GB" sz="1800" b="1" dirty="0">
                <a:latin typeface="Calibri" panose="020F0502020204030204" pitchFamily="34" charset="0"/>
              </a:rPr>
              <a:t>50000</a:t>
            </a:r>
            <a:r>
              <a:rPr lang="en-GB" sz="1800" dirty="0">
                <a:latin typeface="Calibri" panose="020F0502020204030204" pitchFamily="34" charset="0"/>
              </a:rPr>
              <a:t> issues of over </a:t>
            </a:r>
            <a:r>
              <a:rPr lang="en-GB" sz="1800" b="1" dirty="0">
                <a:latin typeface="Calibri" panose="020F0502020204030204" pitchFamily="34" charset="0"/>
              </a:rPr>
              <a:t>250 </a:t>
            </a:r>
            <a:r>
              <a:rPr lang="en-GB" sz="1800" dirty="0">
                <a:latin typeface="Calibri" panose="020F0502020204030204" pitchFamily="34" charset="0"/>
              </a:rPr>
              <a:t>journals in core clinical and medical specialties</a:t>
            </a:r>
            <a:endParaRPr lang="en-AU" sz="1500" b="1" i="1" dirty="0">
              <a:latin typeface="Calibri" panose="020F0502020204030204"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a:t>Unrivalled Journals Coverage</a:t>
            </a:r>
            <a:br>
              <a:rPr lang="en-GB" b="0" dirty="0"/>
            </a:br>
            <a:endParaRPr lang="en-GB" dirty="0"/>
          </a:p>
        </p:txBody>
      </p:sp>
      <p:sp>
        <p:nvSpPr>
          <p:cNvPr id="12" name="Content Placeholder 11"/>
          <p:cNvSpPr>
            <a:spLocks noGrp="1"/>
          </p:cNvSpPr>
          <p:nvPr>
            <p:ph sz="half" idx="2"/>
          </p:nvPr>
        </p:nvSpPr>
        <p:spPr/>
        <p:txBody>
          <a:bodyPr/>
          <a:lstStyle/>
          <a:p>
            <a:r>
              <a:rPr lang="en-GB" sz="2000" dirty="0"/>
              <a:t>Internal Medicine (155 titles)</a:t>
            </a:r>
          </a:p>
          <a:p>
            <a:r>
              <a:rPr lang="en-GB" sz="2000" dirty="0"/>
              <a:t>Neurology (37 titles)</a:t>
            </a:r>
          </a:p>
          <a:p>
            <a:r>
              <a:rPr lang="en-GB" sz="2000" dirty="0" err="1"/>
              <a:t>Orthopedics</a:t>
            </a:r>
            <a:r>
              <a:rPr lang="en-GB" sz="2000" dirty="0"/>
              <a:t> (37 titles)</a:t>
            </a:r>
          </a:p>
          <a:p>
            <a:r>
              <a:rPr lang="en-GB" sz="2000" dirty="0" err="1"/>
              <a:t>Anesthesiology</a:t>
            </a:r>
            <a:r>
              <a:rPr lang="en-GB" sz="2000" dirty="0"/>
              <a:t> (31 titles)</a:t>
            </a:r>
          </a:p>
          <a:p>
            <a:r>
              <a:rPr lang="en-GB" sz="2000" dirty="0"/>
              <a:t>Ophthalmology (28 titles)</a:t>
            </a:r>
          </a:p>
          <a:p>
            <a:r>
              <a:rPr lang="en-GB" sz="2000" dirty="0"/>
              <a:t>Pathology (27 titles)</a:t>
            </a:r>
          </a:p>
          <a:p>
            <a:r>
              <a:rPr lang="en-GB" sz="2000" dirty="0"/>
              <a:t>Psychiatry (24 titles)</a:t>
            </a:r>
          </a:p>
          <a:p>
            <a:r>
              <a:rPr lang="en-GB" sz="2000" dirty="0"/>
              <a:t>Sports Medicine (23 titles)</a:t>
            </a:r>
          </a:p>
          <a:p>
            <a:endParaRPr lang="en-GB" dirty="0"/>
          </a:p>
          <a:p>
            <a:endParaRPr lang="en-GB" dirty="0"/>
          </a:p>
        </p:txBody>
      </p:sp>
      <p:sp>
        <p:nvSpPr>
          <p:cNvPr id="15" name="Content Placeholder 14"/>
          <p:cNvSpPr>
            <a:spLocks noGrp="1"/>
          </p:cNvSpPr>
          <p:nvPr>
            <p:ph sz="quarter" idx="4"/>
          </p:nvPr>
        </p:nvSpPr>
        <p:spPr/>
        <p:txBody>
          <a:bodyPr/>
          <a:lstStyle/>
          <a:p>
            <a:r>
              <a:rPr lang="en-GB" sz="2000" dirty="0"/>
              <a:t>Obstetrics and </a:t>
            </a:r>
            <a:r>
              <a:rPr lang="en-GB" sz="2000" dirty="0" err="1"/>
              <a:t>Gynecology</a:t>
            </a:r>
            <a:r>
              <a:rPr lang="en-GB" sz="2000" dirty="0"/>
              <a:t> (21 titles)</a:t>
            </a:r>
          </a:p>
          <a:p>
            <a:r>
              <a:rPr lang="en-GB" sz="2000" dirty="0"/>
              <a:t>Surgery (21 titles)</a:t>
            </a:r>
          </a:p>
          <a:p>
            <a:r>
              <a:rPr lang="en-GB" sz="2000" dirty="0"/>
              <a:t>Emergency Medicine &amp; Trauma (13 titles)</a:t>
            </a:r>
          </a:p>
          <a:p>
            <a:r>
              <a:rPr lang="en-GB" sz="2000" dirty="0"/>
              <a:t>Radiology (22 titles)</a:t>
            </a:r>
          </a:p>
          <a:p>
            <a:r>
              <a:rPr lang="en-GB" sz="2000" dirty="0"/>
              <a:t>Critical Care Medicine (17titles)</a:t>
            </a:r>
          </a:p>
          <a:p>
            <a:r>
              <a:rPr lang="en-GB" sz="2000" dirty="0"/>
              <a:t>Nursing (118 titles)</a:t>
            </a:r>
          </a:p>
          <a:p>
            <a:r>
              <a:rPr lang="en-GB" sz="2000" dirty="0"/>
              <a:t>…and more!</a:t>
            </a:r>
          </a:p>
          <a:p>
            <a:endParaRPr lang="en-GB" dirty="0"/>
          </a:p>
        </p:txBody>
      </p:sp>
      <p:sp>
        <p:nvSpPr>
          <p:cNvPr id="4" name="Slide Number Placeholder 3"/>
          <p:cNvSpPr>
            <a:spLocks noGrp="1"/>
          </p:cNvSpPr>
          <p:nvPr>
            <p:ph type="sldNum" sz="quarter" idx="10"/>
          </p:nvPr>
        </p:nvSpPr>
        <p:spPr/>
        <p:txBody>
          <a:bodyPr/>
          <a:lstStyle/>
          <a:p>
            <a:pPr>
              <a:defRPr/>
            </a:pPr>
            <a:fld id="{3A98F5E4-C8D9-42CF-ADEA-ED2B992AA37D}" type="slidenum">
              <a:rPr lang="en-US" altLang="en-US" smtClean="0"/>
              <a:pPr>
                <a:defRPr/>
              </a:pPr>
              <a:t>15</a:t>
            </a:fld>
            <a:endParaRPr lang="en-US" altLang="en-US"/>
          </a:p>
        </p:txBody>
      </p:sp>
      <p:sp>
        <p:nvSpPr>
          <p:cNvPr id="5" name="Footer Placeholder 4"/>
          <p:cNvSpPr>
            <a:spLocks noGrp="1"/>
          </p:cNvSpPr>
          <p:nvPr>
            <p:ph type="ftr" sz="quarter" idx="11"/>
          </p:nvPr>
        </p:nvSpPr>
        <p:spPr/>
        <p:txBody>
          <a:bodyPr/>
          <a:lstStyle/>
          <a:p>
            <a:pPr>
              <a:defRPr/>
            </a:pPr>
            <a:r>
              <a:rPr lang="en-US" altLang="en-US"/>
              <a:t>© 2015 Wolters Kluwer Confidential</a:t>
            </a:r>
          </a:p>
        </p:txBody>
      </p:sp>
      <p:sp>
        <p:nvSpPr>
          <p:cNvPr id="16" name="TextBox 15"/>
          <p:cNvSpPr txBox="1"/>
          <p:nvPr/>
        </p:nvSpPr>
        <p:spPr>
          <a:xfrm>
            <a:off x="477838" y="851436"/>
            <a:ext cx="8039100" cy="1323439"/>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sz="2400" dirty="0"/>
              <a:t>A wide range of journals from Lippincott Williams &amp; Wilkins provide coverage of </a:t>
            </a:r>
            <a:r>
              <a:rPr lang="en-GB" sz="2400" b="1" dirty="0"/>
              <a:t>73 </a:t>
            </a:r>
            <a:r>
              <a:rPr lang="en-GB" sz="2400" dirty="0"/>
              <a:t>specialties, including*: </a:t>
            </a:r>
          </a:p>
          <a:p>
            <a:endParaRPr lang="en-GB" dirty="0"/>
          </a:p>
        </p:txBody>
      </p:sp>
    </p:spTree>
    <p:extLst>
      <p:ext uri="{BB962C8B-B14F-4D97-AF65-F5344CB8AC3E}">
        <p14:creationId xmlns:p14="http://schemas.microsoft.com/office/powerpoint/2010/main" val="132840992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b="0" dirty="0" err="1">
                <a:latin typeface="Trebuchet MS" panose="020B0603020202020204" pitchFamily="34" charset="0"/>
              </a:rPr>
              <a:t>Books@Ovid</a:t>
            </a:r>
            <a:endParaRPr lang="en-GB" dirty="0">
              <a:latin typeface="Trebuchet MS" panose="020B0603020202020204" pitchFamily="34" charset="0"/>
            </a:endParaRPr>
          </a:p>
        </p:txBody>
      </p:sp>
      <p:sp>
        <p:nvSpPr>
          <p:cNvPr id="6" name="Slide Number Placeholder 5"/>
          <p:cNvSpPr>
            <a:spLocks noGrp="1"/>
          </p:cNvSpPr>
          <p:nvPr>
            <p:ph type="sldNum" sz="quarter" idx="10"/>
          </p:nvPr>
        </p:nvSpPr>
        <p:spPr/>
        <p:txBody>
          <a:bodyPr/>
          <a:lstStyle/>
          <a:p>
            <a:pPr>
              <a:defRPr/>
            </a:pPr>
            <a:fld id="{46636FBE-366C-4035-84FF-66039E197552}" type="slidenum">
              <a:rPr lang="en-US" smtClean="0">
                <a:solidFill>
                  <a:prstClr val="black">
                    <a:lumMod val="50000"/>
                    <a:lumOff val="50000"/>
                  </a:prstClr>
                </a:solidFill>
              </a:rPr>
              <a:pPr>
                <a:defRPr/>
              </a:pPr>
              <a:t>16</a:t>
            </a:fld>
            <a:endParaRPr 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50000"/>
                    <a:lumOff val="50000"/>
                  </a:prstClr>
                </a:solidFill>
              </a:rPr>
              <a:t>Presentation</a:t>
            </a:r>
          </a:p>
        </p:txBody>
      </p:sp>
      <p:sp>
        <p:nvSpPr>
          <p:cNvPr id="81925" name="Date Placeholder 3"/>
          <p:cNvSpPr>
            <a:spLocks noGrp="1"/>
          </p:cNvSpPr>
          <p:nvPr>
            <p:ph type="dt" sz="quarter" idx="4294967295"/>
          </p:nvPr>
        </p:nvSpPr>
        <p:spPr bwMode="auto">
          <a:xfrm>
            <a:off x="7739063" y="6523038"/>
            <a:ext cx="1404937"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nl-NL" altLang="en-US">
                <a:solidFill>
                  <a:srgbClr val="7F7F7F"/>
                </a:solidFill>
              </a:rPr>
              <a:t>Date</a:t>
            </a:r>
            <a:endParaRPr lang="en-US" altLang="en-US">
              <a:solidFill>
                <a:srgbClr val="7F7F7F"/>
              </a:solidFill>
            </a:endParaRPr>
          </a:p>
        </p:txBody>
      </p:sp>
      <p:graphicFrame>
        <p:nvGraphicFramePr>
          <p:cNvPr id="2" name="Diagram 1"/>
          <p:cNvGraphicFramePr/>
          <p:nvPr>
            <p:extLst>
              <p:ext uri="{D42A27DB-BD31-4B8C-83A1-F6EECF244321}">
                <p14:modId xmlns:p14="http://schemas.microsoft.com/office/powerpoint/2010/main" val="912872913"/>
              </p:ext>
            </p:extLst>
          </p:nvPr>
        </p:nvGraphicFramePr>
        <p:xfrm>
          <a:off x="490325" y="1320811"/>
          <a:ext cx="8072650" cy="47005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27" name="TextBox 9"/>
          <p:cNvSpPr txBox="1">
            <a:spLocks noChangeArrowheads="1"/>
          </p:cNvSpPr>
          <p:nvPr/>
        </p:nvSpPr>
        <p:spPr bwMode="auto">
          <a:xfrm>
            <a:off x="746125" y="5697538"/>
            <a:ext cx="8035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r>
              <a:rPr lang="en-GB" altLang="en-US" sz="1800" b="1" i="1" dirty="0">
                <a:solidFill>
                  <a:schemeClr val="bg1"/>
                </a:solidFill>
                <a:latin typeface="Calibri" panose="020F0502020204030204" pitchFamily="34" charset="0"/>
              </a:rPr>
              <a:t>More than 5000 titles from the world’s most prestigious scholarly publishers</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eaLnBrk="1" hangingPunct="1">
              <a:defRPr/>
            </a:pPr>
            <a:r>
              <a:rPr lang="en-GB" b="0" dirty="0" err="1">
                <a:latin typeface="Trebuchet MS" panose="020B0603020202020204" pitchFamily="34" charset="0"/>
              </a:rPr>
              <a:t>Acland’s</a:t>
            </a:r>
            <a:r>
              <a:rPr lang="en-GB" b="0" dirty="0">
                <a:latin typeface="Trebuchet MS" panose="020B0603020202020204" pitchFamily="34" charset="0"/>
              </a:rPr>
              <a:t> Video Atlas of Human Anatomy </a:t>
            </a:r>
            <a:endParaRPr lang="en-US" dirty="0">
              <a:latin typeface="Trebuchet MS" panose="020B0603020202020204" pitchFamily="34" charset="0"/>
            </a:endParaRPr>
          </a:p>
        </p:txBody>
      </p:sp>
      <p:sp>
        <p:nvSpPr>
          <p:cNvPr id="137231" name="Rectangle 15"/>
          <p:cNvSpPr>
            <a:spLocks noGrp="1" noChangeArrowheads="1"/>
          </p:cNvSpPr>
          <p:nvPr>
            <p:ph idx="1"/>
          </p:nvPr>
        </p:nvSpPr>
        <p:spPr>
          <a:xfrm>
            <a:off x="206375" y="1401763"/>
            <a:ext cx="8416038" cy="4464050"/>
          </a:xfrm>
        </p:spPr>
        <p:txBody>
          <a:bodyPr/>
          <a:lstStyle/>
          <a:p>
            <a:pPr>
              <a:defRPr/>
            </a:pPr>
            <a:r>
              <a:rPr lang="en-GB" dirty="0"/>
              <a:t>Comprehensive 3D video atlas that allows a 360˚ view  fresh anatomical specimens in their natural </a:t>
            </a:r>
            <a:r>
              <a:rPr lang="en-GB" dirty="0" err="1"/>
              <a:t>color</a:t>
            </a:r>
            <a:r>
              <a:rPr lang="en-GB" dirty="0"/>
              <a:t>, accompanied by clear narration and </a:t>
            </a:r>
            <a:r>
              <a:rPr lang="en-GB" dirty="0" err="1"/>
              <a:t>labeled</a:t>
            </a:r>
            <a:r>
              <a:rPr lang="en-GB" dirty="0"/>
              <a:t> structures </a:t>
            </a:r>
          </a:p>
          <a:p>
            <a:pPr>
              <a:defRPr/>
            </a:pPr>
            <a:r>
              <a:rPr lang="en-GB" dirty="0"/>
              <a:t>More than </a:t>
            </a:r>
            <a:r>
              <a:rPr lang="en-GB" b="1" dirty="0"/>
              <a:t>300</a:t>
            </a:r>
            <a:r>
              <a:rPr lang="en-GB" dirty="0"/>
              <a:t> narrated videos; coverage includes upper extremity, lower extremity, trunk, head &amp; neck and internal organs; plus, ground-breaking inner ear content </a:t>
            </a:r>
          </a:p>
          <a:p>
            <a:pPr>
              <a:defRPr/>
            </a:pPr>
            <a:r>
              <a:rPr lang="en-GB" dirty="0"/>
              <a:t>Available in English and Spanish</a:t>
            </a:r>
          </a:p>
          <a:p>
            <a:pPr>
              <a:defRPr/>
            </a:pPr>
            <a:endParaRPr lang="en-GB" dirty="0"/>
          </a:p>
          <a:p>
            <a:pPr>
              <a:defRPr/>
            </a:pPr>
            <a:endParaRPr lang="en-GB" dirty="0"/>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693D5281-514C-40C8-9F46-7DC9EB5A157A}"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17</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pic>
        <p:nvPicPr>
          <p:cNvPr id="9216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2" y="4549061"/>
            <a:ext cx="2109785" cy="1741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6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1999" y="4562476"/>
            <a:ext cx="2091626" cy="1727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6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8896" y="4623504"/>
            <a:ext cx="2070899" cy="1713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7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7" y="4617954"/>
            <a:ext cx="2095337" cy="1658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Premium Databases </a:t>
            </a:r>
            <a:br>
              <a:rPr lang="en-GB" b="0" dirty="0">
                <a:latin typeface="Trebuchet MS" panose="020B0603020202020204" pitchFamily="34" charset="0"/>
              </a:rPr>
            </a:br>
            <a:r>
              <a:rPr lang="en-GB" b="0" dirty="0">
                <a:latin typeface="Trebuchet MS" panose="020B0603020202020204" pitchFamily="34" charset="0"/>
              </a:rPr>
              <a:t>from the world’s leading publishers </a:t>
            </a:r>
            <a:endParaRPr lang="en-US" b="0" dirty="0">
              <a:latin typeface="Trebuchet MS" panose="020B0603020202020204" pitchFamily="34" charset="0"/>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a:xfrm>
            <a:off x="211138" y="476250"/>
            <a:ext cx="6973887" cy="998538"/>
          </a:xfrm>
        </p:spPr>
        <p:txBody>
          <a:bodyPr/>
          <a:lstStyle/>
          <a:p>
            <a:pPr eaLnBrk="1" hangingPunct="1">
              <a:defRPr/>
            </a:pPr>
            <a:r>
              <a:rPr lang="en-GB" b="0" dirty="0">
                <a:latin typeface="Trebuchet MS" panose="020B0603020202020204" pitchFamily="34" charset="0"/>
              </a:rPr>
              <a:t>Why </a:t>
            </a:r>
            <a:r>
              <a:rPr lang="en-GB" b="0" dirty="0" err="1">
                <a:latin typeface="Trebuchet MS" panose="020B0603020202020204" pitchFamily="34" charset="0"/>
              </a:rPr>
              <a:t>Databases@Ovid</a:t>
            </a:r>
            <a:r>
              <a:rPr lang="en-GB" b="0" dirty="0">
                <a:latin typeface="Trebuchet MS" panose="020B0603020202020204" pitchFamily="34" charset="0"/>
              </a:rPr>
              <a:t>? </a:t>
            </a:r>
            <a:endParaRPr lang="en-US" dirty="0">
              <a:latin typeface="Trebuchet MS" panose="020B0603020202020204" pitchFamily="34" charset="0"/>
            </a:endParaRP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82C9A33D-8E6C-4870-AA85-78F228FDF566}"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19</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graphicFrame>
        <p:nvGraphicFramePr>
          <p:cNvPr id="9" name="Diagram 8"/>
          <p:cNvGraphicFramePr/>
          <p:nvPr>
            <p:extLst>
              <p:ext uri="{D42A27DB-BD31-4B8C-83A1-F6EECF244321}">
                <p14:modId xmlns:p14="http://schemas.microsoft.com/office/powerpoint/2010/main" val="3581958411"/>
              </p:ext>
            </p:extLst>
          </p:nvPr>
        </p:nvGraphicFramePr>
        <p:xfrm>
          <a:off x="211898" y="1305862"/>
          <a:ext cx="8351078" cy="5022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About Wolters Kluwer</a:t>
            </a:r>
            <a:r>
              <a:rPr lang="en-GB" b="0" baseline="30000" dirty="0">
                <a:latin typeface="Trebuchet MS" panose="020B0603020202020204" pitchFamily="34" charset="0"/>
              </a:rPr>
              <a:t>®</a:t>
            </a:r>
            <a:endParaRPr lang="en-US" dirty="0">
              <a:latin typeface="Trebuchet MS" panose="020B0603020202020204" pitchFamily="34" charset="0"/>
            </a:endParaRP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eaLnBrk="1" hangingPunct="1">
              <a:defRPr/>
            </a:pPr>
            <a:r>
              <a:rPr lang="en-GB" b="0" dirty="0">
                <a:latin typeface="Trebuchet MS" panose="020B0603020202020204" pitchFamily="34" charset="0"/>
              </a:rPr>
              <a:t>Visible Body</a:t>
            </a:r>
            <a:r>
              <a:rPr lang="en-GB" baseline="30000" dirty="0">
                <a:latin typeface="Trebuchet MS" panose="020B0603020202020204" pitchFamily="34" charset="0"/>
              </a:rPr>
              <a:t>®</a:t>
            </a:r>
            <a:r>
              <a:rPr lang="en-GB" b="0" dirty="0">
                <a:latin typeface="Trebuchet MS" panose="020B0603020202020204" pitchFamily="34" charset="0"/>
              </a:rPr>
              <a:t> </a:t>
            </a:r>
            <a:endParaRPr lang="en-US" dirty="0">
              <a:latin typeface="Trebuchet MS" panose="020B0603020202020204" pitchFamily="34" charset="0"/>
            </a:endParaRP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88C1E6D5-C5FF-47E9-B7B1-50CEBB1F54AD}"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20</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dirty="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sp>
        <p:nvSpPr>
          <p:cNvPr id="7" name="Content Placeholder 6"/>
          <p:cNvSpPr>
            <a:spLocks noGrp="1"/>
          </p:cNvSpPr>
          <p:nvPr>
            <p:ph idx="1"/>
          </p:nvPr>
        </p:nvSpPr>
        <p:spPr>
          <a:xfrm>
            <a:off x="257175" y="939801"/>
            <a:ext cx="8305800" cy="4222750"/>
          </a:xfrm>
        </p:spPr>
        <p:txBody>
          <a:bodyPr/>
          <a:lstStyle/>
          <a:p>
            <a:pPr>
              <a:defRPr/>
            </a:pPr>
            <a:r>
              <a:rPr lang="en-GB" sz="2000" dirty="0"/>
              <a:t>Essential Anatomy &amp; Physiology                                          Resources </a:t>
            </a:r>
          </a:p>
          <a:p>
            <a:pPr lvl="1">
              <a:defRPr/>
            </a:pPr>
            <a:r>
              <a:rPr lang="en-GB" sz="1800" i="1" dirty="0">
                <a:solidFill>
                  <a:srgbClr val="92D050"/>
                </a:solidFill>
              </a:rPr>
              <a:t>Human Anatomy Atlas </a:t>
            </a:r>
            <a:endParaRPr lang="en-GB" sz="1800" dirty="0"/>
          </a:p>
          <a:p>
            <a:pPr lvl="1">
              <a:defRPr/>
            </a:pPr>
            <a:r>
              <a:rPr lang="en-GB" sz="1800" i="1" dirty="0">
                <a:solidFill>
                  <a:srgbClr val="92D050"/>
                </a:solidFill>
              </a:rPr>
              <a:t>Physiology Animations </a:t>
            </a:r>
          </a:p>
          <a:p>
            <a:pPr>
              <a:defRPr/>
            </a:pPr>
            <a:r>
              <a:rPr lang="en-GB" sz="2000" dirty="0"/>
              <a:t>Anatomy For the Classroom </a:t>
            </a:r>
          </a:p>
          <a:p>
            <a:pPr lvl="1">
              <a:defRPr/>
            </a:pPr>
            <a:r>
              <a:rPr lang="en-GB" sz="1800" i="1" dirty="0">
                <a:solidFill>
                  <a:srgbClr val="92D050"/>
                </a:solidFill>
              </a:rPr>
              <a:t>Anatomy &amp; Physiology</a:t>
            </a:r>
          </a:p>
          <a:p>
            <a:pPr>
              <a:defRPr/>
            </a:pPr>
            <a:r>
              <a:rPr lang="en-GB" sz="2000" dirty="0"/>
              <a:t>Anatomy at Work </a:t>
            </a:r>
          </a:p>
          <a:p>
            <a:pPr lvl="1">
              <a:defRPr/>
            </a:pPr>
            <a:r>
              <a:rPr lang="en-GB" sz="1800" i="1" dirty="0">
                <a:solidFill>
                  <a:srgbClr val="92D050"/>
                </a:solidFill>
              </a:rPr>
              <a:t>Anatomy &amp; Function </a:t>
            </a:r>
          </a:p>
          <a:p>
            <a:pPr>
              <a:defRPr/>
            </a:pPr>
            <a:r>
              <a:rPr lang="en-GB" sz="2000" dirty="0"/>
              <a:t>Premium Specialty Modules </a:t>
            </a:r>
          </a:p>
          <a:p>
            <a:pPr lvl="1">
              <a:defRPr/>
            </a:pPr>
            <a:r>
              <a:rPr lang="en-GB" sz="1800" i="1" dirty="0">
                <a:solidFill>
                  <a:srgbClr val="92D050"/>
                </a:solidFill>
              </a:rPr>
              <a:t>Heart &amp; Circulatory Premium </a:t>
            </a:r>
          </a:p>
          <a:p>
            <a:pPr lvl="1">
              <a:defRPr/>
            </a:pPr>
            <a:r>
              <a:rPr lang="en-GB" sz="1800" i="1" dirty="0">
                <a:solidFill>
                  <a:srgbClr val="92D050"/>
                </a:solidFill>
              </a:rPr>
              <a:t>Muscle Premium </a:t>
            </a:r>
          </a:p>
          <a:p>
            <a:pPr lvl="1">
              <a:defRPr/>
            </a:pPr>
            <a:r>
              <a:rPr lang="en-GB" sz="1800" i="1" dirty="0">
                <a:solidFill>
                  <a:srgbClr val="92D050"/>
                </a:solidFill>
              </a:rPr>
              <a:t>Skeleton Premium </a:t>
            </a:r>
          </a:p>
          <a:p>
            <a:pPr>
              <a:defRPr/>
            </a:pPr>
            <a:endParaRPr lang="en-GB" sz="2000" dirty="0"/>
          </a:p>
        </p:txBody>
      </p:sp>
      <p:sp>
        <p:nvSpPr>
          <p:cNvPr id="105479" name="Rounded Rectangle 7"/>
          <p:cNvSpPr>
            <a:spLocks noChangeArrowheads="1"/>
          </p:cNvSpPr>
          <p:nvPr/>
        </p:nvSpPr>
        <p:spPr bwMode="auto">
          <a:xfrm>
            <a:off x="4945063" y="403225"/>
            <a:ext cx="3617912" cy="5807075"/>
          </a:xfrm>
          <a:prstGeom prst="roundRect">
            <a:avLst>
              <a:gd name="adj" fmla="val 16667"/>
            </a:avLst>
          </a:prstGeom>
          <a:solidFill>
            <a:srgbClr val="0071BB"/>
          </a:solidFill>
          <a:ln w="19050" algn="ctr">
            <a:solidFill>
              <a:srgbClr val="0071BB"/>
            </a:solidFill>
            <a:round/>
            <a:headEnd/>
            <a:tailEnd/>
          </a:ln>
        </p:spPr>
        <p:txBody>
          <a:bodyPr anchor="ct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endParaRPr lang="en-GB" altLang="en-US" sz="2400">
              <a:solidFill>
                <a:srgbClr val="000000"/>
              </a:solidFill>
            </a:endParaRPr>
          </a:p>
        </p:txBody>
      </p:sp>
      <p:sp>
        <p:nvSpPr>
          <p:cNvPr id="4" name="TextBox 3"/>
          <p:cNvSpPr txBox="1"/>
          <p:nvPr/>
        </p:nvSpPr>
        <p:spPr>
          <a:xfrm>
            <a:off x="5030788" y="846138"/>
            <a:ext cx="3444875" cy="5264150"/>
          </a:xfrm>
          <a:prstGeom prst="rect">
            <a:avLst/>
          </a:prstGeom>
          <a:noFill/>
        </p:spPr>
        <p:txBody>
          <a:bodyPr>
            <a:spAutoFit/>
          </a:bodyPr>
          <a:lstStyle/>
          <a:p>
            <a:pPr marL="285750" indent="-285750">
              <a:buFont typeface="Arial" panose="020B0604020202020204" pitchFamily="34" charset="0"/>
              <a:buChar char="•"/>
              <a:defRPr/>
            </a:pPr>
            <a:r>
              <a:rPr lang="en-GB" sz="2000" dirty="0">
                <a:solidFill>
                  <a:schemeClr val="bg1"/>
                </a:solidFill>
                <a:latin typeface="Calibri" panose="020F0502020204030204" pitchFamily="34" charset="0"/>
              </a:rPr>
              <a:t>Suite of online programs that cover anatomy, physiology, muscles, the skeleton and the circulatory system through interactive 3D models, animations, quizzes and more. </a:t>
            </a:r>
          </a:p>
          <a:p>
            <a:pPr marL="285750" indent="-285750">
              <a:buFont typeface="Arial" panose="020B0604020202020204" pitchFamily="34" charset="0"/>
              <a:buChar char="•"/>
              <a:defRPr/>
            </a:pPr>
            <a:r>
              <a:rPr lang="en-GB" sz="2000" dirty="0">
                <a:solidFill>
                  <a:schemeClr val="bg1"/>
                </a:solidFill>
                <a:latin typeface="Calibri" panose="020F0502020204030204" pitchFamily="34" charset="0"/>
              </a:rPr>
              <a:t>Flexible subscription and purchasing options to allow you to customize to meet your specific needs. </a:t>
            </a:r>
          </a:p>
          <a:p>
            <a:pPr marL="285750" indent="-285750">
              <a:buFont typeface="Arial" panose="020B0604020202020204" pitchFamily="34" charset="0"/>
              <a:buChar char="•"/>
              <a:defRPr/>
            </a:pPr>
            <a:r>
              <a:rPr lang="en-GB" sz="2000" dirty="0">
                <a:solidFill>
                  <a:schemeClr val="bg1"/>
                </a:solidFill>
                <a:latin typeface="Calibri" panose="020F0502020204030204" pitchFamily="34" charset="0"/>
              </a:rPr>
              <a:t>Offered for iPad® and/or Android®* to support users who need offline and  offsite access to meet their and device preference. </a:t>
            </a:r>
          </a:p>
          <a:p>
            <a:pPr>
              <a:defRPr/>
            </a:pPr>
            <a:endParaRPr lang="en-GB" dirty="0"/>
          </a:p>
        </p:txBody>
      </p:sp>
      <p:pic>
        <p:nvPicPr>
          <p:cNvPr id="9"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51970" y="5162551"/>
            <a:ext cx="1563108" cy="108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5358" y="5139137"/>
            <a:ext cx="1521405" cy="118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Evidence-Based Practice Resources</a:t>
            </a:r>
            <a:endParaRPr lang="en-US" b="0" dirty="0">
              <a:latin typeface="Trebuchet MS" panose="020B0603020202020204" pitchFamily="34" charset="0"/>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a:defRPr/>
            </a:pPr>
            <a:r>
              <a:rPr lang="en-GB" b="0" dirty="0">
                <a:latin typeface="Trebuchet MS" panose="020B0603020202020204" pitchFamily="34" charset="0"/>
              </a:rPr>
              <a:t>Evidence-Based Practice Resources</a:t>
            </a:r>
            <a:endParaRPr lang="en-US" b="0" dirty="0">
              <a:latin typeface="Trebuchet MS" panose="020B0603020202020204" pitchFamily="34" charset="0"/>
            </a:endParaRPr>
          </a:p>
        </p:txBody>
      </p:sp>
      <p:sp>
        <p:nvSpPr>
          <p:cNvPr id="137231" name="Rectangle 15"/>
          <p:cNvSpPr>
            <a:spLocks noGrp="1" noChangeArrowheads="1"/>
          </p:cNvSpPr>
          <p:nvPr>
            <p:ph idx="1"/>
          </p:nvPr>
        </p:nvSpPr>
        <p:spPr/>
        <p:txBody>
          <a:bodyPr/>
          <a:lstStyle/>
          <a:p>
            <a:pPr marL="0" indent="0">
              <a:buFont typeface="Wingdings" pitchFamily="2" charset="2"/>
              <a:buNone/>
              <a:defRPr/>
            </a:pPr>
            <a:r>
              <a:rPr lang="en-GB" sz="2800" dirty="0"/>
              <a:t>Access the best available evidence information from an international community and tools for patient engagement all in one place from leading resources such as</a:t>
            </a:r>
            <a:r>
              <a:rPr lang="en-GB" dirty="0"/>
              <a:t>: </a:t>
            </a:r>
          </a:p>
          <a:p>
            <a:pPr lvl="1">
              <a:defRPr/>
            </a:pPr>
            <a:r>
              <a:rPr lang="en-GB" i="1" dirty="0">
                <a:solidFill>
                  <a:srgbClr val="69B833"/>
                </a:solidFill>
              </a:rPr>
              <a:t>Evidence-Based Medicine Reviews (EBMR)</a:t>
            </a:r>
          </a:p>
          <a:p>
            <a:pPr lvl="1">
              <a:defRPr/>
            </a:pPr>
            <a:r>
              <a:rPr lang="en-GB" i="1" dirty="0">
                <a:solidFill>
                  <a:srgbClr val="69B833"/>
                </a:solidFill>
              </a:rPr>
              <a:t>Joanna Briggs Institute (JBI)</a:t>
            </a:r>
          </a:p>
          <a:p>
            <a:pPr lvl="1">
              <a:defRPr/>
            </a:pPr>
            <a:r>
              <a:rPr lang="en-GB" i="1" dirty="0">
                <a:solidFill>
                  <a:srgbClr val="69B833"/>
                </a:solidFill>
              </a:rPr>
              <a:t>Natural Medicines </a:t>
            </a:r>
          </a:p>
          <a:p>
            <a:pPr lvl="1">
              <a:defRPr/>
            </a:pPr>
            <a:r>
              <a:rPr lang="en-GB" dirty="0"/>
              <a:t>and more…</a:t>
            </a:r>
            <a:endParaRPr lang="en-US" dirty="0">
              <a:solidFill>
                <a:srgbClr val="69B833"/>
              </a:solidFill>
            </a:endParaRP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C1B0DAB3-A413-4FE9-BBF6-E7DE538DC0FB}"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22</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a:defRPr/>
            </a:pPr>
            <a:r>
              <a:rPr lang="en-GB" b="0" dirty="0">
                <a:latin typeface="Trebuchet MS" panose="020B0603020202020204" pitchFamily="34" charset="0"/>
              </a:rPr>
              <a:t>Evidence-Based Medicine Reviews (EBMR) </a:t>
            </a:r>
            <a:endParaRPr lang="en-US" b="0" dirty="0">
              <a:latin typeface="Trebuchet MS" panose="020B0603020202020204" pitchFamily="34" charset="0"/>
            </a:endParaRPr>
          </a:p>
        </p:txBody>
      </p:sp>
      <p:sp>
        <p:nvSpPr>
          <p:cNvPr id="137231" name="Rectangle 15"/>
          <p:cNvSpPr>
            <a:spLocks noGrp="1" noChangeArrowheads="1"/>
          </p:cNvSpPr>
          <p:nvPr>
            <p:ph idx="1"/>
          </p:nvPr>
        </p:nvSpPr>
        <p:spPr>
          <a:xfrm>
            <a:off x="390525" y="1593850"/>
            <a:ext cx="8305800" cy="4508500"/>
          </a:xfrm>
        </p:spPr>
        <p:txBody>
          <a:bodyPr/>
          <a:lstStyle/>
          <a:p>
            <a:pPr lvl="1">
              <a:defRPr/>
            </a:pPr>
            <a:r>
              <a:rPr lang="en-GB" sz="2600" dirty="0"/>
              <a:t>A definitive resource for electronic information in the evidence based medicine (EBM) movement </a:t>
            </a:r>
          </a:p>
          <a:p>
            <a:pPr lvl="1">
              <a:defRPr/>
            </a:pPr>
            <a:r>
              <a:rPr lang="en-GB" sz="2600" dirty="0"/>
              <a:t>Combines </a:t>
            </a:r>
            <a:r>
              <a:rPr lang="en-GB" sz="2600" b="1" dirty="0"/>
              <a:t>7</a:t>
            </a:r>
            <a:r>
              <a:rPr lang="en-GB" sz="2600" dirty="0"/>
              <a:t> of the most trusted evidence resources into a single, fully-searchable database </a:t>
            </a:r>
          </a:p>
          <a:p>
            <a:pPr lvl="1">
              <a:defRPr/>
            </a:pPr>
            <a:r>
              <a:rPr lang="en-GB" sz="2600" dirty="0"/>
              <a:t>Content from the leading producers of evidence including the </a:t>
            </a:r>
            <a:r>
              <a:rPr lang="en-GB" sz="2600" i="1" dirty="0">
                <a:solidFill>
                  <a:srgbClr val="69B833"/>
                </a:solidFill>
              </a:rPr>
              <a:t>Cochrane Collaboration </a:t>
            </a:r>
            <a:r>
              <a:rPr lang="en-GB" sz="2600" dirty="0"/>
              <a:t>published by </a:t>
            </a:r>
            <a:r>
              <a:rPr lang="en-GB" sz="2600" i="1" dirty="0">
                <a:solidFill>
                  <a:srgbClr val="69B833"/>
                </a:solidFill>
              </a:rPr>
              <a:t>Wiley</a:t>
            </a:r>
            <a:r>
              <a:rPr lang="en-GB" sz="2600" dirty="0"/>
              <a:t>, as well as </a:t>
            </a:r>
            <a:r>
              <a:rPr lang="en-GB" sz="2600" i="1" dirty="0">
                <a:solidFill>
                  <a:srgbClr val="69B833"/>
                </a:solidFill>
              </a:rPr>
              <a:t>the American College of Physicians Journal Club </a:t>
            </a:r>
          </a:p>
          <a:p>
            <a:pPr lvl="1">
              <a:defRPr/>
            </a:pPr>
            <a:r>
              <a:rPr lang="en-GB" sz="2600" dirty="0"/>
              <a:t>Access to Article, Methodology, Systematic and Technology Reviews. </a:t>
            </a: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2615A127-CB49-479C-B11F-593FAA4E5898}"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23</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noChangeArrowheads="1"/>
          </p:cNvSpPr>
          <p:nvPr>
            <p:ph type="ctrTitle"/>
          </p:nvPr>
        </p:nvSpPr>
        <p:spPr>
          <a:xfrm>
            <a:off x="288925" y="3859213"/>
            <a:ext cx="8494713" cy="1978025"/>
          </a:xfrm>
        </p:spPr>
        <p:txBody>
          <a:bodyPr/>
          <a:lstStyle>
            <a:lvl1pPr algn="ctr">
              <a:defRPr>
                <a:solidFill>
                  <a:schemeClr val="bg1"/>
                </a:solidFill>
              </a:defRPr>
            </a:lvl1pPr>
          </a:lstStyle>
          <a:p>
            <a:pPr>
              <a:defRPr/>
            </a:pPr>
            <a:r>
              <a:rPr lang="en-US" b="0" dirty="0">
                <a:latin typeface="Trebuchet MS" panose="020B0603020202020204" pitchFamily="34" charset="0"/>
              </a:rPr>
              <a:t>Thank you!</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Transforming the way you carry out learning, research and practice</a:t>
            </a:r>
            <a:endParaRPr lang="en-US" dirty="0">
              <a:latin typeface="Trebuchet MS" panose="020B0603020202020204" pitchFamily="34" charset="0"/>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a:xfrm>
            <a:off x="384175" y="403225"/>
            <a:ext cx="8397875" cy="998538"/>
          </a:xfrm>
        </p:spPr>
        <p:txBody>
          <a:bodyPr/>
          <a:lstStyle/>
          <a:p>
            <a:pPr eaLnBrk="1" hangingPunct="1">
              <a:defRPr/>
            </a:pPr>
            <a:r>
              <a:rPr lang="en-US" b="0" dirty="0">
                <a:latin typeface="Trebuchet MS" panose="020B0603020202020204" pitchFamily="34" charset="0"/>
              </a:rPr>
              <a:t>Wolters Kluwer: </a:t>
            </a:r>
            <a:r>
              <a:rPr lang="en-GB" b="0" dirty="0">
                <a:latin typeface="Trebuchet MS" panose="020B0603020202020204" pitchFamily="34" charset="0"/>
              </a:rPr>
              <a:t>Transforming the way you carry out learning, research and practice</a:t>
            </a:r>
            <a:endParaRPr lang="en-US" b="0" dirty="0">
              <a:latin typeface="Trebuchet MS" panose="020B0603020202020204" pitchFamily="34" charset="0"/>
            </a:endParaRPr>
          </a:p>
        </p:txBody>
      </p:sp>
      <p:sp>
        <p:nvSpPr>
          <p:cNvPr id="137231" name="Rectangle 15"/>
          <p:cNvSpPr>
            <a:spLocks noGrp="1" noChangeArrowheads="1"/>
          </p:cNvSpPr>
          <p:nvPr>
            <p:ph idx="1"/>
          </p:nvPr>
        </p:nvSpPr>
        <p:spPr>
          <a:xfrm>
            <a:off x="384175" y="1684338"/>
            <a:ext cx="8305800" cy="4222750"/>
          </a:xfrm>
        </p:spPr>
        <p:txBody>
          <a:bodyPr/>
          <a:lstStyle/>
          <a:p>
            <a:pPr marL="0" indent="0">
              <a:buFont typeface="Wingdings" pitchFamily="2" charset="2"/>
              <a:buNone/>
              <a:defRPr/>
            </a:pPr>
            <a:r>
              <a:rPr lang="en-GB" dirty="0"/>
              <a:t>Wolters Kluwer is committed to digital innovation that improves clinical workflow and delivers content and solutions to help advance practice change, patient care and quality outcomes.</a:t>
            </a: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7022A3EF-55EA-4131-B5A1-1E0D4FE32AC7}"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4</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pic>
        <p:nvPicPr>
          <p:cNvPr id="645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9800" y="3390900"/>
            <a:ext cx="4414838" cy="279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 8"/>
          <p:cNvGraphicFramePr/>
          <p:nvPr/>
        </p:nvGraphicFramePr>
        <p:xfrm>
          <a:off x="482600" y="3198813"/>
          <a:ext cx="5295900" cy="31654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a:xfrm>
            <a:off x="739775" y="654050"/>
            <a:ext cx="7815263" cy="998538"/>
          </a:xfrm>
        </p:spPr>
        <p:txBody>
          <a:bodyPr/>
          <a:lstStyle/>
          <a:p>
            <a:pPr>
              <a:buFont typeface="Wingdings" pitchFamily="2" charset="2"/>
              <a:buNone/>
              <a:defRPr/>
            </a:pPr>
            <a:r>
              <a:rPr lang="en-GB" sz="2600" b="0" dirty="0">
                <a:solidFill>
                  <a:schemeClr val="tx1">
                    <a:lumMod val="50000"/>
                  </a:schemeClr>
                </a:solidFill>
              </a:rPr>
              <a:t>From education to research and from research to practice, our market leading brands support the information needs of healthcare practitioners, students, faculty, researchers and librarians…</a:t>
            </a:r>
          </a:p>
        </p:txBody>
      </p:sp>
      <p:sp>
        <p:nvSpPr>
          <p:cNvPr id="14" name="Rectangle 15"/>
          <p:cNvSpPr>
            <a:spLocks noGrp="1" noChangeArrowheads="1"/>
          </p:cNvSpPr>
          <p:nvPr>
            <p:ph idx="1"/>
          </p:nvPr>
        </p:nvSpPr>
        <p:spPr>
          <a:xfrm>
            <a:off x="954088" y="4741863"/>
            <a:ext cx="2352675" cy="1089025"/>
          </a:xfrm>
        </p:spPr>
        <p:txBody>
          <a:bodyPr/>
          <a:lstStyle/>
          <a:p>
            <a:pPr marL="0" indent="0">
              <a:buFont typeface="Wingdings" pitchFamily="2" charset="2"/>
              <a:buNone/>
              <a:defRPr/>
            </a:pPr>
            <a:r>
              <a:rPr lang="en-GB" sz="1800" dirty="0"/>
              <a:t>... to inform clinical decision making and advance patient care</a:t>
            </a:r>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C47031B6-8664-4767-99C3-CFCDD5929A1E}"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5</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pic>
        <p:nvPicPr>
          <p:cNvPr id="6554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9775" y="2351088"/>
            <a:ext cx="2390775"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4" name="Picture 11"/>
          <p:cNvPicPr>
            <a:picLocks noChangeAspect="1"/>
          </p:cNvPicPr>
          <p:nvPr/>
        </p:nvPicPr>
        <p:blipFill>
          <a:blip r:embed="rId4">
            <a:extLst>
              <a:ext uri="{28A0092B-C50C-407E-A947-70E740481C1C}">
                <a14:useLocalDpi xmlns:a14="http://schemas.microsoft.com/office/drawing/2010/main" val="0"/>
              </a:ext>
            </a:extLst>
          </a:blip>
          <a:srcRect r="2635"/>
          <a:stretch>
            <a:fillRect/>
          </a:stretch>
        </p:blipFill>
        <p:spPr bwMode="auto">
          <a:xfrm>
            <a:off x="6327775" y="2351088"/>
            <a:ext cx="2303463" cy="229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5" name="Picture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27438" y="2732088"/>
            <a:ext cx="2320925" cy="236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5"/>
          <p:cNvSpPr txBox="1">
            <a:spLocks noChangeArrowheads="1"/>
          </p:cNvSpPr>
          <p:nvPr/>
        </p:nvSpPr>
        <p:spPr bwMode="auto">
          <a:xfrm>
            <a:off x="3914775" y="5216525"/>
            <a:ext cx="2352675" cy="10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a:lstStyle>
            <a:lvl1pPr marL="227013" indent="-227013" algn="l" rtl="0" eaLnBrk="0" fontAlgn="base" hangingPunct="0">
              <a:lnSpc>
                <a:spcPct val="95000"/>
              </a:lnSpc>
              <a:spcBef>
                <a:spcPct val="50000"/>
              </a:spcBef>
              <a:spcAft>
                <a:spcPct val="0"/>
              </a:spcAft>
              <a:buClr>
                <a:srgbClr val="006DB4"/>
              </a:buClr>
              <a:buSzPct val="100000"/>
              <a:buFont typeface="Wingdings" pitchFamily="2" charset="2"/>
              <a:buChar char="§"/>
              <a:defRPr sz="2600">
                <a:solidFill>
                  <a:schemeClr val="tx1"/>
                </a:solidFill>
                <a:latin typeface="Calibri"/>
                <a:ea typeface="+mn-ea"/>
                <a:cs typeface="Calibri"/>
              </a:defRPr>
            </a:lvl1pPr>
            <a:lvl2pPr marL="687388" indent="-225425" algn="l" rtl="0" eaLnBrk="0" fontAlgn="base" hangingPunct="0">
              <a:spcBef>
                <a:spcPct val="30000"/>
              </a:spcBef>
              <a:spcAft>
                <a:spcPct val="0"/>
              </a:spcAft>
              <a:buClr>
                <a:srgbClr val="0065A7"/>
              </a:buClr>
              <a:buSzPct val="100000"/>
              <a:buFont typeface="Wingdings" panose="05000000000000000000" pitchFamily="2" charset="2"/>
              <a:buChar char="§"/>
              <a:defRPr sz="2200">
                <a:solidFill>
                  <a:schemeClr val="tx1"/>
                </a:solidFill>
                <a:latin typeface="Calibri"/>
                <a:ea typeface="Arial" charset="0"/>
                <a:cs typeface="Calibri"/>
              </a:defRPr>
            </a:lvl2pPr>
            <a:lvl3pPr marL="1033463" indent="-227013"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3pPr>
            <a:lvl4pPr marL="1379538" indent="-231775" algn="l" rtl="0" eaLnBrk="0" fontAlgn="base" hangingPunct="0">
              <a:spcBef>
                <a:spcPct val="30000"/>
              </a:spcBef>
              <a:spcAft>
                <a:spcPct val="0"/>
              </a:spcAft>
              <a:buClr>
                <a:srgbClr val="0065A7"/>
              </a:buClr>
              <a:buSzPct val="100000"/>
              <a:buFont typeface="Wingdings" panose="05000000000000000000" pitchFamily="2" charset="2"/>
              <a:buChar char="§"/>
              <a:defRPr sz="2000">
                <a:solidFill>
                  <a:schemeClr val="tx1"/>
                </a:solidFill>
                <a:latin typeface="Calibri"/>
                <a:ea typeface="Arial" charset="0"/>
                <a:cs typeface="Calibri"/>
              </a:defRPr>
            </a:lvl4pPr>
            <a:lvl5pPr marL="1720850" indent="-227013" algn="l" rtl="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a:ea typeface="Arial" charset="0"/>
                <a:cs typeface="Calibri"/>
              </a:defRPr>
            </a:lvl5pPr>
            <a:lvl6pPr marL="21780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6pPr>
            <a:lvl7pPr marL="26352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7pPr>
            <a:lvl8pPr marL="30924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8pPr>
            <a:lvl9pPr marL="3549650" indent="-227013" algn="l" rtl="0" fontAlgn="base">
              <a:spcBef>
                <a:spcPct val="30000"/>
              </a:spcBef>
              <a:spcAft>
                <a:spcPct val="0"/>
              </a:spcAft>
              <a:buClr>
                <a:srgbClr val="9C9CAA"/>
              </a:buClr>
              <a:buSzPct val="95000"/>
              <a:buFont typeface="Arial" charset="0"/>
              <a:buChar char="•"/>
              <a:defRPr sz="1600">
                <a:solidFill>
                  <a:schemeClr val="tx1"/>
                </a:solidFill>
                <a:latin typeface="+mn-lt"/>
                <a:ea typeface="Arial" charset="0"/>
                <a:cs typeface="+mn-cs"/>
              </a:defRPr>
            </a:lvl9pPr>
          </a:lstStyle>
          <a:p>
            <a:pPr marL="0" indent="0">
              <a:buFont typeface="Wingdings" pitchFamily="2" charset="2"/>
              <a:buNone/>
              <a:defRPr/>
            </a:pPr>
            <a:r>
              <a:rPr lang="en-GB" sz="1800" dirty="0"/>
              <a:t>... to fuel new discoveries</a:t>
            </a:r>
            <a:endParaRPr lang="en-GB" sz="1800" kern="0" dirty="0"/>
          </a:p>
        </p:txBody>
      </p:sp>
      <p:sp>
        <p:nvSpPr>
          <p:cNvPr id="65547" name="Rectangle 8"/>
          <p:cNvSpPr>
            <a:spLocks noChangeArrowheads="1"/>
          </p:cNvSpPr>
          <p:nvPr/>
        </p:nvSpPr>
        <p:spPr bwMode="auto">
          <a:xfrm>
            <a:off x="6267450" y="4808538"/>
            <a:ext cx="2365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ＭＳ Ｐゴシック" panose="020B0600070205080204" pitchFamily="34" charset="-128"/>
              </a:defRPr>
            </a:lvl1pPr>
            <a:lvl2pPr marL="742950" indent="-285750">
              <a:defRPr sz="1600">
                <a:solidFill>
                  <a:schemeClr val="tx1"/>
                </a:solidFill>
                <a:latin typeface="Arial" panose="020B0604020202020204" pitchFamily="34" charset="0"/>
                <a:ea typeface="ＭＳ Ｐゴシック" panose="020B0600070205080204" pitchFamily="34" charset="-128"/>
              </a:defRPr>
            </a:lvl2pPr>
            <a:lvl3pPr marL="1143000" indent="-228600">
              <a:defRPr sz="1600">
                <a:solidFill>
                  <a:schemeClr val="tx1"/>
                </a:solidFill>
                <a:latin typeface="Arial" panose="020B0604020202020204" pitchFamily="34" charset="0"/>
                <a:ea typeface="ＭＳ Ｐゴシック" panose="020B0600070205080204" pitchFamily="34" charset="-128"/>
              </a:defRPr>
            </a:lvl3pPr>
            <a:lvl4pPr marL="1600200" indent="-228600">
              <a:defRPr sz="1600">
                <a:solidFill>
                  <a:schemeClr val="tx1"/>
                </a:solidFill>
                <a:latin typeface="Arial" panose="020B0604020202020204" pitchFamily="34" charset="0"/>
                <a:ea typeface="ＭＳ Ｐゴシック" panose="020B0600070205080204" pitchFamily="34" charset="-128"/>
              </a:defRPr>
            </a:lvl4pPr>
            <a:lvl5pPr marL="2057400" indent="-228600">
              <a:defRPr sz="16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a:latin typeface="Calibri" panose="020F0502020204030204" pitchFamily="34" charset="0"/>
              </a:rPr>
              <a:t>... to keep practitioners current at every stage of their career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eaLnBrk="1" hangingPunct="1">
              <a:defRPr/>
            </a:pPr>
            <a:r>
              <a:rPr lang="en-GB" b="0" dirty="0">
                <a:latin typeface="Trebuchet MS" panose="020B0603020202020204" pitchFamily="34" charset="0"/>
              </a:rPr>
              <a:t>Ovid</a:t>
            </a:r>
            <a:r>
              <a:rPr lang="en-GB" b="0" baseline="30000" dirty="0">
                <a:latin typeface="Trebuchet MS" panose="020B0603020202020204" pitchFamily="34" charset="0"/>
              </a:rPr>
              <a:t>® </a:t>
            </a:r>
            <a:r>
              <a:rPr lang="en-GB" b="0" dirty="0">
                <a:latin typeface="Trebuchet MS" panose="020B0603020202020204" pitchFamily="34" charset="0"/>
              </a:rPr>
              <a:t>- Innovative Research Tools</a:t>
            </a:r>
            <a:endParaRPr lang="en-US" b="0" dirty="0">
              <a:latin typeface="Trebuchet MS" panose="020B0603020202020204" pitchFamily="34" charset="0"/>
            </a:endParaRPr>
          </a:p>
        </p:txBody>
      </p:sp>
      <p:sp>
        <p:nvSpPr>
          <p:cNvPr id="137231" name="Rectangle 15"/>
          <p:cNvSpPr>
            <a:spLocks noGrp="1" noChangeArrowheads="1"/>
          </p:cNvSpPr>
          <p:nvPr>
            <p:ph idx="1"/>
          </p:nvPr>
        </p:nvSpPr>
        <p:spPr>
          <a:xfrm>
            <a:off x="161925" y="1592263"/>
            <a:ext cx="8181975" cy="4222750"/>
          </a:xfrm>
        </p:spPr>
        <p:txBody>
          <a:bodyPr/>
          <a:lstStyle/>
          <a:p>
            <a:pPr>
              <a:defRPr/>
            </a:pPr>
            <a:r>
              <a:rPr lang="en-GB" dirty="0"/>
              <a:t>Customisable solutions of high quality core and niche content fully integrated with best-in-class technology tools that enhance search precision, speed workflow and maximise research productivity.</a:t>
            </a:r>
          </a:p>
          <a:p>
            <a:pPr>
              <a:defRPr/>
            </a:pPr>
            <a:r>
              <a:rPr lang="en-GB" dirty="0"/>
              <a:t>Access thousands of content resources through Ovid’s innovative search and discovery platform or have your clinical questions answered quickly                                              and accurately on </a:t>
            </a:r>
            <a:r>
              <a:rPr lang="en-GB" dirty="0" err="1"/>
              <a:t>OvidMD</a:t>
            </a:r>
            <a:r>
              <a:rPr lang="en-GB" dirty="0"/>
              <a:t>® by simply                                     typing in your clinical question.</a:t>
            </a:r>
            <a:endParaRPr lang="en-US" dirty="0"/>
          </a:p>
          <a:p>
            <a:pPr>
              <a:defRPr/>
            </a:pPr>
            <a:endParaRPr lang="en-GB" dirty="0"/>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F5BF0C31-D1E8-41CB-88B2-CAB3062DEB64}"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6</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pic>
        <p:nvPicPr>
          <p:cNvPr id="6656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216400"/>
            <a:ext cx="2584450"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0" name="Rectangle 14"/>
          <p:cNvSpPr>
            <a:spLocks noGrp="1" noChangeArrowheads="1"/>
          </p:cNvSpPr>
          <p:nvPr>
            <p:ph type="title"/>
          </p:nvPr>
        </p:nvSpPr>
        <p:spPr/>
        <p:txBody>
          <a:bodyPr/>
          <a:lstStyle/>
          <a:p>
            <a:pPr eaLnBrk="1" hangingPunct="1">
              <a:defRPr/>
            </a:pPr>
            <a:r>
              <a:rPr lang="en-GB" b="0" dirty="0">
                <a:latin typeface="Trebuchet MS" panose="020B0603020202020204" pitchFamily="34" charset="0"/>
              </a:rPr>
              <a:t>Award-Winning Technical and Customer Services</a:t>
            </a:r>
            <a:endParaRPr lang="en-US" b="0" dirty="0">
              <a:latin typeface="Trebuchet MS" panose="020B0603020202020204" pitchFamily="34" charset="0"/>
            </a:endParaRPr>
          </a:p>
        </p:txBody>
      </p:sp>
      <p:sp>
        <p:nvSpPr>
          <p:cNvPr id="137231" name="Rectangle 15"/>
          <p:cNvSpPr>
            <a:spLocks noGrp="1" noChangeArrowheads="1"/>
          </p:cNvSpPr>
          <p:nvPr>
            <p:ph idx="1"/>
          </p:nvPr>
        </p:nvSpPr>
        <p:spPr>
          <a:xfrm>
            <a:off x="260350" y="1803400"/>
            <a:ext cx="4400550" cy="4222750"/>
          </a:xfrm>
        </p:spPr>
        <p:txBody>
          <a:bodyPr/>
          <a:lstStyle/>
          <a:p>
            <a:pPr lvl="1">
              <a:defRPr/>
            </a:pPr>
            <a:r>
              <a:rPr lang="en-GB" sz="2600" dirty="0"/>
              <a:t>Industry leading technical support and customer service accessible 24/7</a:t>
            </a:r>
          </a:p>
          <a:p>
            <a:pPr lvl="1">
              <a:defRPr/>
            </a:pPr>
            <a:r>
              <a:rPr lang="en-GB" sz="2600" dirty="0"/>
              <a:t>Platform and content training tools and                                   services</a:t>
            </a:r>
          </a:p>
          <a:p>
            <a:pPr lvl="1">
              <a:defRPr/>
            </a:pPr>
            <a:r>
              <a:rPr lang="en-GB" sz="2600" dirty="0"/>
              <a:t>Multi-lingual customer service and account                         management in </a:t>
            </a:r>
            <a:r>
              <a:rPr lang="en-GB" sz="2600" b="1" dirty="0"/>
              <a:t>14 </a:t>
            </a:r>
            <a:r>
              <a:rPr lang="en-GB" sz="2600" dirty="0"/>
              <a:t>locations worldwide</a:t>
            </a:r>
            <a:endParaRPr lang="en-GB" sz="2600" b="1" dirty="0"/>
          </a:p>
        </p:txBody>
      </p:sp>
      <p:sp>
        <p:nvSpPr>
          <p:cNvPr id="5" name="Slide Number Placeholder 3"/>
          <p:cNvSpPr>
            <a:spLocks noGrp="1"/>
          </p:cNvSpPr>
          <p:nvPr>
            <p:ph type="sldNum" sz="quarter" idx="10"/>
          </p:nvPr>
        </p:nvSpPr>
        <p:spPr/>
        <p:txBody>
          <a:bodyPr/>
          <a:lstStyle>
            <a:lvl1pPr algn="l" eaLnBrk="0" hangingPunct="0">
              <a:lnSpc>
                <a:spcPct val="95000"/>
              </a:lnSpc>
              <a:buClr>
                <a:srgbClr val="006DB4"/>
              </a:buClr>
              <a:buSzPct val="100000"/>
              <a:buFont typeface="Wingdings" panose="05000000000000000000" pitchFamily="2" charset="2"/>
              <a:buChar char="§"/>
              <a:defRPr sz="26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eaLnBrk="0" hangingPunct="0">
              <a:spcBef>
                <a:spcPct val="30000"/>
              </a:spcBef>
              <a:buClr>
                <a:srgbClr val="0065A7"/>
              </a:buClr>
              <a:buSzPct val="100000"/>
              <a:buFont typeface="Wingdings" panose="05000000000000000000" pitchFamily="2" charset="2"/>
              <a:buChar char="§"/>
              <a:defRPr sz="2200">
                <a:solidFill>
                  <a:schemeClr val="tx1"/>
                </a:solidFill>
                <a:latin typeface="Calibri" panose="020F0502020204030204" pitchFamily="34" charset="0"/>
                <a:ea typeface="Arial" panose="020B0604020202020204" pitchFamily="34" charset="0"/>
                <a:cs typeface="Calibri" panose="020F0502020204030204" pitchFamily="34" charset="0"/>
              </a:defRPr>
            </a:lvl2pPr>
            <a:lvl3pPr marL="11430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3pPr>
            <a:lvl4pPr marL="1600200" indent="-228600" algn="l" eaLnBrk="0" hangingPunct="0">
              <a:spcBef>
                <a:spcPct val="30000"/>
              </a:spcBef>
              <a:buClr>
                <a:srgbClr val="0065A7"/>
              </a:buClr>
              <a:buSzPct val="100000"/>
              <a:buFont typeface="Wingdings" panose="05000000000000000000" pitchFamily="2" charset="2"/>
              <a:buChar char="§"/>
              <a:defRPr sz="2000">
                <a:solidFill>
                  <a:schemeClr val="tx1"/>
                </a:solidFill>
                <a:latin typeface="Calibri" panose="020F0502020204030204" pitchFamily="34" charset="0"/>
                <a:ea typeface="Arial" panose="020B0604020202020204" pitchFamily="34" charset="0"/>
                <a:cs typeface="Calibri" panose="020F0502020204030204" pitchFamily="34" charset="0"/>
              </a:defRPr>
            </a:lvl4pPr>
            <a:lvl5pPr marL="2057400" indent="-228600" algn="l" eaLnBrk="0" hangingPunct="0">
              <a:spcBef>
                <a:spcPct val="30000"/>
              </a:spcBef>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5pPr>
            <a:lvl6pPr marL="25146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6pPr>
            <a:lvl7pPr marL="29718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7pPr>
            <a:lvl8pPr marL="34290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8pPr>
            <a:lvl9pPr marL="3886200" indent="-228600" eaLnBrk="0" fontAlgn="base" hangingPunct="0">
              <a:spcBef>
                <a:spcPct val="30000"/>
              </a:spcBef>
              <a:spcAft>
                <a:spcPct val="0"/>
              </a:spcAft>
              <a:buClr>
                <a:srgbClr val="0065A7"/>
              </a:buClr>
              <a:buSzPct val="100000"/>
              <a:buFont typeface="Wingdings" panose="05000000000000000000" pitchFamily="2" charset="2"/>
              <a:buChar char="§"/>
              <a:defRPr sz="1600">
                <a:solidFill>
                  <a:schemeClr val="tx1"/>
                </a:solidFill>
                <a:latin typeface="Calibri" panose="020F0502020204030204" pitchFamily="34" charset="0"/>
                <a:ea typeface="Arial" panose="020B0604020202020204" pitchFamily="34" charset="0"/>
                <a:cs typeface="Calibri" panose="020F0502020204030204" pitchFamily="34" charset="0"/>
              </a:defRPr>
            </a:lvl9pPr>
          </a:lstStyle>
          <a:p>
            <a:pPr algn="r" eaLnBrk="1" hangingPunct="1">
              <a:lnSpc>
                <a:spcPct val="100000"/>
              </a:lnSpc>
              <a:buClrTx/>
              <a:buSzTx/>
              <a:buFontTx/>
              <a:buNone/>
              <a:defRPr/>
            </a:pPr>
            <a:fld id="{05ECAE22-EAB0-4898-B20F-695034424B48}" type="slidenum">
              <a:rPr lang="en-US" altLang="en-US" sz="800" smtClean="0">
                <a:latin typeface="Arial" panose="020B0604020202020204" pitchFamily="34" charset="0"/>
                <a:cs typeface="Arial" panose="020B0604020202020204" pitchFamily="34" charset="0"/>
              </a:rPr>
              <a:pPr algn="r" eaLnBrk="1" hangingPunct="1">
                <a:lnSpc>
                  <a:spcPct val="100000"/>
                </a:lnSpc>
                <a:buClrTx/>
                <a:buSzTx/>
                <a:buFontTx/>
                <a:buNone/>
                <a:defRPr/>
              </a:pPr>
              <a:t>7</a:t>
            </a:fld>
            <a:endParaRPr lang="en-US" altLang="en-US" sz="800">
              <a:latin typeface="Arial" panose="020B0604020202020204" pitchFamily="34" charset="0"/>
              <a:cs typeface="Arial" panose="020B0604020202020204" pitchFamily="34" charset="0"/>
            </a:endParaRPr>
          </a:p>
        </p:txBody>
      </p:sp>
      <p:sp>
        <p:nvSpPr>
          <p:cNvPr id="6" name="Footer Placeholder 4"/>
          <p:cNvSpPr>
            <a:spLocks noGrp="1"/>
          </p:cNvSpPr>
          <p:nvPr>
            <p:ph type="ftr" sz="quarter" idx="11"/>
          </p:nvPr>
        </p:nvSpPr>
        <p:spPr/>
        <p:txBody>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1600">
                <a:solidFill>
                  <a:schemeClr val="tx1"/>
                </a:solidFill>
                <a:latin typeface="Arial" pitchFamily="34" charset="0"/>
                <a:ea typeface="ＭＳ Ｐゴシック" pitchFamily="34" charset="-128"/>
              </a:defRPr>
            </a:lvl9pPr>
          </a:lstStyle>
          <a:p>
            <a:pPr eaLnBrk="1" hangingPunct="1">
              <a:defRPr/>
            </a:pPr>
            <a:r>
              <a:rPr lang="en-US" altLang="en-US" sz="800"/>
              <a:t>© 2015 Wolters Kluwer Confidential</a:t>
            </a:r>
          </a:p>
        </p:txBody>
      </p:sp>
      <p:sp>
        <p:nvSpPr>
          <p:cNvPr id="137220" name="Rectangle 4"/>
          <p:cNvSpPr>
            <a:spLocks noChangeArrowheads="1"/>
          </p:cNvSpPr>
          <p:nvPr/>
        </p:nvSpPr>
        <p:spPr bwMode="auto">
          <a:xfrm>
            <a:off x="352425" y="3300413"/>
            <a:ext cx="429577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7013" indent="-227013" eaLnBrk="1" hangingPunct="1">
              <a:lnSpc>
                <a:spcPct val="95000"/>
              </a:lnSpc>
              <a:spcBef>
                <a:spcPct val="50000"/>
              </a:spcBef>
              <a:buClr>
                <a:schemeClr val="tx1"/>
              </a:buClr>
              <a:buSzPct val="95000"/>
              <a:buFont typeface="Arial" charset="0"/>
              <a:buChar char="•"/>
              <a:defRPr/>
            </a:pPr>
            <a:endParaRPr lang="en-US" sz="2600">
              <a:latin typeface="Arial" charset="0"/>
              <a:ea typeface="ＭＳ Ｐゴシック" charset="0"/>
            </a:endParaRPr>
          </a:p>
        </p:txBody>
      </p:sp>
      <p:pic>
        <p:nvPicPr>
          <p:cNvPr id="6963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64288" y="1322388"/>
            <a:ext cx="24669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2650" y="3554413"/>
            <a:ext cx="4122738" cy="267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8925" y="3859213"/>
            <a:ext cx="8494713" cy="1978025"/>
          </a:xfrm>
        </p:spPr>
        <p:txBody>
          <a:bodyPr/>
          <a:lstStyle/>
          <a:p>
            <a:pPr>
              <a:defRPr/>
            </a:pPr>
            <a:r>
              <a:rPr lang="en-GB" b="0" dirty="0">
                <a:latin typeface="Trebuchet MS" panose="020B0603020202020204" pitchFamily="34" charset="0"/>
              </a:rPr>
              <a:t>Innovative Discovery and Productivity Tools from Ovid</a:t>
            </a:r>
            <a:r>
              <a:rPr lang="en-GB" b="0" baseline="30000" dirty="0">
                <a:latin typeface="Trebuchet MS" panose="020B0603020202020204" pitchFamily="34" charset="0"/>
              </a:rPr>
              <a:t>®</a:t>
            </a:r>
            <a:endParaRPr lang="en-US" dirty="0">
              <a:latin typeface="Trebuchet MS" panose="020B0603020202020204" pitchFamily="34"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GB" b="0" dirty="0">
                <a:latin typeface="Trebuchet MS" panose="020B0603020202020204" pitchFamily="34" charset="0"/>
              </a:rPr>
              <a:t>Ovid</a:t>
            </a:r>
            <a:r>
              <a:rPr lang="en-GB" b="0" baseline="30000" dirty="0">
                <a:latin typeface="Trebuchet MS" panose="020B0603020202020204" pitchFamily="34" charset="0"/>
              </a:rPr>
              <a:t>® </a:t>
            </a:r>
            <a:endParaRPr lang="en-GB" dirty="0">
              <a:latin typeface="Trebuchet MS" panose="020B0603020202020204" pitchFamily="34" charset="0"/>
            </a:endParaRPr>
          </a:p>
        </p:txBody>
      </p:sp>
      <p:sp>
        <p:nvSpPr>
          <p:cNvPr id="8" name="Content Placeholder 7"/>
          <p:cNvSpPr>
            <a:spLocks noGrp="1"/>
          </p:cNvSpPr>
          <p:nvPr>
            <p:ph idx="1"/>
          </p:nvPr>
        </p:nvSpPr>
        <p:spPr>
          <a:xfrm>
            <a:off x="384175" y="1238250"/>
            <a:ext cx="8305800" cy="4837113"/>
          </a:xfrm>
        </p:spPr>
        <p:txBody>
          <a:bodyPr/>
          <a:lstStyle/>
          <a:p>
            <a:pPr>
              <a:defRPr/>
            </a:pPr>
            <a:r>
              <a:rPr lang="en-GB" dirty="0"/>
              <a:t>The leading choice globally among clinicians, researchers, educators and students in the medical, scientific and academic fields. </a:t>
            </a:r>
          </a:p>
          <a:p>
            <a:pPr>
              <a:defRPr/>
            </a:pPr>
            <a:r>
              <a:rPr lang="en-GB" dirty="0"/>
              <a:t>Delivers a repository of thousands of full text and database resources in a single integrated solution. </a:t>
            </a:r>
          </a:p>
          <a:p>
            <a:pPr>
              <a:defRPr/>
            </a:pPr>
            <a:r>
              <a:rPr lang="en-GB" dirty="0"/>
              <a:t>Unique tools and features are designed to maximise search precision and efficiency and simplify the speed of analysis and workflow – all in a simple                     integrated and easy-to-use system</a:t>
            </a:r>
          </a:p>
          <a:p>
            <a:pPr>
              <a:defRPr/>
            </a:pPr>
            <a:endParaRPr lang="en-GB" dirty="0"/>
          </a:p>
        </p:txBody>
      </p:sp>
      <p:sp>
        <p:nvSpPr>
          <p:cNvPr id="5" name="Slide Number Placeholder 4"/>
          <p:cNvSpPr>
            <a:spLocks noGrp="1"/>
          </p:cNvSpPr>
          <p:nvPr>
            <p:ph type="sldNum" sz="quarter" idx="10"/>
          </p:nvPr>
        </p:nvSpPr>
        <p:spPr/>
        <p:txBody>
          <a:bodyPr/>
          <a:lstStyle/>
          <a:p>
            <a:pPr>
              <a:defRPr/>
            </a:pPr>
            <a:fld id="{8AAD4185-750C-430E-BB44-7C4F3BC419C7}" type="slidenum">
              <a:rPr lang="en-US" altLang="en-US" smtClean="0"/>
              <a:pPr>
                <a:defRPr/>
              </a:pPr>
              <a:t>9</a:t>
            </a:fld>
            <a:endParaRPr lang="en-US" altLang="en-US"/>
          </a:p>
        </p:txBody>
      </p:sp>
      <p:sp>
        <p:nvSpPr>
          <p:cNvPr id="6" name="Footer Placeholder 5"/>
          <p:cNvSpPr>
            <a:spLocks noGrp="1"/>
          </p:cNvSpPr>
          <p:nvPr>
            <p:ph type="ftr" sz="quarter" idx="11"/>
          </p:nvPr>
        </p:nvSpPr>
        <p:spPr/>
        <p:txBody>
          <a:bodyPr/>
          <a:lstStyle/>
          <a:p>
            <a:pPr>
              <a:defRPr/>
            </a:pPr>
            <a:r>
              <a:rPr lang="en-US" altLang="en-US"/>
              <a:t>© 2015 Wolters Kluwer Confidential</a:t>
            </a:r>
          </a:p>
        </p:txBody>
      </p:sp>
      <p:pic>
        <p:nvPicPr>
          <p:cNvPr id="73734" name="Picture 10"/>
          <p:cNvPicPr>
            <a:picLocks noChangeAspect="1"/>
          </p:cNvPicPr>
          <p:nvPr/>
        </p:nvPicPr>
        <p:blipFill>
          <a:blip r:embed="rId3"/>
          <a:srcRect/>
          <a:stretch>
            <a:fillRect/>
          </a:stretch>
        </p:blipFill>
        <p:spPr bwMode="auto">
          <a:xfrm>
            <a:off x="6138863" y="4514850"/>
            <a:ext cx="2655887" cy="17272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theme/theme1.xml><?xml version="1.0" encoding="utf-8"?>
<a:theme xmlns:a="http://schemas.openxmlformats.org/drawingml/2006/main" name="ICTV Splash">
  <a:themeElements>
    <a:clrScheme name="green">
      <a:dk1>
        <a:srgbClr val="3D4D59"/>
      </a:dk1>
      <a:lt1>
        <a:srgbClr val="FFFFFF"/>
      </a:lt1>
      <a:dk2>
        <a:srgbClr val="007196"/>
      </a:dk2>
      <a:lt2>
        <a:srgbClr val="CECECE"/>
      </a:lt2>
      <a:accent1>
        <a:srgbClr val="68B833"/>
      </a:accent1>
      <a:accent2>
        <a:srgbClr val="E62134"/>
      </a:accent2>
      <a:accent3>
        <a:srgbClr val="0D6CBB"/>
      </a:accent3>
      <a:accent4>
        <a:srgbClr val="565759"/>
      </a:accent4>
      <a:accent5>
        <a:srgbClr val="E4E0BF"/>
      </a:accent5>
      <a:accent6>
        <a:srgbClr val="AD7D0B"/>
      </a:accent6>
      <a:hlink>
        <a:srgbClr val="6699C2"/>
      </a:hlink>
      <a:folHlink>
        <a:srgbClr val="ACBF0A"/>
      </a:folHlink>
    </a:clrScheme>
    <a:fontScheme name="ICTV Splash">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hlink"/>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ICTV Splash 1">
        <a:dk1>
          <a:srgbClr val="3D4D59"/>
        </a:dk1>
        <a:lt1>
          <a:srgbClr val="FFFFFF"/>
        </a:lt1>
        <a:dk2>
          <a:srgbClr val="007196"/>
        </a:dk2>
        <a:lt2>
          <a:srgbClr val="CECECE"/>
        </a:lt2>
        <a:accent1>
          <a:srgbClr val="D0C77C"/>
        </a:accent1>
        <a:accent2>
          <a:srgbClr val="BF8A0D"/>
        </a:accent2>
        <a:accent3>
          <a:srgbClr val="FFFFFF"/>
        </a:accent3>
        <a:accent4>
          <a:srgbClr val="33404B"/>
        </a:accent4>
        <a:accent5>
          <a:srgbClr val="E4E0BF"/>
        </a:accent5>
        <a:accent6>
          <a:srgbClr val="AD7D0B"/>
        </a:accent6>
        <a:hlink>
          <a:srgbClr val="6699C2"/>
        </a:hlink>
        <a:folHlink>
          <a:srgbClr val="ACBF0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CTV Splash">
  <a:themeElements>
    <a:clrScheme name="green">
      <a:dk1>
        <a:srgbClr val="3D4D59"/>
      </a:dk1>
      <a:lt1>
        <a:srgbClr val="FFFFFF"/>
      </a:lt1>
      <a:dk2>
        <a:srgbClr val="007196"/>
      </a:dk2>
      <a:lt2>
        <a:srgbClr val="CECECE"/>
      </a:lt2>
      <a:accent1>
        <a:srgbClr val="68B833"/>
      </a:accent1>
      <a:accent2>
        <a:srgbClr val="E62134"/>
      </a:accent2>
      <a:accent3>
        <a:srgbClr val="0D6CBB"/>
      </a:accent3>
      <a:accent4>
        <a:srgbClr val="565759"/>
      </a:accent4>
      <a:accent5>
        <a:srgbClr val="E4E0BF"/>
      </a:accent5>
      <a:accent6>
        <a:srgbClr val="AD7D0B"/>
      </a:accent6>
      <a:hlink>
        <a:srgbClr val="6699C2"/>
      </a:hlink>
      <a:folHlink>
        <a:srgbClr val="ACBF0A"/>
      </a:folHlink>
    </a:clrScheme>
    <a:fontScheme name="ICTV Splash">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hlink"/>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defRPr>
        </a:defPPr>
      </a:lstStyle>
    </a:lnDef>
  </a:objectDefaults>
  <a:extraClrSchemeLst>
    <a:extraClrScheme>
      <a:clrScheme name="ICTV Splash 1">
        <a:dk1>
          <a:srgbClr val="3D4D59"/>
        </a:dk1>
        <a:lt1>
          <a:srgbClr val="FFFFFF"/>
        </a:lt1>
        <a:dk2>
          <a:srgbClr val="007196"/>
        </a:dk2>
        <a:lt2>
          <a:srgbClr val="CECECE"/>
        </a:lt2>
        <a:accent1>
          <a:srgbClr val="D0C77C"/>
        </a:accent1>
        <a:accent2>
          <a:srgbClr val="BF8A0D"/>
        </a:accent2>
        <a:accent3>
          <a:srgbClr val="FFFFFF"/>
        </a:accent3>
        <a:accent4>
          <a:srgbClr val="33404B"/>
        </a:accent4>
        <a:accent5>
          <a:srgbClr val="E4E0BF"/>
        </a:accent5>
        <a:accent6>
          <a:srgbClr val="AD7D0B"/>
        </a:accent6>
        <a:hlink>
          <a:srgbClr val="6699C2"/>
        </a:hlink>
        <a:folHlink>
          <a:srgbClr val="ACBF0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4C5765"/>
      </a:dk1>
      <a:lt1>
        <a:srgbClr val="FFFFFF"/>
      </a:lt1>
      <a:dk2>
        <a:srgbClr val="007196"/>
      </a:dk2>
      <a:lt2>
        <a:srgbClr val="CECECE"/>
      </a:lt2>
      <a:accent1>
        <a:srgbClr val="D0C77C"/>
      </a:accent1>
      <a:accent2>
        <a:srgbClr val="BF8A0D"/>
      </a:accent2>
      <a:accent3>
        <a:srgbClr val="FFFFFF"/>
      </a:accent3>
      <a:accent4>
        <a:srgbClr val="404955"/>
      </a:accent4>
      <a:accent5>
        <a:srgbClr val="E4E0BF"/>
      </a:accent5>
      <a:accent6>
        <a:srgbClr val="AD7D0B"/>
      </a:accent6>
      <a:hlink>
        <a:srgbClr val="7FACC9"/>
      </a:hlink>
      <a:folHlink>
        <a:srgbClr val="ACBF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4C5765"/>
      </a:dk1>
      <a:lt1>
        <a:srgbClr val="FFFFFF"/>
      </a:lt1>
      <a:dk2>
        <a:srgbClr val="007196"/>
      </a:dk2>
      <a:lt2>
        <a:srgbClr val="CECECE"/>
      </a:lt2>
      <a:accent1>
        <a:srgbClr val="D0C77C"/>
      </a:accent1>
      <a:accent2>
        <a:srgbClr val="BF8A0D"/>
      </a:accent2>
      <a:accent3>
        <a:srgbClr val="FFFFFF"/>
      </a:accent3>
      <a:accent4>
        <a:srgbClr val="404955"/>
      </a:accent4>
      <a:accent5>
        <a:srgbClr val="E4E0BF"/>
      </a:accent5>
      <a:accent6>
        <a:srgbClr val="AD7D0B"/>
      </a:accent6>
      <a:hlink>
        <a:srgbClr val="7FACC9"/>
      </a:hlink>
      <a:folHlink>
        <a:srgbClr val="ACBF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5459</TotalTime>
  <Words>2613</Words>
  <Application>Microsoft Office PowerPoint</Application>
  <PresentationFormat>On-screen Show (4:3)</PresentationFormat>
  <Paragraphs>251</Paragraphs>
  <Slides>24</Slides>
  <Notes>17</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24</vt:i4>
      </vt:variant>
    </vt:vector>
  </HeadingPairs>
  <TitlesOfParts>
    <vt:vector size="34" baseType="lpstr">
      <vt:lpstr>ＭＳ Ｐゴシック</vt:lpstr>
      <vt:lpstr>Arial</vt:lpstr>
      <vt:lpstr>Bliss-Regular</vt:lpstr>
      <vt:lpstr>Calibri</vt:lpstr>
      <vt:lpstr>Calibri Light</vt:lpstr>
      <vt:lpstr>Trebuchet MS</vt:lpstr>
      <vt:lpstr>Wingdings</vt:lpstr>
      <vt:lpstr>ICTV Splash</vt:lpstr>
      <vt:lpstr>1_ICTV Splash</vt:lpstr>
      <vt:lpstr>Custom Design</vt:lpstr>
      <vt:lpstr> Wolters Kluwer: Transforming research into knowledge</vt:lpstr>
      <vt:lpstr>About Wolters Kluwer®</vt:lpstr>
      <vt:lpstr>Transforming the way you carry out learning, research and practice</vt:lpstr>
      <vt:lpstr>Wolters Kluwer: Transforming the way you carry out learning, research and practice</vt:lpstr>
      <vt:lpstr>From education to research and from research to practice, our market leading brands support the information needs of healthcare practitioners, students, faculty, researchers and librarians…</vt:lpstr>
      <vt:lpstr>Ovid® - Innovative Research Tools</vt:lpstr>
      <vt:lpstr>Award-Winning Technical and Customer Services</vt:lpstr>
      <vt:lpstr>Innovative Discovery and Productivity Tools from Ovid®</vt:lpstr>
      <vt:lpstr>Ovid® </vt:lpstr>
      <vt:lpstr>Premium Journals from  Lippincott Williams &amp; Wilkins </vt:lpstr>
      <vt:lpstr>Premium Journals from  Lippincott Williams &amp; Wilkins  </vt:lpstr>
      <vt:lpstr>Reasons to choose LWW Journals </vt:lpstr>
      <vt:lpstr>Leading iPad® Apps  </vt:lpstr>
      <vt:lpstr>Essential Journals Collections from LWW</vt:lpstr>
      <vt:lpstr>Unrivalled Journals Coverage </vt:lpstr>
      <vt:lpstr>Books@Ovid</vt:lpstr>
      <vt:lpstr>Acland’s Video Atlas of Human Anatomy </vt:lpstr>
      <vt:lpstr>Premium Databases  from the world’s leading publishers </vt:lpstr>
      <vt:lpstr>Why Databases@Ovid? </vt:lpstr>
      <vt:lpstr>Visible Body® </vt:lpstr>
      <vt:lpstr>Evidence-Based Practice Resources</vt:lpstr>
      <vt:lpstr>Evidence-Based Practice Resources</vt:lpstr>
      <vt:lpstr>Evidence-Based Medicine Reviews (EBMR) </vt:lpstr>
      <vt:lpstr>Thank you!</vt:lpstr>
    </vt:vector>
  </TitlesOfParts>
  <Company>Duarte Design,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ICTV Corporate Template</dc:title>
  <dc:subject>Corporate Template</dc:subject>
  <dc:creator>ICTV;Alison.Major@wolterskluwer.com</dc:creator>
  <cp:lastModifiedBy>Ahmed Alwani</cp:lastModifiedBy>
  <cp:revision>359</cp:revision>
  <cp:lastPrinted>2015-07-09T08:49:26Z</cp:lastPrinted>
  <dcterms:created xsi:type="dcterms:W3CDTF">2006-01-12T21:23:58Z</dcterms:created>
  <dcterms:modified xsi:type="dcterms:W3CDTF">2018-05-24T04:38:53Z</dcterms:modified>
</cp:coreProperties>
</file>