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7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Playfair Display Medium"/>
      <p:regular r:id="rId18"/>
      <p:bold r:id="rId19"/>
      <p:italic r:id="rId20"/>
      <p:boldItalic r:id="rId21"/>
    </p:embeddedFont>
    <p:embeddedFont>
      <p:font typeface="Prata"/>
      <p:regular r:id="rId22"/>
    </p:embeddedFont>
    <p:embeddedFont>
      <p:font typeface="Playfair Display"/>
      <p:regular r:id="rId23"/>
      <p:bold r:id="rId24"/>
      <p:italic r:id="rId25"/>
      <p:boldItalic r:id="rId26"/>
    </p:embeddedFont>
    <p:embeddedFont>
      <p:font typeface="Alegreya Sans"/>
      <p:regular r:id="rId27"/>
      <p:bold r:id="rId28"/>
      <p:italic r:id="rId29"/>
      <p:boldItalic r:id="rId30"/>
    </p:embeddedFont>
    <p:embeddedFont>
      <p:font typeface="Inter Medium"/>
      <p:regular r:id="rId31"/>
      <p:bold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3" roundtripDataSignature="AMtx7mid4QKrEkfq42gF+xQceEP5LtIt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fairDisplayMedium-italic.fntdata"/><Relationship Id="rId22" Type="http://schemas.openxmlformats.org/officeDocument/2006/relationships/font" Target="fonts/Prata-regular.fntdata"/><Relationship Id="rId21" Type="http://schemas.openxmlformats.org/officeDocument/2006/relationships/font" Target="fonts/PlayfairDisplayMedium-boldItalic.fntdata"/><Relationship Id="rId24" Type="http://schemas.openxmlformats.org/officeDocument/2006/relationships/font" Target="fonts/PlayfairDisplay-bold.fntdata"/><Relationship Id="rId23" Type="http://schemas.openxmlformats.org/officeDocument/2006/relationships/font" Target="fonts/PlayfairDisplay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font" Target="fonts/PlayfairDisplay-boldItalic.fntdata"/><Relationship Id="rId25" Type="http://schemas.openxmlformats.org/officeDocument/2006/relationships/font" Target="fonts/PlayfairDisplay-italic.fntdata"/><Relationship Id="rId28" Type="http://schemas.openxmlformats.org/officeDocument/2006/relationships/font" Target="fonts/AlegreyaSans-bold.fntdata"/><Relationship Id="rId27" Type="http://schemas.openxmlformats.org/officeDocument/2006/relationships/font" Target="fonts/Alegreya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Alegreya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InterMedium-regular.fntdata"/><Relationship Id="rId30" Type="http://schemas.openxmlformats.org/officeDocument/2006/relationships/font" Target="fonts/AlegreyaSans-boldItalic.fntdata"/><Relationship Id="rId11" Type="http://schemas.openxmlformats.org/officeDocument/2006/relationships/slide" Target="slides/slide6.xml"/><Relationship Id="rId33" Type="http://customschemas.google.com/relationships/presentationmetadata" Target="metadata"/><Relationship Id="rId10" Type="http://schemas.openxmlformats.org/officeDocument/2006/relationships/slide" Target="slides/slide5.xml"/><Relationship Id="rId32" Type="http://schemas.openxmlformats.org/officeDocument/2006/relationships/font" Target="fonts/InterMedium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PlayfairDisplayMedium-bold.fntdata"/><Relationship Id="rId18" Type="http://schemas.openxmlformats.org/officeDocument/2006/relationships/font" Target="fonts/PlayfairDisplayMedium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2f5016e17f_0_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2" name="Google Shape;182;g12f5016e17f_0_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a4b0d25e3f_0_55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6" name="Google Shape;316;g1a4b0d25e3f_0_55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b228beb8e6_0_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0" name="Google Shape;330;g1b228beb8e6_0_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a4a4617e12_0_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4" name="Google Shape;344;g1a4a4617e12_0_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9d021f3ee0_0_191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8" name="Google Shape;198;g19d021f3ee0_0_191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6dae1431bf_0_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3" name="Google Shape;213;g16dae1431bf_0_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a7e05b2c8a_0_19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7" name="Google Shape;227;g1a7e05b2c8a_0_19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a5aa85712f_0_8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2" name="Google Shape;242;g1a5aa85712f_0_8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a7e05b2c8a_0_54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6" name="Google Shape;256;g1a7e05b2c8a_0_54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9c40583980_0_2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1" name="Google Shape;271;g19c40583980_0_2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a7e05b2c8a_0_226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6" name="Google Shape;286;g1a7e05b2c8a_0_226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a810ae96ae_0_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1" name="Google Shape;301;g1a810ae96ae_0_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obj">
  <p:cSld name="OBJEC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12f5016e17f_0_48"/>
          <p:cNvSpPr txBox="1"/>
          <p:nvPr>
            <p:ph idx="11" type="ftr"/>
          </p:nvPr>
        </p:nvSpPr>
        <p:spPr>
          <a:xfrm>
            <a:off x="8334966" y="4631135"/>
            <a:ext cx="546000" cy="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g12f5016e17f_0_48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g12f5016e17f_0_48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/>
          <p:nvPr>
            <p:ph idx="1" type="body"/>
          </p:nvPr>
        </p:nvSpPr>
        <p:spPr>
          <a:xfrm>
            <a:off x="713175" y="2455862"/>
            <a:ext cx="3460800" cy="125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type="title"/>
          </p:nvPr>
        </p:nvSpPr>
        <p:spPr>
          <a:xfrm>
            <a:off x="713200" y="1405460"/>
            <a:ext cx="3120900" cy="79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" name="Google Shape;50;p24"/>
          <p:cNvSpPr txBox="1"/>
          <p:nvPr>
            <p:ph idx="1" type="subTitle"/>
          </p:nvPr>
        </p:nvSpPr>
        <p:spPr>
          <a:xfrm>
            <a:off x="1507488" y="3492794"/>
            <a:ext cx="23640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2" type="subTitle"/>
          </p:nvPr>
        </p:nvSpPr>
        <p:spPr>
          <a:xfrm>
            <a:off x="5272513" y="3492794"/>
            <a:ext cx="23640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3" type="subTitle"/>
          </p:nvPr>
        </p:nvSpPr>
        <p:spPr>
          <a:xfrm>
            <a:off x="1570188" y="2874399"/>
            <a:ext cx="22386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53" name="Google Shape;53;p24"/>
          <p:cNvSpPr txBox="1"/>
          <p:nvPr>
            <p:ph idx="4" type="subTitle"/>
          </p:nvPr>
        </p:nvSpPr>
        <p:spPr>
          <a:xfrm>
            <a:off x="5335150" y="2874399"/>
            <a:ext cx="22386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/>
          <p:nvPr>
            <p:ph type="title"/>
          </p:nvPr>
        </p:nvSpPr>
        <p:spPr>
          <a:xfrm>
            <a:off x="4764550" y="755400"/>
            <a:ext cx="35886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6" name="Google Shape;56;p25"/>
          <p:cNvSpPr txBox="1"/>
          <p:nvPr>
            <p:ph idx="1" type="body"/>
          </p:nvPr>
        </p:nvSpPr>
        <p:spPr>
          <a:xfrm>
            <a:off x="4764550" y="2179800"/>
            <a:ext cx="3588600" cy="22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3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6"/>
          <p:cNvSpPr txBox="1"/>
          <p:nvPr>
            <p:ph type="ctrTitle"/>
          </p:nvPr>
        </p:nvSpPr>
        <p:spPr>
          <a:xfrm>
            <a:off x="1392900" y="1686300"/>
            <a:ext cx="6358200" cy="177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7"/>
          <p:cNvSpPr txBox="1"/>
          <p:nvPr>
            <p:ph type="title"/>
          </p:nvPr>
        </p:nvSpPr>
        <p:spPr>
          <a:xfrm flipH="1">
            <a:off x="3121679" y="3027600"/>
            <a:ext cx="38757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6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1" name="Google Shape;61;p27"/>
          <p:cNvSpPr txBox="1"/>
          <p:nvPr>
            <p:ph idx="1" type="subTitle"/>
          </p:nvPr>
        </p:nvSpPr>
        <p:spPr>
          <a:xfrm>
            <a:off x="4736579" y="3893642"/>
            <a:ext cx="2260800" cy="38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62" name="Google Shape;62;p27"/>
          <p:cNvSpPr txBox="1"/>
          <p:nvPr>
            <p:ph idx="2" type="title"/>
          </p:nvPr>
        </p:nvSpPr>
        <p:spPr>
          <a:xfrm>
            <a:off x="7007665" y="2593046"/>
            <a:ext cx="1714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8"/>
          <p:cNvSpPr txBox="1"/>
          <p:nvPr>
            <p:ph type="title"/>
          </p:nvPr>
        </p:nvSpPr>
        <p:spPr>
          <a:xfrm>
            <a:off x="4247350" y="2358509"/>
            <a:ext cx="35886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3">
    <p:bg>
      <p:bgPr>
        <a:solidFill>
          <a:schemeClr val="lt1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0"/>
          <p:cNvSpPr txBox="1"/>
          <p:nvPr>
            <p:ph idx="1" type="subTitle"/>
          </p:nvPr>
        </p:nvSpPr>
        <p:spPr>
          <a:xfrm>
            <a:off x="2084658" y="1317421"/>
            <a:ext cx="18957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68" name="Google Shape;68;p30"/>
          <p:cNvSpPr txBox="1"/>
          <p:nvPr>
            <p:ph idx="2" type="subTitle"/>
          </p:nvPr>
        </p:nvSpPr>
        <p:spPr>
          <a:xfrm>
            <a:off x="2084657" y="1938788"/>
            <a:ext cx="189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69" name="Google Shape;69;p30"/>
          <p:cNvSpPr txBox="1"/>
          <p:nvPr>
            <p:ph idx="3" type="subTitle"/>
          </p:nvPr>
        </p:nvSpPr>
        <p:spPr>
          <a:xfrm>
            <a:off x="6042407" y="1318096"/>
            <a:ext cx="18957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0" name="Google Shape;70;p30"/>
          <p:cNvSpPr txBox="1"/>
          <p:nvPr>
            <p:ph idx="4" type="subTitle"/>
          </p:nvPr>
        </p:nvSpPr>
        <p:spPr>
          <a:xfrm>
            <a:off x="6042407" y="1939588"/>
            <a:ext cx="189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71" name="Google Shape;71;p30"/>
          <p:cNvSpPr txBox="1"/>
          <p:nvPr>
            <p:ph idx="5" type="subTitle"/>
          </p:nvPr>
        </p:nvSpPr>
        <p:spPr>
          <a:xfrm>
            <a:off x="2084658" y="2815744"/>
            <a:ext cx="18957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2" name="Google Shape;72;p30"/>
          <p:cNvSpPr txBox="1"/>
          <p:nvPr>
            <p:ph idx="6" type="subTitle"/>
          </p:nvPr>
        </p:nvSpPr>
        <p:spPr>
          <a:xfrm>
            <a:off x="2084658" y="3443260"/>
            <a:ext cx="189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73" name="Google Shape;73;p30"/>
          <p:cNvSpPr txBox="1"/>
          <p:nvPr>
            <p:ph type="title"/>
          </p:nvPr>
        </p:nvSpPr>
        <p:spPr>
          <a:xfrm>
            <a:off x="994294" y="1637912"/>
            <a:ext cx="6480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4" name="Google Shape;74;p30"/>
          <p:cNvSpPr txBox="1"/>
          <p:nvPr>
            <p:ph idx="7" type="title"/>
          </p:nvPr>
        </p:nvSpPr>
        <p:spPr>
          <a:xfrm>
            <a:off x="4943648" y="1691700"/>
            <a:ext cx="6480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30"/>
          <p:cNvSpPr txBox="1"/>
          <p:nvPr>
            <p:ph idx="8" type="title"/>
          </p:nvPr>
        </p:nvSpPr>
        <p:spPr>
          <a:xfrm>
            <a:off x="967375" y="3139859"/>
            <a:ext cx="6480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6" name="Google Shape;76;p30"/>
          <p:cNvSpPr txBox="1"/>
          <p:nvPr>
            <p:ph idx="9" type="subTitle"/>
          </p:nvPr>
        </p:nvSpPr>
        <p:spPr>
          <a:xfrm>
            <a:off x="6042408" y="2815744"/>
            <a:ext cx="18957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7" name="Google Shape;77;p30"/>
          <p:cNvSpPr txBox="1"/>
          <p:nvPr>
            <p:ph idx="13" type="subTitle"/>
          </p:nvPr>
        </p:nvSpPr>
        <p:spPr>
          <a:xfrm>
            <a:off x="6042408" y="3443260"/>
            <a:ext cx="189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78" name="Google Shape;78;p30"/>
          <p:cNvSpPr txBox="1"/>
          <p:nvPr>
            <p:ph idx="14" type="title"/>
          </p:nvPr>
        </p:nvSpPr>
        <p:spPr>
          <a:xfrm>
            <a:off x="4943625" y="3193647"/>
            <a:ext cx="6480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9" name="Google Shape;79;p30"/>
          <p:cNvSpPr txBox="1"/>
          <p:nvPr>
            <p:ph idx="15"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1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2" name="Google Shape;82;p31"/>
          <p:cNvSpPr txBox="1"/>
          <p:nvPr>
            <p:ph idx="1" type="subTitle"/>
          </p:nvPr>
        </p:nvSpPr>
        <p:spPr>
          <a:xfrm>
            <a:off x="1145875" y="3428381"/>
            <a:ext cx="20988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1"/>
          <p:cNvSpPr txBox="1"/>
          <p:nvPr>
            <p:ph idx="2" type="subTitle"/>
          </p:nvPr>
        </p:nvSpPr>
        <p:spPr>
          <a:xfrm>
            <a:off x="3522518" y="3428381"/>
            <a:ext cx="20988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1"/>
          <p:cNvSpPr txBox="1"/>
          <p:nvPr>
            <p:ph idx="3" type="subTitle"/>
          </p:nvPr>
        </p:nvSpPr>
        <p:spPr>
          <a:xfrm>
            <a:off x="1201545" y="2802181"/>
            <a:ext cx="19875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5" name="Google Shape;85;p31"/>
          <p:cNvSpPr txBox="1"/>
          <p:nvPr>
            <p:ph idx="4" type="subTitle"/>
          </p:nvPr>
        </p:nvSpPr>
        <p:spPr>
          <a:xfrm>
            <a:off x="3578133" y="2802181"/>
            <a:ext cx="19875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6" name="Google Shape;86;p31"/>
          <p:cNvSpPr txBox="1"/>
          <p:nvPr>
            <p:ph idx="5" type="subTitle"/>
          </p:nvPr>
        </p:nvSpPr>
        <p:spPr>
          <a:xfrm>
            <a:off x="5899162" y="3428381"/>
            <a:ext cx="20988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1"/>
          <p:cNvSpPr txBox="1"/>
          <p:nvPr>
            <p:ph idx="6" type="subTitle"/>
          </p:nvPr>
        </p:nvSpPr>
        <p:spPr>
          <a:xfrm>
            <a:off x="5954832" y="2802181"/>
            <a:ext cx="19875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">
  <p:cSld name="CUSTOM_11_1">
    <p:bg>
      <p:bgPr>
        <a:solidFill>
          <a:schemeClr val="lt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2"/>
          <p:cNvSpPr txBox="1"/>
          <p:nvPr>
            <p:ph idx="1" type="subTitle"/>
          </p:nvPr>
        </p:nvSpPr>
        <p:spPr>
          <a:xfrm>
            <a:off x="2377650" y="3757925"/>
            <a:ext cx="18957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90" name="Google Shape;90;p32"/>
          <p:cNvSpPr txBox="1"/>
          <p:nvPr>
            <p:ph idx="2" type="subTitle"/>
          </p:nvPr>
        </p:nvSpPr>
        <p:spPr>
          <a:xfrm>
            <a:off x="2377724" y="1954700"/>
            <a:ext cx="18957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91" name="Google Shape;91;p32"/>
          <p:cNvSpPr txBox="1"/>
          <p:nvPr>
            <p:ph idx="3" type="subTitle"/>
          </p:nvPr>
        </p:nvSpPr>
        <p:spPr>
          <a:xfrm>
            <a:off x="6035225" y="1954700"/>
            <a:ext cx="18957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92" name="Google Shape;92;p32"/>
          <p:cNvSpPr txBox="1"/>
          <p:nvPr>
            <p:ph idx="4" type="subTitle"/>
          </p:nvPr>
        </p:nvSpPr>
        <p:spPr>
          <a:xfrm>
            <a:off x="6035251" y="3757925"/>
            <a:ext cx="18957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93" name="Google Shape;93;p32"/>
          <p:cNvSpPr txBox="1"/>
          <p:nvPr>
            <p:ph idx="5" type="subTitle"/>
          </p:nvPr>
        </p:nvSpPr>
        <p:spPr>
          <a:xfrm>
            <a:off x="2377725" y="3189885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4" name="Google Shape;94;p32"/>
          <p:cNvSpPr txBox="1"/>
          <p:nvPr>
            <p:ph idx="6" type="subTitle"/>
          </p:nvPr>
        </p:nvSpPr>
        <p:spPr>
          <a:xfrm>
            <a:off x="2377700" y="1391723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5" name="Google Shape;95;p32"/>
          <p:cNvSpPr txBox="1"/>
          <p:nvPr>
            <p:ph idx="7" type="subTitle"/>
          </p:nvPr>
        </p:nvSpPr>
        <p:spPr>
          <a:xfrm>
            <a:off x="6035200" y="1391723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6" name="Google Shape;96;p32"/>
          <p:cNvSpPr txBox="1"/>
          <p:nvPr>
            <p:ph idx="8" type="subTitle"/>
          </p:nvPr>
        </p:nvSpPr>
        <p:spPr>
          <a:xfrm>
            <a:off x="6035169" y="3189885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7" name="Google Shape;97;p32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/>
          <p:nvPr>
            <p:ph type="ctrTitle"/>
          </p:nvPr>
        </p:nvSpPr>
        <p:spPr>
          <a:xfrm>
            <a:off x="713225" y="1723661"/>
            <a:ext cx="4235100" cy="15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15"/>
          <p:cNvSpPr txBox="1"/>
          <p:nvPr>
            <p:ph idx="1" type="subTitle"/>
          </p:nvPr>
        </p:nvSpPr>
        <p:spPr>
          <a:xfrm>
            <a:off x="713275" y="3423151"/>
            <a:ext cx="42351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">
  <p:cSld name="CUSTOM_8_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3"/>
          <p:cNvSpPr txBox="1"/>
          <p:nvPr>
            <p:ph idx="1" type="subTitle"/>
          </p:nvPr>
        </p:nvSpPr>
        <p:spPr>
          <a:xfrm>
            <a:off x="949267" y="1845939"/>
            <a:ext cx="1885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0" name="Google Shape;100;p33"/>
          <p:cNvSpPr txBox="1"/>
          <p:nvPr>
            <p:ph idx="2" type="subTitle"/>
          </p:nvPr>
        </p:nvSpPr>
        <p:spPr>
          <a:xfrm>
            <a:off x="889575" y="2299576"/>
            <a:ext cx="2005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1" name="Google Shape;101;p33"/>
          <p:cNvSpPr txBox="1"/>
          <p:nvPr>
            <p:ph idx="3" type="subTitle"/>
          </p:nvPr>
        </p:nvSpPr>
        <p:spPr>
          <a:xfrm>
            <a:off x="949267" y="3739600"/>
            <a:ext cx="1885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2" name="Google Shape;102;p33"/>
          <p:cNvSpPr txBox="1"/>
          <p:nvPr>
            <p:ph idx="4" type="subTitle"/>
          </p:nvPr>
        </p:nvSpPr>
        <p:spPr>
          <a:xfrm>
            <a:off x="889575" y="4193216"/>
            <a:ext cx="2005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3" name="Google Shape;103;p33"/>
          <p:cNvSpPr txBox="1"/>
          <p:nvPr>
            <p:ph idx="5" type="subTitle"/>
          </p:nvPr>
        </p:nvSpPr>
        <p:spPr>
          <a:xfrm>
            <a:off x="3569412" y="2299576"/>
            <a:ext cx="2005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4" name="Google Shape;104;p33"/>
          <p:cNvSpPr txBox="1"/>
          <p:nvPr>
            <p:ph idx="6" type="subTitle"/>
          </p:nvPr>
        </p:nvSpPr>
        <p:spPr>
          <a:xfrm>
            <a:off x="3629092" y="3739600"/>
            <a:ext cx="1885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5" name="Google Shape;105;p33"/>
          <p:cNvSpPr txBox="1"/>
          <p:nvPr>
            <p:ph idx="7" type="subTitle"/>
          </p:nvPr>
        </p:nvSpPr>
        <p:spPr>
          <a:xfrm>
            <a:off x="3569412" y="4193216"/>
            <a:ext cx="2005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6" name="Google Shape;106;p33"/>
          <p:cNvSpPr txBox="1"/>
          <p:nvPr>
            <p:ph idx="8" type="subTitle"/>
          </p:nvPr>
        </p:nvSpPr>
        <p:spPr>
          <a:xfrm>
            <a:off x="6308917" y="1845939"/>
            <a:ext cx="1885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7" name="Google Shape;107;p33"/>
          <p:cNvSpPr txBox="1"/>
          <p:nvPr>
            <p:ph idx="9" type="subTitle"/>
          </p:nvPr>
        </p:nvSpPr>
        <p:spPr>
          <a:xfrm>
            <a:off x="6249273" y="2299576"/>
            <a:ext cx="2005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8" name="Google Shape;108;p33"/>
          <p:cNvSpPr txBox="1"/>
          <p:nvPr>
            <p:ph idx="13" type="subTitle"/>
          </p:nvPr>
        </p:nvSpPr>
        <p:spPr>
          <a:xfrm>
            <a:off x="6308917" y="3739600"/>
            <a:ext cx="1885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9" name="Google Shape;109;p33"/>
          <p:cNvSpPr txBox="1"/>
          <p:nvPr>
            <p:ph idx="14" type="subTitle"/>
          </p:nvPr>
        </p:nvSpPr>
        <p:spPr>
          <a:xfrm>
            <a:off x="6249273" y="4193216"/>
            <a:ext cx="2005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10" name="Google Shape;110;p33"/>
          <p:cNvSpPr txBox="1"/>
          <p:nvPr>
            <p:ph idx="15" type="subTitle"/>
          </p:nvPr>
        </p:nvSpPr>
        <p:spPr>
          <a:xfrm>
            <a:off x="3629117" y="1845939"/>
            <a:ext cx="1885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11" name="Google Shape;111;p33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one column 2">
  <p:cSld name="CUSTOM_9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4"/>
          <p:cNvSpPr txBox="1"/>
          <p:nvPr>
            <p:ph type="title"/>
          </p:nvPr>
        </p:nvSpPr>
        <p:spPr>
          <a:xfrm>
            <a:off x="713200" y="1411756"/>
            <a:ext cx="3120900" cy="79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4" name="Google Shape;114;p34"/>
          <p:cNvSpPr txBox="1"/>
          <p:nvPr>
            <p:ph idx="1" type="subTitle"/>
          </p:nvPr>
        </p:nvSpPr>
        <p:spPr>
          <a:xfrm>
            <a:off x="713225" y="2412113"/>
            <a:ext cx="3120900" cy="124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one column 3">
  <p:cSld name="CUSTOM_9_1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5"/>
          <p:cNvSpPr txBox="1"/>
          <p:nvPr>
            <p:ph type="title"/>
          </p:nvPr>
        </p:nvSpPr>
        <p:spPr>
          <a:xfrm>
            <a:off x="5309850" y="1411756"/>
            <a:ext cx="3120900" cy="79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7" name="Google Shape;117;p35"/>
          <p:cNvSpPr txBox="1"/>
          <p:nvPr>
            <p:ph idx="1" type="subTitle"/>
          </p:nvPr>
        </p:nvSpPr>
        <p:spPr>
          <a:xfrm>
            <a:off x="5309875" y="2409376"/>
            <a:ext cx="3120900" cy="124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3pPr>
            <a:lvl4pPr lvl="3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words">
  <p:cSld name="CUSTOM_7_1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6"/>
          <p:cNvSpPr txBox="1"/>
          <p:nvPr>
            <p:ph type="ctrTitle"/>
          </p:nvPr>
        </p:nvSpPr>
        <p:spPr>
          <a:xfrm>
            <a:off x="1392900" y="1666318"/>
            <a:ext cx="6358200" cy="111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20" name="Google Shape;120;p36"/>
          <p:cNvSpPr txBox="1"/>
          <p:nvPr>
            <p:ph idx="1" type="subTitle"/>
          </p:nvPr>
        </p:nvSpPr>
        <p:spPr>
          <a:xfrm>
            <a:off x="2475600" y="2834282"/>
            <a:ext cx="41928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 ">
  <p:cSld name="CUSTOM_7_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7"/>
          <p:cNvSpPr txBox="1"/>
          <p:nvPr>
            <p:ph type="ctrTitle"/>
          </p:nvPr>
        </p:nvSpPr>
        <p:spPr>
          <a:xfrm>
            <a:off x="724850" y="2306883"/>
            <a:ext cx="3249000" cy="130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3" name="Google Shape;123;p37"/>
          <p:cNvSpPr txBox="1"/>
          <p:nvPr>
            <p:ph idx="1" type="subTitle"/>
          </p:nvPr>
        </p:nvSpPr>
        <p:spPr>
          <a:xfrm>
            <a:off x="724850" y="3850366"/>
            <a:ext cx="2406600" cy="6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 2">
  <p:cSld name="CUSTOM_7_2_1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8"/>
          <p:cNvSpPr txBox="1"/>
          <p:nvPr>
            <p:ph type="ctrTitle"/>
          </p:nvPr>
        </p:nvSpPr>
        <p:spPr>
          <a:xfrm flipH="1">
            <a:off x="5181775" y="2312751"/>
            <a:ext cx="3249000" cy="130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6" name="Google Shape;126;p38"/>
          <p:cNvSpPr txBox="1"/>
          <p:nvPr>
            <p:ph idx="1" type="subTitle"/>
          </p:nvPr>
        </p:nvSpPr>
        <p:spPr>
          <a:xfrm flipH="1">
            <a:off x="6024175" y="3849938"/>
            <a:ext cx="2406600" cy="6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 ">
  <p:cSld name="CUSTOM_14_1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9"/>
          <p:cNvSpPr txBox="1"/>
          <p:nvPr>
            <p:ph type="title"/>
          </p:nvPr>
        </p:nvSpPr>
        <p:spPr>
          <a:xfrm>
            <a:off x="4572000" y="540000"/>
            <a:ext cx="3847200" cy="9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9" name="Google Shape;129;p39"/>
          <p:cNvSpPr txBox="1"/>
          <p:nvPr>
            <p:ph idx="1" type="subTitle"/>
          </p:nvPr>
        </p:nvSpPr>
        <p:spPr>
          <a:xfrm>
            <a:off x="4572025" y="2398225"/>
            <a:ext cx="18957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30" name="Google Shape;130;p39"/>
          <p:cNvSpPr txBox="1"/>
          <p:nvPr>
            <p:ph idx="2" type="subTitle"/>
          </p:nvPr>
        </p:nvSpPr>
        <p:spPr>
          <a:xfrm>
            <a:off x="4572000" y="1727676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1" name="Google Shape;131;p39"/>
          <p:cNvSpPr txBox="1"/>
          <p:nvPr>
            <p:ph idx="3" type="subTitle"/>
          </p:nvPr>
        </p:nvSpPr>
        <p:spPr>
          <a:xfrm>
            <a:off x="4572025" y="3973700"/>
            <a:ext cx="18957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32" name="Google Shape;132;p39"/>
          <p:cNvSpPr txBox="1"/>
          <p:nvPr>
            <p:ph idx="4" type="subTitle"/>
          </p:nvPr>
        </p:nvSpPr>
        <p:spPr>
          <a:xfrm>
            <a:off x="4572000" y="3291929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10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0"/>
          <p:cNvSpPr txBox="1"/>
          <p:nvPr>
            <p:ph type="ctrTitle"/>
          </p:nvPr>
        </p:nvSpPr>
        <p:spPr>
          <a:xfrm>
            <a:off x="1392900" y="803597"/>
            <a:ext cx="6358200" cy="8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35" name="Google Shape;135;p40"/>
          <p:cNvSpPr txBox="1"/>
          <p:nvPr>
            <p:ph idx="1" type="subTitle"/>
          </p:nvPr>
        </p:nvSpPr>
        <p:spPr>
          <a:xfrm>
            <a:off x="2475600" y="1896159"/>
            <a:ext cx="4192800" cy="11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6" name="Google Shape;136;p40"/>
          <p:cNvSpPr txBox="1"/>
          <p:nvPr/>
        </p:nvSpPr>
        <p:spPr>
          <a:xfrm>
            <a:off x="2133100" y="3774892"/>
            <a:ext cx="48768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rPr>
              <a:t>CREDITS: This presentation template was created by </a:t>
            </a:r>
            <a:r>
              <a:rPr b="1" i="0" lang="en" sz="1200" u="none" cap="none" strike="noStrike">
                <a:solidFill>
                  <a:schemeClr val="lt2"/>
                </a:solidFill>
                <a:uFill>
                  <a:noFill/>
                </a:uFill>
                <a:latin typeface="Alegreya Sans"/>
                <a:ea typeface="Alegreya Sans"/>
                <a:cs typeface="Alegreya Sans"/>
                <a:sym typeface="Alegreya Sans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" sz="12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rPr>
              <a:t>, including icons by </a:t>
            </a:r>
            <a:r>
              <a:rPr b="1" i="0" lang="en" sz="1200" u="none" cap="none" strike="noStrike">
                <a:solidFill>
                  <a:schemeClr val="lt2"/>
                </a:solidFill>
                <a:uFill>
                  <a:noFill/>
                </a:uFill>
                <a:latin typeface="Alegreya Sans"/>
                <a:ea typeface="Alegreya Sans"/>
                <a:cs typeface="Alegreya Sans"/>
                <a:sym typeface="Alegreya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" sz="12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rPr>
              <a:t>, and infographics &amp; images by </a:t>
            </a:r>
            <a:r>
              <a:rPr b="1" i="0" lang="en" sz="1200" u="none" cap="none" strike="noStrike">
                <a:solidFill>
                  <a:schemeClr val="lt2"/>
                </a:solidFill>
                <a:uFill>
                  <a:noFill/>
                </a:uFill>
                <a:latin typeface="Alegreya Sans"/>
                <a:ea typeface="Alegreya Sans"/>
                <a:cs typeface="Alegreya Sans"/>
                <a:sym typeface="Alegreya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i="0" sz="1200" u="none" cap="none" strike="noStrike">
              <a:solidFill>
                <a:schemeClr val="lt2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5">
    <p:bg>
      <p:bgPr>
        <a:solidFill>
          <a:schemeClr val="dk2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5_1">
    <p:bg>
      <p:bgPr>
        <a:solidFill>
          <a:schemeClr val="lt2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/>
          <p:nvPr>
            <p:ph hasCustomPrompt="1" type="title"/>
          </p:nvPr>
        </p:nvSpPr>
        <p:spPr>
          <a:xfrm>
            <a:off x="713225" y="1638488"/>
            <a:ext cx="7717500" cy="121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8" name="Google Shape;18;p16"/>
          <p:cNvSpPr txBox="1"/>
          <p:nvPr>
            <p:ph idx="1" type="body"/>
          </p:nvPr>
        </p:nvSpPr>
        <p:spPr>
          <a:xfrm>
            <a:off x="713250" y="2994413"/>
            <a:ext cx="77175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2f5016e17f_0_240"/>
          <p:cNvSpPr txBox="1"/>
          <p:nvPr>
            <p:ph type="title"/>
          </p:nvPr>
        </p:nvSpPr>
        <p:spPr>
          <a:xfrm>
            <a:off x="922301" y="646033"/>
            <a:ext cx="7299300" cy="8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270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47" name="Google Shape;147;g12f5016e17f_0_240"/>
          <p:cNvSpPr txBox="1"/>
          <p:nvPr>
            <p:ph idx="1" type="body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48" name="Google Shape;148;g12f5016e17f_0_240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49" name="Google Shape;149;g12f5016e17f_0_240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0" name="Google Shape;150;g12f5016e17f_0_240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2f5016e17f_0_236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3" name="Google Shape;153;g12f5016e17f_0_236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4" name="Google Shape;154;g12f5016e17f_0_236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2f5016e17f_0_246"/>
          <p:cNvSpPr txBox="1"/>
          <p:nvPr>
            <p:ph type="ctrTitle"/>
          </p:nvPr>
        </p:nvSpPr>
        <p:spPr>
          <a:xfrm>
            <a:off x="685800" y="1594485"/>
            <a:ext cx="77724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7" name="Google Shape;157;g12f5016e17f_0_246"/>
          <p:cNvSpPr txBox="1"/>
          <p:nvPr>
            <p:ph idx="1" type="subTitle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8" name="Google Shape;158;g12f5016e17f_0_246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9" name="Google Shape;159;g12f5016e17f_0_246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0" name="Google Shape;160;g12f5016e17f_0_246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2f5016e17f_0_252"/>
          <p:cNvSpPr txBox="1"/>
          <p:nvPr>
            <p:ph type="title"/>
          </p:nvPr>
        </p:nvSpPr>
        <p:spPr>
          <a:xfrm>
            <a:off x="922301" y="646033"/>
            <a:ext cx="7299300" cy="8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270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3" name="Google Shape;163;g12f5016e17f_0_252"/>
          <p:cNvSpPr txBox="1"/>
          <p:nvPr>
            <p:ph idx="1" type="body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4" name="Google Shape;164;g12f5016e17f_0_252"/>
          <p:cNvSpPr txBox="1"/>
          <p:nvPr>
            <p:ph idx="2" type="body"/>
          </p:nvPr>
        </p:nvSpPr>
        <p:spPr>
          <a:xfrm>
            <a:off x="470916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5" name="Google Shape;165;g12f5016e17f_0_252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6" name="Google Shape;166;g12f5016e17f_0_252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7" name="Google Shape;167;g12f5016e17f_0_252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2f5016e17f_0_259"/>
          <p:cNvSpPr txBox="1"/>
          <p:nvPr>
            <p:ph type="title"/>
          </p:nvPr>
        </p:nvSpPr>
        <p:spPr>
          <a:xfrm>
            <a:off x="922301" y="646033"/>
            <a:ext cx="7299300" cy="8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270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0" name="Google Shape;170;g12f5016e17f_0_259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1" name="Google Shape;171;g12f5016e17f_0_259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2" name="Google Shape;172;g12f5016e17f_0_259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a5aa85712f_0_238"/>
          <p:cNvSpPr txBox="1"/>
          <p:nvPr>
            <p:ph type="title"/>
          </p:nvPr>
        </p:nvSpPr>
        <p:spPr>
          <a:xfrm>
            <a:off x="4764550" y="755400"/>
            <a:ext cx="35886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75" name="Google Shape;175;g1a5aa85712f_0_238"/>
          <p:cNvSpPr txBox="1"/>
          <p:nvPr>
            <p:ph idx="1" type="body"/>
          </p:nvPr>
        </p:nvSpPr>
        <p:spPr>
          <a:xfrm>
            <a:off x="4764550" y="2179800"/>
            <a:ext cx="3588600" cy="22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3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CUSTOM_11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a7e05b2c8a_0_222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8" name="Google Shape;178;g1a7e05b2c8a_0_222"/>
          <p:cNvSpPr txBox="1"/>
          <p:nvPr/>
        </p:nvSpPr>
        <p:spPr>
          <a:xfrm>
            <a:off x="707875" y="1032600"/>
            <a:ext cx="7717500" cy="3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79" name="Google Shape;179;g1a7e05b2c8a_0_222"/>
          <p:cNvSpPr txBox="1"/>
          <p:nvPr>
            <p:ph idx="1" type="body"/>
          </p:nvPr>
        </p:nvSpPr>
        <p:spPr>
          <a:xfrm>
            <a:off x="713175" y="1104025"/>
            <a:ext cx="7717500" cy="3495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4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/>
          <p:nvPr>
            <p:ph type="title"/>
          </p:nvPr>
        </p:nvSpPr>
        <p:spPr>
          <a:xfrm>
            <a:off x="713250" y="1039533"/>
            <a:ext cx="7717500" cy="4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17"/>
          <p:cNvSpPr txBox="1"/>
          <p:nvPr>
            <p:ph idx="1" type="subTitle"/>
          </p:nvPr>
        </p:nvSpPr>
        <p:spPr>
          <a:xfrm>
            <a:off x="2111675" y="1753459"/>
            <a:ext cx="4920600" cy="2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22" name="Google Shape;22;p17"/>
          <p:cNvSpPr txBox="1"/>
          <p:nvPr>
            <p:ph idx="2" type="title"/>
          </p:nvPr>
        </p:nvSpPr>
        <p:spPr>
          <a:xfrm>
            <a:off x="713250" y="2193286"/>
            <a:ext cx="7717500" cy="4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3" name="Google Shape;23;p17"/>
          <p:cNvSpPr txBox="1"/>
          <p:nvPr>
            <p:ph idx="3" type="subTitle"/>
          </p:nvPr>
        </p:nvSpPr>
        <p:spPr>
          <a:xfrm>
            <a:off x="2111675" y="2913935"/>
            <a:ext cx="4920600" cy="2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24" name="Google Shape;24;p17"/>
          <p:cNvSpPr txBox="1"/>
          <p:nvPr>
            <p:ph idx="4" type="title"/>
          </p:nvPr>
        </p:nvSpPr>
        <p:spPr>
          <a:xfrm>
            <a:off x="713250" y="3367210"/>
            <a:ext cx="7717500" cy="4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17"/>
          <p:cNvSpPr txBox="1"/>
          <p:nvPr>
            <p:ph idx="5" type="subTitle"/>
          </p:nvPr>
        </p:nvSpPr>
        <p:spPr>
          <a:xfrm>
            <a:off x="2111675" y="4060965"/>
            <a:ext cx="4920600" cy="2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7_3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8"/>
          <p:cNvSpPr txBox="1"/>
          <p:nvPr>
            <p:ph type="title"/>
          </p:nvPr>
        </p:nvSpPr>
        <p:spPr>
          <a:xfrm>
            <a:off x="2533650" y="2391211"/>
            <a:ext cx="4076700" cy="10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000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8" name="Google Shape;28;p18"/>
          <p:cNvSpPr txBox="1"/>
          <p:nvPr>
            <p:ph idx="2" type="title"/>
          </p:nvPr>
        </p:nvSpPr>
        <p:spPr>
          <a:xfrm>
            <a:off x="3142200" y="3713593"/>
            <a:ext cx="28596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9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8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 txBox="1"/>
          <p:nvPr>
            <p:ph idx="1" type="subTitle"/>
          </p:nvPr>
        </p:nvSpPr>
        <p:spPr>
          <a:xfrm>
            <a:off x="6322850" y="2713877"/>
            <a:ext cx="1855800" cy="6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33" name="Google Shape;33;p20"/>
          <p:cNvSpPr txBox="1"/>
          <p:nvPr>
            <p:ph idx="2" type="subTitle"/>
          </p:nvPr>
        </p:nvSpPr>
        <p:spPr>
          <a:xfrm>
            <a:off x="2511300" y="2713875"/>
            <a:ext cx="1855800" cy="6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34" name="Google Shape;34;p20"/>
          <p:cNvSpPr txBox="1"/>
          <p:nvPr>
            <p:ph idx="3" type="subTitle"/>
          </p:nvPr>
        </p:nvSpPr>
        <p:spPr>
          <a:xfrm>
            <a:off x="6322825" y="2125735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5" name="Google Shape;35;p20"/>
          <p:cNvSpPr txBox="1"/>
          <p:nvPr>
            <p:ph idx="4" type="subTitle"/>
          </p:nvPr>
        </p:nvSpPr>
        <p:spPr>
          <a:xfrm>
            <a:off x="2511263" y="2125735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6" name="Google Shape;36;p20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CUSTOM_11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/>
        </p:nvSpPr>
        <p:spPr>
          <a:xfrm>
            <a:off x="707875" y="1032600"/>
            <a:ext cx="7717500" cy="3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40" name="Google Shape;40;p21"/>
          <p:cNvSpPr txBox="1"/>
          <p:nvPr>
            <p:ph idx="1" type="body"/>
          </p:nvPr>
        </p:nvSpPr>
        <p:spPr>
          <a:xfrm>
            <a:off x="713175" y="1104025"/>
            <a:ext cx="7717500" cy="3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AutoNum type="romanLcPeriod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AutoNum type="arabicPeriod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AutoNum type="alphaLcPeriod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AutoNum type="romanLcPeriod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AutoNum type="arabicPeriod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AutoNum type="alphaLcPeriod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/>
          <p:nvPr>
            <p:ph type="title"/>
          </p:nvPr>
        </p:nvSpPr>
        <p:spPr>
          <a:xfrm>
            <a:off x="2140325" y="2962825"/>
            <a:ext cx="3875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22"/>
          <p:cNvSpPr txBox="1"/>
          <p:nvPr>
            <p:ph idx="2" type="title"/>
          </p:nvPr>
        </p:nvSpPr>
        <p:spPr>
          <a:xfrm>
            <a:off x="443765" y="2593046"/>
            <a:ext cx="1714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4" name="Google Shape;44;p22"/>
          <p:cNvSpPr txBox="1"/>
          <p:nvPr>
            <p:ph idx="1" type="subTitle"/>
          </p:nvPr>
        </p:nvSpPr>
        <p:spPr>
          <a:xfrm>
            <a:off x="2140325" y="3888394"/>
            <a:ext cx="2660400" cy="38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0" Type="http://schemas.openxmlformats.org/officeDocument/2006/relationships/theme" Target="../theme/theme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slideLayout" Target="../slideLayouts/slideLayout31.xml"/><Relationship Id="rId3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6.xml"/><Relationship Id="rId8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 Medium"/>
              <a:buNone/>
              <a:defRPr b="0" i="0" sz="2800" u="none" cap="none" strike="noStrike">
                <a:solidFill>
                  <a:schemeClr val="dk1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legreya Sans"/>
              <a:buChar char="●"/>
              <a:defRPr b="0" i="0" sz="18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○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■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●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○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■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●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○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legreya Sans"/>
              <a:buChar char="■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340">
          <p15:clr>
            <a:srgbClr val="EA4335"/>
          </p15:clr>
        </p15:guide>
        <p15:guide id="2" orient="horz" pos="2897">
          <p15:clr>
            <a:srgbClr val="EA4335"/>
          </p15:clr>
        </p15:guide>
        <p15:guide id="3" pos="449">
          <p15:clr>
            <a:srgbClr val="EA4335"/>
          </p15:clr>
        </p15:guide>
        <p15:guide id="4" pos="5311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2f5016e17f_0_230"/>
          <p:cNvSpPr txBox="1"/>
          <p:nvPr>
            <p:ph type="title"/>
          </p:nvPr>
        </p:nvSpPr>
        <p:spPr>
          <a:xfrm>
            <a:off x="922301" y="646033"/>
            <a:ext cx="7299300" cy="8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g12f5016e17f_0_230"/>
          <p:cNvSpPr txBox="1"/>
          <p:nvPr>
            <p:ph idx="1" type="body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g12f5016e17f_0_230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Google Shape;143;g12f5016e17f_0_230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Google Shape;144;g12f5016e17f_0_230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hyperlink" Target="https://www.mailerlite.com" TargetMode="External"/><Relationship Id="rId5" Type="http://schemas.openxmlformats.org/officeDocument/2006/relationships/image" Target="../media/image10.png"/><Relationship Id="rId6" Type="http://schemas.openxmlformats.org/officeDocument/2006/relationships/image" Target="../media/image9.png"/><Relationship Id="rId7" Type="http://schemas.openxmlformats.org/officeDocument/2006/relationships/hyperlink" Target="https://sendpulse.kz/support/glossary/email-campaign" TargetMode="External"/><Relationship Id="rId8" Type="http://schemas.openxmlformats.org/officeDocument/2006/relationships/hyperlink" Target="https://sendpulse.kz/support/glossary/email-campaign" TargetMode="External"/><Relationship Id="rId10" Type="http://schemas.openxmlformats.org/officeDocument/2006/relationships/hyperlink" Target="https://support.google.com/a/users/answer/9308841?hl=ru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hyperlink" Target="mailto:madina.kabiyeva@nu.edu.kz" TargetMode="External"/><Relationship Id="rId5" Type="http://schemas.openxmlformats.org/officeDocument/2006/relationships/image" Target="../media/image11.png"/><Relationship Id="rId6" Type="http://schemas.openxmlformats.org/officeDocument/2006/relationships/image" Target="../media/image10.png"/><Relationship Id="rId7" Type="http://schemas.openxmlformats.org/officeDocument/2006/relationships/image" Target="../media/image9.png"/><Relationship Id="rId8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9.png"/><Relationship Id="rId7" Type="http://schemas.openxmlformats.org/officeDocument/2006/relationships/hyperlink" Target="https://sendpulse.kz/support/glossary/email-campaign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hyperlink" Target="https://stripo.email/?sub1=kak-zapustit-email-rassilku-besplatno&amp;sub2=blog&amp;sub4=www.google.com" TargetMode="External"/><Relationship Id="rId5" Type="http://schemas.openxmlformats.org/officeDocument/2006/relationships/image" Target="../media/image10.png"/><Relationship Id="rId6" Type="http://schemas.openxmlformats.org/officeDocument/2006/relationships/image" Target="../media/image9.png"/><Relationship Id="rId7" Type="http://schemas.openxmlformats.org/officeDocument/2006/relationships/hyperlink" Target="https://www.mailerlite.com/?sub1=kak-zapustit-email-rassilku-besplatno&amp;sub2=blog&amp;sub4=www.google.com" TargetMode="External"/><Relationship Id="rId8" Type="http://schemas.openxmlformats.org/officeDocument/2006/relationships/hyperlink" Target="https://www.unisender.com/?sub1=kak-zapustit-email-rassilku-besplatno&amp;sub2=blog&amp;sub4=www.google.com" TargetMode="External"/><Relationship Id="rId11" Type="http://schemas.openxmlformats.org/officeDocument/2006/relationships/hyperlink" Target="https://sendsay.ru/" TargetMode="External"/><Relationship Id="rId10" Type="http://schemas.openxmlformats.org/officeDocument/2006/relationships/hyperlink" Target="https://sendpulse.com/ru" TargetMode="External"/><Relationship Id="rId13" Type="http://schemas.openxmlformats.org/officeDocument/2006/relationships/hyperlink" Target="https://mailchimp.com/?sub1=kak-zapustit-email-rassilku-besplatno&amp;sub2=blog&amp;sub4=www.google.com" TargetMode="External"/><Relationship Id="rId12" Type="http://schemas.openxmlformats.org/officeDocument/2006/relationships/hyperlink" Target="https://www.benchmarkemail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9.png"/><Relationship Id="rId7" Type="http://schemas.openxmlformats.org/officeDocument/2006/relationships/hyperlink" Target="https://www.mailerlite.com" TargetMode="External"/><Relationship Id="rId8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9.png"/><Relationship Id="rId7" Type="http://schemas.openxmlformats.org/officeDocument/2006/relationships/hyperlink" Target="https://docs.google.com/document/u/0/?ftv=1&amp;tgif=c" TargetMode="External"/><Relationship Id="rId8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9.png"/><Relationship Id="rId7" Type="http://schemas.openxmlformats.org/officeDocument/2006/relationships/hyperlink" Target="https://support.google.com/a/users/answer/9308841?hl=ru" TargetMode="External"/><Relationship Id="rId8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9.png"/><Relationship Id="rId7" Type="http://schemas.openxmlformats.org/officeDocument/2006/relationships/hyperlink" Target="https://support.google.com/a/users/answer/9308841?hl=ru" TargetMode="External"/><Relationship Id="rId8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2f5016e17f_0_0"/>
          <p:cNvSpPr/>
          <p:nvPr/>
        </p:nvSpPr>
        <p:spPr>
          <a:xfrm>
            <a:off x="0" y="0"/>
            <a:ext cx="9147366" cy="514546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986BA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g12f5016e17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99738" y="0"/>
            <a:ext cx="5143897" cy="5143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g12f5016e17f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12f5016e17f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" name="Google Shape;188;g12f5016e17f_0_0"/>
          <p:cNvGrpSpPr/>
          <p:nvPr/>
        </p:nvGrpSpPr>
        <p:grpSpPr>
          <a:xfrm>
            <a:off x="442575" y="4503778"/>
            <a:ext cx="180499" cy="269166"/>
            <a:chOff x="973124" y="9902793"/>
            <a:chExt cx="396875" cy="591833"/>
          </a:xfrm>
        </p:grpSpPr>
        <p:sp>
          <p:nvSpPr>
            <p:cNvPr id="189" name="Google Shape;189;g12f5016e17f_0_0"/>
            <p:cNvSpPr/>
            <p:nvPr/>
          </p:nvSpPr>
          <p:spPr>
            <a:xfrm>
              <a:off x="973124" y="9902806"/>
              <a:ext cx="396875" cy="591820"/>
            </a:xfrm>
            <a:custGeom>
              <a:rect b="b" l="l" r="r" t="t"/>
              <a:pathLst>
                <a:path extrusionOk="0" h="591820" w="396875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extrusionOk="0" h="591820" w="396875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extrusionOk="0" h="591820" w="396875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0" name="Google Shape;190;g12f5016e17f_0_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1" name="Google Shape;191;g12f5016e17f_0_0"/>
          <p:cNvSpPr txBox="1"/>
          <p:nvPr/>
        </p:nvSpPr>
        <p:spPr>
          <a:xfrm>
            <a:off x="436825" y="1387975"/>
            <a:ext cx="3151800" cy="18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0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0" lang="en" sz="2000" u="none" cap="none" strike="noStrike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rPr>
              <a:t>МОДУЛЬ 5</a:t>
            </a:r>
            <a:endParaRPr i="0" sz="2000" u="none" cap="none" strike="noStrike">
              <a:solidFill>
                <a:schemeClr val="lt1"/>
              </a:solidFill>
              <a:latin typeface="Prata"/>
              <a:ea typeface="Prata"/>
              <a:cs typeface="Prata"/>
              <a:sym typeface="Prata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200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rPr>
              <a:t>Тема 2: </a:t>
            </a:r>
            <a:r>
              <a:rPr lang="en" sz="200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rPr>
              <a:t>Инструменты создания e-mail рассылок</a:t>
            </a:r>
            <a:endParaRPr sz="2000">
              <a:solidFill>
                <a:schemeClr val="lt1"/>
              </a:solidFill>
              <a:latin typeface="Prata"/>
              <a:ea typeface="Prata"/>
              <a:cs typeface="Prata"/>
              <a:sym typeface="Prata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0" lang="en" sz="2000" u="none" cap="none" strike="noStrike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rPr>
              <a:t> </a:t>
            </a:r>
            <a:endParaRPr i="0" sz="2000" u="none" cap="none" strike="noStrike">
              <a:solidFill>
                <a:schemeClr val="lt1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192" name="Google Shape;192;g12f5016e17f_0_0"/>
          <p:cNvSpPr txBox="1"/>
          <p:nvPr>
            <p:ph idx="11" type="ftr"/>
          </p:nvPr>
        </p:nvSpPr>
        <p:spPr>
          <a:xfrm>
            <a:off x="8334966" y="4631135"/>
            <a:ext cx="546000" cy="1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7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nu.edu.kz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12f5016e17f_0_0"/>
          <p:cNvSpPr txBox="1"/>
          <p:nvPr/>
        </p:nvSpPr>
        <p:spPr>
          <a:xfrm>
            <a:off x="436825" y="3724238"/>
            <a:ext cx="25539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65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Старший менеджер</a:t>
            </a:r>
            <a:endParaRPr b="0" i="0" sz="1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Офис обслуживания пользователей</a:t>
            </a:r>
            <a:endParaRPr b="0" i="0" sz="1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12f5016e17f_0_0"/>
          <p:cNvSpPr txBox="1"/>
          <p:nvPr/>
        </p:nvSpPr>
        <p:spPr>
          <a:xfrm>
            <a:off x="436836" y="3451794"/>
            <a:ext cx="1864200" cy="2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Мадина Абдыкаимова</a:t>
            </a:r>
            <a:endParaRPr b="0" i="0" sz="1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12f5016e17f_0_0"/>
          <p:cNvSpPr txBox="1"/>
          <p:nvPr/>
        </p:nvSpPr>
        <p:spPr>
          <a:xfrm>
            <a:off x="436823" y="363950"/>
            <a:ext cx="22506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Библиотека Назарбаев Университета 5-9 декабря, 2022 | 9.00 - 17.30</a:t>
            </a:r>
            <a:endParaRPr b="0" i="0" sz="900" u="none" cap="none" strike="noStrike">
              <a:solidFill>
                <a:srgbClr val="00000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g1a4b0d25e3f_0_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g1a4b0d25e3f_0_55"/>
          <p:cNvSpPr txBox="1"/>
          <p:nvPr/>
        </p:nvSpPr>
        <p:spPr>
          <a:xfrm>
            <a:off x="436825" y="913613"/>
            <a:ext cx="74619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Рекомендации по выбору и использованию email сервиса</a:t>
            </a:r>
            <a:endParaRPr i="0" sz="1800" u="none" cap="none" strike="noStrike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320" name="Google Shape;320;g1a4b0d25e3f_0_55"/>
          <p:cNvGrpSpPr/>
          <p:nvPr/>
        </p:nvGrpSpPr>
        <p:grpSpPr>
          <a:xfrm>
            <a:off x="556876" y="4503785"/>
            <a:ext cx="1176055" cy="269166"/>
            <a:chOff x="442576" y="4503785"/>
            <a:chExt cx="1176055" cy="269166"/>
          </a:xfrm>
        </p:grpSpPr>
        <p:pic>
          <p:nvPicPr>
            <p:cNvPr id="321" name="Google Shape;321;g1a4b0d25e3f_0_5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2" name="Google Shape;322;g1a4b0d25e3f_0_5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23" name="Google Shape;323;g1a4b0d25e3f_0_55"/>
            <p:cNvGrpSpPr/>
            <p:nvPr/>
          </p:nvGrpSpPr>
          <p:grpSpPr>
            <a:xfrm>
              <a:off x="442576" y="4503785"/>
              <a:ext cx="180499" cy="269166"/>
              <a:chOff x="973124" y="9902793"/>
              <a:chExt cx="396875" cy="591833"/>
            </a:xfrm>
          </p:grpSpPr>
          <p:sp>
            <p:nvSpPr>
              <p:cNvPr id="324" name="Google Shape;324;g1a4b0d25e3f_0_55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25" name="Google Shape;325;g1a4b0d25e3f_0_55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26" name="Google Shape;326;g1a4b0d25e3f_0_55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g1a4b0d25e3f_0_55"/>
          <p:cNvSpPr txBox="1"/>
          <p:nvPr/>
        </p:nvSpPr>
        <p:spPr>
          <a:xfrm>
            <a:off x="324300" y="1426675"/>
            <a:ext cx="8495400" cy="30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AutoNum type="arabicPeriod"/>
            </a:pPr>
            <a:r>
              <a:rPr lang="en" sz="1200">
                <a:solidFill>
                  <a:srgbClr val="333333"/>
                </a:solidFill>
              </a:rPr>
              <a:t>Проконсультируйтесь с IT специалистами и/или маркетологами для подбора оптимального для вас сервиса.</a:t>
            </a:r>
            <a:endParaRPr sz="1200">
              <a:solidFill>
                <a:srgbClr val="333333"/>
              </a:solidFill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AutoNum type="arabicPeriod"/>
            </a:pPr>
            <a:r>
              <a:rPr lang="en" sz="1200">
                <a:solidFill>
                  <a:srgbClr val="333333"/>
                </a:solidFill>
              </a:rPr>
              <a:t>Разработайте план email писем, определите их виды, количество и частоту отправки.</a:t>
            </a:r>
            <a:endParaRPr sz="1200">
              <a:solidFill>
                <a:srgbClr val="333333"/>
              </a:solidFill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AutoNum type="arabicPeriod"/>
            </a:pPr>
            <a:r>
              <a:rPr lang="en" sz="1200">
                <a:solidFill>
                  <a:srgbClr val="333333"/>
                </a:solidFill>
              </a:rPr>
              <a:t>Создайте один или несколько универсальных шаблонов, которые будут отражать вашу айдентику и соответствовать целям рассылки.</a:t>
            </a:r>
            <a:endParaRPr sz="1200">
              <a:solidFill>
                <a:srgbClr val="333333"/>
              </a:solidFill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AutoNum type="arabicPeriod"/>
            </a:pPr>
            <a:r>
              <a:rPr lang="en" sz="1200">
                <a:solidFill>
                  <a:srgbClr val="333333"/>
                </a:solidFill>
              </a:rPr>
              <a:t>Протестируйте несколько инструментов, чтобы выбрать наиболее подходящий для вас.</a:t>
            </a:r>
            <a:endParaRPr sz="1200">
              <a:solidFill>
                <a:srgbClr val="333333"/>
              </a:solidFill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AutoNum type="arabicPeriod"/>
            </a:pPr>
            <a:r>
              <a:rPr lang="en" sz="1200">
                <a:solidFill>
                  <a:srgbClr val="333333"/>
                </a:solidFill>
              </a:rPr>
              <a:t>Используйте инструкции доступные на каналах нужного вам сервиса (сайт, социальные сети и тд).</a:t>
            </a:r>
            <a:endParaRPr sz="1200">
              <a:solidFill>
                <a:srgbClr val="333333"/>
              </a:solidFill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AutoNum type="arabicPeriod"/>
            </a:pPr>
            <a:r>
              <a:rPr lang="en" sz="1200">
                <a:solidFill>
                  <a:srgbClr val="333333"/>
                </a:solidFill>
              </a:rPr>
              <a:t>Мониторьте результативность ваших писем с помощью рейтинга открываемости и кликабельности.</a:t>
            </a:r>
            <a:endParaRPr sz="1200">
              <a:solidFill>
                <a:srgbClr val="333333"/>
              </a:solidFill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AutoNum type="arabicPeriod"/>
            </a:pPr>
            <a:r>
              <a:rPr lang="en" sz="1200">
                <a:solidFill>
                  <a:srgbClr val="333333"/>
                </a:solidFill>
              </a:rPr>
              <a:t>Не забывайте о политике конфиденциальности, антиспама и маркетинговых трендах.</a:t>
            </a:r>
            <a:endParaRPr sz="1200">
              <a:solidFill>
                <a:srgbClr val="333333"/>
              </a:solidFill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333333"/>
              </a:buClr>
              <a:buSzPts val="1200"/>
              <a:buAutoNum type="arabicPeriod"/>
            </a:pPr>
            <a:r>
              <a:rPr lang="en" sz="1200">
                <a:solidFill>
                  <a:srgbClr val="333333"/>
                </a:solidFill>
              </a:rPr>
              <a:t>При возникновении трудностей, обращайтесь в службу поддержки выбранного вами сервиса</a:t>
            </a:r>
            <a:r>
              <a:rPr lang="en" sz="1200">
                <a:solidFill>
                  <a:srgbClr val="333333"/>
                </a:solidFill>
              </a:rPr>
              <a:t>.</a:t>
            </a:r>
            <a:endParaRPr sz="1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g1b228beb8e6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g1b228beb8e6_0_0"/>
          <p:cNvSpPr txBox="1"/>
          <p:nvPr/>
        </p:nvSpPr>
        <p:spPr>
          <a:xfrm>
            <a:off x="436825" y="951251"/>
            <a:ext cx="74619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800" u="none" cap="none" strike="noStrike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Использованные источники</a:t>
            </a:r>
            <a:endParaRPr b="0" i="0" sz="1800" u="none" cap="none" strike="noStrike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334" name="Google Shape;334;g1b228beb8e6_0_0"/>
          <p:cNvGrpSpPr/>
          <p:nvPr/>
        </p:nvGrpSpPr>
        <p:grpSpPr>
          <a:xfrm>
            <a:off x="556875" y="4503779"/>
            <a:ext cx="1176056" cy="269166"/>
            <a:chOff x="442575" y="4503779"/>
            <a:chExt cx="1176056" cy="269166"/>
          </a:xfrm>
        </p:grpSpPr>
        <p:pic>
          <p:nvPicPr>
            <p:cNvPr id="335" name="Google Shape;335;g1b228beb8e6_0_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6" name="Google Shape;336;g1b228beb8e6_0_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37" name="Google Shape;337;g1b228beb8e6_0_0"/>
            <p:cNvGrpSpPr/>
            <p:nvPr/>
          </p:nvGrpSpPr>
          <p:grpSpPr>
            <a:xfrm>
              <a:off x="442575" y="4503779"/>
              <a:ext cx="180499" cy="269166"/>
              <a:chOff x="973124" y="9902793"/>
              <a:chExt cx="396875" cy="591833"/>
            </a:xfrm>
          </p:grpSpPr>
          <p:sp>
            <p:nvSpPr>
              <p:cNvPr id="338" name="Google Shape;338;g1b228beb8e6_0_0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39" name="Google Shape;339;g1b228beb8e6_0_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40" name="Google Shape;340;g1b228beb8e6_0_0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g1b228beb8e6_0_0"/>
          <p:cNvSpPr txBox="1"/>
          <p:nvPr/>
        </p:nvSpPr>
        <p:spPr>
          <a:xfrm>
            <a:off x="316100" y="1504775"/>
            <a:ext cx="6132300" cy="20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Что такое email рассылка? - Руководство </a:t>
            </a:r>
            <a:r>
              <a:rPr lang="en" sz="1200">
                <a:solidFill>
                  <a:schemeClr val="dk1"/>
                </a:solidFill>
              </a:rPr>
              <a:t>[Электронный ресурс]. URL: </a:t>
            </a:r>
            <a:r>
              <a:rPr lang="en" sz="1200" u="sng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https://sendpulse.kz/support/glossary/email-campaign</a:t>
            </a:r>
            <a:r>
              <a:rPr lang="en" sz="1200" u="sng">
                <a:solidFill>
                  <a:schemeClr val="dk1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1200">
                <a:solidFill>
                  <a:schemeClr val="dk1"/>
                </a:solidFill>
              </a:rPr>
              <a:t>(дата обращения: 07.12.2022)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Create email marketing automations landing pages signup forms websites automations email marketing your audience will love</a:t>
            </a:r>
            <a:r>
              <a:rPr lang="en" sz="1200">
                <a:solidFill>
                  <a:schemeClr val="dk1"/>
                </a:solidFill>
              </a:rPr>
              <a:t> [Электронный ресурс]. URL: </a:t>
            </a:r>
            <a:r>
              <a:rPr lang="en" sz="1200" u="sng">
                <a:solidFill>
                  <a:schemeClr val="dk1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https://www.mailerlite.com</a:t>
            </a:r>
            <a:r>
              <a:rPr lang="en" sz="1200">
                <a:solidFill>
                  <a:schemeClr val="dk1"/>
                </a:solidFill>
              </a:rPr>
              <a:t> (дата обращения: 07.12.2022)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Как создавать профессионально оформленные новостные рассылки [Электронный ресурс]. URL: </a:t>
            </a:r>
            <a:r>
              <a:rPr lang="en" sz="1200" u="sng">
                <a:solidFill>
                  <a:schemeClr val="dk1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https://support.google.com/a/users/answer/9308841?hl=ru</a:t>
            </a:r>
            <a:r>
              <a:rPr lang="en" sz="1200">
                <a:solidFill>
                  <a:schemeClr val="dk1"/>
                </a:solidFill>
              </a:rPr>
              <a:t> (дата обращения: 07.12.2022)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g1a4a4617e12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g1a4a4617e12_0_0"/>
          <p:cNvSpPr txBox="1"/>
          <p:nvPr>
            <p:ph type="title"/>
          </p:nvPr>
        </p:nvSpPr>
        <p:spPr>
          <a:xfrm>
            <a:off x="436825" y="1088651"/>
            <a:ext cx="31161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8050">
            <a:sp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7A4C90"/>
                </a:solidFill>
              </a:rPr>
              <a:t>Спасибо за внимание!</a:t>
            </a:r>
            <a:endParaRPr sz="1800">
              <a:solidFill>
                <a:srgbClr val="7A4C90"/>
              </a:solidFill>
            </a:endParaRPr>
          </a:p>
        </p:txBody>
      </p:sp>
      <p:sp>
        <p:nvSpPr>
          <p:cNvPr id="348" name="Google Shape;348;g1a4a4617e12_0_0"/>
          <p:cNvSpPr txBox="1"/>
          <p:nvPr/>
        </p:nvSpPr>
        <p:spPr>
          <a:xfrm>
            <a:off x="499500" y="3353975"/>
            <a:ext cx="5793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Контакты: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E</a:t>
            </a: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-mail: </a:t>
            </a:r>
            <a:r>
              <a:rPr b="0" i="0" lang="en" sz="1100" u="sng" cap="none" strike="noStrik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4"/>
              </a:rPr>
              <a:t>madina.kabiyeva@nu.edu.kz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9" name="Google Shape;349;g1a4a4617e12_0_0"/>
          <p:cNvGrpSpPr/>
          <p:nvPr/>
        </p:nvGrpSpPr>
        <p:grpSpPr>
          <a:xfrm>
            <a:off x="556876" y="4503785"/>
            <a:ext cx="1176055" cy="269166"/>
            <a:chOff x="442576" y="4503785"/>
            <a:chExt cx="1176055" cy="269166"/>
          </a:xfrm>
        </p:grpSpPr>
        <p:pic>
          <p:nvPicPr>
            <p:cNvPr id="350" name="Google Shape;350;g1a4a4617e12_0_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1" name="Google Shape;351;g1a4a4617e12_0_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52" name="Google Shape;352;g1a4a4617e12_0_0"/>
            <p:cNvGrpSpPr/>
            <p:nvPr/>
          </p:nvGrpSpPr>
          <p:grpSpPr>
            <a:xfrm>
              <a:off x="442576" y="4503785"/>
              <a:ext cx="180499" cy="269166"/>
              <a:chOff x="973124" y="9902793"/>
              <a:chExt cx="396875" cy="591833"/>
            </a:xfrm>
          </p:grpSpPr>
          <p:sp>
            <p:nvSpPr>
              <p:cNvPr id="353" name="Google Shape;353;g1a4a4617e12_0_0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54" name="Google Shape;354;g1a4a4617e12_0_0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55" name="Google Shape;355;g1a4a4617e12_0_0"/>
          <p:cNvSpPr txBox="1"/>
          <p:nvPr/>
        </p:nvSpPr>
        <p:spPr>
          <a:xfrm>
            <a:off x="436836" y="318069"/>
            <a:ext cx="1864200" cy="1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09.12.2022</a:t>
            </a:r>
            <a:endParaRPr sz="900">
              <a:solidFill>
                <a:schemeClr val="dk1"/>
              </a:solidFill>
            </a:endParaRPr>
          </a:p>
        </p:txBody>
      </p:sp>
      <p:pic>
        <p:nvPicPr>
          <p:cNvPr id="356" name="Google Shape;356;g1a4a4617e12_0_0"/>
          <p:cNvPicPr preferRelativeResize="0"/>
          <p:nvPr/>
        </p:nvPicPr>
        <p:blipFill rotWithShape="1">
          <a:blip r:embed="rId8">
            <a:alphaModFix/>
          </a:blip>
          <a:srcRect b="0" l="19" r="29" t="0"/>
          <a:stretch/>
        </p:blipFill>
        <p:spPr>
          <a:xfrm>
            <a:off x="499488" y="1861958"/>
            <a:ext cx="1290819" cy="1290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g19d021f3ee0_0_1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19d021f3ee0_0_191"/>
          <p:cNvSpPr txBox="1"/>
          <p:nvPr/>
        </p:nvSpPr>
        <p:spPr>
          <a:xfrm>
            <a:off x="410875" y="997213"/>
            <a:ext cx="31041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900">
                <a:solidFill>
                  <a:srgbClr val="7A4C90"/>
                </a:solidFill>
                <a:highlight>
                  <a:srgbClr val="FFFFFF"/>
                </a:highlight>
                <a:latin typeface="Prata"/>
                <a:ea typeface="Prata"/>
                <a:cs typeface="Prata"/>
                <a:sym typeface="Prata"/>
              </a:rPr>
              <a:t>Email рассылка</a:t>
            </a:r>
            <a:endParaRPr sz="1900" cap="none" strike="noStrike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202" name="Google Shape;202;g19d021f3ee0_0_191"/>
          <p:cNvGrpSpPr/>
          <p:nvPr/>
        </p:nvGrpSpPr>
        <p:grpSpPr>
          <a:xfrm>
            <a:off x="556877" y="4503791"/>
            <a:ext cx="1176054" cy="269166"/>
            <a:chOff x="442577" y="4503791"/>
            <a:chExt cx="1176054" cy="269166"/>
          </a:xfrm>
        </p:grpSpPr>
        <p:pic>
          <p:nvPicPr>
            <p:cNvPr id="203" name="Google Shape;203;g19d021f3ee0_0_19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4" name="Google Shape;204;g19d021f3ee0_0_19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05" name="Google Shape;205;g19d021f3ee0_0_191"/>
            <p:cNvGrpSpPr/>
            <p:nvPr/>
          </p:nvGrpSpPr>
          <p:grpSpPr>
            <a:xfrm>
              <a:off x="442577" y="4503791"/>
              <a:ext cx="180499" cy="269166"/>
              <a:chOff x="973124" y="9902793"/>
              <a:chExt cx="396875" cy="591833"/>
            </a:xfrm>
          </p:grpSpPr>
          <p:sp>
            <p:nvSpPr>
              <p:cNvPr id="206" name="Google Shape;206;g19d021f3ee0_0_191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07" name="Google Shape;207;g19d021f3ee0_0_191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08" name="Google Shape;208;g19d021f3ee0_0_191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g19d021f3ee0_0_191"/>
          <p:cNvSpPr txBox="1"/>
          <p:nvPr/>
        </p:nvSpPr>
        <p:spPr>
          <a:xfrm>
            <a:off x="410875" y="1607600"/>
            <a:ext cx="3472800" cy="17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">
                <a:solidFill>
                  <a:schemeClr val="dk1"/>
                </a:solidFill>
                <a:highlight>
                  <a:srgbClr val="FFFFFF"/>
                </a:highlight>
              </a:rPr>
              <a:t>Email рассылка</a:t>
            </a: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 (англ. </a:t>
            </a:r>
            <a:r>
              <a:rPr lang="en">
                <a:solidFill>
                  <a:schemeClr val="dk1"/>
                </a:solidFill>
              </a:rPr>
              <a:t>email campaign</a:t>
            </a: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)  — это письмо, отправленное определенной группе получателей.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1" lang="en">
                <a:solidFill>
                  <a:schemeClr val="dk1"/>
                </a:solidFill>
                <a:highlight>
                  <a:srgbClr val="FFFFFF"/>
                </a:highlight>
              </a:rPr>
              <a:t>Эффективный инструмент маркетинга и средство коммуникации с клиентами.</a:t>
            </a:r>
            <a:endParaRPr i="1" u="none" cap="none" strike="noStrike">
              <a:solidFill>
                <a:schemeClr val="dk1"/>
              </a:solidFill>
            </a:endParaRPr>
          </a:p>
        </p:txBody>
      </p:sp>
      <p:sp>
        <p:nvSpPr>
          <p:cNvPr id="210" name="Google Shape;210;g19d021f3ee0_0_191"/>
          <p:cNvSpPr txBox="1"/>
          <p:nvPr/>
        </p:nvSpPr>
        <p:spPr>
          <a:xfrm>
            <a:off x="353500" y="3715100"/>
            <a:ext cx="4055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7"/>
              </a:rPr>
              <a:t>https://sendpulse.kz/support/glossary/email-campaign</a:t>
            </a:r>
            <a:endParaRPr sz="1000" u="sng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g16dae1431b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g16dae1431bf_0_0"/>
          <p:cNvSpPr txBox="1"/>
          <p:nvPr/>
        </p:nvSpPr>
        <p:spPr>
          <a:xfrm>
            <a:off x="436825" y="953575"/>
            <a:ext cx="28569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0" rtl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9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Основные функции </a:t>
            </a:r>
            <a:r>
              <a:rPr lang="en" sz="1900">
                <a:solidFill>
                  <a:srgbClr val="7A4C90"/>
                </a:solidFill>
                <a:highlight>
                  <a:srgbClr val="FFFFFF"/>
                </a:highlight>
                <a:latin typeface="Prata"/>
                <a:ea typeface="Prata"/>
                <a:cs typeface="Prata"/>
                <a:sym typeface="Prata"/>
              </a:rPr>
              <a:t>e</a:t>
            </a:r>
            <a:r>
              <a:rPr lang="en" sz="1900">
                <a:solidFill>
                  <a:srgbClr val="7A4C90"/>
                </a:solidFill>
                <a:highlight>
                  <a:srgbClr val="FFFFFF"/>
                </a:highlight>
                <a:latin typeface="Prata"/>
                <a:ea typeface="Prata"/>
                <a:cs typeface="Prata"/>
                <a:sym typeface="Prata"/>
              </a:rPr>
              <a:t>mail рассылок</a:t>
            </a:r>
            <a:endParaRPr sz="1900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217" name="Google Shape;217;g16dae1431bf_0_0"/>
          <p:cNvGrpSpPr/>
          <p:nvPr/>
        </p:nvGrpSpPr>
        <p:grpSpPr>
          <a:xfrm>
            <a:off x="556877" y="4503791"/>
            <a:ext cx="1176054" cy="269166"/>
            <a:chOff x="442577" y="4503791"/>
            <a:chExt cx="1176054" cy="269166"/>
          </a:xfrm>
        </p:grpSpPr>
        <p:pic>
          <p:nvPicPr>
            <p:cNvPr id="218" name="Google Shape;218;g16dae1431bf_0_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9" name="Google Shape;219;g16dae1431bf_0_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20" name="Google Shape;220;g16dae1431bf_0_0"/>
            <p:cNvGrpSpPr/>
            <p:nvPr/>
          </p:nvGrpSpPr>
          <p:grpSpPr>
            <a:xfrm>
              <a:off x="442577" y="4503791"/>
              <a:ext cx="180499" cy="269166"/>
              <a:chOff x="973124" y="9902793"/>
              <a:chExt cx="396875" cy="591833"/>
            </a:xfrm>
          </p:grpSpPr>
          <p:sp>
            <p:nvSpPr>
              <p:cNvPr id="221" name="Google Shape;221;g16dae1431bf_0_0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22" name="Google Shape;222;g16dae1431bf_0_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23" name="Google Shape;223;g16dae1431bf_0_0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g16dae1431bf_0_0"/>
          <p:cNvSpPr txBox="1"/>
          <p:nvPr/>
        </p:nvSpPr>
        <p:spPr>
          <a:xfrm>
            <a:off x="362900" y="1975650"/>
            <a:ext cx="48153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AutoNum type="arabicPeriod"/>
            </a:pPr>
            <a:r>
              <a:rPr lang="en">
                <a:solidFill>
                  <a:srgbClr val="333333"/>
                </a:solidFill>
              </a:rPr>
              <a:t>Поддерживают вовлеченность получателей</a:t>
            </a:r>
            <a:endParaRPr>
              <a:solidFill>
                <a:srgbClr val="333333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400"/>
              <a:buAutoNum type="arabicPeriod"/>
            </a:pPr>
            <a:r>
              <a:rPr lang="en">
                <a:solidFill>
                  <a:srgbClr val="333333"/>
                </a:solidFill>
              </a:rPr>
              <a:t>Собирают данные о подписчиках</a:t>
            </a:r>
            <a:endParaRPr>
              <a:solidFill>
                <a:srgbClr val="333333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400"/>
              <a:buAutoNum type="arabicPeriod"/>
            </a:pPr>
            <a:r>
              <a:rPr lang="en">
                <a:solidFill>
                  <a:srgbClr val="333333"/>
                </a:solidFill>
              </a:rPr>
              <a:t>Помогают конвертировать информацию о подписчиках</a:t>
            </a:r>
            <a:endParaRPr>
              <a:solidFill>
                <a:srgbClr val="333333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333333"/>
              </a:buClr>
              <a:buSzPts val="1400"/>
              <a:buAutoNum type="arabicPeriod"/>
            </a:pPr>
            <a:r>
              <a:rPr lang="en">
                <a:solidFill>
                  <a:srgbClr val="333333"/>
                </a:solidFill>
              </a:rPr>
              <a:t>Способствуют развитию организации</a:t>
            </a:r>
            <a:endParaRPr>
              <a:solidFill>
                <a:srgbClr val="22222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g1a7e05b2c8a_0_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g1a7e05b2c8a_0_19"/>
          <p:cNvSpPr txBox="1"/>
          <p:nvPr/>
        </p:nvSpPr>
        <p:spPr>
          <a:xfrm>
            <a:off x="436825" y="830650"/>
            <a:ext cx="32040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17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Сервисы email рассылок</a:t>
            </a:r>
            <a:endParaRPr sz="1800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231" name="Google Shape;231;g1a7e05b2c8a_0_19"/>
          <p:cNvGrpSpPr/>
          <p:nvPr/>
        </p:nvGrpSpPr>
        <p:grpSpPr>
          <a:xfrm>
            <a:off x="556876" y="4503785"/>
            <a:ext cx="1176055" cy="269166"/>
            <a:chOff x="442576" y="4503785"/>
            <a:chExt cx="1176055" cy="269166"/>
          </a:xfrm>
        </p:grpSpPr>
        <p:pic>
          <p:nvPicPr>
            <p:cNvPr id="232" name="Google Shape;232;g1a7e05b2c8a_0_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233;g1a7e05b2c8a_0_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4" name="Google Shape;234;g1a7e05b2c8a_0_19"/>
            <p:cNvGrpSpPr/>
            <p:nvPr/>
          </p:nvGrpSpPr>
          <p:grpSpPr>
            <a:xfrm>
              <a:off x="442576" y="4503785"/>
              <a:ext cx="180499" cy="269166"/>
              <a:chOff x="973124" y="9902793"/>
              <a:chExt cx="396875" cy="591833"/>
            </a:xfrm>
          </p:grpSpPr>
          <p:sp>
            <p:nvSpPr>
              <p:cNvPr id="235" name="Google Shape;235;g1a7e05b2c8a_0_19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36" name="Google Shape;236;g1a7e05b2c8a_0_19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37" name="Google Shape;237;g1a7e05b2c8a_0_19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g1a7e05b2c8a_0_19"/>
          <p:cNvSpPr txBox="1"/>
          <p:nvPr>
            <p:ph idx="4294967295" type="subTitle"/>
          </p:nvPr>
        </p:nvSpPr>
        <p:spPr>
          <a:xfrm>
            <a:off x="372425" y="1507725"/>
            <a:ext cx="2462700" cy="2462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-228600" lvl="0" marL="457200" rtl="0" algn="l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MailerLite</a:t>
            </a:r>
            <a:endParaRPr b="1" sz="16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UniSender</a:t>
            </a:r>
            <a:endParaRPr b="1" sz="16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Stripo.email</a:t>
            </a:r>
            <a:endParaRPr b="1" sz="1600"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0"/>
              </a:rPr>
              <a:t>SendPulse</a:t>
            </a:r>
            <a:endParaRPr b="1" sz="1600"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1"/>
              </a:rPr>
              <a:t>SendSay</a:t>
            </a:r>
            <a:endParaRPr b="1"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2"/>
              </a:rPr>
              <a:t>BenchMark</a:t>
            </a:r>
            <a:endParaRPr b="1"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3"/>
              </a:rPr>
              <a:t>Mailchimp</a:t>
            </a:r>
            <a:endParaRPr b="1"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g1a7e05b2c8a_0_19"/>
          <p:cNvSpPr txBox="1"/>
          <p:nvPr/>
        </p:nvSpPr>
        <p:spPr>
          <a:xfrm>
            <a:off x="2542650" y="1411225"/>
            <a:ext cx="4405500" cy="13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Автоматизация отправки писем</a:t>
            </a:r>
            <a:endParaRPr i="1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Создание индивидуального дизайна</a:t>
            </a:r>
            <a:endParaRPr i="1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Интерфейс и техподдержка на русском языке (у большинства из них)</a:t>
            </a:r>
            <a:endParaRPr i="1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Адаптивные шаблоны для писем</a:t>
            </a:r>
            <a:endParaRPr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g1a5aa85712f_0_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g1a5aa85712f_0_80"/>
          <p:cNvSpPr txBox="1"/>
          <p:nvPr/>
        </p:nvSpPr>
        <p:spPr>
          <a:xfrm>
            <a:off x="436825" y="988763"/>
            <a:ext cx="37419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190500" rtl="0" algn="l">
              <a:lnSpc>
                <a:spcPct val="130000"/>
              </a:lnSpc>
              <a:spcBef>
                <a:spcPts val="17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7A4C90"/>
                </a:solidFill>
                <a:highlight>
                  <a:srgbClr val="FFFFFF"/>
                </a:highlight>
                <a:latin typeface="Prata"/>
                <a:ea typeface="Prata"/>
                <a:cs typeface="Prata"/>
                <a:sym typeface="Prata"/>
              </a:rPr>
              <a:t>Как выбрать email сервис?</a:t>
            </a:r>
            <a:endParaRPr sz="1800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246" name="Google Shape;246;g1a5aa85712f_0_80"/>
          <p:cNvGrpSpPr/>
          <p:nvPr/>
        </p:nvGrpSpPr>
        <p:grpSpPr>
          <a:xfrm>
            <a:off x="556876" y="4503785"/>
            <a:ext cx="1176055" cy="269166"/>
            <a:chOff x="442576" y="4503785"/>
            <a:chExt cx="1176055" cy="269166"/>
          </a:xfrm>
        </p:grpSpPr>
        <p:pic>
          <p:nvPicPr>
            <p:cNvPr id="247" name="Google Shape;247;g1a5aa85712f_0_8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g1a5aa85712f_0_8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49" name="Google Shape;249;g1a5aa85712f_0_80"/>
            <p:cNvGrpSpPr/>
            <p:nvPr/>
          </p:nvGrpSpPr>
          <p:grpSpPr>
            <a:xfrm>
              <a:off x="442576" y="4503785"/>
              <a:ext cx="180499" cy="269166"/>
              <a:chOff x="973124" y="9902793"/>
              <a:chExt cx="396875" cy="591833"/>
            </a:xfrm>
          </p:grpSpPr>
          <p:sp>
            <p:nvSpPr>
              <p:cNvPr id="250" name="Google Shape;250;g1a5aa85712f_0_80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51" name="Google Shape;251;g1a5aa85712f_0_8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52" name="Google Shape;252;g1a5aa85712f_0_80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1a5aa85712f_0_80"/>
          <p:cNvSpPr txBox="1"/>
          <p:nvPr/>
        </p:nvSpPr>
        <p:spPr>
          <a:xfrm>
            <a:off x="354775" y="1657338"/>
            <a:ext cx="4684200" cy="21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AutoNum type="arabicPeriod"/>
            </a:pPr>
            <a:r>
              <a:rPr lang="en">
                <a:solidFill>
                  <a:srgbClr val="333333"/>
                </a:solidFill>
              </a:rPr>
              <a:t>Тарифный план</a:t>
            </a:r>
            <a:endParaRPr>
              <a:solidFill>
                <a:srgbClr val="333333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AutoNum type="arabicPeriod"/>
            </a:pPr>
            <a:r>
              <a:rPr lang="en">
                <a:solidFill>
                  <a:srgbClr val="333333"/>
                </a:solidFill>
              </a:rPr>
              <a:t>Репутация домена</a:t>
            </a:r>
            <a:endParaRPr>
              <a:solidFill>
                <a:srgbClr val="333333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AutoNum type="arabicPeriod"/>
            </a:pPr>
            <a:r>
              <a:rPr lang="en">
                <a:solidFill>
                  <a:srgbClr val="333333"/>
                </a:solidFill>
              </a:rPr>
              <a:t>Пользовательский опыт</a:t>
            </a:r>
            <a:endParaRPr>
              <a:solidFill>
                <a:srgbClr val="333333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AutoNum type="arabicPeriod"/>
            </a:pPr>
            <a:r>
              <a:rPr lang="en">
                <a:solidFill>
                  <a:srgbClr val="333333"/>
                </a:solidFill>
              </a:rPr>
              <a:t>Управление списком рассылки</a:t>
            </a:r>
            <a:endParaRPr>
              <a:solidFill>
                <a:srgbClr val="333333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AutoNum type="arabicPeriod"/>
            </a:pPr>
            <a:r>
              <a:rPr lang="en">
                <a:solidFill>
                  <a:srgbClr val="333333"/>
                </a:solidFill>
              </a:rPr>
              <a:t>Сбор статистики</a:t>
            </a:r>
            <a:endParaRPr>
              <a:solidFill>
                <a:srgbClr val="333333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AutoNum type="arabicPeriod"/>
            </a:pPr>
            <a:r>
              <a:rPr lang="en">
                <a:solidFill>
                  <a:srgbClr val="333333"/>
                </a:solidFill>
              </a:rPr>
              <a:t>Инструменты автоматизации</a:t>
            </a:r>
            <a:endParaRPr>
              <a:solidFill>
                <a:srgbClr val="333333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AutoNum type="arabicPeriod"/>
            </a:pPr>
            <a:r>
              <a:rPr lang="en">
                <a:solidFill>
                  <a:srgbClr val="333333"/>
                </a:solidFill>
              </a:rPr>
              <a:t>Поддержка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g1a7e05b2c8a_0_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g1a7e05b2c8a_0_54"/>
          <p:cNvSpPr txBox="1"/>
          <p:nvPr/>
        </p:nvSpPr>
        <p:spPr>
          <a:xfrm>
            <a:off x="436825" y="797900"/>
            <a:ext cx="32340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MailerLite — обзор сервиса</a:t>
            </a:r>
            <a:endParaRPr i="0" sz="1800" u="none" cap="none" strike="noStrike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260" name="Google Shape;260;g1a7e05b2c8a_0_54"/>
          <p:cNvGrpSpPr/>
          <p:nvPr/>
        </p:nvGrpSpPr>
        <p:grpSpPr>
          <a:xfrm>
            <a:off x="556876" y="4503785"/>
            <a:ext cx="1176055" cy="269166"/>
            <a:chOff x="442576" y="4503785"/>
            <a:chExt cx="1176055" cy="269166"/>
          </a:xfrm>
        </p:grpSpPr>
        <p:pic>
          <p:nvPicPr>
            <p:cNvPr id="261" name="Google Shape;261;g1a7e05b2c8a_0_5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g1a7e05b2c8a_0_5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63" name="Google Shape;263;g1a7e05b2c8a_0_54"/>
            <p:cNvGrpSpPr/>
            <p:nvPr/>
          </p:nvGrpSpPr>
          <p:grpSpPr>
            <a:xfrm>
              <a:off x="442576" y="4503785"/>
              <a:ext cx="180499" cy="269166"/>
              <a:chOff x="973124" y="9902793"/>
              <a:chExt cx="396875" cy="591833"/>
            </a:xfrm>
          </p:grpSpPr>
          <p:sp>
            <p:nvSpPr>
              <p:cNvPr id="264" name="Google Shape;264;g1a7e05b2c8a_0_54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65" name="Google Shape;265;g1a7e05b2c8a_0_54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66" name="Google Shape;266;g1a7e05b2c8a_0_54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1a7e05b2c8a_0_54"/>
          <p:cNvSpPr txBox="1"/>
          <p:nvPr/>
        </p:nvSpPr>
        <p:spPr>
          <a:xfrm>
            <a:off x="3799100" y="4543242"/>
            <a:ext cx="5019600" cy="3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hlinkClick r:id="rId7"/>
              </a:rPr>
              <a:t>https://www.mailerlite.com</a:t>
            </a:r>
            <a:endParaRPr b="0" sz="1200" u="sng" cap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g1a7e05b2c8a_0_5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55000" y="1344974"/>
            <a:ext cx="4665375" cy="2915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g19c40583980_0_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g19c40583980_0_2"/>
          <p:cNvSpPr txBox="1"/>
          <p:nvPr/>
        </p:nvSpPr>
        <p:spPr>
          <a:xfrm>
            <a:off x="436825" y="768813"/>
            <a:ext cx="4741500" cy="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Google Docs как инструмент оформления email-рассылки</a:t>
            </a:r>
            <a:endParaRPr i="0" sz="1800" u="none" cap="none" strike="noStrike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275" name="Google Shape;275;g19c40583980_0_2"/>
          <p:cNvGrpSpPr/>
          <p:nvPr/>
        </p:nvGrpSpPr>
        <p:grpSpPr>
          <a:xfrm>
            <a:off x="556877" y="4503791"/>
            <a:ext cx="1176054" cy="269166"/>
            <a:chOff x="442577" y="4503791"/>
            <a:chExt cx="1176054" cy="269166"/>
          </a:xfrm>
        </p:grpSpPr>
        <p:pic>
          <p:nvPicPr>
            <p:cNvPr id="276" name="Google Shape;276;g19c40583980_0_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" name="Google Shape;277;g19c40583980_0_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78" name="Google Shape;278;g19c40583980_0_2"/>
            <p:cNvGrpSpPr/>
            <p:nvPr/>
          </p:nvGrpSpPr>
          <p:grpSpPr>
            <a:xfrm>
              <a:off x="442577" y="4503791"/>
              <a:ext cx="180499" cy="269166"/>
              <a:chOff x="973124" y="9902793"/>
              <a:chExt cx="396875" cy="591833"/>
            </a:xfrm>
          </p:grpSpPr>
          <p:sp>
            <p:nvSpPr>
              <p:cNvPr id="279" name="Google Shape;279;g19c40583980_0_2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80" name="Google Shape;280;g19c40583980_0_2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81" name="Google Shape;281;g19c40583980_0_2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g19c40583980_0_2"/>
          <p:cNvSpPr txBox="1"/>
          <p:nvPr/>
        </p:nvSpPr>
        <p:spPr>
          <a:xfrm>
            <a:off x="5710900" y="4543250"/>
            <a:ext cx="3108000" cy="3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u="sng">
                <a:solidFill>
                  <a:schemeClr val="hlink"/>
                </a:solidFill>
                <a:hlinkClick r:id="rId7"/>
              </a:rPr>
              <a:t>https://docs.google.com/document/u/0/?ftv=1&amp;tgif=c</a:t>
            </a:r>
            <a:endParaRPr b="0" sz="900" u="sng" cap="none" strike="noStrike">
              <a:solidFill>
                <a:srgbClr val="83838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g19c40583980_0_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89350" y="1608563"/>
            <a:ext cx="4387026" cy="2741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g1a7e05b2c8a_0_2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g1a7e05b2c8a_0_226"/>
          <p:cNvSpPr txBox="1"/>
          <p:nvPr/>
        </p:nvSpPr>
        <p:spPr>
          <a:xfrm>
            <a:off x="436825" y="768813"/>
            <a:ext cx="4741500" cy="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Google Docs как инструмент оформления email-рассылки</a:t>
            </a:r>
            <a:endParaRPr i="0" sz="1800" u="none" cap="none" strike="noStrike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290" name="Google Shape;290;g1a7e05b2c8a_0_226"/>
          <p:cNvGrpSpPr/>
          <p:nvPr/>
        </p:nvGrpSpPr>
        <p:grpSpPr>
          <a:xfrm>
            <a:off x="556876" y="4503785"/>
            <a:ext cx="1176055" cy="269166"/>
            <a:chOff x="442576" y="4503785"/>
            <a:chExt cx="1176055" cy="269166"/>
          </a:xfrm>
        </p:grpSpPr>
        <p:pic>
          <p:nvPicPr>
            <p:cNvPr id="291" name="Google Shape;291;g1a7e05b2c8a_0_2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2" name="Google Shape;292;g1a7e05b2c8a_0_22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93" name="Google Shape;293;g1a7e05b2c8a_0_226"/>
            <p:cNvGrpSpPr/>
            <p:nvPr/>
          </p:nvGrpSpPr>
          <p:grpSpPr>
            <a:xfrm>
              <a:off x="442576" y="4503785"/>
              <a:ext cx="180499" cy="269166"/>
              <a:chOff x="973124" y="9902793"/>
              <a:chExt cx="396875" cy="591833"/>
            </a:xfrm>
          </p:grpSpPr>
          <p:sp>
            <p:nvSpPr>
              <p:cNvPr id="294" name="Google Shape;294;g1a7e05b2c8a_0_226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95" name="Google Shape;295;g1a7e05b2c8a_0_226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96" name="Google Shape;296;g1a7e05b2c8a_0_226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g1a7e05b2c8a_0_226"/>
          <p:cNvSpPr txBox="1"/>
          <p:nvPr/>
        </p:nvSpPr>
        <p:spPr>
          <a:xfrm>
            <a:off x="5260250" y="4543250"/>
            <a:ext cx="3558600" cy="3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u="sng">
                <a:solidFill>
                  <a:schemeClr val="hlink"/>
                </a:solidFill>
                <a:hlinkClick r:id="rId7"/>
              </a:rPr>
              <a:t>https://support.google.com/a/users/answer/9308841?hl=ru</a:t>
            </a:r>
            <a:endParaRPr sz="900" u="sng">
              <a:solidFill>
                <a:srgbClr val="838383"/>
              </a:solidFill>
            </a:endParaRPr>
          </a:p>
        </p:txBody>
      </p:sp>
      <p:pic>
        <p:nvPicPr>
          <p:cNvPr id="298" name="Google Shape;298;g1a7e05b2c8a_0_2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167225" y="1615500"/>
            <a:ext cx="4259963" cy="26624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g1a810ae96ae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g1a810ae96ae_0_0"/>
          <p:cNvSpPr txBox="1"/>
          <p:nvPr/>
        </p:nvSpPr>
        <p:spPr>
          <a:xfrm>
            <a:off x="436825" y="768813"/>
            <a:ext cx="47415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Примеры писем</a:t>
            </a:r>
            <a:endParaRPr i="0" sz="1800" u="none" cap="none" strike="noStrike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305" name="Google Shape;305;g1a810ae96ae_0_0"/>
          <p:cNvGrpSpPr/>
          <p:nvPr/>
        </p:nvGrpSpPr>
        <p:grpSpPr>
          <a:xfrm>
            <a:off x="556876" y="4503785"/>
            <a:ext cx="1176055" cy="269166"/>
            <a:chOff x="442576" y="4503785"/>
            <a:chExt cx="1176055" cy="269166"/>
          </a:xfrm>
        </p:grpSpPr>
        <p:pic>
          <p:nvPicPr>
            <p:cNvPr id="306" name="Google Shape;306;g1a810ae96ae_0_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" name="Google Shape;307;g1a810ae96ae_0_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08" name="Google Shape;308;g1a810ae96ae_0_0"/>
            <p:cNvGrpSpPr/>
            <p:nvPr/>
          </p:nvGrpSpPr>
          <p:grpSpPr>
            <a:xfrm>
              <a:off x="442576" y="4503785"/>
              <a:ext cx="180499" cy="269166"/>
              <a:chOff x="973124" y="9902793"/>
              <a:chExt cx="396875" cy="591833"/>
            </a:xfrm>
          </p:grpSpPr>
          <p:sp>
            <p:nvSpPr>
              <p:cNvPr id="309" name="Google Shape;309;g1a810ae96ae_0_0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10" name="Google Shape;310;g1a810ae96ae_0_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11" name="Google Shape;311;g1a810ae96ae_0_0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1a810ae96ae_0_0"/>
          <p:cNvSpPr txBox="1"/>
          <p:nvPr/>
        </p:nvSpPr>
        <p:spPr>
          <a:xfrm>
            <a:off x="5260250" y="4543250"/>
            <a:ext cx="3558600" cy="3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u="sng">
                <a:solidFill>
                  <a:schemeClr val="hlink"/>
                </a:solidFill>
                <a:hlinkClick r:id="rId7"/>
              </a:rPr>
              <a:t>https://support.google.com/a/users/answer/9308841?hl=ru</a:t>
            </a:r>
            <a:endParaRPr sz="900" u="sng">
              <a:solidFill>
                <a:srgbClr val="838383"/>
              </a:solidFill>
            </a:endParaRPr>
          </a:p>
        </p:txBody>
      </p:sp>
      <p:pic>
        <p:nvPicPr>
          <p:cNvPr id="313" name="Google Shape;313;g1a810ae96ae_0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167225" y="1402475"/>
            <a:ext cx="4259963" cy="26624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legant Nude Presentation by Slidesgo">
  <a:themeElements>
    <a:clrScheme name="Simple Light">
      <a:dk1>
        <a:srgbClr val="353535"/>
      </a:dk1>
      <a:lt1>
        <a:srgbClr val="F9F9F9"/>
      </a:lt1>
      <a:dk2>
        <a:srgbClr val="E2E9F1"/>
      </a:dk2>
      <a:lt2>
        <a:srgbClr val="838383"/>
      </a:lt2>
      <a:accent1>
        <a:srgbClr val="9FC4E8"/>
      </a:accent1>
      <a:accent2>
        <a:srgbClr val="7EB7ED"/>
      </a:accent2>
      <a:accent3>
        <a:srgbClr val="489CEA"/>
      </a:accent3>
      <a:accent4>
        <a:srgbClr val="DAA7AE"/>
      </a:accent4>
      <a:accent5>
        <a:srgbClr val="D88993"/>
      </a:accent5>
      <a:accent6>
        <a:srgbClr val="CC5968"/>
      </a:accent6>
      <a:hlink>
        <a:srgbClr val="3535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