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CFBCA63-E6D3-448F-83C3-2C0C1F4DD7F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8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21" autoAdjust="0"/>
    <p:restoredTop sz="94660"/>
  </p:normalViewPr>
  <p:slideViewPr>
    <p:cSldViewPr>
      <p:cViewPr varScale="1">
        <p:scale>
          <a:sx n="74" d="100"/>
          <a:sy n="7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medical-diss.com/medicina/sovershenstvovanie-organizatsionnyh-form-vtorichnoy-profilaktiki-serdechno-sosudistyh-zabolevaniy#ixzz5CooTEet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1313656"/>
          </a:xfrm>
        </p:spPr>
        <p:txBody>
          <a:bodyPr>
            <a:normAutofit fontScale="85000" lnSpcReduction="10000"/>
          </a:bodyPr>
          <a:lstStyle/>
          <a:p>
            <a:r>
              <a:rPr lang="ru-RU" sz="4400" b="1" dirty="0"/>
              <a:t>Профилактика сердечно-сосудистых заболеваний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260649"/>
            <a:ext cx="5184576" cy="1008112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1400" b="1" dirty="0" smtClean="0"/>
              <a:t>БАКАЛАВРИАТ  ПРИКЛАДНОГО СЕСТРИНСКОГО ДЕЛА</a:t>
            </a:r>
            <a:br>
              <a:rPr lang="ru-RU" sz="1400" b="1" dirty="0" smtClean="0"/>
            </a:br>
            <a:r>
              <a:rPr lang="ru-RU" sz="1400" b="1" dirty="0" smtClean="0"/>
              <a:t>ВЫПУСКНИКИ 2019Г </a:t>
            </a:r>
            <a:endParaRPr lang="ru-RU" sz="1400" b="1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4512"/>
            <a:ext cx="1584176" cy="15483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3086471"/>
            <a:ext cx="4572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tabLst>
                <a:tab pos="584835" algn="l"/>
              </a:tabLst>
            </a:pP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ony\Desktop\1381833707_profilaktika_serdechnih_bolez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3274247"/>
            <a:ext cx="5715000" cy="310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1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73216"/>
            <a:ext cx="7550224" cy="1152128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dirty="0" smtClean="0">
                <a:effectLst/>
              </a:rPr>
              <a:t>Источники: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www.who.int/entity/cardiovascular_diseases/publications/atlas_cvd/ru</a:t>
            </a:r>
            <a:r>
              <a:rPr lang="ru-RU" sz="1400" dirty="0">
                <a:effectLst/>
              </a:rPr>
              <a:t>/ - 30k</a:t>
            </a:r>
            <a:br>
              <a:rPr lang="ru-RU" sz="1400" dirty="0">
                <a:effectLst/>
              </a:rPr>
            </a:br>
            <a:r>
              <a:rPr lang="ru-RU" sz="1400" dirty="0" smtClean="0">
                <a:effectLst/>
              </a:rPr>
              <a:t>webmed.irkutsk.ru/</a:t>
            </a:r>
            <a:r>
              <a:rPr lang="ru-RU" sz="1400" dirty="0" err="1" smtClean="0">
                <a:effectLst/>
              </a:rPr>
              <a:t>doc</a:t>
            </a:r>
            <a:r>
              <a:rPr lang="ru-RU" sz="1400" dirty="0" smtClean="0">
                <a:effectLst/>
              </a:rPr>
              <a:t>/</a:t>
            </a:r>
            <a:r>
              <a:rPr lang="ru-RU" sz="1400" dirty="0" err="1" smtClean="0">
                <a:effectLst/>
              </a:rPr>
              <a:t>pdf</a:t>
            </a:r>
            <a:r>
              <a:rPr lang="ru-RU" sz="1400" dirty="0" smtClean="0">
                <a:effectLst/>
              </a:rPr>
              <a:t>/hpschool.pdf</a:t>
            </a:r>
            <a:br>
              <a:rPr lang="ru-RU" sz="1400" dirty="0" smtClean="0">
                <a:effectLst/>
              </a:rPr>
            </a:br>
            <a:r>
              <a:rPr lang="ru-RU" sz="1400" u="sng" dirty="0">
                <a:effectLst/>
                <a:hlinkClick r:id="rId2"/>
              </a:rPr>
              <a:t>http://medical-diss.com/medicina/sovershenstvovanie-organizatsionnyh-form-vtorichnoy-profilaktiki-serdechno-sosudistyh-zabolevaniy#ixzz5CooTEetd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764704"/>
            <a:ext cx="6552728" cy="345638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небольшие изменения, внесенные в образ жизни, могут замедлить преждевременное старение сердца и сосудов.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поздно начать вести здоровый образ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34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653136"/>
            <a:ext cx="7334200" cy="1656184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Презентацию подготовили: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err="1" smtClean="0"/>
              <a:t>Мухамедгалиева</a:t>
            </a:r>
            <a:r>
              <a:rPr lang="ru-RU" sz="1400" dirty="0" smtClean="0"/>
              <a:t> А.А.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 smtClean="0"/>
              <a:t>Сабитова</a:t>
            </a:r>
            <a:r>
              <a:rPr lang="ru-RU" sz="1400" dirty="0" smtClean="0"/>
              <a:t> Г.К.</a:t>
            </a:r>
            <a:br>
              <a:rPr lang="ru-RU" sz="1400" dirty="0" smtClean="0"/>
            </a:br>
            <a:r>
              <a:rPr lang="ru-RU" sz="1400" dirty="0" err="1" smtClean="0"/>
              <a:t>Оркашбаева</a:t>
            </a:r>
            <a:r>
              <a:rPr lang="ru-RU" sz="1400" dirty="0" smtClean="0"/>
              <a:t> Б.С.</a:t>
            </a:r>
            <a:br>
              <a:rPr lang="ru-RU" sz="1400" dirty="0" smtClean="0"/>
            </a:br>
            <a:r>
              <a:rPr lang="ru-RU" sz="1400" dirty="0" err="1" smtClean="0"/>
              <a:t>Касенова</a:t>
            </a:r>
            <a:r>
              <a:rPr lang="ru-RU" sz="1400" dirty="0" smtClean="0"/>
              <a:t> Б. А,</a:t>
            </a:r>
            <a:endParaRPr lang="ru-RU" sz="1400" dirty="0"/>
          </a:p>
        </p:txBody>
      </p:sp>
      <p:pic>
        <p:nvPicPr>
          <p:cNvPr id="4" name="Picture 2" descr="C:\Users\sony\Desktop\download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4888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641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637491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ВОПРОСЫ?</a:t>
            </a:r>
          </a:p>
          <a:p>
            <a:pPr marL="45720" indent="0" algn="ctr">
              <a:buNone/>
            </a:pPr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099" name="Picture 3" descr="C:\Users\sony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54461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531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04048" y="760710"/>
            <a:ext cx="3682752" cy="56926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Сердечно-сосудистые заболевания (ССЗ) остаются важнейшей причиной смертности во всем мире. В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2012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 от ССЗ умерло более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17,5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млн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чел, что составило 31% всех случаев смерти в мире. Из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этих случаев смерти свыше 3 млн приходятся на возрастные группы до 60 лет и в значительной степени могли быть предотвращены. Процентная доля случаев преждевременной смерти от ССЗ варьируется от 4% в странах с высоким уровнем дохода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до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42% в странах с низким уровнем дохода, что приводит к растущему неравенству между </a:t>
            </a:r>
            <a:r>
              <a:rPr lang="ru-RU" sz="1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странами </a:t>
            </a: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группами населения в отношении частоты возникновения ССЗ и их исходов.</a:t>
            </a:r>
            <a:r>
              <a:rPr lang="ru-RU" sz="1800" dirty="0">
                <a:solidFill>
                  <a:srgbClr val="346803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sony\Desktop\633321d445-2_122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60851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противостоять сердечно-сосудистым заболеваниям</a:t>
            </a:r>
            <a:r>
              <a:rPr lang="ru-RU" sz="2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16016" y="1205729"/>
            <a:ext cx="397078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Самая лучшая мера — грамотная профилактика болезней сердца и сосудов! Заболевания сердца и сосудов стали проблемой номер один во всем мире.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свести к минимуму риск развития гипертонической болезни, ишемической болезни сердца, атеросклероза и, соответственно, таких грозных осложнений этих заболеваний как инфаркт миокарда и острое нарушение мозгового кровообращения (инсульт), каждый человек должен знать факторы риска, устранение которых позволит увеличить продолжительность жизни и сделать ее более комфортной.</a:t>
            </a:r>
          </a:p>
          <a:p>
            <a:endParaRPr lang="ru-RU" dirty="0"/>
          </a:p>
        </p:txBody>
      </p:sp>
      <p:pic>
        <p:nvPicPr>
          <p:cNvPr id="3074" name="Picture 2" descr="C:\Users\sony\Desktop\cf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0"/>
            <a:ext cx="3528392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8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Школа здоровья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99992" y="1196752"/>
            <a:ext cx="418680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мы предлагаем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клинике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Школу здоровья,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будет: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пациентов навыкам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здорового  образа жизни,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пропаганды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профилактики  и выработки  способности у пациентов к целенаправленным действиям по преодолению  поведенческих  факторов риска  развития заболеваний, повышение  компетентности в вопросах, от которых  зависит их здоровье, и обучить  навыкам самостоятельно  менять свою жизнь и окружающие его условия. </a:t>
            </a:r>
          </a:p>
          <a:p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sony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24036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15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Школы 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5856" y="1268760"/>
            <a:ext cx="4968552" cy="4536504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информированности 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сердечно-сосудистых заболеваниях(ознакомление людей с факторами риска ССЗ);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качества жизни пациента и его семьи;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пациентов к выздоровлению;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активного отношения пациента к собственному здоровью и здоровью его близких людей;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практических навыков по профилактике и лечению заболевания;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по самостоятельной помощи себе в критических ситуациях;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по самостоятельному устранению или снижению воздействия неблагоприятных факторов на свое здоровье.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sony\Desktop\1464246043_1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28803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36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Школы </a:t>
            </a:r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здоровья: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5856" y="980728"/>
            <a:ext cx="5328592" cy="5184576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население о причинах и механизмах развития заболеваний;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различными факторами риска и их ролью в формировании заболеваний;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рациональное и активное отношение человека к здоровью, мотивация к оздоровлению;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ответственность человека за сохранение своего здоровья;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и навыки по самоконтролю и самопомощи;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добиваться взаимопонимания и сотрудничества между врачом и пациентом и всеми членами его семьи в вопросах профилактики заболеваний;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 население на успех в укреплении здоровья только через формирование здорового образа жизни.</a:t>
            </a:r>
          </a:p>
        </p:txBody>
      </p:sp>
      <p:pic>
        <p:nvPicPr>
          <p:cNvPr id="2050" name="Picture 2" descr="C:\Users\sony\Desktop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61937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4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и как должен 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пациентами?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63888" y="1196752"/>
            <a:ext cx="5122912" cy="5544616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Минимальный штат “школы обучения” должен состоять из специалиста, проводящего обучение - врача-кардиолога и медсестры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здоровья будет использоваться  цикловой метод обучения, не менее 2-х занятий по 45 минут на период госпитализации пациента. Каждое занятие с демонстрацией слайдов с использованием буклетов, медицинского оборудования (тонометр). Программа для занятий составляется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структурного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подразделения и медицинской сестры.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проведения занятий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проводиться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диалог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пациентом по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 СС заболеваний, методам профилактики заболеваний, формирования здорового образа жизни. Занятия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проводиться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небольшими группами (максимально 5-6 человек).</a:t>
            </a:r>
          </a:p>
        </p:txBody>
      </p:sp>
      <p:pic>
        <p:nvPicPr>
          <p:cNvPr id="1027" name="Picture 3" descr="C:\Users\sony\Desktop\obuchenie-fotografi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393675" cy="426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5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Темы занятий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4008" y="1268760"/>
            <a:ext cx="4176464" cy="485740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питание, ожирение, гипертония, болезни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сердца,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факторов риска на развитие сердечно-сосудистых заболеваний.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физических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нагрузок;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по измерению индекса массы тела,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артериального давления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ЧДД, ЧСС и др.;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 по снижению неблагоприятных факторов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возникновение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сердечно-сосудистых заболеваний.</a:t>
            </a:r>
          </a:p>
          <a:p>
            <a:endParaRPr lang="ru-RU" dirty="0"/>
          </a:p>
        </p:txBody>
      </p:sp>
      <p:pic>
        <p:nvPicPr>
          <p:cNvPr id="1026" name="Picture 2" descr="admin-ajax-11010-400x2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17" y="1268760"/>
            <a:ext cx="405106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32040" y="1628800"/>
            <a:ext cx="396044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школы здоровья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патологией приведет к снижению количества заболевших и повторной госпитализации, снижение осложнений и улучшения здоровья и качества жизни пациентов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целом.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sony\Desktop\139262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72" y="1556792"/>
            <a:ext cx="4248472" cy="433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0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488</TotalTime>
  <Words>601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БАКАЛАВРИАТ  ПРИКЛАДНОГО СЕСТРИНСКОГО ДЕЛА ВЫПУСКНИКИ 2019Г </vt:lpstr>
      <vt:lpstr>Презентация PowerPoint</vt:lpstr>
      <vt:lpstr>Как противостоять сердечно-сосудистым заболеваниям? </vt:lpstr>
      <vt:lpstr>Школа здоровья</vt:lpstr>
      <vt:lpstr>Цели Школы здоровья:   </vt:lpstr>
      <vt:lpstr>Задачи Школы здоровья:</vt:lpstr>
      <vt:lpstr>Кто и как должен проводить занятия с пациентами?</vt:lpstr>
      <vt:lpstr>Темы занятий</vt:lpstr>
      <vt:lpstr>Ожидаемый результат</vt:lpstr>
      <vt:lpstr>Источники: www.who.int/entity/cardiovascular_diseases/publications/atlas_cvd/ru/ - 30k webmed.irkutsk.ru/doc/pdf/hpschool.pdf http://medical-diss.com/medicina/sovershenstvovanie-organizatsionnyh-form-vtorichnoy-profilaktiki-serdechno-sosudistyh-zabolevaniy#ixzz5CooTEetd  </vt:lpstr>
      <vt:lpstr> Презентацию подготовили:  Мухамедгалиева А.А. Сабитова Г.К. Оркашбаева Б.С. Касенова Б. А,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</dc:title>
  <dc:creator>sony</dc:creator>
  <cp:lastModifiedBy>sony</cp:lastModifiedBy>
  <cp:revision>36</cp:revision>
  <dcterms:created xsi:type="dcterms:W3CDTF">2018-04-19T09:43:48Z</dcterms:created>
  <dcterms:modified xsi:type="dcterms:W3CDTF">2018-04-24T18:12:15Z</dcterms:modified>
</cp:coreProperties>
</file>