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4" r:id="rId1"/>
  </p:sldMasterIdLst>
  <p:notesMasterIdLst>
    <p:notesMasterId r:id="rId27"/>
  </p:notesMasterIdLst>
  <p:sldIdLst>
    <p:sldId id="256" r:id="rId2"/>
    <p:sldId id="257" r:id="rId3"/>
    <p:sldId id="288" r:id="rId4"/>
    <p:sldId id="291" r:id="rId5"/>
    <p:sldId id="287" r:id="rId6"/>
    <p:sldId id="292" r:id="rId7"/>
    <p:sldId id="259" r:id="rId8"/>
    <p:sldId id="285" r:id="rId9"/>
    <p:sldId id="295" r:id="rId10"/>
    <p:sldId id="296" r:id="rId11"/>
    <p:sldId id="307" r:id="rId12"/>
    <p:sldId id="293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8" r:id="rId21"/>
    <p:sldId id="304" r:id="rId22"/>
    <p:sldId id="305" r:id="rId23"/>
    <p:sldId id="260" r:id="rId24"/>
    <p:sldId id="262" r:id="rId25"/>
    <p:sldId id="306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lygash Karamanov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2DA"/>
    <a:srgbClr val="D5E9F4"/>
    <a:srgbClr val="E2E7EB"/>
    <a:srgbClr val="CDF2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1"/>
    <p:restoredTop sz="91577"/>
  </p:normalViewPr>
  <p:slideViewPr>
    <p:cSldViewPr snapToGrid="0">
      <p:cViewPr varScale="1">
        <p:scale>
          <a:sx n="87" d="100"/>
          <a:sy n="87" d="100"/>
        </p:scale>
        <p:origin x="208" y="9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8FE4BB-7E43-AA4B-9D01-B160889D09F2}" type="doc">
      <dgm:prSet loTypeId="urn:microsoft.com/office/officeart/2008/layout/HorizontalMultiLevelHierarchy" loCatId="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5D77212E-08BD-B64D-9DE5-DF4B35BD3BED}">
      <dgm:prSet phldrT="[Text]" custT="1"/>
      <dgm:spPr/>
      <dgm:t>
        <a:bodyPr/>
        <a:lstStyle/>
        <a:p>
          <a:r>
            <a:rPr lang="en-GB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Metric</a:t>
          </a:r>
        </a:p>
      </dgm:t>
    </dgm:pt>
    <dgm:pt modelId="{66FEA1D6-ACFD-4344-B6D0-31E6FCCD6DD0}" type="parTrans" cxnId="{A7049C53-5806-C747-808F-CD132B14BA05}">
      <dgm:prSet/>
      <dgm:spPr/>
      <dgm:t>
        <a:bodyPr/>
        <a:lstStyle/>
        <a:p>
          <a:endParaRPr lang="en-GB"/>
        </a:p>
      </dgm:t>
    </dgm:pt>
    <dgm:pt modelId="{0C9F9A8C-54C0-344A-8BB0-E1095E785465}" type="sibTrans" cxnId="{A7049C53-5806-C747-808F-CD132B14BA05}">
      <dgm:prSet/>
      <dgm:spPr/>
      <dgm:t>
        <a:bodyPr/>
        <a:lstStyle/>
        <a:p>
          <a:endParaRPr lang="en-GB"/>
        </a:p>
      </dgm:t>
    </dgm:pt>
    <dgm:pt modelId="{A5280FFF-FF21-AB43-A155-360D1AB2A08D}">
      <dgm:prSet phldrT="[Text]" custT="1"/>
      <dgm:spPr/>
      <dgm:t>
        <a:bodyPr/>
        <a:lstStyle/>
        <a:p>
          <a:pPr algn="l"/>
          <a:r>
            <a: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Latency [2], [4]</a:t>
          </a:r>
          <a:endParaRPr lang="en-GB" sz="16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E2D81E-B9C7-A544-B21E-207BB389F711}" type="parTrans" cxnId="{B8383A13-8178-9841-9F67-510E6101CC74}">
      <dgm:prSet/>
      <dgm:spPr/>
      <dgm:t>
        <a:bodyPr/>
        <a:lstStyle/>
        <a:p>
          <a:endParaRPr lang="en-GB"/>
        </a:p>
      </dgm:t>
    </dgm:pt>
    <dgm:pt modelId="{E1B8D5F5-0F6F-1A49-AEF0-447842C99750}" type="sibTrans" cxnId="{B8383A13-8178-9841-9F67-510E6101CC74}">
      <dgm:prSet/>
      <dgm:spPr/>
      <dgm:t>
        <a:bodyPr/>
        <a:lstStyle/>
        <a:p>
          <a:endParaRPr lang="en-GB"/>
        </a:p>
      </dgm:t>
    </dgm:pt>
    <dgm:pt modelId="{4BDBDCF1-A791-9449-8023-F7E32C133FB3}">
      <dgm:prSet phldrT="[Text]" custT="1"/>
      <dgm:spPr/>
      <dgm:t>
        <a:bodyPr/>
        <a:lstStyle/>
        <a:p>
          <a:pPr algn="l"/>
          <a:r>
            <a: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Reliability [5], [6]</a:t>
          </a:r>
          <a:endParaRPr lang="en-GB" sz="16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8E5F9E-5619-564C-84D5-1C08C50DE94C}" type="parTrans" cxnId="{756F69C5-0BB7-4944-9F14-0D507B4A575F}">
      <dgm:prSet/>
      <dgm:spPr/>
      <dgm:t>
        <a:bodyPr/>
        <a:lstStyle/>
        <a:p>
          <a:endParaRPr lang="en-GB"/>
        </a:p>
      </dgm:t>
    </dgm:pt>
    <dgm:pt modelId="{7E40EE60-FAF2-6A45-AE27-CDF87E4DA487}" type="sibTrans" cxnId="{756F69C5-0BB7-4944-9F14-0D507B4A575F}">
      <dgm:prSet/>
      <dgm:spPr/>
      <dgm:t>
        <a:bodyPr/>
        <a:lstStyle/>
        <a:p>
          <a:endParaRPr lang="en-GB"/>
        </a:p>
      </dgm:t>
    </dgm:pt>
    <dgm:pt modelId="{12179C57-4347-9F40-A2AD-1B7713EC8F59}">
      <dgm:prSet phldrT="[Text]" custT="1"/>
      <dgm:spPr/>
      <dgm:t>
        <a:bodyPr/>
        <a:lstStyle/>
        <a:p>
          <a:pPr algn="l"/>
          <a:r>
            <a: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Energy consumption [3], [4]</a:t>
          </a:r>
          <a:endParaRPr lang="en-GB" sz="16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CD946A-7010-3042-BDB1-1871D434110C}" type="parTrans" cxnId="{40CC9251-A402-944F-A9C5-D4BF68C72076}">
      <dgm:prSet/>
      <dgm:spPr/>
      <dgm:t>
        <a:bodyPr/>
        <a:lstStyle/>
        <a:p>
          <a:endParaRPr lang="en-GB"/>
        </a:p>
      </dgm:t>
    </dgm:pt>
    <dgm:pt modelId="{FAB89E38-7D0F-FD43-81A5-137B687D1124}" type="sibTrans" cxnId="{40CC9251-A402-944F-A9C5-D4BF68C72076}">
      <dgm:prSet/>
      <dgm:spPr/>
      <dgm:t>
        <a:bodyPr/>
        <a:lstStyle/>
        <a:p>
          <a:endParaRPr lang="en-GB"/>
        </a:p>
      </dgm:t>
    </dgm:pt>
    <dgm:pt modelId="{E54C6231-DAC6-0849-9D16-DD3FB986E55D}">
      <dgm:prSet custT="1"/>
      <dgm:spPr/>
      <dgm:t>
        <a:bodyPr/>
        <a:lstStyle/>
        <a:p>
          <a:pPr algn="l"/>
          <a:r>
            <a: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Capacity [7], [8]</a:t>
          </a:r>
          <a:endParaRPr lang="en-GB" sz="16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EE0790-B82F-004A-A4F3-09185FF9EF23}" type="parTrans" cxnId="{12ED70BF-9C96-4F40-ABEC-042D6D54E2DD}">
      <dgm:prSet/>
      <dgm:spPr/>
      <dgm:t>
        <a:bodyPr/>
        <a:lstStyle/>
        <a:p>
          <a:endParaRPr lang="en-GB"/>
        </a:p>
      </dgm:t>
    </dgm:pt>
    <dgm:pt modelId="{2053D2F1-230F-564D-97F2-A806C672D228}" type="sibTrans" cxnId="{12ED70BF-9C96-4F40-ABEC-042D6D54E2DD}">
      <dgm:prSet/>
      <dgm:spPr/>
      <dgm:t>
        <a:bodyPr/>
        <a:lstStyle/>
        <a:p>
          <a:endParaRPr lang="en-GB"/>
        </a:p>
      </dgm:t>
    </dgm:pt>
    <dgm:pt modelId="{879AD682-8FCF-DF4E-8771-8E39DBE5CB63}">
      <dgm:prSet custT="1"/>
      <dgm:spPr/>
      <dgm:t>
        <a:bodyPr/>
        <a:lstStyle/>
        <a:p>
          <a:pPr algn="l"/>
          <a:r>
            <a: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Utility [10], [11]</a:t>
          </a:r>
          <a:endParaRPr lang="en-GB" sz="16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40F4C2-B940-054A-91CE-5D8CBC30E25A}" type="parTrans" cxnId="{1D94F518-37E7-014E-94C6-44FB765E6E23}">
      <dgm:prSet/>
      <dgm:spPr/>
      <dgm:t>
        <a:bodyPr/>
        <a:lstStyle/>
        <a:p>
          <a:endParaRPr lang="en-GB"/>
        </a:p>
      </dgm:t>
    </dgm:pt>
    <dgm:pt modelId="{516D6915-D63C-5346-9B80-13B40BBE4703}" type="sibTrans" cxnId="{1D94F518-37E7-014E-94C6-44FB765E6E23}">
      <dgm:prSet/>
      <dgm:spPr/>
      <dgm:t>
        <a:bodyPr/>
        <a:lstStyle/>
        <a:p>
          <a:endParaRPr lang="en-GB"/>
        </a:p>
      </dgm:t>
    </dgm:pt>
    <dgm:pt modelId="{8F97DDDA-FDCE-0243-A382-921576FD3218}">
      <dgm:prSet custT="1"/>
      <dgm:spPr/>
      <dgm:t>
        <a:bodyPr/>
        <a:lstStyle/>
        <a:p>
          <a:pPr algn="l"/>
          <a:r>
            <a: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Security and privacy [9], [10]</a:t>
          </a:r>
          <a:endParaRPr lang="en-GB" sz="16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FCBCA7-4A91-564B-A2DF-42182A0A06D4}" type="parTrans" cxnId="{0A4FDA68-823C-7540-A828-E584FEBC7243}">
      <dgm:prSet/>
      <dgm:spPr/>
      <dgm:t>
        <a:bodyPr/>
        <a:lstStyle/>
        <a:p>
          <a:endParaRPr lang="en-GB"/>
        </a:p>
      </dgm:t>
    </dgm:pt>
    <dgm:pt modelId="{EE56E761-A3A8-5D4C-8048-70BB8A8EB15C}" type="sibTrans" cxnId="{0A4FDA68-823C-7540-A828-E584FEBC7243}">
      <dgm:prSet/>
      <dgm:spPr/>
      <dgm:t>
        <a:bodyPr/>
        <a:lstStyle/>
        <a:p>
          <a:endParaRPr lang="en-GB"/>
        </a:p>
      </dgm:t>
    </dgm:pt>
    <dgm:pt modelId="{A345744D-67CC-7F46-9379-D4D61B73389A}" type="pres">
      <dgm:prSet presAssocID="{4A8FE4BB-7E43-AA4B-9D01-B160889D09F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23E8CCA-DFEA-D245-AC2C-6A1B94DE78E1}" type="pres">
      <dgm:prSet presAssocID="{5D77212E-08BD-B64D-9DE5-DF4B35BD3BED}" presName="root1" presStyleCnt="0"/>
      <dgm:spPr/>
    </dgm:pt>
    <dgm:pt modelId="{2BE699F6-177D-BB4C-A68F-AF2657172E3F}" type="pres">
      <dgm:prSet presAssocID="{5D77212E-08BD-B64D-9DE5-DF4B35BD3BED}" presName="LevelOneTextNode" presStyleLbl="node0" presStyleIdx="0" presStyleCnt="1" custLinFactX="-1054175" custLinFactNeighborX="-1100000" custLinFactNeighborY="-26">
        <dgm:presLayoutVars>
          <dgm:chPref val="3"/>
        </dgm:presLayoutVars>
      </dgm:prSet>
      <dgm:spPr/>
    </dgm:pt>
    <dgm:pt modelId="{0B5A7F77-F03D-334A-9BDA-55553994B4E9}" type="pres">
      <dgm:prSet presAssocID="{5D77212E-08BD-B64D-9DE5-DF4B35BD3BED}" presName="level2hierChild" presStyleCnt="0"/>
      <dgm:spPr/>
    </dgm:pt>
    <dgm:pt modelId="{6E4EC41E-FD46-4D4D-8B45-C4FA87996387}" type="pres">
      <dgm:prSet presAssocID="{30E2D81E-B9C7-A544-B21E-207BB389F711}" presName="conn2-1" presStyleLbl="parChTrans1D2" presStyleIdx="0" presStyleCnt="6"/>
      <dgm:spPr/>
    </dgm:pt>
    <dgm:pt modelId="{845EC60F-2715-8F4B-AA13-F6159362C844}" type="pres">
      <dgm:prSet presAssocID="{30E2D81E-B9C7-A544-B21E-207BB389F711}" presName="connTx" presStyleLbl="parChTrans1D2" presStyleIdx="0" presStyleCnt="6"/>
      <dgm:spPr/>
    </dgm:pt>
    <dgm:pt modelId="{23C1A339-50C9-DB4E-ADB7-21BDEF8E5175}" type="pres">
      <dgm:prSet presAssocID="{A5280FFF-FF21-AB43-A155-360D1AB2A08D}" presName="root2" presStyleCnt="0"/>
      <dgm:spPr/>
    </dgm:pt>
    <dgm:pt modelId="{B44B26BB-315A-C04B-B4DD-D0815F3E915D}" type="pres">
      <dgm:prSet presAssocID="{A5280FFF-FF21-AB43-A155-360D1AB2A08D}" presName="LevelTwoTextNode" presStyleLbl="node2" presStyleIdx="0" presStyleCnt="6" custScaleX="209556">
        <dgm:presLayoutVars>
          <dgm:chPref val="3"/>
        </dgm:presLayoutVars>
      </dgm:prSet>
      <dgm:spPr/>
    </dgm:pt>
    <dgm:pt modelId="{2CAA1141-0A5C-4541-BEF2-D8C497AD1057}" type="pres">
      <dgm:prSet presAssocID="{A5280FFF-FF21-AB43-A155-360D1AB2A08D}" presName="level3hierChild" presStyleCnt="0"/>
      <dgm:spPr/>
    </dgm:pt>
    <dgm:pt modelId="{652F519A-4430-5942-9247-320155CB9741}" type="pres">
      <dgm:prSet presAssocID="{F0CD946A-7010-3042-BDB1-1871D434110C}" presName="conn2-1" presStyleLbl="parChTrans1D2" presStyleIdx="1" presStyleCnt="6"/>
      <dgm:spPr/>
    </dgm:pt>
    <dgm:pt modelId="{21770D68-C128-CF4D-BF08-D92D6FFC6929}" type="pres">
      <dgm:prSet presAssocID="{F0CD946A-7010-3042-BDB1-1871D434110C}" presName="connTx" presStyleLbl="parChTrans1D2" presStyleIdx="1" presStyleCnt="6"/>
      <dgm:spPr/>
    </dgm:pt>
    <dgm:pt modelId="{FD9DC5E6-C88E-944B-8270-F6AAF56F3C17}" type="pres">
      <dgm:prSet presAssocID="{12179C57-4347-9F40-A2AD-1B7713EC8F59}" presName="root2" presStyleCnt="0"/>
      <dgm:spPr/>
    </dgm:pt>
    <dgm:pt modelId="{F189C777-641F-2141-B894-4237F67871CD}" type="pres">
      <dgm:prSet presAssocID="{12179C57-4347-9F40-A2AD-1B7713EC8F59}" presName="LevelTwoTextNode" presStyleLbl="node2" presStyleIdx="1" presStyleCnt="6" custScaleX="209556">
        <dgm:presLayoutVars>
          <dgm:chPref val="3"/>
        </dgm:presLayoutVars>
      </dgm:prSet>
      <dgm:spPr/>
    </dgm:pt>
    <dgm:pt modelId="{6F781321-A362-4F4D-B53C-33823A667976}" type="pres">
      <dgm:prSet presAssocID="{12179C57-4347-9F40-A2AD-1B7713EC8F59}" presName="level3hierChild" presStyleCnt="0"/>
      <dgm:spPr/>
    </dgm:pt>
    <dgm:pt modelId="{54A54A54-5BD1-A44D-A2EA-9398EA8F2AAD}" type="pres">
      <dgm:prSet presAssocID="{208E5F9E-5619-564C-84D5-1C08C50DE94C}" presName="conn2-1" presStyleLbl="parChTrans1D2" presStyleIdx="2" presStyleCnt="6"/>
      <dgm:spPr/>
    </dgm:pt>
    <dgm:pt modelId="{DC3DCD9C-510B-9946-BA93-D9D0EB19C325}" type="pres">
      <dgm:prSet presAssocID="{208E5F9E-5619-564C-84D5-1C08C50DE94C}" presName="connTx" presStyleLbl="parChTrans1D2" presStyleIdx="2" presStyleCnt="6"/>
      <dgm:spPr/>
    </dgm:pt>
    <dgm:pt modelId="{0C7B5D73-4773-5E40-ADE0-AA13C4094F7F}" type="pres">
      <dgm:prSet presAssocID="{4BDBDCF1-A791-9449-8023-F7E32C133FB3}" presName="root2" presStyleCnt="0"/>
      <dgm:spPr/>
    </dgm:pt>
    <dgm:pt modelId="{5A1AB071-E4E9-EA49-99AA-997A9DA34C18}" type="pres">
      <dgm:prSet presAssocID="{4BDBDCF1-A791-9449-8023-F7E32C133FB3}" presName="LevelTwoTextNode" presStyleLbl="node2" presStyleIdx="2" presStyleCnt="6" custScaleX="209556">
        <dgm:presLayoutVars>
          <dgm:chPref val="3"/>
        </dgm:presLayoutVars>
      </dgm:prSet>
      <dgm:spPr/>
    </dgm:pt>
    <dgm:pt modelId="{7D95C323-FE1F-1944-8E86-CF8D49EAAAD0}" type="pres">
      <dgm:prSet presAssocID="{4BDBDCF1-A791-9449-8023-F7E32C133FB3}" presName="level3hierChild" presStyleCnt="0"/>
      <dgm:spPr/>
    </dgm:pt>
    <dgm:pt modelId="{EF0BD7D9-4EB2-6649-AED7-F0F85F3ADABC}" type="pres">
      <dgm:prSet presAssocID="{47EE0790-B82F-004A-A4F3-09185FF9EF23}" presName="conn2-1" presStyleLbl="parChTrans1D2" presStyleIdx="3" presStyleCnt="6"/>
      <dgm:spPr/>
    </dgm:pt>
    <dgm:pt modelId="{32C10E81-6D03-A848-8628-2DF02FD6F6AB}" type="pres">
      <dgm:prSet presAssocID="{47EE0790-B82F-004A-A4F3-09185FF9EF23}" presName="connTx" presStyleLbl="parChTrans1D2" presStyleIdx="3" presStyleCnt="6"/>
      <dgm:spPr/>
    </dgm:pt>
    <dgm:pt modelId="{237DC456-F0C3-ED4F-9FEA-FB42CE7FC905}" type="pres">
      <dgm:prSet presAssocID="{E54C6231-DAC6-0849-9D16-DD3FB986E55D}" presName="root2" presStyleCnt="0"/>
      <dgm:spPr/>
    </dgm:pt>
    <dgm:pt modelId="{5D25CA05-B798-E641-B475-075FB55F0DB9}" type="pres">
      <dgm:prSet presAssocID="{E54C6231-DAC6-0849-9D16-DD3FB986E55D}" presName="LevelTwoTextNode" presStyleLbl="node2" presStyleIdx="3" presStyleCnt="6" custScaleX="209556">
        <dgm:presLayoutVars>
          <dgm:chPref val="3"/>
        </dgm:presLayoutVars>
      </dgm:prSet>
      <dgm:spPr/>
    </dgm:pt>
    <dgm:pt modelId="{D3B04A3B-8023-FA4F-ACF9-A3B036A56370}" type="pres">
      <dgm:prSet presAssocID="{E54C6231-DAC6-0849-9D16-DD3FB986E55D}" presName="level3hierChild" presStyleCnt="0"/>
      <dgm:spPr/>
    </dgm:pt>
    <dgm:pt modelId="{041116B8-0D87-FE4C-828F-EF12C788E50A}" type="pres">
      <dgm:prSet presAssocID="{1CFCBCA7-4A91-564B-A2DF-42182A0A06D4}" presName="conn2-1" presStyleLbl="parChTrans1D2" presStyleIdx="4" presStyleCnt="6"/>
      <dgm:spPr/>
    </dgm:pt>
    <dgm:pt modelId="{B8F17453-CA17-9241-9164-FB5AA6578C83}" type="pres">
      <dgm:prSet presAssocID="{1CFCBCA7-4A91-564B-A2DF-42182A0A06D4}" presName="connTx" presStyleLbl="parChTrans1D2" presStyleIdx="4" presStyleCnt="6"/>
      <dgm:spPr/>
    </dgm:pt>
    <dgm:pt modelId="{74C7D860-6A5C-E64E-ACF3-BC67696D7186}" type="pres">
      <dgm:prSet presAssocID="{8F97DDDA-FDCE-0243-A382-921576FD3218}" presName="root2" presStyleCnt="0"/>
      <dgm:spPr/>
    </dgm:pt>
    <dgm:pt modelId="{32EDB05E-A1B5-D14A-BD99-97805D03402B}" type="pres">
      <dgm:prSet presAssocID="{8F97DDDA-FDCE-0243-A382-921576FD3218}" presName="LevelTwoTextNode" presStyleLbl="node2" presStyleIdx="4" presStyleCnt="6" custScaleX="209556">
        <dgm:presLayoutVars>
          <dgm:chPref val="3"/>
        </dgm:presLayoutVars>
      </dgm:prSet>
      <dgm:spPr/>
    </dgm:pt>
    <dgm:pt modelId="{7A658B63-D0D2-B34E-B9D8-D1793D2284EB}" type="pres">
      <dgm:prSet presAssocID="{8F97DDDA-FDCE-0243-A382-921576FD3218}" presName="level3hierChild" presStyleCnt="0"/>
      <dgm:spPr/>
    </dgm:pt>
    <dgm:pt modelId="{EB772C95-2FE5-284F-A9ED-47DCE08531DF}" type="pres">
      <dgm:prSet presAssocID="{8340F4C2-B940-054A-91CE-5D8CBC30E25A}" presName="conn2-1" presStyleLbl="parChTrans1D2" presStyleIdx="5" presStyleCnt="6"/>
      <dgm:spPr/>
    </dgm:pt>
    <dgm:pt modelId="{64973AFA-697F-FD4F-93AB-5AC6539F6A10}" type="pres">
      <dgm:prSet presAssocID="{8340F4C2-B940-054A-91CE-5D8CBC30E25A}" presName="connTx" presStyleLbl="parChTrans1D2" presStyleIdx="5" presStyleCnt="6"/>
      <dgm:spPr/>
    </dgm:pt>
    <dgm:pt modelId="{660FA1FA-3CE3-C947-A511-5F66EC75AE40}" type="pres">
      <dgm:prSet presAssocID="{879AD682-8FCF-DF4E-8771-8E39DBE5CB63}" presName="root2" presStyleCnt="0"/>
      <dgm:spPr/>
    </dgm:pt>
    <dgm:pt modelId="{51D3F5D2-5C66-064F-8D7D-6D86AECA5467}" type="pres">
      <dgm:prSet presAssocID="{879AD682-8FCF-DF4E-8771-8E39DBE5CB63}" presName="LevelTwoTextNode" presStyleLbl="node2" presStyleIdx="5" presStyleCnt="6" custScaleX="209556">
        <dgm:presLayoutVars>
          <dgm:chPref val="3"/>
        </dgm:presLayoutVars>
      </dgm:prSet>
      <dgm:spPr/>
    </dgm:pt>
    <dgm:pt modelId="{D7065986-24BE-5043-9769-1CE74CFFDE15}" type="pres">
      <dgm:prSet presAssocID="{879AD682-8FCF-DF4E-8771-8E39DBE5CB63}" presName="level3hierChild" presStyleCnt="0"/>
      <dgm:spPr/>
    </dgm:pt>
  </dgm:ptLst>
  <dgm:cxnLst>
    <dgm:cxn modelId="{D424850C-75F8-C141-A0B9-531F0E28076F}" type="presOf" srcId="{8340F4C2-B940-054A-91CE-5D8CBC30E25A}" destId="{64973AFA-697F-FD4F-93AB-5AC6539F6A10}" srcOrd="1" destOrd="0" presId="urn:microsoft.com/office/officeart/2008/layout/HorizontalMultiLevelHierarchy"/>
    <dgm:cxn modelId="{B8383A13-8178-9841-9F67-510E6101CC74}" srcId="{5D77212E-08BD-B64D-9DE5-DF4B35BD3BED}" destId="{A5280FFF-FF21-AB43-A155-360D1AB2A08D}" srcOrd="0" destOrd="0" parTransId="{30E2D81E-B9C7-A544-B21E-207BB389F711}" sibTransId="{E1B8D5F5-0F6F-1A49-AEF0-447842C99750}"/>
    <dgm:cxn modelId="{1D94F518-37E7-014E-94C6-44FB765E6E23}" srcId="{5D77212E-08BD-B64D-9DE5-DF4B35BD3BED}" destId="{879AD682-8FCF-DF4E-8771-8E39DBE5CB63}" srcOrd="5" destOrd="0" parTransId="{8340F4C2-B940-054A-91CE-5D8CBC30E25A}" sibTransId="{516D6915-D63C-5346-9B80-13B40BBE4703}"/>
    <dgm:cxn modelId="{919E4536-4CCA-F247-AE86-14038411B188}" type="presOf" srcId="{47EE0790-B82F-004A-A4F3-09185FF9EF23}" destId="{32C10E81-6D03-A848-8628-2DF02FD6F6AB}" srcOrd="1" destOrd="0" presId="urn:microsoft.com/office/officeart/2008/layout/HorizontalMultiLevelHierarchy"/>
    <dgm:cxn modelId="{4F097436-C293-6E49-B3E7-C0C357085393}" type="presOf" srcId="{12179C57-4347-9F40-A2AD-1B7713EC8F59}" destId="{F189C777-641F-2141-B894-4237F67871CD}" srcOrd="0" destOrd="0" presId="urn:microsoft.com/office/officeart/2008/layout/HorizontalMultiLevelHierarchy"/>
    <dgm:cxn modelId="{8D5A8143-AE20-F840-994E-84BD22ACD5DE}" type="presOf" srcId="{5D77212E-08BD-B64D-9DE5-DF4B35BD3BED}" destId="{2BE699F6-177D-BB4C-A68F-AF2657172E3F}" srcOrd="0" destOrd="0" presId="urn:microsoft.com/office/officeart/2008/layout/HorizontalMultiLevelHierarchy"/>
    <dgm:cxn modelId="{E4F28743-AA29-E04B-8485-6AAD63C46F52}" type="presOf" srcId="{E54C6231-DAC6-0849-9D16-DD3FB986E55D}" destId="{5D25CA05-B798-E641-B475-075FB55F0DB9}" srcOrd="0" destOrd="0" presId="urn:microsoft.com/office/officeart/2008/layout/HorizontalMultiLevelHierarchy"/>
    <dgm:cxn modelId="{A721194E-7568-DC47-A937-8F93CE08F061}" type="presOf" srcId="{879AD682-8FCF-DF4E-8771-8E39DBE5CB63}" destId="{51D3F5D2-5C66-064F-8D7D-6D86AECA5467}" srcOrd="0" destOrd="0" presId="urn:microsoft.com/office/officeart/2008/layout/HorizontalMultiLevelHierarchy"/>
    <dgm:cxn modelId="{40CC9251-A402-944F-A9C5-D4BF68C72076}" srcId="{5D77212E-08BD-B64D-9DE5-DF4B35BD3BED}" destId="{12179C57-4347-9F40-A2AD-1B7713EC8F59}" srcOrd="1" destOrd="0" parTransId="{F0CD946A-7010-3042-BDB1-1871D434110C}" sibTransId="{FAB89E38-7D0F-FD43-81A5-137B687D1124}"/>
    <dgm:cxn modelId="{BC43F751-03C1-5D48-AF3D-90F198A0592A}" type="presOf" srcId="{8340F4C2-B940-054A-91CE-5D8CBC30E25A}" destId="{EB772C95-2FE5-284F-A9ED-47DCE08531DF}" srcOrd="0" destOrd="0" presId="urn:microsoft.com/office/officeart/2008/layout/HorizontalMultiLevelHierarchy"/>
    <dgm:cxn modelId="{A7049C53-5806-C747-808F-CD132B14BA05}" srcId="{4A8FE4BB-7E43-AA4B-9D01-B160889D09F2}" destId="{5D77212E-08BD-B64D-9DE5-DF4B35BD3BED}" srcOrd="0" destOrd="0" parTransId="{66FEA1D6-ACFD-4344-B6D0-31E6FCCD6DD0}" sibTransId="{0C9F9A8C-54C0-344A-8BB0-E1095E785465}"/>
    <dgm:cxn modelId="{C1E9585A-A034-C743-A0BC-56BDC066B622}" type="presOf" srcId="{8F97DDDA-FDCE-0243-A382-921576FD3218}" destId="{32EDB05E-A1B5-D14A-BD99-97805D03402B}" srcOrd="0" destOrd="0" presId="urn:microsoft.com/office/officeart/2008/layout/HorizontalMultiLevelHierarchy"/>
    <dgm:cxn modelId="{3E487D5B-FD0A-BE41-AD5C-7F75C7CB7E29}" type="presOf" srcId="{208E5F9E-5619-564C-84D5-1C08C50DE94C}" destId="{DC3DCD9C-510B-9946-BA93-D9D0EB19C325}" srcOrd="1" destOrd="0" presId="urn:microsoft.com/office/officeart/2008/layout/HorizontalMultiLevelHierarchy"/>
    <dgm:cxn modelId="{0A4FDA68-823C-7540-A828-E584FEBC7243}" srcId="{5D77212E-08BD-B64D-9DE5-DF4B35BD3BED}" destId="{8F97DDDA-FDCE-0243-A382-921576FD3218}" srcOrd="4" destOrd="0" parTransId="{1CFCBCA7-4A91-564B-A2DF-42182A0A06D4}" sibTransId="{EE56E761-A3A8-5D4C-8048-70BB8A8EB15C}"/>
    <dgm:cxn modelId="{569BCD7E-47A7-5B4B-A861-00BFCAF776DE}" type="presOf" srcId="{4BDBDCF1-A791-9449-8023-F7E32C133FB3}" destId="{5A1AB071-E4E9-EA49-99AA-997A9DA34C18}" srcOrd="0" destOrd="0" presId="urn:microsoft.com/office/officeart/2008/layout/HorizontalMultiLevelHierarchy"/>
    <dgm:cxn modelId="{9ADCB37F-0D8F-FF4B-A137-CBC742B7B989}" type="presOf" srcId="{30E2D81E-B9C7-A544-B21E-207BB389F711}" destId="{845EC60F-2715-8F4B-AA13-F6159362C844}" srcOrd="1" destOrd="0" presId="urn:microsoft.com/office/officeart/2008/layout/HorizontalMultiLevelHierarchy"/>
    <dgm:cxn modelId="{8F9BB79A-8EE0-1D4D-AFDE-6B7DE2670647}" type="presOf" srcId="{1CFCBCA7-4A91-564B-A2DF-42182A0A06D4}" destId="{041116B8-0D87-FE4C-828F-EF12C788E50A}" srcOrd="0" destOrd="0" presId="urn:microsoft.com/office/officeart/2008/layout/HorizontalMultiLevelHierarchy"/>
    <dgm:cxn modelId="{65C2D1B3-41BB-874F-9903-3712262D7AF1}" type="presOf" srcId="{F0CD946A-7010-3042-BDB1-1871D434110C}" destId="{652F519A-4430-5942-9247-320155CB9741}" srcOrd="0" destOrd="0" presId="urn:microsoft.com/office/officeart/2008/layout/HorizontalMultiLevelHierarchy"/>
    <dgm:cxn modelId="{1019BDB7-AA87-5B4C-BB98-93344D7FE80B}" type="presOf" srcId="{30E2D81E-B9C7-A544-B21E-207BB389F711}" destId="{6E4EC41E-FD46-4D4D-8B45-C4FA87996387}" srcOrd="0" destOrd="0" presId="urn:microsoft.com/office/officeart/2008/layout/HorizontalMultiLevelHierarchy"/>
    <dgm:cxn modelId="{C1C95DBD-D6B8-E34C-9C23-BF0CB01B37EF}" type="presOf" srcId="{1CFCBCA7-4A91-564B-A2DF-42182A0A06D4}" destId="{B8F17453-CA17-9241-9164-FB5AA6578C83}" srcOrd="1" destOrd="0" presId="urn:microsoft.com/office/officeart/2008/layout/HorizontalMultiLevelHierarchy"/>
    <dgm:cxn modelId="{12ED70BF-9C96-4F40-ABEC-042D6D54E2DD}" srcId="{5D77212E-08BD-B64D-9DE5-DF4B35BD3BED}" destId="{E54C6231-DAC6-0849-9D16-DD3FB986E55D}" srcOrd="3" destOrd="0" parTransId="{47EE0790-B82F-004A-A4F3-09185FF9EF23}" sibTransId="{2053D2F1-230F-564D-97F2-A806C672D228}"/>
    <dgm:cxn modelId="{756F69C5-0BB7-4944-9F14-0D507B4A575F}" srcId="{5D77212E-08BD-B64D-9DE5-DF4B35BD3BED}" destId="{4BDBDCF1-A791-9449-8023-F7E32C133FB3}" srcOrd="2" destOrd="0" parTransId="{208E5F9E-5619-564C-84D5-1C08C50DE94C}" sibTransId="{7E40EE60-FAF2-6A45-AE27-CDF87E4DA487}"/>
    <dgm:cxn modelId="{0A64DDC6-A9D8-8D42-ACE0-DBCE247DC64C}" type="presOf" srcId="{A5280FFF-FF21-AB43-A155-360D1AB2A08D}" destId="{B44B26BB-315A-C04B-B4DD-D0815F3E915D}" srcOrd="0" destOrd="0" presId="urn:microsoft.com/office/officeart/2008/layout/HorizontalMultiLevelHierarchy"/>
    <dgm:cxn modelId="{C18CE1D3-283B-FC48-8C4E-98808CB29742}" type="presOf" srcId="{F0CD946A-7010-3042-BDB1-1871D434110C}" destId="{21770D68-C128-CF4D-BF08-D92D6FFC6929}" srcOrd="1" destOrd="0" presId="urn:microsoft.com/office/officeart/2008/layout/HorizontalMultiLevelHierarchy"/>
    <dgm:cxn modelId="{D4B4B1D4-04F4-7B49-8A43-63C580CB1926}" type="presOf" srcId="{208E5F9E-5619-564C-84D5-1C08C50DE94C}" destId="{54A54A54-5BD1-A44D-A2EA-9398EA8F2AAD}" srcOrd="0" destOrd="0" presId="urn:microsoft.com/office/officeart/2008/layout/HorizontalMultiLevelHierarchy"/>
    <dgm:cxn modelId="{F5B7B2ED-3BEF-3D42-AF68-8636FCE2F534}" type="presOf" srcId="{47EE0790-B82F-004A-A4F3-09185FF9EF23}" destId="{EF0BD7D9-4EB2-6649-AED7-F0F85F3ADABC}" srcOrd="0" destOrd="0" presId="urn:microsoft.com/office/officeart/2008/layout/HorizontalMultiLevelHierarchy"/>
    <dgm:cxn modelId="{15F153F1-4BBA-5B4B-8E27-6A9FAFE1E2AA}" type="presOf" srcId="{4A8FE4BB-7E43-AA4B-9D01-B160889D09F2}" destId="{A345744D-67CC-7F46-9379-D4D61B73389A}" srcOrd="0" destOrd="0" presId="urn:microsoft.com/office/officeart/2008/layout/HorizontalMultiLevelHierarchy"/>
    <dgm:cxn modelId="{5032E6B8-77B0-2845-B0E3-7C899EB5DCCE}" type="presParOf" srcId="{A345744D-67CC-7F46-9379-D4D61B73389A}" destId="{F23E8CCA-DFEA-D245-AC2C-6A1B94DE78E1}" srcOrd="0" destOrd="0" presId="urn:microsoft.com/office/officeart/2008/layout/HorizontalMultiLevelHierarchy"/>
    <dgm:cxn modelId="{D5ABBAA7-6335-BC4C-820C-F1CC0A408E35}" type="presParOf" srcId="{F23E8CCA-DFEA-D245-AC2C-6A1B94DE78E1}" destId="{2BE699F6-177D-BB4C-A68F-AF2657172E3F}" srcOrd="0" destOrd="0" presId="urn:microsoft.com/office/officeart/2008/layout/HorizontalMultiLevelHierarchy"/>
    <dgm:cxn modelId="{E20BC11E-71FF-3E4E-B460-84925AD1F7A3}" type="presParOf" srcId="{F23E8CCA-DFEA-D245-AC2C-6A1B94DE78E1}" destId="{0B5A7F77-F03D-334A-9BDA-55553994B4E9}" srcOrd="1" destOrd="0" presId="urn:microsoft.com/office/officeart/2008/layout/HorizontalMultiLevelHierarchy"/>
    <dgm:cxn modelId="{2E382DC8-4A83-584D-8BCB-118B8293DF54}" type="presParOf" srcId="{0B5A7F77-F03D-334A-9BDA-55553994B4E9}" destId="{6E4EC41E-FD46-4D4D-8B45-C4FA87996387}" srcOrd="0" destOrd="0" presId="urn:microsoft.com/office/officeart/2008/layout/HorizontalMultiLevelHierarchy"/>
    <dgm:cxn modelId="{DBB0764C-9D6D-2D45-B46E-898DE8E69BFD}" type="presParOf" srcId="{6E4EC41E-FD46-4D4D-8B45-C4FA87996387}" destId="{845EC60F-2715-8F4B-AA13-F6159362C844}" srcOrd="0" destOrd="0" presId="urn:microsoft.com/office/officeart/2008/layout/HorizontalMultiLevelHierarchy"/>
    <dgm:cxn modelId="{1B37676F-CD8B-3340-8547-8C60D37FD89F}" type="presParOf" srcId="{0B5A7F77-F03D-334A-9BDA-55553994B4E9}" destId="{23C1A339-50C9-DB4E-ADB7-21BDEF8E5175}" srcOrd="1" destOrd="0" presId="urn:microsoft.com/office/officeart/2008/layout/HorizontalMultiLevelHierarchy"/>
    <dgm:cxn modelId="{DB36E53E-82EE-9341-BC37-6F8AA9BC309B}" type="presParOf" srcId="{23C1A339-50C9-DB4E-ADB7-21BDEF8E5175}" destId="{B44B26BB-315A-C04B-B4DD-D0815F3E915D}" srcOrd="0" destOrd="0" presId="urn:microsoft.com/office/officeart/2008/layout/HorizontalMultiLevelHierarchy"/>
    <dgm:cxn modelId="{4492B665-A3EB-B942-97B5-606CCF8493E8}" type="presParOf" srcId="{23C1A339-50C9-DB4E-ADB7-21BDEF8E5175}" destId="{2CAA1141-0A5C-4541-BEF2-D8C497AD1057}" srcOrd="1" destOrd="0" presId="urn:microsoft.com/office/officeart/2008/layout/HorizontalMultiLevelHierarchy"/>
    <dgm:cxn modelId="{A4A65611-5697-DF44-976D-9019D83C2C32}" type="presParOf" srcId="{0B5A7F77-F03D-334A-9BDA-55553994B4E9}" destId="{652F519A-4430-5942-9247-320155CB9741}" srcOrd="2" destOrd="0" presId="urn:microsoft.com/office/officeart/2008/layout/HorizontalMultiLevelHierarchy"/>
    <dgm:cxn modelId="{7213E585-BA71-CB48-99F7-4F584E9B7370}" type="presParOf" srcId="{652F519A-4430-5942-9247-320155CB9741}" destId="{21770D68-C128-CF4D-BF08-D92D6FFC6929}" srcOrd="0" destOrd="0" presId="urn:microsoft.com/office/officeart/2008/layout/HorizontalMultiLevelHierarchy"/>
    <dgm:cxn modelId="{EB4F0AAF-8BD1-BC4C-8C33-39194AABA58C}" type="presParOf" srcId="{0B5A7F77-F03D-334A-9BDA-55553994B4E9}" destId="{FD9DC5E6-C88E-944B-8270-F6AAF56F3C17}" srcOrd="3" destOrd="0" presId="urn:microsoft.com/office/officeart/2008/layout/HorizontalMultiLevelHierarchy"/>
    <dgm:cxn modelId="{5376ED99-C654-5744-A0D6-293AD5E3ADF0}" type="presParOf" srcId="{FD9DC5E6-C88E-944B-8270-F6AAF56F3C17}" destId="{F189C777-641F-2141-B894-4237F67871CD}" srcOrd="0" destOrd="0" presId="urn:microsoft.com/office/officeart/2008/layout/HorizontalMultiLevelHierarchy"/>
    <dgm:cxn modelId="{5DE44FCB-622D-3442-BAF9-F4B1AB76791A}" type="presParOf" srcId="{FD9DC5E6-C88E-944B-8270-F6AAF56F3C17}" destId="{6F781321-A362-4F4D-B53C-33823A667976}" srcOrd="1" destOrd="0" presId="urn:microsoft.com/office/officeart/2008/layout/HorizontalMultiLevelHierarchy"/>
    <dgm:cxn modelId="{E6E9CD60-A976-B04B-A675-59D8B6EAD5F5}" type="presParOf" srcId="{0B5A7F77-F03D-334A-9BDA-55553994B4E9}" destId="{54A54A54-5BD1-A44D-A2EA-9398EA8F2AAD}" srcOrd="4" destOrd="0" presId="urn:microsoft.com/office/officeart/2008/layout/HorizontalMultiLevelHierarchy"/>
    <dgm:cxn modelId="{B930463E-D15B-1041-B303-F157775C5DBE}" type="presParOf" srcId="{54A54A54-5BD1-A44D-A2EA-9398EA8F2AAD}" destId="{DC3DCD9C-510B-9946-BA93-D9D0EB19C325}" srcOrd="0" destOrd="0" presId="urn:microsoft.com/office/officeart/2008/layout/HorizontalMultiLevelHierarchy"/>
    <dgm:cxn modelId="{85E120CF-0CD5-F941-AF47-17B17D1AD0FA}" type="presParOf" srcId="{0B5A7F77-F03D-334A-9BDA-55553994B4E9}" destId="{0C7B5D73-4773-5E40-ADE0-AA13C4094F7F}" srcOrd="5" destOrd="0" presId="urn:microsoft.com/office/officeart/2008/layout/HorizontalMultiLevelHierarchy"/>
    <dgm:cxn modelId="{182BC7C0-0275-F845-89A5-26863F1D2D42}" type="presParOf" srcId="{0C7B5D73-4773-5E40-ADE0-AA13C4094F7F}" destId="{5A1AB071-E4E9-EA49-99AA-997A9DA34C18}" srcOrd="0" destOrd="0" presId="urn:microsoft.com/office/officeart/2008/layout/HorizontalMultiLevelHierarchy"/>
    <dgm:cxn modelId="{BCADA5FB-6DFC-7548-AAEC-79BDA0AD8981}" type="presParOf" srcId="{0C7B5D73-4773-5E40-ADE0-AA13C4094F7F}" destId="{7D95C323-FE1F-1944-8E86-CF8D49EAAAD0}" srcOrd="1" destOrd="0" presId="urn:microsoft.com/office/officeart/2008/layout/HorizontalMultiLevelHierarchy"/>
    <dgm:cxn modelId="{63169311-6390-FD43-A8E5-7882155D56E6}" type="presParOf" srcId="{0B5A7F77-F03D-334A-9BDA-55553994B4E9}" destId="{EF0BD7D9-4EB2-6649-AED7-F0F85F3ADABC}" srcOrd="6" destOrd="0" presId="urn:microsoft.com/office/officeart/2008/layout/HorizontalMultiLevelHierarchy"/>
    <dgm:cxn modelId="{7714221A-6EAC-9740-AAAF-3A85A58ADBF7}" type="presParOf" srcId="{EF0BD7D9-4EB2-6649-AED7-F0F85F3ADABC}" destId="{32C10E81-6D03-A848-8628-2DF02FD6F6AB}" srcOrd="0" destOrd="0" presId="urn:microsoft.com/office/officeart/2008/layout/HorizontalMultiLevelHierarchy"/>
    <dgm:cxn modelId="{A067C344-9B19-2D4D-B911-6BDACDB8099F}" type="presParOf" srcId="{0B5A7F77-F03D-334A-9BDA-55553994B4E9}" destId="{237DC456-F0C3-ED4F-9FEA-FB42CE7FC905}" srcOrd="7" destOrd="0" presId="urn:microsoft.com/office/officeart/2008/layout/HorizontalMultiLevelHierarchy"/>
    <dgm:cxn modelId="{794672F1-88C8-1540-BA7C-FE838CD83F34}" type="presParOf" srcId="{237DC456-F0C3-ED4F-9FEA-FB42CE7FC905}" destId="{5D25CA05-B798-E641-B475-075FB55F0DB9}" srcOrd="0" destOrd="0" presId="urn:microsoft.com/office/officeart/2008/layout/HorizontalMultiLevelHierarchy"/>
    <dgm:cxn modelId="{92427699-8FDF-A642-A579-973BD91F8BB5}" type="presParOf" srcId="{237DC456-F0C3-ED4F-9FEA-FB42CE7FC905}" destId="{D3B04A3B-8023-FA4F-ACF9-A3B036A56370}" srcOrd="1" destOrd="0" presId="urn:microsoft.com/office/officeart/2008/layout/HorizontalMultiLevelHierarchy"/>
    <dgm:cxn modelId="{ACD05BEF-FA64-D348-BFD1-0C552D8034CF}" type="presParOf" srcId="{0B5A7F77-F03D-334A-9BDA-55553994B4E9}" destId="{041116B8-0D87-FE4C-828F-EF12C788E50A}" srcOrd="8" destOrd="0" presId="urn:microsoft.com/office/officeart/2008/layout/HorizontalMultiLevelHierarchy"/>
    <dgm:cxn modelId="{4D1B04EF-24BF-D741-BAE6-5EF8E4F3EA88}" type="presParOf" srcId="{041116B8-0D87-FE4C-828F-EF12C788E50A}" destId="{B8F17453-CA17-9241-9164-FB5AA6578C83}" srcOrd="0" destOrd="0" presId="urn:microsoft.com/office/officeart/2008/layout/HorizontalMultiLevelHierarchy"/>
    <dgm:cxn modelId="{47A5FE2A-048B-FC47-8C29-6033E8952CF5}" type="presParOf" srcId="{0B5A7F77-F03D-334A-9BDA-55553994B4E9}" destId="{74C7D860-6A5C-E64E-ACF3-BC67696D7186}" srcOrd="9" destOrd="0" presId="urn:microsoft.com/office/officeart/2008/layout/HorizontalMultiLevelHierarchy"/>
    <dgm:cxn modelId="{91403FC7-6BE2-FD4D-9E07-B220173A7BB8}" type="presParOf" srcId="{74C7D860-6A5C-E64E-ACF3-BC67696D7186}" destId="{32EDB05E-A1B5-D14A-BD99-97805D03402B}" srcOrd="0" destOrd="0" presId="urn:microsoft.com/office/officeart/2008/layout/HorizontalMultiLevelHierarchy"/>
    <dgm:cxn modelId="{F2E6ACBD-F7A4-FB45-9EDC-D43C5262A6DE}" type="presParOf" srcId="{74C7D860-6A5C-E64E-ACF3-BC67696D7186}" destId="{7A658B63-D0D2-B34E-B9D8-D1793D2284EB}" srcOrd="1" destOrd="0" presId="urn:microsoft.com/office/officeart/2008/layout/HorizontalMultiLevelHierarchy"/>
    <dgm:cxn modelId="{74202C81-D642-934A-9998-8E5636CA6A30}" type="presParOf" srcId="{0B5A7F77-F03D-334A-9BDA-55553994B4E9}" destId="{EB772C95-2FE5-284F-A9ED-47DCE08531DF}" srcOrd="10" destOrd="0" presId="urn:microsoft.com/office/officeart/2008/layout/HorizontalMultiLevelHierarchy"/>
    <dgm:cxn modelId="{88B1CBEF-3E05-FA40-BEDE-13ED033273D6}" type="presParOf" srcId="{EB772C95-2FE5-284F-A9ED-47DCE08531DF}" destId="{64973AFA-697F-FD4F-93AB-5AC6539F6A10}" srcOrd="0" destOrd="0" presId="urn:microsoft.com/office/officeart/2008/layout/HorizontalMultiLevelHierarchy"/>
    <dgm:cxn modelId="{3F3E21BC-8862-EF49-AF53-E522728D6C18}" type="presParOf" srcId="{0B5A7F77-F03D-334A-9BDA-55553994B4E9}" destId="{660FA1FA-3CE3-C947-A511-5F66EC75AE40}" srcOrd="11" destOrd="0" presId="urn:microsoft.com/office/officeart/2008/layout/HorizontalMultiLevelHierarchy"/>
    <dgm:cxn modelId="{CF3FFCF1-2AEF-1844-9BD5-A877CFFEEDBA}" type="presParOf" srcId="{660FA1FA-3CE3-C947-A511-5F66EC75AE40}" destId="{51D3F5D2-5C66-064F-8D7D-6D86AECA5467}" srcOrd="0" destOrd="0" presId="urn:microsoft.com/office/officeart/2008/layout/HorizontalMultiLevelHierarchy"/>
    <dgm:cxn modelId="{A6F2D9B8-F941-2345-9F2F-72485F81BE23}" type="presParOf" srcId="{660FA1FA-3CE3-C947-A511-5F66EC75AE40}" destId="{D7065986-24BE-5043-9769-1CE74CFFDE1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DB34C6-1943-AE47-A9C8-F968ECF77B66}" type="doc">
      <dgm:prSet loTypeId="urn:microsoft.com/office/officeart/2005/8/layout/hierarchy3" loCatId="" qsTypeId="urn:microsoft.com/office/officeart/2005/8/quickstyle/simple3" qsCatId="simple" csTypeId="urn:microsoft.com/office/officeart/2005/8/colors/accent5_1" csCatId="accent5" phldr="1"/>
      <dgm:spPr/>
      <dgm:t>
        <a:bodyPr/>
        <a:lstStyle/>
        <a:p>
          <a:endParaRPr lang="en-GB"/>
        </a:p>
      </dgm:t>
    </dgm:pt>
    <dgm:pt modelId="{C8CB7086-C329-F846-A1E5-F0B5AFF1E97F}">
      <dgm:prSet phldrT="[Text]" custT="1"/>
      <dgm:spPr/>
      <dgm:t>
        <a:bodyPr/>
        <a:lstStyle/>
        <a:p>
          <a:r>
            <a:rPr lang="en-US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Cache-aided relay</a:t>
          </a:r>
          <a:endParaRPr lang="en-GB" sz="1400" b="1" dirty="0">
            <a:solidFill>
              <a:schemeClr val="bg1"/>
            </a:solidFill>
          </a:endParaRPr>
        </a:p>
      </dgm:t>
    </dgm:pt>
    <dgm:pt modelId="{16233E55-84AE-DD40-BDD0-998516BAC26D}" type="parTrans" cxnId="{73EA6949-6DEB-4F42-BFA7-72C596A43C31}">
      <dgm:prSet/>
      <dgm:spPr/>
      <dgm:t>
        <a:bodyPr/>
        <a:lstStyle/>
        <a:p>
          <a:endParaRPr lang="en-GB"/>
        </a:p>
      </dgm:t>
    </dgm:pt>
    <dgm:pt modelId="{AE89D209-F3C9-B047-BF8B-D6E466BFAB16}" type="sibTrans" cxnId="{73EA6949-6DEB-4F42-BFA7-72C596A43C31}">
      <dgm:prSet/>
      <dgm:spPr/>
      <dgm:t>
        <a:bodyPr/>
        <a:lstStyle/>
        <a:p>
          <a:endParaRPr lang="en-GB"/>
        </a:p>
      </dgm:t>
    </dgm:pt>
    <dgm:pt modelId="{C0F56461-71B5-5A49-BC20-B8E0BECAEF08}">
      <dgm:prSet phldrT="[Text]" custT="1"/>
      <dgm:spPr>
        <a:solidFill>
          <a:srgbClr val="D5E9F4"/>
        </a:solidFill>
        <a:ln>
          <a:solidFill>
            <a:srgbClr val="A3D2DA"/>
          </a:solidFill>
        </a:ln>
      </dgm:spPr>
      <dgm:t>
        <a:bodyPr/>
        <a:lstStyle/>
        <a:p>
          <a:pPr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Char char="Ø"/>
          </a:pPr>
          <a:r>
            <a:rPr lang="en-US" sz="1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</a:t>
          </a: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Edge node with the best CPU</a:t>
          </a:r>
          <a:endParaRPr lang="en-GB" sz="1400" dirty="0">
            <a:solidFill>
              <a:schemeClr val="bg1"/>
            </a:solidFill>
          </a:endParaRPr>
        </a:p>
      </dgm:t>
    </dgm:pt>
    <dgm:pt modelId="{5B8C8D87-9ACF-0E4D-A71D-A38A1DDA4A52}" type="parTrans" cxnId="{58D22C3F-AEA8-B944-B93A-3BB53609DC1D}">
      <dgm:prSet/>
      <dgm:spPr/>
      <dgm:t>
        <a:bodyPr/>
        <a:lstStyle/>
        <a:p>
          <a:endParaRPr lang="en-GB"/>
        </a:p>
      </dgm:t>
    </dgm:pt>
    <dgm:pt modelId="{B7CE00B2-31F2-7748-A724-C6C85FB77809}" type="sibTrans" cxnId="{58D22C3F-AEA8-B944-B93A-3BB53609DC1D}">
      <dgm:prSet/>
      <dgm:spPr/>
      <dgm:t>
        <a:bodyPr/>
        <a:lstStyle/>
        <a:p>
          <a:endParaRPr lang="en-GB"/>
        </a:p>
      </dgm:t>
    </dgm:pt>
    <dgm:pt modelId="{18DC2791-36FB-004D-86F0-F14E40FC8B45}">
      <dgm:prSet phldrT="[Text]" custT="1"/>
      <dgm:spPr>
        <a:solidFill>
          <a:srgbClr val="D5E9F4">
            <a:alpha val="90000"/>
          </a:srgbClr>
        </a:solidFill>
        <a:ln>
          <a:solidFill>
            <a:srgbClr val="A3D2DA"/>
          </a:solidFill>
        </a:ln>
      </dgm:spPr>
      <dgm:t>
        <a:bodyPr/>
        <a:lstStyle/>
        <a:p>
          <a:pPr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Char char="Ø"/>
          </a:pPr>
          <a:r>
            <a:rPr lang="en-US" sz="1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II</a:t>
          </a: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Relay – edge node channel with the best power gain</a:t>
          </a:r>
          <a:endParaRPr lang="en-GB" sz="1400" dirty="0">
            <a:solidFill>
              <a:schemeClr val="bg1"/>
            </a:solidFill>
          </a:endParaRPr>
        </a:p>
      </dgm:t>
    </dgm:pt>
    <dgm:pt modelId="{70B6782C-A2FF-3B46-934E-3CC429E72A0F}" type="parTrans" cxnId="{4A185E88-493C-A749-9977-298868B63D58}">
      <dgm:prSet/>
      <dgm:spPr/>
      <dgm:t>
        <a:bodyPr/>
        <a:lstStyle/>
        <a:p>
          <a:endParaRPr lang="en-GB"/>
        </a:p>
      </dgm:t>
    </dgm:pt>
    <dgm:pt modelId="{5AD682DF-6332-5B47-A608-3A380E8955D3}" type="sibTrans" cxnId="{4A185E88-493C-A749-9977-298868B63D58}">
      <dgm:prSet/>
      <dgm:spPr/>
      <dgm:t>
        <a:bodyPr/>
        <a:lstStyle/>
        <a:p>
          <a:endParaRPr lang="en-GB"/>
        </a:p>
      </dgm:t>
    </dgm:pt>
    <dgm:pt modelId="{A53282E8-8DB8-A349-A0F3-4B24DBD1E2F4}">
      <dgm:prSet phldrT="[Text]" custT="1"/>
      <dgm:spPr/>
      <dgm:t>
        <a:bodyPr/>
        <a:lstStyle/>
        <a:p>
          <a:r>
            <a:rPr lang="en-US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Cache-free relay</a:t>
          </a:r>
          <a:endParaRPr lang="en-GB" sz="1400" b="0" dirty="0">
            <a:solidFill>
              <a:schemeClr val="bg1"/>
            </a:solidFill>
          </a:endParaRPr>
        </a:p>
      </dgm:t>
    </dgm:pt>
    <dgm:pt modelId="{47FF3165-0456-7B4D-B36E-E7BDAD8F97A4}" type="parTrans" cxnId="{1700AD96-FB13-5345-A7E6-51E04F06D5F2}">
      <dgm:prSet/>
      <dgm:spPr/>
      <dgm:t>
        <a:bodyPr/>
        <a:lstStyle/>
        <a:p>
          <a:endParaRPr lang="en-GB"/>
        </a:p>
      </dgm:t>
    </dgm:pt>
    <dgm:pt modelId="{44DC7A7B-74C0-7240-B472-76BC0A8ABADB}" type="sibTrans" cxnId="{1700AD96-FB13-5345-A7E6-51E04F06D5F2}">
      <dgm:prSet/>
      <dgm:spPr/>
      <dgm:t>
        <a:bodyPr/>
        <a:lstStyle/>
        <a:p>
          <a:endParaRPr lang="en-GB"/>
        </a:p>
      </dgm:t>
    </dgm:pt>
    <dgm:pt modelId="{49C0CD6C-ADF0-7849-9EFF-B2BED29A03DF}">
      <dgm:prSet phldrT="[Text]" custT="1"/>
      <dgm:spPr>
        <a:solidFill>
          <a:srgbClr val="D5E9F4"/>
        </a:solidFill>
        <a:ln>
          <a:solidFill>
            <a:srgbClr val="A3D2DA"/>
          </a:solidFill>
        </a:ln>
      </dgm:spPr>
      <dgm:t>
        <a:bodyPr/>
        <a:lstStyle/>
        <a:p>
          <a:pPr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Char char="Ø"/>
          </a:pPr>
          <a:r>
            <a:rPr lang="en-US" sz="1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</a:t>
          </a: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Edge node with the best CPU</a:t>
          </a:r>
          <a:endParaRPr lang="en-GB" sz="1400" dirty="0">
            <a:solidFill>
              <a:schemeClr val="bg1"/>
            </a:solidFill>
          </a:endParaRPr>
        </a:p>
      </dgm:t>
    </dgm:pt>
    <dgm:pt modelId="{584D1ACF-F9B1-FF4A-8598-35FCC9A1182E}" type="parTrans" cxnId="{B58A9AE0-D208-E04A-8445-C067170F63F0}">
      <dgm:prSet/>
      <dgm:spPr/>
      <dgm:t>
        <a:bodyPr/>
        <a:lstStyle/>
        <a:p>
          <a:endParaRPr lang="en-GB"/>
        </a:p>
      </dgm:t>
    </dgm:pt>
    <dgm:pt modelId="{8E238D9D-F44C-C048-9D96-C8A46B419D96}" type="sibTrans" cxnId="{B58A9AE0-D208-E04A-8445-C067170F63F0}">
      <dgm:prSet/>
      <dgm:spPr/>
      <dgm:t>
        <a:bodyPr/>
        <a:lstStyle/>
        <a:p>
          <a:endParaRPr lang="en-GB"/>
        </a:p>
      </dgm:t>
    </dgm:pt>
    <dgm:pt modelId="{F70E9990-C9DA-274D-A2B2-66CEF36A923F}">
      <dgm:prSet phldrT="[Text]" custT="1"/>
      <dgm:spPr>
        <a:solidFill>
          <a:srgbClr val="D5E9F4">
            <a:alpha val="90000"/>
          </a:srgbClr>
        </a:solidFill>
        <a:ln>
          <a:solidFill>
            <a:srgbClr val="A3D2DA"/>
          </a:solidFill>
        </a:ln>
      </dgm:spPr>
      <dgm:t>
        <a:bodyPr/>
        <a:lstStyle/>
        <a:p>
          <a:pPr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Char char="Ø"/>
          </a:pPr>
          <a:r>
            <a:rPr lang="en-US" sz="1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II</a:t>
          </a: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Relay – edge node channel with the best power gain</a:t>
          </a:r>
          <a:endParaRPr lang="en-GB" sz="1400" dirty="0">
            <a:solidFill>
              <a:schemeClr val="bg1"/>
            </a:solidFill>
          </a:endParaRPr>
        </a:p>
      </dgm:t>
    </dgm:pt>
    <dgm:pt modelId="{8C467F27-6200-9749-8B38-18B2EB353F9F}" type="parTrans" cxnId="{FD21B0BB-7DD3-3B4D-BE02-4FD8A99F11B3}">
      <dgm:prSet/>
      <dgm:spPr/>
      <dgm:t>
        <a:bodyPr/>
        <a:lstStyle/>
        <a:p>
          <a:endParaRPr lang="en-GB"/>
        </a:p>
      </dgm:t>
    </dgm:pt>
    <dgm:pt modelId="{18792776-3B14-7442-98FA-8E6593436440}" type="sibTrans" cxnId="{FD21B0BB-7DD3-3B4D-BE02-4FD8A99F11B3}">
      <dgm:prSet/>
      <dgm:spPr/>
      <dgm:t>
        <a:bodyPr/>
        <a:lstStyle/>
        <a:p>
          <a:endParaRPr lang="en-GB"/>
        </a:p>
      </dgm:t>
    </dgm:pt>
    <dgm:pt modelId="{F7BD6068-6856-A04B-A9A0-3BD9AA2716EF}">
      <dgm:prSet custT="1"/>
      <dgm:spPr>
        <a:solidFill>
          <a:srgbClr val="D5E9F4">
            <a:alpha val="90000"/>
          </a:srgbClr>
        </a:solidFill>
        <a:ln>
          <a:solidFill>
            <a:srgbClr val="A3D2DA"/>
          </a:solidFill>
        </a:ln>
      </dgm:spPr>
      <dgm:t>
        <a:bodyPr/>
        <a:lstStyle/>
        <a:p>
          <a:pPr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Char char="Ø"/>
          </a:pPr>
          <a:r>
            <a:rPr lang="en-US" sz="14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III</a:t>
          </a:r>
          <a:r>
            <a:rPr lang="en-US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User – edge node channel with the best power gain </a:t>
          </a:r>
          <a:endParaRPr lang="en-GB" sz="1400" dirty="0">
            <a:solidFill>
              <a:schemeClr val="bg1"/>
            </a:solidFill>
          </a:endParaRPr>
        </a:p>
      </dgm:t>
    </dgm:pt>
    <dgm:pt modelId="{F62030A5-0682-DA48-80BA-ED78EBF3CFD1}" type="parTrans" cxnId="{5E04EA67-2A36-7142-AB81-890FDC1CCF25}">
      <dgm:prSet/>
      <dgm:spPr/>
      <dgm:t>
        <a:bodyPr/>
        <a:lstStyle/>
        <a:p>
          <a:endParaRPr lang="en-GB"/>
        </a:p>
      </dgm:t>
    </dgm:pt>
    <dgm:pt modelId="{D36EBDD5-FD81-0D4C-B7E4-33C9D3BD1BD4}" type="sibTrans" cxnId="{5E04EA67-2A36-7142-AB81-890FDC1CCF25}">
      <dgm:prSet/>
      <dgm:spPr/>
      <dgm:t>
        <a:bodyPr/>
        <a:lstStyle/>
        <a:p>
          <a:endParaRPr lang="en-GB"/>
        </a:p>
      </dgm:t>
    </dgm:pt>
    <dgm:pt modelId="{B4BBDF1D-DC04-D44D-916C-FFAAB7E1D4B6}" type="pres">
      <dgm:prSet presAssocID="{96DB34C6-1943-AE47-A9C8-F968ECF77B6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FB116F8-AED9-EB44-8F6B-558E0E522197}" type="pres">
      <dgm:prSet presAssocID="{C8CB7086-C329-F846-A1E5-F0B5AFF1E97F}" presName="root" presStyleCnt="0"/>
      <dgm:spPr/>
    </dgm:pt>
    <dgm:pt modelId="{4F207256-09EB-364E-AD18-A78E05A5810A}" type="pres">
      <dgm:prSet presAssocID="{C8CB7086-C329-F846-A1E5-F0B5AFF1E97F}" presName="rootComposite" presStyleCnt="0"/>
      <dgm:spPr/>
    </dgm:pt>
    <dgm:pt modelId="{14805F1C-2904-9A4C-B5DF-024D724B09D3}" type="pres">
      <dgm:prSet presAssocID="{C8CB7086-C329-F846-A1E5-F0B5AFF1E97F}" presName="rootText" presStyleLbl="node1" presStyleIdx="0" presStyleCnt="2" custScaleX="161558" custScaleY="57336"/>
      <dgm:spPr/>
    </dgm:pt>
    <dgm:pt modelId="{0C8612C7-8651-8840-87F6-3411D7C83B15}" type="pres">
      <dgm:prSet presAssocID="{C8CB7086-C329-F846-A1E5-F0B5AFF1E97F}" presName="rootConnector" presStyleLbl="node1" presStyleIdx="0" presStyleCnt="2"/>
      <dgm:spPr/>
    </dgm:pt>
    <dgm:pt modelId="{2A70A926-C4B6-F84F-919B-A11FBB4AA868}" type="pres">
      <dgm:prSet presAssocID="{C8CB7086-C329-F846-A1E5-F0B5AFF1E97F}" presName="childShape" presStyleCnt="0"/>
      <dgm:spPr/>
    </dgm:pt>
    <dgm:pt modelId="{BDBDBAD9-086C-EF41-8AAB-50B7E47786FA}" type="pres">
      <dgm:prSet presAssocID="{5B8C8D87-9ACF-0E4D-A71D-A38A1DDA4A52}" presName="Name13" presStyleLbl="parChTrans1D2" presStyleIdx="0" presStyleCnt="5"/>
      <dgm:spPr/>
    </dgm:pt>
    <dgm:pt modelId="{A408B967-78DF-F743-90F2-3BCD21ECF8C9}" type="pres">
      <dgm:prSet presAssocID="{C0F56461-71B5-5A49-BC20-B8E0BECAEF08}" presName="childText" presStyleLbl="bgAcc1" presStyleIdx="0" presStyleCnt="5" custScaleX="288496">
        <dgm:presLayoutVars>
          <dgm:bulletEnabled val="1"/>
        </dgm:presLayoutVars>
      </dgm:prSet>
      <dgm:spPr/>
    </dgm:pt>
    <dgm:pt modelId="{D19D4E16-AD41-B746-B58B-3EA48D29AF90}" type="pres">
      <dgm:prSet presAssocID="{70B6782C-A2FF-3B46-934E-3CC429E72A0F}" presName="Name13" presStyleLbl="parChTrans1D2" presStyleIdx="1" presStyleCnt="5"/>
      <dgm:spPr/>
    </dgm:pt>
    <dgm:pt modelId="{90404904-2304-4E4A-97EF-79B6E392261C}" type="pres">
      <dgm:prSet presAssocID="{18DC2791-36FB-004D-86F0-F14E40FC8B45}" presName="childText" presStyleLbl="bgAcc1" presStyleIdx="1" presStyleCnt="5" custScaleX="288496">
        <dgm:presLayoutVars>
          <dgm:bulletEnabled val="1"/>
        </dgm:presLayoutVars>
      </dgm:prSet>
      <dgm:spPr/>
    </dgm:pt>
    <dgm:pt modelId="{284ED5D4-551B-834C-AEE7-1ABCD1E58B68}" type="pres">
      <dgm:prSet presAssocID="{A53282E8-8DB8-A349-A0F3-4B24DBD1E2F4}" presName="root" presStyleCnt="0"/>
      <dgm:spPr/>
    </dgm:pt>
    <dgm:pt modelId="{A79856F2-A5AC-AA45-AC52-975DBE0012E6}" type="pres">
      <dgm:prSet presAssocID="{A53282E8-8DB8-A349-A0F3-4B24DBD1E2F4}" presName="rootComposite" presStyleCnt="0"/>
      <dgm:spPr/>
    </dgm:pt>
    <dgm:pt modelId="{18177D1A-029B-5D43-B907-0046CFDF5F9B}" type="pres">
      <dgm:prSet presAssocID="{A53282E8-8DB8-A349-A0F3-4B24DBD1E2F4}" presName="rootText" presStyleLbl="node1" presStyleIdx="1" presStyleCnt="2" custScaleX="161558" custScaleY="55807" custLinFactNeighborX="14178"/>
      <dgm:spPr/>
    </dgm:pt>
    <dgm:pt modelId="{016AFBDD-4BE4-D24C-9FC1-B6E1D7046F16}" type="pres">
      <dgm:prSet presAssocID="{A53282E8-8DB8-A349-A0F3-4B24DBD1E2F4}" presName="rootConnector" presStyleLbl="node1" presStyleIdx="1" presStyleCnt="2"/>
      <dgm:spPr/>
    </dgm:pt>
    <dgm:pt modelId="{03592C94-9B9F-C545-92D5-D99B9267961C}" type="pres">
      <dgm:prSet presAssocID="{A53282E8-8DB8-A349-A0F3-4B24DBD1E2F4}" presName="childShape" presStyleCnt="0"/>
      <dgm:spPr/>
    </dgm:pt>
    <dgm:pt modelId="{EA7CE770-C4CF-824C-BED9-7391B4ABC578}" type="pres">
      <dgm:prSet presAssocID="{584D1ACF-F9B1-FF4A-8598-35FCC9A1182E}" presName="Name13" presStyleLbl="parChTrans1D2" presStyleIdx="2" presStyleCnt="5"/>
      <dgm:spPr/>
    </dgm:pt>
    <dgm:pt modelId="{63A4CD6E-7BC0-5445-8353-6DCF4E1B97BB}" type="pres">
      <dgm:prSet presAssocID="{49C0CD6C-ADF0-7849-9EFF-B2BED29A03DF}" presName="childText" presStyleLbl="bgAcc1" presStyleIdx="2" presStyleCnt="5" custScaleX="288429" custLinFactNeighborX="24649" custLinFactNeighborY="2189">
        <dgm:presLayoutVars>
          <dgm:bulletEnabled val="1"/>
        </dgm:presLayoutVars>
      </dgm:prSet>
      <dgm:spPr/>
    </dgm:pt>
    <dgm:pt modelId="{25E68D69-5E92-BC4F-8D46-FF55A9C0D937}" type="pres">
      <dgm:prSet presAssocID="{8C467F27-6200-9749-8B38-18B2EB353F9F}" presName="Name13" presStyleLbl="parChTrans1D2" presStyleIdx="3" presStyleCnt="5"/>
      <dgm:spPr/>
    </dgm:pt>
    <dgm:pt modelId="{3B84D052-934B-524B-9B1D-DAEA21963C8C}" type="pres">
      <dgm:prSet presAssocID="{F70E9990-C9DA-274D-A2B2-66CEF36A923F}" presName="childText" presStyleLbl="bgAcc1" presStyleIdx="3" presStyleCnt="5" custScaleX="290827" custLinFactNeighborX="42743" custLinFactNeighborY="-4392">
        <dgm:presLayoutVars>
          <dgm:bulletEnabled val="1"/>
        </dgm:presLayoutVars>
      </dgm:prSet>
      <dgm:spPr/>
    </dgm:pt>
    <dgm:pt modelId="{B4A7C7AA-8740-A741-B847-206E7BA176DC}" type="pres">
      <dgm:prSet presAssocID="{F62030A5-0682-DA48-80BA-ED78EBF3CFD1}" presName="Name13" presStyleLbl="parChTrans1D2" presStyleIdx="4" presStyleCnt="5"/>
      <dgm:spPr/>
    </dgm:pt>
    <dgm:pt modelId="{BDCC51CE-0F58-D04F-9C49-011F615DCADE}" type="pres">
      <dgm:prSet presAssocID="{F7BD6068-6856-A04B-A9A0-3BD9AA2716EF}" presName="childText" presStyleLbl="bgAcc1" presStyleIdx="4" presStyleCnt="5" custScaleX="291846" custLinFactNeighborX="23325">
        <dgm:presLayoutVars>
          <dgm:bulletEnabled val="1"/>
        </dgm:presLayoutVars>
      </dgm:prSet>
      <dgm:spPr/>
    </dgm:pt>
  </dgm:ptLst>
  <dgm:cxnLst>
    <dgm:cxn modelId="{5A28261A-C9DA-F446-8EA1-310676331FA9}" type="presOf" srcId="{49C0CD6C-ADF0-7849-9EFF-B2BED29A03DF}" destId="{63A4CD6E-7BC0-5445-8353-6DCF4E1B97BB}" srcOrd="0" destOrd="0" presId="urn:microsoft.com/office/officeart/2005/8/layout/hierarchy3"/>
    <dgm:cxn modelId="{A37DAA2C-3FF8-6249-9EB7-751154D8FED0}" type="presOf" srcId="{5B8C8D87-9ACF-0E4D-A71D-A38A1DDA4A52}" destId="{BDBDBAD9-086C-EF41-8AAB-50B7E47786FA}" srcOrd="0" destOrd="0" presId="urn:microsoft.com/office/officeart/2005/8/layout/hierarchy3"/>
    <dgm:cxn modelId="{C14DC92D-401D-6940-896C-695FA0B2015E}" type="presOf" srcId="{A53282E8-8DB8-A349-A0F3-4B24DBD1E2F4}" destId="{016AFBDD-4BE4-D24C-9FC1-B6E1D7046F16}" srcOrd="1" destOrd="0" presId="urn:microsoft.com/office/officeart/2005/8/layout/hierarchy3"/>
    <dgm:cxn modelId="{1EA88E3C-AEF1-BA46-9E45-EC66A4906209}" type="presOf" srcId="{A53282E8-8DB8-A349-A0F3-4B24DBD1E2F4}" destId="{18177D1A-029B-5D43-B907-0046CFDF5F9B}" srcOrd="0" destOrd="0" presId="urn:microsoft.com/office/officeart/2005/8/layout/hierarchy3"/>
    <dgm:cxn modelId="{6AC8C23C-1EE0-2344-A63A-D083A123DEC3}" type="presOf" srcId="{584D1ACF-F9B1-FF4A-8598-35FCC9A1182E}" destId="{EA7CE770-C4CF-824C-BED9-7391B4ABC578}" srcOrd="0" destOrd="0" presId="urn:microsoft.com/office/officeart/2005/8/layout/hierarchy3"/>
    <dgm:cxn modelId="{AF0F4B3E-66B2-D446-B520-5F1AF2FEC28D}" type="presOf" srcId="{18DC2791-36FB-004D-86F0-F14E40FC8B45}" destId="{90404904-2304-4E4A-97EF-79B6E392261C}" srcOrd="0" destOrd="0" presId="urn:microsoft.com/office/officeart/2005/8/layout/hierarchy3"/>
    <dgm:cxn modelId="{58D22C3F-AEA8-B944-B93A-3BB53609DC1D}" srcId="{C8CB7086-C329-F846-A1E5-F0B5AFF1E97F}" destId="{C0F56461-71B5-5A49-BC20-B8E0BECAEF08}" srcOrd="0" destOrd="0" parTransId="{5B8C8D87-9ACF-0E4D-A71D-A38A1DDA4A52}" sibTransId="{B7CE00B2-31F2-7748-A724-C6C85FB77809}"/>
    <dgm:cxn modelId="{73EA6949-6DEB-4F42-BFA7-72C596A43C31}" srcId="{96DB34C6-1943-AE47-A9C8-F968ECF77B66}" destId="{C8CB7086-C329-F846-A1E5-F0B5AFF1E97F}" srcOrd="0" destOrd="0" parTransId="{16233E55-84AE-DD40-BDD0-998516BAC26D}" sibTransId="{AE89D209-F3C9-B047-BF8B-D6E466BFAB16}"/>
    <dgm:cxn modelId="{AA76D14F-4BEE-7B49-9B67-EC18437C4F12}" type="presOf" srcId="{F70E9990-C9DA-274D-A2B2-66CEF36A923F}" destId="{3B84D052-934B-524B-9B1D-DAEA21963C8C}" srcOrd="0" destOrd="0" presId="urn:microsoft.com/office/officeart/2005/8/layout/hierarchy3"/>
    <dgm:cxn modelId="{180A4E60-362F-194A-9711-0EA6AA71BB8F}" type="presOf" srcId="{C0F56461-71B5-5A49-BC20-B8E0BECAEF08}" destId="{A408B967-78DF-F743-90F2-3BCD21ECF8C9}" srcOrd="0" destOrd="0" presId="urn:microsoft.com/office/officeart/2005/8/layout/hierarchy3"/>
    <dgm:cxn modelId="{5E04EA67-2A36-7142-AB81-890FDC1CCF25}" srcId="{A53282E8-8DB8-A349-A0F3-4B24DBD1E2F4}" destId="{F7BD6068-6856-A04B-A9A0-3BD9AA2716EF}" srcOrd="2" destOrd="0" parTransId="{F62030A5-0682-DA48-80BA-ED78EBF3CFD1}" sibTransId="{D36EBDD5-FD81-0D4C-B7E4-33C9D3BD1BD4}"/>
    <dgm:cxn modelId="{DB604585-BCDF-3949-A0E6-D7054C2266A7}" type="presOf" srcId="{F7BD6068-6856-A04B-A9A0-3BD9AA2716EF}" destId="{BDCC51CE-0F58-D04F-9C49-011F615DCADE}" srcOrd="0" destOrd="0" presId="urn:microsoft.com/office/officeart/2005/8/layout/hierarchy3"/>
    <dgm:cxn modelId="{4A185E88-493C-A749-9977-298868B63D58}" srcId="{C8CB7086-C329-F846-A1E5-F0B5AFF1E97F}" destId="{18DC2791-36FB-004D-86F0-F14E40FC8B45}" srcOrd="1" destOrd="0" parTransId="{70B6782C-A2FF-3B46-934E-3CC429E72A0F}" sibTransId="{5AD682DF-6332-5B47-A608-3A380E8955D3}"/>
    <dgm:cxn modelId="{1700AD96-FB13-5345-A7E6-51E04F06D5F2}" srcId="{96DB34C6-1943-AE47-A9C8-F968ECF77B66}" destId="{A53282E8-8DB8-A349-A0F3-4B24DBD1E2F4}" srcOrd="1" destOrd="0" parTransId="{47FF3165-0456-7B4D-B36E-E7BDAD8F97A4}" sibTransId="{44DC7A7B-74C0-7240-B472-76BC0A8ABADB}"/>
    <dgm:cxn modelId="{32AA589D-E423-FB4F-85FB-2B3B11BBF55E}" type="presOf" srcId="{C8CB7086-C329-F846-A1E5-F0B5AFF1E97F}" destId="{0C8612C7-8651-8840-87F6-3411D7C83B15}" srcOrd="1" destOrd="0" presId="urn:microsoft.com/office/officeart/2005/8/layout/hierarchy3"/>
    <dgm:cxn modelId="{AE5A33A9-1DDA-D248-BA98-E4114650DE7C}" type="presOf" srcId="{F62030A5-0682-DA48-80BA-ED78EBF3CFD1}" destId="{B4A7C7AA-8740-A741-B847-206E7BA176DC}" srcOrd="0" destOrd="0" presId="urn:microsoft.com/office/officeart/2005/8/layout/hierarchy3"/>
    <dgm:cxn modelId="{A2F3E4B1-B8C0-0B49-B22C-A79ABD1E223F}" type="presOf" srcId="{70B6782C-A2FF-3B46-934E-3CC429E72A0F}" destId="{D19D4E16-AD41-B746-B58B-3EA48D29AF90}" srcOrd="0" destOrd="0" presId="urn:microsoft.com/office/officeart/2005/8/layout/hierarchy3"/>
    <dgm:cxn modelId="{FD21B0BB-7DD3-3B4D-BE02-4FD8A99F11B3}" srcId="{A53282E8-8DB8-A349-A0F3-4B24DBD1E2F4}" destId="{F70E9990-C9DA-274D-A2B2-66CEF36A923F}" srcOrd="1" destOrd="0" parTransId="{8C467F27-6200-9749-8B38-18B2EB353F9F}" sibTransId="{18792776-3B14-7442-98FA-8E6593436440}"/>
    <dgm:cxn modelId="{6349E9D4-F64E-B043-BF29-BA9034123EFA}" type="presOf" srcId="{8C467F27-6200-9749-8B38-18B2EB353F9F}" destId="{25E68D69-5E92-BC4F-8D46-FF55A9C0D937}" srcOrd="0" destOrd="0" presId="urn:microsoft.com/office/officeart/2005/8/layout/hierarchy3"/>
    <dgm:cxn modelId="{1C2E87DC-287A-644F-8C36-F576A19C0523}" type="presOf" srcId="{96DB34C6-1943-AE47-A9C8-F968ECF77B66}" destId="{B4BBDF1D-DC04-D44D-916C-FFAAB7E1D4B6}" srcOrd="0" destOrd="0" presId="urn:microsoft.com/office/officeart/2005/8/layout/hierarchy3"/>
    <dgm:cxn modelId="{B58A9AE0-D208-E04A-8445-C067170F63F0}" srcId="{A53282E8-8DB8-A349-A0F3-4B24DBD1E2F4}" destId="{49C0CD6C-ADF0-7849-9EFF-B2BED29A03DF}" srcOrd="0" destOrd="0" parTransId="{584D1ACF-F9B1-FF4A-8598-35FCC9A1182E}" sibTransId="{8E238D9D-F44C-C048-9D96-C8A46B419D96}"/>
    <dgm:cxn modelId="{43D8BDF5-5303-5A46-A7F7-0FEA2362C6D5}" type="presOf" srcId="{C8CB7086-C329-F846-A1E5-F0B5AFF1E97F}" destId="{14805F1C-2904-9A4C-B5DF-024D724B09D3}" srcOrd="0" destOrd="0" presId="urn:microsoft.com/office/officeart/2005/8/layout/hierarchy3"/>
    <dgm:cxn modelId="{1FF943EF-1DB1-2546-AA02-2F61AA423299}" type="presParOf" srcId="{B4BBDF1D-DC04-D44D-916C-FFAAB7E1D4B6}" destId="{AFB116F8-AED9-EB44-8F6B-558E0E522197}" srcOrd="0" destOrd="0" presId="urn:microsoft.com/office/officeart/2005/8/layout/hierarchy3"/>
    <dgm:cxn modelId="{687E2F4B-7B87-B44E-A961-F0C93924B815}" type="presParOf" srcId="{AFB116F8-AED9-EB44-8F6B-558E0E522197}" destId="{4F207256-09EB-364E-AD18-A78E05A5810A}" srcOrd="0" destOrd="0" presId="urn:microsoft.com/office/officeart/2005/8/layout/hierarchy3"/>
    <dgm:cxn modelId="{2888D71A-4E47-BE45-B88F-163E8F6E7073}" type="presParOf" srcId="{4F207256-09EB-364E-AD18-A78E05A5810A}" destId="{14805F1C-2904-9A4C-B5DF-024D724B09D3}" srcOrd="0" destOrd="0" presId="urn:microsoft.com/office/officeart/2005/8/layout/hierarchy3"/>
    <dgm:cxn modelId="{2720744C-A25F-064D-90E7-22F3754B05B9}" type="presParOf" srcId="{4F207256-09EB-364E-AD18-A78E05A5810A}" destId="{0C8612C7-8651-8840-87F6-3411D7C83B15}" srcOrd="1" destOrd="0" presId="urn:microsoft.com/office/officeart/2005/8/layout/hierarchy3"/>
    <dgm:cxn modelId="{1C486EA9-6D46-3148-B8F6-A27C14016069}" type="presParOf" srcId="{AFB116F8-AED9-EB44-8F6B-558E0E522197}" destId="{2A70A926-C4B6-F84F-919B-A11FBB4AA868}" srcOrd="1" destOrd="0" presId="urn:microsoft.com/office/officeart/2005/8/layout/hierarchy3"/>
    <dgm:cxn modelId="{EE031DF6-59E2-E94A-A25A-328D4E080B6D}" type="presParOf" srcId="{2A70A926-C4B6-F84F-919B-A11FBB4AA868}" destId="{BDBDBAD9-086C-EF41-8AAB-50B7E47786FA}" srcOrd="0" destOrd="0" presId="urn:microsoft.com/office/officeart/2005/8/layout/hierarchy3"/>
    <dgm:cxn modelId="{33576050-8133-E84F-B23E-52E819FE4DBA}" type="presParOf" srcId="{2A70A926-C4B6-F84F-919B-A11FBB4AA868}" destId="{A408B967-78DF-F743-90F2-3BCD21ECF8C9}" srcOrd="1" destOrd="0" presId="urn:microsoft.com/office/officeart/2005/8/layout/hierarchy3"/>
    <dgm:cxn modelId="{9F4BAD9D-1C18-DC4A-9F25-E179BAA7C4AF}" type="presParOf" srcId="{2A70A926-C4B6-F84F-919B-A11FBB4AA868}" destId="{D19D4E16-AD41-B746-B58B-3EA48D29AF90}" srcOrd="2" destOrd="0" presId="urn:microsoft.com/office/officeart/2005/8/layout/hierarchy3"/>
    <dgm:cxn modelId="{3FD79D10-573C-CF45-A8C8-B6D996570833}" type="presParOf" srcId="{2A70A926-C4B6-F84F-919B-A11FBB4AA868}" destId="{90404904-2304-4E4A-97EF-79B6E392261C}" srcOrd="3" destOrd="0" presId="urn:microsoft.com/office/officeart/2005/8/layout/hierarchy3"/>
    <dgm:cxn modelId="{2C3B0075-A2C7-5F4F-8B5C-7B4696F54353}" type="presParOf" srcId="{B4BBDF1D-DC04-D44D-916C-FFAAB7E1D4B6}" destId="{284ED5D4-551B-834C-AEE7-1ABCD1E58B68}" srcOrd="1" destOrd="0" presId="urn:microsoft.com/office/officeart/2005/8/layout/hierarchy3"/>
    <dgm:cxn modelId="{55341912-5DDB-9B47-A58A-9BDB5B19042C}" type="presParOf" srcId="{284ED5D4-551B-834C-AEE7-1ABCD1E58B68}" destId="{A79856F2-A5AC-AA45-AC52-975DBE0012E6}" srcOrd="0" destOrd="0" presId="urn:microsoft.com/office/officeart/2005/8/layout/hierarchy3"/>
    <dgm:cxn modelId="{2660FB49-7FE9-6F42-8C49-863F7EE860FA}" type="presParOf" srcId="{A79856F2-A5AC-AA45-AC52-975DBE0012E6}" destId="{18177D1A-029B-5D43-B907-0046CFDF5F9B}" srcOrd="0" destOrd="0" presId="urn:microsoft.com/office/officeart/2005/8/layout/hierarchy3"/>
    <dgm:cxn modelId="{DDB82592-57C6-DA4D-AC10-B37BBFC0E35D}" type="presParOf" srcId="{A79856F2-A5AC-AA45-AC52-975DBE0012E6}" destId="{016AFBDD-4BE4-D24C-9FC1-B6E1D7046F16}" srcOrd="1" destOrd="0" presId="urn:microsoft.com/office/officeart/2005/8/layout/hierarchy3"/>
    <dgm:cxn modelId="{C34BC93B-14D7-744E-8B2D-1135EF88EEC1}" type="presParOf" srcId="{284ED5D4-551B-834C-AEE7-1ABCD1E58B68}" destId="{03592C94-9B9F-C545-92D5-D99B9267961C}" srcOrd="1" destOrd="0" presId="urn:microsoft.com/office/officeart/2005/8/layout/hierarchy3"/>
    <dgm:cxn modelId="{49F93531-4FDB-5048-8AE7-1E2981E92169}" type="presParOf" srcId="{03592C94-9B9F-C545-92D5-D99B9267961C}" destId="{EA7CE770-C4CF-824C-BED9-7391B4ABC578}" srcOrd="0" destOrd="0" presId="urn:microsoft.com/office/officeart/2005/8/layout/hierarchy3"/>
    <dgm:cxn modelId="{9CD3DD5C-11C1-9548-9CA7-6803A791D4D7}" type="presParOf" srcId="{03592C94-9B9F-C545-92D5-D99B9267961C}" destId="{63A4CD6E-7BC0-5445-8353-6DCF4E1B97BB}" srcOrd="1" destOrd="0" presId="urn:microsoft.com/office/officeart/2005/8/layout/hierarchy3"/>
    <dgm:cxn modelId="{1CB2DF6B-A26B-994C-83E0-2F34ECA787F0}" type="presParOf" srcId="{03592C94-9B9F-C545-92D5-D99B9267961C}" destId="{25E68D69-5E92-BC4F-8D46-FF55A9C0D937}" srcOrd="2" destOrd="0" presId="urn:microsoft.com/office/officeart/2005/8/layout/hierarchy3"/>
    <dgm:cxn modelId="{9412390F-30E8-9A4A-B427-ED1A8595873A}" type="presParOf" srcId="{03592C94-9B9F-C545-92D5-D99B9267961C}" destId="{3B84D052-934B-524B-9B1D-DAEA21963C8C}" srcOrd="3" destOrd="0" presId="urn:microsoft.com/office/officeart/2005/8/layout/hierarchy3"/>
    <dgm:cxn modelId="{CD578F8E-F568-464A-8744-F6779B3690E5}" type="presParOf" srcId="{03592C94-9B9F-C545-92D5-D99B9267961C}" destId="{B4A7C7AA-8740-A741-B847-206E7BA176DC}" srcOrd="4" destOrd="0" presId="urn:microsoft.com/office/officeart/2005/8/layout/hierarchy3"/>
    <dgm:cxn modelId="{8326A8B6-8900-964B-8253-D0E45C9D4D32}" type="presParOf" srcId="{03592C94-9B9F-C545-92D5-D99B9267961C}" destId="{BDCC51CE-0F58-D04F-9C49-011F615DCAD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772C95-2FE5-284F-A9ED-47DCE08531DF}">
      <dsp:nvSpPr>
        <dsp:cNvPr id="0" name=""/>
        <dsp:cNvSpPr/>
      </dsp:nvSpPr>
      <dsp:spPr>
        <a:xfrm>
          <a:off x="491041" y="1781994"/>
          <a:ext cx="915225" cy="1535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7612" y="0"/>
              </a:lnTo>
              <a:lnTo>
                <a:pt x="457612" y="1535176"/>
              </a:lnTo>
              <a:lnTo>
                <a:pt x="915225" y="153517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903971" y="2504899"/>
        <a:ext cx="89364" cy="89364"/>
      </dsp:txXfrm>
    </dsp:sp>
    <dsp:sp modelId="{041116B8-0D87-FE4C-828F-EF12C788E50A}">
      <dsp:nvSpPr>
        <dsp:cNvPr id="0" name=""/>
        <dsp:cNvSpPr/>
      </dsp:nvSpPr>
      <dsp:spPr>
        <a:xfrm>
          <a:off x="491041" y="1781994"/>
          <a:ext cx="915225" cy="921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7612" y="0"/>
              </a:lnTo>
              <a:lnTo>
                <a:pt x="457612" y="921374"/>
              </a:lnTo>
              <a:lnTo>
                <a:pt x="915225" y="92137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916187" y="2210214"/>
        <a:ext cx="64933" cy="64933"/>
      </dsp:txXfrm>
    </dsp:sp>
    <dsp:sp modelId="{EF0BD7D9-4EB2-6649-AED7-F0F85F3ADABC}">
      <dsp:nvSpPr>
        <dsp:cNvPr id="0" name=""/>
        <dsp:cNvSpPr/>
      </dsp:nvSpPr>
      <dsp:spPr>
        <a:xfrm>
          <a:off x="491041" y="1781994"/>
          <a:ext cx="915225" cy="307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7612" y="0"/>
              </a:lnTo>
              <a:lnTo>
                <a:pt x="457612" y="307572"/>
              </a:lnTo>
              <a:lnTo>
                <a:pt x="915225" y="30757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924515" y="1911642"/>
        <a:ext cx="48276" cy="48276"/>
      </dsp:txXfrm>
    </dsp:sp>
    <dsp:sp modelId="{54A54A54-5BD1-A44D-A2EA-9398EA8F2AAD}">
      <dsp:nvSpPr>
        <dsp:cNvPr id="0" name=""/>
        <dsp:cNvSpPr/>
      </dsp:nvSpPr>
      <dsp:spPr>
        <a:xfrm>
          <a:off x="491041" y="1475765"/>
          <a:ext cx="915225" cy="306228"/>
        </a:xfrm>
        <a:custGeom>
          <a:avLst/>
          <a:gdLst/>
          <a:ahLst/>
          <a:cxnLst/>
          <a:rect l="0" t="0" r="0" b="0"/>
          <a:pathLst>
            <a:path>
              <a:moveTo>
                <a:pt x="0" y="306228"/>
              </a:moveTo>
              <a:lnTo>
                <a:pt x="457612" y="306228"/>
              </a:lnTo>
              <a:lnTo>
                <a:pt x="457612" y="0"/>
              </a:lnTo>
              <a:lnTo>
                <a:pt x="915225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924526" y="1604752"/>
        <a:ext cx="48254" cy="48254"/>
      </dsp:txXfrm>
    </dsp:sp>
    <dsp:sp modelId="{652F519A-4430-5942-9247-320155CB9741}">
      <dsp:nvSpPr>
        <dsp:cNvPr id="0" name=""/>
        <dsp:cNvSpPr/>
      </dsp:nvSpPr>
      <dsp:spPr>
        <a:xfrm>
          <a:off x="491041" y="861963"/>
          <a:ext cx="915225" cy="920030"/>
        </a:xfrm>
        <a:custGeom>
          <a:avLst/>
          <a:gdLst/>
          <a:ahLst/>
          <a:cxnLst/>
          <a:rect l="0" t="0" r="0" b="0"/>
          <a:pathLst>
            <a:path>
              <a:moveTo>
                <a:pt x="0" y="920030"/>
              </a:moveTo>
              <a:lnTo>
                <a:pt x="457612" y="920030"/>
              </a:lnTo>
              <a:lnTo>
                <a:pt x="457612" y="0"/>
              </a:lnTo>
              <a:lnTo>
                <a:pt x="915225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916210" y="1289535"/>
        <a:ext cx="64886" cy="64886"/>
      </dsp:txXfrm>
    </dsp:sp>
    <dsp:sp modelId="{6E4EC41E-FD46-4D4D-8B45-C4FA87996387}">
      <dsp:nvSpPr>
        <dsp:cNvPr id="0" name=""/>
        <dsp:cNvSpPr/>
      </dsp:nvSpPr>
      <dsp:spPr>
        <a:xfrm>
          <a:off x="491041" y="248161"/>
          <a:ext cx="915225" cy="1533832"/>
        </a:xfrm>
        <a:custGeom>
          <a:avLst/>
          <a:gdLst/>
          <a:ahLst/>
          <a:cxnLst/>
          <a:rect l="0" t="0" r="0" b="0"/>
          <a:pathLst>
            <a:path>
              <a:moveTo>
                <a:pt x="0" y="1533832"/>
              </a:moveTo>
              <a:lnTo>
                <a:pt x="457612" y="1533832"/>
              </a:lnTo>
              <a:lnTo>
                <a:pt x="457612" y="0"/>
              </a:lnTo>
              <a:lnTo>
                <a:pt x="915225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904000" y="970424"/>
        <a:ext cx="89306" cy="89306"/>
      </dsp:txXfrm>
    </dsp:sp>
    <dsp:sp modelId="{2BE699F6-177D-BB4C-A68F-AF2657172E3F}">
      <dsp:nvSpPr>
        <dsp:cNvPr id="0" name=""/>
        <dsp:cNvSpPr/>
      </dsp:nvSpPr>
      <dsp:spPr>
        <a:xfrm rot="16200000">
          <a:off x="-1046693" y="1536473"/>
          <a:ext cx="2584428" cy="4910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Metric</a:t>
          </a:r>
        </a:p>
      </dsp:txBody>
      <dsp:txXfrm>
        <a:off x="-1046693" y="1536473"/>
        <a:ext cx="2584428" cy="491041"/>
      </dsp:txXfrm>
    </dsp:sp>
    <dsp:sp modelId="{B44B26BB-315A-C04B-B4DD-D0815F3E915D}">
      <dsp:nvSpPr>
        <dsp:cNvPr id="0" name=""/>
        <dsp:cNvSpPr/>
      </dsp:nvSpPr>
      <dsp:spPr>
        <a:xfrm>
          <a:off x="1406266" y="2640"/>
          <a:ext cx="3375142" cy="4910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Latency [2], [4]</a:t>
          </a:r>
          <a:endParaRPr lang="en-GB" sz="16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6266" y="2640"/>
        <a:ext cx="3375142" cy="491041"/>
      </dsp:txXfrm>
    </dsp:sp>
    <dsp:sp modelId="{F189C777-641F-2141-B894-4237F67871CD}">
      <dsp:nvSpPr>
        <dsp:cNvPr id="0" name=""/>
        <dsp:cNvSpPr/>
      </dsp:nvSpPr>
      <dsp:spPr>
        <a:xfrm>
          <a:off x="1406266" y="616442"/>
          <a:ext cx="3375142" cy="4910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Energy consumption [3], [4]</a:t>
          </a:r>
          <a:endParaRPr lang="en-GB" sz="16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6266" y="616442"/>
        <a:ext cx="3375142" cy="491041"/>
      </dsp:txXfrm>
    </dsp:sp>
    <dsp:sp modelId="{5A1AB071-E4E9-EA49-99AA-997A9DA34C18}">
      <dsp:nvSpPr>
        <dsp:cNvPr id="0" name=""/>
        <dsp:cNvSpPr/>
      </dsp:nvSpPr>
      <dsp:spPr>
        <a:xfrm>
          <a:off x="1406266" y="1230244"/>
          <a:ext cx="3375142" cy="4910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Reliability [5], [6]</a:t>
          </a:r>
          <a:endParaRPr lang="en-GB" sz="16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6266" y="1230244"/>
        <a:ext cx="3375142" cy="491041"/>
      </dsp:txXfrm>
    </dsp:sp>
    <dsp:sp modelId="{5D25CA05-B798-E641-B475-075FB55F0DB9}">
      <dsp:nvSpPr>
        <dsp:cNvPr id="0" name=""/>
        <dsp:cNvSpPr/>
      </dsp:nvSpPr>
      <dsp:spPr>
        <a:xfrm>
          <a:off x="1406266" y="1844046"/>
          <a:ext cx="3375142" cy="4910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Capacity [7], [8]</a:t>
          </a:r>
          <a:endParaRPr lang="en-GB" sz="16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6266" y="1844046"/>
        <a:ext cx="3375142" cy="491041"/>
      </dsp:txXfrm>
    </dsp:sp>
    <dsp:sp modelId="{32EDB05E-A1B5-D14A-BD99-97805D03402B}">
      <dsp:nvSpPr>
        <dsp:cNvPr id="0" name=""/>
        <dsp:cNvSpPr/>
      </dsp:nvSpPr>
      <dsp:spPr>
        <a:xfrm>
          <a:off x="1406266" y="2457847"/>
          <a:ext cx="3375142" cy="4910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Security and privacy [9], [10]</a:t>
          </a:r>
          <a:endParaRPr lang="en-GB" sz="16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6266" y="2457847"/>
        <a:ext cx="3375142" cy="491041"/>
      </dsp:txXfrm>
    </dsp:sp>
    <dsp:sp modelId="{51D3F5D2-5C66-064F-8D7D-6D86AECA5467}">
      <dsp:nvSpPr>
        <dsp:cNvPr id="0" name=""/>
        <dsp:cNvSpPr/>
      </dsp:nvSpPr>
      <dsp:spPr>
        <a:xfrm>
          <a:off x="1406266" y="3071649"/>
          <a:ext cx="3375142" cy="4910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en-US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Utility [10], [11]</a:t>
          </a:r>
          <a:endParaRPr lang="en-GB" sz="16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6266" y="3071649"/>
        <a:ext cx="3375142" cy="4910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805F1C-2904-9A4C-B5DF-024D724B09D3}">
      <dsp:nvSpPr>
        <dsp:cNvPr id="0" name=""/>
        <dsp:cNvSpPr/>
      </dsp:nvSpPr>
      <dsp:spPr>
        <a:xfrm>
          <a:off x="250599" y="589"/>
          <a:ext cx="2268541" cy="4025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Cache-aided relay</a:t>
          </a:r>
          <a:endParaRPr lang="en-GB" sz="1400" b="1" kern="1200" dirty="0">
            <a:solidFill>
              <a:schemeClr val="bg1"/>
            </a:solidFill>
          </a:endParaRPr>
        </a:p>
      </dsp:txBody>
      <dsp:txXfrm>
        <a:off x="262389" y="12379"/>
        <a:ext cx="2244961" cy="378966"/>
      </dsp:txXfrm>
    </dsp:sp>
    <dsp:sp modelId="{BDBDBAD9-086C-EF41-8AAB-50B7E47786FA}">
      <dsp:nvSpPr>
        <dsp:cNvPr id="0" name=""/>
        <dsp:cNvSpPr/>
      </dsp:nvSpPr>
      <dsp:spPr>
        <a:xfrm>
          <a:off x="477453" y="403135"/>
          <a:ext cx="226854" cy="526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561"/>
              </a:lnTo>
              <a:lnTo>
                <a:pt x="226854" y="526561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B967-78DF-F743-90F2-3BCD21ECF8C9}">
      <dsp:nvSpPr>
        <dsp:cNvPr id="0" name=""/>
        <dsp:cNvSpPr/>
      </dsp:nvSpPr>
      <dsp:spPr>
        <a:xfrm>
          <a:off x="704307" y="578656"/>
          <a:ext cx="3240768" cy="702082"/>
        </a:xfrm>
        <a:prstGeom prst="roundRect">
          <a:avLst>
            <a:gd name="adj" fmla="val 10000"/>
          </a:avLst>
        </a:prstGeom>
        <a:solidFill>
          <a:srgbClr val="D5E9F4"/>
        </a:solidFill>
        <a:ln w="9525" cap="flat" cmpd="sng" algn="ctr">
          <a:solidFill>
            <a:srgbClr val="A3D2D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None/>
          </a:pPr>
          <a:r>
            <a:rPr lang="en-US" sz="1400" b="1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</a:t>
          </a: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Edge node with the best CPU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724870" y="599219"/>
        <a:ext cx="3199642" cy="660956"/>
      </dsp:txXfrm>
    </dsp:sp>
    <dsp:sp modelId="{D19D4E16-AD41-B746-B58B-3EA48D29AF90}">
      <dsp:nvSpPr>
        <dsp:cNvPr id="0" name=""/>
        <dsp:cNvSpPr/>
      </dsp:nvSpPr>
      <dsp:spPr>
        <a:xfrm>
          <a:off x="477453" y="403135"/>
          <a:ext cx="226854" cy="14041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4165"/>
              </a:lnTo>
              <a:lnTo>
                <a:pt x="226854" y="1404165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404904-2304-4E4A-97EF-79B6E392261C}">
      <dsp:nvSpPr>
        <dsp:cNvPr id="0" name=""/>
        <dsp:cNvSpPr/>
      </dsp:nvSpPr>
      <dsp:spPr>
        <a:xfrm>
          <a:off x="704307" y="1456259"/>
          <a:ext cx="3240768" cy="702082"/>
        </a:xfrm>
        <a:prstGeom prst="roundRect">
          <a:avLst>
            <a:gd name="adj" fmla="val 10000"/>
          </a:avLst>
        </a:prstGeom>
        <a:solidFill>
          <a:srgbClr val="D5E9F4">
            <a:alpha val="90000"/>
          </a:srgbClr>
        </a:solidFill>
        <a:ln w="9525" cap="flat" cmpd="sng" algn="ctr">
          <a:solidFill>
            <a:srgbClr val="A3D2D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None/>
          </a:pPr>
          <a:r>
            <a:rPr lang="en-US" sz="1400" b="1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II</a:t>
          </a: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Relay – edge node channel with the best power gain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724870" y="1476822"/>
        <a:ext cx="3199642" cy="660956"/>
      </dsp:txXfrm>
    </dsp:sp>
    <dsp:sp modelId="{18177D1A-029B-5D43-B907-0046CFDF5F9B}">
      <dsp:nvSpPr>
        <dsp:cNvPr id="0" name=""/>
        <dsp:cNvSpPr/>
      </dsp:nvSpPr>
      <dsp:spPr>
        <a:xfrm>
          <a:off x="4041491" y="589"/>
          <a:ext cx="2268541" cy="3918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Cache-free relay</a:t>
          </a:r>
          <a:endParaRPr lang="en-GB" sz="1400" b="0" kern="1200" dirty="0">
            <a:solidFill>
              <a:schemeClr val="bg1"/>
            </a:solidFill>
          </a:endParaRPr>
        </a:p>
      </dsp:txBody>
      <dsp:txXfrm>
        <a:off x="4052967" y="12065"/>
        <a:ext cx="2245589" cy="368859"/>
      </dsp:txXfrm>
    </dsp:sp>
    <dsp:sp modelId="{EA7CE770-C4CF-824C-BED9-7391B4ABC578}">
      <dsp:nvSpPr>
        <dsp:cNvPr id="0" name=""/>
        <dsp:cNvSpPr/>
      </dsp:nvSpPr>
      <dsp:spPr>
        <a:xfrm>
          <a:off x="4268345" y="392400"/>
          <a:ext cx="304661" cy="541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1930"/>
              </a:lnTo>
              <a:lnTo>
                <a:pt x="304661" y="54193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A4CD6E-7BC0-5445-8353-6DCF4E1B97BB}">
      <dsp:nvSpPr>
        <dsp:cNvPr id="0" name=""/>
        <dsp:cNvSpPr/>
      </dsp:nvSpPr>
      <dsp:spPr>
        <a:xfrm>
          <a:off x="4573007" y="583290"/>
          <a:ext cx="3240015" cy="702082"/>
        </a:xfrm>
        <a:prstGeom prst="roundRect">
          <a:avLst>
            <a:gd name="adj" fmla="val 10000"/>
          </a:avLst>
        </a:prstGeom>
        <a:solidFill>
          <a:srgbClr val="D5E9F4"/>
        </a:solidFill>
        <a:ln w="9525" cap="flat" cmpd="sng" algn="ctr">
          <a:solidFill>
            <a:srgbClr val="A3D2D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None/>
          </a:pPr>
          <a:r>
            <a:rPr lang="en-US" sz="1400" b="1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</a:t>
          </a: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Edge node with the best CPU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4593570" y="603853"/>
        <a:ext cx="3198889" cy="660956"/>
      </dsp:txXfrm>
    </dsp:sp>
    <dsp:sp modelId="{25E68D69-5E92-BC4F-8D46-FF55A9C0D937}">
      <dsp:nvSpPr>
        <dsp:cNvPr id="0" name=""/>
        <dsp:cNvSpPr/>
      </dsp:nvSpPr>
      <dsp:spPr>
        <a:xfrm>
          <a:off x="4268345" y="392400"/>
          <a:ext cx="289817" cy="1373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3329"/>
              </a:lnTo>
              <a:lnTo>
                <a:pt x="289817" y="1373329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84D052-934B-524B-9B1D-DAEA21963C8C}">
      <dsp:nvSpPr>
        <dsp:cNvPr id="0" name=""/>
        <dsp:cNvSpPr/>
      </dsp:nvSpPr>
      <dsp:spPr>
        <a:xfrm>
          <a:off x="4558163" y="1414689"/>
          <a:ext cx="3266952" cy="702082"/>
        </a:xfrm>
        <a:prstGeom prst="roundRect">
          <a:avLst>
            <a:gd name="adj" fmla="val 10000"/>
          </a:avLst>
        </a:prstGeom>
        <a:solidFill>
          <a:srgbClr val="D5E9F4">
            <a:alpha val="90000"/>
          </a:srgbClr>
        </a:solidFill>
        <a:ln w="9525" cap="flat" cmpd="sng" algn="ctr">
          <a:solidFill>
            <a:srgbClr val="A3D2D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None/>
          </a:pPr>
          <a:r>
            <a:rPr lang="en-US" sz="1400" b="1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II</a:t>
          </a: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Relay – edge node channel with the best power gain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4578726" y="1435252"/>
        <a:ext cx="3225826" cy="660956"/>
      </dsp:txXfrm>
    </dsp:sp>
    <dsp:sp modelId="{B4A7C7AA-8740-A741-B847-206E7BA176DC}">
      <dsp:nvSpPr>
        <dsp:cNvPr id="0" name=""/>
        <dsp:cNvSpPr/>
      </dsp:nvSpPr>
      <dsp:spPr>
        <a:xfrm>
          <a:off x="4268345" y="392400"/>
          <a:ext cx="278370" cy="22817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1768"/>
              </a:lnTo>
              <a:lnTo>
                <a:pt x="278370" y="2281768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CC51CE-0F58-D04F-9C49-011F615DCADE}">
      <dsp:nvSpPr>
        <dsp:cNvPr id="0" name=""/>
        <dsp:cNvSpPr/>
      </dsp:nvSpPr>
      <dsp:spPr>
        <a:xfrm>
          <a:off x="4546716" y="2323127"/>
          <a:ext cx="3278399" cy="702082"/>
        </a:xfrm>
        <a:prstGeom prst="roundRect">
          <a:avLst>
            <a:gd name="adj" fmla="val 10000"/>
          </a:avLst>
        </a:prstGeom>
        <a:solidFill>
          <a:srgbClr val="D5E9F4">
            <a:alpha val="90000"/>
          </a:srgbClr>
        </a:solidFill>
        <a:ln w="9525" cap="flat" cmpd="sng" algn="ctr">
          <a:solidFill>
            <a:srgbClr val="A3D2D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3">
                <a:lumMod val="60000"/>
                <a:lumOff val="40000"/>
              </a:schemeClr>
            </a:buClr>
            <a:buFont typeface="Wingdings" pitchFamily="2" charset="2"/>
            <a:buNone/>
          </a:pPr>
          <a:r>
            <a:rPr lang="en-US" sz="1400" b="1" i="1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Scheme III</a:t>
          </a:r>
          <a:r>
            <a:rPr lang="en-US" sz="1400" kern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: User – edge node channel with the best power gain 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4567279" y="2343690"/>
        <a:ext cx="3237273" cy="6609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64346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fd374b682_2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g7fd374b682_2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fd374b682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7fd374b682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2051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fd374b682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7fd374b682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5565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fd374b682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7fd374b682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518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fd374b682_2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7fd374b682_2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fd374b682_2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7fd374b682_2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fd374b682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7fd374b682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fd374b682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7fd374b682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fd374b682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7fd374b682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fd374b682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7fd374b682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fd374b682_2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7fd374b682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1282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fd374b682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7fd374b682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5508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fd374b682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7fd374b682_2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5704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fd374b682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7fd374b682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358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311695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/>
          </a:p>
        </p:txBody>
      </p:sp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938011" y="1294145"/>
            <a:ext cx="8276078" cy="5853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03529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311703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2"/>
          </p:nvPr>
        </p:nvSpPr>
        <p:spPr>
          <a:xfrm>
            <a:off x="4832403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65" name="Google Shape;6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267" y="-228687"/>
            <a:ext cx="1844153" cy="1301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5577" y="2099128"/>
            <a:ext cx="2491344" cy="3267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311703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914400" lvl="1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371600" lvl="2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828800" lvl="3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2286000" lvl="4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743200" lvl="5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3200400" lvl="6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3657600" lvl="7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4114800" lvl="8" indent="-30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832403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914400" lvl="1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371600" lvl="2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828800" lvl="3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2286000" lvl="4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743200" lvl="5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3200400" lvl="6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3657600" lvl="7" indent="-304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4114800" lvl="8" indent="-30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9" name="Google Shape;7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05577" y="2099128"/>
            <a:ext cx="2491344" cy="3267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0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A154037-3A2C-06CC-0746-5BA1B49A9DB7}"/>
              </a:ext>
            </a:extLst>
          </p:cNvPr>
          <p:cNvSpPr/>
          <p:nvPr/>
        </p:nvSpPr>
        <p:spPr>
          <a:xfrm>
            <a:off x="2651760" y="157942"/>
            <a:ext cx="3350029" cy="12219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pic>
        <p:nvPicPr>
          <p:cNvPr id="9" name="Рисунок 1" descr="A close up of a sign&#10;&#10;Description automatically generated with low confidence">
            <a:extLst>
              <a:ext uri="{FF2B5EF4-FFF2-40B4-BE49-F238E27FC236}">
                <a16:creationId xmlns:a16="http://schemas.microsoft.com/office/drawing/2014/main" id="{C57B97EB-EC28-B762-507C-44AE66415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401" y="388358"/>
            <a:ext cx="2453196" cy="5601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id="{1424A29B-DF91-8E34-0F2E-40922B1DE00E}"/>
              </a:ext>
            </a:extLst>
          </p:cNvPr>
          <p:cNvSpPr txBox="1"/>
          <p:nvPr/>
        </p:nvSpPr>
        <p:spPr>
          <a:xfrm>
            <a:off x="2909716" y="4647004"/>
            <a:ext cx="3324566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6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Nur-Sultan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2022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0B62BABA-EFBA-140A-B990-D3B94F70BA92}"/>
              </a:ext>
            </a:extLst>
          </p:cNvPr>
          <p:cNvSpPr txBox="1"/>
          <p:nvPr/>
        </p:nvSpPr>
        <p:spPr>
          <a:xfrm>
            <a:off x="1090784" y="886227"/>
            <a:ext cx="7184572" cy="1508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br>
              <a:rPr dirty="0"/>
            </a:b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Analysis of Edge Computing for 5G and </a:t>
            </a:r>
          </a:p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 of Things</a:t>
            </a:r>
          </a:p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13" name="Samal Tastambekova| General manager, QCO…">
            <a:extLst>
              <a:ext uri="{FF2B5EF4-FFF2-40B4-BE49-F238E27FC236}">
                <a16:creationId xmlns:a16="http://schemas.microsoft.com/office/drawing/2014/main" id="{219A4E3B-FD30-936A-F487-93A2409EE409}"/>
              </a:ext>
            </a:extLst>
          </p:cNvPr>
          <p:cNvSpPr txBox="1"/>
          <p:nvPr/>
        </p:nvSpPr>
        <p:spPr>
          <a:xfrm>
            <a:off x="6925647" y="4077617"/>
            <a:ext cx="2218353" cy="1138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Aigerim Ospanova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 ID: 201911399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dirty="0"/>
          </a:p>
          <a:p>
            <a:r>
              <a:rPr dirty="0"/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CC8237-DD0D-B065-12C7-21FA3632A1CF}"/>
              </a:ext>
            </a:extLst>
          </p:cNvPr>
          <p:cNvSpPr/>
          <p:nvPr/>
        </p:nvSpPr>
        <p:spPr>
          <a:xfrm>
            <a:off x="1975588" y="3301948"/>
            <a:ext cx="5414964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Supervisors: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Dr. Behrouz Maham, Dr. Aresh Dadlani</a:t>
            </a:r>
          </a:p>
          <a:p>
            <a:pPr algn="ctr">
              <a:spcAft>
                <a:spcPts val="20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External examiner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Dr. Sain Saginbekov</a:t>
            </a:r>
            <a:endParaRPr lang="en-KZ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4293D588-5A8D-5095-7C4F-97C19AE33CA7}"/>
              </a:ext>
            </a:extLst>
          </p:cNvPr>
          <p:cNvSpPr txBox="1">
            <a:spLocks/>
          </p:cNvSpPr>
          <p:nvPr/>
        </p:nvSpPr>
        <p:spPr>
          <a:xfrm>
            <a:off x="1883980" y="2246089"/>
            <a:ext cx="5598180" cy="1249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 Engineering and Digital Sciences </a:t>
            </a:r>
            <a:b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and Computer Engineering</a:t>
            </a:r>
            <a:b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Nazarbayev University</a:t>
            </a:r>
            <a:br>
              <a:rPr lang="en-US" sz="1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6EC05E-0EA7-F227-83AE-3F2495E410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10</a:t>
            </a:fld>
            <a:endParaRPr lang="en-GB" sz="10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4776EED-3707-A152-CC25-BCDC8200E6A9}"/>
              </a:ext>
            </a:extLst>
          </p:cNvPr>
          <p:cNvSpPr txBox="1"/>
          <p:nvPr/>
        </p:nvSpPr>
        <p:spPr>
          <a:xfrm>
            <a:off x="1298364" y="117035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model with cache-free relay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D0AAA6-857D-CBE3-8B67-BC85C1225F02}"/>
              </a:ext>
            </a:extLst>
          </p:cNvPr>
          <p:cNvSpPr txBox="1"/>
          <p:nvPr/>
        </p:nvSpPr>
        <p:spPr>
          <a:xfrm>
            <a:off x="592915" y="843663"/>
            <a:ext cx="7661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Scheme I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3EDC6B-444E-7D4F-C6E1-22C16A716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10" y="4379730"/>
            <a:ext cx="2974351" cy="45553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5C0C6CF-DADA-35E9-1DB9-706B98CCF7AE}"/>
              </a:ext>
            </a:extLst>
          </p:cNvPr>
          <p:cNvSpPr/>
          <p:nvPr/>
        </p:nvSpPr>
        <p:spPr>
          <a:xfrm>
            <a:off x="4546652" y="2080900"/>
            <a:ext cx="3968214" cy="30625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A0898F-43F2-EA78-E5DB-02ECDEC07E70}"/>
              </a:ext>
            </a:extLst>
          </p:cNvPr>
          <p:cNvSpPr txBox="1"/>
          <p:nvPr/>
        </p:nvSpPr>
        <p:spPr>
          <a:xfrm>
            <a:off x="8447066" y="3721857"/>
            <a:ext cx="512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(12)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37B73D-2578-93AE-AC5F-D1D60A183F8B}"/>
              </a:ext>
            </a:extLst>
          </p:cNvPr>
          <p:cNvSpPr txBox="1"/>
          <p:nvPr/>
        </p:nvSpPr>
        <p:spPr>
          <a:xfrm>
            <a:off x="8530130" y="292220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1B62B4-8950-FEAD-6A18-14B6454C4508}"/>
              </a:ext>
            </a:extLst>
          </p:cNvPr>
          <p:cNvSpPr txBox="1"/>
          <p:nvPr/>
        </p:nvSpPr>
        <p:spPr>
          <a:xfrm>
            <a:off x="8530130" y="121634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41069A-1861-965F-8AD3-42E1C459A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10" y="1171497"/>
            <a:ext cx="7075318" cy="5083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EE56F4-BD97-B938-2DFA-52EBF0BFC5C2}"/>
              </a:ext>
            </a:extLst>
          </p:cNvPr>
          <p:cNvSpPr txBox="1"/>
          <p:nvPr/>
        </p:nvSpPr>
        <p:spPr>
          <a:xfrm>
            <a:off x="592916" y="1999869"/>
            <a:ext cx="7661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Scheme II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DA0F0C0-98D7-A4E3-D8CA-2AC7FBA59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14" y="2381193"/>
            <a:ext cx="8302280" cy="5219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CC70E46-606F-4648-053E-1A9EB3FB0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134" y="3626368"/>
            <a:ext cx="7835037" cy="6504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0017AC0-6437-E26E-9DE2-D7211B22F1A1}"/>
              </a:ext>
            </a:extLst>
          </p:cNvPr>
          <p:cNvSpPr txBox="1"/>
          <p:nvPr/>
        </p:nvSpPr>
        <p:spPr>
          <a:xfrm>
            <a:off x="592914" y="3293856"/>
            <a:ext cx="7937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Scheme III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600" dirty="0"/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011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17BC91-EDCE-99EF-5FD8-D360E19D4C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11</a:t>
            </a:fld>
            <a:endParaRPr lang="en-GB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DB84372-3CF0-4963-AF02-75844CB1F7DE}"/>
              </a:ext>
            </a:extLst>
          </p:cNvPr>
          <p:cNvSpPr txBox="1"/>
          <p:nvPr/>
        </p:nvSpPr>
        <p:spPr>
          <a:xfrm>
            <a:off x="875764" y="131113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E66907-121F-3D2E-5672-A22FA30EA4FA}"/>
                  </a:ext>
                </a:extLst>
              </p:cNvPr>
              <p:cNvSpPr txBox="1"/>
              <p:nvPr/>
            </p:nvSpPr>
            <p:spPr>
              <a:xfrm>
                <a:off x="671331" y="891250"/>
                <a:ext cx="7383003" cy="3956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Carrier frequency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28 GHz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Path-loss exponent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3,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Nakagami parameter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Cycle frequency for each bit of task execution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10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CPU cycle frequency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50 GHz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Latency threshold </a:t>
                </a:r>
                <a:r>
                  <a:rPr lang="en-US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6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0.5 second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of edge nodes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E66907-121F-3D2E-5672-A22FA30EA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31" y="891250"/>
                <a:ext cx="7383003" cy="3956852"/>
              </a:xfrm>
              <a:prstGeom prst="rect">
                <a:avLst/>
              </a:prstGeom>
              <a:blipFill>
                <a:blip r:embed="rId2"/>
                <a:stretch>
                  <a:fillRect l="-343"/>
                </a:stretch>
              </a:blipFill>
            </p:spPr>
            <p:txBody>
              <a:bodyPr/>
              <a:lstStyle/>
              <a:p>
                <a:r>
                  <a:rPr lang="en-K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5193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6EC05E-0EA7-F227-83AE-3F2495E410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12</a:t>
            </a:fld>
            <a:endParaRPr lang="en-GB" sz="10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21A0CB7-B2B5-EDDA-1B71-E7999BD9C1E7}"/>
              </a:ext>
            </a:extLst>
          </p:cNvPr>
          <p:cNvSpPr txBox="1"/>
          <p:nvPr/>
        </p:nvSpPr>
        <p:spPr>
          <a:xfrm>
            <a:off x="875764" y="131113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4F8DBE-5869-F136-3E9A-1EC192D9C5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73" y="1126850"/>
            <a:ext cx="2834640" cy="2267585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259C1B9F-A110-8E00-66BC-A77EB304B4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413" y="1126850"/>
            <a:ext cx="2834640" cy="22675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C8CCA4-A45E-A125-C450-A14480C91BED}"/>
              </a:ext>
            </a:extLst>
          </p:cNvPr>
          <p:cNvSpPr txBox="1"/>
          <p:nvPr/>
        </p:nvSpPr>
        <p:spPr>
          <a:xfrm>
            <a:off x="255576" y="3400488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4. The outage probability curves versus SNR.      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32BD2D-FD21-C029-CF4F-C9301F6876D3}"/>
              </a:ext>
            </a:extLst>
          </p:cNvPr>
          <p:cNvSpPr/>
          <p:nvPr/>
        </p:nvSpPr>
        <p:spPr>
          <a:xfrm>
            <a:off x="6215449" y="2409568"/>
            <a:ext cx="2531360" cy="27339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81C2D20A-DF3F-A43C-CE41-97A72936E1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240" y="1126850"/>
            <a:ext cx="2834640" cy="22675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AF97FD8-A333-C564-6E37-AB3BB6EBA824}"/>
              </a:ext>
            </a:extLst>
          </p:cNvPr>
          <p:cNvSpPr txBox="1"/>
          <p:nvPr/>
        </p:nvSpPr>
        <p:spPr>
          <a:xfrm>
            <a:off x="3152206" y="3400488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5. The outage probability curves versus task size.      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C69113-5795-1F0D-4D5E-E3F5CA66554F}"/>
              </a:ext>
            </a:extLst>
          </p:cNvPr>
          <p:cNvSpPr txBox="1"/>
          <p:nvPr/>
        </p:nvSpPr>
        <p:spPr>
          <a:xfrm>
            <a:off x="6011103" y="3400488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6. The outage probability curves versus channel bandwidth.      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</p:spTree>
    <p:extLst>
      <p:ext uri="{BB962C8B-B14F-4D97-AF65-F5344CB8AC3E}">
        <p14:creationId xmlns:p14="http://schemas.microsoft.com/office/powerpoint/2010/main" val="2200083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6EC05E-0EA7-F227-83AE-3F2495E410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13</a:t>
            </a:fld>
            <a:endParaRPr lang="en-GB" sz="1000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7CC96702-0EAE-AFE6-5285-0A2EA73C5F5E}"/>
              </a:ext>
            </a:extLst>
          </p:cNvPr>
          <p:cNvSpPr txBox="1"/>
          <p:nvPr/>
        </p:nvSpPr>
        <p:spPr>
          <a:xfrm>
            <a:off x="1252225" y="111179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Combining schemes for task offloading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39B1AB-1A97-C380-931D-D712FAF6FC4D}"/>
              </a:ext>
            </a:extLst>
          </p:cNvPr>
          <p:cNvSpPr txBox="1"/>
          <p:nvPr/>
        </p:nvSpPr>
        <p:spPr>
          <a:xfrm>
            <a:off x="1048002" y="1710090"/>
            <a:ext cx="75966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TDMA-based task offloading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FDMA-based task offloading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achieving-based task offloading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612FC6-82D5-2748-C8FD-0ED21E928F83}"/>
              </a:ext>
            </a:extLst>
          </p:cNvPr>
          <p:cNvSpPr txBox="1"/>
          <p:nvPr/>
        </p:nvSpPr>
        <p:spPr>
          <a:xfrm>
            <a:off x="592853" y="859370"/>
            <a:ext cx="7879606" cy="350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14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user device offloads its complex task to all edge nodes simultaneously for completion. </a:t>
            </a:r>
            <a:endParaRPr lang="en-K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354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CAED4-55C0-5F9E-8698-8101C33B90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14</a:t>
            </a:fld>
            <a:endParaRPr lang="en-GB" sz="1000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FCDAB081-3CA4-3564-6565-5CF9DD6D1655}"/>
              </a:ext>
            </a:extLst>
          </p:cNvPr>
          <p:cNvSpPr txBox="1"/>
          <p:nvPr/>
        </p:nvSpPr>
        <p:spPr>
          <a:xfrm>
            <a:off x="1054487" y="133308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TDMA-based task offloading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4D7BAE3-FEDE-F902-8DDD-95511D083680}"/>
              </a:ext>
            </a:extLst>
          </p:cNvPr>
          <p:cNvSpPr/>
          <p:nvPr/>
        </p:nvSpPr>
        <p:spPr>
          <a:xfrm>
            <a:off x="6030097" y="1975111"/>
            <a:ext cx="2716712" cy="31683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0B5117-DE12-2749-83F9-98D5513DE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872" y="1116723"/>
            <a:ext cx="3467660" cy="27331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7EB866D-CD9B-9475-257D-57285A85BA7D}"/>
              </a:ext>
            </a:extLst>
          </p:cNvPr>
          <p:cNvSpPr txBox="1"/>
          <p:nvPr/>
        </p:nvSpPr>
        <p:spPr>
          <a:xfrm>
            <a:off x="5926801" y="3957024"/>
            <a:ext cx="32171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7.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with TDMA. </a:t>
            </a:r>
            <a:endParaRPr lang="en-K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F00510-1192-942F-4FD5-0DE924BE3644}"/>
              </a:ext>
            </a:extLst>
          </p:cNvPr>
          <p:cNvSpPr txBox="1"/>
          <p:nvPr/>
        </p:nvSpPr>
        <p:spPr>
          <a:xfrm>
            <a:off x="663225" y="1260428"/>
            <a:ext cx="4274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time of task offloading: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3DA750-44DA-0AAE-3400-0F228BC12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487" y="1675951"/>
            <a:ext cx="2620194" cy="6110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F008B0-896B-79F3-B183-03116A12ED45}"/>
              </a:ext>
            </a:extLst>
          </p:cNvPr>
          <p:cNvSpPr txBox="1"/>
          <p:nvPr/>
        </p:nvSpPr>
        <p:spPr>
          <a:xfrm>
            <a:off x="4572000" y="1713739"/>
            <a:ext cx="639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(13)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721C4B-FBE9-D8D2-DF49-8E08650156CD}"/>
              </a:ext>
            </a:extLst>
          </p:cNvPr>
          <p:cNvSpPr txBox="1"/>
          <p:nvPr/>
        </p:nvSpPr>
        <p:spPr>
          <a:xfrm>
            <a:off x="735576" y="2868775"/>
            <a:ext cx="2970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E6CB44-24AD-366A-DA84-C36680228E2A}"/>
              </a:ext>
            </a:extLst>
          </p:cNvPr>
          <p:cNvSpPr txBox="1"/>
          <p:nvPr/>
        </p:nvSpPr>
        <p:spPr>
          <a:xfrm>
            <a:off x="4597347" y="3359938"/>
            <a:ext cx="577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(14)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769019-736F-68FF-70E9-DEE0D55EA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487" y="3224203"/>
            <a:ext cx="3492168" cy="73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39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B7332-2E70-B576-FE16-39D91DE63B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15</a:t>
            </a:fld>
            <a:endParaRPr lang="en-GB" sz="1000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3EC429B4-D618-0D77-DF0E-AAF3FAEAB903}"/>
              </a:ext>
            </a:extLst>
          </p:cNvPr>
          <p:cNvSpPr txBox="1"/>
          <p:nvPr/>
        </p:nvSpPr>
        <p:spPr>
          <a:xfrm>
            <a:off x="875764" y="132153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FDCE1-32A0-9C4A-D92C-9C8A3886701C}"/>
              </a:ext>
            </a:extLst>
          </p:cNvPr>
          <p:cNvSpPr txBox="1"/>
          <p:nvPr/>
        </p:nvSpPr>
        <p:spPr>
          <a:xfrm>
            <a:off x="988541" y="362053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KZ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BD38D2-1576-CD55-4D47-31FF9A039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136" y="2731788"/>
            <a:ext cx="935548" cy="3341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7585DE-A259-068B-6F58-652DC7EC3AF0}"/>
              </a:ext>
            </a:extLst>
          </p:cNvPr>
          <p:cNvSpPr txBox="1"/>
          <p:nvPr/>
        </p:nvSpPr>
        <p:spPr>
          <a:xfrm>
            <a:off x="682906" y="811897"/>
            <a:ext cx="5671046" cy="35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delay-outage probability in Rayleigh fading case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43342D-8980-D0D7-A8A1-7A78D874B1A7}"/>
              </a:ext>
            </a:extLst>
          </p:cNvPr>
          <p:cNvSpPr txBox="1"/>
          <p:nvPr/>
        </p:nvSpPr>
        <p:spPr>
          <a:xfrm>
            <a:off x="1938529" y="2712839"/>
            <a:ext cx="1055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6D03AC-6437-B398-EE3B-9199DCF958CD}"/>
              </a:ext>
            </a:extLst>
          </p:cNvPr>
          <p:cNvSpPr txBox="1"/>
          <p:nvPr/>
        </p:nvSpPr>
        <p:spPr>
          <a:xfrm>
            <a:off x="723075" y="3620530"/>
            <a:ext cx="7989009" cy="355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is no closed-form expression;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therefore, the reliability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can be computed numerically. </a:t>
            </a:r>
            <a:endParaRPr lang="en-KZ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001D14-61B1-723A-0294-877076C5B938}"/>
              </a:ext>
            </a:extLst>
          </p:cNvPr>
          <p:cNvSpPr txBox="1"/>
          <p:nvPr/>
        </p:nvSpPr>
        <p:spPr>
          <a:xfrm>
            <a:off x="8063628" y="1681200"/>
            <a:ext cx="730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(15)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F78DC7-24FF-448C-5735-81E70B0CB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4403" y="1340422"/>
            <a:ext cx="5671046" cy="9240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35146A-5215-8268-8FED-EFE1FF69E3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5019" y="2465387"/>
            <a:ext cx="2502360" cy="83412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7D0B2CD-C321-A048-C63D-BBF8997461C8}"/>
              </a:ext>
            </a:extLst>
          </p:cNvPr>
          <p:cNvSpPr txBox="1"/>
          <p:nvPr/>
        </p:nvSpPr>
        <p:spPr>
          <a:xfrm>
            <a:off x="5131226" y="2678114"/>
            <a:ext cx="53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82F182-FEF6-8764-6768-CD8F17EEAA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0766" y="2504691"/>
            <a:ext cx="1408463" cy="4997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71D12D-0302-D083-11F2-46CDC2D3FEE6}"/>
              </a:ext>
            </a:extLst>
          </p:cNvPr>
          <p:cNvSpPr txBox="1"/>
          <p:nvPr/>
        </p:nvSpPr>
        <p:spPr>
          <a:xfrm>
            <a:off x="6917654" y="2689689"/>
            <a:ext cx="242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6654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CAED4-55C0-5F9E-8698-8101C33B90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16</a:t>
            </a:fld>
            <a:endParaRPr lang="en-GB" sz="10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4D7BAE3-FEDE-F902-8DDD-95511D083680}"/>
              </a:ext>
            </a:extLst>
          </p:cNvPr>
          <p:cNvSpPr/>
          <p:nvPr/>
        </p:nvSpPr>
        <p:spPr>
          <a:xfrm>
            <a:off x="6030097" y="1975111"/>
            <a:ext cx="2716712" cy="31683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82AEF1-627F-6271-5B0B-8820ACB63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348" y="1039053"/>
            <a:ext cx="3447461" cy="28697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6AE36DC-672D-33E0-1C80-44E8159F2B80}"/>
              </a:ext>
            </a:extLst>
          </p:cNvPr>
          <p:cNvSpPr txBox="1"/>
          <p:nvPr/>
        </p:nvSpPr>
        <p:spPr>
          <a:xfrm>
            <a:off x="6030097" y="3918189"/>
            <a:ext cx="28743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8.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with FDMA. </a:t>
            </a:r>
            <a:endParaRPr lang="en-K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DB511D-EDE8-444F-8F71-05D5537E24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69" y="1531772"/>
            <a:ext cx="3067176" cy="8526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15FCCC0-2AB1-8D39-26CF-5A7D4CFF25F2}"/>
              </a:ext>
            </a:extLst>
          </p:cNvPr>
          <p:cNvSpPr txBox="1"/>
          <p:nvPr/>
        </p:nvSpPr>
        <p:spPr>
          <a:xfrm>
            <a:off x="663225" y="1224542"/>
            <a:ext cx="4891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time of task offloading: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1463F0-2CE3-7441-0070-FD4C035199CF}"/>
              </a:ext>
            </a:extLst>
          </p:cNvPr>
          <p:cNvSpPr txBox="1"/>
          <p:nvPr/>
        </p:nvSpPr>
        <p:spPr>
          <a:xfrm>
            <a:off x="4783305" y="1657932"/>
            <a:ext cx="583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(16)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DB8FBA-897B-E405-6898-58F6E1B673EC}"/>
              </a:ext>
            </a:extLst>
          </p:cNvPr>
          <p:cNvSpPr txBox="1"/>
          <p:nvPr/>
        </p:nvSpPr>
        <p:spPr>
          <a:xfrm>
            <a:off x="716403" y="2896444"/>
            <a:ext cx="29706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5B8C09-9F9B-9658-BBE5-FEF9B252BB2D}"/>
              </a:ext>
            </a:extLst>
          </p:cNvPr>
          <p:cNvSpPr txBox="1"/>
          <p:nvPr/>
        </p:nvSpPr>
        <p:spPr>
          <a:xfrm>
            <a:off x="4782888" y="3342550"/>
            <a:ext cx="595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(17)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7A9098-4F16-C723-82F8-273185CCA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768" y="3271959"/>
            <a:ext cx="3832665" cy="757069"/>
          </a:xfrm>
          <a:prstGeom prst="rect">
            <a:avLst/>
          </a:pr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E73412BC-521B-DAA7-A895-284B13FB59B1}"/>
              </a:ext>
            </a:extLst>
          </p:cNvPr>
          <p:cNvSpPr txBox="1"/>
          <p:nvPr/>
        </p:nvSpPr>
        <p:spPr>
          <a:xfrm>
            <a:off x="1054487" y="133308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FDMA-based task offloading</a:t>
            </a:r>
          </a:p>
        </p:txBody>
      </p:sp>
    </p:spTree>
    <p:extLst>
      <p:ext uri="{BB962C8B-B14F-4D97-AF65-F5344CB8AC3E}">
        <p14:creationId xmlns:p14="http://schemas.microsoft.com/office/powerpoint/2010/main" val="2577372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B7332-2E70-B576-FE16-39D91DE63B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17</a:t>
            </a:fld>
            <a:endParaRPr lang="en-GB" sz="1000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3EC429B4-D618-0D77-DF0E-AAF3FAEAB903}"/>
              </a:ext>
            </a:extLst>
          </p:cNvPr>
          <p:cNvSpPr txBox="1"/>
          <p:nvPr/>
        </p:nvSpPr>
        <p:spPr>
          <a:xfrm>
            <a:off x="875764" y="148015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analysis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E58F6D-B0DF-1A01-5754-BA1C8ACCC0C5}"/>
              </a:ext>
            </a:extLst>
          </p:cNvPr>
          <p:cNvSpPr txBox="1"/>
          <p:nvPr/>
        </p:nvSpPr>
        <p:spPr>
          <a:xfrm>
            <a:off x="639849" y="915705"/>
            <a:ext cx="4869701" cy="35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 in Rayleigh fading case: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FDCE1-32A0-9C4A-D92C-9C8A3886701C}"/>
              </a:ext>
            </a:extLst>
          </p:cNvPr>
          <p:cNvSpPr txBox="1"/>
          <p:nvPr/>
        </p:nvSpPr>
        <p:spPr>
          <a:xfrm>
            <a:off x="988541" y="362053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KZ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22CFED-F16F-1296-30C3-6CFF3D091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947" y="1465022"/>
            <a:ext cx="3035137" cy="6691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382E8A5-F868-0749-9624-047D3751029F}"/>
              </a:ext>
            </a:extLst>
          </p:cNvPr>
          <p:cNvSpPr txBox="1"/>
          <p:nvPr/>
        </p:nvSpPr>
        <p:spPr>
          <a:xfrm>
            <a:off x="8067542" y="1690443"/>
            <a:ext cx="527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4D2F71-622C-C3FF-D661-55C1EAFE14A8}"/>
              </a:ext>
            </a:extLst>
          </p:cNvPr>
          <p:cNvSpPr txBox="1"/>
          <p:nvPr/>
        </p:nvSpPr>
        <p:spPr>
          <a:xfrm>
            <a:off x="691942" y="2727772"/>
            <a:ext cx="5255212" cy="350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 in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Nakagami-m fading case:</a:t>
            </a:r>
            <a:endParaRPr lang="en-KZ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F2F5E4-A721-FCE1-1C76-6B1BC2F13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9653" y="3222927"/>
            <a:ext cx="4825952" cy="75656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81D9980-A18E-409E-269F-529414770BE2}"/>
              </a:ext>
            </a:extLst>
          </p:cNvPr>
          <p:cNvSpPr txBox="1"/>
          <p:nvPr/>
        </p:nvSpPr>
        <p:spPr>
          <a:xfrm>
            <a:off x="8059285" y="3388104"/>
            <a:ext cx="527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52CB5CD-ED74-B8EA-13E0-47B438F6EF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685" y="4060909"/>
            <a:ext cx="3936947" cy="68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95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CAED4-55C0-5F9E-8698-8101C33B90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18</a:t>
            </a:fld>
            <a:endParaRPr lang="en-GB" sz="1000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FCDAB081-3CA4-3564-6565-5CF9DD6D1655}"/>
              </a:ext>
            </a:extLst>
          </p:cNvPr>
          <p:cNvSpPr txBox="1"/>
          <p:nvPr/>
        </p:nvSpPr>
        <p:spPr>
          <a:xfrm>
            <a:off x="875763" y="131968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achieving schemes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4D7BAE3-FEDE-F902-8DDD-95511D083680}"/>
              </a:ext>
            </a:extLst>
          </p:cNvPr>
          <p:cNvSpPr/>
          <p:nvPr/>
        </p:nvSpPr>
        <p:spPr>
          <a:xfrm>
            <a:off x="6030097" y="1975111"/>
            <a:ext cx="2716712" cy="31683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AE36DC-672D-33E0-1C80-44E8159F2B80}"/>
              </a:ext>
            </a:extLst>
          </p:cNvPr>
          <p:cNvSpPr txBox="1"/>
          <p:nvPr/>
        </p:nvSpPr>
        <p:spPr>
          <a:xfrm>
            <a:off x="5346737" y="3955060"/>
            <a:ext cx="37154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9.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with capacity achieving schemes. </a:t>
            </a:r>
            <a:endParaRPr lang="en-K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5FCCC0-2AB1-8D39-26CF-5A7D4CFF25F2}"/>
              </a:ext>
            </a:extLst>
          </p:cNvPr>
          <p:cNvSpPr txBox="1"/>
          <p:nvPr/>
        </p:nvSpPr>
        <p:spPr>
          <a:xfrm>
            <a:off x="663225" y="1224545"/>
            <a:ext cx="4848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time of task offloading: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1463F0-2CE3-7441-0070-FD4C035199CF}"/>
              </a:ext>
            </a:extLst>
          </p:cNvPr>
          <p:cNvSpPr txBox="1"/>
          <p:nvPr/>
        </p:nvSpPr>
        <p:spPr>
          <a:xfrm>
            <a:off x="4744535" y="1662088"/>
            <a:ext cx="502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DB8FBA-897B-E405-6898-58F6E1B673EC}"/>
              </a:ext>
            </a:extLst>
          </p:cNvPr>
          <p:cNvSpPr txBox="1"/>
          <p:nvPr/>
        </p:nvSpPr>
        <p:spPr>
          <a:xfrm>
            <a:off x="743360" y="2887634"/>
            <a:ext cx="29642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5B8C09-9F9B-9658-BBE5-FEF9B252BB2D}"/>
              </a:ext>
            </a:extLst>
          </p:cNvPr>
          <p:cNvSpPr txBox="1"/>
          <p:nvPr/>
        </p:nvSpPr>
        <p:spPr>
          <a:xfrm>
            <a:off x="4802409" y="3441632"/>
            <a:ext cx="633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B53B9D-DDCF-FA8E-31F2-51FC01692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737" y="1022743"/>
            <a:ext cx="3397925" cy="28742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4F7A0E-5EA5-D469-4D09-E1D1FF3F8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570" y="1529998"/>
            <a:ext cx="2861681" cy="6635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2688E4-131C-6F6E-7A6A-7267B37EF5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763" y="3307918"/>
            <a:ext cx="4021091" cy="66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57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B7332-2E70-B576-FE16-39D91DE63B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9" y="487156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19</a:t>
            </a:fld>
            <a:endParaRPr lang="en-GB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E58F6D-B0DF-1A01-5754-BA1C8ACCC0C5}"/>
              </a:ext>
            </a:extLst>
          </p:cNvPr>
          <p:cNvSpPr txBox="1"/>
          <p:nvPr/>
        </p:nvSpPr>
        <p:spPr>
          <a:xfrm>
            <a:off x="864182" y="917222"/>
            <a:ext cx="6474167" cy="35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 in Rayleigh fading case: 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FDCE1-32A0-9C4A-D92C-9C8A3886701C}"/>
              </a:ext>
            </a:extLst>
          </p:cNvPr>
          <p:cNvSpPr txBox="1"/>
          <p:nvPr/>
        </p:nvSpPr>
        <p:spPr>
          <a:xfrm>
            <a:off x="988541" y="4604389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KZ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82E8A5-F868-0749-9624-047D3751029F}"/>
              </a:ext>
            </a:extLst>
          </p:cNvPr>
          <p:cNvSpPr txBox="1"/>
          <p:nvPr/>
        </p:nvSpPr>
        <p:spPr>
          <a:xfrm>
            <a:off x="8101560" y="146325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(22)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4D2F71-622C-C3FF-D661-55C1EAFE14A8}"/>
              </a:ext>
            </a:extLst>
          </p:cNvPr>
          <p:cNvSpPr txBox="1"/>
          <p:nvPr/>
        </p:nvSpPr>
        <p:spPr>
          <a:xfrm>
            <a:off x="864181" y="2401194"/>
            <a:ext cx="7608277" cy="350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 in Nakagami-m fading case: 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1D9980-A18E-409E-269F-529414770BE2}"/>
              </a:ext>
            </a:extLst>
          </p:cNvPr>
          <p:cNvSpPr txBox="1"/>
          <p:nvPr/>
        </p:nvSpPr>
        <p:spPr>
          <a:xfrm>
            <a:off x="8085482" y="2802249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(23)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13B74-72FC-E4D9-58DA-C22469A61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546" y="1344411"/>
            <a:ext cx="3270363" cy="524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A283AC-172E-6595-4E37-BEC1B523C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272" y="3938981"/>
            <a:ext cx="3750534" cy="574594"/>
          </a:xfrm>
          <a:prstGeom prst="rect">
            <a:avLst/>
          </a:pr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C43D7C7D-F51A-261C-A228-C43F2C0E1391}"/>
              </a:ext>
            </a:extLst>
          </p:cNvPr>
          <p:cNvSpPr txBox="1"/>
          <p:nvPr/>
        </p:nvSpPr>
        <p:spPr>
          <a:xfrm>
            <a:off x="875764" y="148015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analysis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F34D27-C696-E809-069A-B833B6282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7061" y="2861026"/>
            <a:ext cx="3744592" cy="73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63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28163E77-4FBD-05E1-38EF-F87479EBF33A}"/>
              </a:ext>
            </a:extLst>
          </p:cNvPr>
          <p:cNvSpPr txBox="1"/>
          <p:nvPr/>
        </p:nvSpPr>
        <p:spPr>
          <a:xfrm>
            <a:off x="2575125" y="96910"/>
            <a:ext cx="409190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2EF86D-5A53-420E-5ECE-E04633787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033" y="961894"/>
            <a:ext cx="5961928" cy="34865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6A6566-098E-B2AC-7179-3AB0A9AD239D}"/>
              </a:ext>
            </a:extLst>
          </p:cNvPr>
          <p:cNvSpPr txBox="1"/>
          <p:nvPr/>
        </p:nvSpPr>
        <p:spPr>
          <a:xfrm>
            <a:off x="2917917" y="4451171"/>
            <a:ext cx="3700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1.  Implementation of edge-assisted IoT [1].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0FE0D30-E436-1231-5AF3-6133FA7C7FD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2</a:t>
            </a:fld>
            <a:endParaRPr lang="en-GB" sz="1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17BC91-EDCE-99EF-5FD8-D360E19D4C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20</a:t>
            </a:fld>
            <a:endParaRPr lang="en-GB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DB84372-3CF0-4963-AF02-75844CB1F7DE}"/>
              </a:ext>
            </a:extLst>
          </p:cNvPr>
          <p:cNvSpPr txBox="1"/>
          <p:nvPr/>
        </p:nvSpPr>
        <p:spPr>
          <a:xfrm>
            <a:off x="875764" y="131113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E66907-121F-3D2E-5672-A22FA30EA4FA}"/>
                  </a:ext>
                </a:extLst>
              </p:cNvPr>
              <p:cNvSpPr txBox="1"/>
              <p:nvPr/>
            </p:nvSpPr>
            <p:spPr>
              <a:xfrm>
                <a:off x="671331" y="695208"/>
                <a:ext cx="7383003" cy="3956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Carrier frequency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28 GHz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Path-loss exponent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3,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Nakagami parameter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Cycle frequency for each bit of task execution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10 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CPU cycle frequency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50 GHz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Noise power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KZ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4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itchFamily="2" charset="2"/>
                  </a:rPr>
                  <a:t>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KZ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mWatt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Latency threshold </a:t>
                </a:r>
                <a:r>
                  <a:rPr lang="en-US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6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0.5 second</a:t>
                </a:r>
              </a:p>
              <a:p>
                <a:pPr marL="285750" indent="-285750">
                  <a:lnSpc>
                    <a:spcPct val="200000"/>
                  </a:lnSpc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Number of edge nodes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E66907-121F-3D2E-5672-A22FA30EA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31" y="695208"/>
                <a:ext cx="7383003" cy="3956852"/>
              </a:xfrm>
              <a:prstGeom prst="rect">
                <a:avLst/>
              </a:prstGeom>
              <a:blipFill>
                <a:blip r:embed="rId2"/>
                <a:stretch>
                  <a:fillRect l="-343" b="-1278"/>
                </a:stretch>
              </a:blipFill>
            </p:spPr>
            <p:txBody>
              <a:bodyPr/>
              <a:lstStyle/>
              <a:p>
                <a:r>
                  <a:rPr lang="en-K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464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6EC05E-0EA7-F227-83AE-3F2495E410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21</a:t>
            </a:fld>
            <a:endParaRPr lang="en-GB" sz="10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21A0CB7-B2B5-EDDA-1B71-E7999BD9C1E7}"/>
              </a:ext>
            </a:extLst>
          </p:cNvPr>
          <p:cNvSpPr txBox="1"/>
          <p:nvPr/>
        </p:nvSpPr>
        <p:spPr>
          <a:xfrm>
            <a:off x="875764" y="153973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B4D574-0E20-762D-9D76-0EE55F08D1C6}"/>
              </a:ext>
            </a:extLst>
          </p:cNvPr>
          <p:cNvSpPr txBox="1"/>
          <p:nvPr/>
        </p:nvSpPr>
        <p:spPr>
          <a:xfrm>
            <a:off x="2058789" y="745876"/>
            <a:ext cx="50214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Rayleigh fading channels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C8CCA4-A45E-A125-C450-A14480C91BED}"/>
              </a:ext>
            </a:extLst>
          </p:cNvPr>
          <p:cNvSpPr txBox="1"/>
          <p:nvPr/>
        </p:nvSpPr>
        <p:spPr>
          <a:xfrm>
            <a:off x="255576" y="3550959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10. The outage probability curves versus transmit power.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32BD2D-FD21-C029-CF4F-C9301F6876D3}"/>
              </a:ext>
            </a:extLst>
          </p:cNvPr>
          <p:cNvSpPr/>
          <p:nvPr/>
        </p:nvSpPr>
        <p:spPr>
          <a:xfrm>
            <a:off x="6215449" y="2409568"/>
            <a:ext cx="2531360" cy="27339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F97FD8-A333-C564-6E37-AB3BB6EBA824}"/>
              </a:ext>
            </a:extLst>
          </p:cNvPr>
          <p:cNvSpPr txBox="1"/>
          <p:nvPr/>
        </p:nvSpPr>
        <p:spPr>
          <a:xfrm>
            <a:off x="3152206" y="3550959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11. The outage probability curves versus task size.      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C69113-5795-1F0D-4D5E-E3F5CA66554F}"/>
              </a:ext>
            </a:extLst>
          </p:cNvPr>
          <p:cNvSpPr txBox="1"/>
          <p:nvPr/>
        </p:nvSpPr>
        <p:spPr>
          <a:xfrm>
            <a:off x="6011103" y="3550959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12. The outage probability curves versus channel bandwidth.     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5DEDEF4E-20D9-48FD-3FC4-D5EA8FD7B2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55" y="1261777"/>
            <a:ext cx="2834640" cy="2267585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AE5D8234-A25A-2936-F102-6F5E68DDBA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882" y="1283374"/>
            <a:ext cx="2834640" cy="2267585"/>
          </a:xfrm>
          <a:prstGeom prst="rect">
            <a:avLst/>
          </a:prstGeom>
        </p:spPr>
      </p:pic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9EEBEE29-83D1-7161-668C-0C3AA6502D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512" y="1283374"/>
            <a:ext cx="2834640" cy="226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736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6EC05E-0EA7-F227-83AE-3F2495E410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22</a:t>
            </a:fld>
            <a:endParaRPr lang="en-GB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B4D574-0E20-762D-9D76-0EE55F08D1C6}"/>
              </a:ext>
            </a:extLst>
          </p:cNvPr>
          <p:cNvSpPr txBox="1"/>
          <p:nvPr/>
        </p:nvSpPr>
        <p:spPr>
          <a:xfrm>
            <a:off x="2058789" y="754771"/>
            <a:ext cx="50214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Nakagami-m fading channels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C8CCA4-A45E-A125-C450-A14480C91BED}"/>
              </a:ext>
            </a:extLst>
          </p:cNvPr>
          <p:cNvSpPr txBox="1"/>
          <p:nvPr/>
        </p:nvSpPr>
        <p:spPr>
          <a:xfrm>
            <a:off x="255576" y="3550959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13. The outage probability curves versus transmit power.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32BD2D-FD21-C029-CF4F-C9301F6876D3}"/>
              </a:ext>
            </a:extLst>
          </p:cNvPr>
          <p:cNvSpPr/>
          <p:nvPr/>
        </p:nvSpPr>
        <p:spPr>
          <a:xfrm>
            <a:off x="6215449" y="2409568"/>
            <a:ext cx="2531360" cy="27339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F97FD8-A333-C564-6E37-AB3BB6EBA824}"/>
              </a:ext>
            </a:extLst>
          </p:cNvPr>
          <p:cNvSpPr txBox="1"/>
          <p:nvPr/>
        </p:nvSpPr>
        <p:spPr>
          <a:xfrm>
            <a:off x="3152206" y="3550959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14. The outage probability curves versus task size.      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C69113-5795-1F0D-4D5E-E3F5CA66554F}"/>
              </a:ext>
            </a:extLst>
          </p:cNvPr>
          <p:cNvSpPr txBox="1"/>
          <p:nvPr/>
        </p:nvSpPr>
        <p:spPr>
          <a:xfrm>
            <a:off x="6011103" y="3550959"/>
            <a:ext cx="28346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 15. The outage probability curves versus channel bandwidth.         </a:t>
            </a:r>
            <a:endParaRPr lang="en-KZ" sz="1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0DBA4B7C-04D6-D9EE-DBD2-6E6E2F72B4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39" y="1275775"/>
            <a:ext cx="2834640" cy="2267585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4B51529B-9A49-54F9-5EC8-71F5BF7CC3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916" y="1275774"/>
            <a:ext cx="2834640" cy="2267585"/>
          </a:xfrm>
          <a:prstGeom prst="rect">
            <a:avLst/>
          </a:prstGeom>
        </p:spPr>
      </p:pic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7A8C6954-67FD-FA12-6425-37055C4C20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243" y="1283374"/>
            <a:ext cx="2834640" cy="2267585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21D188D7-1826-21AD-CC82-BF4681024FAD}"/>
              </a:ext>
            </a:extLst>
          </p:cNvPr>
          <p:cNvSpPr txBox="1"/>
          <p:nvPr/>
        </p:nvSpPr>
        <p:spPr>
          <a:xfrm>
            <a:off x="875764" y="153973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results</a:t>
            </a:r>
          </a:p>
        </p:txBody>
      </p:sp>
    </p:spTree>
    <p:extLst>
      <p:ext uri="{BB962C8B-B14F-4D97-AF65-F5344CB8AC3E}">
        <p14:creationId xmlns:p14="http://schemas.microsoft.com/office/powerpoint/2010/main" val="959955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32F5D-14F0-1BCA-2F6E-AB12150891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23</a:t>
            </a:fld>
            <a:endParaRPr lang="en-GB" sz="1000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9606C78-2886-0078-81B2-58F9AE9543CB}"/>
              </a:ext>
            </a:extLst>
          </p:cNvPr>
          <p:cNvSpPr txBox="1"/>
          <p:nvPr/>
        </p:nvSpPr>
        <p:spPr>
          <a:xfrm>
            <a:off x="2537474" y="152100"/>
            <a:ext cx="409190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BEB33F-E54D-53D9-BFF9-4617EFFF391B}"/>
              </a:ext>
            </a:extLst>
          </p:cNvPr>
          <p:cNvSpPr txBox="1"/>
          <p:nvPr/>
        </p:nvSpPr>
        <p:spPr>
          <a:xfrm>
            <a:off x="630533" y="1244939"/>
            <a:ext cx="7905789" cy="1754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schemes: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with cache-free relay, where the best channel gain from the relay to edge node is selected, showed the highest results. </a:t>
            </a:r>
          </a:p>
          <a:p>
            <a:pPr marL="285750" indent="-285750" algn="just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endParaRPr lang="en-US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4000"/>
              </a:lnSpc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Combining schemes: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Edge computing with capacity achieving schemes outperformed TDMA and FDMA schemes in terms of the reliability.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295561C-0B21-91FA-758E-69F8157BCD1B}"/>
              </a:ext>
            </a:extLst>
          </p:cNvPr>
          <p:cNvSpPr txBox="1"/>
          <p:nvPr/>
        </p:nvSpPr>
        <p:spPr>
          <a:xfrm>
            <a:off x="515073" y="748451"/>
            <a:ext cx="8113853" cy="402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 algn="just">
              <a:lnSpc>
                <a:spcPct val="115000"/>
              </a:lnSpc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[1]  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Y. Liu, M. Peng, G. Shou, Y. Chen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S. Chen,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Toward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dge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ntelligence: Multiaccess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dge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omputing for 5G and Internet of Things,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KZ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IEEE Internet of Things J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KZ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vol. 7, no. 8, pp. 6722-6747, Aug. 2020, doi: 10.1109/JIOT.2020.3004500.</a:t>
            </a:r>
          </a:p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Cicconetti, M. Conti, and A. Passarella, “Architecture and performance evaluation of distributed computation offloading in edge computing,” 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Simul. Model. Pract. Theory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101,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pp. 1-22,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2020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doi: ﻿10.1016/j.simpat.2019.102007.</a:t>
            </a:r>
          </a:p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W. Khan, K. Abbas, H. Shaiba, A. Muthanna, A. Abuarqoub, and M. Khayyat,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efficient computation offloading mechanism in multi-server mobile edge computing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integer linear optimization approach,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Electronics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9, no. 6, 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Jun. 2020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doi: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﻿0.3390/electronics9061010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K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 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Q. Tang, H. Lyu, G. Han, J. Wang, and K. Wang, “Partial offloading strategy for mobile edge computing considering mixed overhead of time and energy,” 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Neural Comput. Appl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vol. 32, no. 19, pp. 15383-15397,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Aug. 2019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doi: 10.1007/s00521-019-04401-8.</a:t>
            </a:r>
          </a:p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[5]  J. Xia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“Opportunistic access point selection for mobile edge computing networks,”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Wirel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vol. 20, no. 1, pp. 695-709, Jan. 2021, doi: 10.1109/TWC.2020.3028102.</a:t>
            </a:r>
          </a:p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[6] J. Xia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“Cache-aided mobile edge computing for B5G wireless communication networks,”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EURASIP J.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Wirel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Netw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vol. 2020, no. 1, pp. 1-10, Jan. 2020, doi: 10.1186/s13638-019-1612-0.</a:t>
            </a:r>
          </a:p>
          <a:p>
            <a:pPr indent="-457200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[7] 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Y. Cai and P. Yuan,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arying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obile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dge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omputing for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apacity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aximization,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Access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8, pp. 142832-142842, 2020, doi: 10.1109/ACCESS.2020.3014275.</a:t>
            </a:r>
          </a:p>
          <a:p>
            <a:pPr indent="-457200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[8] 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Y. He, J. Ren, G. Yu, and Y. Cai, “D2D communications meet mobile edge computing for enhanced computation capacity in cellular networks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IEEE Trans. Wirel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Commun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vol. 18, no. 3, pp. 1750–1763, Mar. 2019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doi: 10.1109/TWC.2019.2896999.</a:t>
            </a:r>
          </a:p>
          <a:p>
            <a:pPr indent="-457200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[9]  X. Xu, Q. Huang, X. Yin, M. Abbasi, M. R.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Khosravi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L. Qi, “Intelligent offloading for collaborative smart city services in edge computing,”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Internet of Things J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vol. 7, no. 9, pp. 7919-7927, Sept. 2020, doi: 10.1109/JIOT.2020.3000871.</a:t>
            </a:r>
            <a:endParaRPr lang="en-K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KZ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27C9D5D-4849-66E6-548E-24A68328FF4F}"/>
              </a:ext>
            </a:extLst>
          </p:cNvPr>
          <p:cNvSpPr txBox="1"/>
          <p:nvPr/>
        </p:nvSpPr>
        <p:spPr>
          <a:xfrm>
            <a:off x="2526044" y="-175024"/>
            <a:ext cx="4091908" cy="1138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br>
              <a:rPr dirty="0"/>
            </a:b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Bibliography</a:t>
            </a:r>
          </a:p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3B3B472-8178-1C18-51C0-B62FC71634E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24</a:t>
            </a:fld>
            <a:endParaRPr lang="en-GB" sz="1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70C1F7-6C74-F7F9-9046-09CCC090B7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AF5FDF-ED17-462A-6164-080008F9151D}"/>
              </a:ext>
            </a:extLst>
          </p:cNvPr>
          <p:cNvSpPr txBox="1"/>
          <p:nvPr/>
        </p:nvSpPr>
        <p:spPr>
          <a:xfrm>
            <a:off x="556054" y="775485"/>
            <a:ext cx="803189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[10]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Xu, X. Liu, Z. Xu, C. Wang, S. Wan, and X. Yang,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 optimization of resource utilization and load balance with privacy preservation for edge services in 5G networks,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Netw. Appl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vol. 25,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no. 2,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pp. 713–724,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20, doi: 10.1007/s11036-019-01448-8.</a:t>
            </a:r>
          </a:p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[11] S. Li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“Joint congestion control and resource allocation for delay-aware tasks in mobile edge computing,”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Wirel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Mob.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Comput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vol. 2021, pp. 1-16, Jan. 2021, doi: ﻿10.1155/2021/8897814.</a:t>
            </a:r>
          </a:p>
          <a:p>
            <a:pPr indent="-457200"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[12]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 C. Luong, P. Wang, D. Niyato, Y. Wen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Z. Han,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anagement 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etworking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conomic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nalysis and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ricing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odels: 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urvey,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Commun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Surv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Tut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or.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19, no. 2, pp. 954-1001, Secondquar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2017, doi: 10.1109/COMST.2017.2647981.</a:t>
            </a:r>
          </a:p>
        </p:txBody>
      </p:sp>
    </p:spTree>
    <p:extLst>
      <p:ext uri="{BB962C8B-B14F-4D97-AF65-F5344CB8AC3E}">
        <p14:creationId xmlns:p14="http://schemas.microsoft.com/office/powerpoint/2010/main" val="118227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D321AAFB-0118-A0DB-7E7B-A0B9D9A1AE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8481945"/>
              </p:ext>
            </p:extLst>
          </p:nvPr>
        </p:nvGraphicFramePr>
        <p:xfrm>
          <a:off x="1884744" y="970563"/>
          <a:ext cx="5374511" cy="3565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DCA331B-189A-145F-C20D-CC3FBBE2E4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3</a:t>
            </a:fld>
            <a:endParaRPr lang="en-GB" sz="10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061031E-3C2D-25AC-ED70-DB238D841415}"/>
              </a:ext>
            </a:extLst>
          </p:cNvPr>
          <p:cNvSpPr txBox="1"/>
          <p:nvPr/>
        </p:nvSpPr>
        <p:spPr>
          <a:xfrm>
            <a:off x="2617483" y="93712"/>
            <a:ext cx="409190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</a:p>
        </p:txBody>
      </p:sp>
    </p:spTree>
    <p:extLst>
      <p:ext uri="{BB962C8B-B14F-4D97-AF65-F5344CB8AC3E}">
        <p14:creationId xmlns:p14="http://schemas.microsoft.com/office/powerpoint/2010/main" val="935387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7AD3D-EF4B-45E8-7A0E-35B3C3C6F2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4</a:t>
            </a:fld>
            <a:endParaRPr lang="en-GB" sz="1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A4107B5-8811-F513-378A-8922CF82F96D}"/>
              </a:ext>
            </a:extLst>
          </p:cNvPr>
          <p:cNvGrpSpPr/>
          <p:nvPr/>
        </p:nvGrpSpPr>
        <p:grpSpPr>
          <a:xfrm>
            <a:off x="1734916" y="3387238"/>
            <a:ext cx="5844094" cy="1248188"/>
            <a:chOff x="0" y="0"/>
            <a:chExt cx="4440928" cy="139203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278F89E-2DD6-1C27-0C36-5D423A5F4DF3}"/>
                </a:ext>
              </a:extLst>
            </p:cNvPr>
            <p:cNvGrpSpPr/>
            <p:nvPr/>
          </p:nvGrpSpPr>
          <p:grpSpPr>
            <a:xfrm>
              <a:off x="0" y="0"/>
              <a:ext cx="4440928" cy="1095026"/>
              <a:chOff x="0" y="0"/>
              <a:chExt cx="4440928" cy="1095026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F579954-0B6C-AD5B-2053-D32B6FAE788D}"/>
                  </a:ext>
                </a:extLst>
              </p:cNvPr>
              <p:cNvSpPr/>
              <p:nvPr/>
            </p:nvSpPr>
            <p:spPr>
              <a:xfrm>
                <a:off x="1130" y="0"/>
                <a:ext cx="1993720" cy="813435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Communication latency, </a:t>
                </a:r>
                <a:r>
                  <a:rPr lang="en-US" sz="1200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200" i="1" baseline="-250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tr, in</a:t>
                </a:r>
                <a:endParaRPr lang="en-KZ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FD8C106-67F0-4583-AACB-403E7F7C30CE}"/>
                  </a:ext>
                </a:extLst>
              </p:cNvPr>
              <p:cNvSpPr/>
              <p:nvPr/>
            </p:nvSpPr>
            <p:spPr>
              <a:xfrm>
                <a:off x="1995183" y="0"/>
                <a:ext cx="1983036" cy="812800"/>
              </a:xfrm>
              <a:prstGeom prst="rect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Computation latency, </a:t>
                </a:r>
                <a:r>
                  <a:rPr lang="en-US" sz="1200" i="1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200" i="1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KZ" sz="1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Left Brace 13">
                <a:extLst>
                  <a:ext uri="{FF2B5EF4-FFF2-40B4-BE49-F238E27FC236}">
                    <a16:creationId xmlns:a16="http://schemas.microsoft.com/office/drawing/2014/main" id="{4E09A2B0-5BCB-FDA3-0EA4-23C80EA189D9}"/>
                  </a:ext>
                </a:extLst>
              </p:cNvPr>
              <p:cNvSpPr/>
              <p:nvPr/>
            </p:nvSpPr>
            <p:spPr>
              <a:xfrm rot="16200000">
                <a:off x="2076841" y="-1265765"/>
                <a:ext cx="283950" cy="4437631"/>
              </a:xfrm>
              <a:prstGeom prst="leftBrac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2AB84FB-EDF8-26B4-1903-60189A1187D4}"/>
                  </a:ext>
                </a:extLst>
              </p:cNvPr>
              <p:cNvSpPr/>
              <p:nvPr/>
            </p:nvSpPr>
            <p:spPr>
              <a:xfrm>
                <a:off x="3978219" y="0"/>
                <a:ext cx="462709" cy="813126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 i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200" i="1" baseline="-250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tr,out</a:t>
                </a:r>
                <a:endParaRPr lang="en-KZ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" name="Text Box 17">
              <a:extLst>
                <a:ext uri="{FF2B5EF4-FFF2-40B4-BE49-F238E27FC236}">
                  <a16:creationId xmlns:a16="http://schemas.microsoft.com/office/drawing/2014/main" id="{4D091111-78AF-C082-F538-AFF401F05497}"/>
                </a:ext>
              </a:extLst>
            </p:cNvPr>
            <p:cNvSpPr txBox="1"/>
            <p:nvPr/>
          </p:nvSpPr>
          <p:spPr>
            <a:xfrm>
              <a:off x="2066193" y="1028700"/>
              <a:ext cx="319432" cy="363338"/>
            </a:xfrm>
            <a:prstGeom prst="rect">
              <a:avLst/>
            </a:prstGeom>
            <a:noFill/>
            <a:ln w="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en-KZ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9B7D8FB2-6C45-63EC-0929-8F24FD92EC6F}"/>
              </a:ext>
            </a:extLst>
          </p:cNvPr>
          <p:cNvSpPr txBox="1"/>
          <p:nvPr/>
        </p:nvSpPr>
        <p:spPr>
          <a:xfrm>
            <a:off x="907103" y="87256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E13CF8-AFFC-1D95-ECD7-CA466F2A2A20}"/>
              </a:ext>
            </a:extLst>
          </p:cNvPr>
          <p:cNvSpPr txBox="1"/>
          <p:nvPr/>
        </p:nvSpPr>
        <p:spPr>
          <a:xfrm>
            <a:off x="2898073" y="4363188"/>
            <a:ext cx="33478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2. 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total task offloading </a:t>
            </a:r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[12].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119492-39E4-DABA-670D-DDD23D2F47A4}"/>
                  </a:ext>
                </a:extLst>
              </p:cNvPr>
              <p:cNvSpPr txBox="1"/>
              <p:nvPr/>
            </p:nvSpPr>
            <p:spPr>
              <a:xfrm>
                <a:off x="721396" y="777185"/>
                <a:ext cx="7859623" cy="723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spcAft>
                    <a:spcPts val="1000"/>
                  </a:spcAft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total task offloading time of the system:</a:t>
                </a:r>
                <a:endParaRPr lang="en-KZ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226695" algn="r"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KZ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= 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𝑡𝑟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</m:t>
                        </m:r>
                      </m:sub>
                    </m:sSub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+ </m:t>
                    </m:r>
                    <m:sSub>
                      <m:sSubPr>
                        <m:ctrlPr>
                          <a:rPr lang="en-KZ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</m:sSub>
                    <m:r>
                      <a:rPr lang="en-US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+ </m:t>
                    </m:r>
                    <m:sSub>
                      <m:sSubPr>
                        <m:ctrlPr>
                          <a:rPr lang="en-KZ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𝑡𝑟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16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16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(1)</a:t>
                </a:r>
                <a:endParaRPr lang="en-KZ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119492-39E4-DABA-670D-DDD23D2F4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396" y="777185"/>
                <a:ext cx="7859623" cy="723788"/>
              </a:xfrm>
              <a:prstGeom prst="rect">
                <a:avLst/>
              </a:prstGeom>
              <a:blipFill>
                <a:blip r:embed="rId3"/>
                <a:stretch>
                  <a:fillRect l="-323" r="-484" b="-6780"/>
                </a:stretch>
              </a:blipFill>
            </p:spPr>
            <p:txBody>
              <a:bodyPr/>
              <a:lstStyle/>
              <a:p>
                <a:r>
                  <a:rPr lang="en-K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8DAC03D-EB96-4B9D-49E6-D59EAD47574B}"/>
              </a:ext>
            </a:extLst>
          </p:cNvPr>
          <p:cNvSpPr txBox="1"/>
          <p:nvPr/>
        </p:nvSpPr>
        <p:spPr>
          <a:xfrm>
            <a:off x="721397" y="1632493"/>
            <a:ext cx="8096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 transmission time is omitted: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05778C6-89DD-6D43-C583-224F5DD6F783}"/>
                  </a:ext>
                </a:extLst>
              </p:cNvPr>
              <p:cNvSpPr txBox="1"/>
              <p:nvPr/>
            </p:nvSpPr>
            <p:spPr>
              <a:xfrm>
                <a:off x="3905055" y="2087181"/>
                <a:ext cx="4839210" cy="349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KZ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𝑡𝑟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 + </m:t>
                    </m:r>
                    <m:sSub>
                      <m:sSubPr>
                        <m:ctrlPr>
                          <a:rPr lang="en-K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.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    </m:t>
                    </m:r>
                  </m:oMath>
                </a14:m>
                <a:r>
                  <a:rPr lang="en-KZ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05778C6-89DD-6D43-C583-224F5DD6F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055" y="2087181"/>
                <a:ext cx="4839210" cy="349326"/>
              </a:xfrm>
              <a:prstGeom prst="rect">
                <a:avLst/>
              </a:prstGeom>
              <a:blipFill>
                <a:blip r:embed="rId4"/>
                <a:stretch>
                  <a:fillRect l="-262" t="-7143" b="-17857"/>
                </a:stretch>
              </a:blipFill>
            </p:spPr>
            <p:txBody>
              <a:bodyPr/>
              <a:lstStyle/>
              <a:p>
                <a:r>
                  <a:rPr lang="en-K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A4F304-2700-61AE-E43C-48F372AB4503}"/>
                  </a:ext>
                </a:extLst>
              </p:cNvPr>
              <p:cNvSpPr txBox="1"/>
              <p:nvPr/>
            </p:nvSpPr>
            <p:spPr>
              <a:xfrm>
                <a:off x="721397" y="2539854"/>
                <a:ext cx="7859624" cy="1051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spcAft>
                    <a:spcPts val="1000"/>
                  </a:spcAft>
                  <a:buClr>
                    <a:schemeClr val="accent3">
                      <a:lumMod val="60000"/>
                      <a:lumOff val="40000"/>
                    </a:schemeClr>
                  </a:buClr>
                  <a:buFont typeface="Wingdings" pitchFamily="2" charset="2"/>
                  <a:buChar char="Ø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delay-outage probability:</a:t>
                </a:r>
                <a:endParaRPr lang="en-KZ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r">
                  <a:spcAft>
                    <a:spcPts val="10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K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𝑃𝑟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&gt; </m:t>
                    </m:r>
                    <m:sSub>
                      <m:sSubPr>
                        <m:ctrlPr>
                          <a:rPr lang="en-KZ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𝑡h𝑟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KZ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</a:t>
                </a:r>
                <a:r>
                  <a:rPr lang="en-KZ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</a:p>
              <a:p>
                <a:endParaRPr lang="en-KZ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A4F304-2700-61AE-E43C-48F372AB4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397" y="2539854"/>
                <a:ext cx="7859624" cy="1051057"/>
              </a:xfrm>
              <a:prstGeom prst="rect">
                <a:avLst/>
              </a:prstGeom>
              <a:blipFill>
                <a:blip r:embed="rId5"/>
                <a:stretch>
                  <a:fillRect l="-323" t="-2410" r="-484"/>
                </a:stretch>
              </a:blipFill>
            </p:spPr>
            <p:txBody>
              <a:bodyPr/>
              <a:lstStyle/>
              <a:p>
                <a:r>
                  <a:rPr lang="en-K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2570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6EC05E-0EA7-F227-83AE-3F2495E410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5</a:t>
            </a:fld>
            <a:endParaRPr lang="en-GB" sz="1000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7CC96702-0EAE-AFE6-5285-0A2EA73C5F5E}"/>
              </a:ext>
            </a:extLst>
          </p:cNvPr>
          <p:cNvSpPr txBox="1"/>
          <p:nvPr/>
        </p:nvSpPr>
        <p:spPr>
          <a:xfrm>
            <a:off x="1085832" y="91728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schemes for task offloading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BB3B89-0AD9-A381-7A0B-7ED6CE0D0CC9}"/>
              </a:ext>
            </a:extLst>
          </p:cNvPr>
          <p:cNvSpPr txBox="1"/>
          <p:nvPr/>
        </p:nvSpPr>
        <p:spPr>
          <a:xfrm>
            <a:off x="729049" y="999042"/>
            <a:ext cx="7743410" cy="350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14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user device offloads its complex task to one edge node for completion. </a:t>
            </a:r>
            <a:endParaRPr lang="en-K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39B1AB-1A97-C380-931D-D712FAF6FC4D}"/>
              </a:ext>
            </a:extLst>
          </p:cNvPr>
          <p:cNvSpPr txBox="1"/>
          <p:nvPr/>
        </p:nvSpPr>
        <p:spPr>
          <a:xfrm>
            <a:off x="1187943" y="2477004"/>
            <a:ext cx="7392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Selection-based schemes over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Rayleigh fading channels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Selection-based schemes over Nakagami-m fading channels</a:t>
            </a:r>
            <a:endParaRPr lang="en-KZ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66E197-D6A8-4114-6966-6B1528144450}"/>
              </a:ext>
            </a:extLst>
          </p:cNvPr>
          <p:cNvSpPr txBox="1"/>
          <p:nvPr/>
        </p:nvSpPr>
        <p:spPr>
          <a:xfrm>
            <a:off x="1187943" y="1803526"/>
            <a:ext cx="4583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types of schemes:</a:t>
            </a:r>
            <a:endParaRPr lang="en-KZ" sz="1600" b="1" i="1" dirty="0"/>
          </a:p>
        </p:txBody>
      </p:sp>
    </p:spTree>
    <p:extLst>
      <p:ext uri="{BB962C8B-B14F-4D97-AF65-F5344CB8AC3E}">
        <p14:creationId xmlns:p14="http://schemas.microsoft.com/office/powerpoint/2010/main" val="1057214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CAED4-55C0-5F9E-8698-8101C33B90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6</a:t>
            </a:fld>
            <a:endParaRPr lang="en-GB" sz="1000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FCDAB081-3CA4-3564-6565-5CF9DD6D1655}"/>
              </a:ext>
            </a:extLst>
          </p:cNvPr>
          <p:cNvSpPr txBox="1"/>
          <p:nvPr/>
        </p:nvSpPr>
        <p:spPr>
          <a:xfrm>
            <a:off x="875764" y="98847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Nakagami-m fading case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71BC8BC-07FD-D100-5879-17EDCEC2F045}"/>
              </a:ext>
            </a:extLst>
          </p:cNvPr>
          <p:cNvSpPr txBox="1"/>
          <p:nvPr/>
        </p:nvSpPr>
        <p:spPr>
          <a:xfrm>
            <a:off x="649120" y="1195320"/>
            <a:ext cx="377213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offloading models:</a:t>
            </a:r>
          </a:p>
          <a:p>
            <a:endParaRPr lang="en-US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with cache-aided relay: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with cache-free relay:</a:t>
            </a:r>
          </a:p>
          <a:p>
            <a:endParaRPr lang="en-KZ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4D7BAE3-FEDE-F902-8DDD-95511D083680}"/>
              </a:ext>
            </a:extLst>
          </p:cNvPr>
          <p:cNvSpPr/>
          <p:nvPr/>
        </p:nvSpPr>
        <p:spPr>
          <a:xfrm>
            <a:off x="6030097" y="1975111"/>
            <a:ext cx="2716712" cy="31683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B49A20D-8355-A36B-B29C-1177BAD7E4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589" y="1091702"/>
            <a:ext cx="3212758" cy="2704897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DFC59395-EBB5-3A10-CD0D-197F0B7E20C1}"/>
              </a:ext>
            </a:extLst>
          </p:cNvPr>
          <p:cNvSpPr txBox="1"/>
          <p:nvPr/>
        </p:nvSpPr>
        <p:spPr>
          <a:xfrm>
            <a:off x="5158589" y="3913298"/>
            <a:ext cx="33138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3. 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 computing with relay assistance [6]. </a:t>
            </a:r>
            <a:endParaRPr lang="en-KZ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8E78EB-C46E-5E90-8F95-DD02B15F7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764" y="2413884"/>
            <a:ext cx="2158381" cy="7068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18ECCF-97E6-D214-261C-C63542EB0B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764" y="3913298"/>
            <a:ext cx="3313870" cy="8445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2C51DE-F66C-EDA1-CF80-6D4E4CF9B541}"/>
              </a:ext>
            </a:extLst>
          </p:cNvPr>
          <p:cNvSpPr txBox="1"/>
          <p:nvPr/>
        </p:nvSpPr>
        <p:spPr>
          <a:xfrm>
            <a:off x="4184074" y="2470219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834E6B-9594-8A7D-A064-2AC7D0750C86}"/>
              </a:ext>
            </a:extLst>
          </p:cNvPr>
          <p:cNvSpPr txBox="1"/>
          <p:nvPr/>
        </p:nvSpPr>
        <p:spPr>
          <a:xfrm>
            <a:off x="4187950" y="4027787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</a:p>
        </p:txBody>
      </p:sp>
    </p:spTree>
    <p:extLst>
      <p:ext uri="{BB962C8B-B14F-4D97-AF65-F5344CB8AC3E}">
        <p14:creationId xmlns:p14="http://schemas.microsoft.com/office/powerpoint/2010/main" val="1571402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6B7332-2E70-B576-FE16-39D91DE63B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7</a:t>
            </a:fld>
            <a:endParaRPr lang="en-GB" sz="1000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3EC429B4-D618-0D77-DF0E-AAF3FAEAB903}"/>
              </a:ext>
            </a:extLst>
          </p:cNvPr>
          <p:cNvSpPr txBox="1"/>
          <p:nvPr/>
        </p:nvSpPr>
        <p:spPr>
          <a:xfrm>
            <a:off x="875764" y="102458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318EC4-A1CA-9FD5-CA3E-6943D8051340}"/>
              </a:ext>
            </a:extLst>
          </p:cNvPr>
          <p:cNvSpPr txBox="1"/>
          <p:nvPr/>
        </p:nvSpPr>
        <p:spPr>
          <a:xfrm>
            <a:off x="875764" y="1044595"/>
            <a:ext cx="75966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 of edge computing model with cache-aided relay:</a:t>
            </a:r>
          </a:p>
          <a:p>
            <a:endParaRPr lang="en-KZ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D17309-9F9E-B176-1E93-ED3075DB28E1}"/>
              </a:ext>
            </a:extLst>
          </p:cNvPr>
          <p:cNvSpPr txBox="1"/>
          <p:nvPr/>
        </p:nvSpPr>
        <p:spPr>
          <a:xfrm>
            <a:off x="875764" y="2756486"/>
            <a:ext cx="75966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delay-outage probability of edge computing model with cache-free relay:</a:t>
            </a:r>
          </a:p>
          <a:p>
            <a:endParaRPr lang="en-KZ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D20A50-7F19-B944-0C98-8723EBAD6032}"/>
              </a:ext>
            </a:extLst>
          </p:cNvPr>
          <p:cNvSpPr txBox="1"/>
          <p:nvPr/>
        </p:nvSpPr>
        <p:spPr>
          <a:xfrm>
            <a:off x="8166741" y="1743346"/>
            <a:ext cx="425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FC1F7B-D78C-34FF-F0B3-F9519BE3C60E}"/>
              </a:ext>
            </a:extLst>
          </p:cNvPr>
          <p:cNvSpPr txBox="1"/>
          <p:nvPr/>
        </p:nvSpPr>
        <p:spPr>
          <a:xfrm>
            <a:off x="8151254" y="3727740"/>
            <a:ext cx="425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DDDC57B-F0CE-C5DE-F002-B24FEEB09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192" y="1494197"/>
            <a:ext cx="3923616" cy="9018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D4C5F69-DE82-4122-252F-32FDA37F0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795" y="3149736"/>
            <a:ext cx="5321821" cy="14362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A17D1A4-C213-E1B5-AC9C-45E2CC319AF1}"/>
              </a:ext>
            </a:extLst>
          </p:cNvPr>
          <p:cNvSpPr/>
          <p:nvPr/>
        </p:nvSpPr>
        <p:spPr>
          <a:xfrm>
            <a:off x="6434983" y="1979936"/>
            <a:ext cx="98825" cy="2343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09D1D2-45C2-6C04-D85A-59E3DB1E3FBA}"/>
              </a:ext>
            </a:extLst>
          </p:cNvPr>
          <p:cNvSpPr txBox="1"/>
          <p:nvPr/>
        </p:nvSpPr>
        <p:spPr>
          <a:xfrm>
            <a:off x="6352528" y="1755198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F26676-5DD5-A982-B212-7F828AE2EBF1}"/>
              </a:ext>
            </a:extLst>
          </p:cNvPr>
          <p:cNvSpPr/>
          <p:nvPr/>
        </p:nvSpPr>
        <p:spPr>
          <a:xfrm>
            <a:off x="6881436" y="3787445"/>
            <a:ext cx="59820" cy="1982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Z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ACF560-6D3E-4900-E4B9-1CC476AF98CD}"/>
              </a:ext>
            </a:extLst>
          </p:cNvPr>
          <p:cNvSpPr txBox="1"/>
          <p:nvPr/>
        </p:nvSpPr>
        <p:spPr>
          <a:xfrm>
            <a:off x="6764256" y="3785489"/>
            <a:ext cx="234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A916B-FE95-97A6-38C2-CE6E91828B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8</a:t>
            </a:fld>
            <a:endParaRPr lang="en-GB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400A9-D574-9A6C-D595-75C0FDC08A06}"/>
              </a:ext>
            </a:extLst>
          </p:cNvPr>
          <p:cNvSpPr txBox="1"/>
          <p:nvPr/>
        </p:nvSpPr>
        <p:spPr>
          <a:xfrm>
            <a:off x="653132" y="862592"/>
            <a:ext cx="7957752" cy="35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14000"/>
              </a:lnSpc>
              <a:spcAft>
                <a:spcPts val="500"/>
              </a:spcAft>
            </a:pP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both models, appropriate node selection criteria are developed [6]. </a:t>
            </a:r>
            <a:endParaRPr lang="en-KZ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A0FF4CFB-661A-314A-B152-7041EF93AAB6}"/>
              </a:ext>
            </a:extLst>
          </p:cNvPr>
          <p:cNvSpPr txBox="1"/>
          <p:nvPr/>
        </p:nvSpPr>
        <p:spPr>
          <a:xfrm>
            <a:off x="1189826" y="102651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criteria for edge computing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3191E15D-587C-ED83-2B92-1EB436E22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9111679"/>
              </p:ext>
            </p:extLst>
          </p:nvPr>
        </p:nvGraphicFramePr>
        <p:xfrm>
          <a:off x="659442" y="1637417"/>
          <a:ext cx="7825116" cy="302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5260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6EC05E-0EA7-F227-83AE-3F2495E410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 smtClean="0"/>
              <a:t>9</a:t>
            </a:fld>
            <a:endParaRPr lang="en-GB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4352C8-2E1C-7C15-45BB-3F08955C0B7E}"/>
              </a:ext>
            </a:extLst>
          </p:cNvPr>
          <p:cNvSpPr txBox="1"/>
          <p:nvPr/>
        </p:nvSpPr>
        <p:spPr>
          <a:xfrm>
            <a:off x="593124" y="898661"/>
            <a:ext cx="8106033" cy="35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delay-outage probability: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KZ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6B1900A-F07C-1DCC-3C00-9EB7F93AAB16}"/>
              </a:ext>
            </a:extLst>
          </p:cNvPr>
          <p:cNvSpPr txBox="1"/>
          <p:nvPr/>
        </p:nvSpPr>
        <p:spPr>
          <a:xfrm>
            <a:off x="1298364" y="109324"/>
            <a:ext cx="739247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/>
          <a:p>
            <a:pPr algn="ctr">
              <a:defRPr sz="2200" b="1">
                <a:solidFill>
                  <a:srgbClr val="98480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model with cache-aided relay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7751DB-F2AA-E916-7920-8DBD7BEB247C}"/>
              </a:ext>
            </a:extLst>
          </p:cNvPr>
          <p:cNvSpPr txBox="1"/>
          <p:nvPr/>
        </p:nvSpPr>
        <p:spPr>
          <a:xfrm>
            <a:off x="889686" y="1545450"/>
            <a:ext cx="7661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Scheme I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KZ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72DA67-5DF9-B8E7-C867-D514A1866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513" y="1858044"/>
            <a:ext cx="4237534" cy="7627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0E94B6-7597-F6CE-2859-33736A250FBD}"/>
              </a:ext>
            </a:extLst>
          </p:cNvPr>
          <p:cNvSpPr txBox="1"/>
          <p:nvPr/>
        </p:nvSpPr>
        <p:spPr>
          <a:xfrm>
            <a:off x="8164760" y="2083054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3DADD5-2919-A798-30C0-3FEAE6181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248" y="3293951"/>
            <a:ext cx="4816279" cy="7771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EBBFB4-C6F5-A139-366D-F9F692F752A6}"/>
              </a:ext>
            </a:extLst>
          </p:cNvPr>
          <p:cNvSpPr txBox="1"/>
          <p:nvPr/>
        </p:nvSpPr>
        <p:spPr>
          <a:xfrm>
            <a:off x="889686" y="2926241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Clr>
                <a:srgbClr val="78909C">
                  <a:lumMod val="60000"/>
                  <a:lumOff val="40000"/>
                </a:srgbClr>
              </a:buClr>
              <a:buFont typeface="Wingdings" pitchFamily="2" charset="2"/>
              <a:buChar char="Ø"/>
            </a:pPr>
            <a:r>
              <a:rPr lang="en-US" b="1" i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Scheme II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KZ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015285E-E2BD-DF1B-B327-75E1537E0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313" y="4136965"/>
            <a:ext cx="4061496" cy="6566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8279CA-B779-F3D7-CDBB-896AF1953876}"/>
              </a:ext>
            </a:extLst>
          </p:cNvPr>
          <p:cNvSpPr txBox="1"/>
          <p:nvPr/>
        </p:nvSpPr>
        <p:spPr>
          <a:xfrm>
            <a:off x="8153185" y="3599110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(9)</a:t>
            </a:r>
          </a:p>
        </p:txBody>
      </p:sp>
    </p:spTree>
    <p:extLst>
      <p:ext uri="{BB962C8B-B14F-4D97-AF65-F5344CB8AC3E}">
        <p14:creationId xmlns:p14="http://schemas.microsoft.com/office/powerpoint/2010/main" val="4129584930"/>
      </p:ext>
    </p:extLst>
  </p:cSld>
  <p:clrMapOvr>
    <a:masterClrMapping/>
  </p:clrMapOvr>
</p:sld>
</file>

<file path=ppt/theme/theme1.xml><?xml version="1.0" encoding="utf-8"?>
<a:theme xmlns:a="http://schemas.openxmlformats.org/drawingml/2006/main" name="NU white  theme 4x3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4786</TotalTime>
  <Words>1716</Words>
  <Application>Microsoft Macintosh PowerPoint</Application>
  <PresentationFormat>On-screen Show (16:9)</PresentationFormat>
  <Paragraphs>199</Paragraphs>
  <Slides>25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 Math</vt:lpstr>
      <vt:lpstr>Times New Roman</vt:lpstr>
      <vt:lpstr>Wingdings</vt:lpstr>
      <vt:lpstr>NU white  theme 4x3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session SPRING 2020 New Grading Option (SD/UD) ading Option (SD/UD) </dc:title>
  <cp:lastModifiedBy>aigerim ospanova</cp:lastModifiedBy>
  <cp:revision>450</cp:revision>
  <dcterms:modified xsi:type="dcterms:W3CDTF">2022-04-27T15:06:00Z</dcterms:modified>
</cp:coreProperties>
</file>