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59" r:id="rId8"/>
    <p:sldId id="280" r:id="rId9"/>
    <p:sldId id="278" r:id="rId10"/>
    <p:sldId id="279" r:id="rId11"/>
    <p:sldId id="281" r:id="rId12"/>
    <p:sldId id="282" r:id="rId13"/>
    <p:sldId id="285" r:id="rId14"/>
    <p:sldId id="283" r:id="rId15"/>
    <p:sldId id="284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3" r:id="rId33"/>
    <p:sldId id="304" r:id="rId34"/>
    <p:sldId id="305" r:id="rId35"/>
    <p:sldId id="306" r:id="rId36"/>
    <p:sldId id="307" r:id="rId37"/>
    <p:sldId id="308" r:id="rId38"/>
    <p:sldId id="311" r:id="rId39"/>
    <p:sldId id="310" r:id="rId40"/>
    <p:sldId id="312" r:id="rId41"/>
    <p:sldId id="313" r:id="rId42"/>
    <p:sldId id="314" r:id="rId43"/>
    <p:sldId id="315" r:id="rId44"/>
    <p:sldId id="316" r:id="rId45"/>
    <p:sldId id="317" r:id="rId4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5A3F"/>
    <a:srgbClr val="FEFEFE"/>
    <a:srgbClr val="FCFCFC"/>
    <a:srgbClr val="4472C4"/>
    <a:srgbClr val="1B133D"/>
    <a:srgbClr val="17D3FF"/>
    <a:srgbClr val="002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A72AF6-E1C2-4245-9FC8-4A786552FA47}" v="499" dt="2022-04-28T02:49:52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дильжан Адильханов" userId="391794469efea94d" providerId="LiveId" clId="{ABA72AF6-E1C2-4245-9FC8-4A786552FA47}"/>
    <pc:docChg chg="undo custSel addSld delSld modSld sldOrd">
      <pc:chgData name="Адильжан Адильханов" userId="391794469efea94d" providerId="LiveId" clId="{ABA72AF6-E1C2-4245-9FC8-4A786552FA47}" dt="2022-04-28T03:15:16.205" v="4254" actId="166"/>
      <pc:docMkLst>
        <pc:docMk/>
      </pc:docMkLst>
      <pc:sldChg chg="addSp delSp modSp mod">
        <pc:chgData name="Адильжан Адильханов" userId="391794469efea94d" providerId="LiveId" clId="{ABA72AF6-E1C2-4245-9FC8-4A786552FA47}" dt="2022-04-27T23:13:46.286" v="296" actId="14100"/>
        <pc:sldMkLst>
          <pc:docMk/>
          <pc:sldMk cId="3858141387" sldId="256"/>
        </pc:sldMkLst>
        <pc:spChg chg="mod">
          <ac:chgData name="Адильжан Адильханов" userId="391794469efea94d" providerId="LiveId" clId="{ABA72AF6-E1C2-4245-9FC8-4A786552FA47}" dt="2022-04-27T23:13:46.286" v="296" actId="14100"/>
          <ac:spMkLst>
            <pc:docMk/>
            <pc:sldMk cId="3858141387" sldId="256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7T21:14:28.477" v="4" actId="2085"/>
          <ac:spMkLst>
            <pc:docMk/>
            <pc:sldMk cId="3858141387" sldId="256"/>
            <ac:spMk id="5" creationId="{27849292-7369-4AF4-84F8-C6C1F5559A98}"/>
          </ac:spMkLst>
        </pc:spChg>
        <pc:spChg chg="mod">
          <ac:chgData name="Адильжан Адильханов" userId="391794469efea94d" providerId="LiveId" clId="{ABA72AF6-E1C2-4245-9FC8-4A786552FA47}" dt="2022-04-27T23:12:52.550" v="293" actId="20577"/>
          <ac:spMkLst>
            <pc:docMk/>
            <pc:sldMk cId="3858141387" sldId="256"/>
            <ac:spMk id="14" creationId="{C84776A9-CCBC-43FB-9B39-C42D36849634}"/>
          </ac:spMkLst>
        </pc:spChg>
        <pc:spChg chg="add del mod">
          <ac:chgData name="Адильжан Адильханов" userId="391794469efea94d" providerId="LiveId" clId="{ABA72AF6-E1C2-4245-9FC8-4A786552FA47}" dt="2022-04-27T23:10:57.884" v="271" actId="478"/>
          <ac:spMkLst>
            <pc:docMk/>
            <pc:sldMk cId="3858141387" sldId="256"/>
            <ac:spMk id="17" creationId="{FC2CD49D-63AE-4C2D-8203-750298CD0455}"/>
          </ac:spMkLst>
        </pc:spChg>
        <pc:spChg chg="mod">
          <ac:chgData name="Адильжан Адильханов" userId="391794469efea94d" providerId="LiveId" clId="{ABA72AF6-E1C2-4245-9FC8-4A786552FA47}" dt="2022-04-27T23:05:55.400" v="235" actId="1076"/>
          <ac:spMkLst>
            <pc:docMk/>
            <pc:sldMk cId="3858141387" sldId="256"/>
            <ac:spMk id="18" creationId="{8068BD12-101C-40F1-8350-38DFB493887D}"/>
          </ac:spMkLst>
        </pc:spChg>
        <pc:spChg chg="del mod">
          <ac:chgData name="Адильжан Адильханов" userId="391794469efea94d" providerId="LiveId" clId="{ABA72AF6-E1C2-4245-9FC8-4A786552FA47}" dt="2022-04-27T23:11:54.873" v="281" actId="478"/>
          <ac:spMkLst>
            <pc:docMk/>
            <pc:sldMk cId="3858141387" sldId="256"/>
            <ac:spMk id="20" creationId="{4482CEF4-39D0-46D3-A15B-C7062BE97517}"/>
          </ac:spMkLst>
        </pc:spChg>
        <pc:spChg chg="mod">
          <ac:chgData name="Адильжан Адильханов" userId="391794469efea94d" providerId="LiveId" clId="{ABA72AF6-E1C2-4245-9FC8-4A786552FA47}" dt="2022-04-27T21:19:36.452" v="46" actId="20577"/>
          <ac:spMkLst>
            <pc:docMk/>
            <pc:sldMk cId="3858141387" sldId="256"/>
            <ac:spMk id="22" creationId="{EFF95B20-47F1-4983-AF2D-307BE2A26D70}"/>
          </ac:spMkLst>
        </pc:spChg>
        <pc:spChg chg="add mod">
          <ac:chgData name="Адильжан Адильханов" userId="391794469efea94d" providerId="LiveId" clId="{ABA72AF6-E1C2-4245-9FC8-4A786552FA47}" dt="2022-04-27T23:11:31.995" v="274"/>
          <ac:spMkLst>
            <pc:docMk/>
            <pc:sldMk cId="3858141387" sldId="256"/>
            <ac:spMk id="23" creationId="{5A650B57-FBE6-46F8-B14E-33893E459547}"/>
          </ac:spMkLst>
        </pc:spChg>
        <pc:spChg chg="mod">
          <ac:chgData name="Адильжан Адильханов" userId="391794469efea94d" providerId="LiveId" clId="{ABA72AF6-E1C2-4245-9FC8-4A786552FA47}" dt="2022-04-27T21:19:48.712" v="55" actId="20577"/>
          <ac:spMkLst>
            <pc:docMk/>
            <pc:sldMk cId="3858141387" sldId="256"/>
            <ac:spMk id="24" creationId="{392E8C33-28EF-408C-AC95-EE9D20C4598C}"/>
          </ac:spMkLst>
        </pc:spChg>
        <pc:picChg chg="add del mod">
          <ac:chgData name="Адильжан Адильханов" userId="391794469efea94d" providerId="LiveId" clId="{ABA72AF6-E1C2-4245-9FC8-4A786552FA47}" dt="2022-04-27T22:58:42.298" v="198" actId="931"/>
          <ac:picMkLst>
            <pc:docMk/>
            <pc:sldMk cId="3858141387" sldId="256"/>
            <ac:picMk id="3" creationId="{C47C6AFE-89D6-406B-B60B-2C7BA654A685}"/>
          </ac:picMkLst>
        </pc:picChg>
        <pc:picChg chg="add mod">
          <ac:chgData name="Адильжан Адильханов" userId="391794469efea94d" providerId="LiveId" clId="{ABA72AF6-E1C2-4245-9FC8-4A786552FA47}" dt="2022-04-27T23:06:15.175" v="239" actId="1076"/>
          <ac:picMkLst>
            <pc:docMk/>
            <pc:sldMk cId="3858141387" sldId="256"/>
            <ac:picMk id="7" creationId="{5239CE9F-CF54-498D-A308-E43123FD5FF9}"/>
          </ac:picMkLst>
        </pc:picChg>
        <pc:picChg chg="add mod">
          <ac:chgData name="Адильжан Адильханов" userId="391794469efea94d" providerId="LiveId" clId="{ABA72AF6-E1C2-4245-9FC8-4A786552FA47}" dt="2022-04-27T23:07:07.151" v="255" actId="14100"/>
          <ac:picMkLst>
            <pc:docMk/>
            <pc:sldMk cId="3858141387" sldId="256"/>
            <ac:picMk id="9" creationId="{74A27101-016B-4E30-8D2B-DD9507DB1221}"/>
          </ac:picMkLst>
        </pc:picChg>
        <pc:picChg chg="del mod">
          <ac:chgData name="Адильжан Адильханов" userId="391794469efea94d" providerId="LiveId" clId="{ABA72AF6-E1C2-4245-9FC8-4A786552FA47}" dt="2022-04-27T23:05:30.509" v="227" actId="478"/>
          <ac:picMkLst>
            <pc:docMk/>
            <pc:sldMk cId="3858141387" sldId="256"/>
            <ac:picMk id="11" creationId="{5E10D7BA-1358-47CD-B58F-CBCBA8F714E9}"/>
          </ac:picMkLst>
        </pc:picChg>
        <pc:picChg chg="add mod ord modCrop">
          <ac:chgData name="Адильжан Адильханов" userId="391794469efea94d" providerId="LiveId" clId="{ABA72AF6-E1C2-4245-9FC8-4A786552FA47}" dt="2022-04-27T23:13:22.854" v="294" actId="14100"/>
          <ac:picMkLst>
            <pc:docMk/>
            <pc:sldMk cId="3858141387" sldId="256"/>
            <ac:picMk id="12" creationId="{EDE15240-E2F7-4082-993C-F431E4101877}"/>
          </ac:picMkLst>
        </pc:picChg>
        <pc:picChg chg="add del mod">
          <ac:chgData name="Адильжан Адильханов" userId="391794469efea94d" providerId="LiveId" clId="{ABA72AF6-E1C2-4245-9FC8-4A786552FA47}" dt="2022-04-27T23:04:51.933" v="219" actId="478"/>
          <ac:picMkLst>
            <pc:docMk/>
            <pc:sldMk cId="3858141387" sldId="256"/>
            <ac:picMk id="13" creationId="{2F32B15E-2F07-4B2A-928E-1EE2AD72E4CE}"/>
          </ac:picMkLst>
        </pc:picChg>
        <pc:picChg chg="add del mod">
          <ac:chgData name="Адильжан Адильханов" userId="391794469efea94d" providerId="LiveId" clId="{ABA72AF6-E1C2-4245-9FC8-4A786552FA47}" dt="2022-04-27T23:03:27.514" v="203" actId="478"/>
          <ac:picMkLst>
            <pc:docMk/>
            <pc:sldMk cId="3858141387" sldId="256"/>
            <ac:picMk id="15" creationId="{826DF11F-C7DE-431D-8E0F-8D0E425C57BB}"/>
          </ac:picMkLst>
        </pc:picChg>
        <pc:picChg chg="add mod">
          <ac:chgData name="Адильжан Адильханов" userId="391794469efea94d" providerId="LiveId" clId="{ABA72AF6-E1C2-4245-9FC8-4A786552FA47}" dt="2022-04-27T23:05:41.119" v="233" actId="1076"/>
          <ac:picMkLst>
            <pc:docMk/>
            <pc:sldMk cId="3858141387" sldId="256"/>
            <ac:picMk id="16" creationId="{689D71A0-0319-40E0-B032-2F9F10CF17A6}"/>
          </ac:picMkLst>
        </pc:picChg>
      </pc:sldChg>
      <pc:sldChg chg="addSp modSp mod">
        <pc:chgData name="Адильжан Адильханов" userId="391794469efea94d" providerId="LiveId" clId="{ABA72AF6-E1C2-4245-9FC8-4A786552FA47}" dt="2022-04-28T02:43:47.978" v="3968" actId="20577"/>
        <pc:sldMkLst>
          <pc:docMk/>
          <pc:sldMk cId="3377034483" sldId="258"/>
        </pc:sldMkLst>
        <pc:spChg chg="mod">
          <ac:chgData name="Адильжан Адильханов" userId="391794469efea94d" providerId="LiveId" clId="{ABA72AF6-E1C2-4245-9FC8-4A786552FA47}" dt="2022-04-27T23:28:55.332" v="720" actId="15"/>
          <ac:spMkLst>
            <pc:docMk/>
            <pc:sldMk cId="3377034483" sldId="258"/>
            <ac:spMk id="2" creationId="{0BDE7A04-A372-4271-84A1-78750FBBAC61}"/>
          </ac:spMkLst>
        </pc:spChg>
        <pc:spChg chg="add mod ord">
          <ac:chgData name="Адильжан Адильханов" userId="391794469efea94d" providerId="LiveId" clId="{ABA72AF6-E1C2-4245-9FC8-4A786552FA47}" dt="2022-04-27T23:26:49.276" v="690" actId="207"/>
          <ac:spMkLst>
            <pc:docMk/>
            <pc:sldMk cId="3377034483" sldId="258"/>
            <ac:spMk id="3" creationId="{DDCF8C88-813B-475D-954C-D746E86DF788}"/>
          </ac:spMkLst>
        </pc:spChg>
        <pc:spChg chg="mod">
          <ac:chgData name="Адильжан Адильханов" userId="391794469efea94d" providerId="LiveId" clId="{ABA72AF6-E1C2-4245-9FC8-4A786552FA47}" dt="2022-04-27T23:13:52.742" v="297" actId="14100"/>
          <ac:spMkLst>
            <pc:docMk/>
            <pc:sldMk cId="3377034483" sldId="258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7T22:41:11.309" v="135" actId="2085"/>
          <ac:spMkLst>
            <pc:docMk/>
            <pc:sldMk cId="3377034483" sldId="258"/>
            <ac:spMk id="5" creationId="{27849292-7369-4AF4-84F8-C6C1F5559A98}"/>
          </ac:spMkLst>
        </pc:spChg>
        <pc:spChg chg="add mod">
          <ac:chgData name="Адильжан Адильханов" userId="391794469efea94d" providerId="LiveId" clId="{ABA72AF6-E1C2-4245-9FC8-4A786552FA47}" dt="2022-04-27T23:31:22.156" v="745" actId="20577"/>
          <ac:spMkLst>
            <pc:docMk/>
            <pc:sldMk cId="3377034483" sldId="258"/>
            <ac:spMk id="8" creationId="{4D538C33-549E-4195-8C3F-28F8DD1E914D}"/>
          </ac:spMkLst>
        </pc:spChg>
        <pc:spChg chg="mod">
          <ac:chgData name="Адильжан Адильханов" userId="391794469efea94d" providerId="LiveId" clId="{ABA72AF6-E1C2-4245-9FC8-4A786552FA47}" dt="2022-04-28T02:43:47.978" v="3968" actId="20577"/>
          <ac:spMkLst>
            <pc:docMk/>
            <pc:sldMk cId="3377034483" sldId="258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7T23:10:20.247" v="269" actId="14100"/>
          <ac:spMkLst>
            <pc:docMk/>
            <pc:sldMk cId="3377034483" sldId="258"/>
            <ac:spMk id="20" creationId="{4482CEF4-39D0-46D3-A15B-C7062BE97517}"/>
          </ac:spMkLst>
        </pc:spChg>
        <pc:picChg chg="add mod">
          <ac:chgData name="Адильжан Адильханов" userId="391794469efea94d" providerId="LiveId" clId="{ABA72AF6-E1C2-4245-9FC8-4A786552FA47}" dt="2022-04-27T23:30:45.380" v="726" actId="1076"/>
          <ac:picMkLst>
            <pc:docMk/>
            <pc:sldMk cId="3377034483" sldId="258"/>
            <ac:picMk id="7" creationId="{FD27FEDB-FD5B-465D-83F4-988BAF8DF3ED}"/>
          </ac:picMkLst>
        </pc:picChg>
        <pc:picChg chg="mod ord">
          <ac:chgData name="Адильжан Адильханов" userId="391794469efea94d" providerId="LiveId" clId="{ABA72AF6-E1C2-4245-9FC8-4A786552FA47}" dt="2022-04-27T23:27:17.461" v="693" actId="1076"/>
          <ac:picMkLst>
            <pc:docMk/>
            <pc:sldMk cId="3377034483" sldId="258"/>
            <ac:picMk id="15" creationId="{A51AF40F-84C4-4DCE-B72E-84D4EA0B085F}"/>
          </ac:picMkLst>
        </pc:picChg>
        <pc:picChg chg="add mod">
          <ac:chgData name="Адильжан Адильханов" userId="391794469efea94d" providerId="LiveId" clId="{ABA72AF6-E1C2-4245-9FC8-4A786552FA47}" dt="2022-04-27T23:10:10.782" v="268" actId="1076"/>
          <ac:picMkLst>
            <pc:docMk/>
            <pc:sldMk cId="3377034483" sldId="258"/>
            <ac:picMk id="1026" creationId="{3BAA60D2-FA66-4F07-BEF6-F41B224436C1}"/>
          </ac:picMkLst>
        </pc:picChg>
      </pc:sldChg>
      <pc:sldChg chg="addSp delSp modSp mod">
        <pc:chgData name="Адильжан Адильханов" userId="391794469efea94d" providerId="LiveId" clId="{ABA72AF6-E1C2-4245-9FC8-4A786552FA47}" dt="2022-04-28T02:44:45.623" v="3992" actId="1076"/>
        <pc:sldMkLst>
          <pc:docMk/>
          <pc:sldMk cId="1551349079" sldId="259"/>
        </pc:sldMkLst>
        <pc:spChg chg="mod">
          <ac:chgData name="Адильжан Адильханов" userId="391794469efea94d" providerId="LiveId" clId="{ABA72AF6-E1C2-4245-9FC8-4A786552FA47}" dt="2022-04-28T02:44:33.871" v="3987" actId="1076"/>
          <ac:spMkLst>
            <pc:docMk/>
            <pc:sldMk cId="1551349079" sldId="259"/>
            <ac:spMk id="3" creationId="{F2C96CE8-ED55-45EC-8030-BE96D65FA1A2}"/>
          </ac:spMkLst>
        </pc:spChg>
        <pc:spChg chg="mod">
          <ac:chgData name="Адильжан Адильханов" userId="391794469efea94d" providerId="LiveId" clId="{ABA72AF6-E1C2-4245-9FC8-4A786552FA47}" dt="2022-04-28T00:26:52.482" v="1277" actId="207"/>
          <ac:spMkLst>
            <pc:docMk/>
            <pc:sldMk cId="1551349079" sldId="259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8T00:27:04.009" v="1278" actId="207"/>
          <ac:spMkLst>
            <pc:docMk/>
            <pc:sldMk cId="1551349079" sldId="259"/>
            <ac:spMk id="5" creationId="{27849292-7369-4AF4-84F8-C6C1F5559A98}"/>
          </ac:spMkLst>
        </pc:spChg>
        <pc:spChg chg="del mod">
          <ac:chgData name="Адильжан Адильханов" userId="391794469efea94d" providerId="LiveId" clId="{ABA72AF6-E1C2-4245-9FC8-4A786552FA47}" dt="2022-04-27T23:41:08.637" v="817" actId="478"/>
          <ac:spMkLst>
            <pc:docMk/>
            <pc:sldMk cId="1551349079" sldId="259"/>
            <ac:spMk id="8" creationId="{0A26A567-BEAD-43B2-9069-7EE875BB6DC1}"/>
          </ac:spMkLst>
        </pc:spChg>
        <pc:spChg chg="mod">
          <ac:chgData name="Адильжан Адильханов" userId="391794469efea94d" providerId="LiveId" clId="{ABA72AF6-E1C2-4245-9FC8-4A786552FA47}" dt="2022-04-28T02:44:45.623" v="3992" actId="1076"/>
          <ac:spMkLst>
            <pc:docMk/>
            <pc:sldMk cId="1551349079" sldId="259"/>
            <ac:spMk id="9" creationId="{D697968E-A6EB-462E-AF02-BE92EF1E9E06}"/>
          </ac:spMkLst>
        </pc:spChg>
        <pc:spChg chg="del">
          <ac:chgData name="Адильжан Адильханов" userId="391794469efea94d" providerId="LiveId" clId="{ABA72AF6-E1C2-4245-9FC8-4A786552FA47}" dt="2022-04-27T23:42:05.305" v="836" actId="478"/>
          <ac:spMkLst>
            <pc:docMk/>
            <pc:sldMk cId="1551349079" sldId="259"/>
            <ac:spMk id="10" creationId="{545A8C51-0B73-4608-B3CF-E5B101273C0E}"/>
          </ac:spMkLst>
        </pc:spChg>
        <pc:spChg chg="del">
          <ac:chgData name="Адильжан Адильханов" userId="391794469efea94d" providerId="LiveId" clId="{ABA72AF6-E1C2-4245-9FC8-4A786552FA47}" dt="2022-04-27T23:42:07.161" v="837" actId="478"/>
          <ac:spMkLst>
            <pc:docMk/>
            <pc:sldMk cId="1551349079" sldId="259"/>
            <ac:spMk id="11" creationId="{E6CCDEA3-B62F-42AA-ABA2-B17D6DF6B230}"/>
          </ac:spMkLst>
        </pc:spChg>
        <pc:spChg chg="mod">
          <ac:chgData name="Адильжан Адильханов" userId="391794469efea94d" providerId="LiveId" clId="{ABA72AF6-E1C2-4245-9FC8-4A786552FA47}" dt="2022-04-28T02:44:21.782" v="3982" actId="20577"/>
          <ac:spMkLst>
            <pc:docMk/>
            <pc:sldMk cId="1551349079" sldId="259"/>
            <ac:spMk id="12" creationId="{D2EE38BC-AF65-47D1-985C-89FDB4242240}"/>
          </ac:spMkLst>
        </pc:spChg>
        <pc:spChg chg="add del mod">
          <ac:chgData name="Адильжан Адильханов" userId="391794469efea94d" providerId="LiveId" clId="{ABA72AF6-E1C2-4245-9FC8-4A786552FA47}" dt="2022-04-27T23:35:15.423" v="761"/>
          <ac:spMkLst>
            <pc:docMk/>
            <pc:sldMk cId="1551349079" sldId="259"/>
            <ac:spMk id="17" creationId="{95F5CDA5-E940-49E2-8203-C62E7E883721}"/>
          </ac:spMkLst>
        </pc:spChg>
        <pc:spChg chg="add del mod">
          <ac:chgData name="Адильжан Адильханов" userId="391794469efea94d" providerId="LiveId" clId="{ABA72AF6-E1C2-4245-9FC8-4A786552FA47}" dt="2022-04-27T23:53:02.839" v="863" actId="478"/>
          <ac:spMkLst>
            <pc:docMk/>
            <pc:sldMk cId="1551349079" sldId="259"/>
            <ac:spMk id="24" creationId="{87AC90BE-A0F8-4209-9E18-75A6DAB35C55}"/>
          </ac:spMkLst>
        </pc:spChg>
        <pc:spChg chg="add del mod">
          <ac:chgData name="Адильжан Адильханов" userId="391794469efea94d" providerId="LiveId" clId="{ABA72AF6-E1C2-4245-9FC8-4A786552FA47}" dt="2022-04-27T23:53:04.182" v="866" actId="478"/>
          <ac:spMkLst>
            <pc:docMk/>
            <pc:sldMk cId="1551349079" sldId="259"/>
            <ac:spMk id="25" creationId="{4F542060-50F9-4EBE-968F-7E202FEB04C5}"/>
          </ac:spMkLst>
        </pc:spChg>
        <pc:spChg chg="add del mod">
          <ac:chgData name="Адильжан Адильханов" userId="391794469efea94d" providerId="LiveId" clId="{ABA72AF6-E1C2-4245-9FC8-4A786552FA47}" dt="2022-04-27T23:53:06.043" v="869" actId="478"/>
          <ac:spMkLst>
            <pc:docMk/>
            <pc:sldMk cId="1551349079" sldId="259"/>
            <ac:spMk id="26" creationId="{04B799D9-7B3C-4668-8B80-3B4161AE391B}"/>
          </ac:spMkLst>
        </pc:spChg>
        <pc:spChg chg="add mod ord">
          <ac:chgData name="Адильжан Адильханов" userId="391794469efea94d" providerId="LiveId" clId="{ABA72AF6-E1C2-4245-9FC8-4A786552FA47}" dt="2022-04-28T00:19:09.453" v="1214" actId="20577"/>
          <ac:spMkLst>
            <pc:docMk/>
            <pc:sldMk cId="1551349079" sldId="259"/>
            <ac:spMk id="44" creationId="{30DE165F-53EB-488E-AF5E-4AC12EA0537F}"/>
          </ac:spMkLst>
        </pc:spChg>
        <pc:picChg chg="add del">
          <ac:chgData name="Адильжан Адильханов" userId="391794469efea94d" providerId="LiveId" clId="{ABA72AF6-E1C2-4245-9FC8-4A786552FA47}" dt="2022-04-27T23:34:52.440" v="753"/>
          <ac:picMkLst>
            <pc:docMk/>
            <pc:sldMk cId="1551349079" sldId="259"/>
            <ac:picMk id="2" creationId="{B913B4DA-FA81-4974-B6E2-0D81F72A475C}"/>
          </ac:picMkLst>
        </pc:picChg>
        <pc:picChg chg="add del">
          <ac:chgData name="Адильжан Адильханов" userId="391794469efea94d" providerId="LiveId" clId="{ABA72AF6-E1C2-4245-9FC8-4A786552FA47}" dt="2022-04-27T23:34:58.789" v="757"/>
          <ac:picMkLst>
            <pc:docMk/>
            <pc:sldMk cId="1551349079" sldId="259"/>
            <ac:picMk id="6" creationId="{B0EEF10B-8AB3-41D0-995D-973E81948CC1}"/>
          </ac:picMkLst>
        </pc:picChg>
        <pc:picChg chg="del">
          <ac:chgData name="Адильжан Адильханов" userId="391794469efea94d" providerId="LiveId" clId="{ABA72AF6-E1C2-4245-9FC8-4A786552FA47}" dt="2022-04-27T23:41:05.044" v="815" actId="478"/>
          <ac:picMkLst>
            <pc:docMk/>
            <pc:sldMk cId="1551349079" sldId="259"/>
            <ac:picMk id="7" creationId="{9FB2C9EF-C908-484C-BA92-C75EBFEE6681}"/>
          </ac:picMkLst>
        </pc:picChg>
        <pc:picChg chg="add del mod">
          <ac:chgData name="Адильжан Адильханов" userId="391794469efea94d" providerId="LiveId" clId="{ABA72AF6-E1C2-4245-9FC8-4A786552FA47}" dt="2022-04-27T23:34:50.603" v="751"/>
          <ac:picMkLst>
            <pc:docMk/>
            <pc:sldMk cId="1551349079" sldId="259"/>
            <ac:picMk id="14" creationId="{283CA739-23D0-46DF-B249-980EBAF71FF2}"/>
          </ac:picMkLst>
        </pc:picChg>
        <pc:picChg chg="add del mod">
          <ac:chgData name="Адильжан Адильханов" userId="391794469efea94d" providerId="LiveId" clId="{ABA72AF6-E1C2-4245-9FC8-4A786552FA47}" dt="2022-04-27T23:34:56.646" v="755"/>
          <ac:picMkLst>
            <pc:docMk/>
            <pc:sldMk cId="1551349079" sldId="259"/>
            <ac:picMk id="15" creationId="{1830BA61-B3BB-4C9C-A9C3-824D7C1342CB}"/>
          </ac:picMkLst>
        </pc:picChg>
        <pc:picChg chg="add mod">
          <ac:chgData name="Адильжан Адильханов" userId="391794469efea94d" providerId="LiveId" clId="{ABA72AF6-E1C2-4245-9FC8-4A786552FA47}" dt="2022-04-27T23:35:00.163" v="758"/>
          <ac:picMkLst>
            <pc:docMk/>
            <pc:sldMk cId="1551349079" sldId="259"/>
            <ac:picMk id="16" creationId="{38159C02-A8DA-4E2F-9030-F9D552FADDA9}"/>
          </ac:picMkLst>
        </pc:picChg>
        <pc:picChg chg="add del mod">
          <ac:chgData name="Адильжан Адильханов" userId="391794469efea94d" providerId="LiveId" clId="{ABA72AF6-E1C2-4245-9FC8-4A786552FA47}" dt="2022-04-27T23:53:06.579" v="870" actId="478"/>
          <ac:picMkLst>
            <pc:docMk/>
            <pc:sldMk cId="1551349079" sldId="259"/>
            <ac:picMk id="18" creationId="{81978063-BB96-436A-9634-1A5275479F6A}"/>
          </ac:picMkLst>
        </pc:picChg>
        <pc:picChg chg="add del mod">
          <ac:chgData name="Адильжан Адильханов" userId="391794469efea94d" providerId="LiveId" clId="{ABA72AF6-E1C2-4245-9FC8-4A786552FA47}" dt="2022-04-27T23:53:02.165" v="862" actId="478"/>
          <ac:picMkLst>
            <pc:docMk/>
            <pc:sldMk cId="1551349079" sldId="259"/>
            <ac:picMk id="19" creationId="{8EF71C3D-D00C-49C2-9082-6F112D1A6C42}"/>
          </ac:picMkLst>
        </pc:picChg>
        <pc:picChg chg="add del mod">
          <ac:chgData name="Адильжан Адильханов" userId="391794469efea94d" providerId="LiveId" clId="{ABA72AF6-E1C2-4245-9FC8-4A786552FA47}" dt="2022-04-27T23:53:03.301" v="864" actId="478"/>
          <ac:picMkLst>
            <pc:docMk/>
            <pc:sldMk cId="1551349079" sldId="259"/>
            <ac:picMk id="20" creationId="{D53476B2-C097-4881-AE02-7C97F327744F}"/>
          </ac:picMkLst>
        </pc:picChg>
        <pc:picChg chg="add del mod">
          <ac:chgData name="Адильжан Адильханов" userId="391794469efea94d" providerId="LiveId" clId="{ABA72AF6-E1C2-4245-9FC8-4A786552FA47}" dt="2022-04-27T23:53:04.662" v="867" actId="478"/>
          <ac:picMkLst>
            <pc:docMk/>
            <pc:sldMk cId="1551349079" sldId="259"/>
            <ac:picMk id="21" creationId="{4A8BBCC4-7D04-4E97-B6A4-F9B84D3DFD3E}"/>
          </ac:picMkLst>
        </pc:picChg>
        <pc:picChg chg="add del mod">
          <ac:chgData name="Адильжан Адильханов" userId="391794469efea94d" providerId="LiveId" clId="{ABA72AF6-E1C2-4245-9FC8-4A786552FA47}" dt="2022-04-27T23:53:03.819" v="865" actId="478"/>
          <ac:picMkLst>
            <pc:docMk/>
            <pc:sldMk cId="1551349079" sldId="259"/>
            <ac:picMk id="22" creationId="{995485D1-B435-497B-8666-C8FB0C530148}"/>
          </ac:picMkLst>
        </pc:picChg>
        <pc:picChg chg="add del mod">
          <ac:chgData name="Адильжан Адильханов" userId="391794469efea94d" providerId="LiveId" clId="{ABA72AF6-E1C2-4245-9FC8-4A786552FA47}" dt="2022-04-27T23:53:07.053" v="872" actId="478"/>
          <ac:picMkLst>
            <pc:docMk/>
            <pc:sldMk cId="1551349079" sldId="259"/>
            <ac:picMk id="23" creationId="{0D6CD22C-D55C-4083-BBB5-4817205A0317}"/>
          </ac:picMkLst>
        </pc:picChg>
        <pc:picChg chg="add del mod">
          <ac:chgData name="Адильжан Адильханов" userId="391794469efea94d" providerId="LiveId" clId="{ABA72AF6-E1C2-4245-9FC8-4A786552FA47}" dt="2022-04-27T23:53:07.767" v="873" actId="478"/>
          <ac:picMkLst>
            <pc:docMk/>
            <pc:sldMk cId="1551349079" sldId="259"/>
            <ac:picMk id="27" creationId="{7B84258D-38F7-41DE-A02C-7D1207BAE762}"/>
          </ac:picMkLst>
        </pc:picChg>
        <pc:picChg chg="add del mod">
          <ac:chgData name="Адильжан Адильханов" userId="391794469efea94d" providerId="LiveId" clId="{ABA72AF6-E1C2-4245-9FC8-4A786552FA47}" dt="2022-04-27T23:57:13.429" v="941" actId="478"/>
          <ac:picMkLst>
            <pc:docMk/>
            <pc:sldMk cId="1551349079" sldId="259"/>
            <ac:picMk id="28" creationId="{10A32D0E-0D75-41EA-BBE6-CA212EAAA53D}"/>
          </ac:picMkLst>
        </pc:picChg>
        <pc:picChg chg="add del mod">
          <ac:chgData name="Адильжан Адильханов" userId="391794469efea94d" providerId="LiveId" clId="{ABA72AF6-E1C2-4245-9FC8-4A786552FA47}" dt="2022-04-27T23:57:08.234" v="931" actId="478"/>
          <ac:picMkLst>
            <pc:docMk/>
            <pc:sldMk cId="1551349079" sldId="259"/>
            <ac:picMk id="29" creationId="{69C0190C-2DB3-4D8A-97D2-18BC2501495A}"/>
          </ac:picMkLst>
        </pc:picChg>
        <pc:picChg chg="add del mod">
          <ac:chgData name="Адильжан Адильханов" userId="391794469efea94d" providerId="LiveId" clId="{ABA72AF6-E1C2-4245-9FC8-4A786552FA47}" dt="2022-04-27T23:57:10.088" v="934" actId="478"/>
          <ac:picMkLst>
            <pc:docMk/>
            <pc:sldMk cId="1551349079" sldId="259"/>
            <ac:picMk id="30" creationId="{A2E0549E-8CAC-4039-99CB-928A9E4F4938}"/>
          </ac:picMkLst>
        </pc:picChg>
        <pc:picChg chg="add del mod">
          <ac:chgData name="Адильжан Адильханов" userId="391794469efea94d" providerId="LiveId" clId="{ABA72AF6-E1C2-4245-9FC8-4A786552FA47}" dt="2022-04-27T23:57:08.779" v="932" actId="478"/>
          <ac:picMkLst>
            <pc:docMk/>
            <pc:sldMk cId="1551349079" sldId="259"/>
            <ac:picMk id="31" creationId="{71D20E1E-7950-4F35-8562-FFC916844DD7}"/>
          </ac:picMkLst>
        </pc:picChg>
        <pc:picChg chg="add del mod">
          <ac:chgData name="Адильжан Адильханов" userId="391794469efea94d" providerId="LiveId" clId="{ABA72AF6-E1C2-4245-9FC8-4A786552FA47}" dt="2022-04-27T23:57:11.470" v="937" actId="478"/>
          <ac:picMkLst>
            <pc:docMk/>
            <pc:sldMk cId="1551349079" sldId="259"/>
            <ac:picMk id="32" creationId="{AD86D9E3-0B8A-4846-8B96-5CC447E15BD8}"/>
          </ac:picMkLst>
        </pc:picChg>
        <pc:picChg chg="add del mod">
          <ac:chgData name="Адильжан Адильханов" userId="391794469efea94d" providerId="LiveId" clId="{ABA72AF6-E1C2-4245-9FC8-4A786552FA47}" dt="2022-04-27T23:57:10.547" v="935" actId="478"/>
          <ac:picMkLst>
            <pc:docMk/>
            <pc:sldMk cId="1551349079" sldId="259"/>
            <ac:picMk id="33" creationId="{3D56841A-C57C-4B50-923E-44DC9E548BC1}"/>
          </ac:picMkLst>
        </pc:picChg>
        <pc:picChg chg="add del mod">
          <ac:chgData name="Адильжан Адильханов" userId="391794469efea94d" providerId="LiveId" clId="{ABA72AF6-E1C2-4245-9FC8-4A786552FA47}" dt="2022-04-27T23:57:10.991" v="936" actId="478"/>
          <ac:picMkLst>
            <pc:docMk/>
            <pc:sldMk cId="1551349079" sldId="259"/>
            <ac:picMk id="34" creationId="{8294E736-CF6B-4D67-B462-6CDF6E7A4DDC}"/>
          </ac:picMkLst>
        </pc:picChg>
        <pc:picChg chg="add del mod">
          <ac:chgData name="Адильжан Адильханов" userId="391794469efea94d" providerId="LiveId" clId="{ABA72AF6-E1C2-4245-9FC8-4A786552FA47}" dt="2022-04-27T23:57:11.996" v="938" actId="478"/>
          <ac:picMkLst>
            <pc:docMk/>
            <pc:sldMk cId="1551349079" sldId="259"/>
            <ac:picMk id="35" creationId="{423955C6-69BA-4AED-8C3A-A4728E76712F}"/>
          </ac:picMkLst>
        </pc:picChg>
        <pc:picChg chg="add del mod">
          <ac:chgData name="Адильжан Адильханов" userId="391794469efea94d" providerId="LiveId" clId="{ABA72AF6-E1C2-4245-9FC8-4A786552FA47}" dt="2022-04-27T23:57:12.490" v="939" actId="478"/>
          <ac:picMkLst>
            <pc:docMk/>
            <pc:sldMk cId="1551349079" sldId="259"/>
            <ac:picMk id="36" creationId="{4F7A06EB-6F67-4D31-937B-EC85413913E9}"/>
          </ac:picMkLst>
        </pc:picChg>
        <pc:picChg chg="add del mod">
          <ac:chgData name="Адильжан Адильханов" userId="391794469efea94d" providerId="LiveId" clId="{ABA72AF6-E1C2-4245-9FC8-4A786552FA47}" dt="2022-04-27T23:57:12.951" v="940" actId="478"/>
          <ac:picMkLst>
            <pc:docMk/>
            <pc:sldMk cId="1551349079" sldId="259"/>
            <ac:picMk id="37" creationId="{EE15F85A-FACC-482F-B830-F20239B5AA36}"/>
          </ac:picMkLst>
        </pc:picChg>
        <pc:picChg chg="add del mod">
          <ac:chgData name="Адильжан Адильханов" userId="391794469efea94d" providerId="LiveId" clId="{ABA72AF6-E1C2-4245-9FC8-4A786552FA47}" dt="2022-04-27T23:57:09.367" v="933" actId="478"/>
          <ac:picMkLst>
            <pc:docMk/>
            <pc:sldMk cId="1551349079" sldId="259"/>
            <ac:picMk id="38" creationId="{15D0D37C-2038-4631-AD7B-54262456844C}"/>
          </ac:picMkLst>
        </pc:picChg>
        <pc:picChg chg="add mod">
          <ac:chgData name="Адильжан Адильханов" userId="391794469efea94d" providerId="LiveId" clId="{ABA72AF6-E1C2-4245-9FC8-4A786552FA47}" dt="2022-04-28T00:13:21.300" v="1066" actId="1076"/>
          <ac:picMkLst>
            <pc:docMk/>
            <pc:sldMk cId="1551349079" sldId="259"/>
            <ac:picMk id="39" creationId="{857D6964-C251-47D2-A87A-FC7D85689C38}"/>
          </ac:picMkLst>
        </pc:picChg>
        <pc:picChg chg="add mod">
          <ac:chgData name="Адильжан Адильханов" userId="391794469efea94d" providerId="LiveId" clId="{ABA72AF6-E1C2-4245-9FC8-4A786552FA47}" dt="2022-04-28T00:13:23.455" v="1067" actId="1076"/>
          <ac:picMkLst>
            <pc:docMk/>
            <pc:sldMk cId="1551349079" sldId="259"/>
            <ac:picMk id="40" creationId="{971D6EAB-B35C-4E1C-89F7-B30A75054422}"/>
          </ac:picMkLst>
        </pc:picChg>
        <pc:picChg chg="add mod">
          <ac:chgData name="Адильжан Адильханов" userId="391794469efea94d" providerId="LiveId" clId="{ABA72AF6-E1C2-4245-9FC8-4A786552FA47}" dt="2022-04-28T00:13:09.732" v="1064" actId="1076"/>
          <ac:picMkLst>
            <pc:docMk/>
            <pc:sldMk cId="1551349079" sldId="259"/>
            <ac:picMk id="41" creationId="{92F6C3B4-7901-4E31-B8F4-B7A1A219F36E}"/>
          </ac:picMkLst>
        </pc:picChg>
        <pc:picChg chg="add mod modCrop">
          <ac:chgData name="Адильжан Адильханов" userId="391794469efea94d" providerId="LiveId" clId="{ABA72AF6-E1C2-4245-9FC8-4A786552FA47}" dt="2022-04-28T00:19:17.923" v="1215" actId="1076"/>
          <ac:picMkLst>
            <pc:docMk/>
            <pc:sldMk cId="1551349079" sldId="259"/>
            <ac:picMk id="43" creationId="{82BDEC18-8197-4668-899D-BCECC5EBB035}"/>
          </ac:picMkLst>
        </pc:picChg>
      </pc:sldChg>
      <pc:sldChg chg="del">
        <pc:chgData name="Адильжан Адильханов" userId="391794469efea94d" providerId="LiveId" clId="{ABA72AF6-E1C2-4245-9FC8-4A786552FA47}" dt="2022-04-28T00:02:49.968" v="946" actId="47"/>
        <pc:sldMkLst>
          <pc:docMk/>
          <pc:sldMk cId="41901632" sldId="260"/>
        </pc:sldMkLst>
      </pc:sldChg>
      <pc:sldChg chg="del">
        <pc:chgData name="Адильжан Адильханов" userId="391794469efea94d" providerId="LiveId" clId="{ABA72AF6-E1C2-4245-9FC8-4A786552FA47}" dt="2022-04-28T00:02:51.867" v="947" actId="47"/>
        <pc:sldMkLst>
          <pc:docMk/>
          <pc:sldMk cId="1998042922" sldId="261"/>
        </pc:sldMkLst>
      </pc:sldChg>
      <pc:sldChg chg="modSp del mod">
        <pc:chgData name="Адильжан Адильханов" userId="391794469efea94d" providerId="LiveId" clId="{ABA72AF6-E1C2-4245-9FC8-4A786552FA47}" dt="2022-04-28T00:02:53.310" v="948" actId="47"/>
        <pc:sldMkLst>
          <pc:docMk/>
          <pc:sldMk cId="3235698025" sldId="262"/>
        </pc:sldMkLst>
        <pc:spChg chg="mod">
          <ac:chgData name="Адильжан Адильханов" userId="391794469efea94d" providerId="LiveId" clId="{ABA72AF6-E1C2-4245-9FC8-4A786552FA47}" dt="2022-04-27T23:52:44.859" v="861" actId="1076"/>
          <ac:spMkLst>
            <pc:docMk/>
            <pc:sldMk cId="3235698025" sldId="262"/>
            <ac:spMk id="4" creationId="{E53B6265-E7DC-4CA8-88D4-80001D92FD54}"/>
          </ac:spMkLst>
        </pc:spChg>
      </pc:sldChg>
      <pc:sldChg chg="del">
        <pc:chgData name="Адильжан Адильханов" userId="391794469efea94d" providerId="LiveId" clId="{ABA72AF6-E1C2-4245-9FC8-4A786552FA47}" dt="2022-04-28T00:02:54.707" v="949" actId="47"/>
        <pc:sldMkLst>
          <pc:docMk/>
          <pc:sldMk cId="947130007" sldId="263"/>
        </pc:sldMkLst>
      </pc:sldChg>
      <pc:sldChg chg="del">
        <pc:chgData name="Адильжан Адильханов" userId="391794469efea94d" providerId="LiveId" clId="{ABA72AF6-E1C2-4245-9FC8-4A786552FA47}" dt="2022-04-28T01:52:46.566" v="2534" actId="47"/>
        <pc:sldMkLst>
          <pc:docMk/>
          <pc:sldMk cId="1132333851" sldId="264"/>
        </pc:sldMkLst>
      </pc:sldChg>
      <pc:sldChg chg="del">
        <pc:chgData name="Адильжан Адильханов" userId="391794469efea94d" providerId="LiveId" clId="{ABA72AF6-E1C2-4245-9FC8-4A786552FA47}" dt="2022-04-28T00:22:46.584" v="1255" actId="47"/>
        <pc:sldMkLst>
          <pc:docMk/>
          <pc:sldMk cId="930512773" sldId="265"/>
        </pc:sldMkLst>
      </pc:sldChg>
      <pc:sldChg chg="del">
        <pc:chgData name="Адильжан Адильханов" userId="391794469efea94d" providerId="LiveId" clId="{ABA72AF6-E1C2-4245-9FC8-4A786552FA47}" dt="2022-04-28T00:22:45.024" v="1254" actId="47"/>
        <pc:sldMkLst>
          <pc:docMk/>
          <pc:sldMk cId="2004554428" sldId="266"/>
        </pc:sldMkLst>
      </pc:sldChg>
      <pc:sldChg chg="del">
        <pc:chgData name="Адильжан Адильханов" userId="391794469efea94d" providerId="LiveId" clId="{ABA72AF6-E1C2-4245-9FC8-4A786552FA47}" dt="2022-04-28T00:24:09.716" v="1276" actId="47"/>
        <pc:sldMkLst>
          <pc:docMk/>
          <pc:sldMk cId="942307808" sldId="267"/>
        </pc:sldMkLst>
      </pc:sldChg>
      <pc:sldChg chg="del">
        <pc:chgData name="Адильжан Адильханов" userId="391794469efea94d" providerId="LiveId" clId="{ABA72AF6-E1C2-4245-9FC8-4A786552FA47}" dt="2022-04-28T00:24:02.626" v="1275" actId="47"/>
        <pc:sldMkLst>
          <pc:docMk/>
          <pc:sldMk cId="1460532462" sldId="268"/>
        </pc:sldMkLst>
      </pc:sldChg>
      <pc:sldChg chg="modSp del mod">
        <pc:chgData name="Адильжан Адильханов" userId="391794469efea94d" providerId="LiveId" clId="{ABA72AF6-E1C2-4245-9FC8-4A786552FA47}" dt="2022-04-28T01:53:03.323" v="2541" actId="47"/>
        <pc:sldMkLst>
          <pc:docMk/>
          <pc:sldMk cId="3260699019" sldId="269"/>
        </pc:sldMkLst>
        <pc:picChg chg="mod">
          <ac:chgData name="Адильжан Адильханов" userId="391794469efea94d" providerId="LiveId" clId="{ABA72AF6-E1C2-4245-9FC8-4A786552FA47}" dt="2022-04-28T01:52:50.784" v="2535" actId="1076"/>
          <ac:picMkLst>
            <pc:docMk/>
            <pc:sldMk cId="3260699019" sldId="269"/>
            <ac:picMk id="7" creationId="{6B4CC829-D831-4F48-A6C2-344DAC1D8713}"/>
          </ac:picMkLst>
        </pc:picChg>
      </pc:sldChg>
      <pc:sldChg chg="del">
        <pc:chgData name="Адильжан Адильханов" userId="391794469efea94d" providerId="LiveId" clId="{ABA72AF6-E1C2-4245-9FC8-4A786552FA47}" dt="2022-04-28T02:42:18.084" v="3963" actId="47"/>
        <pc:sldMkLst>
          <pc:docMk/>
          <pc:sldMk cId="2743230114" sldId="270"/>
        </pc:sldMkLst>
      </pc:sldChg>
      <pc:sldChg chg="del">
        <pc:chgData name="Адильжан Адильханов" userId="391794469efea94d" providerId="LiveId" clId="{ABA72AF6-E1C2-4245-9FC8-4A786552FA47}" dt="2022-04-28T02:42:18.923" v="3964" actId="47"/>
        <pc:sldMkLst>
          <pc:docMk/>
          <pc:sldMk cId="3342118352" sldId="271"/>
        </pc:sldMkLst>
      </pc:sldChg>
      <pc:sldChg chg="modSp del mod">
        <pc:chgData name="Адильжан Адильханов" userId="391794469efea94d" providerId="LiveId" clId="{ABA72AF6-E1C2-4245-9FC8-4A786552FA47}" dt="2022-04-28T02:35:33.876" v="3779" actId="47"/>
        <pc:sldMkLst>
          <pc:docMk/>
          <pc:sldMk cId="1892850119" sldId="272"/>
        </pc:sldMkLst>
        <pc:spChg chg="mod">
          <ac:chgData name="Адильжан Адильханов" userId="391794469efea94d" providerId="LiveId" clId="{ABA72AF6-E1C2-4245-9FC8-4A786552FA47}" dt="2022-04-28T02:27:54.537" v="3482" actId="1076"/>
          <ac:spMkLst>
            <pc:docMk/>
            <pc:sldMk cId="1892850119" sldId="272"/>
            <ac:spMk id="37" creationId="{72F0B91B-172E-48C5-B0C2-CD576C0FF41E}"/>
          </ac:spMkLst>
        </pc:spChg>
        <pc:cxnChg chg="mod">
          <ac:chgData name="Адильжан Адильханов" userId="391794469efea94d" providerId="LiveId" clId="{ABA72AF6-E1C2-4245-9FC8-4A786552FA47}" dt="2022-04-28T02:27:54.537" v="3482" actId="1076"/>
          <ac:cxnSpMkLst>
            <pc:docMk/>
            <pc:sldMk cId="1892850119" sldId="272"/>
            <ac:cxnSpMk id="14" creationId="{0EF2FBB6-AB60-4CB8-B23B-95F9E46B4D97}"/>
          </ac:cxnSpMkLst>
        </pc:cxnChg>
      </pc:sldChg>
      <pc:sldChg chg="add del">
        <pc:chgData name="Адильжан Адильханов" userId="391794469efea94d" providerId="LiveId" clId="{ABA72AF6-E1C2-4245-9FC8-4A786552FA47}" dt="2022-04-27T23:09:57.911" v="267" actId="47"/>
        <pc:sldMkLst>
          <pc:docMk/>
          <pc:sldMk cId="238588714" sldId="273"/>
        </pc:sldMkLst>
      </pc:sldChg>
      <pc:sldChg chg="new del">
        <pc:chgData name="Адильжан Адильханов" userId="391794469efea94d" providerId="LiveId" clId="{ABA72AF6-E1C2-4245-9FC8-4A786552FA47}" dt="2022-04-27T23:24:04.860" v="591" actId="47"/>
        <pc:sldMkLst>
          <pc:docMk/>
          <pc:sldMk cId="881081876" sldId="273"/>
        </pc:sldMkLst>
      </pc:sldChg>
      <pc:sldChg chg="addSp new del mod ord">
        <pc:chgData name="Адильжан Адильханов" userId="391794469efea94d" providerId="LiveId" clId="{ABA72AF6-E1C2-4245-9FC8-4A786552FA47}" dt="2022-04-28T02:38:51.442" v="3897" actId="47"/>
        <pc:sldMkLst>
          <pc:docMk/>
          <pc:sldMk cId="2018593433" sldId="273"/>
        </pc:sldMkLst>
        <pc:picChg chg="add">
          <ac:chgData name="Адильжан Адильханов" userId="391794469efea94d" providerId="LiveId" clId="{ABA72AF6-E1C2-4245-9FC8-4A786552FA47}" dt="2022-04-27T23:25:39.090" v="597" actId="22"/>
          <ac:picMkLst>
            <pc:docMk/>
            <pc:sldMk cId="2018593433" sldId="273"/>
            <ac:picMk id="3" creationId="{068B1CCF-C4A2-43D0-9951-6E0181ECC3A5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43:54.826" v="3970" actId="20577"/>
        <pc:sldMkLst>
          <pc:docMk/>
          <pc:sldMk cId="882703349" sldId="274"/>
        </pc:sldMkLst>
        <pc:spChg chg="del">
          <ac:chgData name="Адильжан Адильханов" userId="391794469efea94d" providerId="LiveId" clId="{ABA72AF6-E1C2-4245-9FC8-4A786552FA47}" dt="2022-04-27T23:38:19.918" v="805" actId="478"/>
          <ac:spMkLst>
            <pc:docMk/>
            <pc:sldMk cId="882703349" sldId="274"/>
            <ac:spMk id="2" creationId="{0BDE7A04-A372-4271-84A1-78750FBBAC61}"/>
          </ac:spMkLst>
        </pc:spChg>
        <pc:spChg chg="mod">
          <ac:chgData name="Адильжан Адильханов" userId="391794469efea94d" providerId="LiveId" clId="{ABA72AF6-E1C2-4245-9FC8-4A786552FA47}" dt="2022-04-27T23:38:07.047" v="804" actId="2711"/>
          <ac:spMkLst>
            <pc:docMk/>
            <pc:sldMk cId="882703349" sldId="274"/>
            <ac:spMk id="8" creationId="{4D538C33-549E-4195-8C3F-28F8DD1E914D}"/>
          </ac:spMkLst>
        </pc:spChg>
        <pc:spChg chg="mod">
          <ac:chgData name="Адильжан Адильханов" userId="391794469efea94d" providerId="LiveId" clId="{ABA72AF6-E1C2-4245-9FC8-4A786552FA47}" dt="2022-04-28T02:43:54.826" v="3970" actId="20577"/>
          <ac:spMkLst>
            <pc:docMk/>
            <pc:sldMk cId="882703349" sldId="274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7T23:39:05.850" v="812" actId="1076"/>
          <ac:spMkLst>
            <pc:docMk/>
            <pc:sldMk cId="882703349" sldId="274"/>
            <ac:spMk id="17" creationId="{8AE40A30-D26E-4A11-B459-A01EA2394850}"/>
          </ac:spMkLst>
        </pc:spChg>
        <pc:picChg chg="del">
          <ac:chgData name="Адильжан Адильханов" userId="391794469efea94d" providerId="LiveId" clId="{ABA72AF6-E1C2-4245-9FC8-4A786552FA47}" dt="2022-04-27T23:36:31.494" v="794" actId="478"/>
          <ac:picMkLst>
            <pc:docMk/>
            <pc:sldMk cId="882703349" sldId="274"/>
            <ac:picMk id="7" creationId="{FD27FEDB-FD5B-465D-83F4-988BAF8DF3ED}"/>
          </ac:picMkLst>
        </pc:picChg>
        <pc:picChg chg="add mod">
          <ac:chgData name="Адильжан Адильханов" userId="391794469efea94d" providerId="LiveId" clId="{ABA72AF6-E1C2-4245-9FC8-4A786552FA47}" dt="2022-04-27T23:37:31.706" v="802" actId="1076"/>
          <ac:picMkLst>
            <pc:docMk/>
            <pc:sldMk cId="882703349" sldId="274"/>
            <ac:picMk id="9" creationId="{80CD5C80-2AC0-4B62-B633-31BD8E5EE264}"/>
          </ac:picMkLst>
        </pc:picChg>
        <pc:picChg chg="add mod">
          <ac:chgData name="Адильжан Адильханов" userId="391794469efea94d" providerId="LiveId" clId="{ABA72AF6-E1C2-4245-9FC8-4A786552FA47}" dt="2022-04-27T23:39:02.970" v="811" actId="1076"/>
          <ac:picMkLst>
            <pc:docMk/>
            <pc:sldMk cId="882703349" sldId="274"/>
            <ac:picMk id="16" creationId="{2D32455F-4DD8-4016-9600-BEFD515ECB76}"/>
          </ac:picMkLst>
        </pc:picChg>
      </pc:sldChg>
      <pc:sldChg chg="delSp add del mod">
        <pc:chgData name="Адильжан Адильханов" userId="391794469efea94d" providerId="LiveId" clId="{ABA72AF6-E1C2-4245-9FC8-4A786552FA47}" dt="2022-04-27T23:25:44.030" v="598" actId="47"/>
        <pc:sldMkLst>
          <pc:docMk/>
          <pc:sldMk cId="3965261454" sldId="274"/>
        </pc:sldMkLst>
        <pc:spChg chg="del">
          <ac:chgData name="Адильжан Адильханов" userId="391794469efea94d" providerId="LiveId" clId="{ABA72AF6-E1C2-4245-9FC8-4A786552FA47}" dt="2022-04-27T23:24:57.413" v="595" actId="478"/>
          <ac:spMkLst>
            <pc:docMk/>
            <pc:sldMk cId="3965261454" sldId="274"/>
            <ac:spMk id="2" creationId="{0BDE7A04-A372-4271-84A1-78750FBBAC61}"/>
          </ac:spMkLst>
        </pc:spChg>
        <pc:spChg chg="del">
          <ac:chgData name="Адильжан Адильханов" userId="391794469efea94d" providerId="LiveId" clId="{ABA72AF6-E1C2-4245-9FC8-4A786552FA47}" dt="2022-04-27T23:24:54.838" v="594" actId="478"/>
          <ac:spMkLst>
            <pc:docMk/>
            <pc:sldMk cId="3965261454" sldId="274"/>
            <ac:spMk id="4" creationId="{E53B6265-E7DC-4CA8-88D4-80001D92FD54}"/>
          </ac:spMkLst>
        </pc:spChg>
        <pc:spChg chg="del">
          <ac:chgData name="Адильжан Адильханов" userId="391794469efea94d" providerId="LiveId" clId="{ABA72AF6-E1C2-4245-9FC8-4A786552FA47}" dt="2022-04-27T23:24:59.656" v="596" actId="478"/>
          <ac:spMkLst>
            <pc:docMk/>
            <pc:sldMk cId="3965261454" sldId="274"/>
            <ac:spMk id="5" creationId="{27849292-7369-4AF4-84F8-C6C1F5559A98}"/>
          </ac:spMkLst>
        </pc:spChg>
      </pc:sldChg>
      <pc:sldChg chg="addSp delSp modSp add mod">
        <pc:chgData name="Адильжан Адильханов" userId="391794469efea94d" providerId="LiveId" clId="{ABA72AF6-E1C2-4245-9FC8-4A786552FA47}" dt="2022-04-28T03:15:16.205" v="4254" actId="166"/>
        <pc:sldMkLst>
          <pc:docMk/>
          <pc:sldMk cId="1433929756" sldId="275"/>
        </pc:sldMkLst>
        <pc:spChg chg="del">
          <ac:chgData name="Адильжан Адильханов" userId="391794469efea94d" providerId="LiveId" clId="{ABA72AF6-E1C2-4245-9FC8-4A786552FA47}" dt="2022-04-27T23:56:21.869" v="930" actId="478"/>
          <ac:spMkLst>
            <pc:docMk/>
            <pc:sldMk cId="1433929756" sldId="275"/>
            <ac:spMk id="3" creationId="{DDCF8C88-813B-475D-954C-D746E86DF788}"/>
          </ac:spMkLst>
        </pc:spChg>
        <pc:spChg chg="mod">
          <ac:chgData name="Адильжан Адильханов" userId="391794469efea94d" providerId="LiveId" clId="{ABA72AF6-E1C2-4245-9FC8-4A786552FA47}" dt="2022-04-28T02:43:58.641" v="3972" actId="20577"/>
          <ac:spMkLst>
            <pc:docMk/>
            <pc:sldMk cId="1433929756" sldId="275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7T23:51:29.112" v="855" actId="478"/>
          <ac:spMkLst>
            <pc:docMk/>
            <pc:sldMk cId="1433929756" sldId="275"/>
            <ac:spMk id="17" creationId="{8AE40A30-D26E-4A11-B459-A01EA2394850}"/>
          </ac:spMkLst>
        </pc:spChg>
        <pc:spChg chg="add mod">
          <ac:chgData name="Адильжан Адильханов" userId="391794469efea94d" providerId="LiveId" clId="{ABA72AF6-E1C2-4245-9FC8-4A786552FA47}" dt="2022-04-27T23:51:38.279" v="856"/>
          <ac:spMkLst>
            <pc:docMk/>
            <pc:sldMk cId="1433929756" sldId="275"/>
            <ac:spMk id="23" creationId="{EEC86C94-2361-408E-9614-17EBCF908FC1}"/>
          </ac:spMkLst>
        </pc:spChg>
        <pc:spChg chg="add mod">
          <ac:chgData name="Адильжан Адильханов" userId="391794469efea94d" providerId="LiveId" clId="{ABA72AF6-E1C2-4245-9FC8-4A786552FA47}" dt="2022-04-27T23:51:38.279" v="856"/>
          <ac:spMkLst>
            <pc:docMk/>
            <pc:sldMk cId="1433929756" sldId="275"/>
            <ac:spMk id="24" creationId="{2E84913E-0C7F-4D5C-B46F-232DE322BCC2}"/>
          </ac:spMkLst>
        </pc:spChg>
        <pc:spChg chg="add mod ord">
          <ac:chgData name="Адильжан Адильханов" userId="391794469efea94d" providerId="LiveId" clId="{ABA72AF6-E1C2-4245-9FC8-4A786552FA47}" dt="2022-04-28T03:15:16.205" v="4254" actId="166"/>
          <ac:spMkLst>
            <pc:docMk/>
            <pc:sldMk cId="1433929756" sldId="275"/>
            <ac:spMk id="25" creationId="{C160E02A-BA17-438E-84AF-A31410DDD09C}"/>
          </ac:spMkLst>
        </pc:sp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14" creationId="{48E5AA13-A023-407A-9B45-A6D951C0C9C2}"/>
          </ac:picMkLst>
        </pc:picChg>
        <pc:picChg chg="del">
          <ac:chgData name="Адильжан Адильханов" userId="391794469efea94d" providerId="LiveId" clId="{ABA72AF6-E1C2-4245-9FC8-4A786552FA47}" dt="2022-04-27T23:52:12.590" v="858" actId="478"/>
          <ac:picMkLst>
            <pc:docMk/>
            <pc:sldMk cId="1433929756" sldId="275"/>
            <ac:picMk id="15" creationId="{A51AF40F-84C4-4DCE-B72E-84D4EA0B085F}"/>
          </ac:picMkLst>
        </pc:picChg>
        <pc:picChg chg="del">
          <ac:chgData name="Адильжан Адильханов" userId="391794469efea94d" providerId="LiveId" clId="{ABA72AF6-E1C2-4245-9FC8-4A786552FA47}" dt="2022-04-27T23:51:23.696" v="854" actId="478"/>
          <ac:picMkLst>
            <pc:docMk/>
            <pc:sldMk cId="1433929756" sldId="275"/>
            <ac:picMk id="16" creationId="{2D32455F-4DD8-4016-9600-BEFD515ECB76}"/>
          </ac:picMkLst>
        </pc:pic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18" creationId="{A7E782A7-689B-4BAE-B70F-4DBEF3FE775F}"/>
          </ac:picMkLst>
        </pc:pic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19" creationId="{71071D0E-2564-42D9-B18B-F62DBEA50A7F}"/>
          </ac:picMkLst>
        </pc:pic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21" creationId="{3343366B-3C14-4286-9315-BB70F4ED958F}"/>
          </ac:picMkLst>
        </pc:pic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22" creationId="{F1713B6F-0F3A-41A9-95E3-FEDBF7CE2F18}"/>
          </ac:picMkLst>
        </pc:picChg>
        <pc:picChg chg="add mod">
          <ac:chgData name="Адильжан Адильханов" userId="391794469efea94d" providerId="LiveId" clId="{ABA72AF6-E1C2-4245-9FC8-4A786552FA47}" dt="2022-04-27T23:51:38.279" v="856"/>
          <ac:picMkLst>
            <pc:docMk/>
            <pc:sldMk cId="1433929756" sldId="275"/>
            <ac:picMk id="26" creationId="{968CBCF3-CB5D-4F4B-9905-4841C4DB2FDE}"/>
          </ac:picMkLst>
        </pc:picChg>
        <pc:picChg chg="add mod">
          <ac:chgData name="Адильжан Адильханов" userId="391794469efea94d" providerId="LiveId" clId="{ABA72AF6-E1C2-4245-9FC8-4A786552FA47}" dt="2022-04-27T23:51:52.298" v="857"/>
          <ac:picMkLst>
            <pc:docMk/>
            <pc:sldMk cId="1433929756" sldId="275"/>
            <ac:picMk id="27" creationId="{AA8E4DA9-2DE9-4DD9-8B3C-83D90BABF514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44:02.088" v="3974" actId="20577"/>
        <pc:sldMkLst>
          <pc:docMk/>
          <pc:sldMk cId="1249528886" sldId="276"/>
        </pc:sldMkLst>
        <pc:spChg chg="del">
          <ac:chgData name="Адильжан Адильханов" userId="391794469efea94d" providerId="LiveId" clId="{ABA72AF6-E1C2-4245-9FC8-4A786552FA47}" dt="2022-04-27T23:56:19.322" v="929" actId="478"/>
          <ac:spMkLst>
            <pc:docMk/>
            <pc:sldMk cId="1249528886" sldId="276"/>
            <ac:spMk id="3" creationId="{DDCF8C88-813B-475D-954C-D746E86DF788}"/>
          </ac:spMkLst>
        </pc:spChg>
        <pc:spChg chg="mod">
          <ac:chgData name="Адильжан Адильханов" userId="391794469efea94d" providerId="LiveId" clId="{ABA72AF6-E1C2-4245-9FC8-4A786552FA47}" dt="2022-04-28T02:44:02.088" v="3974" actId="20577"/>
          <ac:spMkLst>
            <pc:docMk/>
            <pc:sldMk cId="1249528886" sldId="276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7T23:53:30.221" v="876" actId="478"/>
          <ac:spMkLst>
            <pc:docMk/>
            <pc:sldMk cId="1249528886" sldId="276"/>
            <ac:spMk id="23" creationId="{EEC86C94-2361-408E-9614-17EBCF908FC1}"/>
          </ac:spMkLst>
        </pc:spChg>
        <pc:spChg chg="del">
          <ac:chgData name="Адильжан Адильханов" userId="391794469efea94d" providerId="LiveId" clId="{ABA72AF6-E1C2-4245-9FC8-4A786552FA47}" dt="2022-04-27T23:53:31.519" v="879" actId="478"/>
          <ac:spMkLst>
            <pc:docMk/>
            <pc:sldMk cId="1249528886" sldId="276"/>
            <ac:spMk id="24" creationId="{2E84913E-0C7F-4D5C-B46F-232DE322BCC2}"/>
          </ac:spMkLst>
        </pc:spChg>
        <pc:spChg chg="del">
          <ac:chgData name="Адильжан Адильханов" userId="391794469efea94d" providerId="LiveId" clId="{ABA72AF6-E1C2-4245-9FC8-4A786552FA47}" dt="2022-04-27T23:53:33.477" v="883" actId="478"/>
          <ac:spMkLst>
            <pc:docMk/>
            <pc:sldMk cId="1249528886" sldId="276"/>
            <ac:spMk id="25" creationId="{C160E02A-BA17-438E-84AF-A31410DDD09C}"/>
          </ac:spMkLst>
        </pc:spChg>
        <pc:picChg chg="del">
          <ac:chgData name="Адильжан Адильханов" userId="391794469efea94d" providerId="LiveId" clId="{ABA72AF6-E1C2-4245-9FC8-4A786552FA47}" dt="2022-04-27T23:53:29.157" v="875" actId="478"/>
          <ac:picMkLst>
            <pc:docMk/>
            <pc:sldMk cId="1249528886" sldId="276"/>
            <ac:picMk id="14" creationId="{48E5AA13-A023-407A-9B45-A6D951C0C9C2}"/>
          </ac:picMkLst>
        </pc:picChg>
        <pc:picChg chg="del">
          <ac:chgData name="Адильжан Адильханов" userId="391794469efea94d" providerId="LiveId" clId="{ABA72AF6-E1C2-4245-9FC8-4A786552FA47}" dt="2022-04-27T23:53:30.649" v="877" actId="478"/>
          <ac:picMkLst>
            <pc:docMk/>
            <pc:sldMk cId="1249528886" sldId="276"/>
            <ac:picMk id="18" creationId="{A7E782A7-689B-4BAE-B70F-4DBEF3FE775F}"/>
          </ac:picMkLst>
        </pc:picChg>
        <pc:picChg chg="del">
          <ac:chgData name="Адильжан Адильханов" userId="391794469efea94d" providerId="LiveId" clId="{ABA72AF6-E1C2-4245-9FC8-4A786552FA47}" dt="2022-04-27T23:53:31.975" v="880" actId="478"/>
          <ac:picMkLst>
            <pc:docMk/>
            <pc:sldMk cId="1249528886" sldId="276"/>
            <ac:picMk id="19" creationId="{71071D0E-2564-42D9-B18B-F62DBEA50A7F}"/>
          </ac:picMkLst>
        </pc:picChg>
        <pc:picChg chg="del">
          <ac:chgData name="Адильжан Адильханов" userId="391794469efea94d" providerId="LiveId" clId="{ABA72AF6-E1C2-4245-9FC8-4A786552FA47}" dt="2022-04-27T23:53:31.082" v="878" actId="478"/>
          <ac:picMkLst>
            <pc:docMk/>
            <pc:sldMk cId="1249528886" sldId="276"/>
            <ac:picMk id="21" creationId="{3343366B-3C14-4286-9315-BB70F4ED958F}"/>
          </ac:picMkLst>
        </pc:picChg>
        <pc:picChg chg="del">
          <ac:chgData name="Адильжан Адильханов" userId="391794469efea94d" providerId="LiveId" clId="{ABA72AF6-E1C2-4245-9FC8-4A786552FA47}" dt="2022-04-27T23:53:32.511" v="881" actId="478"/>
          <ac:picMkLst>
            <pc:docMk/>
            <pc:sldMk cId="1249528886" sldId="276"/>
            <ac:picMk id="22" creationId="{F1713B6F-0F3A-41A9-95E3-FEDBF7CE2F18}"/>
          </ac:picMkLst>
        </pc:picChg>
        <pc:picChg chg="del">
          <ac:chgData name="Адильжан Адильханов" userId="391794469efea94d" providerId="LiveId" clId="{ABA72AF6-E1C2-4245-9FC8-4A786552FA47}" dt="2022-04-27T23:53:33.944" v="884" actId="478"/>
          <ac:picMkLst>
            <pc:docMk/>
            <pc:sldMk cId="1249528886" sldId="276"/>
            <ac:picMk id="26" creationId="{968CBCF3-CB5D-4F4B-9905-4841C4DB2FDE}"/>
          </ac:picMkLst>
        </pc:picChg>
        <pc:picChg chg="del">
          <ac:chgData name="Адильжан Адильханов" userId="391794469efea94d" providerId="LiveId" clId="{ABA72AF6-E1C2-4245-9FC8-4A786552FA47}" dt="2022-04-27T23:53:33.008" v="882" actId="478"/>
          <ac:picMkLst>
            <pc:docMk/>
            <pc:sldMk cId="1249528886" sldId="276"/>
            <ac:picMk id="27" creationId="{AA8E4DA9-2DE9-4DD9-8B3C-83D90BABF514}"/>
          </ac:picMkLst>
        </pc:picChg>
        <pc:picChg chg="add mod">
          <ac:chgData name="Адильжан Адильханов" userId="391794469efea94d" providerId="LiveId" clId="{ABA72AF6-E1C2-4245-9FC8-4A786552FA47}" dt="2022-04-27T23:54:37.951" v="911" actId="1076"/>
          <ac:picMkLst>
            <pc:docMk/>
            <pc:sldMk cId="1249528886" sldId="276"/>
            <ac:picMk id="28" creationId="{48375DF9-B30D-4840-A238-EA5310312B35}"/>
          </ac:picMkLst>
        </pc:picChg>
        <pc:picChg chg="add mod">
          <ac:chgData name="Адильжан Адильханов" userId="391794469efea94d" providerId="LiveId" clId="{ABA72AF6-E1C2-4245-9FC8-4A786552FA47}" dt="2022-04-27T23:54:17.416" v="900" actId="1076"/>
          <ac:picMkLst>
            <pc:docMk/>
            <pc:sldMk cId="1249528886" sldId="276"/>
            <ac:picMk id="29" creationId="{EA1C5D29-529E-406E-BEA1-996B228336ED}"/>
          </ac:picMkLst>
        </pc:picChg>
        <pc:picChg chg="add mod">
          <ac:chgData name="Адильжан Адильханов" userId="391794469efea94d" providerId="LiveId" clId="{ABA72AF6-E1C2-4245-9FC8-4A786552FA47}" dt="2022-04-27T23:54:06.040" v="893" actId="1076"/>
          <ac:picMkLst>
            <pc:docMk/>
            <pc:sldMk cId="1249528886" sldId="276"/>
            <ac:picMk id="30" creationId="{4A759886-5CB9-49E1-85DE-83A97818EEBD}"/>
          </ac:picMkLst>
        </pc:picChg>
        <pc:picChg chg="add mod">
          <ac:chgData name="Адильжан Адильханов" userId="391794469efea94d" providerId="LiveId" clId="{ABA72AF6-E1C2-4245-9FC8-4A786552FA47}" dt="2022-04-27T23:54:00.471" v="890" actId="14100"/>
          <ac:picMkLst>
            <pc:docMk/>
            <pc:sldMk cId="1249528886" sldId="276"/>
            <ac:picMk id="31" creationId="{D8004DA5-7BDE-45D5-B2B1-9448BAE5C622}"/>
          </ac:picMkLst>
        </pc:picChg>
        <pc:picChg chg="add mod">
          <ac:chgData name="Адильжан Адильханов" userId="391794469efea94d" providerId="LiveId" clId="{ABA72AF6-E1C2-4245-9FC8-4A786552FA47}" dt="2022-04-27T23:54:14.071" v="898" actId="14100"/>
          <ac:picMkLst>
            <pc:docMk/>
            <pc:sldMk cId="1249528886" sldId="276"/>
            <ac:picMk id="32" creationId="{BF111EBE-21C1-49DF-84CA-AB0097F6C9FF}"/>
          </ac:picMkLst>
        </pc:picChg>
        <pc:picChg chg="add mod">
          <ac:chgData name="Адильжан Адильханов" userId="391794469efea94d" providerId="LiveId" clId="{ABA72AF6-E1C2-4245-9FC8-4A786552FA47}" dt="2022-04-27T23:54:08.664" v="895" actId="1076"/>
          <ac:picMkLst>
            <pc:docMk/>
            <pc:sldMk cId="1249528886" sldId="276"/>
            <ac:picMk id="33" creationId="{FA5AEA7C-60F4-402F-A7B4-CFBA3DD74DFA}"/>
          </ac:picMkLst>
        </pc:picChg>
        <pc:picChg chg="add mod">
          <ac:chgData name="Адильжан Адильханов" userId="391794469efea94d" providerId="LiveId" clId="{ABA72AF6-E1C2-4245-9FC8-4A786552FA47}" dt="2022-04-27T23:54:42.960" v="913" actId="1076"/>
          <ac:picMkLst>
            <pc:docMk/>
            <pc:sldMk cId="1249528886" sldId="276"/>
            <ac:picMk id="34" creationId="{C1D88F94-5534-4654-9567-2703845F2FC0}"/>
          </ac:picMkLst>
        </pc:picChg>
        <pc:picChg chg="add mod">
          <ac:chgData name="Адильжан Адильханов" userId="391794469efea94d" providerId="LiveId" clId="{ABA72AF6-E1C2-4245-9FC8-4A786552FA47}" dt="2022-04-27T23:54:21.984" v="902" actId="1076"/>
          <ac:picMkLst>
            <pc:docMk/>
            <pc:sldMk cId="1249528886" sldId="276"/>
            <ac:picMk id="35" creationId="{27DA8596-B90C-4974-A58D-5B39F4320D85}"/>
          </ac:picMkLst>
        </pc:picChg>
        <pc:picChg chg="add mod">
          <ac:chgData name="Адильжан Адильханов" userId="391794469efea94d" providerId="LiveId" clId="{ABA72AF6-E1C2-4245-9FC8-4A786552FA47}" dt="2022-04-27T23:54:29.212" v="907" actId="1076"/>
          <ac:picMkLst>
            <pc:docMk/>
            <pc:sldMk cId="1249528886" sldId="276"/>
            <ac:picMk id="36" creationId="{2C6F7947-6FE4-4183-9C31-594E96FD422F}"/>
          </ac:picMkLst>
        </pc:picChg>
        <pc:picChg chg="add mod">
          <ac:chgData name="Адильжан Адильханов" userId="391794469efea94d" providerId="LiveId" clId="{ABA72AF6-E1C2-4245-9FC8-4A786552FA47}" dt="2022-04-27T23:54:41.608" v="912" actId="1076"/>
          <ac:picMkLst>
            <pc:docMk/>
            <pc:sldMk cId="1249528886" sldId="276"/>
            <ac:picMk id="37" creationId="{56D37D56-8755-49B2-8438-09EE9C0796FD}"/>
          </ac:picMkLst>
        </pc:picChg>
        <pc:picChg chg="add mod">
          <ac:chgData name="Адильжан Адильханов" userId="391794469efea94d" providerId="LiveId" clId="{ABA72AF6-E1C2-4245-9FC8-4A786552FA47}" dt="2022-04-27T23:54:49.631" v="917" actId="1076"/>
          <ac:picMkLst>
            <pc:docMk/>
            <pc:sldMk cId="1249528886" sldId="276"/>
            <ac:picMk id="38" creationId="{67B799D3-459F-4EEA-B7A4-8E0A80E2D0C9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39" creationId="{6687BB7F-6531-4704-8DF6-D073663D2ADB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0" creationId="{CDF8F202-0F99-4DC1-90F3-6547B67794AC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1" creationId="{49E28503-82D3-492B-A163-31C77828E081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2" creationId="{38B22F2B-A62E-41CD-97DB-24A67F7C3765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3" creationId="{8A256388-CADD-489C-A4D8-53CEFC6B4A5E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4" creationId="{ED950C75-810A-46E0-BCFD-EFECD4241CC1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5" creationId="{6A4A1E7C-FE64-4E85-A87B-572C8DF13005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6" creationId="{ED7E2714-E70F-48D4-B09F-CAC6CED2665B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7" creationId="{7F9678A0-5366-48AC-8F0F-3AEE9FCFECB4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8" creationId="{D3430086-51F1-489A-94BB-B83D16DD0B57}"/>
          </ac:picMkLst>
        </pc:picChg>
        <pc:picChg chg="add del mod">
          <ac:chgData name="Адильжан Адильханов" userId="391794469efea94d" providerId="LiveId" clId="{ABA72AF6-E1C2-4245-9FC8-4A786552FA47}" dt="2022-04-27T23:55:01.765" v="919"/>
          <ac:picMkLst>
            <pc:docMk/>
            <pc:sldMk cId="1249528886" sldId="276"/>
            <ac:picMk id="49" creationId="{D928EC02-96E9-4392-A686-C3FAC0795C62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0" creationId="{362696AA-D6BA-47A6-A204-C6FEB92CE27F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1" creationId="{DA26F1E3-22E4-4829-B3F6-4D0F604321AE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2" creationId="{62082755-8BE5-4BBC-9EEA-45E77F719566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3" creationId="{C1DEE912-8CDA-4CD7-87A6-77E579BFF009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4" creationId="{0ECA3D04-EF3E-4B8D-AB3F-D457F0867AB6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5" creationId="{E54A6BC7-6208-4CBC-905A-0E285C7DC9E1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6" creationId="{DCEC6BBF-C2A4-4F5E-ADF4-846212A0F6C7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7" creationId="{D0DFE8B9-7C3C-42DD-976A-5048F90DCB57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8" creationId="{29BD5E06-A00B-42B2-90A7-F3475BCF4E20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59" creationId="{580E307B-265F-43F9-9859-3F77D82BFDD8}"/>
          </ac:picMkLst>
        </pc:picChg>
        <pc:picChg chg="add del mod">
          <ac:chgData name="Адильжан Адильханов" userId="391794469efea94d" providerId="LiveId" clId="{ABA72AF6-E1C2-4245-9FC8-4A786552FA47}" dt="2022-04-27T23:55:05.095" v="921"/>
          <ac:picMkLst>
            <pc:docMk/>
            <pc:sldMk cId="1249528886" sldId="276"/>
            <ac:picMk id="60" creationId="{2203B217-B2AB-4B09-B634-462127B26601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44:08.752" v="3980" actId="20577"/>
        <pc:sldMkLst>
          <pc:docMk/>
          <pc:sldMk cId="2984296241" sldId="277"/>
        </pc:sldMkLst>
        <pc:spChg chg="del">
          <ac:chgData name="Адильжан Адильханов" userId="391794469efea94d" providerId="LiveId" clId="{ABA72AF6-E1C2-4245-9FC8-4A786552FA47}" dt="2022-04-27T23:56:13.997" v="928" actId="478"/>
          <ac:spMkLst>
            <pc:docMk/>
            <pc:sldMk cId="2984296241" sldId="277"/>
            <ac:spMk id="3" creationId="{DDCF8C88-813B-475D-954C-D746E86DF788}"/>
          </ac:spMkLst>
        </pc:spChg>
        <pc:spChg chg="mod">
          <ac:chgData name="Адильжан Адильханов" userId="391794469efea94d" providerId="LiveId" clId="{ABA72AF6-E1C2-4245-9FC8-4A786552FA47}" dt="2022-04-28T02:44:08.752" v="3980" actId="20577"/>
          <ac:spMkLst>
            <pc:docMk/>
            <pc:sldMk cId="2984296241" sldId="277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7T23:55:17.094" v="923" actId="478"/>
          <ac:spMkLst>
            <pc:docMk/>
            <pc:sldMk cId="2984296241" sldId="277"/>
            <ac:spMk id="23" creationId="{EEC86C94-2361-408E-9614-17EBCF908FC1}"/>
          </ac:spMkLst>
        </pc:spChg>
        <pc:spChg chg="del">
          <ac:chgData name="Адильжан Адильханов" userId="391794469efea94d" providerId="LiveId" clId="{ABA72AF6-E1C2-4245-9FC8-4A786552FA47}" dt="2022-04-27T23:55:17.094" v="923" actId="478"/>
          <ac:spMkLst>
            <pc:docMk/>
            <pc:sldMk cId="2984296241" sldId="277"/>
            <ac:spMk id="24" creationId="{2E84913E-0C7F-4D5C-B46F-232DE322BCC2}"/>
          </ac:spMkLst>
        </pc:spChg>
        <pc:spChg chg="del">
          <ac:chgData name="Адильжан Адильханов" userId="391794469efea94d" providerId="LiveId" clId="{ABA72AF6-E1C2-4245-9FC8-4A786552FA47}" dt="2022-04-27T23:55:17.094" v="923" actId="478"/>
          <ac:spMkLst>
            <pc:docMk/>
            <pc:sldMk cId="2984296241" sldId="277"/>
            <ac:spMk id="25" creationId="{C160E02A-BA17-438E-84AF-A31410DDD09C}"/>
          </ac:spMkLst>
        </pc:spChg>
        <pc:spChg chg="add mod">
          <ac:chgData name="Адильжан Адильханов" userId="391794469efea94d" providerId="LiveId" clId="{ABA72AF6-E1C2-4245-9FC8-4A786552FA47}" dt="2022-04-28T00:18:03.160" v="1203" actId="404"/>
          <ac:spMkLst>
            <pc:docMk/>
            <pc:sldMk cId="2984296241" sldId="277"/>
            <ac:spMk id="28" creationId="{4DB9B78C-0060-4023-8106-65E9ECD504A8}"/>
          </ac:spMkLst>
        </pc:spChg>
        <pc:picChg chg="del">
          <ac:chgData name="Адильжан Адильханов" userId="391794469efea94d" providerId="LiveId" clId="{ABA72AF6-E1C2-4245-9FC8-4A786552FA47}" dt="2022-04-27T23:55:17.094" v="923" actId="478"/>
          <ac:picMkLst>
            <pc:docMk/>
            <pc:sldMk cId="2984296241" sldId="277"/>
            <ac:picMk id="14" creationId="{48E5AA13-A023-407A-9B45-A6D951C0C9C2}"/>
          </ac:picMkLst>
        </pc:picChg>
        <pc:picChg chg="del">
          <ac:chgData name="Адильжан Адильханов" userId="391794469efea94d" providerId="LiveId" clId="{ABA72AF6-E1C2-4245-9FC8-4A786552FA47}" dt="2022-04-27T23:55:17.094" v="923" actId="478"/>
          <ac:picMkLst>
            <pc:docMk/>
            <pc:sldMk cId="2984296241" sldId="277"/>
            <ac:picMk id="18" creationId="{A7E782A7-689B-4BAE-B70F-4DBEF3FE775F}"/>
          </ac:picMkLst>
        </pc:picChg>
        <pc:picChg chg="del">
          <ac:chgData name="Адильжан Адильханов" userId="391794469efea94d" providerId="LiveId" clId="{ABA72AF6-E1C2-4245-9FC8-4A786552FA47}" dt="2022-04-27T23:55:17.094" v="923" actId="478"/>
          <ac:picMkLst>
            <pc:docMk/>
            <pc:sldMk cId="2984296241" sldId="277"/>
            <ac:picMk id="19" creationId="{71071D0E-2564-42D9-B18B-F62DBEA50A7F}"/>
          </ac:picMkLst>
        </pc:picChg>
        <pc:picChg chg="del mod">
          <ac:chgData name="Адильжан Адильханов" userId="391794469efea94d" providerId="LiveId" clId="{ABA72AF6-E1C2-4245-9FC8-4A786552FA47}" dt="2022-04-27T23:55:18.250" v="925" actId="478"/>
          <ac:picMkLst>
            <pc:docMk/>
            <pc:sldMk cId="2984296241" sldId="277"/>
            <ac:picMk id="21" creationId="{3343366B-3C14-4286-9315-BB70F4ED958F}"/>
          </ac:picMkLst>
        </pc:picChg>
        <pc:picChg chg="del">
          <ac:chgData name="Адильжан Адильханов" userId="391794469efea94d" providerId="LiveId" clId="{ABA72AF6-E1C2-4245-9FC8-4A786552FA47}" dt="2022-04-27T23:55:17.094" v="923" actId="478"/>
          <ac:picMkLst>
            <pc:docMk/>
            <pc:sldMk cId="2984296241" sldId="277"/>
            <ac:picMk id="22" creationId="{F1713B6F-0F3A-41A9-95E3-FEDBF7CE2F18}"/>
          </ac:picMkLst>
        </pc:picChg>
        <pc:picChg chg="del">
          <ac:chgData name="Адильжан Адильханов" userId="391794469efea94d" providerId="LiveId" clId="{ABA72AF6-E1C2-4245-9FC8-4A786552FA47}" dt="2022-04-27T23:55:17.094" v="923" actId="478"/>
          <ac:picMkLst>
            <pc:docMk/>
            <pc:sldMk cId="2984296241" sldId="277"/>
            <ac:picMk id="26" creationId="{968CBCF3-CB5D-4F4B-9905-4841C4DB2FDE}"/>
          </ac:picMkLst>
        </pc:picChg>
        <pc:picChg chg="del">
          <ac:chgData name="Адильжан Адильханов" userId="391794469efea94d" providerId="LiveId" clId="{ABA72AF6-E1C2-4245-9FC8-4A786552FA47}" dt="2022-04-27T23:55:18.960" v="926" actId="478"/>
          <ac:picMkLst>
            <pc:docMk/>
            <pc:sldMk cId="2984296241" sldId="277"/>
            <ac:picMk id="27" creationId="{AA8E4DA9-2DE9-4DD9-8B3C-83D90BABF514}"/>
          </ac:picMkLst>
        </pc:picChg>
        <pc:picChg chg="add mod">
          <ac:chgData name="Адильжан Адильханов" userId="391794469efea94d" providerId="LiveId" clId="{ABA72AF6-E1C2-4245-9FC8-4A786552FA47}" dt="2022-04-27T23:55:31.618" v="927"/>
          <ac:picMkLst>
            <pc:docMk/>
            <pc:sldMk cId="2984296241" sldId="277"/>
            <ac:picMk id="29" creationId="{0D29BA18-4726-49F9-B0A1-1EC9958EE1A3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14.649" v="4118" actId="20577"/>
        <pc:sldMkLst>
          <pc:docMk/>
          <pc:sldMk cId="1832238740" sldId="278"/>
        </pc:sldMkLst>
        <pc:spChg chg="del">
          <ac:chgData name="Адильжан Адильханов" userId="391794469efea94d" providerId="LiveId" clId="{ABA72AF6-E1C2-4245-9FC8-4A786552FA47}" dt="2022-04-28T02:45:12.267" v="3996" actId="478"/>
          <ac:spMkLst>
            <pc:docMk/>
            <pc:sldMk cId="1832238740" sldId="278"/>
            <ac:spMk id="3" creationId="{F2C96CE8-ED55-45EC-8030-BE96D65FA1A2}"/>
          </ac:spMkLst>
        </pc:spChg>
        <pc:spChg chg="mod">
          <ac:chgData name="Адильжан Адильханов" userId="391794469efea94d" providerId="LiveId" clId="{ABA72AF6-E1C2-4245-9FC8-4A786552FA47}" dt="2022-04-28T00:27:30.833" v="1281" actId="207"/>
          <ac:spMkLst>
            <pc:docMk/>
            <pc:sldMk cId="1832238740" sldId="278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8T00:27:43.066" v="1284" actId="207"/>
          <ac:spMkLst>
            <pc:docMk/>
            <pc:sldMk cId="1832238740" sldId="278"/>
            <ac:spMk id="5" creationId="{27849292-7369-4AF4-84F8-C6C1F5559A98}"/>
          </ac:spMkLst>
        </pc:spChg>
        <pc:spChg chg="add del mod">
          <ac:chgData name="Адильжан Адильханов" userId="391794469efea94d" providerId="LiveId" clId="{ABA72AF6-E1C2-4245-9FC8-4A786552FA47}" dt="2022-04-28T00:19:34.310" v="1216" actId="478"/>
          <ac:spMkLst>
            <pc:docMk/>
            <pc:sldMk cId="1832238740" sldId="278"/>
            <ac:spMk id="7" creationId="{7FB6EC8C-2DA3-4339-8909-CBDD22F7EB25}"/>
          </ac:spMkLst>
        </pc:spChg>
        <pc:spChg chg="del">
          <ac:chgData name="Адильжан Адильханов" userId="391794469efea94d" providerId="LiveId" clId="{ABA72AF6-E1C2-4245-9FC8-4A786552FA47}" dt="2022-04-28T02:45:14.202" v="3997" actId="478"/>
          <ac:spMkLst>
            <pc:docMk/>
            <pc:sldMk cId="1832238740" sldId="278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14.649" v="4118" actId="20577"/>
          <ac:spMkLst>
            <pc:docMk/>
            <pc:sldMk cId="1832238740" sldId="278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0:27:38.558" v="1283" actId="207"/>
          <ac:spMkLst>
            <pc:docMk/>
            <pc:sldMk cId="1832238740" sldId="278"/>
            <ac:spMk id="13" creationId="{F7BE7C1B-1FB5-41E2-AC93-09B26B45FD20}"/>
          </ac:spMkLst>
        </pc:spChg>
        <pc:spChg chg="add del mod">
          <ac:chgData name="Адильжан Адильханов" userId="391794469efea94d" providerId="LiveId" clId="{ABA72AF6-E1C2-4245-9FC8-4A786552FA47}" dt="2022-04-28T00:18:49.652" v="1211"/>
          <ac:spMkLst>
            <pc:docMk/>
            <pc:sldMk cId="1832238740" sldId="278"/>
            <ac:spMk id="17" creationId="{DF50F812-4E29-41A1-848D-DBA19756F5AA}"/>
          </ac:spMkLst>
        </pc:spChg>
        <pc:spChg chg="add mod">
          <ac:chgData name="Адильжан Адильханов" userId="391794469efea94d" providerId="LiveId" clId="{ABA72AF6-E1C2-4245-9FC8-4A786552FA47}" dt="2022-04-28T00:19:52.633" v="1233" actId="6549"/>
          <ac:spMkLst>
            <pc:docMk/>
            <pc:sldMk cId="1832238740" sldId="278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5:15.435" v="3998"/>
          <ac:spMkLst>
            <pc:docMk/>
            <pc:sldMk cId="1832238740" sldId="278"/>
            <ac:spMk id="20" creationId="{DAF4BD52-E505-4A2B-8588-B8DFBCE9BFE6}"/>
          </ac:spMkLst>
        </pc:spChg>
        <pc:spChg chg="add mod">
          <ac:chgData name="Адильжан Адильханов" userId="391794469efea94d" providerId="LiveId" clId="{ABA72AF6-E1C2-4245-9FC8-4A786552FA47}" dt="2022-04-28T02:45:15.435" v="3998"/>
          <ac:spMkLst>
            <pc:docMk/>
            <pc:sldMk cId="1832238740" sldId="278"/>
            <ac:spMk id="21" creationId="{D1893BDB-12E4-4FE6-AD32-428C50806CFD}"/>
          </ac:spMkLst>
        </pc:spChg>
        <pc:picChg chg="add mod">
          <ac:chgData name="Адильжан Адильханов" userId="391794469efea94d" providerId="LiveId" clId="{ABA72AF6-E1C2-4245-9FC8-4A786552FA47}" dt="2022-04-28T00:17:09.100" v="1181" actId="1076"/>
          <ac:picMkLst>
            <pc:docMk/>
            <pc:sldMk cId="1832238740" sldId="278"/>
            <ac:picMk id="6" creationId="{3B46AA9C-DC9B-4020-8D5E-6DEC918CED96}"/>
          </ac:picMkLst>
        </pc:picChg>
        <pc:picChg chg="add mod">
          <ac:chgData name="Адильжан Адильханов" userId="391794469efea94d" providerId="LiveId" clId="{ABA72AF6-E1C2-4245-9FC8-4A786552FA47}" dt="2022-04-28T00:20:51.785" v="1240" actId="571"/>
          <ac:picMkLst>
            <pc:docMk/>
            <pc:sldMk cId="1832238740" sldId="278"/>
            <ac:picMk id="19" creationId="{64D1B8A6-D673-41AD-AED6-0DF2003D52EA}"/>
          </ac:picMkLst>
        </pc:picChg>
        <pc:picChg chg="del">
          <ac:chgData name="Адильжан Адильханов" userId="391794469efea94d" providerId="LiveId" clId="{ABA72AF6-E1C2-4245-9FC8-4A786552FA47}" dt="2022-04-28T00:10:57.259" v="1049" actId="478"/>
          <ac:picMkLst>
            <pc:docMk/>
            <pc:sldMk cId="1832238740" sldId="278"/>
            <ac:picMk id="39" creationId="{857D6964-C251-47D2-A87A-FC7D85689C38}"/>
          </ac:picMkLst>
        </pc:picChg>
        <pc:picChg chg="del">
          <ac:chgData name="Адильжан Адильханов" userId="391794469efea94d" providerId="LiveId" clId="{ABA72AF6-E1C2-4245-9FC8-4A786552FA47}" dt="2022-04-28T00:10:58.227" v="1050" actId="478"/>
          <ac:picMkLst>
            <pc:docMk/>
            <pc:sldMk cId="1832238740" sldId="278"/>
            <ac:picMk id="40" creationId="{971D6EAB-B35C-4E1C-89F7-B30A75054422}"/>
          </ac:picMkLst>
        </pc:picChg>
        <pc:picChg chg="del">
          <ac:chgData name="Адильжан Адильханов" userId="391794469efea94d" providerId="LiveId" clId="{ABA72AF6-E1C2-4245-9FC8-4A786552FA47}" dt="2022-04-28T00:10:58.732" v="1051" actId="478"/>
          <ac:picMkLst>
            <pc:docMk/>
            <pc:sldMk cId="1832238740" sldId="278"/>
            <ac:picMk id="41" creationId="{92F6C3B4-7901-4E31-B8F4-B7A1A219F36E}"/>
          </ac:picMkLst>
        </pc:picChg>
        <pc:picChg chg="del">
          <ac:chgData name="Адильжан Адильханов" userId="391794469efea94d" providerId="LiveId" clId="{ABA72AF6-E1C2-4245-9FC8-4A786552FA47}" dt="2022-04-28T00:10:57.259" v="1049" actId="478"/>
          <ac:picMkLst>
            <pc:docMk/>
            <pc:sldMk cId="1832238740" sldId="278"/>
            <ac:picMk id="43" creationId="{82BDEC18-8197-4668-899D-BCECC5EBB035}"/>
          </ac:picMkLst>
        </pc:picChg>
      </pc:sldChg>
      <pc:sldChg chg="add del">
        <pc:chgData name="Адильжан Адильханов" userId="391794469efea94d" providerId="LiveId" clId="{ABA72AF6-E1C2-4245-9FC8-4A786552FA47}" dt="2022-04-28T00:13:32.155" v="1069"/>
        <pc:sldMkLst>
          <pc:docMk/>
          <pc:sldMk cId="2204256977" sldId="279"/>
        </pc:sldMkLst>
      </pc:sldChg>
      <pc:sldChg chg="addSp delSp modSp add mod">
        <pc:chgData name="Адильжан Адильханов" userId="391794469efea94d" providerId="LiveId" clId="{ABA72AF6-E1C2-4245-9FC8-4A786552FA47}" dt="2022-04-28T02:50:27.619" v="4120" actId="20577"/>
        <pc:sldMkLst>
          <pc:docMk/>
          <pc:sldMk cId="3975789636" sldId="279"/>
        </pc:sldMkLst>
        <pc:spChg chg="del">
          <ac:chgData name="Адильжан Адильханов" userId="391794469efea94d" providerId="LiveId" clId="{ABA72AF6-E1C2-4245-9FC8-4A786552FA47}" dt="2022-04-28T02:45:21.763" v="3999" actId="478"/>
          <ac:spMkLst>
            <pc:docMk/>
            <pc:sldMk cId="3975789636" sldId="279"/>
            <ac:spMk id="3" creationId="{F2C96CE8-ED55-45EC-8030-BE96D65FA1A2}"/>
          </ac:spMkLst>
        </pc:spChg>
        <pc:spChg chg="mod">
          <ac:chgData name="Адильжан Адильханов" userId="391794469efea94d" providerId="LiveId" clId="{ABA72AF6-E1C2-4245-9FC8-4A786552FA47}" dt="2022-04-28T00:27:52.826" v="1285" actId="207"/>
          <ac:spMkLst>
            <pc:docMk/>
            <pc:sldMk cId="3975789636" sldId="279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8T00:27:52.826" v="1285" actId="207"/>
          <ac:spMkLst>
            <pc:docMk/>
            <pc:sldMk cId="3975789636" sldId="279"/>
            <ac:spMk id="5" creationId="{27849292-7369-4AF4-84F8-C6C1F5559A98}"/>
          </ac:spMkLst>
        </pc:spChg>
        <pc:spChg chg="del">
          <ac:chgData name="Адильжан Адильханов" userId="391794469efea94d" providerId="LiveId" clId="{ABA72AF6-E1C2-4245-9FC8-4A786552FA47}" dt="2022-04-28T02:45:23.235" v="4000" actId="478"/>
          <ac:spMkLst>
            <pc:docMk/>
            <pc:sldMk cId="3975789636" sldId="279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27.619" v="4120" actId="20577"/>
          <ac:spMkLst>
            <pc:docMk/>
            <pc:sldMk cId="3975789636" sldId="279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5:24.376" v="4001"/>
          <ac:spMkLst>
            <pc:docMk/>
            <pc:sldMk cId="3975789636" sldId="279"/>
            <ac:spMk id="17" creationId="{AECA3A7A-E20C-4878-B01D-8FD172452880}"/>
          </ac:spMkLst>
        </pc:spChg>
        <pc:spChg chg="add mod">
          <ac:chgData name="Адильжан Адильханов" userId="391794469efea94d" providerId="LiveId" clId="{ABA72AF6-E1C2-4245-9FC8-4A786552FA47}" dt="2022-04-28T02:45:24.376" v="4001"/>
          <ac:spMkLst>
            <pc:docMk/>
            <pc:sldMk cId="3975789636" sldId="279"/>
            <ac:spMk id="19" creationId="{EB4C98B1-E5C1-4F94-9391-4BB3A34146E0}"/>
          </ac:spMkLst>
        </pc:spChg>
        <pc:picChg chg="del">
          <ac:chgData name="Адильжан Адильханов" userId="391794469efea94d" providerId="LiveId" clId="{ABA72AF6-E1C2-4245-9FC8-4A786552FA47}" dt="2022-04-28T00:20:18.281" v="1235" actId="478"/>
          <ac:picMkLst>
            <pc:docMk/>
            <pc:sldMk cId="3975789636" sldId="279"/>
            <ac:picMk id="6" creationId="{3B46AA9C-DC9B-4020-8D5E-6DEC918CED96}"/>
          </ac:picMkLst>
        </pc:picChg>
        <pc:picChg chg="add mod">
          <ac:chgData name="Адильжан Адильханов" userId="391794469efea94d" providerId="LiveId" clId="{ABA72AF6-E1C2-4245-9FC8-4A786552FA47}" dt="2022-04-28T00:21:22.524" v="1248" actId="1076"/>
          <ac:picMkLst>
            <pc:docMk/>
            <pc:sldMk cId="3975789636" sldId="279"/>
            <ac:picMk id="11" creationId="{9659226D-87BD-4B51-BFE2-B6CD7F529EEC}"/>
          </ac:picMkLst>
        </pc:picChg>
        <pc:picChg chg="add del mod">
          <ac:chgData name="Адильжан Адильханов" userId="391794469efea94d" providerId="LiveId" clId="{ABA72AF6-E1C2-4245-9FC8-4A786552FA47}" dt="2022-04-28T00:20:54.500" v="1242" actId="478"/>
          <ac:picMkLst>
            <pc:docMk/>
            <pc:sldMk cId="3975789636" sldId="279"/>
            <ac:picMk id="14" creationId="{E551040A-D634-492C-9691-B3F08A8B38AD}"/>
          </ac:picMkLst>
        </pc:picChg>
        <pc:picChg chg="add mod">
          <ac:chgData name="Адильжан Адильханов" userId="391794469efea94d" providerId="LiveId" clId="{ABA72AF6-E1C2-4245-9FC8-4A786552FA47}" dt="2022-04-28T00:21:35.483" v="1251" actId="14100"/>
          <ac:picMkLst>
            <pc:docMk/>
            <pc:sldMk cId="3975789636" sldId="279"/>
            <ac:picMk id="15" creationId="{DA7F1666-0981-4831-83F5-55888AA2FF42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07.987" v="4116" actId="20577"/>
        <pc:sldMkLst>
          <pc:docMk/>
          <pc:sldMk cId="2385701506" sldId="280"/>
        </pc:sldMkLst>
        <pc:spChg chg="del">
          <ac:chgData name="Адильжан Адильханов" userId="391794469efea94d" providerId="LiveId" clId="{ABA72AF6-E1C2-4245-9FC8-4A786552FA47}" dt="2022-04-28T02:44:59.204" v="3993" actId="478"/>
          <ac:spMkLst>
            <pc:docMk/>
            <pc:sldMk cId="2385701506" sldId="280"/>
            <ac:spMk id="3" creationId="{F2C96CE8-ED55-45EC-8030-BE96D65FA1A2}"/>
          </ac:spMkLst>
        </pc:spChg>
        <pc:spChg chg="mod">
          <ac:chgData name="Адильжан Адильханов" userId="391794469efea94d" providerId="LiveId" clId="{ABA72AF6-E1C2-4245-9FC8-4A786552FA47}" dt="2022-04-28T00:27:18.976" v="1279" actId="207"/>
          <ac:spMkLst>
            <pc:docMk/>
            <pc:sldMk cId="2385701506" sldId="280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8T00:27:24.257" v="1280" actId="207"/>
          <ac:spMkLst>
            <pc:docMk/>
            <pc:sldMk cId="2385701506" sldId="280"/>
            <ac:spMk id="5" creationId="{27849292-7369-4AF4-84F8-C6C1F5559A98}"/>
          </ac:spMkLst>
        </pc:spChg>
        <pc:spChg chg="del">
          <ac:chgData name="Адильжан Адильханов" userId="391794469efea94d" providerId="LiveId" clId="{ABA72AF6-E1C2-4245-9FC8-4A786552FA47}" dt="2022-04-28T02:45:01.661" v="3994" actId="478"/>
          <ac:spMkLst>
            <pc:docMk/>
            <pc:sldMk cId="2385701506" sldId="280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07.987" v="4116" actId="20577"/>
          <ac:spMkLst>
            <pc:docMk/>
            <pc:sldMk cId="2385701506" sldId="280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5:02.081" v="3995"/>
          <ac:spMkLst>
            <pc:docMk/>
            <pc:sldMk cId="2385701506" sldId="280"/>
            <ac:spMk id="15" creationId="{9EB6FA16-1405-4D18-8F21-9407BBFAD425}"/>
          </ac:spMkLst>
        </pc:spChg>
        <pc:spChg chg="add mod">
          <ac:chgData name="Адильжан Адильханов" userId="391794469efea94d" providerId="LiveId" clId="{ABA72AF6-E1C2-4245-9FC8-4A786552FA47}" dt="2022-04-28T02:45:02.081" v="3995"/>
          <ac:spMkLst>
            <pc:docMk/>
            <pc:sldMk cId="2385701506" sldId="280"/>
            <ac:spMk id="17" creationId="{E8BFB262-4A80-4BD2-9DA0-F81E52A03D2E}"/>
          </ac:spMkLst>
        </pc:spChg>
        <pc:spChg chg="mod">
          <ac:chgData name="Адильжан Адильханов" userId="391794469efea94d" providerId="LiveId" clId="{ABA72AF6-E1C2-4245-9FC8-4A786552FA47}" dt="2022-04-28T00:23:17.821" v="1262" actId="20577"/>
          <ac:spMkLst>
            <pc:docMk/>
            <pc:sldMk cId="2385701506" sldId="280"/>
            <ac:spMk id="44" creationId="{30DE165F-53EB-488E-AF5E-4AC12EA0537F}"/>
          </ac:spMkLst>
        </pc:spChg>
        <pc:picChg chg="add mod">
          <ac:chgData name="Адильжан Адильханов" userId="391794469efea94d" providerId="LiveId" clId="{ABA72AF6-E1C2-4245-9FC8-4A786552FA47}" dt="2022-04-28T00:23:40.891" v="1268" actId="1076"/>
          <ac:picMkLst>
            <pc:docMk/>
            <pc:sldMk cId="2385701506" sldId="280"/>
            <ac:picMk id="14" creationId="{0CB2424A-1A6C-451E-945F-3D6CA953AEE7}"/>
          </ac:picMkLst>
        </pc:picChg>
        <pc:picChg chg="del">
          <ac:chgData name="Адильжан Адильханов" userId="391794469efea94d" providerId="LiveId" clId="{ABA72AF6-E1C2-4245-9FC8-4A786552FA47}" dt="2022-04-28T00:23:09.613" v="1257" actId="478"/>
          <ac:picMkLst>
            <pc:docMk/>
            <pc:sldMk cId="2385701506" sldId="280"/>
            <ac:picMk id="39" creationId="{857D6964-C251-47D2-A87A-FC7D85689C38}"/>
          </ac:picMkLst>
        </pc:picChg>
        <pc:picChg chg="del">
          <ac:chgData name="Адильжан Адильханов" userId="391794469efea94d" providerId="LiveId" clId="{ABA72AF6-E1C2-4245-9FC8-4A786552FA47}" dt="2022-04-28T00:23:10.415" v="1258" actId="478"/>
          <ac:picMkLst>
            <pc:docMk/>
            <pc:sldMk cId="2385701506" sldId="280"/>
            <ac:picMk id="40" creationId="{971D6EAB-B35C-4E1C-89F7-B30A75054422}"/>
          </ac:picMkLst>
        </pc:picChg>
        <pc:picChg chg="del">
          <ac:chgData name="Адильжан Адильханов" userId="391794469efea94d" providerId="LiveId" clId="{ABA72AF6-E1C2-4245-9FC8-4A786552FA47}" dt="2022-04-28T00:23:11.194" v="1259" actId="478"/>
          <ac:picMkLst>
            <pc:docMk/>
            <pc:sldMk cId="2385701506" sldId="280"/>
            <ac:picMk id="41" creationId="{92F6C3B4-7901-4E31-B8F4-B7A1A219F36E}"/>
          </ac:picMkLst>
        </pc:picChg>
        <pc:picChg chg="del">
          <ac:chgData name="Адильжан Адильханов" userId="391794469efea94d" providerId="LiveId" clId="{ABA72AF6-E1C2-4245-9FC8-4A786552FA47}" dt="2022-04-28T00:23:12.919" v="1260" actId="478"/>
          <ac:picMkLst>
            <pc:docMk/>
            <pc:sldMk cId="2385701506" sldId="280"/>
            <ac:picMk id="43" creationId="{82BDEC18-8197-4668-899D-BCECC5EBB035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30.740" v="4122" actId="20577"/>
        <pc:sldMkLst>
          <pc:docMk/>
          <pc:sldMk cId="2939093851" sldId="281"/>
        </pc:sldMkLst>
        <pc:spChg chg="add mod">
          <ac:chgData name="Адильжан Адильханов" userId="391794469efea94d" providerId="LiveId" clId="{ABA72AF6-E1C2-4245-9FC8-4A786552FA47}" dt="2022-04-28T00:55:37.235" v="1685" actId="20577"/>
          <ac:spMkLst>
            <pc:docMk/>
            <pc:sldMk cId="2939093851" sldId="281"/>
            <ac:spMk id="2" creationId="{AA3D5B38-3818-4FCB-AFFD-45BCDA6377E2}"/>
          </ac:spMkLst>
        </pc:spChg>
        <pc:spChg chg="del">
          <ac:chgData name="Адильжан Адильханов" userId="391794469efea94d" providerId="LiveId" clId="{ABA72AF6-E1C2-4245-9FC8-4A786552FA47}" dt="2022-04-28T02:45:28.365" v="4002" actId="478"/>
          <ac:spMkLst>
            <pc:docMk/>
            <pc:sldMk cId="2939093851" sldId="281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5:31.127" v="4003" actId="478"/>
          <ac:spMkLst>
            <pc:docMk/>
            <pc:sldMk cId="2939093851" sldId="281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30.740" v="4122" actId="20577"/>
          <ac:spMkLst>
            <pc:docMk/>
            <pc:sldMk cId="2939093851" sldId="281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5:32.185" v="4004"/>
          <ac:spMkLst>
            <pc:docMk/>
            <pc:sldMk cId="2939093851" sldId="281"/>
            <ac:spMk id="17" creationId="{23181940-DBC4-4FA2-ADE6-3CBECF0F2004}"/>
          </ac:spMkLst>
        </pc:spChg>
        <pc:spChg chg="mod">
          <ac:chgData name="Адильжан Адильханов" userId="391794469efea94d" providerId="LiveId" clId="{ABA72AF6-E1C2-4245-9FC8-4A786552FA47}" dt="2022-04-28T00:35:12.682" v="1295" actId="14100"/>
          <ac:spMkLst>
            <pc:docMk/>
            <pc:sldMk cId="2939093851" sldId="281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5:32.185" v="4004"/>
          <ac:spMkLst>
            <pc:docMk/>
            <pc:sldMk cId="2939093851" sldId="281"/>
            <ac:spMk id="19" creationId="{89A13DC2-A44C-40C2-B2ED-2D7E0EF41A22}"/>
          </ac:spMkLst>
        </pc:spChg>
        <pc:picChg chg="add del">
          <ac:chgData name="Адильжан Адильханов" userId="391794469efea94d" providerId="LiveId" clId="{ABA72AF6-E1C2-4245-9FC8-4A786552FA47}" dt="2022-04-28T01:00:13.345" v="1735" actId="478"/>
          <ac:picMkLst>
            <pc:docMk/>
            <pc:sldMk cId="2939093851" sldId="281"/>
            <ac:picMk id="7" creationId="{1B45F32E-367C-4158-9D3A-AD2691D57ECF}"/>
          </ac:picMkLst>
        </pc:picChg>
        <pc:picChg chg="mod modCrop">
          <ac:chgData name="Адильжан Адильханов" userId="391794469efea94d" providerId="LiveId" clId="{ABA72AF6-E1C2-4245-9FC8-4A786552FA47}" dt="2022-04-28T00:35:31.569" v="1298" actId="1076"/>
          <ac:picMkLst>
            <pc:docMk/>
            <pc:sldMk cId="2939093851" sldId="281"/>
            <ac:picMk id="11" creationId="{9659226D-87BD-4B51-BFE2-B6CD7F529EEC}"/>
          </ac:picMkLst>
        </pc:picChg>
        <pc:picChg chg="del">
          <ac:chgData name="Адильжан Адильханов" userId="391794469efea94d" providerId="LiveId" clId="{ABA72AF6-E1C2-4245-9FC8-4A786552FA47}" dt="2022-04-28T00:35:26.176" v="1297" actId="478"/>
          <ac:picMkLst>
            <pc:docMk/>
            <pc:sldMk cId="2939093851" sldId="281"/>
            <ac:picMk id="15" creationId="{DA7F1666-0981-4831-83F5-55888AA2FF42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34.600" v="4124" actId="20577"/>
        <pc:sldMkLst>
          <pc:docMk/>
          <pc:sldMk cId="177745309" sldId="282"/>
        </pc:sldMkLst>
        <pc:spChg chg="del">
          <ac:chgData name="Адильжан Адильханов" userId="391794469efea94d" providerId="LiveId" clId="{ABA72AF6-E1C2-4245-9FC8-4A786552FA47}" dt="2022-04-28T00:39:45.688" v="1389" actId="478"/>
          <ac:spMkLst>
            <pc:docMk/>
            <pc:sldMk cId="177745309" sldId="282"/>
            <ac:spMk id="2" creationId="{AA3D5B38-3818-4FCB-AFFD-45BCDA6377E2}"/>
          </ac:spMkLst>
        </pc:spChg>
        <pc:spChg chg="del">
          <ac:chgData name="Адильжан Адильханов" userId="391794469efea94d" providerId="LiveId" clId="{ABA72AF6-E1C2-4245-9FC8-4A786552FA47}" dt="2022-04-28T02:45:35.900" v="4005" actId="478"/>
          <ac:spMkLst>
            <pc:docMk/>
            <pc:sldMk cId="177745309" sldId="282"/>
            <ac:spMk id="3" creationId="{F2C96CE8-ED55-45EC-8030-BE96D65FA1A2}"/>
          </ac:spMkLst>
        </pc:spChg>
        <pc:spChg chg="add mod">
          <ac:chgData name="Адильжан Адильханов" userId="391794469efea94d" providerId="LiveId" clId="{ABA72AF6-E1C2-4245-9FC8-4A786552FA47}" dt="2022-04-28T00:40:53.169" v="1420" actId="1076"/>
          <ac:spMkLst>
            <pc:docMk/>
            <pc:sldMk cId="177745309" sldId="282"/>
            <ac:spMk id="6" creationId="{2DD5377D-BB3C-478E-AE14-6A6A51B0C551}"/>
          </ac:spMkLst>
        </pc:spChg>
        <pc:spChg chg="del">
          <ac:chgData name="Адильжан Адильханов" userId="391794469efea94d" providerId="LiveId" clId="{ABA72AF6-E1C2-4245-9FC8-4A786552FA47}" dt="2022-04-28T02:45:37.414" v="4006" actId="478"/>
          <ac:spMkLst>
            <pc:docMk/>
            <pc:sldMk cId="177745309" sldId="282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34.600" v="4124" actId="20577"/>
          <ac:spMkLst>
            <pc:docMk/>
            <pc:sldMk cId="177745309" sldId="282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0:40:43.514" v="1419" actId="20577"/>
          <ac:spMkLst>
            <pc:docMk/>
            <pc:sldMk cId="177745309" sldId="282"/>
            <ac:spMk id="14" creationId="{2B147336-0FD5-4FD0-983C-98493C7476AD}"/>
          </ac:spMkLst>
        </pc:spChg>
        <pc:spChg chg="add mod">
          <ac:chgData name="Адильжан Адильханов" userId="391794469efea94d" providerId="LiveId" clId="{ABA72AF6-E1C2-4245-9FC8-4A786552FA47}" dt="2022-04-28T02:45:38.565" v="4007"/>
          <ac:spMkLst>
            <pc:docMk/>
            <pc:sldMk cId="177745309" sldId="282"/>
            <ac:spMk id="22" creationId="{52D647B8-A332-45A0-8ED1-3496C2E32057}"/>
          </ac:spMkLst>
        </pc:spChg>
        <pc:spChg chg="add mod">
          <ac:chgData name="Адильжан Адильханов" userId="391794469efea94d" providerId="LiveId" clId="{ABA72AF6-E1C2-4245-9FC8-4A786552FA47}" dt="2022-04-28T02:45:38.565" v="4007"/>
          <ac:spMkLst>
            <pc:docMk/>
            <pc:sldMk cId="177745309" sldId="282"/>
            <ac:spMk id="23" creationId="{4D6F5BE7-F91A-4205-8C37-3AB8E3136224}"/>
          </ac:spMkLst>
        </pc:spChg>
        <pc:picChg chg="del">
          <ac:chgData name="Адильжан Адильханов" userId="391794469efea94d" providerId="LiveId" clId="{ABA72AF6-E1C2-4245-9FC8-4A786552FA47}" dt="2022-04-28T00:39:44.071" v="1388" actId="478"/>
          <ac:picMkLst>
            <pc:docMk/>
            <pc:sldMk cId="177745309" sldId="282"/>
            <ac:picMk id="11" creationId="{9659226D-87BD-4B51-BFE2-B6CD7F529EEC}"/>
          </ac:picMkLst>
        </pc:picChg>
        <pc:picChg chg="add mod">
          <ac:chgData name="Адильжан Адильханов" userId="391794469efea94d" providerId="LiveId" clId="{ABA72AF6-E1C2-4245-9FC8-4A786552FA47}" dt="2022-04-28T00:45:17.016" v="1470" actId="1076"/>
          <ac:picMkLst>
            <pc:docMk/>
            <pc:sldMk cId="177745309" sldId="282"/>
            <ac:picMk id="2050" creationId="{01E8D6FA-9284-46CD-AC61-3CC18D6F2527}"/>
          </ac:picMkLst>
        </pc:picChg>
        <pc:picChg chg="add mod">
          <ac:chgData name="Адильжан Адильханов" userId="391794469efea94d" providerId="LiveId" clId="{ABA72AF6-E1C2-4245-9FC8-4A786552FA47}" dt="2022-04-28T00:44:14.392" v="1448" actId="1076"/>
          <ac:picMkLst>
            <pc:docMk/>
            <pc:sldMk cId="177745309" sldId="282"/>
            <ac:picMk id="2052" creationId="{838EC836-F7E8-4B04-BC06-5E8599AD9A7A}"/>
          </ac:picMkLst>
        </pc:picChg>
        <pc:picChg chg="add mod">
          <ac:chgData name="Адильжан Адильханов" userId="391794469efea94d" providerId="LiveId" clId="{ABA72AF6-E1C2-4245-9FC8-4A786552FA47}" dt="2022-04-28T00:44:46.504" v="1461" actId="1076"/>
          <ac:picMkLst>
            <pc:docMk/>
            <pc:sldMk cId="177745309" sldId="282"/>
            <ac:picMk id="2054" creationId="{A6DDD67D-4CE2-4B3D-A375-BDE2643A07F7}"/>
          </ac:picMkLst>
        </pc:picChg>
        <pc:picChg chg="add mod">
          <ac:chgData name="Адильжан Адильханов" userId="391794469efea94d" providerId="LiveId" clId="{ABA72AF6-E1C2-4245-9FC8-4A786552FA47}" dt="2022-04-28T00:45:01.680" v="1466" actId="1076"/>
          <ac:picMkLst>
            <pc:docMk/>
            <pc:sldMk cId="177745309" sldId="282"/>
            <ac:picMk id="2056" creationId="{1F3DC493-819F-4CC0-A3BC-3401355F8438}"/>
          </ac:picMkLst>
        </pc:picChg>
        <pc:picChg chg="add mod">
          <ac:chgData name="Адильжан Адильханов" userId="391794469efea94d" providerId="LiveId" clId="{ABA72AF6-E1C2-4245-9FC8-4A786552FA47}" dt="2022-04-28T00:45:12.584" v="1469" actId="1076"/>
          <ac:picMkLst>
            <pc:docMk/>
            <pc:sldMk cId="177745309" sldId="282"/>
            <ac:picMk id="2058" creationId="{FC8FA2AB-F8D2-4617-83A4-57A6CC78AC7F}"/>
          </ac:picMkLst>
        </pc:picChg>
        <pc:picChg chg="add mod">
          <ac:chgData name="Адильжан Адильханов" userId="391794469efea94d" providerId="LiveId" clId="{ABA72AF6-E1C2-4245-9FC8-4A786552FA47}" dt="2022-04-28T00:45:55.015" v="1475" actId="1076"/>
          <ac:picMkLst>
            <pc:docMk/>
            <pc:sldMk cId="177745309" sldId="282"/>
            <ac:picMk id="2060" creationId="{910435DD-741A-4F17-97E8-5B9CE38E03D5}"/>
          </ac:picMkLst>
        </pc:picChg>
        <pc:cxnChg chg="add mod">
          <ac:chgData name="Адильжан Адильханов" userId="391794469efea94d" providerId="LiveId" clId="{ABA72AF6-E1C2-4245-9FC8-4A786552FA47}" dt="2022-04-28T00:46:22.127" v="1479" actId="1076"/>
          <ac:cxnSpMkLst>
            <pc:docMk/>
            <pc:sldMk cId="177745309" sldId="282"/>
            <ac:cxnSpMk id="8" creationId="{203A035E-604F-4F35-832D-F4C662E4B6A1}"/>
          </ac:cxnSpMkLst>
        </pc:cxnChg>
      </pc:sldChg>
      <pc:sldChg chg="addSp delSp modSp add mod">
        <pc:chgData name="Адильжан Адильханов" userId="391794469efea94d" providerId="LiveId" clId="{ABA72AF6-E1C2-4245-9FC8-4A786552FA47}" dt="2022-04-28T02:50:40.792" v="4128" actId="20577"/>
        <pc:sldMkLst>
          <pc:docMk/>
          <pc:sldMk cId="854236830" sldId="283"/>
        </pc:sldMkLst>
        <pc:spChg chg="del">
          <ac:chgData name="Адильжан Адильханов" userId="391794469efea94d" providerId="LiveId" clId="{ABA72AF6-E1C2-4245-9FC8-4A786552FA47}" dt="2022-04-28T00:49:44.059" v="1530" actId="478"/>
          <ac:spMkLst>
            <pc:docMk/>
            <pc:sldMk cId="854236830" sldId="283"/>
            <ac:spMk id="2" creationId="{AA3D5B38-3818-4FCB-AFFD-45BCDA6377E2}"/>
          </ac:spMkLst>
        </pc:spChg>
        <pc:spChg chg="del mod">
          <ac:chgData name="Адильжан Адильханов" userId="391794469efea94d" providerId="LiveId" clId="{ABA72AF6-E1C2-4245-9FC8-4A786552FA47}" dt="2022-04-28T02:45:51.593" v="4011" actId="478"/>
          <ac:spMkLst>
            <pc:docMk/>
            <pc:sldMk cId="854236830" sldId="283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5:53.558" v="4012" actId="478"/>
          <ac:spMkLst>
            <pc:docMk/>
            <pc:sldMk cId="854236830" sldId="283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40.792" v="4128" actId="20577"/>
          <ac:spMkLst>
            <pc:docMk/>
            <pc:sldMk cId="854236830" sldId="283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0:54:49.043" v="1663" actId="20577"/>
          <ac:spMkLst>
            <pc:docMk/>
            <pc:sldMk cId="854236830" sldId="283"/>
            <ac:spMk id="15" creationId="{82E10D66-A3E9-4471-805D-5CC38C393290}"/>
          </ac:spMkLst>
        </pc:spChg>
        <pc:spChg chg="add mod">
          <ac:chgData name="Адильжан Адильханов" userId="391794469efea94d" providerId="LiveId" clId="{ABA72AF6-E1C2-4245-9FC8-4A786552FA47}" dt="2022-04-28T02:45:54.612" v="4013"/>
          <ac:spMkLst>
            <pc:docMk/>
            <pc:sldMk cId="854236830" sldId="283"/>
            <ac:spMk id="17" creationId="{9FC98D38-2C0F-4276-9FD5-B2F19F678C8F}"/>
          </ac:spMkLst>
        </pc:spChg>
        <pc:spChg chg="mod">
          <ac:chgData name="Адильжан Адильханов" userId="391794469efea94d" providerId="LiveId" clId="{ABA72AF6-E1C2-4245-9FC8-4A786552FA47}" dt="2022-04-28T00:47:55.375" v="1502" actId="20577"/>
          <ac:spMkLst>
            <pc:docMk/>
            <pc:sldMk cId="854236830" sldId="283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5:54.612" v="4013"/>
          <ac:spMkLst>
            <pc:docMk/>
            <pc:sldMk cId="854236830" sldId="283"/>
            <ac:spMk id="19" creationId="{D7AAA550-3B40-4585-9031-A29F30A390DD}"/>
          </ac:spMkLst>
        </pc:spChg>
        <pc:picChg chg="del">
          <ac:chgData name="Адильжан Адильханов" userId="391794469efea94d" providerId="LiveId" clId="{ABA72AF6-E1C2-4245-9FC8-4A786552FA47}" dt="2022-04-28T00:47:03.295" v="1487" actId="478"/>
          <ac:picMkLst>
            <pc:docMk/>
            <pc:sldMk cId="854236830" sldId="283"/>
            <ac:picMk id="11" creationId="{9659226D-87BD-4B51-BFE2-B6CD7F529EEC}"/>
          </ac:picMkLst>
        </pc:picChg>
        <pc:picChg chg="add mod modCrop">
          <ac:chgData name="Адильжан Адильханов" userId="391794469efea94d" providerId="LiveId" clId="{ABA72AF6-E1C2-4245-9FC8-4A786552FA47}" dt="2022-04-28T00:47:42.735" v="1493" actId="1076"/>
          <ac:picMkLst>
            <pc:docMk/>
            <pc:sldMk cId="854236830" sldId="283"/>
            <ac:picMk id="14" creationId="{AB455003-265D-4F0F-9C68-0F8766E3FF6A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44.409" v="4130" actId="20577"/>
        <pc:sldMkLst>
          <pc:docMk/>
          <pc:sldMk cId="3934594223" sldId="284"/>
        </pc:sldMkLst>
        <pc:spChg chg="del">
          <ac:chgData name="Адильжан Адильханов" userId="391794469efea94d" providerId="LiveId" clId="{ABA72AF6-E1C2-4245-9FC8-4A786552FA47}" dt="2022-04-28T02:45:59.168" v="4014" actId="478"/>
          <ac:spMkLst>
            <pc:docMk/>
            <pc:sldMk cId="3934594223" sldId="284"/>
            <ac:spMk id="3" creationId="{F2C96CE8-ED55-45EC-8030-BE96D65FA1A2}"/>
          </ac:spMkLst>
        </pc:spChg>
        <pc:spChg chg="add mod">
          <ac:chgData name="Адильжан Адильханов" userId="391794469efea94d" providerId="LiveId" clId="{ABA72AF6-E1C2-4245-9FC8-4A786552FA47}" dt="2022-04-28T00:57:33.870" v="1711" actId="1076"/>
          <ac:spMkLst>
            <pc:docMk/>
            <pc:sldMk cId="3934594223" sldId="284"/>
            <ac:spMk id="7" creationId="{D718469D-9E64-444E-BE3C-A791109CD409}"/>
          </ac:spMkLst>
        </pc:spChg>
        <pc:spChg chg="add del">
          <ac:chgData name="Адильжан Адильханов" userId="391794469efea94d" providerId="LiveId" clId="{ABA72AF6-E1C2-4245-9FC8-4A786552FA47}" dt="2022-04-28T00:57:24.189" v="1707" actId="478"/>
          <ac:spMkLst>
            <pc:docMk/>
            <pc:sldMk cId="3934594223" sldId="284"/>
            <ac:spMk id="8" creationId="{1C957715-ACD9-49FA-A51D-EBAE4C0B48FA}"/>
          </ac:spMkLst>
        </pc:spChg>
        <pc:spChg chg="del">
          <ac:chgData name="Адильжан Адильханов" userId="391794469efea94d" providerId="LiveId" clId="{ABA72AF6-E1C2-4245-9FC8-4A786552FA47}" dt="2022-04-28T02:46:00.701" v="4015" actId="478"/>
          <ac:spMkLst>
            <pc:docMk/>
            <pc:sldMk cId="3934594223" sldId="284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44.409" v="4130" actId="20577"/>
          <ac:spMkLst>
            <pc:docMk/>
            <pc:sldMk cId="3934594223" sldId="284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0:56:16.444" v="1689" actId="478"/>
          <ac:spMkLst>
            <pc:docMk/>
            <pc:sldMk cId="3934594223" sldId="284"/>
            <ac:spMk id="15" creationId="{82E10D66-A3E9-4471-805D-5CC38C393290}"/>
          </ac:spMkLst>
        </pc:spChg>
        <pc:spChg chg="add mod">
          <ac:chgData name="Адильжан Адильханов" userId="391794469efea94d" providerId="LiveId" clId="{ABA72AF6-E1C2-4245-9FC8-4A786552FA47}" dt="2022-04-28T00:57:38.295" v="1713" actId="1076"/>
          <ac:spMkLst>
            <pc:docMk/>
            <pc:sldMk cId="3934594223" sldId="284"/>
            <ac:spMk id="17" creationId="{15BDB171-D88E-4536-BBDC-A1D77FE832F0}"/>
          </ac:spMkLst>
        </pc:spChg>
        <pc:spChg chg="add mod">
          <ac:chgData name="Адильжан Адильханов" userId="391794469efea94d" providerId="LiveId" clId="{ABA72AF6-E1C2-4245-9FC8-4A786552FA47}" dt="2022-04-28T00:57:41.951" v="1715" actId="1076"/>
          <ac:spMkLst>
            <pc:docMk/>
            <pc:sldMk cId="3934594223" sldId="284"/>
            <ac:spMk id="19" creationId="{CB7A4B65-A21C-4B1E-95AB-4C90B335BD70}"/>
          </ac:spMkLst>
        </pc:spChg>
        <pc:spChg chg="add mod">
          <ac:chgData name="Адильжан Адильханов" userId="391794469efea94d" providerId="LiveId" clId="{ABA72AF6-E1C2-4245-9FC8-4A786552FA47}" dt="2022-04-28T00:57:46.591" v="1717" actId="1076"/>
          <ac:spMkLst>
            <pc:docMk/>
            <pc:sldMk cId="3934594223" sldId="284"/>
            <ac:spMk id="20" creationId="{28708163-901B-4C0D-BD40-094FDF857446}"/>
          </ac:spMkLst>
        </pc:spChg>
        <pc:spChg chg="add mod">
          <ac:chgData name="Адильжан Адильханов" userId="391794469efea94d" providerId="LiveId" clId="{ABA72AF6-E1C2-4245-9FC8-4A786552FA47}" dt="2022-04-28T00:57:50.439" v="1719" actId="1076"/>
          <ac:spMkLst>
            <pc:docMk/>
            <pc:sldMk cId="3934594223" sldId="284"/>
            <ac:spMk id="21" creationId="{C86553A2-A798-4781-AAA8-5B75AE09DC64}"/>
          </ac:spMkLst>
        </pc:spChg>
        <pc:spChg chg="add mod">
          <ac:chgData name="Адильжан Адильханов" userId="391794469efea94d" providerId="LiveId" clId="{ABA72AF6-E1C2-4245-9FC8-4A786552FA47}" dt="2022-04-28T00:57:53.575" v="1721" actId="1076"/>
          <ac:spMkLst>
            <pc:docMk/>
            <pc:sldMk cId="3934594223" sldId="284"/>
            <ac:spMk id="22" creationId="{9A027457-2D26-42CE-BBA1-B7333198D80F}"/>
          </ac:spMkLst>
        </pc:spChg>
        <pc:spChg chg="add mod">
          <ac:chgData name="Адильжан Адильханов" userId="391794469efea94d" providerId="LiveId" clId="{ABA72AF6-E1C2-4245-9FC8-4A786552FA47}" dt="2022-04-28T02:46:01.720" v="4016"/>
          <ac:spMkLst>
            <pc:docMk/>
            <pc:sldMk cId="3934594223" sldId="284"/>
            <ac:spMk id="24" creationId="{DD5E6981-E9BB-4F5C-A982-EA9735DAA0C6}"/>
          </ac:spMkLst>
        </pc:spChg>
        <pc:spChg chg="add mod">
          <ac:chgData name="Адильжан Адильханов" userId="391794469efea94d" providerId="LiveId" clId="{ABA72AF6-E1C2-4245-9FC8-4A786552FA47}" dt="2022-04-28T02:46:01.720" v="4016"/>
          <ac:spMkLst>
            <pc:docMk/>
            <pc:sldMk cId="3934594223" sldId="284"/>
            <ac:spMk id="25" creationId="{042E8A71-3891-47A8-B1F2-F0EE470E3561}"/>
          </ac:spMkLst>
        </pc:spChg>
        <pc:picChg chg="add mod">
          <ac:chgData name="Адильжан Адильханов" userId="391794469efea94d" providerId="LiveId" clId="{ABA72AF6-E1C2-4245-9FC8-4A786552FA47}" dt="2022-04-28T00:57:01.630" v="1702" actId="1076"/>
          <ac:picMkLst>
            <pc:docMk/>
            <pc:sldMk cId="3934594223" sldId="284"/>
            <ac:picMk id="6" creationId="{9BB1860F-DA88-444E-A4E2-7C62FEE2019B}"/>
          </ac:picMkLst>
        </pc:picChg>
        <pc:picChg chg="del">
          <ac:chgData name="Адильжан Адильханов" userId="391794469efea94d" providerId="LiveId" clId="{ABA72AF6-E1C2-4245-9FC8-4A786552FA47}" dt="2022-04-28T00:56:17.376" v="1690" actId="478"/>
          <ac:picMkLst>
            <pc:docMk/>
            <pc:sldMk cId="3934594223" sldId="284"/>
            <ac:picMk id="14" creationId="{AB455003-265D-4F0F-9C68-0F8766E3FF6A}"/>
          </ac:picMkLst>
        </pc:picChg>
        <pc:cxnChg chg="add mod">
          <ac:chgData name="Адильжан Адильханов" userId="391794469efea94d" providerId="LiveId" clId="{ABA72AF6-E1C2-4245-9FC8-4A786552FA47}" dt="2022-04-28T00:58:07.190" v="1724" actId="14100"/>
          <ac:cxnSpMkLst>
            <pc:docMk/>
            <pc:sldMk cId="3934594223" sldId="284"/>
            <ac:cxnSpMk id="23" creationId="{7C2A3B70-7182-4957-8F79-892C067B9898}"/>
          </ac:cxnSpMkLst>
        </pc:cxnChg>
      </pc:sldChg>
      <pc:sldChg chg="addSp delSp modSp add mod">
        <pc:chgData name="Адильжан Адильханов" userId="391794469efea94d" providerId="LiveId" clId="{ABA72AF6-E1C2-4245-9FC8-4A786552FA47}" dt="2022-04-28T02:50:37.480" v="4126" actId="20577"/>
        <pc:sldMkLst>
          <pc:docMk/>
          <pc:sldMk cId="308204620" sldId="285"/>
        </pc:sldMkLst>
        <pc:spChg chg="del">
          <ac:chgData name="Адильжан Адильханов" userId="391794469efea94d" providerId="LiveId" clId="{ABA72AF6-E1C2-4245-9FC8-4A786552FA47}" dt="2022-04-28T02:45:45.428" v="4008" actId="478"/>
          <ac:spMkLst>
            <pc:docMk/>
            <pc:sldMk cId="308204620" sldId="285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1:00:03.342" v="1728" actId="478"/>
          <ac:spMkLst>
            <pc:docMk/>
            <pc:sldMk cId="308204620" sldId="285"/>
            <ac:spMk id="6" creationId="{2DD5377D-BB3C-478E-AE14-6A6A51B0C551}"/>
          </ac:spMkLst>
        </pc:spChg>
        <pc:spChg chg="del">
          <ac:chgData name="Адильжан Адильханов" userId="391794469efea94d" providerId="LiveId" clId="{ABA72AF6-E1C2-4245-9FC8-4A786552FA47}" dt="2022-04-28T02:45:46.991" v="4009" actId="478"/>
          <ac:spMkLst>
            <pc:docMk/>
            <pc:sldMk cId="308204620" sldId="285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37.480" v="4126" actId="20577"/>
          <ac:spMkLst>
            <pc:docMk/>
            <pc:sldMk cId="308204620" sldId="285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1:00:05.809" v="1730" actId="478"/>
          <ac:spMkLst>
            <pc:docMk/>
            <pc:sldMk cId="308204620" sldId="285"/>
            <ac:spMk id="14" creationId="{2B147336-0FD5-4FD0-983C-98493C7476AD}"/>
          </ac:spMkLst>
        </pc:spChg>
        <pc:spChg chg="add mod">
          <ac:chgData name="Адильжан Адильханов" userId="391794469efea94d" providerId="LiveId" clId="{ABA72AF6-E1C2-4245-9FC8-4A786552FA47}" dt="2022-04-28T02:45:48.132" v="4010"/>
          <ac:spMkLst>
            <pc:docMk/>
            <pc:sldMk cId="308204620" sldId="285"/>
            <ac:spMk id="21" creationId="{7C8FF8D5-0415-4DC7-AB74-792B83C01577}"/>
          </ac:spMkLst>
        </pc:spChg>
        <pc:spChg chg="add mod">
          <ac:chgData name="Адильжан Адильханов" userId="391794469efea94d" providerId="LiveId" clId="{ABA72AF6-E1C2-4245-9FC8-4A786552FA47}" dt="2022-04-28T02:45:48.132" v="4010"/>
          <ac:spMkLst>
            <pc:docMk/>
            <pc:sldMk cId="308204620" sldId="285"/>
            <ac:spMk id="22" creationId="{2E7C5DED-B7EE-4310-842A-18692AE17134}"/>
          </ac:spMkLst>
        </pc:spChg>
        <pc:picChg chg="add mod modCrop">
          <ac:chgData name="Адильжан Адильханов" userId="391794469efea94d" providerId="LiveId" clId="{ABA72AF6-E1C2-4245-9FC8-4A786552FA47}" dt="2022-04-28T01:01:00.774" v="1746" actId="1076"/>
          <ac:picMkLst>
            <pc:docMk/>
            <pc:sldMk cId="308204620" sldId="285"/>
            <ac:picMk id="19" creationId="{BFF12480-B49D-41F9-A1A4-373670D4C636}"/>
          </ac:picMkLst>
        </pc:picChg>
        <pc:picChg chg="add mod modCrop">
          <ac:chgData name="Адильжан Адильханов" userId="391794469efea94d" providerId="LiveId" clId="{ABA72AF6-E1C2-4245-9FC8-4A786552FA47}" dt="2022-04-28T01:01:04.158" v="1747" actId="1076"/>
          <ac:picMkLst>
            <pc:docMk/>
            <pc:sldMk cId="308204620" sldId="285"/>
            <ac:picMk id="20" creationId="{9D2D9020-B1BB-4D3B-9EDF-5B961D61E643}"/>
          </ac:picMkLst>
        </pc:picChg>
        <pc:picChg chg="del">
          <ac:chgData name="Адильжан Адильханов" userId="391794469efea94d" providerId="LiveId" clId="{ABA72AF6-E1C2-4245-9FC8-4A786552FA47}" dt="2022-04-28T01:00:07.522" v="1733" actId="478"/>
          <ac:picMkLst>
            <pc:docMk/>
            <pc:sldMk cId="308204620" sldId="285"/>
            <ac:picMk id="2050" creationId="{01E8D6FA-9284-46CD-AC61-3CC18D6F2527}"/>
          </ac:picMkLst>
        </pc:picChg>
        <pc:picChg chg="del">
          <ac:chgData name="Адильжан Адильханов" userId="391794469efea94d" providerId="LiveId" clId="{ABA72AF6-E1C2-4245-9FC8-4A786552FA47}" dt="2022-04-28T01:00:00.899" v="1727" actId="478"/>
          <ac:picMkLst>
            <pc:docMk/>
            <pc:sldMk cId="308204620" sldId="285"/>
            <ac:picMk id="2052" creationId="{838EC836-F7E8-4B04-BC06-5E8599AD9A7A}"/>
          </ac:picMkLst>
        </pc:picChg>
        <pc:picChg chg="del">
          <ac:chgData name="Адильжан Адильханов" userId="391794469efea94d" providerId="LiveId" clId="{ABA72AF6-E1C2-4245-9FC8-4A786552FA47}" dt="2022-04-28T01:00:00.899" v="1727" actId="478"/>
          <ac:picMkLst>
            <pc:docMk/>
            <pc:sldMk cId="308204620" sldId="285"/>
            <ac:picMk id="2054" creationId="{A6DDD67D-4CE2-4B3D-A375-BDE2643A07F7}"/>
          </ac:picMkLst>
        </pc:picChg>
        <pc:picChg chg="del">
          <ac:chgData name="Адильжан Адильханов" userId="391794469efea94d" providerId="LiveId" clId="{ABA72AF6-E1C2-4245-9FC8-4A786552FA47}" dt="2022-04-28T01:00:06.463" v="1731" actId="478"/>
          <ac:picMkLst>
            <pc:docMk/>
            <pc:sldMk cId="308204620" sldId="285"/>
            <ac:picMk id="2056" creationId="{1F3DC493-819F-4CC0-A3BC-3401355F8438}"/>
          </ac:picMkLst>
        </pc:picChg>
        <pc:picChg chg="del">
          <ac:chgData name="Адильжан Адильханов" userId="391794469efea94d" providerId="LiveId" clId="{ABA72AF6-E1C2-4245-9FC8-4A786552FA47}" dt="2022-04-28T01:00:00.899" v="1727" actId="478"/>
          <ac:picMkLst>
            <pc:docMk/>
            <pc:sldMk cId="308204620" sldId="285"/>
            <ac:picMk id="2058" creationId="{FC8FA2AB-F8D2-4617-83A4-57A6CC78AC7F}"/>
          </ac:picMkLst>
        </pc:picChg>
        <pc:picChg chg="del">
          <ac:chgData name="Адильжан Адильханов" userId="391794469efea94d" providerId="LiveId" clId="{ABA72AF6-E1C2-4245-9FC8-4A786552FA47}" dt="2022-04-28T01:00:07.054" v="1732" actId="478"/>
          <ac:picMkLst>
            <pc:docMk/>
            <pc:sldMk cId="308204620" sldId="285"/>
            <ac:picMk id="2060" creationId="{910435DD-741A-4F17-97E8-5B9CE38E03D5}"/>
          </ac:picMkLst>
        </pc:picChg>
        <pc:cxnChg chg="del">
          <ac:chgData name="Адильжан Адильханов" userId="391794469efea94d" providerId="LiveId" clId="{ABA72AF6-E1C2-4245-9FC8-4A786552FA47}" dt="2022-04-28T01:00:04.611" v="1729" actId="478"/>
          <ac:cxnSpMkLst>
            <pc:docMk/>
            <pc:sldMk cId="308204620" sldId="285"/>
            <ac:cxnSpMk id="8" creationId="{203A035E-604F-4F35-832D-F4C662E4B6A1}"/>
          </ac:cxnSpMkLst>
        </pc:cxnChg>
      </pc:sldChg>
      <pc:sldChg chg="addSp delSp modSp add mod">
        <pc:chgData name="Адильжан Адильханов" userId="391794469efea94d" providerId="LiveId" clId="{ABA72AF6-E1C2-4245-9FC8-4A786552FA47}" dt="2022-04-28T02:50:48.361" v="4132" actId="20577"/>
        <pc:sldMkLst>
          <pc:docMk/>
          <pc:sldMk cId="2973342571" sldId="286"/>
        </pc:sldMkLst>
        <pc:spChg chg="del">
          <ac:chgData name="Адильжан Адильханов" userId="391794469efea94d" providerId="LiveId" clId="{ABA72AF6-E1C2-4245-9FC8-4A786552FA47}" dt="2022-04-28T02:46:05.649" v="4017" actId="478"/>
          <ac:spMkLst>
            <pc:docMk/>
            <pc:sldMk cId="2973342571" sldId="286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07.039" v="4018" actId="478"/>
          <ac:spMkLst>
            <pc:docMk/>
            <pc:sldMk cId="2973342571" sldId="286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48.361" v="4132" actId="20577"/>
          <ac:spMkLst>
            <pc:docMk/>
            <pc:sldMk cId="2973342571" sldId="286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6:08.058" v="4019"/>
          <ac:spMkLst>
            <pc:docMk/>
            <pc:sldMk cId="2973342571" sldId="286"/>
            <ac:spMk id="24" creationId="{2AEC5BC1-52B9-42F6-9D3D-A13083494384}"/>
          </ac:spMkLst>
        </pc:spChg>
        <pc:spChg chg="add mod">
          <ac:chgData name="Адильжан Адильханов" userId="391794469efea94d" providerId="LiveId" clId="{ABA72AF6-E1C2-4245-9FC8-4A786552FA47}" dt="2022-04-28T02:46:08.058" v="4019"/>
          <ac:spMkLst>
            <pc:docMk/>
            <pc:sldMk cId="2973342571" sldId="286"/>
            <ac:spMk id="25" creationId="{E7A04928-B062-409C-ADF8-DB7742C209BA}"/>
          </ac:spMkLst>
        </pc:spChg>
        <pc:picChg chg="del">
          <ac:chgData name="Адильжан Адильханов" userId="391794469efea94d" providerId="LiveId" clId="{ABA72AF6-E1C2-4245-9FC8-4A786552FA47}" dt="2022-04-28T01:01:27.808" v="1749" actId="478"/>
          <ac:picMkLst>
            <pc:docMk/>
            <pc:sldMk cId="2973342571" sldId="286"/>
            <ac:picMk id="6" creationId="{9BB1860F-DA88-444E-A4E2-7C62FEE2019B}"/>
          </ac:picMkLst>
        </pc:picChg>
        <pc:picChg chg="add mod modCrop">
          <ac:chgData name="Адильжан Адильханов" userId="391794469efea94d" providerId="LiveId" clId="{ABA72AF6-E1C2-4245-9FC8-4A786552FA47}" dt="2022-04-28T01:02:31.669" v="1762" actId="1076"/>
          <ac:picMkLst>
            <pc:docMk/>
            <pc:sldMk cId="2973342571" sldId="286"/>
            <ac:picMk id="8" creationId="{5519CFFC-4AB4-442E-AE0D-B59BDAAB0573}"/>
          </ac:picMkLst>
        </pc:picChg>
        <pc:picChg chg="add mod modCrop">
          <ac:chgData name="Адильжан Адильханов" userId="391794469efea94d" providerId="LiveId" clId="{ABA72AF6-E1C2-4245-9FC8-4A786552FA47}" dt="2022-04-28T01:02:36.389" v="1763" actId="1076"/>
          <ac:picMkLst>
            <pc:docMk/>
            <pc:sldMk cId="2973342571" sldId="286"/>
            <ac:picMk id="11" creationId="{45CD66D3-EECD-4AE8-84FE-692DDF1B2508}"/>
          </ac:picMkLst>
        </pc:picChg>
        <pc:cxnChg chg="del mod">
          <ac:chgData name="Адильжан Адильханов" userId="391794469efea94d" providerId="LiveId" clId="{ABA72AF6-E1C2-4245-9FC8-4A786552FA47}" dt="2022-04-28T01:01:28.678" v="1750" actId="478"/>
          <ac:cxnSpMkLst>
            <pc:docMk/>
            <pc:sldMk cId="2973342571" sldId="286"/>
            <ac:cxnSpMk id="23" creationId="{7C2A3B70-7182-4957-8F79-892C067B9898}"/>
          </ac:cxnSpMkLst>
        </pc:cxnChg>
      </pc:sldChg>
      <pc:sldChg chg="addSp delSp modSp add mod">
        <pc:chgData name="Адильжан Адильханов" userId="391794469efea94d" providerId="LiveId" clId="{ABA72AF6-E1C2-4245-9FC8-4A786552FA47}" dt="2022-04-28T02:50:57.184" v="4134" actId="20577"/>
        <pc:sldMkLst>
          <pc:docMk/>
          <pc:sldMk cId="1648435975" sldId="287"/>
        </pc:sldMkLst>
        <pc:spChg chg="del">
          <ac:chgData name="Адильжан Адильханов" userId="391794469efea94d" providerId="LiveId" clId="{ABA72AF6-E1C2-4245-9FC8-4A786552FA47}" dt="2022-04-28T02:46:11.488" v="4020" actId="478"/>
          <ac:spMkLst>
            <pc:docMk/>
            <pc:sldMk cId="1648435975" sldId="287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12.846" v="4021" actId="478"/>
          <ac:spMkLst>
            <pc:docMk/>
            <pc:sldMk cId="1648435975" sldId="287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57.184" v="4134" actId="20577"/>
          <ac:spMkLst>
            <pc:docMk/>
            <pc:sldMk cId="1648435975" sldId="287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1:11:17.648" v="1873" actId="20577"/>
          <ac:spMkLst>
            <pc:docMk/>
            <pc:sldMk cId="1648435975" sldId="287"/>
            <ac:spMk id="15" creationId="{82E10D66-A3E9-4471-805D-5CC38C393290}"/>
          </ac:spMkLst>
        </pc:spChg>
        <pc:spChg chg="mod">
          <ac:chgData name="Адильжан Адильханов" userId="391794469efea94d" providerId="LiveId" clId="{ABA72AF6-E1C2-4245-9FC8-4A786552FA47}" dt="2022-04-28T01:03:33.426" v="1780" actId="20577"/>
          <ac:spMkLst>
            <pc:docMk/>
            <pc:sldMk cId="1648435975" sldId="287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6:13.866" v="4022"/>
          <ac:spMkLst>
            <pc:docMk/>
            <pc:sldMk cId="1648435975" sldId="287"/>
            <ac:spMk id="19" creationId="{82DB3308-1BDA-4628-92B4-ACFA8A6C2357}"/>
          </ac:spMkLst>
        </pc:spChg>
        <pc:spChg chg="add mod">
          <ac:chgData name="Адильжан Адильханов" userId="391794469efea94d" providerId="LiveId" clId="{ABA72AF6-E1C2-4245-9FC8-4A786552FA47}" dt="2022-04-28T02:46:13.866" v="4022"/>
          <ac:spMkLst>
            <pc:docMk/>
            <pc:sldMk cId="1648435975" sldId="287"/>
            <ac:spMk id="20" creationId="{442C813C-A418-47BD-A202-AED9F57BD4E1}"/>
          </ac:spMkLst>
        </pc:spChg>
        <pc:picChg chg="del">
          <ac:chgData name="Адильжан Адильханов" userId="391794469efea94d" providerId="LiveId" clId="{ABA72AF6-E1C2-4245-9FC8-4A786552FA47}" dt="2022-04-28T01:03:36.234" v="1781" actId="478"/>
          <ac:picMkLst>
            <pc:docMk/>
            <pc:sldMk cId="1648435975" sldId="287"/>
            <ac:picMk id="14" creationId="{AB455003-265D-4F0F-9C68-0F8766E3FF6A}"/>
          </ac:picMkLst>
        </pc:picChg>
        <pc:picChg chg="add mod modCrop">
          <ac:chgData name="Адильжан Адильханов" userId="391794469efea94d" providerId="LiveId" clId="{ABA72AF6-E1C2-4245-9FC8-4A786552FA47}" dt="2022-04-28T01:04:21.493" v="1785" actId="1076"/>
          <ac:picMkLst>
            <pc:docMk/>
            <pc:sldMk cId="1648435975" sldId="287"/>
            <ac:picMk id="17" creationId="{13CDF403-BD1A-43ED-8B78-B6837932D19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0:59.863" v="4136" actId="20577"/>
        <pc:sldMkLst>
          <pc:docMk/>
          <pc:sldMk cId="2063531641" sldId="288"/>
        </pc:sldMkLst>
        <pc:spChg chg="del">
          <ac:chgData name="Адильжан Адильханов" userId="391794469efea94d" providerId="LiveId" clId="{ABA72AF6-E1C2-4245-9FC8-4A786552FA47}" dt="2022-04-28T02:46:17.420" v="4023" actId="478"/>
          <ac:spMkLst>
            <pc:docMk/>
            <pc:sldMk cId="2063531641" sldId="288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19.268" v="4024" actId="478"/>
          <ac:spMkLst>
            <pc:docMk/>
            <pc:sldMk cId="2063531641" sldId="288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0:59.863" v="4136" actId="20577"/>
          <ac:spMkLst>
            <pc:docMk/>
            <pc:sldMk cId="2063531641" sldId="288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6:20.316" v="4025"/>
          <ac:spMkLst>
            <pc:docMk/>
            <pc:sldMk cId="2063531641" sldId="288"/>
            <ac:spMk id="14" creationId="{49CF6B63-FAD1-4DDE-892F-B3629A9BA677}"/>
          </ac:spMkLst>
        </pc:spChg>
        <pc:spChg chg="mod">
          <ac:chgData name="Адильжан Адильханов" userId="391794469efea94d" providerId="LiveId" clId="{ABA72AF6-E1C2-4245-9FC8-4A786552FA47}" dt="2022-04-28T01:25:32.806" v="2014" actId="20577"/>
          <ac:spMkLst>
            <pc:docMk/>
            <pc:sldMk cId="2063531641" sldId="288"/>
            <ac:spMk id="15" creationId="{82E10D66-A3E9-4471-805D-5CC38C393290}"/>
          </ac:spMkLst>
        </pc:spChg>
        <pc:spChg chg="add mod">
          <ac:chgData name="Адильжан Адильханов" userId="391794469efea94d" providerId="LiveId" clId="{ABA72AF6-E1C2-4245-9FC8-4A786552FA47}" dt="2022-04-28T02:46:20.316" v="4025"/>
          <ac:spMkLst>
            <pc:docMk/>
            <pc:sldMk cId="2063531641" sldId="288"/>
            <ac:spMk id="19" creationId="{4195F15A-BDA5-40D3-9798-4BEF7F829FDC}"/>
          </ac:spMkLst>
        </pc:spChg>
        <pc:picChg chg="add mod">
          <ac:chgData name="Адильжан Адильханов" userId="391794469efea94d" providerId="LiveId" clId="{ABA72AF6-E1C2-4245-9FC8-4A786552FA47}" dt="2022-04-28T01:13:14.108" v="1884" actId="1076"/>
          <ac:picMkLst>
            <pc:docMk/>
            <pc:sldMk cId="2063531641" sldId="288"/>
            <ac:picMk id="6" creationId="{5B06CDD9-DE13-4C94-A21E-85228408E80F}"/>
          </ac:picMkLst>
        </pc:picChg>
        <pc:picChg chg="del">
          <ac:chgData name="Адильжан Адильханов" userId="391794469efea94d" providerId="LiveId" clId="{ABA72AF6-E1C2-4245-9FC8-4A786552FA47}" dt="2022-04-28T01:12:28.055" v="1877" actId="478"/>
          <ac:picMkLst>
            <pc:docMk/>
            <pc:sldMk cId="2063531641" sldId="288"/>
            <ac:picMk id="17" creationId="{13CDF403-BD1A-43ED-8B78-B6837932D19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03.362" v="4138" actId="20577"/>
        <pc:sldMkLst>
          <pc:docMk/>
          <pc:sldMk cId="4141418168" sldId="289"/>
        </pc:sldMkLst>
        <pc:spChg chg="del">
          <ac:chgData name="Адильжан Адильханов" userId="391794469efea94d" providerId="LiveId" clId="{ABA72AF6-E1C2-4245-9FC8-4A786552FA47}" dt="2022-04-28T02:46:24.590" v="4026" actId="478"/>
          <ac:spMkLst>
            <pc:docMk/>
            <pc:sldMk cId="4141418168" sldId="289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25.920" v="4027" actId="478"/>
          <ac:spMkLst>
            <pc:docMk/>
            <pc:sldMk cId="4141418168" sldId="289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03.362" v="4138" actId="20577"/>
          <ac:spMkLst>
            <pc:docMk/>
            <pc:sldMk cId="4141418168" sldId="289"/>
            <ac:spMk id="12" creationId="{D2EE38BC-AF65-47D1-985C-89FDB4242240}"/>
          </ac:spMkLst>
        </pc:spChg>
        <pc:spChg chg="add del">
          <ac:chgData name="Адильжан Адильханов" userId="391794469efea94d" providerId="LiveId" clId="{ABA72AF6-E1C2-4245-9FC8-4A786552FA47}" dt="2022-04-28T01:17:36.301" v="1914" actId="22"/>
          <ac:spMkLst>
            <pc:docMk/>
            <pc:sldMk cId="4141418168" sldId="289"/>
            <ac:spMk id="14" creationId="{EF932AC1-8038-4B43-A1B1-B0A169A37AA8}"/>
          </ac:spMkLst>
        </pc:spChg>
        <pc:spChg chg="mod">
          <ac:chgData name="Адильжан Адильханов" userId="391794469efea94d" providerId="LiveId" clId="{ABA72AF6-E1C2-4245-9FC8-4A786552FA47}" dt="2022-04-28T01:19:05.603" v="1931" actId="1076"/>
          <ac:spMkLst>
            <pc:docMk/>
            <pc:sldMk cId="4141418168" sldId="289"/>
            <ac:spMk id="15" creationId="{82E10D66-A3E9-4471-805D-5CC38C393290}"/>
          </ac:spMkLst>
        </pc:spChg>
        <pc:spChg chg="add mod">
          <ac:chgData name="Адильжан Адильханов" userId="391794469efea94d" providerId="LiveId" clId="{ABA72AF6-E1C2-4245-9FC8-4A786552FA47}" dt="2022-04-28T01:20:21.051" v="1939" actId="1076"/>
          <ac:spMkLst>
            <pc:docMk/>
            <pc:sldMk cId="4141418168" sldId="289"/>
            <ac:spMk id="17" creationId="{B5C47D87-2AE9-4B83-8BFD-AF2308D77FC9}"/>
          </ac:spMkLst>
        </pc:spChg>
        <pc:spChg chg="mod">
          <ac:chgData name="Адильжан Адильханов" userId="391794469efea94d" providerId="LiveId" clId="{ABA72AF6-E1C2-4245-9FC8-4A786552FA47}" dt="2022-04-28T01:19:58.043" v="1937" actId="14100"/>
          <ac:spMkLst>
            <pc:docMk/>
            <pc:sldMk cId="4141418168" sldId="289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1:20:30.274" v="1943" actId="14100"/>
          <ac:spMkLst>
            <pc:docMk/>
            <pc:sldMk cId="4141418168" sldId="289"/>
            <ac:spMk id="19" creationId="{9D42BB1F-43AC-4C32-8B30-DA4151C5E967}"/>
          </ac:spMkLst>
        </pc:spChg>
        <pc:spChg chg="add mod">
          <ac:chgData name="Адильжан Адильханов" userId="391794469efea94d" providerId="LiveId" clId="{ABA72AF6-E1C2-4245-9FC8-4A786552FA47}" dt="2022-04-28T01:20:36.723" v="1945" actId="1076"/>
          <ac:spMkLst>
            <pc:docMk/>
            <pc:sldMk cId="4141418168" sldId="289"/>
            <ac:spMk id="20" creationId="{DB3ED2AB-E91A-4856-9CBE-365F9252D789}"/>
          </ac:spMkLst>
        </pc:spChg>
        <pc:spChg chg="add mod">
          <ac:chgData name="Адильжан Адильханов" userId="391794469efea94d" providerId="LiveId" clId="{ABA72AF6-E1C2-4245-9FC8-4A786552FA47}" dt="2022-04-28T01:20:44.890" v="1948" actId="14100"/>
          <ac:spMkLst>
            <pc:docMk/>
            <pc:sldMk cId="4141418168" sldId="289"/>
            <ac:spMk id="21" creationId="{A4E7CCD4-157E-4028-8371-BBD256D5A452}"/>
          </ac:spMkLst>
        </pc:spChg>
        <pc:spChg chg="add mod">
          <ac:chgData name="Адильжан Адильханов" userId="391794469efea94d" providerId="LiveId" clId="{ABA72AF6-E1C2-4245-9FC8-4A786552FA47}" dt="2022-04-28T01:20:49.691" v="1950" actId="1076"/>
          <ac:spMkLst>
            <pc:docMk/>
            <pc:sldMk cId="4141418168" sldId="289"/>
            <ac:spMk id="22" creationId="{1F973849-4040-41B0-B9A6-7570966A60E8}"/>
          </ac:spMkLst>
        </pc:spChg>
        <pc:spChg chg="add mod">
          <ac:chgData name="Адильжан Адильханов" userId="391794469efea94d" providerId="LiveId" clId="{ABA72AF6-E1C2-4245-9FC8-4A786552FA47}" dt="2022-04-28T01:20:52.484" v="1952" actId="1076"/>
          <ac:spMkLst>
            <pc:docMk/>
            <pc:sldMk cId="4141418168" sldId="289"/>
            <ac:spMk id="23" creationId="{6D0F1C07-1B77-49BA-A13E-DDCD4D393C30}"/>
          </ac:spMkLst>
        </pc:spChg>
        <pc:spChg chg="add mod">
          <ac:chgData name="Адильжан Адильханов" userId="391794469efea94d" providerId="LiveId" clId="{ABA72AF6-E1C2-4245-9FC8-4A786552FA47}" dt="2022-04-28T02:46:26.926" v="4028"/>
          <ac:spMkLst>
            <pc:docMk/>
            <pc:sldMk cId="4141418168" sldId="289"/>
            <ac:spMk id="24" creationId="{FF6305F7-60A0-4AC5-ADE0-68A0B92E5184}"/>
          </ac:spMkLst>
        </pc:spChg>
        <pc:spChg chg="add mod">
          <ac:chgData name="Адильжан Адильханов" userId="391794469efea94d" providerId="LiveId" clId="{ABA72AF6-E1C2-4245-9FC8-4A786552FA47}" dt="2022-04-28T02:46:26.926" v="4028"/>
          <ac:spMkLst>
            <pc:docMk/>
            <pc:sldMk cId="4141418168" sldId="289"/>
            <ac:spMk id="25" creationId="{975384F3-D65C-4FEC-B9C5-09C4521B19FE}"/>
          </ac:spMkLst>
        </pc:spChg>
        <pc:picChg chg="del">
          <ac:chgData name="Адильжан Адильханов" userId="391794469efea94d" providerId="LiveId" clId="{ABA72AF6-E1C2-4245-9FC8-4A786552FA47}" dt="2022-04-28T01:14:16.752" v="1890" actId="478"/>
          <ac:picMkLst>
            <pc:docMk/>
            <pc:sldMk cId="4141418168" sldId="289"/>
            <ac:picMk id="6" creationId="{5B06CDD9-DE13-4C94-A21E-85228408E80F}"/>
          </ac:picMkLst>
        </pc:picChg>
        <pc:picChg chg="add mod">
          <ac:chgData name="Адильжан Адильханов" userId="391794469efea94d" providerId="LiveId" clId="{ABA72AF6-E1C2-4245-9FC8-4A786552FA47}" dt="2022-04-28T01:19:26.003" v="1932" actId="1076"/>
          <ac:picMkLst>
            <pc:docMk/>
            <pc:sldMk cId="4141418168" sldId="289"/>
            <ac:picMk id="8" creationId="{7D6B5A40-85E9-4B50-B959-BE6A4AAE2470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07.824" v="4140" actId="20577"/>
        <pc:sldMkLst>
          <pc:docMk/>
          <pc:sldMk cId="4087574192" sldId="290"/>
        </pc:sldMkLst>
        <pc:spChg chg="del">
          <ac:chgData name="Адильжан Адильханов" userId="391794469efea94d" providerId="LiveId" clId="{ABA72AF6-E1C2-4245-9FC8-4A786552FA47}" dt="2022-04-28T02:46:30.686" v="4029" actId="478"/>
          <ac:spMkLst>
            <pc:docMk/>
            <pc:sldMk cId="4087574192" sldId="290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32.026" v="4030" actId="478"/>
          <ac:spMkLst>
            <pc:docMk/>
            <pc:sldMk cId="4087574192" sldId="290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07.824" v="4140" actId="20577"/>
          <ac:spMkLst>
            <pc:docMk/>
            <pc:sldMk cId="4087574192" sldId="290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1:22:54.921" v="1954" actId="478"/>
          <ac:spMkLst>
            <pc:docMk/>
            <pc:sldMk cId="4087574192" sldId="290"/>
            <ac:spMk id="15" creationId="{82E10D66-A3E9-4471-805D-5CC38C393290}"/>
          </ac:spMkLst>
        </pc:spChg>
        <pc:spChg chg="mod">
          <ac:chgData name="Адильжан Адильханов" userId="391794469efea94d" providerId="LiveId" clId="{ABA72AF6-E1C2-4245-9FC8-4A786552FA47}" dt="2022-04-28T01:24:43.246" v="1974" actId="255"/>
          <ac:spMkLst>
            <pc:docMk/>
            <pc:sldMk cId="4087574192" sldId="290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6:33.080" v="4031"/>
          <ac:spMkLst>
            <pc:docMk/>
            <pc:sldMk cId="4087574192" sldId="290"/>
            <ac:spMk id="25" creationId="{FFE998FE-C8DB-43CB-AA38-6701F68C29B1}"/>
          </ac:spMkLst>
        </pc:spChg>
        <pc:spChg chg="add mod">
          <ac:chgData name="Адильжан Адильханов" userId="391794469efea94d" providerId="LiveId" clId="{ABA72AF6-E1C2-4245-9FC8-4A786552FA47}" dt="2022-04-28T02:46:33.080" v="4031"/>
          <ac:spMkLst>
            <pc:docMk/>
            <pc:sldMk cId="4087574192" sldId="290"/>
            <ac:spMk id="26" creationId="{A8A84C39-A440-4226-8C76-AE2DF5984371}"/>
          </ac:spMkLst>
        </pc:spChg>
        <pc:picChg chg="add mod modCrop">
          <ac:chgData name="Адильжан Адильханов" userId="391794469efea94d" providerId="LiveId" clId="{ABA72AF6-E1C2-4245-9FC8-4A786552FA47}" dt="2022-04-28T01:24:31.370" v="1973" actId="1076"/>
          <ac:picMkLst>
            <pc:docMk/>
            <pc:sldMk cId="4087574192" sldId="290"/>
            <ac:picMk id="6" creationId="{402F3DA5-1FB3-4A1D-89F8-4CB257C773A3}"/>
          </ac:picMkLst>
        </pc:picChg>
        <pc:picChg chg="del">
          <ac:chgData name="Адильжан Адильханов" userId="391794469efea94d" providerId="LiveId" clId="{ABA72AF6-E1C2-4245-9FC8-4A786552FA47}" dt="2022-04-28T01:22:55.551" v="1955" actId="478"/>
          <ac:picMkLst>
            <pc:docMk/>
            <pc:sldMk cId="4087574192" sldId="290"/>
            <ac:picMk id="8" creationId="{7D6B5A40-85E9-4B50-B959-BE6A4AAE2470}"/>
          </ac:picMkLst>
        </pc:picChg>
        <pc:picChg chg="add mod modCrop">
          <ac:chgData name="Адильжан Адильханов" userId="391794469efea94d" providerId="LiveId" clId="{ABA72AF6-E1C2-4245-9FC8-4A786552FA47}" dt="2022-04-28T01:24:26.082" v="1971" actId="1076"/>
          <ac:picMkLst>
            <pc:docMk/>
            <pc:sldMk cId="4087574192" sldId="290"/>
            <ac:picMk id="24" creationId="{16152EF7-5335-467B-A2C3-4D5C79D4B6F1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11.245" v="4142" actId="20577"/>
        <pc:sldMkLst>
          <pc:docMk/>
          <pc:sldMk cId="3749680759" sldId="291"/>
        </pc:sldMkLst>
        <pc:spChg chg="del">
          <ac:chgData name="Адильжан Адильханов" userId="391794469efea94d" providerId="LiveId" clId="{ABA72AF6-E1C2-4245-9FC8-4A786552FA47}" dt="2022-04-28T02:46:38.649" v="4032" actId="478"/>
          <ac:spMkLst>
            <pc:docMk/>
            <pc:sldMk cId="3749680759" sldId="291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40.141" v="4033" actId="478"/>
          <ac:spMkLst>
            <pc:docMk/>
            <pc:sldMk cId="3749680759" sldId="291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11.245" v="4142" actId="20577"/>
          <ac:spMkLst>
            <pc:docMk/>
            <pc:sldMk cId="3749680759" sldId="291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1:25:19.307" v="1997" actId="20577"/>
          <ac:spMkLst>
            <pc:docMk/>
            <pc:sldMk cId="3749680759" sldId="291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1:31:19.817" v="2136" actId="1076"/>
          <ac:spMkLst>
            <pc:docMk/>
            <pc:sldMk cId="3749680759" sldId="291"/>
            <ac:spMk id="25" creationId="{926DEABC-B835-475C-9D82-6EC8AF713633}"/>
          </ac:spMkLst>
        </pc:spChg>
        <pc:spChg chg="add mod">
          <ac:chgData name="Адильжан Адильханов" userId="391794469efea94d" providerId="LiveId" clId="{ABA72AF6-E1C2-4245-9FC8-4A786552FA47}" dt="2022-04-28T02:46:41.129" v="4034"/>
          <ac:spMkLst>
            <pc:docMk/>
            <pc:sldMk cId="3749680759" sldId="291"/>
            <ac:spMk id="27" creationId="{727C3ACD-F807-4F59-8769-888EBE45B08F}"/>
          </ac:spMkLst>
        </pc:spChg>
        <pc:spChg chg="add mod">
          <ac:chgData name="Адильжан Адильханов" userId="391794469efea94d" providerId="LiveId" clId="{ABA72AF6-E1C2-4245-9FC8-4A786552FA47}" dt="2022-04-28T02:46:41.129" v="4034"/>
          <ac:spMkLst>
            <pc:docMk/>
            <pc:sldMk cId="3749680759" sldId="291"/>
            <ac:spMk id="28" creationId="{8593350B-39D1-406E-AB3C-7672F53E8E7D}"/>
          </ac:spMkLst>
        </pc:spChg>
        <pc:picChg chg="del">
          <ac:chgData name="Адильжан Адильханов" userId="391794469efea94d" providerId="LiveId" clId="{ABA72AF6-E1C2-4245-9FC8-4A786552FA47}" dt="2022-04-28T01:25:45.019" v="2015" actId="478"/>
          <ac:picMkLst>
            <pc:docMk/>
            <pc:sldMk cId="3749680759" sldId="291"/>
            <ac:picMk id="6" creationId="{402F3DA5-1FB3-4A1D-89F8-4CB257C773A3}"/>
          </ac:picMkLst>
        </pc:picChg>
        <pc:picChg chg="add del mod">
          <ac:chgData name="Адильжан Адильханов" userId="391794469efea94d" providerId="LiveId" clId="{ABA72AF6-E1C2-4245-9FC8-4A786552FA47}" dt="2022-04-28T01:31:55.684" v="2138" actId="478"/>
          <ac:picMkLst>
            <pc:docMk/>
            <pc:sldMk cId="3749680759" sldId="291"/>
            <ac:picMk id="7" creationId="{71F6091C-1A95-4594-85EF-247060F54989}"/>
          </ac:picMkLst>
        </pc:picChg>
        <pc:picChg chg="del">
          <ac:chgData name="Адильжан Адильханов" userId="391794469efea94d" providerId="LiveId" clId="{ABA72AF6-E1C2-4245-9FC8-4A786552FA47}" dt="2022-04-28T01:25:46.315" v="2016" actId="478"/>
          <ac:picMkLst>
            <pc:docMk/>
            <pc:sldMk cId="3749680759" sldId="291"/>
            <ac:picMk id="24" creationId="{16152EF7-5335-467B-A2C3-4D5C79D4B6F1}"/>
          </ac:picMkLst>
        </pc:picChg>
        <pc:picChg chg="add mod modCrop">
          <ac:chgData name="Адильжан Адильханов" userId="391794469efea94d" providerId="LiveId" clId="{ABA72AF6-E1C2-4245-9FC8-4A786552FA47}" dt="2022-04-28T01:32:16.224" v="2145" actId="1076"/>
          <ac:picMkLst>
            <pc:docMk/>
            <pc:sldMk cId="3749680759" sldId="291"/>
            <ac:picMk id="26" creationId="{C61F94D5-2148-4526-B8BA-CC6B9BEFA28E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14.747" v="4144" actId="20577"/>
        <pc:sldMkLst>
          <pc:docMk/>
          <pc:sldMk cId="1280063610" sldId="292"/>
        </pc:sldMkLst>
        <pc:spChg chg="add mod">
          <ac:chgData name="Адильжан Адильханов" userId="391794469efea94d" providerId="LiveId" clId="{ABA72AF6-E1C2-4245-9FC8-4A786552FA47}" dt="2022-04-28T01:32:51.497" v="2174" actId="1076"/>
          <ac:spMkLst>
            <pc:docMk/>
            <pc:sldMk cId="1280063610" sldId="292"/>
            <ac:spMk id="2" creationId="{E6AC063F-5A51-493C-A911-E20015DE20EF}"/>
          </ac:spMkLst>
        </pc:spChg>
        <pc:spChg chg="del">
          <ac:chgData name="Адильжан Адильханов" userId="391794469efea94d" providerId="LiveId" clId="{ABA72AF6-E1C2-4245-9FC8-4A786552FA47}" dt="2022-04-28T02:46:44.450" v="4035" actId="478"/>
          <ac:spMkLst>
            <pc:docMk/>
            <pc:sldMk cId="1280063610" sldId="292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45.842" v="4036" actId="478"/>
          <ac:spMkLst>
            <pc:docMk/>
            <pc:sldMk cId="1280063610" sldId="292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14.747" v="4144" actId="20577"/>
          <ac:spMkLst>
            <pc:docMk/>
            <pc:sldMk cId="1280063610" sldId="292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1:33:06.978" v="2198" actId="20577"/>
          <ac:spMkLst>
            <pc:docMk/>
            <pc:sldMk cId="1280063610" sldId="292"/>
            <ac:spMk id="24" creationId="{CE047054-9FA1-43C3-8187-3B8E1F57BF4C}"/>
          </ac:spMkLst>
        </pc:spChg>
        <pc:spChg chg="del">
          <ac:chgData name="Адильжан Адильханов" userId="391794469efea94d" providerId="LiveId" clId="{ABA72AF6-E1C2-4245-9FC8-4A786552FA47}" dt="2022-04-28T01:32:22.479" v="2147" actId="478"/>
          <ac:spMkLst>
            <pc:docMk/>
            <pc:sldMk cId="1280063610" sldId="292"/>
            <ac:spMk id="25" creationId="{926DEABC-B835-475C-9D82-6EC8AF713633}"/>
          </ac:spMkLst>
        </pc:spChg>
        <pc:spChg chg="add mod">
          <ac:chgData name="Адильжан Адильханов" userId="391794469efea94d" providerId="LiveId" clId="{ABA72AF6-E1C2-4245-9FC8-4A786552FA47}" dt="2022-04-28T02:46:46.869" v="4037"/>
          <ac:spMkLst>
            <pc:docMk/>
            <pc:sldMk cId="1280063610" sldId="292"/>
            <ac:spMk id="27" creationId="{3094FE84-DDFF-4BF7-86EA-904348CFB283}"/>
          </ac:spMkLst>
        </pc:spChg>
        <pc:spChg chg="add mod">
          <ac:chgData name="Адильжан Адильханов" userId="391794469efea94d" providerId="LiveId" clId="{ABA72AF6-E1C2-4245-9FC8-4A786552FA47}" dt="2022-04-28T02:46:46.869" v="4037"/>
          <ac:spMkLst>
            <pc:docMk/>
            <pc:sldMk cId="1280063610" sldId="292"/>
            <ac:spMk id="28" creationId="{61768F23-1C54-4F34-A7EC-D34B7AD4FBA2}"/>
          </ac:spMkLst>
        </pc:spChg>
        <pc:picChg chg="add mod">
          <ac:chgData name="Адильжан Адильханов" userId="391794469efea94d" providerId="LiveId" clId="{ABA72AF6-E1C2-4245-9FC8-4A786552FA47}" dt="2022-04-28T01:33:43.888" v="2211" actId="1076"/>
          <ac:picMkLst>
            <pc:docMk/>
            <pc:sldMk cId="1280063610" sldId="292"/>
            <ac:picMk id="7" creationId="{3D4523A6-76BD-490F-B6D1-CA3BA42F8A1C}"/>
          </ac:picMkLst>
        </pc:picChg>
        <pc:picChg chg="add mod">
          <ac:chgData name="Адильжан Адильханов" userId="391794469efea94d" providerId="LiveId" clId="{ABA72AF6-E1C2-4245-9FC8-4A786552FA47}" dt="2022-04-28T01:33:34.984" v="2209" actId="1076"/>
          <ac:picMkLst>
            <pc:docMk/>
            <pc:sldMk cId="1280063610" sldId="292"/>
            <ac:picMk id="10" creationId="{2355E69A-33AD-4622-B9E8-5A9D68F4F9EE}"/>
          </ac:picMkLst>
        </pc:picChg>
        <pc:picChg chg="del">
          <ac:chgData name="Адильжан Адильханов" userId="391794469efea94d" providerId="LiveId" clId="{ABA72AF6-E1C2-4245-9FC8-4A786552FA47}" dt="2022-04-28T01:32:23.123" v="2148" actId="478"/>
          <ac:picMkLst>
            <pc:docMk/>
            <pc:sldMk cId="1280063610" sldId="292"/>
            <ac:picMk id="26" creationId="{C61F94D5-2148-4526-B8BA-CC6B9BEFA28E}"/>
          </ac:picMkLst>
        </pc:picChg>
        <pc:picChg chg="add mod">
          <ac:chgData name="Адильжан Адильханов" userId="391794469efea94d" providerId="LiveId" clId="{ABA72AF6-E1C2-4245-9FC8-4A786552FA47}" dt="2022-04-28T01:34:45.680" v="2220" actId="14100"/>
          <ac:picMkLst>
            <pc:docMk/>
            <pc:sldMk cId="1280063610" sldId="292"/>
            <ac:picMk id="13314" creationId="{D3B2B5B4-CEED-4E8B-A1BD-2C5FEBE82666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19.101" v="4146" actId="20577"/>
        <pc:sldMkLst>
          <pc:docMk/>
          <pc:sldMk cId="388170294" sldId="293"/>
        </pc:sldMkLst>
        <pc:spChg chg="del">
          <ac:chgData name="Адильжан Адильханов" userId="391794469efea94d" providerId="LiveId" clId="{ABA72AF6-E1C2-4245-9FC8-4A786552FA47}" dt="2022-04-28T01:35:24.361" v="2225" actId="478"/>
          <ac:spMkLst>
            <pc:docMk/>
            <pc:sldMk cId="388170294" sldId="293"/>
            <ac:spMk id="2" creationId="{E6AC063F-5A51-493C-A911-E20015DE20EF}"/>
          </ac:spMkLst>
        </pc:spChg>
        <pc:spChg chg="del">
          <ac:chgData name="Адильжан Адильханов" userId="391794469efea94d" providerId="LiveId" clId="{ABA72AF6-E1C2-4245-9FC8-4A786552FA47}" dt="2022-04-28T02:46:49.833" v="4038" actId="478"/>
          <ac:spMkLst>
            <pc:docMk/>
            <pc:sldMk cId="388170294" sldId="293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51.203" v="4039" actId="478"/>
          <ac:spMkLst>
            <pc:docMk/>
            <pc:sldMk cId="388170294" sldId="293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19.101" v="4146" actId="20577"/>
          <ac:spMkLst>
            <pc:docMk/>
            <pc:sldMk cId="388170294" sldId="293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1:36:05.215" v="2230" actId="478"/>
          <ac:spMkLst>
            <pc:docMk/>
            <pc:sldMk cId="388170294" sldId="293"/>
            <ac:spMk id="19" creationId="{9D42BB1F-43AC-4C32-8B30-DA4151C5E967}"/>
          </ac:spMkLst>
        </pc:spChg>
        <pc:spChg chg="del">
          <ac:chgData name="Адильжан Адильханов" userId="391794469efea94d" providerId="LiveId" clId="{ABA72AF6-E1C2-4245-9FC8-4A786552FA47}" dt="2022-04-28T01:35:26.371" v="2226" actId="478"/>
          <ac:spMkLst>
            <pc:docMk/>
            <pc:sldMk cId="388170294" sldId="293"/>
            <ac:spMk id="24" creationId="{CE047054-9FA1-43C3-8187-3B8E1F57BF4C}"/>
          </ac:spMkLst>
        </pc:spChg>
        <pc:spChg chg="add mod">
          <ac:chgData name="Адильжан Адильханов" userId="391794469efea94d" providerId="LiveId" clId="{ABA72AF6-E1C2-4245-9FC8-4A786552FA47}" dt="2022-04-28T02:46:52.196" v="4040"/>
          <ac:spMkLst>
            <pc:docMk/>
            <pc:sldMk cId="388170294" sldId="293"/>
            <ac:spMk id="26" creationId="{FE129A25-BFE3-4D04-A5E9-0BBB4019E958}"/>
          </ac:spMkLst>
        </pc:spChg>
        <pc:spChg chg="add mod">
          <ac:chgData name="Адильжан Адильханов" userId="391794469efea94d" providerId="LiveId" clId="{ABA72AF6-E1C2-4245-9FC8-4A786552FA47}" dt="2022-04-28T02:46:52.196" v="4040"/>
          <ac:spMkLst>
            <pc:docMk/>
            <pc:sldMk cId="388170294" sldId="293"/>
            <ac:spMk id="27" creationId="{0154FB47-54AA-405F-B8CA-FDA66176769C}"/>
          </ac:spMkLst>
        </pc:spChg>
        <pc:picChg chg="del">
          <ac:chgData name="Адильжан Адильханов" userId="391794469efea94d" providerId="LiveId" clId="{ABA72AF6-E1C2-4245-9FC8-4A786552FA47}" dt="2022-04-28T01:35:26.891" v="2227" actId="478"/>
          <ac:picMkLst>
            <pc:docMk/>
            <pc:sldMk cId="388170294" sldId="293"/>
            <ac:picMk id="7" creationId="{3D4523A6-76BD-490F-B6D1-CA3BA42F8A1C}"/>
          </ac:picMkLst>
        </pc:picChg>
        <pc:picChg chg="add mod modCrop">
          <ac:chgData name="Адильжан Адильханов" userId="391794469efea94d" providerId="LiveId" clId="{ABA72AF6-E1C2-4245-9FC8-4A786552FA47}" dt="2022-04-28T01:39:23.832" v="2244" actId="1076"/>
          <ac:picMkLst>
            <pc:docMk/>
            <pc:sldMk cId="388170294" sldId="293"/>
            <ac:picMk id="8" creationId="{BAC5FB2F-167E-40C9-9B6A-5AF5BDF41BBC}"/>
          </ac:picMkLst>
        </pc:picChg>
        <pc:picChg chg="del">
          <ac:chgData name="Адильжан Адильханов" userId="391794469efea94d" providerId="LiveId" clId="{ABA72AF6-E1C2-4245-9FC8-4A786552FA47}" dt="2022-04-28T01:35:21.569" v="2224" actId="478"/>
          <ac:picMkLst>
            <pc:docMk/>
            <pc:sldMk cId="388170294" sldId="293"/>
            <ac:picMk id="10" creationId="{2355E69A-33AD-4622-B9E8-5A9D68F4F9EE}"/>
          </ac:picMkLst>
        </pc:picChg>
        <pc:picChg chg="add mod modCrop">
          <ac:chgData name="Адильжан Адильханов" userId="391794469efea94d" providerId="LiveId" clId="{ABA72AF6-E1C2-4245-9FC8-4A786552FA47}" dt="2022-04-28T01:39:17.632" v="2242" actId="1076"/>
          <ac:picMkLst>
            <pc:docMk/>
            <pc:sldMk cId="388170294" sldId="293"/>
            <ac:picMk id="25" creationId="{CEB02A8C-B31D-47B0-B15E-BE2D0ADDEE5B}"/>
          </ac:picMkLst>
        </pc:picChg>
        <pc:picChg chg="del">
          <ac:chgData name="Адильжан Адильханов" userId="391794469efea94d" providerId="LiveId" clId="{ABA72AF6-E1C2-4245-9FC8-4A786552FA47}" dt="2022-04-28T01:35:27.629" v="2228" actId="478"/>
          <ac:picMkLst>
            <pc:docMk/>
            <pc:sldMk cId="388170294" sldId="293"/>
            <ac:picMk id="13314" creationId="{D3B2B5B4-CEED-4E8B-A1BD-2C5FEBE82666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22.447" v="4148" actId="20577"/>
        <pc:sldMkLst>
          <pc:docMk/>
          <pc:sldMk cId="1877895078" sldId="294"/>
        </pc:sldMkLst>
        <pc:spChg chg="del">
          <ac:chgData name="Адильжан Адильханов" userId="391794469efea94d" providerId="LiveId" clId="{ABA72AF6-E1C2-4245-9FC8-4A786552FA47}" dt="2022-04-28T02:46:57.768" v="4041" actId="478"/>
          <ac:spMkLst>
            <pc:docMk/>
            <pc:sldMk cId="1877895078" sldId="294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6:59.086" v="4042" actId="478"/>
          <ac:spMkLst>
            <pc:docMk/>
            <pc:sldMk cId="1877895078" sldId="294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22.447" v="4148" actId="20577"/>
          <ac:spMkLst>
            <pc:docMk/>
            <pc:sldMk cId="1877895078" sldId="294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1:39:37.806" v="2256" actId="20577"/>
          <ac:spMkLst>
            <pc:docMk/>
            <pc:sldMk cId="1877895078" sldId="294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1:43:07.979" v="2339" actId="20577"/>
          <ac:spMkLst>
            <pc:docMk/>
            <pc:sldMk cId="1877895078" sldId="294"/>
            <ac:spMk id="19" creationId="{BC8379CC-C352-459A-B997-1E88DC93F2ED}"/>
          </ac:spMkLst>
        </pc:spChg>
        <pc:spChg chg="add mod">
          <ac:chgData name="Адильжан Адильханов" userId="391794469efea94d" providerId="LiveId" clId="{ABA72AF6-E1C2-4245-9FC8-4A786552FA47}" dt="2022-04-28T02:47:00.051" v="4043"/>
          <ac:spMkLst>
            <pc:docMk/>
            <pc:sldMk cId="1877895078" sldId="294"/>
            <ac:spMk id="24" creationId="{B4159F82-45A7-447B-BF49-8085CF3C688D}"/>
          </ac:spMkLst>
        </pc:spChg>
        <pc:spChg chg="add mod">
          <ac:chgData name="Адильжан Адильханов" userId="391794469efea94d" providerId="LiveId" clId="{ABA72AF6-E1C2-4245-9FC8-4A786552FA47}" dt="2022-04-28T02:47:00.051" v="4043"/>
          <ac:spMkLst>
            <pc:docMk/>
            <pc:sldMk cId="1877895078" sldId="294"/>
            <ac:spMk id="26" creationId="{C2AD1C99-9063-4EAC-8B0A-6E47795714DB}"/>
          </ac:spMkLst>
        </pc:spChg>
        <pc:picChg chg="add mod">
          <ac:chgData name="Адильжан Адильханов" userId="391794469efea94d" providerId="LiveId" clId="{ABA72AF6-E1C2-4245-9FC8-4A786552FA47}" dt="2022-04-28T01:43:59.295" v="2344" actId="1076"/>
          <ac:picMkLst>
            <pc:docMk/>
            <pc:sldMk cId="1877895078" sldId="294"/>
            <ac:picMk id="6" creationId="{72F23AD7-C83D-4C98-90F8-B42C06E136B9}"/>
          </ac:picMkLst>
        </pc:picChg>
        <pc:picChg chg="del">
          <ac:chgData name="Адильжан Адильханов" userId="391794469efea94d" providerId="LiveId" clId="{ABA72AF6-E1C2-4245-9FC8-4A786552FA47}" dt="2022-04-28T01:39:31.475" v="2246" actId="478"/>
          <ac:picMkLst>
            <pc:docMk/>
            <pc:sldMk cId="1877895078" sldId="294"/>
            <ac:picMk id="8" creationId="{BAC5FB2F-167E-40C9-9B6A-5AF5BDF41BBC}"/>
          </ac:picMkLst>
        </pc:picChg>
        <pc:picChg chg="del">
          <ac:chgData name="Адильжан Адильханов" userId="391794469efea94d" providerId="LiveId" clId="{ABA72AF6-E1C2-4245-9FC8-4A786552FA47}" dt="2022-04-28T01:39:32.072" v="2247" actId="478"/>
          <ac:picMkLst>
            <pc:docMk/>
            <pc:sldMk cId="1877895078" sldId="294"/>
            <ac:picMk id="25" creationId="{CEB02A8C-B31D-47B0-B15E-BE2D0ADDEE5B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26.065" v="4150" actId="20577"/>
        <pc:sldMkLst>
          <pc:docMk/>
          <pc:sldMk cId="3311105226" sldId="295"/>
        </pc:sldMkLst>
        <pc:spChg chg="del">
          <ac:chgData name="Адильжан Адильханов" userId="391794469efea94d" providerId="LiveId" clId="{ABA72AF6-E1C2-4245-9FC8-4A786552FA47}" dt="2022-04-28T02:47:03.994" v="4044" actId="478"/>
          <ac:spMkLst>
            <pc:docMk/>
            <pc:sldMk cId="3311105226" sldId="295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7:05.465" v="4045" actId="478"/>
          <ac:spMkLst>
            <pc:docMk/>
            <pc:sldMk cId="3311105226" sldId="295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26.065" v="4150" actId="20577"/>
          <ac:spMkLst>
            <pc:docMk/>
            <pc:sldMk cId="3311105226" sldId="295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1:45:58.291" v="2351" actId="478"/>
          <ac:spMkLst>
            <pc:docMk/>
            <pc:sldMk cId="3311105226" sldId="295"/>
            <ac:spMk id="19" creationId="{BC8379CC-C352-459A-B997-1E88DC93F2ED}"/>
          </ac:spMkLst>
        </pc:spChg>
        <pc:spChg chg="add mod">
          <ac:chgData name="Адильжан Адильханов" userId="391794469efea94d" providerId="LiveId" clId="{ABA72AF6-E1C2-4245-9FC8-4A786552FA47}" dt="2022-04-28T01:49:40.335" v="2453" actId="1076"/>
          <ac:spMkLst>
            <pc:docMk/>
            <pc:sldMk cId="3311105226" sldId="295"/>
            <ac:spMk id="24" creationId="{C11B5930-4661-4E6E-B437-90671833E846}"/>
          </ac:spMkLst>
        </pc:spChg>
        <pc:spChg chg="add mod">
          <ac:chgData name="Адильжан Адильханов" userId="391794469efea94d" providerId="LiveId" clId="{ABA72AF6-E1C2-4245-9FC8-4A786552FA47}" dt="2022-04-28T01:49:28.451" v="2451" actId="122"/>
          <ac:spMkLst>
            <pc:docMk/>
            <pc:sldMk cId="3311105226" sldId="295"/>
            <ac:spMk id="25" creationId="{3803F0E8-9B8A-4E60-9F57-2656ABE55619}"/>
          </ac:spMkLst>
        </pc:spChg>
        <pc:spChg chg="add mod">
          <ac:chgData name="Адильжан Адильханов" userId="391794469efea94d" providerId="LiveId" clId="{ABA72AF6-E1C2-4245-9FC8-4A786552FA47}" dt="2022-04-28T01:49:26.634" v="2450" actId="122"/>
          <ac:spMkLst>
            <pc:docMk/>
            <pc:sldMk cId="3311105226" sldId="295"/>
            <ac:spMk id="26" creationId="{D3885FB7-3D81-4E97-8738-759DF38B207F}"/>
          </ac:spMkLst>
        </pc:spChg>
        <pc:spChg chg="add mod">
          <ac:chgData name="Адильжан Адильханов" userId="391794469efea94d" providerId="LiveId" clId="{ABA72AF6-E1C2-4245-9FC8-4A786552FA47}" dt="2022-04-28T02:47:06.441" v="4046"/>
          <ac:spMkLst>
            <pc:docMk/>
            <pc:sldMk cId="3311105226" sldId="295"/>
            <ac:spMk id="27" creationId="{323474A7-1A6D-4443-87F7-4E8F9F8E433E}"/>
          </ac:spMkLst>
        </pc:spChg>
        <pc:spChg chg="add mod">
          <ac:chgData name="Адильжан Адильханов" userId="391794469efea94d" providerId="LiveId" clId="{ABA72AF6-E1C2-4245-9FC8-4A786552FA47}" dt="2022-04-28T02:47:06.441" v="4046"/>
          <ac:spMkLst>
            <pc:docMk/>
            <pc:sldMk cId="3311105226" sldId="295"/>
            <ac:spMk id="28" creationId="{81E5A6B0-AFFF-4534-9DC3-CBE9706B73CC}"/>
          </ac:spMkLst>
        </pc:spChg>
        <pc:picChg chg="del">
          <ac:chgData name="Адильжан Адильханов" userId="391794469efea94d" providerId="LiveId" clId="{ABA72AF6-E1C2-4245-9FC8-4A786552FA47}" dt="2022-04-28T01:45:55.610" v="2350" actId="478"/>
          <ac:picMkLst>
            <pc:docMk/>
            <pc:sldMk cId="3311105226" sldId="295"/>
            <ac:picMk id="6" creationId="{72F23AD7-C83D-4C98-90F8-B42C06E136B9}"/>
          </ac:picMkLst>
        </pc:picChg>
        <pc:picChg chg="add del mod">
          <ac:chgData name="Адильжан Адильханов" userId="391794469efea94d" providerId="LiveId" clId="{ABA72AF6-E1C2-4245-9FC8-4A786552FA47}" dt="2022-04-28T01:46:48.633" v="2369" actId="478"/>
          <ac:picMkLst>
            <pc:docMk/>
            <pc:sldMk cId="3311105226" sldId="295"/>
            <ac:picMk id="23554" creationId="{F6785303-76BF-4127-9564-A8632C33EF16}"/>
          </ac:picMkLst>
        </pc:picChg>
        <pc:picChg chg="add mod">
          <ac:chgData name="Адильжан Адильханов" userId="391794469efea94d" providerId="LiveId" clId="{ABA72AF6-E1C2-4245-9FC8-4A786552FA47}" dt="2022-04-28T01:47:47.910" v="2387" actId="1076"/>
          <ac:picMkLst>
            <pc:docMk/>
            <pc:sldMk cId="3311105226" sldId="295"/>
            <ac:picMk id="23556" creationId="{632048AE-B268-4379-AC58-0103E6D1ADEF}"/>
          </ac:picMkLst>
        </pc:picChg>
        <pc:picChg chg="add mod">
          <ac:chgData name="Адильжан Адильханов" userId="391794469efea94d" providerId="LiveId" clId="{ABA72AF6-E1C2-4245-9FC8-4A786552FA47}" dt="2022-04-28T01:49:09.270" v="2438" actId="1076"/>
          <ac:picMkLst>
            <pc:docMk/>
            <pc:sldMk cId="3311105226" sldId="295"/>
            <ac:picMk id="23558" creationId="{6FA4D4BD-4208-414E-90F5-2BE5B72318B8}"/>
          </ac:picMkLst>
        </pc:picChg>
        <pc:picChg chg="add mod">
          <ac:chgData name="Адильжан Адильханов" userId="391794469efea94d" providerId="LiveId" clId="{ABA72AF6-E1C2-4245-9FC8-4A786552FA47}" dt="2022-04-28T01:47:44.262" v="2385" actId="1076"/>
          <ac:picMkLst>
            <pc:docMk/>
            <pc:sldMk cId="3311105226" sldId="295"/>
            <ac:picMk id="23560" creationId="{C9ADFC10-4D2E-46E2-B0C1-613EBFEDF176}"/>
          </ac:picMkLst>
        </pc:picChg>
        <pc:picChg chg="add mod">
          <ac:chgData name="Адильжан Адильханов" userId="391794469efea94d" providerId="LiveId" clId="{ABA72AF6-E1C2-4245-9FC8-4A786552FA47}" dt="2022-04-28T01:47:45.926" v="2386" actId="1076"/>
          <ac:picMkLst>
            <pc:docMk/>
            <pc:sldMk cId="3311105226" sldId="295"/>
            <ac:picMk id="23562" creationId="{E8EE89F9-5965-45E7-924A-E65C678330FE}"/>
          </ac:picMkLst>
        </pc:picChg>
        <pc:picChg chg="add mod">
          <ac:chgData name="Адильжан Адильханов" userId="391794469efea94d" providerId="LiveId" clId="{ABA72AF6-E1C2-4245-9FC8-4A786552FA47}" dt="2022-04-28T01:48:07.134" v="2396" actId="1076"/>
          <ac:picMkLst>
            <pc:docMk/>
            <pc:sldMk cId="3311105226" sldId="295"/>
            <ac:picMk id="23564" creationId="{F611BDF0-C411-4108-9A16-E4E93E95C718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29.749" v="4152" actId="20577"/>
        <pc:sldMkLst>
          <pc:docMk/>
          <pc:sldMk cId="3879007428" sldId="296"/>
        </pc:sldMkLst>
        <pc:spChg chg="del">
          <ac:chgData name="Адильжан Адильханов" userId="391794469efea94d" providerId="LiveId" clId="{ABA72AF6-E1C2-4245-9FC8-4A786552FA47}" dt="2022-04-28T02:47:10.869" v="4047" actId="478"/>
          <ac:spMkLst>
            <pc:docMk/>
            <pc:sldMk cId="3879007428" sldId="296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7:12.230" v="4048" actId="478"/>
          <ac:spMkLst>
            <pc:docMk/>
            <pc:sldMk cId="3879007428" sldId="296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29.749" v="4152" actId="20577"/>
          <ac:spMkLst>
            <pc:docMk/>
            <pc:sldMk cId="3879007428" sldId="296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1:49:54.372" v="2456" actId="478"/>
          <ac:spMkLst>
            <pc:docMk/>
            <pc:sldMk cId="3879007428" sldId="296"/>
            <ac:spMk id="24" creationId="{C11B5930-4661-4E6E-B437-90671833E846}"/>
          </ac:spMkLst>
        </pc:spChg>
        <pc:spChg chg="del">
          <ac:chgData name="Адильжан Адильханов" userId="391794469efea94d" providerId="LiveId" clId="{ABA72AF6-E1C2-4245-9FC8-4A786552FA47}" dt="2022-04-28T01:49:55.235" v="2457" actId="478"/>
          <ac:spMkLst>
            <pc:docMk/>
            <pc:sldMk cId="3879007428" sldId="296"/>
            <ac:spMk id="25" creationId="{3803F0E8-9B8A-4E60-9F57-2656ABE55619}"/>
          </ac:spMkLst>
        </pc:spChg>
        <pc:spChg chg="del">
          <ac:chgData name="Адильжан Адильханов" userId="391794469efea94d" providerId="LiveId" clId="{ABA72AF6-E1C2-4245-9FC8-4A786552FA47}" dt="2022-04-28T01:49:58.722" v="2462" actId="478"/>
          <ac:spMkLst>
            <pc:docMk/>
            <pc:sldMk cId="3879007428" sldId="296"/>
            <ac:spMk id="26" creationId="{D3885FB7-3D81-4E97-8738-759DF38B207F}"/>
          </ac:spMkLst>
        </pc:spChg>
        <pc:spChg chg="add mod">
          <ac:chgData name="Адильжан Адильханов" userId="391794469efea94d" providerId="LiveId" clId="{ABA72AF6-E1C2-4245-9FC8-4A786552FA47}" dt="2022-04-28T02:47:13.230" v="4049"/>
          <ac:spMkLst>
            <pc:docMk/>
            <pc:sldMk cId="3879007428" sldId="296"/>
            <ac:spMk id="27" creationId="{506356F5-28D8-4FFB-B39C-777C7A39DCFD}"/>
          </ac:spMkLst>
        </pc:spChg>
        <pc:spChg chg="add mod">
          <ac:chgData name="Адильжан Адильханов" userId="391794469efea94d" providerId="LiveId" clId="{ABA72AF6-E1C2-4245-9FC8-4A786552FA47}" dt="2022-04-28T02:47:13.230" v="4049"/>
          <ac:spMkLst>
            <pc:docMk/>
            <pc:sldMk cId="3879007428" sldId="296"/>
            <ac:spMk id="28" creationId="{8CB7749D-72A4-4B2D-8D66-7C3F5547F665}"/>
          </ac:spMkLst>
        </pc:spChg>
        <pc:picChg chg="add mod modCrop">
          <ac:chgData name="Адильжан Адильханов" userId="391794469efea94d" providerId="LiveId" clId="{ABA72AF6-E1C2-4245-9FC8-4A786552FA47}" dt="2022-04-28T01:51:22.550" v="2479" actId="1076"/>
          <ac:picMkLst>
            <pc:docMk/>
            <pc:sldMk cId="3879007428" sldId="296"/>
            <ac:picMk id="6" creationId="{7B8534D4-7D14-46FF-BB0C-EFE10E769F9D}"/>
          </ac:picMkLst>
        </pc:picChg>
        <pc:picChg chg="add mod modCrop">
          <ac:chgData name="Адильжан Адильханов" userId="391794469efea94d" providerId="LiveId" clId="{ABA72AF6-E1C2-4245-9FC8-4A786552FA47}" dt="2022-04-28T01:51:26.246" v="2480" actId="1076"/>
          <ac:picMkLst>
            <pc:docMk/>
            <pc:sldMk cId="3879007428" sldId="296"/>
            <ac:picMk id="8" creationId="{FC687B11-8B2A-4C58-BE8F-5D2197CFA70A}"/>
          </ac:picMkLst>
        </pc:picChg>
        <pc:picChg chg="del">
          <ac:chgData name="Адильжан Адильханов" userId="391794469efea94d" providerId="LiveId" clId="{ABA72AF6-E1C2-4245-9FC8-4A786552FA47}" dt="2022-04-28T01:49:57.331" v="2461" actId="478"/>
          <ac:picMkLst>
            <pc:docMk/>
            <pc:sldMk cId="3879007428" sldId="296"/>
            <ac:picMk id="23556" creationId="{632048AE-B268-4379-AC58-0103E6D1ADEF}"/>
          </ac:picMkLst>
        </pc:picChg>
        <pc:picChg chg="del">
          <ac:chgData name="Адильжан Адильханов" userId="391794469efea94d" providerId="LiveId" clId="{ABA72AF6-E1C2-4245-9FC8-4A786552FA47}" dt="2022-04-28T01:49:56.834" v="2460" actId="478"/>
          <ac:picMkLst>
            <pc:docMk/>
            <pc:sldMk cId="3879007428" sldId="296"/>
            <ac:picMk id="23558" creationId="{6FA4D4BD-4208-414E-90F5-2BE5B72318B8}"/>
          </ac:picMkLst>
        </pc:picChg>
        <pc:picChg chg="del">
          <ac:chgData name="Адильжан Адильханов" userId="391794469efea94d" providerId="LiveId" clId="{ABA72AF6-E1C2-4245-9FC8-4A786552FA47}" dt="2022-04-28T01:49:56.377" v="2459" actId="478"/>
          <ac:picMkLst>
            <pc:docMk/>
            <pc:sldMk cId="3879007428" sldId="296"/>
            <ac:picMk id="23560" creationId="{C9ADFC10-4D2E-46E2-B0C1-613EBFEDF176}"/>
          </ac:picMkLst>
        </pc:picChg>
        <pc:picChg chg="del">
          <ac:chgData name="Адильжан Адильханов" userId="391794469efea94d" providerId="LiveId" clId="{ABA72AF6-E1C2-4245-9FC8-4A786552FA47}" dt="2022-04-28T01:49:55.770" v="2458" actId="478"/>
          <ac:picMkLst>
            <pc:docMk/>
            <pc:sldMk cId="3879007428" sldId="296"/>
            <ac:picMk id="23562" creationId="{E8EE89F9-5965-45E7-924A-E65C678330FE}"/>
          </ac:picMkLst>
        </pc:picChg>
        <pc:picChg chg="del">
          <ac:chgData name="Адильжан Адильханов" userId="391794469efea94d" providerId="LiveId" clId="{ABA72AF6-E1C2-4245-9FC8-4A786552FA47}" dt="2022-04-28T01:49:52.766" v="2455" actId="478"/>
          <ac:picMkLst>
            <pc:docMk/>
            <pc:sldMk cId="3879007428" sldId="296"/>
            <ac:picMk id="23564" creationId="{F611BDF0-C411-4108-9A16-E4E93E95C718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32.658" v="4154" actId="20577"/>
        <pc:sldMkLst>
          <pc:docMk/>
          <pc:sldMk cId="200685264" sldId="297"/>
        </pc:sldMkLst>
        <pc:spChg chg="del">
          <ac:chgData name="Адильжан Адильханов" userId="391794469efea94d" providerId="LiveId" clId="{ABA72AF6-E1C2-4245-9FC8-4A786552FA47}" dt="2022-04-28T02:47:16.995" v="4050" actId="478"/>
          <ac:spMkLst>
            <pc:docMk/>
            <pc:sldMk cId="200685264" sldId="297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7:18.589" v="4051" actId="478"/>
          <ac:spMkLst>
            <pc:docMk/>
            <pc:sldMk cId="200685264" sldId="297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32.658" v="4154" actId="20577"/>
          <ac:spMkLst>
            <pc:docMk/>
            <pc:sldMk cId="200685264" sldId="297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1:52:23.967" v="2530" actId="20577"/>
          <ac:spMkLst>
            <pc:docMk/>
            <pc:sldMk cId="200685264" sldId="297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7:19.590" v="4052"/>
          <ac:spMkLst>
            <pc:docMk/>
            <pc:sldMk cId="200685264" sldId="297"/>
            <ac:spMk id="24" creationId="{FA9EBD5B-26B7-41D5-BD49-CA85B904338D}"/>
          </ac:spMkLst>
        </pc:spChg>
        <pc:spChg chg="add mod">
          <ac:chgData name="Адильжан Адильханов" userId="391794469efea94d" providerId="LiveId" clId="{ABA72AF6-E1C2-4245-9FC8-4A786552FA47}" dt="2022-04-28T02:47:19.590" v="4052"/>
          <ac:spMkLst>
            <pc:docMk/>
            <pc:sldMk cId="200685264" sldId="297"/>
            <ac:spMk id="25" creationId="{CEBC397D-838E-4987-BFD8-62521F17E550}"/>
          </ac:spMkLst>
        </pc:spChg>
        <pc:picChg chg="del">
          <ac:chgData name="Адильжан Адильханов" userId="391794469efea94d" providerId="LiveId" clId="{ABA72AF6-E1C2-4245-9FC8-4A786552FA47}" dt="2022-04-28T01:51:58.077" v="2482" actId="478"/>
          <ac:picMkLst>
            <pc:docMk/>
            <pc:sldMk cId="200685264" sldId="297"/>
            <ac:picMk id="6" creationId="{7B8534D4-7D14-46FF-BB0C-EFE10E769F9D}"/>
          </ac:picMkLst>
        </pc:picChg>
        <pc:picChg chg="del">
          <ac:chgData name="Адильжан Адильханов" userId="391794469efea94d" providerId="LiveId" clId="{ABA72AF6-E1C2-4245-9FC8-4A786552FA47}" dt="2022-04-28T01:51:59.454" v="2483" actId="478"/>
          <ac:picMkLst>
            <pc:docMk/>
            <pc:sldMk cId="200685264" sldId="297"/>
            <ac:picMk id="8" creationId="{FC687B11-8B2A-4C58-BE8F-5D2197CFA70A}"/>
          </ac:picMkLst>
        </pc:picChg>
        <pc:picChg chg="add mod">
          <ac:chgData name="Адильжан Адильханов" userId="391794469efea94d" providerId="LiveId" clId="{ABA72AF6-E1C2-4245-9FC8-4A786552FA47}" dt="2022-04-28T01:52:40.703" v="2532" actId="1076"/>
          <ac:picMkLst>
            <pc:docMk/>
            <pc:sldMk cId="200685264" sldId="297"/>
            <ac:picMk id="19" creationId="{B4B71417-F76E-4CEA-B2A9-3281F0AD2E37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35.604" v="4156" actId="20577"/>
        <pc:sldMkLst>
          <pc:docMk/>
          <pc:sldMk cId="1573242686" sldId="298"/>
        </pc:sldMkLst>
        <pc:spChg chg="del">
          <ac:chgData name="Адильжан Адильханов" userId="391794469efea94d" providerId="LiveId" clId="{ABA72AF6-E1C2-4245-9FC8-4A786552FA47}" dt="2022-04-28T02:47:24.491" v="4053" actId="478"/>
          <ac:spMkLst>
            <pc:docMk/>
            <pc:sldMk cId="1573242686" sldId="298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7:25.812" v="4054" actId="478"/>
          <ac:spMkLst>
            <pc:docMk/>
            <pc:sldMk cId="1573242686" sldId="298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35.604" v="4156" actId="20577"/>
          <ac:spMkLst>
            <pc:docMk/>
            <pc:sldMk cId="1573242686" sldId="298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7:26.818" v="4055"/>
          <ac:spMkLst>
            <pc:docMk/>
            <pc:sldMk cId="1573242686" sldId="298"/>
            <ac:spMk id="25" creationId="{F01CA454-478C-4E89-A8F4-BF3ADB25D8FB}"/>
          </ac:spMkLst>
        </pc:spChg>
        <pc:spChg chg="add mod">
          <ac:chgData name="Адильжан Адильханов" userId="391794469efea94d" providerId="LiveId" clId="{ABA72AF6-E1C2-4245-9FC8-4A786552FA47}" dt="2022-04-28T02:47:26.818" v="4055"/>
          <ac:spMkLst>
            <pc:docMk/>
            <pc:sldMk cId="1573242686" sldId="298"/>
            <ac:spMk id="26" creationId="{2CB5BA8A-73D0-4842-A02C-26EAB82AD23C}"/>
          </ac:spMkLst>
        </pc:spChg>
        <pc:picChg chg="del">
          <ac:chgData name="Адильжан Адильханов" userId="391794469efea94d" providerId="LiveId" clId="{ABA72AF6-E1C2-4245-9FC8-4A786552FA47}" dt="2022-04-28T01:52:52.661" v="2536" actId="478"/>
          <ac:picMkLst>
            <pc:docMk/>
            <pc:sldMk cId="1573242686" sldId="298"/>
            <ac:picMk id="19" creationId="{B4B71417-F76E-4CEA-B2A9-3281F0AD2E37}"/>
          </ac:picMkLst>
        </pc:picChg>
        <pc:picChg chg="add mod">
          <ac:chgData name="Адильжан Адильханов" userId="391794469efea94d" providerId="LiveId" clId="{ABA72AF6-E1C2-4245-9FC8-4A786552FA47}" dt="2022-04-28T01:53:01.398" v="2540" actId="1076"/>
          <ac:picMkLst>
            <pc:docMk/>
            <pc:sldMk cId="1573242686" sldId="298"/>
            <ac:picMk id="24" creationId="{4BA75E7F-2627-416F-A91C-C7935B585DA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38.307" v="4158" actId="20577"/>
        <pc:sldMkLst>
          <pc:docMk/>
          <pc:sldMk cId="2349013331" sldId="299"/>
        </pc:sldMkLst>
        <pc:spChg chg="add mod">
          <ac:chgData name="Адильжан Адильханов" userId="391794469efea94d" providerId="LiveId" clId="{ABA72AF6-E1C2-4245-9FC8-4A786552FA47}" dt="2022-04-28T01:55:30.252" v="2557" actId="2085"/>
          <ac:spMkLst>
            <pc:docMk/>
            <pc:sldMk cId="2349013331" sldId="299"/>
            <ac:spMk id="2" creationId="{58F66AD1-D087-4D6D-9EFA-66BBA3415CC0}"/>
          </ac:spMkLst>
        </pc:spChg>
        <pc:spChg chg="del mod">
          <ac:chgData name="Адильжан Адильханов" userId="391794469efea94d" providerId="LiveId" clId="{ABA72AF6-E1C2-4245-9FC8-4A786552FA47}" dt="2022-04-28T02:47:30.147" v="4056" actId="478"/>
          <ac:spMkLst>
            <pc:docMk/>
            <pc:sldMk cId="2349013331" sldId="299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7:31.576" v="4057" actId="478"/>
          <ac:spMkLst>
            <pc:docMk/>
            <pc:sldMk cId="2349013331" sldId="299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38.307" v="4158" actId="20577"/>
          <ac:spMkLst>
            <pc:docMk/>
            <pc:sldMk cId="2349013331" sldId="299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7:32.570" v="4058"/>
          <ac:spMkLst>
            <pc:docMk/>
            <pc:sldMk cId="2349013331" sldId="299"/>
            <ac:spMk id="26" creationId="{76247FC4-EA12-4F9E-8F1A-CC837864CEBA}"/>
          </ac:spMkLst>
        </pc:spChg>
        <pc:spChg chg="add mod">
          <ac:chgData name="Адильжан Адильханов" userId="391794469efea94d" providerId="LiveId" clId="{ABA72AF6-E1C2-4245-9FC8-4A786552FA47}" dt="2022-04-28T02:47:32.570" v="4058"/>
          <ac:spMkLst>
            <pc:docMk/>
            <pc:sldMk cId="2349013331" sldId="299"/>
            <ac:spMk id="27" creationId="{82A35C3E-0546-4B40-AA87-48CE59B9E16C}"/>
          </ac:spMkLst>
        </pc:spChg>
        <pc:picChg chg="add mod">
          <ac:chgData name="Адильжан Адильханов" userId="391794469efea94d" providerId="LiveId" clId="{ABA72AF6-E1C2-4245-9FC8-4A786552FA47}" dt="2022-04-28T01:54:48.621" v="2552" actId="1076"/>
          <ac:picMkLst>
            <pc:docMk/>
            <pc:sldMk cId="2349013331" sldId="299"/>
            <ac:picMk id="19" creationId="{F8F5F2BB-1FE4-4BA6-BB7E-E534C997806C}"/>
          </ac:picMkLst>
        </pc:picChg>
        <pc:picChg chg="del">
          <ac:chgData name="Адильжан Адильханов" userId="391794469efea94d" providerId="LiveId" clId="{ABA72AF6-E1C2-4245-9FC8-4A786552FA47}" dt="2022-04-28T01:54:05.800" v="2547" actId="478"/>
          <ac:picMkLst>
            <pc:docMk/>
            <pc:sldMk cId="2349013331" sldId="299"/>
            <ac:picMk id="24" creationId="{4BA75E7F-2627-416F-A91C-C7935B585DAF}"/>
          </ac:picMkLst>
        </pc:picChg>
        <pc:picChg chg="add mod">
          <ac:chgData name="Адильжан Адильханов" userId="391794469efea94d" providerId="LiveId" clId="{ABA72AF6-E1C2-4245-9FC8-4A786552FA47}" dt="2022-04-28T01:55:16.365" v="2554" actId="1076"/>
          <ac:picMkLst>
            <pc:docMk/>
            <pc:sldMk cId="2349013331" sldId="299"/>
            <ac:picMk id="25" creationId="{5F13EF4C-1613-4619-96B3-513876BF7FDB}"/>
          </ac:picMkLst>
        </pc:picChg>
      </pc:sldChg>
      <pc:sldChg chg="add del">
        <pc:chgData name="Адильжан Адильханов" userId="391794469efea94d" providerId="LiveId" clId="{ABA72AF6-E1C2-4245-9FC8-4A786552FA47}" dt="2022-04-28T01:52:55.268" v="2538"/>
        <pc:sldMkLst>
          <pc:docMk/>
          <pc:sldMk cId="3555519900" sldId="299"/>
        </pc:sldMkLst>
      </pc:sldChg>
      <pc:sldChg chg="addSp delSp modSp add mod">
        <pc:chgData name="Адильжан Адильханов" userId="391794469efea94d" providerId="LiveId" clId="{ABA72AF6-E1C2-4245-9FC8-4A786552FA47}" dt="2022-04-28T02:51:44.791" v="4160" actId="20577"/>
        <pc:sldMkLst>
          <pc:docMk/>
          <pc:sldMk cId="1373486456" sldId="300"/>
        </pc:sldMkLst>
        <pc:spChg chg="del">
          <ac:chgData name="Адильжан Адильханов" userId="391794469efea94d" providerId="LiveId" clId="{ABA72AF6-E1C2-4245-9FC8-4A786552FA47}" dt="2022-04-28T01:58:17.729" v="2576" actId="478"/>
          <ac:spMkLst>
            <pc:docMk/>
            <pc:sldMk cId="1373486456" sldId="300"/>
            <ac:spMk id="2" creationId="{58F66AD1-D087-4D6D-9EFA-66BBA3415CC0}"/>
          </ac:spMkLst>
        </pc:spChg>
        <pc:spChg chg="del mod">
          <ac:chgData name="Адильжан Адильханов" userId="391794469efea94d" providerId="LiveId" clId="{ABA72AF6-E1C2-4245-9FC8-4A786552FA47}" dt="2022-04-28T02:47:36.851" v="4059" actId="478"/>
          <ac:spMkLst>
            <pc:docMk/>
            <pc:sldMk cId="1373486456" sldId="300"/>
            <ac:spMk id="3" creationId="{F2C96CE8-ED55-45EC-8030-BE96D65FA1A2}"/>
          </ac:spMkLst>
        </pc:spChg>
        <pc:spChg chg="mod">
          <ac:chgData name="Адильжан Адильханов" userId="391794469efea94d" providerId="LiveId" clId="{ABA72AF6-E1C2-4245-9FC8-4A786552FA47}" dt="2022-04-28T01:57:29.429" v="2565" actId="207"/>
          <ac:spMkLst>
            <pc:docMk/>
            <pc:sldMk cId="1373486456" sldId="300"/>
            <ac:spMk id="4" creationId="{E53B6265-E7DC-4CA8-88D4-80001D92FD54}"/>
          </ac:spMkLst>
        </pc:spChg>
        <pc:spChg chg="mod">
          <ac:chgData name="Адильжан Адильханов" userId="391794469efea94d" providerId="LiveId" clId="{ABA72AF6-E1C2-4245-9FC8-4A786552FA47}" dt="2022-04-28T01:57:29.429" v="2565" actId="207"/>
          <ac:spMkLst>
            <pc:docMk/>
            <pc:sldMk cId="1373486456" sldId="300"/>
            <ac:spMk id="5" creationId="{27849292-7369-4AF4-84F8-C6C1F5559A98}"/>
          </ac:spMkLst>
        </pc:spChg>
        <pc:spChg chg="add del mod">
          <ac:chgData name="Адильжан Адильханов" userId="391794469efea94d" providerId="LiveId" clId="{ABA72AF6-E1C2-4245-9FC8-4A786552FA47}" dt="2022-04-28T01:59:32.879" v="2590" actId="478"/>
          <ac:spMkLst>
            <pc:docMk/>
            <pc:sldMk cId="1373486456" sldId="300"/>
            <ac:spMk id="8" creationId="{1EC98300-8ACA-4CCE-A923-6398DE4769CA}"/>
          </ac:spMkLst>
        </pc:spChg>
        <pc:spChg chg="del mod">
          <ac:chgData name="Адильжан Адильханов" userId="391794469efea94d" providerId="LiveId" clId="{ABA72AF6-E1C2-4245-9FC8-4A786552FA47}" dt="2022-04-28T02:47:38.333" v="4060" actId="478"/>
          <ac:spMkLst>
            <pc:docMk/>
            <pc:sldMk cId="1373486456" sldId="300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44.791" v="4160" actId="20577"/>
          <ac:spMkLst>
            <pc:docMk/>
            <pc:sldMk cId="1373486456" sldId="300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1:58:13.846" v="2574" actId="20577"/>
          <ac:spMkLst>
            <pc:docMk/>
            <pc:sldMk cId="1373486456" sldId="300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03:37.371" v="2758" actId="20577"/>
          <ac:spMkLst>
            <pc:docMk/>
            <pc:sldMk cId="1373486456" sldId="300"/>
            <ac:spMk id="24" creationId="{096B775E-A2B1-4EF3-8501-1901C351209E}"/>
          </ac:spMkLst>
        </pc:spChg>
        <pc:spChg chg="add mod">
          <ac:chgData name="Адильжан Адильханов" userId="391794469efea94d" providerId="LiveId" clId="{ABA72AF6-E1C2-4245-9FC8-4A786552FA47}" dt="2022-04-28T02:48:12.276" v="4072" actId="207"/>
          <ac:spMkLst>
            <pc:docMk/>
            <pc:sldMk cId="1373486456" sldId="300"/>
            <ac:spMk id="26" creationId="{7B2F65AD-4177-44B3-9CE0-9DCBF0430084}"/>
          </ac:spMkLst>
        </pc:spChg>
        <pc:spChg chg="add mod">
          <ac:chgData name="Адильжан Адильханов" userId="391794469efea94d" providerId="LiveId" clId="{ABA72AF6-E1C2-4245-9FC8-4A786552FA47}" dt="2022-04-28T02:48:06.281" v="4071" actId="207"/>
          <ac:spMkLst>
            <pc:docMk/>
            <pc:sldMk cId="1373486456" sldId="300"/>
            <ac:spMk id="27" creationId="{ACC41BB6-DCE0-493B-8E28-592F9BBBECC3}"/>
          </ac:spMkLst>
        </pc:spChg>
        <pc:picChg chg="add mod">
          <ac:chgData name="Адильжан Адильханов" userId="391794469efea94d" providerId="LiveId" clId="{ABA72AF6-E1C2-4245-9FC8-4A786552FA47}" dt="2022-04-28T02:04:20.844" v="2761" actId="14100"/>
          <ac:picMkLst>
            <pc:docMk/>
            <pc:sldMk cId="1373486456" sldId="300"/>
            <ac:picMk id="7" creationId="{0033D998-5A9B-47B7-9D27-2AC46FAE8355}"/>
          </ac:picMkLst>
        </pc:picChg>
        <pc:picChg chg="del">
          <ac:chgData name="Адильжан Адильханов" userId="391794469efea94d" providerId="LiveId" clId="{ABA72AF6-E1C2-4245-9FC8-4A786552FA47}" dt="2022-04-28T01:58:16.024" v="2575" actId="478"/>
          <ac:picMkLst>
            <pc:docMk/>
            <pc:sldMk cId="1373486456" sldId="300"/>
            <ac:picMk id="19" creationId="{F8F5F2BB-1FE4-4BA6-BB7E-E534C997806C}"/>
          </ac:picMkLst>
        </pc:picChg>
        <pc:picChg chg="del">
          <ac:chgData name="Адильжан Адильханов" userId="391794469efea94d" providerId="LiveId" clId="{ABA72AF6-E1C2-4245-9FC8-4A786552FA47}" dt="2022-04-28T01:58:19.564" v="2577" actId="478"/>
          <ac:picMkLst>
            <pc:docMk/>
            <pc:sldMk cId="1373486456" sldId="300"/>
            <ac:picMk id="25" creationId="{5F13EF4C-1613-4619-96B3-513876BF7FDB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1:50.468" v="4166" actId="20577"/>
        <pc:sldMkLst>
          <pc:docMk/>
          <pc:sldMk cId="1368005510" sldId="301"/>
        </pc:sldMkLst>
        <pc:spChg chg="del">
          <ac:chgData name="Адильжан Адильханов" userId="391794469efea94d" providerId="LiveId" clId="{ABA72AF6-E1C2-4245-9FC8-4A786552FA47}" dt="2022-04-28T02:48:22.963" v="4073" actId="478"/>
          <ac:spMkLst>
            <pc:docMk/>
            <pc:sldMk cId="1368005510" sldId="301"/>
            <ac:spMk id="3" creationId="{F2C96CE8-ED55-45EC-8030-BE96D65FA1A2}"/>
          </ac:spMkLst>
        </pc:spChg>
        <pc:spChg chg="add mod">
          <ac:chgData name="Адильжан Адильханов" userId="391794469efea94d" providerId="LiveId" clId="{ABA72AF6-E1C2-4245-9FC8-4A786552FA47}" dt="2022-04-28T02:05:24.140" v="2778" actId="2085"/>
          <ac:spMkLst>
            <pc:docMk/>
            <pc:sldMk cId="1368005510" sldId="301"/>
            <ac:spMk id="8" creationId="{4522E01D-FFD6-4FFE-B236-68D014E148BA}"/>
          </ac:spMkLst>
        </pc:spChg>
        <pc:spChg chg="del">
          <ac:chgData name="Адильжан Адильханов" userId="391794469efea94d" providerId="LiveId" clId="{ABA72AF6-E1C2-4245-9FC8-4A786552FA47}" dt="2022-04-28T02:48:24.631" v="4074" actId="478"/>
          <ac:spMkLst>
            <pc:docMk/>
            <pc:sldMk cId="1368005510" sldId="301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1:50.468" v="4166" actId="20577"/>
          <ac:spMkLst>
            <pc:docMk/>
            <pc:sldMk cId="1368005510" sldId="301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2:04:27.354" v="2763" actId="478"/>
          <ac:spMkLst>
            <pc:docMk/>
            <pc:sldMk cId="1368005510" sldId="301"/>
            <ac:spMk id="24" creationId="{096B775E-A2B1-4EF3-8501-1901C351209E}"/>
          </ac:spMkLst>
        </pc:spChg>
        <pc:spChg chg="add mod">
          <ac:chgData name="Адильжан Адильханов" userId="391794469efea94d" providerId="LiveId" clId="{ABA72AF6-E1C2-4245-9FC8-4A786552FA47}" dt="2022-04-28T02:06:07.060" v="2794" actId="1076"/>
          <ac:spMkLst>
            <pc:docMk/>
            <pc:sldMk cId="1368005510" sldId="301"/>
            <ac:spMk id="25" creationId="{A0A81763-8B94-4BA9-A90C-2BCF16666470}"/>
          </ac:spMkLst>
        </pc:spChg>
        <pc:spChg chg="add mod">
          <ac:chgData name="Адильжан Адильханов" userId="391794469efea94d" providerId="LiveId" clId="{ABA72AF6-E1C2-4245-9FC8-4A786552FA47}" dt="2022-04-28T02:48:25.719" v="4075"/>
          <ac:spMkLst>
            <pc:docMk/>
            <pc:sldMk cId="1368005510" sldId="301"/>
            <ac:spMk id="26" creationId="{8BE9E551-1B9B-4E21-B354-267579CA8F42}"/>
          </ac:spMkLst>
        </pc:spChg>
        <pc:spChg chg="add mod">
          <ac:chgData name="Адильжан Адильханов" userId="391794469efea94d" providerId="LiveId" clId="{ABA72AF6-E1C2-4245-9FC8-4A786552FA47}" dt="2022-04-28T02:48:25.719" v="4075"/>
          <ac:spMkLst>
            <pc:docMk/>
            <pc:sldMk cId="1368005510" sldId="301"/>
            <ac:spMk id="27" creationId="{1453C74C-4CEF-4F5A-9F79-35ADAD8BFAA3}"/>
          </ac:spMkLst>
        </pc:spChg>
        <pc:picChg chg="add mod">
          <ac:chgData name="Адильжан Адильханов" userId="391794469efea94d" providerId="LiveId" clId="{ABA72AF6-E1C2-4245-9FC8-4A786552FA47}" dt="2022-04-28T02:05:05.764" v="2772" actId="14100"/>
          <ac:picMkLst>
            <pc:docMk/>
            <pc:sldMk cId="1368005510" sldId="301"/>
            <ac:picMk id="6" creationId="{FF1CA76D-AA9F-4CAF-A9F8-E1DCC60612DD}"/>
          </ac:picMkLst>
        </pc:picChg>
        <pc:picChg chg="del">
          <ac:chgData name="Адильжан Адильханов" userId="391794469efea94d" providerId="LiveId" clId="{ABA72AF6-E1C2-4245-9FC8-4A786552FA47}" dt="2022-04-28T02:04:28.862" v="2764" actId="478"/>
          <ac:picMkLst>
            <pc:docMk/>
            <pc:sldMk cId="1368005510" sldId="301"/>
            <ac:picMk id="7" creationId="{0033D998-5A9B-47B7-9D27-2AC46FAE8355}"/>
          </ac:picMkLst>
        </pc:picChg>
        <pc:picChg chg="add mod">
          <ac:chgData name="Адильжан Адильханов" userId="391794469efea94d" providerId="LiveId" clId="{ABA72AF6-E1C2-4245-9FC8-4A786552FA47}" dt="2022-04-28T02:05:59.860" v="2790" actId="1076"/>
          <ac:picMkLst>
            <pc:docMk/>
            <pc:sldMk cId="1368005510" sldId="301"/>
            <ac:picMk id="11" creationId="{1BF10BE7-FF95-4CCF-90CC-E3DE63BDE30F}"/>
          </ac:picMkLst>
        </pc:picChg>
      </pc:sldChg>
      <pc:sldChg chg="add del">
        <pc:chgData name="Адильжан Адильханов" userId="391794469efea94d" providerId="LiveId" clId="{ABA72AF6-E1C2-4245-9FC8-4A786552FA47}" dt="2022-04-28T02:07:36.799" v="2825" actId="47"/>
        <pc:sldMkLst>
          <pc:docMk/>
          <pc:sldMk cId="1600587084" sldId="302"/>
        </pc:sldMkLst>
      </pc:sldChg>
      <pc:sldChg chg="addSp delSp modSp add mod">
        <pc:chgData name="Адильжан Адильханов" userId="391794469efea94d" providerId="LiveId" clId="{ABA72AF6-E1C2-4245-9FC8-4A786552FA47}" dt="2022-04-28T02:51:55.644" v="4172" actId="20577"/>
        <pc:sldMkLst>
          <pc:docMk/>
          <pc:sldMk cId="859783464" sldId="303"/>
        </pc:sldMkLst>
        <pc:spChg chg="del">
          <ac:chgData name="Адильжан Адильханов" userId="391794469efea94d" providerId="LiveId" clId="{ABA72AF6-E1C2-4245-9FC8-4A786552FA47}" dt="2022-04-28T02:48:29.649" v="4076" actId="478"/>
          <ac:spMkLst>
            <pc:docMk/>
            <pc:sldMk cId="859783464" sldId="303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8:31.128" v="4077" actId="478"/>
          <ac:spMkLst>
            <pc:docMk/>
            <pc:sldMk cId="859783464" sldId="303"/>
            <ac:spMk id="9" creationId="{D697968E-A6EB-462E-AF02-BE92EF1E9E06}"/>
          </ac:spMkLst>
        </pc:spChg>
        <pc:spChg chg="add del mod">
          <ac:chgData name="Адильжан Адильханов" userId="391794469efea94d" providerId="LiveId" clId="{ABA72AF6-E1C2-4245-9FC8-4A786552FA47}" dt="2022-04-28T02:07:27.886" v="2824" actId="478"/>
          <ac:spMkLst>
            <pc:docMk/>
            <pc:sldMk cId="859783464" sldId="303"/>
            <ac:spMk id="10" creationId="{2A4F19AE-E743-4797-9426-B6196A2E38FD}"/>
          </ac:spMkLst>
        </pc:spChg>
        <pc:spChg chg="mod">
          <ac:chgData name="Адильжан Адильханов" userId="391794469efea94d" providerId="LiveId" clId="{ABA72AF6-E1C2-4245-9FC8-4A786552FA47}" dt="2022-04-28T02:51:55.644" v="4172" actId="20577"/>
          <ac:spMkLst>
            <pc:docMk/>
            <pc:sldMk cId="859783464" sldId="303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06:37.177" v="2803" actId="20577"/>
          <ac:spMkLst>
            <pc:docMk/>
            <pc:sldMk cId="859783464" sldId="303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09:35.643" v="2942" actId="1076"/>
          <ac:spMkLst>
            <pc:docMk/>
            <pc:sldMk cId="859783464" sldId="303"/>
            <ac:spMk id="24" creationId="{5A0C9FAD-B400-4127-BA0D-DEF1190B6423}"/>
          </ac:spMkLst>
        </pc:spChg>
        <pc:spChg chg="del">
          <ac:chgData name="Адильжан Адильханов" userId="391794469efea94d" providerId="LiveId" clId="{ABA72AF6-E1C2-4245-9FC8-4A786552FA47}" dt="2022-04-28T02:11:15.346" v="2967" actId="478"/>
          <ac:spMkLst>
            <pc:docMk/>
            <pc:sldMk cId="859783464" sldId="303"/>
            <ac:spMk id="25" creationId="{A0A81763-8B94-4BA9-A90C-2BCF16666470}"/>
          </ac:spMkLst>
        </pc:spChg>
        <pc:spChg chg="add mod">
          <ac:chgData name="Адильжан Адильханов" userId="391794469efea94d" providerId="LiveId" clId="{ABA72AF6-E1C2-4245-9FC8-4A786552FA47}" dt="2022-04-28T02:48:32.116" v="4078"/>
          <ac:spMkLst>
            <pc:docMk/>
            <pc:sldMk cId="859783464" sldId="303"/>
            <ac:spMk id="26" creationId="{851DBFED-AC92-498C-86D4-171E60C51D7D}"/>
          </ac:spMkLst>
        </pc:spChg>
        <pc:spChg chg="add mod">
          <ac:chgData name="Адильжан Адильханов" userId="391794469efea94d" providerId="LiveId" clId="{ABA72AF6-E1C2-4245-9FC8-4A786552FA47}" dt="2022-04-28T02:48:32.116" v="4078"/>
          <ac:spMkLst>
            <pc:docMk/>
            <pc:sldMk cId="859783464" sldId="303"/>
            <ac:spMk id="27" creationId="{C4254BFB-6997-4971-88EB-2F5F3465721F}"/>
          </ac:spMkLst>
        </pc:spChg>
        <pc:picChg chg="del">
          <ac:chgData name="Адильжан Адильханов" userId="391794469efea94d" providerId="LiveId" clId="{ABA72AF6-E1C2-4245-9FC8-4A786552FA47}" dt="2022-04-28T02:06:44.662" v="2805" actId="478"/>
          <ac:picMkLst>
            <pc:docMk/>
            <pc:sldMk cId="859783464" sldId="303"/>
            <ac:picMk id="6" creationId="{FF1CA76D-AA9F-4CAF-A9F8-E1DCC60612DD}"/>
          </ac:picMkLst>
        </pc:picChg>
        <pc:picChg chg="add mod">
          <ac:chgData name="Адильжан Адильханов" userId="391794469efea94d" providerId="LiveId" clId="{ABA72AF6-E1C2-4245-9FC8-4A786552FA47}" dt="2022-04-28T02:07:48.532" v="2828" actId="1076"/>
          <ac:picMkLst>
            <pc:docMk/>
            <pc:sldMk cId="859783464" sldId="303"/>
            <ac:picMk id="7" creationId="{EDBBAC2E-27A2-4693-97BA-F55875960A47}"/>
          </ac:picMkLst>
        </pc:picChg>
        <pc:picChg chg="del">
          <ac:chgData name="Адильжан Адильханов" userId="391794469efea94d" providerId="LiveId" clId="{ABA72AF6-E1C2-4245-9FC8-4A786552FA47}" dt="2022-04-28T02:06:43.107" v="2804" actId="478"/>
          <ac:picMkLst>
            <pc:docMk/>
            <pc:sldMk cId="859783464" sldId="303"/>
            <ac:picMk id="11" creationId="{1BF10BE7-FF95-4CCF-90CC-E3DE63BDE30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01.616" v="4178" actId="20577"/>
        <pc:sldMkLst>
          <pc:docMk/>
          <pc:sldMk cId="3862454904" sldId="304"/>
        </pc:sldMkLst>
        <pc:spChg chg="del">
          <ac:chgData name="Адильжан Адильханов" userId="391794469efea94d" providerId="LiveId" clId="{ABA72AF6-E1C2-4245-9FC8-4A786552FA47}" dt="2022-04-28T02:48:37.846" v="4079" actId="478"/>
          <ac:spMkLst>
            <pc:docMk/>
            <pc:sldMk cId="3862454904" sldId="304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8:39.482" v="4080" actId="478"/>
          <ac:spMkLst>
            <pc:docMk/>
            <pc:sldMk cId="3862454904" sldId="304"/>
            <ac:spMk id="9" creationId="{D697968E-A6EB-462E-AF02-BE92EF1E9E06}"/>
          </ac:spMkLst>
        </pc:spChg>
        <pc:spChg chg="add del mod">
          <ac:chgData name="Адильжан Адильханов" userId="391794469efea94d" providerId="LiveId" clId="{ABA72AF6-E1C2-4245-9FC8-4A786552FA47}" dt="2022-04-28T02:11:11.013" v="2966" actId="478"/>
          <ac:spMkLst>
            <pc:docMk/>
            <pc:sldMk cId="3862454904" sldId="304"/>
            <ac:spMk id="10" creationId="{A06939F5-2074-4E2C-9AD0-07253A1F3A29}"/>
          </ac:spMkLst>
        </pc:spChg>
        <pc:spChg chg="mod">
          <ac:chgData name="Адильжан Адильханов" userId="391794469efea94d" providerId="LiveId" clId="{ABA72AF6-E1C2-4245-9FC8-4A786552FA47}" dt="2022-04-28T02:52:01.616" v="4178" actId="20577"/>
          <ac:spMkLst>
            <pc:docMk/>
            <pc:sldMk cId="3862454904" sldId="304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09:58.102" v="2952" actId="20577"/>
          <ac:spMkLst>
            <pc:docMk/>
            <pc:sldMk cId="3862454904" sldId="304"/>
            <ac:spMk id="18" creationId="{E419CB64-2911-4B49-8674-508D3F922229}"/>
          </ac:spMkLst>
        </pc:spChg>
        <pc:spChg chg="del">
          <ac:chgData name="Адильжан Адильханов" userId="391794469efea94d" providerId="LiveId" clId="{ABA72AF6-E1C2-4245-9FC8-4A786552FA47}" dt="2022-04-28T02:10:25.221" v="2954" actId="478"/>
          <ac:spMkLst>
            <pc:docMk/>
            <pc:sldMk cId="3862454904" sldId="304"/>
            <ac:spMk id="24" creationId="{5A0C9FAD-B400-4127-BA0D-DEF1190B6423}"/>
          </ac:spMkLst>
        </pc:spChg>
        <pc:spChg chg="del">
          <ac:chgData name="Адильжан Адильханов" userId="391794469efea94d" providerId="LiveId" clId="{ABA72AF6-E1C2-4245-9FC8-4A786552FA47}" dt="2022-04-28T02:10:39.060" v="2960" actId="478"/>
          <ac:spMkLst>
            <pc:docMk/>
            <pc:sldMk cId="3862454904" sldId="304"/>
            <ac:spMk id="25" creationId="{A0A81763-8B94-4BA9-A90C-2BCF16666470}"/>
          </ac:spMkLst>
        </pc:spChg>
        <pc:spChg chg="add mod">
          <ac:chgData name="Адильжан Адильханов" userId="391794469efea94d" providerId="LiveId" clId="{ABA72AF6-E1C2-4245-9FC8-4A786552FA47}" dt="2022-04-28T02:14:31.019" v="3154" actId="1076"/>
          <ac:spMkLst>
            <pc:docMk/>
            <pc:sldMk cId="3862454904" sldId="304"/>
            <ac:spMk id="26" creationId="{81B7E451-8A05-436F-B9EC-4EFC077EE8FE}"/>
          </ac:spMkLst>
        </pc:spChg>
        <pc:spChg chg="add mod">
          <ac:chgData name="Адильжан Адильханов" userId="391794469efea94d" providerId="LiveId" clId="{ABA72AF6-E1C2-4245-9FC8-4A786552FA47}" dt="2022-04-28T02:48:40.508" v="4081"/>
          <ac:spMkLst>
            <pc:docMk/>
            <pc:sldMk cId="3862454904" sldId="304"/>
            <ac:spMk id="27" creationId="{C58C5552-0B8B-4977-8A48-1DE72B655191}"/>
          </ac:spMkLst>
        </pc:spChg>
        <pc:spChg chg="add mod">
          <ac:chgData name="Адильжан Адильханов" userId="391794469efea94d" providerId="LiveId" clId="{ABA72AF6-E1C2-4245-9FC8-4A786552FA47}" dt="2022-04-28T02:48:40.508" v="4081"/>
          <ac:spMkLst>
            <pc:docMk/>
            <pc:sldMk cId="3862454904" sldId="304"/>
            <ac:spMk id="28" creationId="{A5EDF2DA-4382-4A48-B303-6F4D80704018}"/>
          </ac:spMkLst>
        </pc:spChg>
        <pc:picChg chg="add mod">
          <ac:chgData name="Адильжан Адильханов" userId="391794469efea94d" providerId="LiveId" clId="{ABA72AF6-E1C2-4245-9FC8-4A786552FA47}" dt="2022-04-28T02:10:36.163" v="2959" actId="1076"/>
          <ac:picMkLst>
            <pc:docMk/>
            <pc:sldMk cId="3862454904" sldId="304"/>
            <ac:picMk id="6" creationId="{3086A899-5BC4-4CA3-B108-C44DC0BD9A8A}"/>
          </ac:picMkLst>
        </pc:picChg>
        <pc:picChg chg="del">
          <ac:chgData name="Адильжан Адильханов" userId="391794469efea94d" providerId="LiveId" clId="{ABA72AF6-E1C2-4245-9FC8-4A786552FA47}" dt="2022-04-28T02:10:23.617" v="2953" actId="478"/>
          <ac:picMkLst>
            <pc:docMk/>
            <pc:sldMk cId="3862454904" sldId="304"/>
            <ac:picMk id="7" creationId="{EDBBAC2E-27A2-4693-97BA-F55875960A47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09.204" v="4184" actId="20577"/>
        <pc:sldMkLst>
          <pc:docMk/>
          <pc:sldMk cId="2166873270" sldId="305"/>
        </pc:sldMkLst>
        <pc:spChg chg="del">
          <ac:chgData name="Адильжан Адильханов" userId="391794469efea94d" providerId="LiveId" clId="{ABA72AF6-E1C2-4245-9FC8-4A786552FA47}" dt="2022-04-28T02:48:43.749" v="4082" actId="478"/>
          <ac:spMkLst>
            <pc:docMk/>
            <pc:sldMk cId="2166873270" sldId="305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8:45.069" v="4083" actId="478"/>
          <ac:spMkLst>
            <pc:docMk/>
            <pc:sldMk cId="2166873270" sldId="305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09.204" v="4184" actId="20577"/>
          <ac:spMkLst>
            <pc:docMk/>
            <pc:sldMk cId="2166873270" sldId="305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8:46.474" v="4084"/>
          <ac:spMkLst>
            <pc:docMk/>
            <pc:sldMk cId="2166873270" sldId="305"/>
            <ac:spMk id="24" creationId="{C8B5B604-5717-44C3-ADA8-2F710A7CF677}"/>
          </ac:spMkLst>
        </pc:spChg>
        <pc:spChg chg="add mod">
          <ac:chgData name="Адильжан Адильханов" userId="391794469efea94d" providerId="LiveId" clId="{ABA72AF6-E1C2-4245-9FC8-4A786552FA47}" dt="2022-04-28T02:48:46.474" v="4084"/>
          <ac:spMkLst>
            <pc:docMk/>
            <pc:sldMk cId="2166873270" sldId="305"/>
            <ac:spMk id="25" creationId="{9418AFAB-D2CC-417C-BF16-D0078E82D8A9}"/>
          </ac:spMkLst>
        </pc:spChg>
        <pc:spChg chg="add del mod">
          <ac:chgData name="Адильжан Адильханов" userId="391794469efea94d" providerId="LiveId" clId="{ABA72AF6-E1C2-4245-9FC8-4A786552FA47}" dt="2022-04-28T02:18:13.139" v="3259" actId="15"/>
          <ac:spMkLst>
            <pc:docMk/>
            <pc:sldMk cId="2166873270" sldId="305"/>
            <ac:spMk id="26" creationId="{81B7E451-8A05-436F-B9EC-4EFC077EE8FE}"/>
          </ac:spMkLst>
        </pc:spChg>
        <pc:picChg chg="del">
          <ac:chgData name="Адильжан Адильханов" userId="391794469efea94d" providerId="LiveId" clId="{ABA72AF6-E1C2-4245-9FC8-4A786552FA47}" dt="2022-04-28T02:15:13.485" v="3202" actId="478"/>
          <ac:picMkLst>
            <pc:docMk/>
            <pc:sldMk cId="2166873270" sldId="305"/>
            <ac:picMk id="6" creationId="{3086A899-5BC4-4CA3-B108-C44DC0BD9A8A}"/>
          </ac:picMkLst>
        </pc:picChg>
        <pc:picChg chg="add del mod">
          <ac:chgData name="Адильжан Адильханов" userId="391794469efea94d" providerId="LiveId" clId="{ABA72AF6-E1C2-4245-9FC8-4A786552FA47}" dt="2022-04-28T02:16:44.240" v="3210" actId="478"/>
          <ac:picMkLst>
            <pc:docMk/>
            <pc:sldMk cId="2166873270" sldId="305"/>
            <ac:picMk id="7" creationId="{BE629B9C-2EB1-4A7E-BB8B-028313B42192}"/>
          </ac:picMkLst>
        </pc:picChg>
        <pc:picChg chg="add mod">
          <ac:chgData name="Адильжан Адильханов" userId="391794469efea94d" providerId="LiveId" clId="{ABA72AF6-E1C2-4245-9FC8-4A786552FA47}" dt="2022-04-28T02:18:00.850" v="3254" actId="1076"/>
          <ac:picMkLst>
            <pc:docMk/>
            <pc:sldMk cId="2166873270" sldId="305"/>
            <ac:picMk id="11" creationId="{948B33E0-7E6C-4478-BC09-9660D308AAB0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30.630" v="4195" actId="20577"/>
        <pc:sldMkLst>
          <pc:docMk/>
          <pc:sldMk cId="4018622520" sldId="306"/>
        </pc:sldMkLst>
        <pc:spChg chg="del">
          <ac:chgData name="Адильжан Адильханов" userId="391794469efea94d" providerId="LiveId" clId="{ABA72AF6-E1C2-4245-9FC8-4A786552FA47}" dt="2022-04-28T02:48:56.529" v="4088" actId="478"/>
          <ac:spMkLst>
            <pc:docMk/>
            <pc:sldMk cId="4018622520" sldId="306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8:57.982" v="4089" actId="478"/>
          <ac:spMkLst>
            <pc:docMk/>
            <pc:sldMk cId="4018622520" sldId="306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30.630" v="4195" actId="20577"/>
          <ac:spMkLst>
            <pc:docMk/>
            <pc:sldMk cId="4018622520" sldId="306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8:58.982" v="4090"/>
          <ac:spMkLst>
            <pc:docMk/>
            <pc:sldMk cId="4018622520" sldId="306"/>
            <ac:spMk id="24" creationId="{82A6340C-3F13-47E4-8965-B670B585AAF0}"/>
          </ac:spMkLst>
        </pc:spChg>
        <pc:spChg chg="add mod">
          <ac:chgData name="Адильжан Адильханов" userId="391794469efea94d" providerId="LiveId" clId="{ABA72AF6-E1C2-4245-9FC8-4A786552FA47}" dt="2022-04-28T02:48:58.982" v="4090"/>
          <ac:spMkLst>
            <pc:docMk/>
            <pc:sldMk cId="4018622520" sldId="306"/>
            <ac:spMk id="25" creationId="{2D85496E-A643-4BAE-9CCB-F0BF1EBDF2BB}"/>
          </ac:spMkLst>
        </pc:spChg>
        <pc:spChg chg="del">
          <ac:chgData name="Адильжан Адильханов" userId="391794469efea94d" providerId="LiveId" clId="{ABA72AF6-E1C2-4245-9FC8-4A786552FA47}" dt="2022-04-28T02:18:23.784" v="3262" actId="478"/>
          <ac:spMkLst>
            <pc:docMk/>
            <pc:sldMk cId="4018622520" sldId="306"/>
            <ac:spMk id="26" creationId="{81B7E451-8A05-436F-B9EC-4EFC077EE8FE}"/>
          </ac:spMkLst>
        </pc:spChg>
        <pc:picChg chg="add mod">
          <ac:chgData name="Адильжан Адильханов" userId="391794469efea94d" providerId="LiveId" clId="{ABA72AF6-E1C2-4245-9FC8-4A786552FA47}" dt="2022-04-28T02:18:50.514" v="3270" actId="1076"/>
          <ac:picMkLst>
            <pc:docMk/>
            <pc:sldMk cId="4018622520" sldId="306"/>
            <ac:picMk id="6" creationId="{30966E8B-0E54-4CED-9105-8230B4E75AEA}"/>
          </ac:picMkLst>
        </pc:picChg>
        <pc:picChg chg="del">
          <ac:chgData name="Адильжан Адильханов" userId="391794469efea94d" providerId="LiveId" clId="{ABA72AF6-E1C2-4245-9FC8-4A786552FA47}" dt="2022-04-28T02:18:22.476" v="3261" actId="478"/>
          <ac:picMkLst>
            <pc:docMk/>
            <pc:sldMk cId="4018622520" sldId="306"/>
            <ac:picMk id="11" creationId="{948B33E0-7E6C-4478-BC09-9660D308AAB0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35.822" v="4201" actId="20577"/>
        <pc:sldMkLst>
          <pc:docMk/>
          <pc:sldMk cId="71581625" sldId="307"/>
        </pc:sldMkLst>
        <pc:spChg chg="add del mod">
          <ac:chgData name="Адильжан Адильханов" userId="391794469efea94d" providerId="LiveId" clId="{ABA72AF6-E1C2-4245-9FC8-4A786552FA47}" dt="2022-04-28T02:20:19.197" v="3289" actId="478"/>
          <ac:spMkLst>
            <pc:docMk/>
            <pc:sldMk cId="71581625" sldId="307"/>
            <ac:spMk id="2" creationId="{F8261013-1C06-4C6C-BAD2-3125F94C62AB}"/>
          </ac:spMkLst>
        </pc:spChg>
        <pc:spChg chg="del">
          <ac:chgData name="Адильжан Адильханов" userId="391794469efea94d" providerId="LiveId" clId="{ABA72AF6-E1C2-4245-9FC8-4A786552FA47}" dt="2022-04-28T02:49:03.143" v="4091" actId="478"/>
          <ac:spMkLst>
            <pc:docMk/>
            <pc:sldMk cId="71581625" sldId="307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04.409" v="4092" actId="478"/>
          <ac:spMkLst>
            <pc:docMk/>
            <pc:sldMk cId="71581625" sldId="307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35.822" v="4201" actId="20577"/>
          <ac:spMkLst>
            <pc:docMk/>
            <pc:sldMk cId="71581625" sldId="307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1:49.150" v="3676" actId="20577"/>
          <ac:spMkLst>
            <pc:docMk/>
            <pc:sldMk cId="71581625" sldId="307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05.564" v="4093"/>
          <ac:spMkLst>
            <pc:docMk/>
            <pc:sldMk cId="71581625" sldId="307"/>
            <ac:spMk id="25" creationId="{ECBAC087-9F19-427D-B1DB-A8E21708FEF9}"/>
          </ac:spMkLst>
        </pc:spChg>
        <pc:spChg chg="add mod">
          <ac:chgData name="Адильжан Адильханов" userId="391794469efea94d" providerId="LiveId" clId="{ABA72AF6-E1C2-4245-9FC8-4A786552FA47}" dt="2022-04-28T02:49:05.564" v="4093"/>
          <ac:spMkLst>
            <pc:docMk/>
            <pc:sldMk cId="71581625" sldId="307"/>
            <ac:spMk id="26" creationId="{BFBFBDBC-D36F-4062-8C42-4F389CAE6591}"/>
          </ac:spMkLst>
        </pc:spChg>
        <pc:picChg chg="del">
          <ac:chgData name="Адильжан Адильханов" userId="391794469efea94d" providerId="LiveId" clId="{ABA72AF6-E1C2-4245-9FC8-4A786552FA47}" dt="2022-04-28T02:19:00.309" v="3272" actId="478"/>
          <ac:picMkLst>
            <pc:docMk/>
            <pc:sldMk cId="71581625" sldId="307"/>
            <ac:picMk id="6" creationId="{30966E8B-0E54-4CED-9105-8230B4E75AEA}"/>
          </ac:picMkLst>
        </pc:picChg>
        <pc:picChg chg="add mod">
          <ac:chgData name="Адильжан Адильханов" userId="391794469efea94d" providerId="LiveId" clId="{ABA72AF6-E1C2-4245-9FC8-4A786552FA47}" dt="2022-04-28T02:20:50.018" v="3302" actId="1076"/>
          <ac:picMkLst>
            <pc:docMk/>
            <pc:sldMk cId="71581625" sldId="307"/>
            <ac:picMk id="10" creationId="{3C5B38A7-65D5-473A-A858-343A097C95C6}"/>
          </ac:picMkLst>
        </pc:picChg>
        <pc:picChg chg="add mod modCrop">
          <ac:chgData name="Адильжан Адильханов" userId="391794469efea94d" providerId="LiveId" clId="{ABA72AF6-E1C2-4245-9FC8-4A786552FA47}" dt="2022-04-28T02:20:48.290" v="3301" actId="1076"/>
          <ac:picMkLst>
            <pc:docMk/>
            <pc:sldMk cId="71581625" sldId="307"/>
            <ac:picMk id="24" creationId="{CA0DFE04-63E1-483A-9A49-EED7D3D85B39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41.978" v="4207" actId="20577"/>
        <pc:sldMkLst>
          <pc:docMk/>
          <pc:sldMk cId="858424563" sldId="308"/>
        </pc:sldMkLst>
        <pc:spChg chg="del">
          <ac:chgData name="Адильжан Адильханов" userId="391794469efea94d" providerId="LiveId" clId="{ABA72AF6-E1C2-4245-9FC8-4A786552FA47}" dt="2022-04-28T02:49:09.342" v="4094" actId="478"/>
          <ac:spMkLst>
            <pc:docMk/>
            <pc:sldMk cId="858424563" sldId="308"/>
            <ac:spMk id="3" creationId="{F2C96CE8-ED55-45EC-8030-BE96D65FA1A2}"/>
          </ac:spMkLst>
        </pc:spChg>
        <pc:spChg chg="add mod">
          <ac:chgData name="Адильжан Адильханов" userId="391794469efea94d" providerId="LiveId" clId="{ABA72AF6-E1C2-4245-9FC8-4A786552FA47}" dt="2022-04-28T02:26:05.967" v="3420" actId="255"/>
          <ac:spMkLst>
            <pc:docMk/>
            <pc:sldMk cId="858424563" sldId="308"/>
            <ac:spMk id="7" creationId="{FD6CE643-9FE6-4BB2-B941-338641D04717}"/>
          </ac:spMkLst>
        </pc:spChg>
        <pc:spChg chg="del">
          <ac:chgData name="Адильжан Адильханов" userId="391794469efea94d" providerId="LiveId" clId="{ABA72AF6-E1C2-4245-9FC8-4A786552FA47}" dt="2022-04-28T02:49:10.670" v="4095" actId="478"/>
          <ac:spMkLst>
            <pc:docMk/>
            <pc:sldMk cId="858424563" sldId="308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41.978" v="4207" actId="20577"/>
          <ac:spMkLst>
            <pc:docMk/>
            <pc:sldMk cId="858424563" sldId="308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1:57.437" v="3686" actId="20577"/>
          <ac:spMkLst>
            <pc:docMk/>
            <pc:sldMk cId="858424563" sldId="308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11.693" v="4096"/>
          <ac:spMkLst>
            <pc:docMk/>
            <pc:sldMk cId="858424563" sldId="308"/>
            <ac:spMk id="25" creationId="{F2DA7DE4-93C1-484B-A5D0-A2FBDDABF12E}"/>
          </ac:spMkLst>
        </pc:spChg>
        <pc:spChg chg="add mod">
          <ac:chgData name="Адильжан Адильханов" userId="391794469efea94d" providerId="LiveId" clId="{ABA72AF6-E1C2-4245-9FC8-4A786552FA47}" dt="2022-04-28T02:49:11.693" v="4096"/>
          <ac:spMkLst>
            <pc:docMk/>
            <pc:sldMk cId="858424563" sldId="308"/>
            <ac:spMk id="26" creationId="{7A3558AF-58A3-49F6-968F-9C503BC3E334}"/>
          </ac:spMkLst>
        </pc:spChg>
        <pc:picChg chg="add mod">
          <ac:chgData name="Адильжан Адильханов" userId="391794469efea94d" providerId="LiveId" clId="{ABA72AF6-E1C2-4245-9FC8-4A786552FA47}" dt="2022-04-28T02:26:09.057" v="3421" actId="1076"/>
          <ac:picMkLst>
            <pc:docMk/>
            <pc:sldMk cId="858424563" sldId="308"/>
            <ac:picMk id="6" creationId="{E60BAF8B-F29D-4918-92B7-258DDF55DDE0}"/>
          </ac:picMkLst>
        </pc:picChg>
        <pc:picChg chg="del mod">
          <ac:chgData name="Адильжан Адильханов" userId="391794469efea94d" providerId="LiveId" clId="{ABA72AF6-E1C2-4245-9FC8-4A786552FA47}" dt="2022-04-28T02:21:42.703" v="3310" actId="478"/>
          <ac:picMkLst>
            <pc:docMk/>
            <pc:sldMk cId="858424563" sldId="308"/>
            <ac:picMk id="10" creationId="{3C5B38A7-65D5-473A-A858-343A097C95C6}"/>
          </ac:picMkLst>
        </pc:picChg>
        <pc:picChg chg="add mod modCrop">
          <ac:chgData name="Адильжан Адильханов" userId="391794469efea94d" providerId="LiveId" clId="{ABA72AF6-E1C2-4245-9FC8-4A786552FA47}" dt="2022-04-28T02:26:11.033" v="3422" actId="1076"/>
          <ac:picMkLst>
            <pc:docMk/>
            <pc:sldMk cId="858424563" sldId="308"/>
            <ac:picMk id="19" creationId="{E15D1A7A-2AE2-4442-8306-C7AEC2B4D04E}"/>
          </ac:picMkLst>
        </pc:picChg>
        <pc:picChg chg="del">
          <ac:chgData name="Адильжан Адильханов" userId="391794469efea94d" providerId="LiveId" clId="{ABA72AF6-E1C2-4245-9FC8-4A786552FA47}" dt="2022-04-28T02:21:19.751" v="3304" actId="478"/>
          <ac:picMkLst>
            <pc:docMk/>
            <pc:sldMk cId="858424563" sldId="308"/>
            <ac:picMk id="24" creationId="{CA0DFE04-63E1-483A-9A49-EED7D3D85B39}"/>
          </ac:picMkLst>
        </pc:picChg>
      </pc:sldChg>
      <pc:sldChg chg="addSp delSp modSp add del mod">
        <pc:chgData name="Адильжан Адильханов" userId="391794469efea94d" providerId="LiveId" clId="{ABA72AF6-E1C2-4245-9FC8-4A786552FA47}" dt="2022-04-28T02:52:17.531" v="4189" actId="47"/>
        <pc:sldMkLst>
          <pc:docMk/>
          <pc:sldMk cId="2600695114" sldId="309"/>
        </pc:sldMkLst>
        <pc:spChg chg="del">
          <ac:chgData name="Адильжан Адильханов" userId="391794469efea94d" providerId="LiveId" clId="{ABA72AF6-E1C2-4245-9FC8-4A786552FA47}" dt="2022-04-28T02:48:50.196" v="4085" actId="478"/>
          <ac:spMkLst>
            <pc:docMk/>
            <pc:sldMk cId="2600695114" sldId="309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8:51.629" v="4086" actId="478"/>
          <ac:spMkLst>
            <pc:docMk/>
            <pc:sldMk cId="2600695114" sldId="309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14.886" v="4188" actId="20577"/>
          <ac:spMkLst>
            <pc:docMk/>
            <pc:sldMk cId="2600695114" sldId="309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8:52.723" v="4087"/>
          <ac:spMkLst>
            <pc:docMk/>
            <pc:sldMk cId="2600695114" sldId="309"/>
            <ac:spMk id="24" creationId="{90F3A594-86F7-4B0D-8837-C5955910BFCC}"/>
          </ac:spMkLst>
        </pc:spChg>
        <pc:spChg chg="add mod">
          <ac:chgData name="Адильжан Адильханов" userId="391794469efea94d" providerId="LiveId" clId="{ABA72AF6-E1C2-4245-9FC8-4A786552FA47}" dt="2022-04-28T02:48:52.723" v="4087"/>
          <ac:spMkLst>
            <pc:docMk/>
            <pc:sldMk cId="2600695114" sldId="309"/>
            <ac:spMk id="25" creationId="{EC242319-044D-4334-9AF6-B72ABE6E0F60}"/>
          </ac:spMkLst>
        </pc:spChg>
        <pc:spChg chg="mod">
          <ac:chgData name="Адильжан Адильханов" userId="391794469efea94d" providerId="LiveId" clId="{ABA72AF6-E1C2-4245-9FC8-4A786552FA47}" dt="2022-04-28T02:24:39.026" v="3340" actId="1076"/>
          <ac:spMkLst>
            <pc:docMk/>
            <pc:sldMk cId="2600695114" sldId="309"/>
            <ac:spMk id="26" creationId="{81B7E451-8A05-436F-B9EC-4EFC077EE8FE}"/>
          </ac:spMkLst>
        </pc:spChg>
        <pc:picChg chg="add mod">
          <ac:chgData name="Адильжан Адильханов" userId="391794469efea94d" providerId="LiveId" clId="{ABA72AF6-E1C2-4245-9FC8-4A786552FA47}" dt="2022-04-28T02:24:58.169" v="3350" actId="1076"/>
          <ac:picMkLst>
            <pc:docMk/>
            <pc:sldMk cId="2600695114" sldId="309"/>
            <ac:picMk id="6" creationId="{C7B9745F-ACF1-449C-B2BA-FAF504E2C0D1}"/>
          </ac:picMkLst>
        </pc:picChg>
        <pc:picChg chg="del">
          <ac:chgData name="Адильжан Адильханов" userId="391794469efea94d" providerId="LiveId" clId="{ABA72AF6-E1C2-4245-9FC8-4A786552FA47}" dt="2022-04-28T02:24:15.526" v="3321" actId="478"/>
          <ac:picMkLst>
            <pc:docMk/>
            <pc:sldMk cId="2600695114" sldId="309"/>
            <ac:picMk id="11" creationId="{948B33E0-7E6C-4478-BC09-9660D308AAB0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56.328" v="4219" actId="20577"/>
        <pc:sldMkLst>
          <pc:docMk/>
          <pc:sldMk cId="3109465802" sldId="310"/>
        </pc:sldMkLst>
        <pc:spChg chg="del">
          <ac:chgData name="Адильжан Адильханов" userId="391794469efea94d" providerId="LiveId" clId="{ABA72AF6-E1C2-4245-9FC8-4A786552FA47}" dt="2022-04-28T02:49:22.622" v="4100" actId="478"/>
          <ac:spMkLst>
            <pc:docMk/>
            <pc:sldMk cId="3109465802" sldId="310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26:21.841" v="3424" actId="478"/>
          <ac:spMkLst>
            <pc:docMk/>
            <pc:sldMk cId="3109465802" sldId="310"/>
            <ac:spMk id="7" creationId="{FD6CE643-9FE6-4BB2-B941-338641D04717}"/>
          </ac:spMkLst>
        </pc:spChg>
        <pc:spChg chg="del">
          <ac:chgData name="Адильжан Адильханов" userId="391794469efea94d" providerId="LiveId" clId="{ABA72AF6-E1C2-4245-9FC8-4A786552FA47}" dt="2022-04-28T02:49:24.334" v="4101" actId="478"/>
          <ac:spMkLst>
            <pc:docMk/>
            <pc:sldMk cId="3109465802" sldId="310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56.328" v="4219" actId="20577"/>
          <ac:spMkLst>
            <pc:docMk/>
            <pc:sldMk cId="3109465802" sldId="310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2:12.128" v="3696" actId="20577"/>
          <ac:spMkLst>
            <pc:docMk/>
            <pc:sldMk cId="3109465802" sldId="310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25.310" v="4102"/>
          <ac:spMkLst>
            <pc:docMk/>
            <pc:sldMk cId="3109465802" sldId="310"/>
            <ac:spMk id="25" creationId="{CD140683-C6D1-4184-A30C-FE65226AEA4C}"/>
          </ac:spMkLst>
        </pc:spChg>
        <pc:spChg chg="add mod">
          <ac:chgData name="Адильжан Адильханов" userId="391794469efea94d" providerId="LiveId" clId="{ABA72AF6-E1C2-4245-9FC8-4A786552FA47}" dt="2022-04-28T02:49:25.310" v="4102"/>
          <ac:spMkLst>
            <pc:docMk/>
            <pc:sldMk cId="3109465802" sldId="310"/>
            <ac:spMk id="26" creationId="{AEAA7143-EC95-4ED4-B8B4-BE08F352BF5F}"/>
          </ac:spMkLst>
        </pc:spChg>
        <pc:picChg chg="del">
          <ac:chgData name="Адильжан Адильханов" userId="391794469efea94d" providerId="LiveId" clId="{ABA72AF6-E1C2-4245-9FC8-4A786552FA47}" dt="2022-04-28T02:26:23.917" v="3426" actId="478"/>
          <ac:picMkLst>
            <pc:docMk/>
            <pc:sldMk cId="3109465802" sldId="310"/>
            <ac:picMk id="6" creationId="{E60BAF8B-F29D-4918-92B7-258DDF55DDE0}"/>
          </ac:picMkLst>
        </pc:picChg>
        <pc:picChg chg="add mod">
          <ac:chgData name="Адильжан Адильханов" userId="391794469efea94d" providerId="LiveId" clId="{ABA72AF6-E1C2-4245-9FC8-4A786552FA47}" dt="2022-04-28T02:27:03.337" v="3438" actId="1076"/>
          <ac:picMkLst>
            <pc:docMk/>
            <pc:sldMk cId="3109465802" sldId="310"/>
            <ac:picMk id="10" creationId="{C760DD33-0075-4100-A1C2-FBD6A73E19F1}"/>
          </ac:picMkLst>
        </pc:picChg>
        <pc:picChg chg="del">
          <ac:chgData name="Адильжан Адильханов" userId="391794469efea94d" providerId="LiveId" clId="{ABA72AF6-E1C2-4245-9FC8-4A786552FA47}" dt="2022-04-28T02:26:22.530" v="3425" actId="478"/>
          <ac:picMkLst>
            <pc:docMk/>
            <pc:sldMk cId="3109465802" sldId="310"/>
            <ac:picMk id="19" creationId="{E15D1A7A-2AE2-4442-8306-C7AEC2B4D04E}"/>
          </ac:picMkLst>
        </pc:picChg>
        <pc:picChg chg="add mod">
          <ac:chgData name="Адильжан Адильханов" userId="391794469efea94d" providerId="LiveId" clId="{ABA72AF6-E1C2-4245-9FC8-4A786552FA47}" dt="2022-04-28T02:27:02.187" v="3437" actId="1076"/>
          <ac:picMkLst>
            <pc:docMk/>
            <pc:sldMk cId="3109465802" sldId="310"/>
            <ac:picMk id="24" creationId="{16C73873-179A-4A4A-981D-03ABE067094D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2:50.116" v="4213" actId="20577"/>
        <pc:sldMkLst>
          <pc:docMk/>
          <pc:sldMk cId="3827879633" sldId="311"/>
        </pc:sldMkLst>
        <pc:spChg chg="add mod">
          <ac:chgData name="Адильжан Адильханов" userId="391794469efea94d" providerId="LiveId" clId="{ABA72AF6-E1C2-4245-9FC8-4A786552FA47}" dt="2022-04-28T02:31:04.368" v="3664" actId="1076"/>
          <ac:spMkLst>
            <pc:docMk/>
            <pc:sldMk cId="3827879633" sldId="311"/>
            <ac:spMk id="2" creationId="{31A6F5A8-5276-4EC9-8BCC-ED00AA8EB600}"/>
          </ac:spMkLst>
        </pc:spChg>
        <pc:spChg chg="del">
          <ac:chgData name="Адильжан Адильханов" userId="391794469efea94d" providerId="LiveId" clId="{ABA72AF6-E1C2-4245-9FC8-4A786552FA47}" dt="2022-04-28T02:49:16.066" v="4097" actId="478"/>
          <ac:spMkLst>
            <pc:docMk/>
            <pc:sldMk cId="3827879633" sldId="311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17.470" v="4098" actId="478"/>
          <ac:spMkLst>
            <pc:docMk/>
            <pc:sldMk cId="3827879633" sldId="311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2:50.116" v="4213" actId="20577"/>
          <ac:spMkLst>
            <pc:docMk/>
            <pc:sldMk cId="3827879633" sldId="311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31:08.312" v="3665" actId="1076"/>
          <ac:spMkLst>
            <pc:docMk/>
            <pc:sldMk cId="3827879633" sldId="311"/>
            <ac:spMk id="19" creationId="{A704498F-375E-4F06-AD11-0CA50F9E2A7C}"/>
          </ac:spMkLst>
        </pc:spChg>
        <pc:spChg chg="add del mod">
          <ac:chgData name="Адильжан Адильханов" userId="391794469efea94d" providerId="LiveId" clId="{ABA72AF6-E1C2-4245-9FC8-4A786552FA47}" dt="2022-04-28T02:28:26.299" v="3488" actId="478"/>
          <ac:spMkLst>
            <pc:docMk/>
            <pc:sldMk cId="3827879633" sldId="311"/>
            <ac:spMk id="26" creationId="{D867072F-7D37-4405-A36D-4D3F018294BA}"/>
          </ac:spMkLst>
        </pc:spChg>
        <pc:spChg chg="add del mod">
          <ac:chgData name="Адильжан Адильханов" userId="391794469efea94d" providerId="LiveId" clId="{ABA72AF6-E1C2-4245-9FC8-4A786552FA47}" dt="2022-04-28T02:28:27.772" v="3490" actId="478"/>
          <ac:spMkLst>
            <pc:docMk/>
            <pc:sldMk cId="3827879633" sldId="311"/>
            <ac:spMk id="27" creationId="{1B07E4DF-17CD-4EC2-A602-4B4F4AE414E2}"/>
          </ac:spMkLst>
        </pc:spChg>
        <pc:spChg chg="add mod">
          <ac:chgData name="Адильжан Адильханов" userId="391794469efea94d" providerId="LiveId" clId="{ABA72AF6-E1C2-4245-9FC8-4A786552FA47}" dt="2022-04-28T02:28:22.089" v="3487" actId="1076"/>
          <ac:spMkLst>
            <pc:docMk/>
            <pc:sldMk cId="3827879633" sldId="311"/>
            <ac:spMk id="30" creationId="{91FB94EA-2AC4-4485-8831-81D7EE07DD8F}"/>
          </ac:spMkLst>
        </pc:spChg>
        <pc:spChg chg="add mod">
          <ac:chgData name="Адильжан Адильханов" userId="391794469efea94d" providerId="LiveId" clId="{ABA72AF6-E1C2-4245-9FC8-4A786552FA47}" dt="2022-04-28T02:28:43.336" v="3498" actId="14100"/>
          <ac:spMkLst>
            <pc:docMk/>
            <pc:sldMk cId="3827879633" sldId="311"/>
            <ac:spMk id="31" creationId="{9C54B17B-4B0B-41A1-BC3B-792B3F28D88F}"/>
          </ac:spMkLst>
        </pc:spChg>
        <pc:spChg chg="add mod">
          <ac:chgData name="Адильжан Адильханов" userId="391794469efea94d" providerId="LiveId" clId="{ABA72AF6-E1C2-4245-9FC8-4A786552FA47}" dt="2022-04-28T02:28:46.698" v="3500" actId="1076"/>
          <ac:spMkLst>
            <pc:docMk/>
            <pc:sldMk cId="3827879633" sldId="311"/>
            <ac:spMk id="32" creationId="{9C4189CC-9778-413A-B79E-ACB220F5E82E}"/>
          </ac:spMkLst>
        </pc:spChg>
        <pc:spChg chg="add mod">
          <ac:chgData name="Адильжан Адильханов" userId="391794469efea94d" providerId="LiveId" clId="{ABA72AF6-E1C2-4245-9FC8-4A786552FA47}" dt="2022-04-28T02:49:18.497" v="4099"/>
          <ac:spMkLst>
            <pc:docMk/>
            <pc:sldMk cId="3827879633" sldId="311"/>
            <ac:spMk id="33" creationId="{8F573D72-17CF-4B2A-86AF-781D997FD0D2}"/>
          </ac:spMkLst>
        </pc:spChg>
        <pc:spChg chg="add mod">
          <ac:chgData name="Адильжан Адильханов" userId="391794469efea94d" providerId="LiveId" clId="{ABA72AF6-E1C2-4245-9FC8-4A786552FA47}" dt="2022-04-28T02:49:18.497" v="4099"/>
          <ac:spMkLst>
            <pc:docMk/>
            <pc:sldMk cId="3827879633" sldId="311"/>
            <ac:spMk id="34" creationId="{FCC40374-B2E1-432D-AD3B-61A0A0900036}"/>
          </ac:spMkLst>
        </pc:spChg>
        <pc:picChg chg="del">
          <ac:chgData name="Адильжан Адильханов" userId="391794469efea94d" providerId="LiveId" clId="{ABA72AF6-E1C2-4245-9FC8-4A786552FA47}" dt="2022-04-28T02:27:26.880" v="3441" actId="478"/>
          <ac:picMkLst>
            <pc:docMk/>
            <pc:sldMk cId="3827879633" sldId="311"/>
            <ac:picMk id="10" creationId="{C760DD33-0075-4100-A1C2-FBD6A73E19F1}"/>
          </ac:picMkLst>
        </pc:picChg>
        <pc:picChg chg="del">
          <ac:chgData name="Адильжан Адильханов" userId="391794469efea94d" providerId="LiveId" clId="{ABA72AF6-E1C2-4245-9FC8-4A786552FA47}" dt="2022-04-28T02:27:26.354" v="3440" actId="478"/>
          <ac:picMkLst>
            <pc:docMk/>
            <pc:sldMk cId="3827879633" sldId="311"/>
            <ac:picMk id="24" creationId="{16C73873-179A-4A4A-981D-03ABE067094D}"/>
          </ac:picMkLst>
        </pc:picChg>
        <pc:picChg chg="add mod">
          <ac:chgData name="Адильжан Адильханов" userId="391794469efea94d" providerId="LiveId" clId="{ABA72AF6-E1C2-4245-9FC8-4A786552FA47}" dt="2022-04-28T02:28:37.705" v="3494" actId="1076"/>
          <ac:picMkLst>
            <pc:docMk/>
            <pc:sldMk cId="3827879633" sldId="311"/>
            <ac:picMk id="25" creationId="{047DA0D1-FCA2-465B-A0BD-9CFB952C5A28}"/>
          </ac:picMkLst>
        </pc:picChg>
        <pc:cxnChg chg="add del mod">
          <ac:chgData name="Адильжан Адильханов" userId="391794469efea94d" providerId="LiveId" clId="{ABA72AF6-E1C2-4245-9FC8-4A786552FA47}" dt="2022-04-28T02:28:26.916" v="3489" actId="478"/>
          <ac:cxnSpMkLst>
            <pc:docMk/>
            <pc:sldMk cId="3827879633" sldId="311"/>
            <ac:cxnSpMk id="28" creationId="{CF200284-0B16-43C4-BAD5-2B6AE6107232}"/>
          </ac:cxnSpMkLst>
        </pc:cxnChg>
        <pc:cxnChg chg="add del mod">
          <ac:chgData name="Адильжан Адильханов" userId="391794469efea94d" providerId="LiveId" clId="{ABA72AF6-E1C2-4245-9FC8-4A786552FA47}" dt="2022-04-28T02:28:28.644" v="3491" actId="478"/>
          <ac:cxnSpMkLst>
            <pc:docMk/>
            <pc:sldMk cId="3827879633" sldId="311"/>
            <ac:cxnSpMk id="29" creationId="{B8D4200D-30EB-40A8-9A41-B7E2D67BBFFB}"/>
          </ac:cxnSpMkLst>
        </pc:cxnChg>
      </pc:sldChg>
      <pc:sldChg chg="addSp delSp modSp add mod">
        <pc:chgData name="Адильжан Адильханов" userId="391794469efea94d" providerId="LiveId" clId="{ABA72AF6-E1C2-4245-9FC8-4A786552FA47}" dt="2022-04-28T02:53:01.667" v="4225" actId="20577"/>
        <pc:sldMkLst>
          <pc:docMk/>
          <pc:sldMk cId="1755905741" sldId="312"/>
        </pc:sldMkLst>
        <pc:spChg chg="del">
          <ac:chgData name="Адильжан Адильханов" userId="391794469efea94d" providerId="LiveId" clId="{ABA72AF6-E1C2-4245-9FC8-4A786552FA47}" dt="2022-04-28T02:49:28.463" v="4103" actId="478"/>
          <ac:spMkLst>
            <pc:docMk/>
            <pc:sldMk cId="1755905741" sldId="312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29.984" v="4104" actId="478"/>
          <ac:spMkLst>
            <pc:docMk/>
            <pc:sldMk cId="1755905741" sldId="312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3:01.667" v="4225" actId="20577"/>
          <ac:spMkLst>
            <pc:docMk/>
            <pc:sldMk cId="1755905741" sldId="312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2:41.392" v="3730" actId="20577"/>
          <ac:spMkLst>
            <pc:docMk/>
            <pc:sldMk cId="1755905741" sldId="312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34:29.968" v="3759" actId="1076"/>
          <ac:spMkLst>
            <pc:docMk/>
            <pc:sldMk cId="1755905741" sldId="312"/>
            <ac:spMk id="25" creationId="{F97F4F4F-6DC0-44CA-BCAB-506D3FAC8919}"/>
          </ac:spMkLst>
        </pc:spChg>
        <pc:spChg chg="add mod">
          <ac:chgData name="Адильжан Адильханов" userId="391794469efea94d" providerId="LiveId" clId="{ABA72AF6-E1C2-4245-9FC8-4A786552FA47}" dt="2022-04-28T02:49:31.035" v="4105"/>
          <ac:spMkLst>
            <pc:docMk/>
            <pc:sldMk cId="1755905741" sldId="312"/>
            <ac:spMk id="26" creationId="{3AE7AFDB-F277-43C4-BFE6-F378ADF6F4F4}"/>
          </ac:spMkLst>
        </pc:spChg>
        <pc:spChg chg="add mod">
          <ac:chgData name="Адильжан Адильханов" userId="391794469efea94d" providerId="LiveId" clId="{ABA72AF6-E1C2-4245-9FC8-4A786552FA47}" dt="2022-04-28T02:49:31.035" v="4105"/>
          <ac:spMkLst>
            <pc:docMk/>
            <pc:sldMk cId="1755905741" sldId="312"/>
            <ac:spMk id="27" creationId="{94BF2870-A485-4647-9B9D-41AB0016B76C}"/>
          </ac:spMkLst>
        </pc:spChg>
        <pc:picChg chg="add mod">
          <ac:chgData name="Адильжан Адильханов" userId="391794469efea94d" providerId="LiveId" clId="{ABA72AF6-E1C2-4245-9FC8-4A786552FA47}" dt="2022-04-28T02:33:19.496" v="3739" actId="1076"/>
          <ac:picMkLst>
            <pc:docMk/>
            <pc:sldMk cId="1755905741" sldId="312"/>
            <ac:picMk id="6" creationId="{47DC7D22-EDDA-496E-B1BA-8D42F8457940}"/>
          </ac:picMkLst>
        </pc:picChg>
        <pc:picChg chg="del">
          <ac:chgData name="Адильжан Адильханов" userId="391794469efea94d" providerId="LiveId" clId="{ABA72AF6-E1C2-4245-9FC8-4A786552FA47}" dt="2022-04-28T02:32:43.688" v="3732" actId="478"/>
          <ac:picMkLst>
            <pc:docMk/>
            <pc:sldMk cId="1755905741" sldId="312"/>
            <ac:picMk id="10" creationId="{C760DD33-0075-4100-A1C2-FBD6A73E19F1}"/>
          </ac:picMkLst>
        </pc:picChg>
        <pc:picChg chg="del">
          <ac:chgData name="Адильжан Адильханов" userId="391794469efea94d" providerId="LiveId" clId="{ABA72AF6-E1C2-4245-9FC8-4A786552FA47}" dt="2022-04-28T02:32:43.138" v="3731" actId="478"/>
          <ac:picMkLst>
            <pc:docMk/>
            <pc:sldMk cId="1755905741" sldId="312"/>
            <ac:picMk id="24" creationId="{16C73873-179A-4A4A-981D-03ABE067094D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3:06.520" v="4231" actId="20577"/>
        <pc:sldMkLst>
          <pc:docMk/>
          <pc:sldMk cId="2390315920" sldId="313"/>
        </pc:sldMkLst>
        <pc:spChg chg="del">
          <ac:chgData name="Адильжан Адильханов" userId="391794469efea94d" providerId="LiveId" clId="{ABA72AF6-E1C2-4245-9FC8-4A786552FA47}" dt="2022-04-28T02:49:35.027" v="4106" actId="478"/>
          <ac:spMkLst>
            <pc:docMk/>
            <pc:sldMk cId="2390315920" sldId="313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36.287" v="4107" actId="478"/>
          <ac:spMkLst>
            <pc:docMk/>
            <pc:sldMk cId="2390315920" sldId="313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3:06.520" v="4231" actId="20577"/>
          <ac:spMkLst>
            <pc:docMk/>
            <pc:sldMk cId="2390315920" sldId="313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4:46.719" v="3771" actId="20577"/>
          <ac:spMkLst>
            <pc:docMk/>
            <pc:sldMk cId="2390315920" sldId="313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37.243" v="4108"/>
          <ac:spMkLst>
            <pc:docMk/>
            <pc:sldMk cId="2390315920" sldId="313"/>
            <ac:spMk id="24" creationId="{4C4D23F0-29EF-464F-B61A-2D43F1E051A2}"/>
          </ac:spMkLst>
        </pc:spChg>
        <pc:spChg chg="del">
          <ac:chgData name="Адильжан Адильханов" userId="391794469efea94d" providerId="LiveId" clId="{ABA72AF6-E1C2-4245-9FC8-4A786552FA47}" dt="2022-04-28T02:34:50.261" v="3772" actId="478"/>
          <ac:spMkLst>
            <pc:docMk/>
            <pc:sldMk cId="2390315920" sldId="313"/>
            <ac:spMk id="25" creationId="{F97F4F4F-6DC0-44CA-BCAB-506D3FAC8919}"/>
          </ac:spMkLst>
        </pc:spChg>
        <pc:spChg chg="add mod">
          <ac:chgData name="Адильжан Адильханов" userId="391794469efea94d" providerId="LiveId" clId="{ABA72AF6-E1C2-4245-9FC8-4A786552FA47}" dt="2022-04-28T02:49:37.243" v="4108"/>
          <ac:spMkLst>
            <pc:docMk/>
            <pc:sldMk cId="2390315920" sldId="313"/>
            <ac:spMk id="26" creationId="{C8DF3737-2C56-45D3-A3E1-7365D25BAB7A}"/>
          </ac:spMkLst>
        </pc:spChg>
        <pc:picChg chg="del">
          <ac:chgData name="Адильжан Адильханов" userId="391794469efea94d" providerId="LiveId" clId="{ABA72AF6-E1C2-4245-9FC8-4A786552FA47}" dt="2022-04-28T02:34:42.225" v="3761" actId="478"/>
          <ac:picMkLst>
            <pc:docMk/>
            <pc:sldMk cId="2390315920" sldId="313"/>
            <ac:picMk id="6" creationId="{47DC7D22-EDDA-496E-B1BA-8D42F8457940}"/>
          </ac:picMkLst>
        </pc:picChg>
        <pc:picChg chg="add mod">
          <ac:chgData name="Адильжан Адильханов" userId="391794469efea94d" providerId="LiveId" clId="{ABA72AF6-E1C2-4245-9FC8-4A786552FA47}" dt="2022-04-28T02:35:23.041" v="3777" actId="1076"/>
          <ac:picMkLst>
            <pc:docMk/>
            <pc:sldMk cId="2390315920" sldId="313"/>
            <ac:picMk id="7" creationId="{E4AFD8A6-A5D2-4949-8A86-6A6BAC889D06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3:11.941" v="4237" actId="20577"/>
        <pc:sldMkLst>
          <pc:docMk/>
          <pc:sldMk cId="4034255452" sldId="314"/>
        </pc:sldMkLst>
        <pc:spChg chg="add del mod">
          <ac:chgData name="Адильжан Адильханов" userId="391794469efea94d" providerId="LiveId" clId="{ABA72AF6-E1C2-4245-9FC8-4A786552FA47}" dt="2022-04-28T02:37:46.735" v="3869" actId="478"/>
          <ac:spMkLst>
            <pc:docMk/>
            <pc:sldMk cId="4034255452" sldId="314"/>
            <ac:spMk id="2" creationId="{DE120C5F-3CE1-44CC-9BC0-660A386D9313}"/>
          </ac:spMkLst>
        </pc:spChg>
        <pc:spChg chg="del">
          <ac:chgData name="Адильжан Адильханов" userId="391794469efea94d" providerId="LiveId" clId="{ABA72AF6-E1C2-4245-9FC8-4A786552FA47}" dt="2022-04-28T02:49:40.914" v="4109" actId="478"/>
          <ac:spMkLst>
            <pc:docMk/>
            <pc:sldMk cId="4034255452" sldId="314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42.395" v="4110" actId="478"/>
          <ac:spMkLst>
            <pc:docMk/>
            <pc:sldMk cId="4034255452" sldId="314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3:11.941" v="4237" actId="20577"/>
          <ac:spMkLst>
            <pc:docMk/>
            <pc:sldMk cId="4034255452" sldId="314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5:48.568" v="3799" actId="20577"/>
          <ac:spMkLst>
            <pc:docMk/>
            <pc:sldMk cId="4034255452" sldId="314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43.394" v="4111"/>
          <ac:spMkLst>
            <pc:docMk/>
            <pc:sldMk cId="4034255452" sldId="314"/>
            <ac:spMk id="24" creationId="{49F04B4E-A61B-4F45-A052-087F2E0AA2CD}"/>
          </ac:spMkLst>
        </pc:spChg>
        <pc:spChg chg="add mod">
          <ac:chgData name="Адильжан Адильханов" userId="391794469efea94d" providerId="LiveId" clId="{ABA72AF6-E1C2-4245-9FC8-4A786552FA47}" dt="2022-04-28T02:49:43.394" v="4111"/>
          <ac:spMkLst>
            <pc:docMk/>
            <pc:sldMk cId="4034255452" sldId="314"/>
            <ac:spMk id="25" creationId="{8199348B-B5EE-4B57-800C-1FAEF3D68C45}"/>
          </ac:spMkLst>
        </pc:spChg>
        <pc:picChg chg="del">
          <ac:chgData name="Адильжан Адильханов" userId="391794469efea94d" providerId="LiveId" clId="{ABA72AF6-E1C2-4245-9FC8-4A786552FA47}" dt="2022-04-28T02:35:52.607" v="3800" actId="478"/>
          <ac:picMkLst>
            <pc:docMk/>
            <pc:sldMk cId="4034255452" sldId="314"/>
            <ac:picMk id="7" creationId="{E4AFD8A6-A5D2-4949-8A86-6A6BAC889D06}"/>
          </ac:picMkLst>
        </pc:picChg>
        <pc:picChg chg="add mod">
          <ac:chgData name="Адильжан Адильханов" userId="391794469efea94d" providerId="LiveId" clId="{ABA72AF6-E1C2-4245-9FC8-4A786552FA47}" dt="2022-04-28T02:37:57.359" v="3876" actId="1076"/>
          <ac:picMkLst>
            <pc:docMk/>
            <pc:sldMk cId="4034255452" sldId="314"/>
            <ac:picMk id="10" creationId="{3BA35F34-9663-437E-AA28-F94F26CF5B5F}"/>
          </ac:picMkLst>
        </pc:picChg>
        <pc:picChg chg="add mod">
          <ac:chgData name="Адильжан Адильханов" userId="391794469efea94d" providerId="LiveId" clId="{ABA72AF6-E1C2-4245-9FC8-4A786552FA47}" dt="2022-04-28T02:38:00.439" v="3878" actId="1076"/>
          <ac:picMkLst>
            <pc:docMk/>
            <pc:sldMk cId="4034255452" sldId="314"/>
            <ac:picMk id="14" creationId="{2060513F-60DF-475A-AD7B-F722AC4AE0C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3:17.330" v="4243" actId="20577"/>
        <pc:sldMkLst>
          <pc:docMk/>
          <pc:sldMk cId="1773704580" sldId="315"/>
        </pc:sldMkLst>
        <pc:spChg chg="del">
          <ac:chgData name="Адильжан Адильханов" userId="391794469efea94d" providerId="LiveId" clId="{ABA72AF6-E1C2-4245-9FC8-4A786552FA47}" dt="2022-04-28T02:49:50.224" v="4112" actId="478"/>
          <ac:spMkLst>
            <pc:docMk/>
            <pc:sldMk cId="1773704580" sldId="315"/>
            <ac:spMk id="3" creationId="{F2C96CE8-ED55-45EC-8030-BE96D65FA1A2}"/>
          </ac:spMkLst>
        </pc:spChg>
        <pc:spChg chg="del">
          <ac:chgData name="Адильжан Адильханов" userId="391794469efea94d" providerId="LiveId" clId="{ABA72AF6-E1C2-4245-9FC8-4A786552FA47}" dt="2022-04-28T02:49:51.634" v="4113" actId="478"/>
          <ac:spMkLst>
            <pc:docMk/>
            <pc:sldMk cId="1773704580" sldId="315"/>
            <ac:spMk id="9" creationId="{D697968E-A6EB-462E-AF02-BE92EF1E9E06}"/>
          </ac:spMkLst>
        </pc:spChg>
        <pc:spChg chg="mod">
          <ac:chgData name="Адильжан Адильханов" userId="391794469efea94d" providerId="LiveId" clId="{ABA72AF6-E1C2-4245-9FC8-4A786552FA47}" dt="2022-04-28T02:53:17.330" v="4243" actId="20577"/>
          <ac:spMkLst>
            <pc:docMk/>
            <pc:sldMk cId="1773704580" sldId="315"/>
            <ac:spMk id="12" creationId="{D2EE38BC-AF65-47D1-985C-89FDB4242240}"/>
          </ac:spMkLst>
        </pc:spChg>
        <pc:spChg chg="mod">
          <ac:chgData name="Адильжан Адильханов" userId="391794469efea94d" providerId="LiveId" clId="{ABA72AF6-E1C2-4245-9FC8-4A786552FA47}" dt="2022-04-28T02:38:10.281" v="3891" actId="20577"/>
          <ac:spMkLst>
            <pc:docMk/>
            <pc:sldMk cId="1773704580" sldId="315"/>
            <ac:spMk id="18" creationId="{E419CB64-2911-4B49-8674-508D3F922229}"/>
          </ac:spMkLst>
        </pc:spChg>
        <pc:spChg chg="add mod">
          <ac:chgData name="Адильжан Адильханов" userId="391794469efea94d" providerId="LiveId" clId="{ABA72AF6-E1C2-4245-9FC8-4A786552FA47}" dt="2022-04-28T02:49:52.627" v="4114"/>
          <ac:spMkLst>
            <pc:docMk/>
            <pc:sldMk cId="1773704580" sldId="315"/>
            <ac:spMk id="24" creationId="{0B053C33-E7DE-4328-842A-91E116E924C9}"/>
          </ac:spMkLst>
        </pc:spChg>
        <pc:spChg chg="add mod">
          <ac:chgData name="Адильжан Адильханов" userId="391794469efea94d" providerId="LiveId" clId="{ABA72AF6-E1C2-4245-9FC8-4A786552FA47}" dt="2022-04-28T02:49:52.627" v="4114"/>
          <ac:spMkLst>
            <pc:docMk/>
            <pc:sldMk cId="1773704580" sldId="315"/>
            <ac:spMk id="25" creationId="{53BEB08A-C45C-4D70-AC9E-995606EE3749}"/>
          </ac:spMkLst>
        </pc:spChg>
        <pc:picChg chg="add mod">
          <ac:chgData name="Адильжан Адильханов" userId="391794469efea94d" providerId="LiveId" clId="{ABA72AF6-E1C2-4245-9FC8-4A786552FA47}" dt="2022-04-28T02:38:25.783" v="3896" actId="1076"/>
          <ac:picMkLst>
            <pc:docMk/>
            <pc:sldMk cId="1773704580" sldId="315"/>
            <ac:picMk id="6" creationId="{AE28EC64-493A-483E-B15B-9A1BA862E191}"/>
          </ac:picMkLst>
        </pc:picChg>
        <pc:picChg chg="del">
          <ac:chgData name="Адильжан Адильханов" userId="391794469efea94d" providerId="LiveId" clId="{ABA72AF6-E1C2-4245-9FC8-4A786552FA47}" dt="2022-04-28T02:38:05.490" v="3880" actId="478"/>
          <ac:picMkLst>
            <pc:docMk/>
            <pc:sldMk cId="1773704580" sldId="315"/>
            <ac:picMk id="10" creationId="{3BA35F34-9663-437E-AA28-F94F26CF5B5F}"/>
          </ac:picMkLst>
        </pc:picChg>
        <pc:picChg chg="del">
          <ac:chgData name="Адильжан Адильханов" userId="391794469efea94d" providerId="LiveId" clId="{ABA72AF6-E1C2-4245-9FC8-4A786552FA47}" dt="2022-04-28T02:38:06.027" v="3881" actId="478"/>
          <ac:picMkLst>
            <pc:docMk/>
            <pc:sldMk cId="1773704580" sldId="315"/>
            <ac:picMk id="14" creationId="{2060513F-60DF-475A-AD7B-F722AC4AE0CF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3:34.111" v="4248" actId="20577"/>
        <pc:sldMkLst>
          <pc:docMk/>
          <pc:sldMk cId="3324725177" sldId="316"/>
        </pc:sldMkLst>
        <pc:spChg chg="del">
          <ac:chgData name="Адильжан Адильханов" userId="391794469efea94d" providerId="LiveId" clId="{ABA72AF6-E1C2-4245-9FC8-4A786552FA47}" dt="2022-04-28T02:40:05.780" v="3906" actId="478"/>
          <ac:spMkLst>
            <pc:docMk/>
            <pc:sldMk cId="3324725177" sldId="316"/>
            <ac:spMk id="2" creationId="{0BDE7A04-A372-4271-84A1-78750FBBAC61}"/>
          </ac:spMkLst>
        </pc:spChg>
        <pc:spChg chg="mod">
          <ac:chgData name="Адильжан Адильханов" userId="391794469efea94d" providerId="LiveId" clId="{ABA72AF6-E1C2-4245-9FC8-4A786552FA47}" dt="2022-04-28T02:39:18.953" v="3900" actId="14100"/>
          <ac:spMkLst>
            <pc:docMk/>
            <pc:sldMk cId="3324725177" sldId="316"/>
            <ac:spMk id="8" creationId="{4D538C33-549E-4195-8C3F-28F8DD1E914D}"/>
          </ac:spMkLst>
        </pc:spChg>
        <pc:spChg chg="mod">
          <ac:chgData name="Адильжан Адильханов" userId="391794469efea94d" providerId="LiveId" clId="{ABA72AF6-E1C2-4245-9FC8-4A786552FA47}" dt="2022-04-28T02:53:34.111" v="4248" actId="20577"/>
          <ac:spMkLst>
            <pc:docMk/>
            <pc:sldMk cId="3324725177" sldId="316"/>
            <ac:spMk id="12" creationId="{D2EE38BC-AF65-47D1-985C-89FDB4242240}"/>
          </ac:spMkLst>
        </pc:spChg>
        <pc:spChg chg="add mod">
          <ac:chgData name="Адильжан Адильханов" userId="391794469efea94d" providerId="LiveId" clId="{ABA72AF6-E1C2-4245-9FC8-4A786552FA47}" dt="2022-04-28T02:40:56.759" v="3940" actId="1076"/>
          <ac:spMkLst>
            <pc:docMk/>
            <pc:sldMk cId="3324725177" sldId="316"/>
            <ac:spMk id="16" creationId="{06430E90-1FF8-4052-80D2-45CB4D44EA49}"/>
          </ac:spMkLst>
        </pc:spChg>
        <pc:picChg chg="del">
          <ac:chgData name="Адильжан Адильханов" userId="391794469efea94d" providerId="LiveId" clId="{ABA72AF6-E1C2-4245-9FC8-4A786552FA47}" dt="2022-04-28T02:39:21.133" v="3901" actId="478"/>
          <ac:picMkLst>
            <pc:docMk/>
            <pc:sldMk cId="3324725177" sldId="316"/>
            <ac:picMk id="7" creationId="{FD27FEDB-FD5B-465D-83F4-988BAF8DF3ED}"/>
          </ac:picMkLst>
        </pc:picChg>
        <pc:picChg chg="add mod">
          <ac:chgData name="Адильжан Адильханов" userId="391794469efea94d" providerId="LiveId" clId="{ABA72AF6-E1C2-4245-9FC8-4A786552FA47}" dt="2022-04-28T02:40:02.079" v="3905" actId="1076"/>
          <ac:picMkLst>
            <pc:docMk/>
            <pc:sldMk cId="3324725177" sldId="316"/>
            <ac:picMk id="9" creationId="{F2C15248-C4DA-45F4-884F-5BFA62138EAF}"/>
          </ac:picMkLst>
        </pc:picChg>
        <pc:picChg chg="add mod">
          <ac:chgData name="Адильжан Адильханов" userId="391794469efea94d" providerId="LiveId" clId="{ABA72AF6-E1C2-4245-9FC8-4A786552FA47}" dt="2022-04-28T02:41:34.079" v="3949" actId="1076"/>
          <ac:picMkLst>
            <pc:docMk/>
            <pc:sldMk cId="3324725177" sldId="316"/>
            <ac:picMk id="17" creationId="{58640C4D-F8D1-45BC-9726-D901E1900082}"/>
          </ac:picMkLst>
        </pc:picChg>
        <pc:picChg chg="add mod">
          <ac:chgData name="Адильжан Адильханов" userId="391794469efea94d" providerId="LiveId" clId="{ABA72AF6-E1C2-4245-9FC8-4A786552FA47}" dt="2022-04-28T02:41:07.432" v="3942" actId="1076"/>
          <ac:picMkLst>
            <pc:docMk/>
            <pc:sldMk cId="3324725177" sldId="316"/>
            <ac:picMk id="18" creationId="{D55361FA-CC81-4C18-A92A-DF1F58C18626}"/>
          </ac:picMkLst>
        </pc:picChg>
        <pc:picChg chg="add mod modCrop">
          <ac:chgData name="Адильжан Адильханов" userId="391794469efea94d" providerId="LiveId" clId="{ABA72AF6-E1C2-4245-9FC8-4A786552FA47}" dt="2022-04-28T02:41:32.111" v="3948" actId="1076"/>
          <ac:picMkLst>
            <pc:docMk/>
            <pc:sldMk cId="3324725177" sldId="316"/>
            <ac:picMk id="19" creationId="{BD4557B4-D690-42E2-9574-1B04A693F882}"/>
          </ac:picMkLst>
        </pc:picChg>
        <pc:picChg chg="add del mod">
          <ac:chgData name="Адильжан Адильханов" userId="391794469efea94d" providerId="LiveId" clId="{ABA72AF6-E1C2-4245-9FC8-4A786552FA47}" dt="2022-04-28T02:41:45.384" v="3951"/>
          <ac:picMkLst>
            <pc:docMk/>
            <pc:sldMk cId="3324725177" sldId="316"/>
            <ac:picMk id="21" creationId="{0EA34613-C864-4615-8B05-8CB9FB219FE5}"/>
          </ac:picMkLst>
        </pc:picChg>
      </pc:sldChg>
      <pc:sldChg chg="addSp delSp modSp add mod">
        <pc:chgData name="Адильжан Адильханов" userId="391794469efea94d" providerId="LiveId" clId="{ABA72AF6-E1C2-4245-9FC8-4A786552FA47}" dt="2022-04-28T02:53:40.409" v="4253" actId="20577"/>
        <pc:sldMkLst>
          <pc:docMk/>
          <pc:sldMk cId="3255096638" sldId="317"/>
        </pc:sldMkLst>
        <pc:spChg chg="del">
          <ac:chgData name="Адильжан Адильханов" userId="391794469efea94d" providerId="LiveId" clId="{ABA72AF6-E1C2-4245-9FC8-4A786552FA47}" dt="2022-04-28T02:41:52.781" v="3953" actId="478"/>
          <ac:spMkLst>
            <pc:docMk/>
            <pc:sldMk cId="3255096638" sldId="317"/>
            <ac:spMk id="8" creationId="{4D538C33-549E-4195-8C3F-28F8DD1E914D}"/>
          </ac:spMkLst>
        </pc:spChg>
        <pc:spChg chg="mod">
          <ac:chgData name="Адильжан Адильханов" userId="391794469efea94d" providerId="LiveId" clId="{ABA72AF6-E1C2-4245-9FC8-4A786552FA47}" dt="2022-04-28T02:53:40.409" v="4253" actId="20577"/>
          <ac:spMkLst>
            <pc:docMk/>
            <pc:sldMk cId="3255096638" sldId="317"/>
            <ac:spMk id="12" creationId="{D2EE38BC-AF65-47D1-985C-89FDB4242240}"/>
          </ac:spMkLst>
        </pc:spChg>
        <pc:spChg chg="del">
          <ac:chgData name="Адильжан Адильханов" userId="391794469efea94d" providerId="LiveId" clId="{ABA72AF6-E1C2-4245-9FC8-4A786552FA47}" dt="2022-04-28T02:41:54.609" v="3955" actId="478"/>
          <ac:spMkLst>
            <pc:docMk/>
            <pc:sldMk cId="3255096638" sldId="317"/>
            <ac:spMk id="16" creationId="{06430E90-1FF8-4052-80D2-45CB4D44EA49}"/>
          </ac:spMkLst>
        </pc:spChg>
        <pc:spChg chg="add mod">
          <ac:chgData name="Адильжан Адильханов" userId="391794469efea94d" providerId="LiveId" clId="{ABA72AF6-E1C2-4245-9FC8-4A786552FA47}" dt="2022-04-28T02:42:10.591" v="3962" actId="1076"/>
          <ac:spMkLst>
            <pc:docMk/>
            <pc:sldMk cId="3255096638" sldId="317"/>
            <ac:spMk id="21" creationId="{28E11777-6FCB-4D66-B264-87D370AAFA20}"/>
          </ac:spMkLst>
        </pc:spChg>
        <pc:picChg chg="del">
          <ac:chgData name="Адильжан Адильханов" userId="391794469efea94d" providerId="LiveId" clId="{ABA72AF6-E1C2-4245-9FC8-4A786552FA47}" dt="2022-04-28T02:41:53.571" v="3954" actId="478"/>
          <ac:picMkLst>
            <pc:docMk/>
            <pc:sldMk cId="3255096638" sldId="317"/>
            <ac:picMk id="9" creationId="{F2C15248-C4DA-45F4-884F-5BFA62138EAF}"/>
          </ac:picMkLst>
        </pc:picChg>
        <pc:picChg chg="del">
          <ac:chgData name="Адильжан Адильханов" userId="391794469efea94d" providerId="LiveId" clId="{ABA72AF6-E1C2-4245-9FC8-4A786552FA47}" dt="2022-04-28T02:41:56.013" v="3957" actId="478"/>
          <ac:picMkLst>
            <pc:docMk/>
            <pc:sldMk cId="3255096638" sldId="317"/>
            <ac:picMk id="17" creationId="{58640C4D-F8D1-45BC-9726-D901E1900082}"/>
          </ac:picMkLst>
        </pc:picChg>
        <pc:picChg chg="del">
          <ac:chgData name="Адильжан Адильханов" userId="391794469efea94d" providerId="LiveId" clId="{ABA72AF6-E1C2-4245-9FC8-4A786552FA47}" dt="2022-04-28T02:41:55.424" v="3956" actId="478"/>
          <ac:picMkLst>
            <pc:docMk/>
            <pc:sldMk cId="3255096638" sldId="317"/>
            <ac:picMk id="18" creationId="{D55361FA-CC81-4C18-A92A-DF1F58C18626}"/>
          </ac:picMkLst>
        </pc:picChg>
        <pc:picChg chg="del">
          <ac:chgData name="Адильжан Адильханов" userId="391794469efea94d" providerId="LiveId" clId="{ABA72AF6-E1C2-4245-9FC8-4A786552FA47}" dt="2022-04-28T02:41:56.835" v="3958" actId="478"/>
          <ac:picMkLst>
            <pc:docMk/>
            <pc:sldMk cId="3255096638" sldId="317"/>
            <ac:picMk id="19" creationId="{BD4557B4-D690-42E2-9574-1B04A693F88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9BC7C-FAC3-4BC2-84E7-EE9D1A97C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19E973-E76E-4042-B9BC-3EC69E763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86C9E-A5A8-4634-818D-02BB2005A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EE3C4-3113-4889-B35D-435A8CD5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10939-A56D-4BD5-8363-9F330C907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48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58484-0856-44B9-B43F-8BD5D6596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FD13A-ED58-4AE9-8E59-2CAC56D22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682A2-4913-4015-92BE-422A5C838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BF05D-2853-48E6-BA4C-67D47030B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8FDD2-B66C-4D26-93B1-F0CFE0CC0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1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C6A9CB-3275-404D-99D4-D0EAAAD20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1954A-1D72-4167-AC1E-84E5A09E8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EE4BE-BC4C-442E-B92D-9442DACA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7B84A-7B6A-41FF-93DD-C00201525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9406A-D915-45D8-909A-4DFC8651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05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25230-E139-4B2E-B0A0-8660464B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96661-6137-492C-92EF-EC41299B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89CE2-2CD3-4C7B-9C28-E9A30A4F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B1DAC-BE96-4024-881F-FBA89492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02CCB-67ED-4320-BE27-61E5FEDA1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6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ECF9C-C63A-4616-A793-98AF779D9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48416-30B6-4A09-8091-D2239088A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B0F3B-080D-4B61-B4FA-637A8E0E7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1AFCE-D82E-4627-9D77-9E64CBB41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6709-0CB1-4DC8-83E3-606DA7103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0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6B91F-550F-4D5F-A1F3-C58D0934D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C1A87-A15F-4EB7-89C5-6069FFB688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45C4BA-3782-4BC6-A40B-AA645F51E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B2E6B5-05B9-47A5-A88E-4C9B0387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E9E64-7738-4A22-BA78-EF217B234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BEFDB7-42AB-41B9-9BE8-E78D727DC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6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BF81C-FE55-43F8-B841-687C14258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D87A8-C04D-456D-BB9C-58418CA2F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F275A-2A56-49AE-955F-AA564F9D1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38D3AB-BFD2-4EB1-944E-37197C7A5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5B3D95-6A35-4198-96F1-D9F2D1B0FA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F4760E-EF17-43EF-8761-441746B43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7CC5A8-1536-4C27-83DD-F47C54984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4CA253-DC81-4C15-AEB8-66ECD20F1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4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FB053-D3AE-4E49-99C9-901A4045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14D129-123E-4894-9CBC-F1CD85E3E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E98F03-6F34-42BD-942F-64CD5178A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73883-C07B-434D-96AA-81976A629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4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79C48-3CEF-4A80-A0BB-B5755A4D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4CB3AA-B1DC-408C-A39B-C1836EEF4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664D5-8053-4A0F-93A6-F989CBDC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09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A54FF-DC27-4585-975F-E7C304E02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0E446-49A0-451B-A4CB-18C57026E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036D8-BADB-43EB-9DC8-3A8B11525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974A3-6795-4D61-B32B-12E5FC6C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FCE24-9B1D-465D-A164-762A2836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D8A0CB-7063-4E3E-96C5-7A06848E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1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3AEC-0BE5-41DF-BDF0-D3BBAD948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C6A90-2C96-4776-9131-951DD22DB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2F998-B677-44ED-AA54-5EA6A59CB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5CC6B-1009-44F9-B302-088F10C27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D7969-8791-40C6-9CCB-BF8FEC08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2C0249-26A9-46C5-A8D2-28763DF51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2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16145-897C-4630-A401-6FE0DB470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5099B6-8A36-437A-9438-1D7905BBA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AF8BD-9338-4920-8168-85F367F86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A289-4F5E-4B23-9A70-DC2ADC07510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D2B89-E974-4487-9AF0-DB84C729B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A99E3-E69C-43AB-B999-3130B3E3B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AEEB8-0C1A-4668-92C9-E0A28D5B9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9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4.jpeg"/><Relationship Id="rId5" Type="http://schemas.openxmlformats.org/officeDocument/2006/relationships/image" Target="../media/image11.png"/><Relationship Id="rId15" Type="http://schemas.openxmlformats.org/officeDocument/2006/relationships/image" Target="../media/image18.jpeg"/><Relationship Id="rId10" Type="http://schemas.microsoft.com/office/2007/relationships/hdphoto" Target="../media/hdphoto3.wdp"/><Relationship Id="rId4" Type="http://schemas.openxmlformats.org/officeDocument/2006/relationships/image" Target="../media/image9.svg"/><Relationship Id="rId9" Type="http://schemas.openxmlformats.org/officeDocument/2006/relationships/image" Target="../media/image13.png"/><Relationship Id="rId14" Type="http://schemas.openxmlformats.org/officeDocument/2006/relationships/image" Target="../media/image17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5.png"/><Relationship Id="rId7" Type="http://schemas.openxmlformats.org/officeDocument/2006/relationships/image" Target="../media/image8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jpg"/><Relationship Id="rId5" Type="http://schemas.openxmlformats.org/officeDocument/2006/relationships/image" Target="../media/image80.svg"/><Relationship Id="rId4" Type="http://schemas.openxmlformats.org/officeDocument/2006/relationships/image" Target="../media/image7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4.wdp"/><Relationship Id="rId3" Type="http://schemas.openxmlformats.org/officeDocument/2006/relationships/image" Target="../media/image8.pn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17" Type="http://schemas.openxmlformats.org/officeDocument/2006/relationships/image" Target="../media/image29.png"/><Relationship Id="rId2" Type="http://schemas.openxmlformats.org/officeDocument/2006/relationships/image" Target="../media/image5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5" Type="http://schemas.openxmlformats.org/officeDocument/2006/relationships/image" Target="../media/image28.png"/><Relationship Id="rId10" Type="http://schemas.openxmlformats.org/officeDocument/2006/relationships/image" Target="../media/image24.png"/><Relationship Id="rId4" Type="http://schemas.openxmlformats.org/officeDocument/2006/relationships/image" Target="../media/image9.svg"/><Relationship Id="rId9" Type="http://schemas.openxmlformats.org/officeDocument/2006/relationships/image" Target="../media/image23.jpe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DE15240-E2F7-4082-993C-F431E41018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2" t="28504" r="23852"/>
          <a:stretch/>
        </p:blipFill>
        <p:spPr>
          <a:xfrm>
            <a:off x="-1" y="465995"/>
            <a:ext cx="12192001" cy="59395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776A9-CCBC-43FB-9B39-C42D36849634}"/>
              </a:ext>
            </a:extLst>
          </p:cNvPr>
          <p:cNvSpPr txBox="1"/>
          <p:nvPr/>
        </p:nvSpPr>
        <p:spPr>
          <a:xfrm>
            <a:off x="1598476" y="3386822"/>
            <a:ext cx="905758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Adilzhan A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dilkhanov (</a:t>
            </a:r>
            <a:r>
              <a:rPr lang="en-US" sz="2000" dirty="0"/>
              <a:t>Master’s in Robotics, SEDS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Supervisor: Dr. Zhanat Kappassov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Co-supervisor: Dr. Matteo Rubagotti</a:t>
            </a:r>
            <a:endParaRPr lang="ru-RU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2CD49D-63AE-4C2D-8203-750298CD0455}"/>
              </a:ext>
            </a:extLst>
          </p:cNvPr>
          <p:cNvSpPr txBox="1"/>
          <p:nvPr/>
        </p:nvSpPr>
        <p:spPr>
          <a:xfrm>
            <a:off x="4533748" y="1582663"/>
            <a:ext cx="31870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Master’s Thesis Presentation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68BD12-101C-40F1-8350-38DFB493887D}"/>
              </a:ext>
            </a:extLst>
          </p:cNvPr>
          <p:cNvSpPr txBox="1"/>
          <p:nvPr/>
        </p:nvSpPr>
        <p:spPr>
          <a:xfrm>
            <a:off x="1688969" y="2014080"/>
            <a:ext cx="8814062" cy="1200329"/>
          </a:xfrm>
          <a:prstGeom prst="rect">
            <a:avLst/>
          </a:prstGeom>
          <a:noFill/>
          <a:ln w="57150">
            <a:solidFill>
              <a:srgbClr val="885A3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Haptic Devices and Illusions for Augmented and Virtual Reality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6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pplications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F95B20-47F1-4983-AF2D-307BE2A26D70}"/>
              </a:ext>
            </a:extLst>
          </p:cNvPr>
          <p:cNvSpPr txBox="1"/>
          <p:nvPr/>
        </p:nvSpPr>
        <p:spPr>
          <a:xfrm>
            <a:off x="8751217" y="6432950"/>
            <a:ext cx="344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Spring 2022, Astana, Kazakhstan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2E8C33-28EF-408C-AC95-EE9D20C4598C}"/>
              </a:ext>
            </a:extLst>
          </p:cNvPr>
          <p:cNvSpPr txBox="1"/>
          <p:nvPr/>
        </p:nvSpPr>
        <p:spPr>
          <a:xfrm>
            <a:off x="0" y="6436820"/>
            <a:ext cx="1970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28.04.2022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239CE9F-CF54-498D-A308-E43123FD5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66" y="577207"/>
            <a:ext cx="2747611" cy="851545"/>
          </a:xfrm>
          <a:prstGeom prst="rect">
            <a:avLst/>
          </a:prstGeom>
        </p:spPr>
      </p:pic>
      <p:pic>
        <p:nvPicPr>
          <p:cNvPr id="9" name="Picture 8" descr="A picture containing dark&#10;&#10;Description automatically generated">
            <a:extLst>
              <a:ext uri="{FF2B5EF4-FFF2-40B4-BE49-F238E27FC236}">
                <a16:creationId xmlns:a16="http://schemas.microsoft.com/office/drawing/2014/main" id="{74A27101-016B-4E30-8D2B-DD9507DB12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571" y="4882675"/>
            <a:ext cx="2483058" cy="1398118"/>
          </a:xfrm>
          <a:prstGeom prst="rect">
            <a:avLst/>
          </a:prstGeom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689D71A0-0319-40E0-B032-2F9F10CF17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350" y="5009417"/>
            <a:ext cx="3336368" cy="106995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A650B57-FBE6-46F8-B14E-33893E45954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41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9/44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6543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Taxonomy: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659226D-87BD-4B51-BFE2-B6CD7F529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613" y="2582344"/>
            <a:ext cx="7008773" cy="3739171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DA7F1666-0981-4831-83F5-55888AA2F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771" y="774372"/>
            <a:ext cx="5439561" cy="17522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ECA3A7A-E20C-4878-B01D-8FD172452880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C98B1-E5C1-4F94-9391-4BB3A34146E0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97578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10/44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Grounded: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659226D-87BD-4B51-BFE2-B6CD7F529E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55"/>
          <a:stretch/>
        </p:blipFill>
        <p:spPr>
          <a:xfrm>
            <a:off x="310654" y="1931895"/>
            <a:ext cx="2280960" cy="37391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3D5B38-3818-4FCB-AFFD-45BCDA6377E2}"/>
              </a:ext>
            </a:extLst>
          </p:cNvPr>
          <p:cNvSpPr txBox="1"/>
          <p:nvPr/>
        </p:nvSpPr>
        <p:spPr>
          <a:xfrm>
            <a:off x="3399148" y="2819282"/>
            <a:ext cx="77299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cannot be worn on a part of the user’s body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kinesthetic and/or tactile feedback</a:t>
            </a: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n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ot limited in size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limited in workspace</a:t>
            </a:r>
            <a:endParaRPr lang="ru-RU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81940-DBC4-4FA2-ADE6-3CBECF0F2004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A13DC2-A44C-40C2-B2ED-2D7E0EF41A22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939093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11/44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Grounded: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D5377D-BB3C-478E-AE14-6A6A51B0C551}"/>
              </a:ext>
            </a:extLst>
          </p:cNvPr>
          <p:cNvSpPr txBox="1"/>
          <p:nvPr/>
        </p:nvSpPr>
        <p:spPr>
          <a:xfrm>
            <a:off x="1944460" y="1671899"/>
            <a:ext cx="167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Graspable</a:t>
            </a:r>
            <a:endParaRPr lang="ru-RU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147336-0FD5-4FD0-983C-98493C7476AD}"/>
              </a:ext>
            </a:extLst>
          </p:cNvPr>
          <p:cNvSpPr txBox="1"/>
          <p:nvPr/>
        </p:nvSpPr>
        <p:spPr>
          <a:xfrm>
            <a:off x="8117841" y="1671899"/>
            <a:ext cx="167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Touchable</a:t>
            </a:r>
            <a:endParaRPr lang="ru-RU" sz="2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E8D6FA-9284-46CD-AC61-3CC18D6F2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01" y="4175887"/>
            <a:ext cx="2198311" cy="211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38EC836-F7E8-4B04-BC06-5E8599AD9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840" y="2288617"/>
            <a:ext cx="2502453" cy="18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6DDD67D-4CE2-4B3D-A375-BDE2643A0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96" y="2186841"/>
            <a:ext cx="3453904" cy="199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1F3DC493-819F-4CC0-A3BC-3401355F8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884" y="4386805"/>
            <a:ext cx="1747394" cy="188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FC8FA2AB-F8D2-4617-83A4-57A6CC78A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403" y="4981320"/>
            <a:ext cx="3453904" cy="95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910435DD-741A-4F17-97E8-5B9CE38E0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248" y="4265446"/>
            <a:ext cx="2726089" cy="19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3A035E-604F-4F35-832D-F4C662E4B6A1}"/>
              </a:ext>
            </a:extLst>
          </p:cNvPr>
          <p:cNvCxnSpPr/>
          <p:nvPr/>
        </p:nvCxnSpPr>
        <p:spPr>
          <a:xfrm>
            <a:off x="5995447" y="1484511"/>
            <a:ext cx="0" cy="458202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2D647B8-A332-45A0-8ED1-3496C2E32057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6F5BE7-F91A-4205-8C37-3AB8E3136224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77745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12/44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Grounded: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F12480-B49D-41F9-A1A4-373670D4C6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42" r="32819"/>
          <a:stretch/>
        </p:blipFill>
        <p:spPr>
          <a:xfrm rot="5400000">
            <a:off x="4020920" y="90024"/>
            <a:ext cx="4314852" cy="79674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2D9020-B1BB-4D3B-9EDF-5B961D61E6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672"/>
          <a:stretch/>
        </p:blipFill>
        <p:spPr>
          <a:xfrm>
            <a:off x="3565171" y="1289521"/>
            <a:ext cx="5061658" cy="57110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C8FF8D5-0415-4DC7-AB74-792B83C01577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7C5DED-B7EE-4310-842A-18692AE17134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08204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13/44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Hand-held: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4" name="Picture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B455003-265D-4F0F-9C68-0F8766E3FF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1" r="30990"/>
          <a:stretch/>
        </p:blipFill>
        <p:spPr>
          <a:xfrm>
            <a:off x="173423" y="1885369"/>
            <a:ext cx="2555421" cy="38985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E10D66-A3E9-4471-805D-5CC38C393290}"/>
              </a:ext>
            </a:extLst>
          </p:cNvPr>
          <p:cNvSpPr txBox="1"/>
          <p:nvPr/>
        </p:nvSpPr>
        <p:spPr>
          <a:xfrm>
            <a:off x="3399148" y="2461063"/>
            <a:ext cx="77299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can be picked up and held within hands</a:t>
            </a:r>
            <a:br>
              <a:rPr lang="en-US" sz="2800" dirty="0"/>
            </a:br>
            <a:r>
              <a:rPr lang="en-US" sz="2800" b="0" i="0" dirty="0">
                <a:effectLst/>
                <a:latin typeface="Arial" panose="020B0604020202020204" pitchFamily="34" charset="0"/>
              </a:rPr>
              <a:t>without attaching straps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kinesthetic and/or tactile feedback</a:t>
            </a: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</a:rPr>
              <a:t>comparing to grounded: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</a:rPr>
              <a:t>l</a:t>
            </a:r>
            <a:r>
              <a:rPr lang="en-GB" sz="2800" b="0" i="0" dirty="0">
                <a:effectLst/>
                <a:latin typeface="Arial" panose="020B0604020202020204" pitchFamily="34" charset="0"/>
              </a:rPr>
              <a:t>ighter 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wider workspace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C98D38-2C0F-4276-9FD5-B2F19F678C8F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AAA550-3B40-4585-9031-A29F30A390DD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854236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14/44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Hand-held: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6" name="Picture 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BB1860F-DA88-444E-A4E2-7C62FEE201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886" y="1818296"/>
            <a:ext cx="7586228" cy="42672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18469D-9E64-444E-BE3C-A791109CD409}"/>
              </a:ext>
            </a:extLst>
          </p:cNvPr>
          <p:cNvSpPr/>
          <p:nvPr/>
        </p:nvSpPr>
        <p:spPr>
          <a:xfrm>
            <a:off x="4557860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BDB171-D88E-4536-BBDC-A1D77FE832F0}"/>
              </a:ext>
            </a:extLst>
          </p:cNvPr>
          <p:cNvSpPr/>
          <p:nvPr/>
        </p:nvSpPr>
        <p:spPr>
          <a:xfrm>
            <a:off x="6403156" y="3575599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7A4B65-A21C-4B1E-95AB-4C90B335BD70}"/>
              </a:ext>
            </a:extLst>
          </p:cNvPr>
          <p:cNvSpPr/>
          <p:nvPr/>
        </p:nvSpPr>
        <p:spPr>
          <a:xfrm>
            <a:off x="8987672" y="3578439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708163-901B-4C0D-BD40-094FDF857446}"/>
              </a:ext>
            </a:extLst>
          </p:cNvPr>
          <p:cNvSpPr/>
          <p:nvPr/>
        </p:nvSpPr>
        <p:spPr>
          <a:xfrm>
            <a:off x="8894975" y="5634747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86553A2-A798-4781-AAA8-5B75AE09DC64}"/>
              </a:ext>
            </a:extLst>
          </p:cNvPr>
          <p:cNvSpPr/>
          <p:nvPr/>
        </p:nvSpPr>
        <p:spPr>
          <a:xfrm>
            <a:off x="6700101" y="5634747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027457-2D26-42CE-BBA1-B7333198D80F}"/>
              </a:ext>
            </a:extLst>
          </p:cNvPr>
          <p:cNvSpPr/>
          <p:nvPr/>
        </p:nvSpPr>
        <p:spPr>
          <a:xfrm>
            <a:off x="4557860" y="5690613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C2A3B70-7182-4957-8F79-892C067B9898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2302886" y="3951923"/>
            <a:ext cx="7586228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D5E6981-E9BB-4F5C-A982-EA9735DAA0C6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2E8A71-3891-47A8-B1F2-F0EE470E3561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934594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15/44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Hand-held: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8469D-9E64-444E-BE3C-A791109CD409}"/>
              </a:ext>
            </a:extLst>
          </p:cNvPr>
          <p:cNvSpPr/>
          <p:nvPr/>
        </p:nvSpPr>
        <p:spPr>
          <a:xfrm>
            <a:off x="4557860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BDB171-D88E-4536-BBDC-A1D77FE832F0}"/>
              </a:ext>
            </a:extLst>
          </p:cNvPr>
          <p:cNvSpPr/>
          <p:nvPr/>
        </p:nvSpPr>
        <p:spPr>
          <a:xfrm>
            <a:off x="6403156" y="3575599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7A4B65-A21C-4B1E-95AB-4C90B335BD70}"/>
              </a:ext>
            </a:extLst>
          </p:cNvPr>
          <p:cNvSpPr/>
          <p:nvPr/>
        </p:nvSpPr>
        <p:spPr>
          <a:xfrm>
            <a:off x="8987672" y="3578439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708163-901B-4C0D-BD40-094FDF857446}"/>
              </a:ext>
            </a:extLst>
          </p:cNvPr>
          <p:cNvSpPr/>
          <p:nvPr/>
        </p:nvSpPr>
        <p:spPr>
          <a:xfrm>
            <a:off x="8894975" y="5634747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86553A2-A798-4781-AAA8-5B75AE09DC64}"/>
              </a:ext>
            </a:extLst>
          </p:cNvPr>
          <p:cNvSpPr/>
          <p:nvPr/>
        </p:nvSpPr>
        <p:spPr>
          <a:xfrm>
            <a:off x="6700101" y="5634747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027457-2D26-42CE-BBA1-B7333198D80F}"/>
              </a:ext>
            </a:extLst>
          </p:cNvPr>
          <p:cNvSpPr/>
          <p:nvPr/>
        </p:nvSpPr>
        <p:spPr>
          <a:xfrm>
            <a:off x="4557860" y="5690613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19CFFC-4AB4-442E-AE0D-B59BDAAB05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31" r="2656"/>
          <a:stretch/>
        </p:blipFill>
        <p:spPr>
          <a:xfrm rot="5400000">
            <a:off x="3649811" y="758197"/>
            <a:ext cx="4970149" cy="6156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CD66D3-EECD-4AE8-84FE-692DDF1B25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902"/>
          <a:stretch/>
        </p:blipFill>
        <p:spPr>
          <a:xfrm>
            <a:off x="3425651" y="1074109"/>
            <a:ext cx="5418467" cy="3496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EC5BC1-52B9-42F6-9D3D-A13083494384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A04928-B062-409C-ADF8-DB7742C209BA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973342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16/44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E10D66-A3E9-4471-805D-5CC38C393290}"/>
              </a:ext>
            </a:extLst>
          </p:cNvPr>
          <p:cNvSpPr txBox="1"/>
          <p:nvPr/>
        </p:nvSpPr>
        <p:spPr>
          <a:xfrm>
            <a:off x="3399148" y="2461063"/>
            <a:ext cx="77299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can be worn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kinesthetic and/or tactile feedback</a:t>
            </a: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hree types: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Exoskeletons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Finger-worn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Arm-worn</a:t>
            </a:r>
          </a:p>
        </p:txBody>
      </p:sp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3CDF403-BD1A-43ED-8B78-B6837932D1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51"/>
          <a:stretch/>
        </p:blipFill>
        <p:spPr>
          <a:xfrm>
            <a:off x="216816" y="2018805"/>
            <a:ext cx="2281287" cy="37391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DB3308-1BDA-4628-92B4-ACFA8A6C2357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C813C-A418-47BD-A202-AED9F57BD4E1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64843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17/44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4" y="1074109"/>
            <a:ext cx="22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E10D66-A3E9-4471-805D-5CC38C393290}"/>
              </a:ext>
            </a:extLst>
          </p:cNvPr>
          <p:cNvSpPr txBox="1"/>
          <p:nvPr/>
        </p:nvSpPr>
        <p:spPr>
          <a:xfrm>
            <a:off x="310654" y="2172952"/>
            <a:ext cx="77299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can be worn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kinesthetic and/or tactile feedback</a:t>
            </a: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hree types: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Exoskeletons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Thimbles</a:t>
            </a:r>
          </a:p>
          <a:p>
            <a:pPr marL="971550" lvl="1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</a:rPr>
              <a:t>Bracelets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B06CDD9-DE13-4C94-A21E-85228408E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34" y="3238697"/>
            <a:ext cx="7182930" cy="24932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CF6B63-FAD1-4DDE-892F-B3629A9BA677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95F15A-BDA5-40D3-9798-4BEF7F829FDC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063531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18/44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Exoskeletons: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E10D66-A3E9-4471-805D-5CC38C393290}"/>
              </a:ext>
            </a:extLst>
          </p:cNvPr>
          <p:cNvSpPr txBox="1"/>
          <p:nvPr/>
        </p:nvSpPr>
        <p:spPr>
          <a:xfrm>
            <a:off x="206526" y="2736502"/>
            <a:ext cx="49405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aimed at rendering kinesthetic haptic feedback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grounded to the user’s body </a:t>
            </a:r>
            <a:endParaRPr lang="en-US" sz="2800" dirty="0">
              <a:latin typeface="Arial" panose="020B0604020202020204" pitchFamily="34" charset="0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D6B5A40-85E9-4B50-B959-BE6A4AAE2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99" y="1836695"/>
            <a:ext cx="6709375" cy="377402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42BB1F-43AC-4C32-8B30-DA4151C5E967}"/>
              </a:ext>
            </a:extLst>
          </p:cNvPr>
          <p:cNvSpPr/>
          <p:nvPr/>
        </p:nvSpPr>
        <p:spPr>
          <a:xfrm>
            <a:off x="8880049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6305F7-60A0-4AC5-ADE0-68A0B92E5184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5384F3-D65C-4FEC-B9C5-09C4521B19FE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414141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51AF40F-84C4-4DCE-B72E-84D4EA0B0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r="13428"/>
          <a:stretch/>
        </p:blipFill>
        <p:spPr>
          <a:xfrm>
            <a:off x="0" y="424207"/>
            <a:ext cx="12192000" cy="595302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DCF8C88-813B-475D-954C-D746E86DF788}"/>
              </a:ext>
            </a:extLst>
          </p:cNvPr>
          <p:cNvSpPr/>
          <p:nvPr/>
        </p:nvSpPr>
        <p:spPr>
          <a:xfrm>
            <a:off x="4845573" y="623643"/>
            <a:ext cx="2798189" cy="1862007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DE7A04-A372-4271-84A1-78750FBBAC61}"/>
              </a:ext>
            </a:extLst>
          </p:cNvPr>
          <p:cNvSpPr txBox="1"/>
          <p:nvPr/>
        </p:nvSpPr>
        <p:spPr>
          <a:xfrm>
            <a:off x="1263191" y="1386539"/>
            <a:ext cx="822711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885A3F"/>
              </a:buClr>
              <a:buSzPct val="125000"/>
              <a:buFont typeface="+mj-lt"/>
              <a:buAutoNum type="romanUcPeriod"/>
            </a:pPr>
            <a:r>
              <a:rPr lang="en-US" sz="3000" dirty="0"/>
              <a:t>Chapter 1 – Literature Review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Introduction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Taxonomy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Discussions </a:t>
            </a:r>
          </a:p>
          <a:p>
            <a:pPr marL="914400" lvl="1" indent="-457200">
              <a:buClr>
                <a:srgbClr val="885A3F"/>
              </a:buClr>
              <a:buSzPct val="100000"/>
              <a:buFont typeface="Wingdings" panose="05000000000000000000" pitchFamily="2" charset="2"/>
              <a:buChar char="§"/>
            </a:pPr>
            <a:endParaRPr lang="en-US" sz="3000" dirty="0"/>
          </a:p>
          <a:p>
            <a:pPr marL="571500" indent="-571500">
              <a:buClr>
                <a:srgbClr val="885A3F"/>
              </a:buClr>
              <a:buSzPct val="125000"/>
              <a:buFont typeface="+mj-lt"/>
              <a:buAutoNum type="romanUcPeriod"/>
            </a:pPr>
            <a:r>
              <a:rPr lang="en-US" sz="3000" dirty="0"/>
              <a:t>Chapter 2 – Novel Haptic Device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Hardware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Stimuli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Perceptual Evaluation</a:t>
            </a:r>
          </a:p>
          <a:p>
            <a:pPr marL="914400" lvl="1" indent="-457200">
              <a:buClr>
                <a:srgbClr val="885A3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3000" dirty="0"/>
              <a:t>Discussions</a:t>
            </a: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List with solid fill">
            <a:extLst>
              <a:ext uri="{FF2B5EF4-FFF2-40B4-BE49-F238E27FC236}">
                <a16:creationId xmlns:a16="http://schemas.microsoft.com/office/drawing/2014/main" id="{FD27FEDB-FD5B-465D-83F4-988BAF8DF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335" y="640876"/>
            <a:ext cx="585553" cy="5855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1564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Outline: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77034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19/44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Exoskeletons: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42BB1F-43AC-4C32-8B30-DA4151C5E967}"/>
              </a:ext>
            </a:extLst>
          </p:cNvPr>
          <p:cNvSpPr/>
          <p:nvPr/>
        </p:nvSpPr>
        <p:spPr>
          <a:xfrm>
            <a:off x="8880049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2F3DA5-1FB3-4A1D-89F8-4CB257C773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68" r="27497"/>
          <a:stretch/>
        </p:blipFill>
        <p:spPr>
          <a:xfrm rot="5400000">
            <a:off x="4236509" y="-262585"/>
            <a:ext cx="3926872" cy="91370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6152EF7-5335-467B-A2C3-4D5C79D4B6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500"/>
          <a:stretch/>
        </p:blipFill>
        <p:spPr>
          <a:xfrm>
            <a:off x="3812506" y="1871343"/>
            <a:ext cx="4774878" cy="47113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FE998FE-C8DB-43CB-AA38-6701F68C29B1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A84C39-A440-4226-8C76-AE2DF5984371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4087574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20/44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Thimbles: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42BB1F-43AC-4C32-8B30-DA4151C5E967}"/>
              </a:ext>
            </a:extLst>
          </p:cNvPr>
          <p:cNvSpPr/>
          <p:nvPr/>
        </p:nvSpPr>
        <p:spPr>
          <a:xfrm>
            <a:off x="8880049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6DEABC-B835-475C-9D82-6EC8AF713633}"/>
              </a:ext>
            </a:extLst>
          </p:cNvPr>
          <p:cNvSpPr txBox="1"/>
          <p:nvPr/>
        </p:nvSpPr>
        <p:spPr>
          <a:xfrm>
            <a:off x="310653" y="2600322"/>
            <a:ext cx="53840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focus on the tactile stimulation of the </a:t>
            </a:r>
            <a:r>
              <a:rPr lang="en-US" sz="2800" b="0" i="0" dirty="0" err="1">
                <a:effectLst/>
                <a:latin typeface="Arial" panose="020B0604020202020204" pitchFamily="34" charset="0"/>
              </a:rPr>
              <a:t>fingerpads</a:t>
            </a: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two types by actuation method: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moving plate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shearing belt </a:t>
            </a:r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C61F94D5-2148-4526-B8BA-CC6B9BEFA2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19"/>
          <a:stretch/>
        </p:blipFill>
        <p:spPr>
          <a:xfrm>
            <a:off x="7053246" y="1905774"/>
            <a:ext cx="3653605" cy="39286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27C3ACD-F807-4F59-8769-888EBE45B08F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93350B-39D1-406E-AB3C-7672F53E8E7D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749680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21/44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Thimbles: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42BB1F-43AC-4C32-8B30-DA4151C5E967}"/>
              </a:ext>
            </a:extLst>
          </p:cNvPr>
          <p:cNvSpPr/>
          <p:nvPr/>
        </p:nvSpPr>
        <p:spPr>
          <a:xfrm>
            <a:off x="8880049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AC063F-5A51-493C-A911-E20015DE20EF}"/>
              </a:ext>
            </a:extLst>
          </p:cNvPr>
          <p:cNvSpPr txBox="1"/>
          <p:nvPr/>
        </p:nvSpPr>
        <p:spPr>
          <a:xfrm>
            <a:off x="1216058" y="1714601"/>
            <a:ext cx="371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moving plate type</a:t>
            </a:r>
            <a:endParaRPr lang="ru-RU" sz="2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047054-9FA1-43C3-8187-3B8E1F57BF4C}"/>
              </a:ext>
            </a:extLst>
          </p:cNvPr>
          <p:cNvSpPr txBox="1"/>
          <p:nvPr/>
        </p:nvSpPr>
        <p:spPr>
          <a:xfrm>
            <a:off x="7187850" y="1714601"/>
            <a:ext cx="371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shearing belt type</a:t>
            </a:r>
            <a:endParaRPr lang="ru-RU" sz="2800" dirty="0"/>
          </a:p>
        </p:txBody>
      </p:sp>
      <p:pic>
        <p:nvPicPr>
          <p:cNvPr id="7" name="Picture 6" descr="Diagram, shape&#10;&#10;Description automatically generated">
            <a:extLst>
              <a:ext uri="{FF2B5EF4-FFF2-40B4-BE49-F238E27FC236}">
                <a16:creationId xmlns:a16="http://schemas.microsoft.com/office/drawing/2014/main" id="{3D4523A6-76BD-490F-B6D1-CA3BA42F8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815" y="2359173"/>
            <a:ext cx="3861631" cy="2172167"/>
          </a:xfrm>
          <a:prstGeom prst="rect">
            <a:avLst/>
          </a:prstGeom>
        </p:spPr>
      </p:pic>
      <p:pic>
        <p:nvPicPr>
          <p:cNvPr id="10" name="Picture 9" descr="Diagram&#10;&#10;Description automatically generated with low confidence">
            <a:extLst>
              <a:ext uri="{FF2B5EF4-FFF2-40B4-BE49-F238E27FC236}">
                <a16:creationId xmlns:a16="http://schemas.microsoft.com/office/drawing/2014/main" id="{2355E69A-33AD-4622-B9E8-5A9D68F4F9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990" y="2147780"/>
            <a:ext cx="3554464" cy="4191305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D3B2B5B4-CEED-4E8B-A1BD-2C5FEBE826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80"/>
          <a:stretch/>
        </p:blipFill>
        <p:spPr bwMode="auto">
          <a:xfrm>
            <a:off x="7904116" y="4449452"/>
            <a:ext cx="2884144" cy="187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094FE84-DDFF-4BF7-86EA-904348CFB283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768F23-1C54-4F34-A7EC-D34B7AD4FBA2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280063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22/44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Thimbles: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C5FB2F-167E-40C9-9B6A-5AF5BDF41B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81" r="16915"/>
          <a:stretch/>
        </p:blipFill>
        <p:spPr>
          <a:xfrm rot="5400000">
            <a:off x="3954161" y="537915"/>
            <a:ext cx="4142674" cy="74245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EB02A8C-B31D-47B0-B15E-BE2D0ADDEE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2990"/>
          <a:stretch/>
        </p:blipFill>
        <p:spPr>
          <a:xfrm>
            <a:off x="4030966" y="1642357"/>
            <a:ext cx="4311756" cy="4807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E129A25-BFE3-4D04-A5E9-0BBB4019E958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54FB47-54AA-405F-B8CA-FDA66176769C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8817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23/44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Bracelets: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8379CC-C352-459A-B997-1E88DC93F2ED}"/>
              </a:ext>
            </a:extLst>
          </p:cNvPr>
          <p:cNvSpPr txBox="1"/>
          <p:nvPr/>
        </p:nvSpPr>
        <p:spPr>
          <a:xfrm>
            <a:off x="206958" y="2550857"/>
            <a:ext cx="56565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three types by actuation method: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vibrotactile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skin-stretch &amp; compression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thermal feedback</a:t>
            </a:r>
          </a:p>
        </p:txBody>
      </p:sp>
      <p:pic>
        <p:nvPicPr>
          <p:cNvPr id="6" name="Picture 5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72F23AD7-C83D-4C98-90F8-B42C06E13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058" y="975520"/>
            <a:ext cx="2927023" cy="520359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159F82-45A7-447B-BF49-8085CF3C688D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AD1C99-9063-4EAC-8B0A-6E47795714DB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877895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24/44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Bracelets: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6" name="Picture 4">
            <a:extLst>
              <a:ext uri="{FF2B5EF4-FFF2-40B4-BE49-F238E27FC236}">
                <a16:creationId xmlns:a16="http://schemas.microsoft.com/office/drawing/2014/main" id="{632048AE-B268-4379-AC58-0103E6D1A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663" y="4663244"/>
            <a:ext cx="2000864" cy="153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>
            <a:extLst>
              <a:ext uri="{FF2B5EF4-FFF2-40B4-BE49-F238E27FC236}">
                <a16:creationId xmlns:a16="http://schemas.microsoft.com/office/drawing/2014/main" id="{6FA4D4BD-4208-414E-90F5-2BE5B7231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352" y="2381122"/>
            <a:ext cx="3153485" cy="210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>
            <a:extLst>
              <a:ext uri="{FF2B5EF4-FFF2-40B4-BE49-F238E27FC236}">
                <a16:creationId xmlns:a16="http://schemas.microsoft.com/office/drawing/2014/main" id="{C9ADFC10-4D2E-46E2-B0C1-613EBFEDF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02" y="4763643"/>
            <a:ext cx="2760964" cy="133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>
            <a:extLst>
              <a:ext uri="{FF2B5EF4-FFF2-40B4-BE49-F238E27FC236}">
                <a16:creationId xmlns:a16="http://schemas.microsoft.com/office/drawing/2014/main" id="{E8EE89F9-5965-45E7-924A-E65C67833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247" y="2242322"/>
            <a:ext cx="2935075" cy="224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4" name="Picture 12">
            <a:extLst>
              <a:ext uri="{FF2B5EF4-FFF2-40B4-BE49-F238E27FC236}">
                <a16:creationId xmlns:a16="http://schemas.microsoft.com/office/drawing/2014/main" id="{F611BDF0-C411-4108-9A16-E4E93E95C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951" y="2412005"/>
            <a:ext cx="1799467" cy="360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11B5930-4661-4E6E-B437-90671833E846}"/>
              </a:ext>
            </a:extLst>
          </p:cNvPr>
          <p:cNvSpPr txBox="1"/>
          <p:nvPr/>
        </p:nvSpPr>
        <p:spPr>
          <a:xfrm>
            <a:off x="542041" y="1773834"/>
            <a:ext cx="27667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buClr>
                <a:schemeClr val="accent6">
                  <a:lumMod val="75000"/>
                </a:schemeClr>
              </a:buClr>
            </a:pPr>
            <a:r>
              <a:rPr lang="en-US" sz="2800" dirty="0">
                <a:latin typeface="Arial" panose="020B0604020202020204" pitchFamily="34" charset="0"/>
              </a:rPr>
              <a:t>vibrotactile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03F0E8-9B8A-4E60-9F57-2656ABE55619}"/>
              </a:ext>
            </a:extLst>
          </p:cNvPr>
          <p:cNvSpPr txBox="1"/>
          <p:nvPr/>
        </p:nvSpPr>
        <p:spPr>
          <a:xfrm>
            <a:off x="3168786" y="1775429"/>
            <a:ext cx="49881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buClr>
                <a:schemeClr val="accent6">
                  <a:lumMod val="75000"/>
                </a:schemeClr>
              </a:buClr>
            </a:pPr>
            <a:r>
              <a:rPr lang="en-US" sz="2800" dirty="0">
                <a:latin typeface="Arial" panose="020B0604020202020204" pitchFamily="34" charset="0"/>
              </a:rPr>
              <a:t>skin-stretch &amp; compression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885FB7-3D81-4E97-8738-759DF38B207F}"/>
              </a:ext>
            </a:extLst>
          </p:cNvPr>
          <p:cNvSpPr txBox="1"/>
          <p:nvPr/>
        </p:nvSpPr>
        <p:spPr>
          <a:xfrm>
            <a:off x="8752783" y="1775429"/>
            <a:ext cx="27667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buClr>
                <a:schemeClr val="accent6">
                  <a:lumMod val="75000"/>
                </a:schemeClr>
              </a:buClr>
            </a:pPr>
            <a:r>
              <a:rPr lang="en-US" sz="2800" dirty="0">
                <a:latin typeface="Arial" panose="020B0604020202020204" pitchFamily="34" charset="0"/>
              </a:rPr>
              <a:t>thermal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3474A7-1A6D-4443-87F7-4E8F9F8E433E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E5A6B0-AFFF-4534-9DC3-CBE9706B73CC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3111052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25/44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Wearable - Bracelets: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8534D4-7D14-46FF-BB0C-EFE10E769F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6"/>
          <a:stretch/>
        </p:blipFill>
        <p:spPr>
          <a:xfrm rot="5400000">
            <a:off x="3794521" y="1169211"/>
            <a:ext cx="4602956" cy="58130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687B11-8B2A-4C58-BE8F-5D2197CFA7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31" t="-233" r="19981" b="96383"/>
          <a:stretch/>
        </p:blipFill>
        <p:spPr>
          <a:xfrm>
            <a:off x="4809240" y="1554769"/>
            <a:ext cx="2573518" cy="26394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06356F5-28D8-4FFB-B39C-777C7A39DCFD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B7749D-72A4-4B2D-8D66-7C3F5547F665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879007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26/44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Discussions: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8" descr="Chart, bar chart&#10;&#10;Description automatically generated">
            <a:extLst>
              <a:ext uri="{FF2B5EF4-FFF2-40B4-BE49-F238E27FC236}">
                <a16:creationId xmlns:a16="http://schemas.microsoft.com/office/drawing/2014/main" id="{B4B71417-F76E-4CEA-B2A9-3281F0AD2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143" y="1834836"/>
            <a:ext cx="7605713" cy="436644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A9EBD5B-26B7-41D5-BD49-CA85B904338D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BC397D-838E-4987-BFD8-62521F17E550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00685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27/44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Discussions: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BA75E7F-2627-416F-A91C-C7935B585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08" y="2049107"/>
            <a:ext cx="10631384" cy="378195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01CA454-478C-4E89-A8F4-BF3ADB25D8FB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B5BA8A-73D0-4842-A02C-26EAB82AD23C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5732426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28/44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Discussions:</a:t>
            </a:r>
            <a:r>
              <a:rPr lang="en-US" sz="3200" dirty="0"/>
              <a:t> 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F8F5F2BB-1FE4-4BA6-BB7E-E534C99780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2" y="2549925"/>
            <a:ext cx="5919738" cy="2054785"/>
          </a:xfrm>
          <a:prstGeom prst="rect">
            <a:avLst/>
          </a:prstGeom>
        </p:spPr>
      </p:pic>
      <p:pic>
        <p:nvPicPr>
          <p:cNvPr id="25" name="Picture 18" descr="Facebook crée un bracelet pour le retour haptique et le hand tracking VR">
            <a:extLst>
              <a:ext uri="{FF2B5EF4-FFF2-40B4-BE49-F238E27FC236}">
                <a16:creationId xmlns:a16="http://schemas.microsoft.com/office/drawing/2014/main" id="{5F13EF4C-1613-4619-96B3-513876BF7F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49" b="97151" l="22066" r="74022">
                        <a14:foregroundMark x1="30673" y1="91453" x2="33803" y2="87749"/>
                        <a14:foregroundMark x1="22066" y1="86325" x2="24257" y2="85185"/>
                        <a14:foregroundMark x1="45853" y1="92877" x2="45070" y2="97151"/>
                        <a14:foregroundMark x1="66354" y1="15954" x2="66510" y2="7123"/>
                        <a14:foregroundMark x1="73865" y1="17949" x2="74022" y2="21083"/>
                        <a14:foregroundMark x1="66041" y1="4274" x2="66041" y2="28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22" r="21387"/>
          <a:stretch/>
        </p:blipFill>
        <p:spPr bwMode="auto">
          <a:xfrm>
            <a:off x="9425550" y="2673153"/>
            <a:ext cx="2375017" cy="210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58F66AD1-D087-4D6D-9EFA-66BBA3415CC0}"/>
              </a:ext>
            </a:extLst>
          </p:cNvPr>
          <p:cNvSpPr/>
          <p:nvPr/>
        </p:nvSpPr>
        <p:spPr>
          <a:xfrm>
            <a:off x="6754305" y="3429000"/>
            <a:ext cx="1871221" cy="44109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247FC4-EA12-4F9E-8F1A-CC837864CEBA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A35C3E-0546-4B40-AA87-48CE59B9E16C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349013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51AF40F-84C4-4DCE-B72E-84D4EA0B0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r="13428"/>
          <a:stretch/>
        </p:blipFill>
        <p:spPr>
          <a:xfrm>
            <a:off x="0" y="424207"/>
            <a:ext cx="12192000" cy="595302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DCF8C88-813B-475D-954C-D746E86DF788}"/>
              </a:ext>
            </a:extLst>
          </p:cNvPr>
          <p:cNvSpPr/>
          <p:nvPr/>
        </p:nvSpPr>
        <p:spPr>
          <a:xfrm>
            <a:off x="4845573" y="623643"/>
            <a:ext cx="2798189" cy="1862007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417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Motivation and Aim:</a:t>
            </a:r>
            <a:endParaRPr lang="ru-RU" sz="3200" b="1" dirty="0"/>
          </a:p>
        </p:txBody>
      </p:sp>
      <p:pic>
        <p:nvPicPr>
          <p:cNvPr id="9" name="Graphic 8" descr="Bullseye with solid fill">
            <a:extLst>
              <a:ext uri="{FF2B5EF4-FFF2-40B4-BE49-F238E27FC236}">
                <a16:creationId xmlns:a16="http://schemas.microsoft.com/office/drawing/2014/main" id="{80CD5C80-2AC0-4B62-B633-31BD8E5EE2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8371" y="686004"/>
            <a:ext cx="494517" cy="494517"/>
          </a:xfrm>
          <a:prstGeom prst="rect">
            <a:avLst/>
          </a:prstGeom>
        </p:spPr>
      </p:pic>
      <p:pic>
        <p:nvPicPr>
          <p:cNvPr id="16" name="Picture 15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2D32455F-4DD8-4016-9600-BEFD515ECB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867" y="1328895"/>
            <a:ext cx="8060266" cy="45339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E40A30-D26E-4A11-B459-A01EA2394850}"/>
              </a:ext>
            </a:extLst>
          </p:cNvPr>
          <p:cNvSpPr txBox="1"/>
          <p:nvPr/>
        </p:nvSpPr>
        <p:spPr>
          <a:xfrm>
            <a:off x="3757612" y="5917670"/>
            <a:ext cx="467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Scene from </a:t>
            </a:r>
            <a:r>
              <a:rPr lang="en-US" i="1" dirty="0"/>
              <a:t>“Ready Player One” </a:t>
            </a:r>
            <a:r>
              <a:rPr lang="en-US" dirty="0"/>
              <a:t>(2018) movie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7033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29/44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Hardware: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A picture containing device&#10;&#10;Description automatically generated">
            <a:extLst>
              <a:ext uri="{FF2B5EF4-FFF2-40B4-BE49-F238E27FC236}">
                <a16:creationId xmlns:a16="http://schemas.microsoft.com/office/drawing/2014/main" id="{0033D998-5A9B-47B7-9D27-2AC46FAE83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03" y="2015921"/>
            <a:ext cx="4815144" cy="34693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6B775E-A2B1-4EF3-8501-1901C351209E}"/>
              </a:ext>
            </a:extLst>
          </p:cNvPr>
          <p:cNvSpPr txBox="1"/>
          <p:nvPr/>
        </p:nvSpPr>
        <p:spPr>
          <a:xfrm>
            <a:off x="206958" y="2550857"/>
            <a:ext cx="56565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3D-printed case (x2)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watch strap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Haptuator Mark 2 (x2)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800" b="0" i="0" dirty="0">
                <a:effectLst/>
                <a:latin typeface="Arial" panose="020B0604020202020204" pitchFamily="34" charset="0"/>
              </a:rPr>
              <a:t>type-D audio amplifie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r (x2)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controller - Teensy 3.2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TCP socket communication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2F65AD-4177-44B3-9CE0-9DCBF0430084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C41BB6-DCE0-493B-8E28-592F9BBBECC3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373486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30/44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Hardware: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F1CA76D-AA9F-4CAF-A9F8-E1DCC606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388" y="2019570"/>
            <a:ext cx="5023054" cy="38439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BF10BE7-FF95-4CCF-90CC-E3DE63BDE3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0" y="2086660"/>
            <a:ext cx="6029554" cy="377502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0A81763-8B94-4BA9-A90C-2BCF16666470}"/>
              </a:ext>
            </a:extLst>
          </p:cNvPr>
          <p:cNvSpPr/>
          <p:nvPr/>
        </p:nvSpPr>
        <p:spPr>
          <a:xfrm>
            <a:off x="739611" y="2788396"/>
            <a:ext cx="952107" cy="2319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E9E551-1B9B-4E21-B354-267579CA8F42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53C74C-4CEF-4F5A-9F79-35ADAD8BFAA3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368005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31/44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DBBAC2E-27A2-4693-97BA-F55875960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35" y="1881094"/>
            <a:ext cx="6813819" cy="359295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A0C9FAD-B400-4127-BA0D-DEF1190B6423}"/>
              </a:ext>
            </a:extLst>
          </p:cNvPr>
          <p:cNvSpPr txBox="1"/>
          <p:nvPr/>
        </p:nvSpPr>
        <p:spPr>
          <a:xfrm>
            <a:off x="144456" y="2985072"/>
            <a:ext cx="48363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3 types of application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1 type of feedback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2 types of haptic illusions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1DBFED-AC92-498C-86D4-171E60C51D7D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254BFB-6997-4971-88EB-2F5F3465721F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859783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32/44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086A899-5BC4-4CA3-B108-C44DC0BD9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97686"/>
            <a:ext cx="5636541" cy="33011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1B7E451-8A05-436F-B9EC-4EFC077EE8FE}"/>
              </a:ext>
            </a:extLst>
          </p:cNvPr>
          <p:cNvSpPr txBox="1"/>
          <p:nvPr/>
        </p:nvSpPr>
        <p:spPr>
          <a:xfrm>
            <a:off x="160432" y="2393965"/>
            <a:ext cx="5644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50000"/>
                </a:schemeClr>
              </a:buClr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Index finger movement – tendon on volar side of the wrist</a:t>
            </a:r>
          </a:p>
          <a:p>
            <a:pPr>
              <a:buClr>
                <a:schemeClr val="accent5">
                  <a:lumMod val="50000"/>
                </a:schemeClr>
              </a:buClr>
            </a:pPr>
            <a:endParaRPr lang="en-US" sz="2800" dirty="0"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50000"/>
                </a:schemeClr>
              </a:buClr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and</a:t>
            </a:r>
            <a:br>
              <a:rPr lang="en-US" sz="2800" dirty="0"/>
            </a:br>
            <a:endParaRPr lang="en-US" sz="2800" dirty="0"/>
          </a:p>
          <a:p>
            <a:pPr>
              <a:buClr>
                <a:schemeClr val="accent5">
                  <a:lumMod val="50000"/>
                </a:schemeClr>
              </a:buClr>
            </a:pPr>
            <a:r>
              <a:rPr lang="en-US" sz="2800" dirty="0">
                <a:latin typeface="Arial" panose="020B0604020202020204" pitchFamily="34" charset="0"/>
              </a:rPr>
              <a:t>T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humb movement - tendon on dorsal side of the wrist</a:t>
            </a:r>
            <a:endParaRPr lang="en-US" sz="2800" dirty="0">
              <a:latin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8C5552-0B8B-4977-8A48-1DE72B655191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EDF2DA-4382-4A48-B303-6F4D80704018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8624549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33/44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B7E451-8A05-436F-B9EC-4EFC077EE8FE}"/>
              </a:ext>
            </a:extLst>
          </p:cNvPr>
          <p:cNvSpPr txBox="1"/>
          <p:nvPr/>
        </p:nvSpPr>
        <p:spPr>
          <a:xfrm>
            <a:off x="171896" y="2338712"/>
            <a:ext cx="44943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Unity3D game engine</a:t>
            </a:r>
          </a:p>
          <a:p>
            <a:pPr marL="457200" indent="-45720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2 haptic illusions:</a:t>
            </a:r>
          </a:p>
          <a:p>
            <a:pPr marL="1371600" lvl="2" indent="-45720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stiffness</a:t>
            </a:r>
          </a:p>
          <a:p>
            <a:pPr marL="1371600" lvl="2" indent="-45720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weight</a:t>
            </a:r>
          </a:p>
          <a:p>
            <a:pPr lvl="1">
              <a:buClr>
                <a:schemeClr val="accent5">
                  <a:lumMod val="50000"/>
                </a:schemeClr>
              </a:buClr>
            </a:pPr>
            <a:endParaRPr lang="en-US" sz="2800" dirty="0">
              <a:latin typeface="Arial" panose="020B0604020202020204" pitchFamily="34" charset="0"/>
            </a:endParaRPr>
          </a:p>
        </p:txBody>
      </p:sp>
      <p:pic>
        <p:nvPicPr>
          <p:cNvPr id="11" name="Picture 10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948B33E0-7E6C-4478-BC09-9660D308A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695" y="1991005"/>
            <a:ext cx="6596409" cy="370579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8B5B604-5717-44C3-ADA8-2F710A7CF677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18AFAB-D2CC-417C-BF16-D0078E82D8A9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1668732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34/44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30966E8B-0E54-4CED-9105-8230B4E75A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68" y="2461659"/>
            <a:ext cx="9448664" cy="27382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2A6340C-3F13-47E4-8965-B670B585AAF0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85496E-A643-4BAE-9CCB-F0BF1EBDF2BB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40186225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35/44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Experiment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9" descr="Chart, bubble chart&#10;&#10;Description automatically generated">
            <a:extLst>
              <a:ext uri="{FF2B5EF4-FFF2-40B4-BE49-F238E27FC236}">
                <a16:creationId xmlns:a16="http://schemas.microsoft.com/office/drawing/2014/main" id="{3C5B38A7-65D5-473A-A858-343A097C9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35" y="1804833"/>
            <a:ext cx="6805777" cy="4133673"/>
          </a:xfrm>
          <a:prstGeom prst="rect">
            <a:avLst/>
          </a:prstGeom>
        </p:spPr>
      </p:pic>
      <p:pic>
        <p:nvPicPr>
          <p:cNvPr id="24" name="Picture 23" descr="Graphical user interface&#10;&#10;Description automatically generated">
            <a:extLst>
              <a:ext uri="{FF2B5EF4-FFF2-40B4-BE49-F238E27FC236}">
                <a16:creationId xmlns:a16="http://schemas.microsoft.com/office/drawing/2014/main" id="{CA0DFE04-63E1-483A-9A49-EED7D3D85B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38"/>
          <a:stretch/>
        </p:blipFill>
        <p:spPr>
          <a:xfrm>
            <a:off x="484238" y="2385399"/>
            <a:ext cx="4219936" cy="27382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CBAC087-9F19-427D-B1DB-A8E21708FEF9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BFBDBC-D36F-4062-8C42-4F389CAE6591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715816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36/44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Experiment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E15D1A7A-2AE2-4442-8306-C7AEC2B4D0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60552" y="2861536"/>
            <a:ext cx="4724332" cy="2738265"/>
          </a:xfrm>
          <a:prstGeom prst="rect">
            <a:avLst/>
          </a:prstGeom>
        </p:spPr>
      </p:pic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E60BAF8B-F29D-4918-92B7-258DDF55DD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35" y="1517781"/>
            <a:ext cx="6981906" cy="43243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6CE643-9FE6-4BB2-B941-338641D04717}"/>
              </a:ext>
            </a:extLst>
          </p:cNvPr>
          <p:cNvSpPr txBox="1"/>
          <p:nvPr/>
        </p:nvSpPr>
        <p:spPr>
          <a:xfrm>
            <a:off x="310653" y="1784335"/>
            <a:ext cx="5095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Novel haptic device vs </a:t>
            </a:r>
            <a:r>
              <a:rPr lang="en-US" sz="2800" dirty="0" err="1"/>
              <a:t>VibeRo</a:t>
            </a:r>
            <a:r>
              <a:rPr lang="en-US" sz="2800" dirty="0"/>
              <a:t>: stiffness illusion</a:t>
            </a:r>
            <a:endParaRPr lang="ru-RU" sz="2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DA7DE4-93C1-484B-A5D0-A2FBDDABF12E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3558AF-58A3-49F6-968F-9C503BC3E334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8584245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37/44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04498F-375E-4F06-AD11-0CA50F9E2A7C}"/>
              </a:ext>
            </a:extLst>
          </p:cNvPr>
          <p:cNvSpPr txBox="1"/>
          <p:nvPr/>
        </p:nvSpPr>
        <p:spPr>
          <a:xfrm>
            <a:off x="310653" y="2314508"/>
            <a:ext cx="5095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Haptic illusion of weight</a:t>
            </a:r>
            <a:endParaRPr lang="ru-RU" sz="2800" dirty="0"/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047DA0D1-FCA2-465B-A0BD-9CFB952C5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size="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079" y="1852759"/>
            <a:ext cx="5586732" cy="336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91FB94EA-2AC4-4485-8831-81D7EE07DD8F}"/>
              </a:ext>
            </a:extLst>
          </p:cNvPr>
          <p:cNvSpPr/>
          <p:nvPr/>
        </p:nvSpPr>
        <p:spPr>
          <a:xfrm>
            <a:off x="7450718" y="6821494"/>
            <a:ext cx="986161" cy="444694"/>
          </a:xfrm>
          <a:prstGeom prst="ellipse">
            <a:avLst/>
          </a:prstGeom>
          <a:solidFill>
            <a:srgbClr val="4472C4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C54B17B-4B0B-41A1-BC3B-792B3F28D88F}"/>
              </a:ext>
            </a:extLst>
          </p:cNvPr>
          <p:cNvSpPr/>
          <p:nvPr/>
        </p:nvSpPr>
        <p:spPr>
          <a:xfrm>
            <a:off x="9134654" y="3153468"/>
            <a:ext cx="1112281" cy="736846"/>
          </a:xfrm>
          <a:prstGeom prst="ellipse">
            <a:avLst/>
          </a:prstGeom>
          <a:solidFill>
            <a:srgbClr val="FF0000">
              <a:alpha val="3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C4189CC-9778-413A-B79E-ACB220F5E82E}"/>
              </a:ext>
            </a:extLst>
          </p:cNvPr>
          <p:cNvSpPr/>
          <p:nvPr/>
        </p:nvSpPr>
        <p:spPr>
          <a:xfrm>
            <a:off x="9248993" y="4436716"/>
            <a:ext cx="1112281" cy="736846"/>
          </a:xfrm>
          <a:prstGeom prst="ellipse">
            <a:avLst/>
          </a:prstGeom>
          <a:solidFill>
            <a:srgbClr val="FF0000">
              <a:alpha val="3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A6F5A8-5276-4EC9-8BCC-ED00AA8EB600}"/>
              </a:ext>
            </a:extLst>
          </p:cNvPr>
          <p:cNvSpPr txBox="1"/>
          <p:nvPr/>
        </p:nvSpPr>
        <p:spPr>
          <a:xfrm>
            <a:off x="394028" y="3153678"/>
            <a:ext cx="46696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</a:rPr>
              <a:t>two motors simultaneously playing the same signal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frequency – oppositely proportional to weight</a:t>
            </a:r>
            <a:endParaRPr lang="ru-RU" sz="2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573D72-17CF-4B2A-86AF-781D997FD0D2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C40374-B2E1-432D-AD3B-61A0A0900036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8278796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38/44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Experiment - VE: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9" descr="Chart, bubble chart&#10;&#10;Description automatically generated">
            <a:extLst>
              <a:ext uri="{FF2B5EF4-FFF2-40B4-BE49-F238E27FC236}">
                <a16:creationId xmlns:a16="http://schemas.microsoft.com/office/drawing/2014/main" id="{C760DD33-0075-4100-A1C2-FBD6A73E1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774" y="1871494"/>
            <a:ext cx="7005819" cy="4293129"/>
          </a:xfrm>
          <a:prstGeom prst="rect">
            <a:avLst/>
          </a:prstGeom>
        </p:spPr>
      </p:pic>
      <p:pic>
        <p:nvPicPr>
          <p:cNvPr id="24" name="Picture 23" descr="Graphical user interface&#10;&#10;Description automatically generated">
            <a:extLst>
              <a:ext uri="{FF2B5EF4-FFF2-40B4-BE49-F238E27FC236}">
                <a16:creationId xmlns:a16="http://schemas.microsoft.com/office/drawing/2014/main" id="{16C73873-179A-4A4A-981D-03ABE06709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158276" y="2658162"/>
            <a:ext cx="4724332" cy="27382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D140683-C6D1-4184-A30C-FE65226AEA4C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AA7143-EC95-4ED4-B8B4-BE08F352BF5F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310946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417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Motivation and Aim:</a:t>
            </a:r>
            <a:endParaRPr lang="ru-RU" sz="3200" b="1" dirty="0"/>
          </a:p>
        </p:txBody>
      </p:sp>
      <p:pic>
        <p:nvPicPr>
          <p:cNvPr id="9" name="Graphic 8" descr="Bullseye with solid fill">
            <a:extLst>
              <a:ext uri="{FF2B5EF4-FFF2-40B4-BE49-F238E27FC236}">
                <a16:creationId xmlns:a16="http://schemas.microsoft.com/office/drawing/2014/main" id="{80CD5C80-2AC0-4B62-B633-31BD8E5EE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371" y="686004"/>
            <a:ext cx="494517" cy="494517"/>
          </a:xfrm>
          <a:prstGeom prst="rect">
            <a:avLst/>
          </a:prstGeom>
        </p:spPr>
      </p:pic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48E5AA13-A023-407A-9B45-A6D951C0C9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1042" l="10000" r="90000">
                        <a14:foregroundMark x1="27045" y1="18958" x2="21705" y2="52917"/>
                        <a14:foregroundMark x1="21705" y1="52917" x2="24659" y2="69167"/>
                        <a14:foregroundMark x1="24659" y1="69167" x2="31364" y2="83333"/>
                        <a14:foregroundMark x1="31364" y1="83333" x2="39545" y2="63125"/>
                        <a14:foregroundMark x1="39545" y1="63125" x2="38750" y2="18750"/>
                        <a14:foregroundMark x1="38750" y1="18750" x2="30568" y2="26667"/>
                        <a14:foregroundMark x1="30568" y1="26667" x2="24659" y2="51250"/>
                        <a14:foregroundMark x1="24659" y1="51250" x2="27386" y2="69792"/>
                        <a14:foregroundMark x1="27386" y1="69792" x2="28636" y2="70625"/>
                        <a14:foregroundMark x1="67159" y1="12083" x2="64886" y2="10625"/>
                        <a14:foregroundMark x1="63864" y1="86667" x2="65682" y2="910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09" y="1250674"/>
            <a:ext cx="2486025" cy="1356013"/>
          </a:xfrm>
          <a:prstGeom prst="rect">
            <a:avLst/>
          </a:prstGeom>
        </p:spPr>
      </p:pic>
      <p:pic>
        <p:nvPicPr>
          <p:cNvPr id="18" name="Picture 17" descr="A pair of black headphones&#10;&#10;Description automatically generated with medium confidence">
            <a:extLst>
              <a:ext uri="{FF2B5EF4-FFF2-40B4-BE49-F238E27FC236}">
                <a16:creationId xmlns:a16="http://schemas.microsoft.com/office/drawing/2014/main" id="{A7E782A7-689B-4BAE-B70F-4DBEF3FE775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8734" b="92082" l="10000" r="90000">
                        <a14:foregroundMark x1="70222" y1="51400" x2="75111" y2="4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816"/>
          <a:stretch/>
        </p:blipFill>
        <p:spPr>
          <a:xfrm>
            <a:off x="508162" y="3793372"/>
            <a:ext cx="1817290" cy="1918663"/>
          </a:xfrm>
          <a:prstGeom prst="rect">
            <a:avLst/>
          </a:prstGeom>
        </p:spPr>
      </p:pic>
      <p:pic>
        <p:nvPicPr>
          <p:cNvPr id="19" name="Picture 4" descr="eyes icon | Pre-Designed Illustrator Graphics ~ Creative Market">
            <a:extLst>
              <a:ext uri="{FF2B5EF4-FFF2-40B4-BE49-F238E27FC236}">
                <a16:creationId xmlns:a16="http://schemas.microsoft.com/office/drawing/2014/main" id="{71071D0E-2564-42D9-B18B-F62DBEA50A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4545" b="60649" l="16638" r="83621">
                        <a14:foregroundMark x1="20172" y1="44805" x2="25086" y2="42338"/>
                        <a14:foregroundMark x1="31810" y1="47792" x2="29569" y2="50519"/>
                        <a14:foregroundMark x1="41293" y1="41429" x2="42328" y2="38052"/>
                        <a14:foregroundMark x1="36897" y1="35195" x2="36897" y2="31558"/>
                        <a14:foregroundMark x1="29138" y1="31299" x2="29138" y2="28831"/>
                        <a14:foregroundMark x1="21983" y1="33117" x2="21810" y2="31299"/>
                        <a14:foregroundMark x1="17500" y1="38052" x2="16724" y2="36104"/>
                        <a14:foregroundMark x1="66810" y1="41429" x2="69052" y2="39870"/>
                        <a14:foregroundMark x1="70259" y1="48701" x2="70259" y2="51169"/>
                        <a14:foregroundMark x1="70862" y1="33766" x2="70603" y2="30649"/>
                        <a14:foregroundMark x1="76983" y1="36494" x2="77931" y2="33377"/>
                        <a14:foregroundMark x1="81810" y1="40130" x2="83621" y2="38312"/>
                        <a14:foregroundMark x1="63879" y1="37143" x2="63534" y2="35195"/>
                        <a14:foregroundMark x1="58793" y1="40779" x2="57845" y2="38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33" t="20223" r="10947" b="34623"/>
          <a:stretch/>
        </p:blipFill>
        <p:spPr bwMode="auto">
          <a:xfrm>
            <a:off x="3082323" y="1356096"/>
            <a:ext cx="2295525" cy="89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Pimax opens preorders for its very expensive 8K and 5K VR headsets - The  Verge">
            <a:extLst>
              <a:ext uri="{FF2B5EF4-FFF2-40B4-BE49-F238E27FC236}">
                <a16:creationId xmlns:a16="http://schemas.microsoft.com/office/drawing/2014/main" id="{3343366B-3C14-4286-9315-BB70F4ED9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796" y="4043815"/>
            <a:ext cx="25146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KatWalk Mini Omni-Directional Virtual Reality Platform, VR Treadmill, VR  Shooting : Amazon.fr: Jeux vidéo">
            <a:extLst>
              <a:ext uri="{FF2B5EF4-FFF2-40B4-BE49-F238E27FC236}">
                <a16:creationId xmlns:a16="http://schemas.microsoft.com/office/drawing/2014/main" id="{F1713B6F-0F3A-41A9-95E3-FEDBF7CE2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63" y="1857845"/>
            <a:ext cx="2378554" cy="314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rrow: Down 22">
            <a:extLst>
              <a:ext uri="{FF2B5EF4-FFF2-40B4-BE49-F238E27FC236}">
                <a16:creationId xmlns:a16="http://schemas.microsoft.com/office/drawing/2014/main" id="{EEC86C94-2361-408E-9614-17EBCF908FC1}"/>
              </a:ext>
            </a:extLst>
          </p:cNvPr>
          <p:cNvSpPr/>
          <p:nvPr/>
        </p:nvSpPr>
        <p:spPr>
          <a:xfrm>
            <a:off x="1292279" y="2820117"/>
            <a:ext cx="282287" cy="776230"/>
          </a:xfrm>
          <a:prstGeom prst="downArrow">
            <a:avLst>
              <a:gd name="adj1" fmla="val 50000"/>
              <a:gd name="adj2" fmla="val 79343"/>
            </a:avLst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2E84913E-0C7F-4D5C-B46F-232DE322BCC2}"/>
              </a:ext>
            </a:extLst>
          </p:cNvPr>
          <p:cNvSpPr/>
          <p:nvPr/>
        </p:nvSpPr>
        <p:spPr>
          <a:xfrm>
            <a:off x="4101953" y="2820117"/>
            <a:ext cx="282287" cy="776230"/>
          </a:xfrm>
          <a:prstGeom prst="downArrow">
            <a:avLst>
              <a:gd name="adj1" fmla="val 50000"/>
              <a:gd name="adj2" fmla="val 79343"/>
            </a:avLst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Graphic 25" descr="Question Mark with solid fill">
            <a:extLst>
              <a:ext uri="{FF2B5EF4-FFF2-40B4-BE49-F238E27FC236}">
                <a16:creationId xmlns:a16="http://schemas.microsoft.com/office/drawing/2014/main" id="{968CBCF3-CB5D-4F4B-9905-4841C4DB2F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81081" y="4056810"/>
            <a:ext cx="1391785" cy="1391785"/>
          </a:xfrm>
          <a:prstGeom prst="rect">
            <a:avLst/>
          </a:prstGeom>
        </p:spPr>
      </p:pic>
      <p:pic>
        <p:nvPicPr>
          <p:cNvPr id="27" name="Picture 14" descr="Hand Palm Vector Images (over 87,000)">
            <a:extLst>
              <a:ext uri="{FF2B5EF4-FFF2-40B4-BE49-F238E27FC236}">
                <a16:creationId xmlns:a16="http://schemas.microsoft.com/office/drawing/2014/main" id="{AA8E4DA9-2DE9-4DD9-8B3C-83D90BABF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5416">
            <a:off x="9774359" y="892251"/>
            <a:ext cx="1973361" cy="207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Arrow: Down 24">
            <a:extLst>
              <a:ext uri="{FF2B5EF4-FFF2-40B4-BE49-F238E27FC236}">
                <a16:creationId xmlns:a16="http://schemas.microsoft.com/office/drawing/2014/main" id="{C160E02A-BA17-438E-84AF-A31410DDD09C}"/>
              </a:ext>
            </a:extLst>
          </p:cNvPr>
          <p:cNvSpPr/>
          <p:nvPr/>
        </p:nvSpPr>
        <p:spPr>
          <a:xfrm>
            <a:off x="10535831" y="2820117"/>
            <a:ext cx="282287" cy="776230"/>
          </a:xfrm>
          <a:prstGeom prst="downArrow">
            <a:avLst>
              <a:gd name="adj1" fmla="val 50000"/>
              <a:gd name="adj2" fmla="val 79343"/>
            </a:avLst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297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39/44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Music: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47DC7D22-EDDA-496E-B1BA-8D42F84579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28" y="1918404"/>
            <a:ext cx="7243294" cy="361060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97F4F4F-6DC0-44CA-BCAB-506D3FAC8919}"/>
              </a:ext>
            </a:extLst>
          </p:cNvPr>
          <p:cNvSpPr txBox="1"/>
          <p:nvPr/>
        </p:nvSpPr>
        <p:spPr>
          <a:xfrm>
            <a:off x="8466843" y="3057928"/>
            <a:ext cx="37251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effectLst/>
              </a:rPr>
              <a:t>Stimuli - mimic the audio signal</a:t>
            </a:r>
            <a:endParaRPr lang="ru-RU" sz="2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E7AFDB-F277-43C4-BFE6-F378ADF6F4F4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BF2870-A485-4647-9B9D-41AB0016B76C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7559057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40/44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Experiment - Music: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AFD8A6-A5D2-4949-8A86-6A6BAC889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795" y="2639690"/>
            <a:ext cx="7888409" cy="195279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C4D23F0-29EF-464F-B61A-2D43F1E051A2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DF3737-2C56-45D3-A3E1-7365D25BAB7A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3903159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41/44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Stimuli - Notifications: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3BA35F34-9663-437E-AA28-F94F26CF5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72" y="2081485"/>
            <a:ext cx="5249552" cy="3297736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2060513F-60DF-475A-AD7B-F722AC4AE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88" y="2484910"/>
            <a:ext cx="6258412" cy="29251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9F04B4E-A61B-4F45-A052-087F2E0AA2CD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99348B-B5EE-4B57-800C-1FAEF3D68C45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40342554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42/44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483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Experiment - Notifications:</a:t>
            </a:r>
            <a:endParaRPr lang="ru-RU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C47D87-2AE9-4B83-8BFD-AF2308D77FC9}"/>
              </a:ext>
            </a:extLst>
          </p:cNvPr>
          <p:cNvSpPr/>
          <p:nvPr/>
        </p:nvSpPr>
        <p:spPr>
          <a:xfrm>
            <a:off x="6754305" y="3578892"/>
            <a:ext cx="42892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3ED2AB-E91A-4856-9CBE-365F9252D789}"/>
              </a:ext>
            </a:extLst>
          </p:cNvPr>
          <p:cNvSpPr/>
          <p:nvPr/>
        </p:nvSpPr>
        <p:spPr>
          <a:xfrm>
            <a:off x="11311811" y="3577318"/>
            <a:ext cx="489840" cy="29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E7CCD4-157E-4028-8371-BBD256D5A452}"/>
              </a:ext>
            </a:extLst>
          </p:cNvPr>
          <p:cNvSpPr/>
          <p:nvPr/>
        </p:nvSpPr>
        <p:spPr>
          <a:xfrm>
            <a:off x="11010507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973849-4040-41B0-B9A6-7570966A60E8}"/>
              </a:ext>
            </a:extLst>
          </p:cNvPr>
          <p:cNvSpPr/>
          <p:nvPr/>
        </p:nvSpPr>
        <p:spPr>
          <a:xfrm>
            <a:off x="8795208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0F1C07-1B77-49BA-A13E-DDCD4D393C30}"/>
              </a:ext>
            </a:extLst>
          </p:cNvPr>
          <p:cNvSpPr/>
          <p:nvPr/>
        </p:nvSpPr>
        <p:spPr>
          <a:xfrm>
            <a:off x="6617616" y="5108081"/>
            <a:ext cx="499444" cy="377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22E01D-FFD6-4FFE-B236-68D014E148BA}"/>
              </a:ext>
            </a:extLst>
          </p:cNvPr>
          <p:cNvSpPr/>
          <p:nvPr/>
        </p:nvSpPr>
        <p:spPr>
          <a:xfrm>
            <a:off x="6817089" y="2749053"/>
            <a:ext cx="952107" cy="264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AE28EC64-493A-483E-B15B-9A1BA862E1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554" y="1700745"/>
            <a:ext cx="7495026" cy="451197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053C33-E7DE-4328-842A-91E116E924C9}"/>
              </a:ext>
            </a:extLst>
          </p:cNvPr>
          <p:cNvSpPr txBox="1"/>
          <p:nvPr/>
        </p:nvSpPr>
        <p:spPr>
          <a:xfrm>
            <a:off x="1366887" y="120194"/>
            <a:ext cx="331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Ch.1: Literature Review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EB08A-C45C-4D70-AC9E-995606EE3749}"/>
              </a:ext>
            </a:extLst>
          </p:cNvPr>
          <p:cNvSpPr txBox="1"/>
          <p:nvPr/>
        </p:nvSpPr>
        <p:spPr>
          <a:xfrm>
            <a:off x="6867338" y="98986"/>
            <a:ext cx="3780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7737045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51AF40F-84C4-4DCE-B72E-84D4EA0B0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r="13428"/>
          <a:stretch/>
        </p:blipFill>
        <p:spPr>
          <a:xfrm>
            <a:off x="0" y="424207"/>
            <a:ext cx="12192000" cy="595302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DCF8C88-813B-475D-954C-D746E86DF788}"/>
              </a:ext>
            </a:extLst>
          </p:cNvPr>
          <p:cNvSpPr/>
          <p:nvPr/>
        </p:nvSpPr>
        <p:spPr>
          <a:xfrm>
            <a:off x="4845573" y="623643"/>
            <a:ext cx="2798189" cy="1862007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43/44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2642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5A3F"/>
                </a:solidFill>
              </a:rPr>
              <a:t>Contribution:</a:t>
            </a:r>
          </a:p>
        </p:txBody>
      </p:sp>
      <p:pic>
        <p:nvPicPr>
          <p:cNvPr id="9" name="Graphic 8" descr="Ribbon with solid fill">
            <a:extLst>
              <a:ext uri="{FF2B5EF4-FFF2-40B4-BE49-F238E27FC236}">
                <a16:creationId xmlns:a16="http://schemas.microsoft.com/office/drawing/2014/main" id="{F2C15248-C4DA-45F4-884F-5BFA62138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7627" y="730499"/>
            <a:ext cx="655261" cy="6552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430E90-1FF8-4052-80D2-45CB4D44EA49}"/>
              </a:ext>
            </a:extLst>
          </p:cNvPr>
          <p:cNvSpPr txBox="1"/>
          <p:nvPr/>
        </p:nvSpPr>
        <p:spPr>
          <a:xfrm>
            <a:off x="227627" y="1649858"/>
            <a:ext cx="61698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VibeRo</a:t>
            </a:r>
            <a:r>
              <a:rPr lang="en-US" sz="2400" dirty="0"/>
              <a:t> (RA-L, ICRA 2020)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‘</a:t>
            </a:r>
            <a:r>
              <a:rPr lang="en-US" sz="2400" dirty="0" err="1"/>
              <a:t>Vibero</a:t>
            </a:r>
            <a:r>
              <a:rPr lang="en-US" sz="2400" dirty="0"/>
              <a:t> 2’ (IROS 2021)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Survey paper (under submission)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Novel haptic bracelet</a:t>
            </a:r>
            <a:endParaRPr lang="ru-RU" sz="2400" dirty="0"/>
          </a:p>
        </p:txBody>
      </p:sp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58640C4D-F8D1-45BC-9726-D901E19000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803" y="3617384"/>
            <a:ext cx="4652397" cy="2616973"/>
          </a:xfrm>
          <a:prstGeom prst="rect">
            <a:avLst/>
          </a:prstGeom>
        </p:spPr>
      </p:pic>
      <p:pic>
        <p:nvPicPr>
          <p:cNvPr id="18" name="Picture 17" descr="A person wearing headphones and using a computer&#10;&#10;Description automatically generated with low confidence">
            <a:extLst>
              <a:ext uri="{FF2B5EF4-FFF2-40B4-BE49-F238E27FC236}">
                <a16:creationId xmlns:a16="http://schemas.microsoft.com/office/drawing/2014/main" id="{D55361FA-CC81-4C18-A92A-DF1F58C186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85" y="3670374"/>
            <a:ext cx="4372114" cy="2461567"/>
          </a:xfrm>
          <a:prstGeom prst="rect">
            <a:avLst/>
          </a:prstGeom>
        </p:spPr>
      </p:pic>
      <p:pic>
        <p:nvPicPr>
          <p:cNvPr id="19" name="Picture 18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BD4557B4-D690-42E2-9574-1B04A693F88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94"/>
          <a:stretch/>
        </p:blipFill>
        <p:spPr>
          <a:xfrm>
            <a:off x="8143571" y="623643"/>
            <a:ext cx="3015846" cy="274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251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51AF40F-84C4-4DCE-B72E-84D4EA0B0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r="13428"/>
          <a:stretch/>
        </p:blipFill>
        <p:spPr>
          <a:xfrm>
            <a:off x="0" y="424207"/>
            <a:ext cx="12192000" cy="595302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DCF8C88-813B-475D-954C-D746E86DF788}"/>
              </a:ext>
            </a:extLst>
          </p:cNvPr>
          <p:cNvSpPr/>
          <p:nvPr/>
        </p:nvSpPr>
        <p:spPr>
          <a:xfrm>
            <a:off x="4845573" y="623643"/>
            <a:ext cx="2798189" cy="1862007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44/44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8E11777-6FCB-4D66-B264-87D370AAFA20}"/>
              </a:ext>
            </a:extLst>
          </p:cNvPr>
          <p:cNvSpPr/>
          <p:nvPr/>
        </p:nvSpPr>
        <p:spPr>
          <a:xfrm>
            <a:off x="2343150" y="2052097"/>
            <a:ext cx="7505700" cy="2152650"/>
          </a:xfrm>
          <a:prstGeom prst="rect">
            <a:avLst/>
          </a:prstGeom>
          <a:solidFill>
            <a:srgbClr val="885A3F"/>
          </a:solidFill>
          <a:ln>
            <a:solidFill>
              <a:srgbClr val="885A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Thank you for attention!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55096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4/44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417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Motivation and Aim:</a:t>
            </a:r>
            <a:endParaRPr lang="ru-RU" sz="3200" b="1" dirty="0"/>
          </a:p>
        </p:txBody>
      </p:sp>
      <p:pic>
        <p:nvPicPr>
          <p:cNvPr id="9" name="Graphic 8" descr="Bullseye with solid fill">
            <a:extLst>
              <a:ext uri="{FF2B5EF4-FFF2-40B4-BE49-F238E27FC236}">
                <a16:creationId xmlns:a16="http://schemas.microsoft.com/office/drawing/2014/main" id="{80CD5C80-2AC0-4B62-B633-31BD8E5EE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371" y="686004"/>
            <a:ext cx="494517" cy="494517"/>
          </a:xfrm>
          <a:prstGeom prst="rect">
            <a:avLst/>
          </a:prstGeom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48375DF9-B30D-4840-A238-EA5310312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1" y="3838047"/>
            <a:ext cx="1482050" cy="238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A1C5D29-529E-406E-BEA1-996B228336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99" y="1430135"/>
            <a:ext cx="2600199" cy="1941539"/>
          </a:xfrm>
          <a:prstGeom prst="rect">
            <a:avLst/>
          </a:prstGeom>
        </p:spPr>
      </p:pic>
      <p:pic>
        <p:nvPicPr>
          <p:cNvPr id="30" name="Picture 4" descr="Dexmo Shows Latest VR Force Feedback VR Glove">
            <a:extLst>
              <a:ext uri="{FF2B5EF4-FFF2-40B4-BE49-F238E27FC236}">
                <a16:creationId xmlns:a16="http://schemas.microsoft.com/office/drawing/2014/main" id="{4A759886-5CB9-49E1-85DE-83A97818EE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2" t="10396" b="16389"/>
          <a:stretch/>
        </p:blipFill>
        <p:spPr bwMode="auto">
          <a:xfrm>
            <a:off x="2767454" y="4603259"/>
            <a:ext cx="1808265" cy="152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Plexus is a VR Glove With Finger Haptics &amp;amp; Multiple Tracking Standards,  $250 Dev Kits Coming Soon – Road to VR">
            <a:extLst>
              <a:ext uri="{FF2B5EF4-FFF2-40B4-BE49-F238E27FC236}">
                <a16:creationId xmlns:a16="http://schemas.microsoft.com/office/drawing/2014/main" id="{D8004DA5-7BDE-45D5-B2B1-9448BAE5C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99" y="3961619"/>
            <a:ext cx="1875026" cy="201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yberGrasp – an example of an exoskeleton haptic device 3 | Download  Scientific Diagram">
            <a:extLst>
              <a:ext uri="{FF2B5EF4-FFF2-40B4-BE49-F238E27FC236}">
                <a16:creationId xmlns:a16="http://schemas.microsoft.com/office/drawing/2014/main" id="{BF111EBE-21C1-49DF-84CA-AB0097F6C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839" y="1262211"/>
            <a:ext cx="2107310" cy="168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Hrvoje Benko&amp;#39;s Research Webpage">
            <a:extLst>
              <a:ext uri="{FF2B5EF4-FFF2-40B4-BE49-F238E27FC236}">
                <a16:creationId xmlns:a16="http://schemas.microsoft.com/office/drawing/2014/main" id="{FA5AEA7C-60F4-402F-A7B4-CFBA3DD7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362" y="4392021"/>
            <a:ext cx="1808265" cy="184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Haptic Revolver: Touch, Shear, Texture, and Shape Rendering on a  Reconfigurable Virtual Reality Controller - Microsoft Research">
            <a:extLst>
              <a:ext uri="{FF2B5EF4-FFF2-40B4-BE49-F238E27FC236}">
                <a16:creationId xmlns:a16="http://schemas.microsoft.com/office/drawing/2014/main" id="{C1D88F94-5534-4654-9567-2703845F2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89" y="2704569"/>
            <a:ext cx="1947221" cy="129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4" descr="Go Touch VR has made a haptic glove - without the glove">
            <a:extLst>
              <a:ext uri="{FF2B5EF4-FFF2-40B4-BE49-F238E27FC236}">
                <a16:creationId xmlns:a16="http://schemas.microsoft.com/office/drawing/2014/main" id="{27DA8596-B90C-4974-A58D-5B39F4320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5" b="97092" l="10000" r="98364">
                        <a14:foregroundMark x1="10000" y1="42649" x2="11818" y2="46042"/>
                        <a14:foregroundMark x1="47727" y1="10824" x2="44182" y2="11955"/>
                        <a14:foregroundMark x1="90455" y1="83845" x2="95636" y2="85945"/>
                        <a14:foregroundMark x1="97727" y1="93538" x2="98364" y2="970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323" y="1092773"/>
            <a:ext cx="2324626" cy="13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6" descr="PDF] The hRing: A wearable haptic device to avoid occlusions in hand  tracking | Semantic Scholar">
            <a:extLst>
              <a:ext uri="{FF2B5EF4-FFF2-40B4-BE49-F238E27FC236}">
                <a16:creationId xmlns:a16="http://schemas.microsoft.com/office/drawing/2014/main" id="{2C6F7947-6FE4-4183-9C31-594E96FD4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551" y="1384754"/>
            <a:ext cx="2107310" cy="154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8" descr="Facebook crée un bracelet pour le retour haptique et le hand tracking VR">
            <a:extLst>
              <a:ext uri="{FF2B5EF4-FFF2-40B4-BE49-F238E27FC236}">
                <a16:creationId xmlns:a16="http://schemas.microsoft.com/office/drawing/2014/main" id="{56D37D56-8755-49B2-8438-09EE9C0796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2849" b="97151" l="22066" r="74022">
                        <a14:foregroundMark x1="30673" y1="91453" x2="33803" y2="87749"/>
                        <a14:foregroundMark x1="22066" y1="86325" x2="24257" y2="85185"/>
                        <a14:foregroundMark x1="45853" y1="92877" x2="45070" y2="97151"/>
                        <a14:foregroundMark x1="66354" y1="15954" x2="66510" y2="7123"/>
                        <a14:foregroundMark x1="73865" y1="17949" x2="74022" y2="21083"/>
                        <a14:foregroundMark x1="66041" y1="4274" x2="66041" y2="28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22" r="21387"/>
          <a:stretch/>
        </p:blipFill>
        <p:spPr bwMode="auto">
          <a:xfrm>
            <a:off x="7775664" y="3486326"/>
            <a:ext cx="2375017" cy="210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0" descr="FeelHey – HEY">
            <a:extLst>
              <a:ext uri="{FF2B5EF4-FFF2-40B4-BE49-F238E27FC236}">
                <a16:creationId xmlns:a16="http://schemas.microsoft.com/office/drawing/2014/main" id="{67B799D3-459F-4EEA-B7A4-8E0A80E2D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78092">
            <a:off x="3019034" y="2996000"/>
            <a:ext cx="2447217" cy="164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52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0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rgbClr val="885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82CEF4-39D0-46D3-A15B-C7062BE97517}"/>
              </a:ext>
            </a:extLst>
          </p:cNvPr>
          <p:cNvSpPr txBox="1"/>
          <p:nvPr/>
        </p:nvSpPr>
        <p:spPr>
          <a:xfrm>
            <a:off x="94268" y="40946"/>
            <a:ext cx="600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Master’s Thesis Defense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5/44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BAA60D2-FA66-4F07-BEF6-F41B22443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538C33-549E-4195-8C3F-28F8DD1E914D}"/>
              </a:ext>
            </a:extLst>
          </p:cNvPr>
          <p:cNvSpPr txBox="1"/>
          <p:nvPr/>
        </p:nvSpPr>
        <p:spPr>
          <a:xfrm>
            <a:off x="882888" y="640876"/>
            <a:ext cx="417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Motivation and Aim:</a:t>
            </a:r>
            <a:endParaRPr lang="ru-RU" sz="3200" b="1" dirty="0"/>
          </a:p>
        </p:txBody>
      </p:sp>
      <p:pic>
        <p:nvPicPr>
          <p:cNvPr id="9" name="Graphic 8" descr="Bullseye with solid fill">
            <a:extLst>
              <a:ext uri="{FF2B5EF4-FFF2-40B4-BE49-F238E27FC236}">
                <a16:creationId xmlns:a16="http://schemas.microsoft.com/office/drawing/2014/main" id="{80CD5C80-2AC0-4B62-B633-31BD8E5EE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371" y="686004"/>
            <a:ext cx="494517" cy="49451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DB9B78C-0060-4023-8106-65E9ECD504A8}"/>
              </a:ext>
            </a:extLst>
          </p:cNvPr>
          <p:cNvSpPr txBox="1"/>
          <p:nvPr/>
        </p:nvSpPr>
        <p:spPr>
          <a:xfrm>
            <a:off x="419100" y="2048385"/>
            <a:ext cx="654367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How to choose the best with respect to:</a:t>
            </a:r>
          </a:p>
          <a:p>
            <a:endParaRPr lang="en-US" sz="2800" dirty="0"/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Application</a:t>
            </a:r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Haptic illusions</a:t>
            </a:r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Hardware combination</a:t>
            </a:r>
          </a:p>
          <a:p>
            <a:endParaRPr lang="en-US" dirty="0"/>
          </a:p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29" name="Picture 2" descr="Вопросительный Знак Вопрос Ответ - Бесплатное изображение на Pixabay">
            <a:extLst>
              <a:ext uri="{FF2B5EF4-FFF2-40B4-BE49-F238E27FC236}">
                <a16:creationId xmlns:a16="http://schemas.microsoft.com/office/drawing/2014/main" id="{0D29BA18-4726-49F9-B0A1-1EC9958EE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4" y="1547812"/>
            <a:ext cx="3762375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29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30DE165F-53EB-488E-AF5E-4AC12EA0537F}"/>
              </a:ext>
            </a:extLst>
          </p:cNvPr>
          <p:cNvSpPr txBox="1"/>
          <p:nvPr/>
        </p:nvSpPr>
        <p:spPr>
          <a:xfrm>
            <a:off x="310653" y="1074109"/>
            <a:ext cx="65436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Method:</a:t>
            </a:r>
          </a:p>
          <a:p>
            <a:endParaRPr lang="en-US" sz="3000" dirty="0"/>
          </a:p>
          <a:p>
            <a:endParaRPr lang="en-US" sz="3000" dirty="0"/>
          </a:p>
          <a:p>
            <a:endParaRPr lang="en-US" sz="3000" dirty="0"/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Haptic devices</a:t>
            </a:r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Period: 2010-2020</a:t>
            </a:r>
          </a:p>
          <a:p>
            <a:pPr marL="285750" indent="-285750">
              <a:buClr>
                <a:srgbClr val="885A3F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Q1-Q2 Journals &amp; Conferences</a:t>
            </a:r>
          </a:p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41" name="Picture 6" descr="ACM Digital Library | Bibliothèque universitaire">
            <a:extLst>
              <a:ext uri="{FF2B5EF4-FFF2-40B4-BE49-F238E27FC236}">
                <a16:creationId xmlns:a16="http://schemas.microsoft.com/office/drawing/2014/main" id="{92F6C3B4-7901-4E31-B8F4-B7A1A219F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531" y="4429674"/>
            <a:ext cx="5112843" cy="204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6/44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96CE8-ED55-45EC-8030-BE96D65FA1A2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97968E-A6EB-462E-AF02-BE92EF1E9E06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Université Toulouse 1 Capitole - SpringerLink">
            <a:extLst>
              <a:ext uri="{FF2B5EF4-FFF2-40B4-BE49-F238E27FC236}">
                <a16:creationId xmlns:a16="http://schemas.microsoft.com/office/drawing/2014/main" id="{857D6964-C251-47D2-A87A-FC7D85689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531" y="1455170"/>
            <a:ext cx="3838575" cy="109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Stay Connected to IEEE Xplore When Working Remotely - GRSS-IEEE">
            <a:extLst>
              <a:ext uri="{FF2B5EF4-FFF2-40B4-BE49-F238E27FC236}">
                <a16:creationId xmlns:a16="http://schemas.microsoft.com/office/drawing/2014/main" id="{971D6EAB-B35C-4E1C-89F7-B30A750544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9487" r="2858" b="24886"/>
          <a:stretch/>
        </p:blipFill>
        <p:spPr bwMode="auto">
          <a:xfrm>
            <a:off x="7858125" y="2911511"/>
            <a:ext cx="43338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Text&#10;&#10;Description automatically generated with medium confidence">
            <a:extLst>
              <a:ext uri="{FF2B5EF4-FFF2-40B4-BE49-F238E27FC236}">
                <a16:creationId xmlns:a16="http://schemas.microsoft.com/office/drawing/2014/main" id="{82BDEC18-8197-4668-899D-BCECC5EBB03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1" t="40804" r="13259" b="39951"/>
          <a:stretch/>
        </p:blipFill>
        <p:spPr>
          <a:xfrm>
            <a:off x="1857384" y="1047343"/>
            <a:ext cx="3450211" cy="68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4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30DE165F-53EB-488E-AF5E-4AC12EA0537F}"/>
              </a:ext>
            </a:extLst>
          </p:cNvPr>
          <p:cNvSpPr txBox="1"/>
          <p:nvPr/>
        </p:nvSpPr>
        <p:spPr>
          <a:xfrm>
            <a:off x="310653" y="1074109"/>
            <a:ext cx="6543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Method: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7/44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B2424A-1A6C-451E-945F-3D6CA953A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50" y="1750133"/>
            <a:ext cx="9696499" cy="42713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EB6FA16-1405-4D18-8F21-9407BBFAD425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BFB262-4A80-4BD2-9DA0-F81E52A03D2E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2385701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3B6265-E7DC-4CA8-88D4-80001D92FD54}"/>
              </a:ext>
            </a:extLst>
          </p:cNvPr>
          <p:cNvSpPr/>
          <p:nvPr/>
        </p:nvSpPr>
        <p:spPr>
          <a:xfrm>
            <a:off x="0" y="1"/>
            <a:ext cx="12192000" cy="646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49292-7369-4AF4-84F8-C6C1F5559A98}"/>
              </a:ext>
            </a:extLst>
          </p:cNvPr>
          <p:cNvSpPr/>
          <p:nvPr/>
        </p:nvSpPr>
        <p:spPr>
          <a:xfrm>
            <a:off x="0" y="6377233"/>
            <a:ext cx="12192000" cy="4807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EE38BC-AF65-47D1-985C-89FDB4242240}"/>
              </a:ext>
            </a:extLst>
          </p:cNvPr>
          <p:cNvSpPr txBox="1"/>
          <p:nvPr/>
        </p:nvSpPr>
        <p:spPr>
          <a:xfrm>
            <a:off x="10162095" y="6432950"/>
            <a:ext cx="193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8/44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E7C1B-1FB5-41E2-AC93-09B26B45FD20}"/>
              </a:ext>
            </a:extLst>
          </p:cNvPr>
          <p:cNvSpPr txBox="1"/>
          <p:nvPr/>
        </p:nvSpPr>
        <p:spPr>
          <a:xfrm>
            <a:off x="0" y="6432950"/>
            <a:ext cx="66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Adilzhan Adilkhanov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Picture 2" descr="Аренда вертолётов и самолётов в Астане | ASTBA">
            <a:extLst>
              <a:ext uri="{FF2B5EF4-FFF2-40B4-BE49-F238E27FC236}">
                <a16:creationId xmlns:a16="http://schemas.microsoft.com/office/drawing/2014/main" id="{38159C02-A8DA-4E2F-9030-F9D552FAD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088" y="6474811"/>
            <a:ext cx="1303943" cy="28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B46AA9C-DC9B-4020-8D5E-6DEC918CED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740228"/>
            <a:ext cx="11696700" cy="3924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19CB64-2911-4B49-8674-508D3F922229}"/>
              </a:ext>
            </a:extLst>
          </p:cNvPr>
          <p:cNvSpPr txBox="1"/>
          <p:nvPr/>
        </p:nvSpPr>
        <p:spPr>
          <a:xfrm>
            <a:off x="310653" y="1074109"/>
            <a:ext cx="6543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Taxonomy: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64D1B8A6-D673-41AD-AED6-0DF2003D5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761159"/>
            <a:ext cx="11696700" cy="39243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AF4BD52-E505-4A2B-8588-B8DFBCE9BFE6}"/>
              </a:ext>
            </a:extLst>
          </p:cNvPr>
          <p:cNvSpPr txBox="1"/>
          <p:nvPr/>
        </p:nvSpPr>
        <p:spPr>
          <a:xfrm>
            <a:off x="1366887" y="92332"/>
            <a:ext cx="331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Ch.1: Literature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893BDB-12E4-4FE6-AD32-428C50806CFD}"/>
              </a:ext>
            </a:extLst>
          </p:cNvPr>
          <p:cNvSpPr txBox="1"/>
          <p:nvPr/>
        </p:nvSpPr>
        <p:spPr>
          <a:xfrm>
            <a:off x="7428322" y="120194"/>
            <a:ext cx="2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Ch.2: Novel Haptic Device</a:t>
            </a:r>
          </a:p>
        </p:txBody>
      </p:sp>
    </p:spTree>
    <p:extLst>
      <p:ext uri="{BB962C8B-B14F-4D97-AF65-F5344CB8AC3E}">
        <p14:creationId xmlns:p14="http://schemas.microsoft.com/office/powerpoint/2010/main" val="183223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1130</Words>
  <Application>Microsoft Office PowerPoint</Application>
  <PresentationFormat>Widescreen</PresentationFormat>
  <Paragraphs>311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Адильжан Адильханов</dc:creator>
  <cp:lastModifiedBy>Адильжан Адильханов</cp:lastModifiedBy>
  <cp:revision>2</cp:revision>
  <dcterms:created xsi:type="dcterms:W3CDTF">2021-12-06T03:03:23Z</dcterms:created>
  <dcterms:modified xsi:type="dcterms:W3CDTF">2022-04-28T03:15:25Z</dcterms:modified>
</cp:coreProperties>
</file>