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315200" cy="3657600"/>
  <p:notesSz cx="6858000" cy="9144000"/>
  <p:defaultTextStyle>
    <a:defPPr>
      <a:defRPr lang="en-US"/>
    </a:defPPr>
    <a:lvl1pPr marL="0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1pPr>
    <a:lvl2pPr marL="263347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2pPr>
    <a:lvl3pPr marL="526694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3pPr>
    <a:lvl4pPr marL="790042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4pPr>
    <a:lvl5pPr marL="1053389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5pPr>
    <a:lvl6pPr marL="1316736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6pPr>
    <a:lvl7pPr marL="1580083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7pPr>
    <a:lvl8pPr marL="1843430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8pPr>
    <a:lvl9pPr marL="2106778" algn="l" defTabSz="526694" rtl="0" eaLnBrk="1" latinLnBrk="0" hangingPunct="1">
      <a:defRPr sz="103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-30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98593"/>
            <a:ext cx="548640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921087"/>
            <a:ext cx="54864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35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194733"/>
            <a:ext cx="1577340" cy="30996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194733"/>
            <a:ext cx="4640580" cy="30996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9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7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911860"/>
            <a:ext cx="630936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2447714"/>
            <a:ext cx="630936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9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973666"/>
            <a:ext cx="3108960" cy="2320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973666"/>
            <a:ext cx="3108960" cy="2320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54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194734"/>
            <a:ext cx="6309360" cy="706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3" y="896620"/>
            <a:ext cx="3094672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3" y="1336040"/>
            <a:ext cx="3094672" cy="19651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896620"/>
            <a:ext cx="3109913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1336040"/>
            <a:ext cx="3109913" cy="19651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99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1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5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243840"/>
            <a:ext cx="2359342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526627"/>
            <a:ext cx="370332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097280"/>
            <a:ext cx="2359342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4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243840"/>
            <a:ext cx="2359342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526627"/>
            <a:ext cx="370332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097280"/>
            <a:ext cx="2359342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0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194734"/>
            <a:ext cx="630936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973666"/>
            <a:ext cx="630936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3390054"/>
            <a:ext cx="164592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5B3EF-93C2-495E-9935-1BA01C1CEFF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3390054"/>
            <a:ext cx="246888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3390054"/>
            <a:ext cx="164592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3BF85-026A-45CB-90F3-8B1FEFCA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1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511" y="103367"/>
            <a:ext cx="4297680" cy="4572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1" i="0" dirty="0" smtClean="0">
                <a:solidFill>
                  <a:schemeClr val="tx1"/>
                </a:solidFill>
                <a:effectLst/>
                <a:latin typeface="Gill Sans MT" panose="020B0502020104020203" pitchFamily="34" charset="0"/>
              </a:rPr>
              <a:t>Gender gap in entrepreneurship</a:t>
            </a:r>
            <a:endParaRPr lang="en-US" sz="18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317" y="644056"/>
            <a:ext cx="2870422" cy="3537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en-US" sz="1000" b="1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</a:rPr>
              <a:t>Introduction &amp; Research Question</a:t>
            </a:r>
            <a:endParaRPr lang="en-US" sz="1000" b="1" dirty="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317" y="1081296"/>
            <a:ext cx="2870422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Women </a:t>
            </a: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entrepreneurship is important for economic growth and prosperity of developing countries </a:t>
            </a:r>
            <a:endParaRPr lang="en-US" sz="800" dirty="0" smtClean="0">
              <a:effectLst/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17" y="1626450"/>
            <a:ext cx="2806812" cy="140862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111317" y="3118563"/>
            <a:ext cx="2934033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How </a:t>
            </a: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can we account for the varying "gender gaps in entrepreneurship" across post-Soviet Central Asia countries?</a:t>
            </a:r>
          </a:p>
        </p:txBody>
      </p:sp>
      <p:sp>
        <p:nvSpPr>
          <p:cNvPr id="9" name="Rectangle 8"/>
          <p:cNvSpPr/>
          <p:nvPr/>
        </p:nvSpPr>
        <p:spPr>
          <a:xfrm>
            <a:off x="3148716" y="644056"/>
            <a:ext cx="2528513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en-US" sz="1000" b="1" dirty="0">
                <a:solidFill>
                  <a:prstClr val="black"/>
                </a:solidFill>
                <a:latin typeface="Gill Sans MT" panose="020B0502020104020203" pitchFamily="34" charset="0"/>
              </a:rPr>
              <a:t>Research methods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44739" y="1175061"/>
            <a:ext cx="2532490" cy="8309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latin typeface="Palatino Linotype" panose="02040502050505030304" pitchFamily="18" charset="0"/>
              </a:rPr>
              <a:t>The in-depth </a:t>
            </a:r>
            <a:r>
              <a:rPr lang="en-US" sz="800" dirty="0" smtClean="0">
                <a:latin typeface="Palatino Linotype" panose="02040502050505030304" pitchFamily="18" charset="0"/>
              </a:rPr>
              <a:t>interview, the survey and the elite interviewing  about </a:t>
            </a:r>
            <a:r>
              <a:rPr lang="en-US" sz="800" dirty="0" smtClean="0">
                <a:latin typeface="Palatino Linotype" panose="02040502050505030304" pitchFamily="18" charset="0"/>
              </a:rPr>
              <a:t>the condition of women entrepreneurship in Central Asian countries and the barriers for its </a:t>
            </a:r>
            <a:r>
              <a:rPr lang="en-US" sz="800" dirty="0" smtClean="0">
                <a:latin typeface="Palatino Linotype" panose="02040502050505030304" pitchFamily="18" charset="0"/>
              </a:rPr>
              <a:t>development</a:t>
            </a:r>
            <a:endParaRPr lang="en-US" sz="800" dirty="0" smtClean="0">
              <a:latin typeface="Palatino Linotype" panose="0204050205050503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4739" y="2098843"/>
            <a:ext cx="253249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en-US" sz="10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</a:rPr>
              <a:t>Variables &amp; Hypothesis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44739" y="2591738"/>
            <a:ext cx="2532491" cy="101566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DV- a gender gap in entrepreneurship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IV- the low economy of the country leading to high labor migration of men from there.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SV- cultural believes and active business associations of </a:t>
            </a:r>
            <a:r>
              <a:rPr lang="en-US" sz="800" dirty="0" smtClean="0"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women</a:t>
            </a:r>
            <a:endParaRPr lang="en-US" sz="800" dirty="0" smtClean="0">
              <a:effectLst/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48789" y="644056"/>
            <a:ext cx="1486898" cy="4003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en-US" sz="1000" b="1" dirty="0">
                <a:solidFill>
                  <a:prstClr val="black"/>
                </a:solidFill>
                <a:latin typeface="Gill Sans MT" panose="020B0502020104020203" pitchFamily="34" charset="0"/>
              </a:rPr>
              <a:t>Contribution </a:t>
            </a:r>
            <a:endParaRPr lang="en-US" sz="1000" b="1" dirty="0" smtClean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48789" y="1147745"/>
            <a:ext cx="1486898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latin typeface="Palatino Linotype" panose="02040502050505030304" pitchFamily="18" charset="0"/>
              </a:rPr>
              <a:t>Advance the literature </a:t>
            </a:r>
            <a:r>
              <a:rPr lang="en-US" sz="800" dirty="0" smtClean="0">
                <a:latin typeface="Palatino Linotype" panose="02040502050505030304" pitchFamily="18" charset="0"/>
              </a:rPr>
              <a:t>about gender gap in entrepreneur-ship </a:t>
            </a:r>
            <a:r>
              <a:rPr lang="en-US" sz="800" dirty="0" smtClean="0">
                <a:latin typeface="Palatino Linotype" panose="02040502050505030304" pitchFamily="18" charset="0"/>
              </a:rPr>
              <a:t>in </a:t>
            </a:r>
            <a:r>
              <a:rPr lang="en-US" sz="800" dirty="0" smtClean="0">
                <a:latin typeface="Palatino Linotype" panose="02040502050505030304" pitchFamily="18" charset="0"/>
              </a:rPr>
              <a:t>Central Asia countries</a:t>
            </a:r>
            <a:endParaRPr lang="en-US" sz="800" dirty="0" smtClean="0">
              <a:latin typeface="Palatino Linotype" panose="0204050205050503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8789" y="2098843"/>
            <a:ext cx="1470994" cy="140768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36785" y="110938"/>
            <a:ext cx="179890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/>
              <a:t>Zhannur Dildabayeva, 2</a:t>
            </a:r>
            <a:r>
              <a:rPr lang="en-US" sz="800" baseline="30000" dirty="0" smtClean="0"/>
              <a:t>nd</a:t>
            </a:r>
            <a:r>
              <a:rPr lang="en-US" sz="800" dirty="0" smtClean="0"/>
              <a:t> year student</a:t>
            </a:r>
          </a:p>
          <a:p>
            <a:r>
              <a:rPr lang="en-US" sz="800" dirty="0" smtClean="0"/>
              <a:t>Charles Sullivan , Assistant Professor</a:t>
            </a:r>
            <a:endParaRPr lang="en-US" sz="8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" t="9835" r="61455" b="10917"/>
          <a:stretch/>
        </p:blipFill>
        <p:spPr>
          <a:xfrm>
            <a:off x="4840971" y="113702"/>
            <a:ext cx="549480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8" r="14977"/>
          <a:stretch/>
        </p:blipFill>
        <p:spPr>
          <a:xfrm>
            <a:off x="4476584" y="97244"/>
            <a:ext cx="318053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125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Gill Sans MT</vt:lpstr>
      <vt:lpstr>Palatino Linotype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Zhannur Dildabayeva</dc:creator>
  <cp:lastModifiedBy>Zhannur Dildabayeva</cp:lastModifiedBy>
  <cp:revision>4</cp:revision>
  <dcterms:created xsi:type="dcterms:W3CDTF">2019-06-03T15:34:07Z</dcterms:created>
  <dcterms:modified xsi:type="dcterms:W3CDTF">2019-06-03T16:08:54Z</dcterms:modified>
</cp:coreProperties>
</file>