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168.xml"/>
  <Override ContentType="application/vnd.openxmlformats-officedocument.presentationml.notesSlide+xml" PartName="/ppt/notesSlides/notesSlide125.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117.xml"/>
  <Override ContentType="application/vnd.openxmlformats-officedocument.presentationml.notesSlide+xml" PartName="/ppt/notesSlides/notesSlide91.xml"/>
  <Override ContentType="application/vnd.openxmlformats-officedocument.presentationml.notesSlide+xml" PartName="/ppt/notesSlides/notesSlide133.xml"/>
  <Override ContentType="application/vnd.openxmlformats-officedocument.presentationml.notesSlide+xml" PartName="/ppt/notesSlides/notesSlide176.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16.xml"/>
  <Override ContentType="application/vnd.openxmlformats-officedocument.presentationml.notesSlide+xml" PartName="/ppt/notesSlides/notesSlide1.xml"/>
  <Override ContentType="application/vnd.openxmlformats-officedocument.presentationml.notesSlide+xml" PartName="/ppt/notesSlides/notesSlide105.xml"/>
  <Override ContentType="application/vnd.openxmlformats-officedocument.presentationml.notesSlide+xml" PartName="/ppt/notesSlides/notesSlide148.xml"/>
  <Override ContentType="application/vnd.openxmlformats-officedocument.presentationml.notesSlide+xml" PartName="/ppt/notesSlides/notesSlide39.xml"/>
  <Override ContentType="application/vnd.openxmlformats-officedocument.presentationml.notesSlide+xml" PartName="/ppt/notesSlides/notesSlide137.xml"/>
  <Override ContentType="application/vnd.openxmlformats-officedocument.presentationml.notesSlide+xml" PartName="/ppt/notesSlides/notesSlide87.xml"/>
  <Override ContentType="application/vnd.openxmlformats-officedocument.presentationml.notesSlide+xml" PartName="/ppt/notesSlides/notesSlide44.xml"/>
  <Override ContentType="application/vnd.openxmlformats-officedocument.presentationml.notesSlide+xml" PartName="/ppt/notesSlides/notesSlide141.xml"/>
  <Override ContentType="application/vnd.openxmlformats-officedocument.presentationml.notesSlide+xml" PartName="/ppt/notesSlides/notesSlide153.xml"/>
  <Override ContentType="application/vnd.openxmlformats-officedocument.presentationml.notesSlide+xml" PartName="/ppt/notesSlides/notesSlide110.xml"/>
  <Override ContentType="application/vnd.openxmlformats-officedocument.presentationml.notesSlide+xml" PartName="/ppt/notesSlides/notesSlide184.xml"/>
  <Override ContentType="application/vnd.openxmlformats-officedocument.presentationml.notesSlide+xml" PartName="/ppt/notesSlides/notesSlide75.xml"/>
  <Override ContentType="application/vnd.openxmlformats-officedocument.presentationml.notesSlide+xml" PartName="/ppt/notesSlides/notesSlide180.xml"/>
  <Override ContentType="application/vnd.openxmlformats-officedocument.presentationml.notesSlide+xml" PartName="/ppt/notesSlides/notesSlide172.xml"/>
  <Override ContentType="application/vnd.openxmlformats-officedocument.presentationml.notesSlide+xml" PartName="/ppt/notesSlides/notesSlide9.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129.xml"/>
  <Override ContentType="application/vnd.openxmlformats-officedocument.presentationml.notesSlide+xml" PartName="/ppt/notesSlides/notesSlide60.xml"/>
  <Override ContentType="application/vnd.openxmlformats-officedocument.presentationml.notesSlide+xml" PartName="/ppt/notesSlides/notesSlide144.xml"/>
  <Override ContentType="application/vnd.openxmlformats-officedocument.presentationml.notesSlide+xml" PartName="/ppt/notesSlides/notesSlide48.xml"/>
  <Override ContentType="application/vnd.openxmlformats-officedocument.presentationml.notesSlide+xml" PartName="/ppt/notesSlides/notesSlide157.xml"/>
  <Override ContentType="application/vnd.openxmlformats-officedocument.presentationml.notesSlide+xml" PartName="/ppt/notesSlides/notesSlide114.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52.xml"/>
  <Override ContentType="application/vnd.openxmlformats-officedocument.presentationml.notesSlide+xml" PartName="/ppt/notesSlides/notesSlide35.xml"/>
  <Override ContentType="application/vnd.openxmlformats-officedocument.presentationml.notesSlide+xml" PartName="/ppt/notesSlides/notesSlide161.xml"/>
  <Override ContentType="application/vnd.openxmlformats-officedocument.presentationml.notesSlide+xml" PartName="/ppt/notesSlides/notesSlide5.xml"/>
  <Override ContentType="application/vnd.openxmlformats-officedocument.presentationml.notesSlide+xml" PartName="/ppt/notesSlides/notesSlide187.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24.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177.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90.xml"/>
  <Override ContentType="application/vnd.openxmlformats-officedocument.presentationml.notesSlide+xml" PartName="/ppt/notesSlides/notesSlide134.xml"/>
  <Override ContentType="application/vnd.openxmlformats-officedocument.presentationml.notesSlide+xml" PartName="/ppt/notesSlides/notesSlide4.xml"/>
  <Override ContentType="application/vnd.openxmlformats-officedocument.presentationml.notesSlide+xml" PartName="/ppt/notesSlides/notesSlide13.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152.xml"/>
  <Override ContentType="application/vnd.openxmlformats-officedocument.presentationml.notesSlide+xml" PartName="/ppt/notesSlides/notesSlide183.xml"/>
  <Override ContentType="application/vnd.openxmlformats-officedocument.presentationml.notesSlide+xml" PartName="/ppt/notesSlides/notesSlide61.xml"/>
  <Override ContentType="application/vnd.openxmlformats-officedocument.presentationml.notesSlide+xml" PartName="/ppt/notesSlides/notesSlide118.xml"/>
  <Override ContentType="application/vnd.openxmlformats-officedocument.presentationml.notesSlide+xml" PartName="/ppt/notesSlides/notesSlide167.xml"/>
  <Override ContentType="application/vnd.openxmlformats-officedocument.presentationml.notesSlide+xml" PartName="/ppt/notesSlides/notesSlide140.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149.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28.xml"/>
  <Override ContentType="application/vnd.openxmlformats-officedocument.presentationml.notesSlide+xml" PartName="/ppt/notesSlides/notesSlide139.xml"/>
  <Override ContentType="application/vnd.openxmlformats-officedocument.presentationml.notesSlide+xml" PartName="/ppt/notesSlides/notesSlide55.xml"/>
  <Override ContentType="application/vnd.openxmlformats-officedocument.presentationml.notesSlide+xml" PartName="/ppt/notesSlides/notesSlide156.xml"/>
  <Override ContentType="application/vnd.openxmlformats-officedocument.presentationml.notesSlide+xml" PartName="/ppt/notesSlides/notesSlide12.xml"/>
  <Override ContentType="application/vnd.openxmlformats-officedocument.presentationml.notesSlide+xml" PartName="/ppt/notesSlides/notesSlide113.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90.xml"/>
  <Override ContentType="application/vnd.openxmlformats-officedocument.presentationml.notesSlide+xml" PartName="/ppt/notesSlides/notesSlide8.xml"/>
  <Override ContentType="application/vnd.openxmlformats-officedocument.presentationml.notesSlide+xml" PartName="/ppt/notesSlides/notesSlide130.xml"/>
  <Override ContentType="application/vnd.openxmlformats-officedocument.presentationml.notesSlide+xml" PartName="/ppt/notesSlides/notesSlide38.xml"/>
  <Override ContentType="application/vnd.openxmlformats-officedocument.presentationml.notesSlide+xml" PartName="/ppt/notesSlides/notesSlide173.xml"/>
  <Override ContentType="application/vnd.openxmlformats-officedocument.presentationml.notesSlide+xml" PartName="/ppt/notesSlides/notesSlide128.xml"/>
  <Override ContentType="application/vnd.openxmlformats-officedocument.presentationml.notesSlide+xml" PartName="/ppt/notesSlides/notesSlide162.xml"/>
  <Override ContentType="application/vnd.openxmlformats-officedocument.presentationml.notesSlide+xml" PartName="/ppt/notesSlides/notesSlide49.xml"/>
  <Override ContentType="application/vnd.openxmlformats-officedocument.presentationml.notesSlide+xml" PartName="/ppt/notesSlides/notesSlide145.xml"/>
  <Override ContentType="application/vnd.openxmlformats-officedocument.presentationml.notesSlide+xml" PartName="/ppt/notesSlides/notesSlide102.xml"/>
  <Override ContentType="application/vnd.openxmlformats-officedocument.presentationml.notesSlide+xml" PartName="/ppt/notesSlides/notesSlide8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88.xml"/>
  <Override ContentType="application/vnd.openxmlformats-officedocument.presentationml.notesSlide+xml" PartName="/ppt/notesSlides/notesSlide3.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86.xml"/>
  <Override ContentType="application/vnd.openxmlformats-officedocument.presentationml.notesSlide+xml" PartName="/ppt/notesSlides/notesSlide143.xml"/>
  <Override ContentType="application/vnd.openxmlformats-officedocument.presentationml.notesSlide+xml" PartName="/ppt/notesSlides/notesSlide151.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94.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73.xml"/>
  <Override ContentType="application/vnd.openxmlformats-officedocument.presentationml.notesSlide+xml" PartName="/ppt/notesSlides/notesSlide119.xml"/>
  <Override ContentType="application/vnd.openxmlformats-officedocument.presentationml.notesSlide+xml" PartName="/ppt/notesSlides/notesSlide81.xml"/>
  <Override ContentType="application/vnd.openxmlformats-officedocument.presentationml.notesSlide+xml" PartName="/ppt/notesSlides/notesSlide166.xml"/>
  <Override ContentType="application/vnd.openxmlformats-officedocument.presentationml.notesSlide+xml" PartName="/ppt/notesSlides/notesSlide182.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78.xml"/>
  <Override ContentType="application/vnd.openxmlformats-officedocument.presentationml.notesSlide+xml" PartName="/ppt/notesSlides/notesSlide26.xml"/>
  <Override ContentType="application/vnd.openxmlformats-officedocument.presentationml.notesSlide+xml" PartName="/ppt/notesSlides/notesSlide135.xml"/>
  <Override ContentType="application/vnd.openxmlformats-officedocument.presentationml.notesSlide+xml" PartName="/ppt/notesSlides/notesSlide93.xml"/>
  <Override ContentType="application/vnd.openxmlformats-officedocument.presentationml.notesSlide+xml" PartName="/ppt/notesSlides/notesSlide57.xml"/>
  <Override ContentType="application/vnd.openxmlformats-officedocument.presentationml.notesSlide+xml" PartName="/ppt/notesSlides/notesSlide123.xml"/>
  <Override ContentType="application/vnd.openxmlformats-officedocument.presentationml.notesSlide+xml" PartName="/ppt/notesSlides/notesSlide171.xml"/>
  <Override ContentType="application/vnd.openxmlformats-officedocument.presentationml.notesSlide+xml" PartName="/ppt/notesSlides/notesSlide14.xml"/>
  <Override ContentType="application/vnd.openxmlformats-officedocument.presentationml.notesSlide+xml" PartName="/ppt/notesSlides/notesSlide37.xml"/>
  <Override ContentType="application/vnd.openxmlformats-officedocument.presentationml.notesSlide+xml" PartName="/ppt/notesSlides/notesSlide138.xml"/>
  <Override ContentType="application/vnd.openxmlformats-officedocument.presentationml.notesSlide+xml" PartName="/ppt/notesSlides/notesSlide163.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12.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155.xml"/>
  <Override ContentType="application/vnd.openxmlformats-officedocument.presentationml.notesSlide+xml" PartName="/ppt/notesSlides/notesSlide189.xml"/>
  <Override ContentType="application/vnd.openxmlformats-officedocument.presentationml.notesSlide+xml" PartName="/ppt/notesSlides/notesSlide46.xml"/>
  <Override ContentType="application/vnd.openxmlformats-officedocument.presentationml.notesSlide+xml" PartName="/ppt/notesSlides/notesSlide89.xml"/>
  <Override ContentType="application/vnd.openxmlformats-officedocument.presentationml.notesSlide+xml" PartName="/ppt/notesSlides/notesSlide146.xml"/>
  <Override ContentType="application/vnd.openxmlformats-officedocument.presentationml.notesSlide+xml" PartName="/ppt/notesSlides/notesSlide11.xml"/>
  <Override ContentType="application/vnd.openxmlformats-officedocument.presentationml.notesSlide+xml" PartName="/ppt/notesSlides/notesSlide120.xml"/>
  <Override ContentType="application/vnd.openxmlformats-officedocument.presentationml.notesSlide+xml" PartName="/ppt/notesSlides/notesSlide18.xml"/>
  <Override ContentType="application/vnd.openxmlformats-officedocument.presentationml.notesSlide+xml" PartName="/ppt/notesSlides/notesSlide131.xml"/>
  <Override ContentType="application/vnd.openxmlformats-officedocument.presentationml.notesSlide+xml" PartName="/ppt/notesSlides/notesSlide127.xml"/>
  <Override ContentType="application/vnd.openxmlformats-officedocument.presentationml.notesSlide+xml" PartName="/ppt/notesSlides/notesSlide19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65.xml"/>
  <Override ContentType="application/vnd.openxmlformats-officedocument.presentationml.notesSlide+xml" PartName="/ppt/notesSlides/notesSlide174.xml"/>
  <Override ContentType="application/vnd.openxmlformats-officedocument.presentationml.notesSlide+xml" PartName="/ppt/notesSlides/notesSlide92.xml"/>
  <Override ContentType="application/vnd.openxmlformats-officedocument.presentationml.notesSlide+xml" PartName="/ppt/notesSlides/notesSlide193.xml"/>
  <Override ContentType="application/vnd.openxmlformats-officedocument.presentationml.notesSlide+xml" PartName="/ppt/notesSlides/notesSlide150.xml"/>
  <Override ContentType="application/vnd.openxmlformats-officedocument.presentationml.notesSlide+xml" PartName="/ppt/notesSlides/notesSlide142.xml"/>
  <Override ContentType="application/vnd.openxmlformats-officedocument.presentationml.notesSlide+xml" PartName="/ppt/notesSlides/notesSlide116.xml"/>
  <Override ContentType="application/vnd.openxmlformats-officedocument.presentationml.notesSlide+xml" PartName="/ppt/notesSlides/notesSlide15.xml"/>
  <Override ContentType="application/vnd.openxmlformats-officedocument.presentationml.notesSlide+xml" PartName="/ppt/notesSlides/notesSlide159.xml"/>
  <Override ContentType="application/vnd.openxmlformats-officedocument.presentationml.notesSlide+xml" PartName="/ppt/notesSlides/notesSlide185.xml"/>
  <Override ContentType="application/vnd.openxmlformats-officedocument.presentationml.notesSlide+xml" PartName="/ppt/notesSlides/notesSlide126.xml"/>
  <Override ContentType="application/vnd.openxmlformats-officedocument.presentationml.notesSlide+xml" PartName="/ppt/notesSlides/notesSlide68.xml"/>
  <Override ContentType="application/vnd.openxmlformats-officedocument.presentationml.notesSlide+xml" PartName="/ppt/notesSlides/notesSlide169.xml"/>
  <Override ContentType="application/vnd.openxmlformats-officedocument.presentationml.notesSlide+xml" PartName="/ppt/notesSlides/notesSlide108.xml"/>
  <Override ContentType="application/vnd.openxmlformats-officedocument.presentationml.notesSlide+xml" PartName="/ppt/notesSlides/notesSlide25.xml"/>
  <Override ContentType="application/vnd.openxmlformats-officedocument.presentationml.notesSlide+xml" PartName="/ppt/notesSlides/notesSlide160.xml"/>
  <Override ContentType="application/vnd.openxmlformats-officedocument.presentationml.notesSlide+xml" PartName="/ppt/notesSlides/notesSlide43.xml"/>
  <Override ContentType="application/vnd.openxmlformats-officedocument.presentationml.notesSlide+xml" PartName="/ppt/notesSlides/notesSlide86.xml"/>
  <Override ContentType="application/vnd.openxmlformats-officedocument.presentationml.notesSlide+xml" PartName="/ppt/notesSlides/notesSlide179.xml"/>
  <Override ContentType="application/vnd.openxmlformats-officedocument.presentationml.notesSlide+xml" PartName="/ppt/notesSlides/notesSlide165.xml"/>
  <Override ContentType="application/vnd.openxmlformats-officedocument.presentationml.notesSlide+xml" PartName="/ppt/notesSlides/notesSlide122.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74.xml"/>
  <Override ContentType="application/vnd.openxmlformats-officedocument.presentationml.notesSlide+xml" PartName="/ppt/notesSlides/notesSlide170.xml"/>
  <Override ContentType="application/vnd.openxmlformats-officedocument.presentationml.notesSlide+xml" PartName="/ppt/notesSlides/notesSlide58.xml"/>
  <Override ContentType="application/vnd.openxmlformats-officedocument.presentationml.notesSlide+xml" PartName="/ppt/notesSlides/notesSlide154.xml"/>
  <Override ContentType="application/vnd.openxmlformats-officedocument.presentationml.notesSlide+xml" PartName="/ppt/notesSlides/notesSlide136.xml"/>
  <Override ContentType="application/vnd.openxmlformats-officedocument.presentationml.notesSlide+xml" PartName="/ppt/notesSlides/notesSlide2.xml"/>
  <Override ContentType="application/vnd.openxmlformats-officedocument.presentationml.notesSlide+xml" PartName="/ppt/notesSlides/notesSlide70.xml"/>
  <Override ContentType="application/vnd.openxmlformats-officedocument.presentationml.notesSlide+xml" PartName="/ppt/notesSlides/notesSlide111.xml"/>
  <Override ContentType="application/vnd.openxmlformats-officedocument.presentationml.notesSlide+xml" PartName="/ppt/notesSlides/notesSlide181.xml"/>
  <Override ContentType="application/vnd.openxmlformats-officedocument.presentationml.notesSlide+xml" PartName="/ppt/notesSlides/notesSlide47.xml"/>
  <Override ContentType="application/vnd.openxmlformats-officedocument.presentationml.notesSlide+xml" PartName="/ppt/notesSlides/notesSlide104.xml"/>
  <Override ContentType="application/vnd.openxmlformats-officedocument.presentationml.notesSlide+xml" PartName="/ppt/notesSlides/notesSlide147.xml"/>
  <Override ContentType="application/vnd.openxmlformats-officedocument.presentationml.notesSlide+xml" PartName="/ppt/notesSlides/notesSlide21.xml"/>
  <Override ContentType="application/vnd.openxmlformats-officedocument.presentationml.notesSlide+xml" PartName="/ppt/notesSlides/notesSlide164.xml"/>
  <Override ContentType="application/vnd.openxmlformats-officedocument.presentationml.notesSlide+xml" PartName="/ppt/notesSlides/notesSlide64.xml"/>
  <Override ContentType="application/vnd.openxmlformats-officedocument.presentationml.notesSlide+xml" PartName="/ppt/notesSlides/notesSlide121.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132.xml"/>
  <Override ContentType="application/vnd.openxmlformats-officedocument.presentationml.notesSlide+xml" PartName="/ppt/notesSlides/notesSlide36.xml"/>
  <Override ContentType="application/vnd.openxmlformats-officedocument.presentationml.notesSlide+xml" PartName="/ppt/notesSlides/notesSlide96.xml"/>
  <Override ContentType="application/vnd.openxmlformats-officedocument.presentationml.notesSlide+xml" PartName="/ppt/notesSlides/notesSlide192.xml"/>
  <Override ContentType="application/vnd.openxmlformats-officedocument.presentationml.notesSlide+xml" PartName="/ppt/notesSlides/notesSlide19.xml"/>
  <Override ContentType="application/vnd.openxmlformats-officedocument.presentationml.notesSlide+xml" PartName="/ppt/notesSlides/notesSlide115.xml"/>
  <Override ContentType="application/vnd.openxmlformats-officedocument.presentationml.notesSlide+xml" PartName="/ppt/notesSlides/notesSlide53.xml"/>
  <Override ContentType="application/vnd.openxmlformats-officedocument.presentationml.notesSlide+xml" PartName="/ppt/notesSlides/notesSlide158.xml"/>
  <Override ContentType="application/vnd.openxmlformats-officedocument.presentationml.notesSlide+xml" PartName="/ppt/notesSlides/notesSlide175.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1.xml"/>
  <Override ContentType="application/vnd.openxmlformats-officedocument.presentationml.slide+xml" PartName="/ppt/slides/slide164.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48.xml"/>
  <Override ContentType="application/vnd.openxmlformats-officedocument.presentationml.slide+xml" PartName="/ppt/slides/slide172.xml"/>
  <Override ContentType="application/vnd.openxmlformats-officedocument.presentationml.slide+xml" PartName="/ppt/slides/slide19.xml"/>
  <Override ContentType="application/vnd.openxmlformats-officedocument.presentationml.slide+xml" PartName="/ppt/slides/slide5.xml"/>
  <Override ContentType="application/vnd.openxmlformats-officedocument.presentationml.slide+xml" PartName="/ppt/slides/slide51.xml"/>
  <Override ContentType="application/vnd.openxmlformats-officedocument.presentationml.slide+xml" PartName="/ppt/slides/slide113.xml"/>
  <Override ContentType="application/vnd.openxmlformats-officedocument.presentationml.slide+xml" PartName="/ppt/slides/slide94.xml"/>
  <Override ContentType="application/vnd.openxmlformats-officedocument.presentationml.slide+xml" PartName="/ppt/slides/slide156.xml"/>
  <Override ContentType="application/vnd.openxmlformats-officedocument.presentationml.slide+xml" PartName="/ppt/slides/slide71.xml"/>
  <Override ContentType="application/vnd.openxmlformats-officedocument.presentationml.slide+xml" PartName="/ppt/slides/slide179.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36.xml"/>
  <Override ContentType="application/vnd.openxmlformats-officedocument.presentationml.slide+xml" PartName="/ppt/slides/slide184.xml"/>
  <Override ContentType="application/vnd.openxmlformats-officedocument.presentationml.slide+xml" PartName="/ppt/slides/slide141.xml"/>
  <Override ContentType="application/vnd.openxmlformats-officedocument.presentationml.slide+xml" PartName="/ppt/slides/slide82.xml"/>
  <Override ContentType="application/vnd.openxmlformats-officedocument.presentationml.slide+xml" PartName="/ppt/slides/slide9.xml"/>
  <Override ContentType="application/vnd.openxmlformats-officedocument.presentationml.slide+xml" PartName="/ppt/slides/slide168.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187.xml"/>
  <Override ContentType="application/vnd.openxmlformats-officedocument.presentationml.slide+xml" PartName="/ppt/slides/slide98.xml"/>
  <Override ContentType="application/vnd.openxmlformats-officedocument.presentationml.slide+xml" PartName="/ppt/slides/slide152.xml"/>
  <Override ContentType="application/vnd.openxmlformats-officedocument.presentationml.slide+xml" PartName="/ppt/slides/slide125.xml"/>
  <Override ContentType="application/vnd.openxmlformats-officedocument.presentationml.slide+xml" PartName="/ppt/slides/slide20.xml"/>
  <Override ContentType="application/vnd.openxmlformats-officedocument.presentationml.slide+xml" PartName="/ppt/slides/slide16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129.xml"/>
  <Override ContentType="application/vnd.openxmlformats-officedocument.presentationml.slide+xml" PartName="/ppt/slides/slide63.xml"/>
  <Override ContentType="application/vnd.openxmlformats-officedocument.presentationml.slide+xml" PartName="/ppt/slides/slide159.xml"/>
  <Override ContentType="application/vnd.openxmlformats-officedocument.presentationml.slide+xml" PartName="/ppt/slides/slide101.xml"/>
  <Override ContentType="application/vnd.openxmlformats-officedocument.presentationml.slide+xml" PartName="/ppt/slides/slide116.xml"/>
  <Override ContentType="application/vnd.openxmlformats-officedocument.presentationml.slide+xml" PartName="/ppt/slides/slide144.xml"/>
  <Override ContentType="application/vnd.openxmlformats-officedocument.presentationml.slide+xml" PartName="/ppt/slides/slide133.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176.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180.xml"/>
  <Override ContentType="application/vnd.openxmlformats-officedocument.presentationml.slide+xml" PartName="/ppt/slides/slide18.xml"/>
  <Override ContentType="application/vnd.openxmlformats-officedocument.presentationml.slide+xml" PartName="/ppt/slides/slide52.xml"/>
  <Override ContentType="application/vnd.openxmlformats-officedocument.presentationml.slide+xml" PartName="/ppt/slides/slide95.xml"/>
  <Override ContentType="application/vnd.openxmlformats-officedocument.presentationml.slide+xml" PartName="/ppt/slides/slide181.xml"/>
  <Override ContentType="application/vnd.openxmlformats-officedocument.presentationml.slide+xml" PartName="/ppt/slides/slide157.xml"/>
  <Override ContentType="application/vnd.openxmlformats-officedocument.presentationml.slide+xml" PartName="/ppt/slides/slide77.xml"/>
  <Override ContentType="application/vnd.openxmlformats-officedocument.presentationml.slide+xml" PartName="/ppt/slides/slide165.xml"/>
  <Override ContentType="application/vnd.openxmlformats-officedocument.presentationml.slide+xml" PartName="/ppt/slides/slide34.xml"/>
  <Override ContentType="application/vnd.openxmlformats-officedocument.presentationml.slide+xml" PartName="/ppt/slides/slide122.xml"/>
  <Override ContentType="application/vnd.openxmlformats-officedocument.presentationml.slide+xml" PartName="/ppt/slides/slide147.xml"/>
  <Override ContentType="application/vnd.openxmlformats-officedocument.presentationml.slide+xml" PartName="/ppt/slides/slide191.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137.xml"/>
  <Override ContentType="application/vnd.openxmlformats-officedocument.presentationml.slide+xml" PartName="/ppt/slides/slide110.xml"/>
  <Override ContentType="application/vnd.openxmlformats-officedocument.presentationml.slide+xml" PartName="/ppt/slides/slide153.xml"/>
  <Override ContentType="application/vnd.openxmlformats-officedocument.presentationml.slide+xml" PartName="/ppt/slides/slide67.xml"/>
  <Override ContentType="application/vnd.openxmlformats-officedocument.presentationml.slide+xml" PartName="/ppt/slides/slide171.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6.xml"/>
  <Override ContentType="application/vnd.openxmlformats-officedocument.presentationml.slide+xml" PartName="/ppt/slides/slide119.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169.xml"/>
  <Override ContentType="application/vnd.openxmlformats-officedocument.presentationml.slide+xml" PartName="/ppt/slides/slide30.xml"/>
  <Override ContentType="application/vnd.openxmlformats-officedocument.presentationml.slide+xml" PartName="/ppt/slides/slide126.xml"/>
  <Override ContentType="application/vnd.openxmlformats-officedocument.presentationml.slide+xml" PartName="/ppt/slides/slide186.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60.xml"/>
  <Override ContentType="application/vnd.openxmlformats-officedocument.presentationml.slide+xml" PartName="/ppt/slides/slide100.xml"/>
  <Override ContentType="application/vnd.openxmlformats-officedocument.presentationml.slide+xml" PartName="/ppt/slides/slide90.xml"/>
  <Override ContentType="application/vnd.openxmlformats-officedocument.presentationml.slide+xml" PartName="/ppt/slides/slide143.xml"/>
  <Override ContentType="application/vnd.openxmlformats-officedocument.presentationml.slide+xml" PartName="/ppt/slides/slide132.xml"/>
  <Override ContentType="application/vnd.openxmlformats-officedocument.presentationml.slide+xml" PartName="/ppt/slides/slide62.xml"/>
  <Override ContentType="application/vnd.openxmlformats-officedocument.presentationml.slide+xml" PartName="/ppt/slides/slide175.xml"/>
  <Override ContentType="application/vnd.openxmlformats-officedocument.presentationml.slide+xml" PartName="/ppt/slides/slide1.xml"/>
  <Override ContentType="application/vnd.openxmlformats-officedocument.presentationml.slide+xml" PartName="/ppt/slides/slide192.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88.xml"/>
  <Override ContentType="application/vnd.openxmlformats-officedocument.presentationml.slide+xml" PartName="/ppt/slides/slide158.xml"/>
  <Override ContentType="application/vnd.openxmlformats-officedocument.presentationml.slide+xml" PartName="/ppt/slides/slide115.xml"/>
  <Override ContentType="application/vnd.openxmlformats-officedocument.presentationml.slide+xml" PartName="/ppt/slides/slide3.xml"/>
  <Override ContentType="application/vnd.openxmlformats-officedocument.presentationml.slide+xml" PartName="/ppt/slides/slide182.xml"/>
  <Override ContentType="application/vnd.openxmlformats-officedocument.presentationml.slide+xml" PartName="/ppt/slides/slide17.xml"/>
  <Override ContentType="application/vnd.openxmlformats-officedocument.presentationml.slide+xml" PartName="/ppt/slides/slide138.xml"/>
  <Override ContentType="application/vnd.openxmlformats-officedocument.presentationml.slide+xml" PartName="/ppt/slides/slide25.xml"/>
  <Override ContentType="application/vnd.openxmlformats-officedocument.presentationml.slide+xml" PartName="/ppt/slides/slide174.xml"/>
  <Override ContentType="application/vnd.openxmlformats-officedocument.presentationml.slide+xml" PartName="/ppt/slides/slide190.xml"/>
  <Override ContentType="application/vnd.openxmlformats-officedocument.presentationml.slide+xml" PartName="/ppt/slides/slide33.xml"/>
  <Override ContentType="application/vnd.openxmlformats-officedocument.presentationml.slide+xml" PartName="/ppt/slides/slide68.xml"/>
  <Override ContentType="application/vnd.openxmlformats-officedocument.presentationml.slide+xml" PartName="/ppt/slides/slide170.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123.xml"/>
  <Override ContentType="application/vnd.openxmlformats-officedocument.presentationml.slide+xml" PartName="/ppt/slides/slide166.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4.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185.xml"/>
  <Override ContentType="application/vnd.openxmlformats-officedocument.presentationml.slide+xml" PartName="/ppt/slides/slide65.xml"/>
  <Override ContentType="application/vnd.openxmlformats-officedocument.presentationml.slide+xml" PartName="/ppt/slides/slide118.xml"/>
  <Override ContentType="application/vnd.openxmlformats-officedocument.presentationml.slide+xml" PartName="/ppt/slides/slide142.xml"/>
  <Override ContentType="application/vnd.openxmlformats-officedocument.presentationml.slide+xml" PartName="/ppt/slides/slide72.xml"/>
  <Override ContentType="application/vnd.openxmlformats-officedocument.presentationml.slide+xml" PartName="/ppt/slides/slide135.xml"/>
  <Override ContentType="application/vnd.openxmlformats-officedocument.presentationml.slide+xml" PartName="/ppt/slides/slide178.xml"/>
  <Override ContentType="application/vnd.openxmlformats-officedocument.presentationml.slide+xml" PartName="/ppt/slides/slide29.xml"/>
  <Override ContentType="application/vnd.openxmlformats-officedocument.presentationml.slide+xml" PartName="/ppt/slides/slide76.xml"/>
  <Override ContentType="application/vnd.openxmlformats-officedocument.presentationml.slide+xml" PartName="/ppt/slides/slide131.xml"/>
  <Override ContentType="application/vnd.openxmlformats-officedocument.presentationml.slide+xml" PartName="/ppt/slides/slide93.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114.xml"/>
  <Override ContentType="application/vnd.openxmlformats-officedocument.presentationml.slide+xml" PartName="/ppt/slides/slide163.xml"/>
  <Override ContentType="application/vnd.openxmlformats-officedocument.presentationml.slide+xml" PartName="/ppt/slides/slide127.xml"/>
  <Override ContentType="application/vnd.openxmlformats-officedocument.presentationml.slide+xml" PartName="/ppt/slides/slide146.xml"/>
  <Override ContentType="application/vnd.openxmlformats-officedocument.presentationml.slide+xml" PartName="/ppt/slides/slide150.xml"/>
  <Override ContentType="application/vnd.openxmlformats-officedocument.presentationml.slide+xml" PartName="/ppt/slides/slide189.xml"/>
  <Override ContentType="application/vnd.openxmlformats-officedocument.presentationml.slide+xml" PartName="/ppt/slides/slide120.xml"/>
  <Override ContentType="application/vnd.openxmlformats-officedocument.presentationml.slide+xml" PartName="/ppt/slides/slide87.xml"/>
  <Override ContentType="application/vnd.openxmlformats-officedocument.presentationml.slide+xml" PartName="/ppt/slides/slide57.xml"/>
  <Override ContentType="application/vnd.openxmlformats-officedocument.presentationml.slide+xml" PartName="/ppt/slides/slide44.xml"/>
  <Override ContentType="application/vnd.openxmlformats-officedocument.presentationml.slide+xml" PartName="/ppt/slides/slide193.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39.xml"/>
  <Override ContentType="application/vnd.openxmlformats-officedocument.presentationml.slide+xml" PartName="/ppt/slides/slide60.xml"/>
  <Override ContentType="application/vnd.openxmlformats-officedocument.presentationml.slide+xml" PartName="/ppt/slides/slide26.xml"/>
  <Override ContentType="application/vnd.openxmlformats-officedocument.presentationml.slide+xml" PartName="/ppt/slides/slide112.xml"/>
  <Override ContentType="application/vnd.openxmlformats-officedocument.presentationml.slide+xml" PartName="/ppt/slides/slide15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130.xml"/>
  <Override ContentType="application/vnd.openxmlformats-officedocument.presentationml.slide+xml" PartName="/ppt/slides/slide173.xml"/>
  <Override ContentType="application/vnd.openxmlformats-officedocument.presentationml.slide+xml" PartName="/ppt/slides/slide16.xml"/>
  <Override ContentType="application/vnd.openxmlformats-officedocument.presentationml.slide+xml" PartName="/ppt/slides/slide97.xml"/>
  <Override ContentType="application/vnd.openxmlformats-officedocument.presentationml.slide+xml" PartName="/ppt/slides/slide140.xml"/>
  <Override ContentType="application/vnd.openxmlformats-officedocument.presentationml.slide+xml" PartName="/ppt/slides/slide11.xml"/>
  <Override ContentType="application/vnd.openxmlformats-officedocument.presentationml.slide+xml" PartName="/ppt/slides/slide183.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149.xml"/>
  <Override ContentType="application/vnd.openxmlformats-officedocument.presentationml.slide+xml" PartName="/ppt/slides/slide124.xml"/>
  <Override ContentType="application/vnd.openxmlformats-officedocument.presentationml.slide+xml" PartName="/ppt/slides/slide106.xml"/>
  <Override ContentType="application/vnd.openxmlformats-officedocument.presentationml.slide+xml" PartName="/ppt/slides/slide167.xml"/>
  <Override ContentType="application/vnd.openxmlformats-officedocument.presentationml.slide+xml" PartName="/ppt/slides/slide70.xml"/>
  <Override ContentType="application/vnd.openxmlformats-officedocument.presentationml.slide+xml" PartName="/ppt/slides/slide194.xml"/>
  <Override ContentType="application/vnd.openxmlformats-officedocument.presentationml.slide+xml" PartName="/ppt/slides/slide151.xml"/>
  <Override ContentType="application/vnd.openxmlformats-officedocument.presentationml.slide+xml" PartName="/ppt/slides/slide177.xml"/>
  <Override ContentType="application/vnd.openxmlformats-officedocument.presentationml.slide+xml" PartName="/ppt/slides/slide134.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8.xml"/>
  <Override ContentType="application/vnd.openxmlformats-officedocument.presentationml.slide+xml" PartName="/ppt/slides/slide117.xml"/>
  <Override ContentType="application/vnd.openxmlformats-officedocument.presentationml.slide+xml" PartName="/ppt/slides/slide145.xml"/>
  <Override ContentType="application/vnd.openxmlformats-officedocument.presentationml.slide+xml" PartName="/ppt/slides/slide188.xml"/>
  <Override ContentType="application/vnd.openxmlformats-officedocument.presentationml.slide+xml" PartName="/ppt/slides/slide162.xml"/>
  <Override ContentType="application/vnd.openxmlformats-officedocument.presentationml.slide+xml" PartName="/ppt/slides/slide32.xml"/>
  <Override ContentType="application/vnd.openxmlformats-officedocument.presentationml.slide+xml" PartName="/ppt/slides/slide75.xml"/>
  <Override ContentType="application/vnd.openxmlformats-officedocument.presentationml.slide+xml" PartName="/ppt/slides/slide58.xml"/>
  <Override ContentType="application/vnd.openxmlformats-officedocument.presentationml.slide+xml" PartName="/ppt/slides/slide15.xml"/>
  <Override ContentType="application/vnd.openxmlformats-officedocument.presentationml.slide+xml" PartName="/ppt/slides/slide12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 id="214748365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 id="356" r:id="rId108"/>
    <p:sldId id="357" r:id="rId109"/>
    <p:sldId id="358" r:id="rId110"/>
    <p:sldId id="359" r:id="rId111"/>
    <p:sldId id="360" r:id="rId112"/>
    <p:sldId id="361" r:id="rId113"/>
    <p:sldId id="362" r:id="rId114"/>
    <p:sldId id="363" r:id="rId115"/>
    <p:sldId id="364" r:id="rId116"/>
    <p:sldId id="365" r:id="rId117"/>
    <p:sldId id="366" r:id="rId118"/>
    <p:sldId id="367" r:id="rId119"/>
    <p:sldId id="368" r:id="rId120"/>
    <p:sldId id="369" r:id="rId121"/>
    <p:sldId id="370" r:id="rId122"/>
    <p:sldId id="371" r:id="rId123"/>
    <p:sldId id="372" r:id="rId124"/>
    <p:sldId id="373" r:id="rId125"/>
    <p:sldId id="374" r:id="rId126"/>
    <p:sldId id="375" r:id="rId127"/>
    <p:sldId id="376" r:id="rId128"/>
    <p:sldId id="377" r:id="rId129"/>
    <p:sldId id="378" r:id="rId130"/>
    <p:sldId id="379" r:id="rId131"/>
    <p:sldId id="380" r:id="rId132"/>
    <p:sldId id="381" r:id="rId133"/>
    <p:sldId id="382" r:id="rId134"/>
    <p:sldId id="383" r:id="rId135"/>
    <p:sldId id="384" r:id="rId136"/>
    <p:sldId id="385" r:id="rId137"/>
    <p:sldId id="386" r:id="rId138"/>
    <p:sldId id="387" r:id="rId139"/>
    <p:sldId id="388" r:id="rId140"/>
    <p:sldId id="389" r:id="rId141"/>
    <p:sldId id="390" r:id="rId142"/>
    <p:sldId id="391" r:id="rId143"/>
    <p:sldId id="392" r:id="rId144"/>
    <p:sldId id="393" r:id="rId145"/>
    <p:sldId id="394" r:id="rId146"/>
    <p:sldId id="395" r:id="rId147"/>
    <p:sldId id="396" r:id="rId148"/>
    <p:sldId id="397" r:id="rId149"/>
    <p:sldId id="398" r:id="rId150"/>
    <p:sldId id="399" r:id="rId151"/>
    <p:sldId id="400" r:id="rId152"/>
    <p:sldId id="401" r:id="rId153"/>
    <p:sldId id="402" r:id="rId154"/>
    <p:sldId id="403" r:id="rId155"/>
    <p:sldId id="404" r:id="rId156"/>
    <p:sldId id="405" r:id="rId157"/>
    <p:sldId id="406" r:id="rId158"/>
    <p:sldId id="407" r:id="rId159"/>
    <p:sldId id="408" r:id="rId160"/>
    <p:sldId id="409" r:id="rId161"/>
    <p:sldId id="410" r:id="rId162"/>
    <p:sldId id="411" r:id="rId163"/>
    <p:sldId id="412" r:id="rId164"/>
    <p:sldId id="413" r:id="rId165"/>
    <p:sldId id="414" r:id="rId166"/>
    <p:sldId id="415" r:id="rId167"/>
    <p:sldId id="416" r:id="rId168"/>
    <p:sldId id="417" r:id="rId169"/>
    <p:sldId id="418" r:id="rId170"/>
    <p:sldId id="419" r:id="rId171"/>
    <p:sldId id="420" r:id="rId172"/>
    <p:sldId id="421" r:id="rId173"/>
    <p:sldId id="422" r:id="rId174"/>
    <p:sldId id="423" r:id="rId175"/>
    <p:sldId id="424" r:id="rId176"/>
    <p:sldId id="425" r:id="rId177"/>
    <p:sldId id="426" r:id="rId178"/>
    <p:sldId id="427" r:id="rId179"/>
    <p:sldId id="428" r:id="rId180"/>
    <p:sldId id="429" r:id="rId181"/>
    <p:sldId id="430" r:id="rId182"/>
    <p:sldId id="431" r:id="rId183"/>
    <p:sldId id="432" r:id="rId184"/>
    <p:sldId id="433" r:id="rId185"/>
    <p:sldId id="434" r:id="rId186"/>
    <p:sldId id="435" r:id="rId187"/>
    <p:sldId id="436" r:id="rId188"/>
    <p:sldId id="437" r:id="rId189"/>
    <p:sldId id="438" r:id="rId190"/>
    <p:sldId id="439" r:id="rId191"/>
    <p:sldId id="440" r:id="rId192"/>
    <p:sldId id="441" r:id="rId193"/>
    <p:sldId id="442" r:id="rId194"/>
    <p:sldId id="443" r:id="rId195"/>
    <p:sldId id="444" r:id="rId196"/>
    <p:sldId id="445" r:id="rId197"/>
    <p:sldId id="446" r:id="rId198"/>
    <p:sldId id="447" r:id="rId199"/>
    <p:sldId id="448" r:id="rId200"/>
    <p:sldId id="449" r:id="rId201"/>
  </p:sldIdLst>
  <p:sldSz cy="6858000" cx="9144000"/>
  <p:notesSz cx="7315200" cy="96012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202" roundtripDataSignature="AMtx7mjsp3mTGVWlAlSmTpaPdXcXNYScE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CCCF0D8-B278-4A1B-882C-1B570A591ADC}">
  <a:tblStyle styleId="{2CCCF0D8-B278-4A1B-882C-1B570A591ADC}"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190" Type="http://schemas.openxmlformats.org/officeDocument/2006/relationships/slide" Target="slides/slide18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194" Type="http://schemas.openxmlformats.org/officeDocument/2006/relationships/slide" Target="slides/slide187.xml"/><Relationship Id="rId43" Type="http://schemas.openxmlformats.org/officeDocument/2006/relationships/slide" Target="slides/slide36.xml"/><Relationship Id="rId193" Type="http://schemas.openxmlformats.org/officeDocument/2006/relationships/slide" Target="slides/slide186.xml"/><Relationship Id="rId46" Type="http://schemas.openxmlformats.org/officeDocument/2006/relationships/slide" Target="slides/slide39.xml"/><Relationship Id="rId192" Type="http://schemas.openxmlformats.org/officeDocument/2006/relationships/slide" Target="slides/slide185.xml"/><Relationship Id="rId45" Type="http://schemas.openxmlformats.org/officeDocument/2006/relationships/slide" Target="slides/slide38.xml"/><Relationship Id="rId191" Type="http://schemas.openxmlformats.org/officeDocument/2006/relationships/slide" Target="slides/slide184.xml"/><Relationship Id="rId48" Type="http://schemas.openxmlformats.org/officeDocument/2006/relationships/slide" Target="slides/slide41.xml"/><Relationship Id="rId187" Type="http://schemas.openxmlformats.org/officeDocument/2006/relationships/slide" Target="slides/slide180.xml"/><Relationship Id="rId47" Type="http://schemas.openxmlformats.org/officeDocument/2006/relationships/slide" Target="slides/slide40.xml"/><Relationship Id="rId186" Type="http://schemas.openxmlformats.org/officeDocument/2006/relationships/slide" Target="slides/slide179.xml"/><Relationship Id="rId185" Type="http://schemas.openxmlformats.org/officeDocument/2006/relationships/slide" Target="slides/slide178.xml"/><Relationship Id="rId49" Type="http://schemas.openxmlformats.org/officeDocument/2006/relationships/slide" Target="slides/slide42.xml"/><Relationship Id="rId184" Type="http://schemas.openxmlformats.org/officeDocument/2006/relationships/slide" Target="slides/slide177.xml"/><Relationship Id="rId189" Type="http://schemas.openxmlformats.org/officeDocument/2006/relationships/slide" Target="slides/slide182.xml"/><Relationship Id="rId188" Type="http://schemas.openxmlformats.org/officeDocument/2006/relationships/slide" Target="slides/slide18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183" Type="http://schemas.openxmlformats.org/officeDocument/2006/relationships/slide" Target="slides/slide176.xml"/><Relationship Id="rId32" Type="http://schemas.openxmlformats.org/officeDocument/2006/relationships/slide" Target="slides/slide25.xml"/><Relationship Id="rId182" Type="http://schemas.openxmlformats.org/officeDocument/2006/relationships/slide" Target="slides/slide175.xml"/><Relationship Id="rId35" Type="http://schemas.openxmlformats.org/officeDocument/2006/relationships/slide" Target="slides/slide28.xml"/><Relationship Id="rId181" Type="http://schemas.openxmlformats.org/officeDocument/2006/relationships/slide" Target="slides/slide174.xml"/><Relationship Id="rId34" Type="http://schemas.openxmlformats.org/officeDocument/2006/relationships/slide" Target="slides/slide27.xml"/><Relationship Id="rId180" Type="http://schemas.openxmlformats.org/officeDocument/2006/relationships/slide" Target="slides/slide173.xml"/><Relationship Id="rId37" Type="http://schemas.openxmlformats.org/officeDocument/2006/relationships/slide" Target="slides/slide30.xml"/><Relationship Id="rId176" Type="http://schemas.openxmlformats.org/officeDocument/2006/relationships/slide" Target="slides/slide169.xml"/><Relationship Id="rId36" Type="http://schemas.openxmlformats.org/officeDocument/2006/relationships/slide" Target="slides/slide29.xml"/><Relationship Id="rId175" Type="http://schemas.openxmlformats.org/officeDocument/2006/relationships/slide" Target="slides/slide168.xml"/><Relationship Id="rId39" Type="http://schemas.openxmlformats.org/officeDocument/2006/relationships/slide" Target="slides/slide32.xml"/><Relationship Id="rId174" Type="http://schemas.openxmlformats.org/officeDocument/2006/relationships/slide" Target="slides/slide167.xml"/><Relationship Id="rId38" Type="http://schemas.openxmlformats.org/officeDocument/2006/relationships/slide" Target="slides/slide31.xml"/><Relationship Id="rId173" Type="http://schemas.openxmlformats.org/officeDocument/2006/relationships/slide" Target="slides/slide166.xml"/><Relationship Id="rId179" Type="http://schemas.openxmlformats.org/officeDocument/2006/relationships/slide" Target="slides/slide172.xml"/><Relationship Id="rId178" Type="http://schemas.openxmlformats.org/officeDocument/2006/relationships/slide" Target="slides/slide171.xml"/><Relationship Id="rId177" Type="http://schemas.openxmlformats.org/officeDocument/2006/relationships/slide" Target="slides/slide170.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98" Type="http://schemas.openxmlformats.org/officeDocument/2006/relationships/slide" Target="slides/slide191.xml"/><Relationship Id="rId14" Type="http://schemas.openxmlformats.org/officeDocument/2006/relationships/slide" Target="slides/slide7.xml"/><Relationship Id="rId197" Type="http://schemas.openxmlformats.org/officeDocument/2006/relationships/slide" Target="slides/slide190.xml"/><Relationship Id="rId17" Type="http://schemas.openxmlformats.org/officeDocument/2006/relationships/slide" Target="slides/slide10.xml"/><Relationship Id="rId196" Type="http://schemas.openxmlformats.org/officeDocument/2006/relationships/slide" Target="slides/slide189.xml"/><Relationship Id="rId16" Type="http://schemas.openxmlformats.org/officeDocument/2006/relationships/slide" Target="slides/slide9.xml"/><Relationship Id="rId195" Type="http://schemas.openxmlformats.org/officeDocument/2006/relationships/slide" Target="slides/slide188.xml"/><Relationship Id="rId19" Type="http://schemas.openxmlformats.org/officeDocument/2006/relationships/slide" Target="slides/slide12.xml"/><Relationship Id="rId18" Type="http://schemas.openxmlformats.org/officeDocument/2006/relationships/slide" Target="slides/slide11.xml"/><Relationship Id="rId199" Type="http://schemas.openxmlformats.org/officeDocument/2006/relationships/slide" Target="slides/slide192.xml"/><Relationship Id="rId84" Type="http://schemas.openxmlformats.org/officeDocument/2006/relationships/slide" Target="slides/slide77.xml"/><Relationship Id="rId83" Type="http://schemas.openxmlformats.org/officeDocument/2006/relationships/slide" Target="slides/slide76.xml"/><Relationship Id="rId86" Type="http://schemas.openxmlformats.org/officeDocument/2006/relationships/slide" Target="slides/slide79.xml"/><Relationship Id="rId85" Type="http://schemas.openxmlformats.org/officeDocument/2006/relationships/slide" Target="slides/slide78.xml"/><Relationship Id="rId88" Type="http://schemas.openxmlformats.org/officeDocument/2006/relationships/slide" Target="slides/slide81.xml"/><Relationship Id="rId150" Type="http://schemas.openxmlformats.org/officeDocument/2006/relationships/slide" Target="slides/slide143.xml"/><Relationship Id="rId87" Type="http://schemas.openxmlformats.org/officeDocument/2006/relationships/slide" Target="slides/slide80.xml"/><Relationship Id="rId89" Type="http://schemas.openxmlformats.org/officeDocument/2006/relationships/slide" Target="slides/slide82.xml"/><Relationship Id="rId80" Type="http://schemas.openxmlformats.org/officeDocument/2006/relationships/slide" Target="slides/slide73.xml"/><Relationship Id="rId82" Type="http://schemas.openxmlformats.org/officeDocument/2006/relationships/slide" Target="slides/slide75.xml"/><Relationship Id="rId81" Type="http://schemas.openxmlformats.org/officeDocument/2006/relationships/slide" Target="slides/slide74.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149" Type="http://schemas.openxmlformats.org/officeDocument/2006/relationships/slide" Target="slides/slide142.xml"/><Relationship Id="rId4" Type="http://schemas.openxmlformats.org/officeDocument/2006/relationships/tableStyles" Target="tableStyles.xml"/><Relationship Id="rId148" Type="http://schemas.openxmlformats.org/officeDocument/2006/relationships/slide" Target="slides/slide141.xml"/><Relationship Id="rId9" Type="http://schemas.openxmlformats.org/officeDocument/2006/relationships/slide" Target="slides/slide2.xml"/><Relationship Id="rId143" Type="http://schemas.openxmlformats.org/officeDocument/2006/relationships/slide" Target="slides/slide136.xml"/><Relationship Id="rId142" Type="http://schemas.openxmlformats.org/officeDocument/2006/relationships/slide" Target="slides/slide135.xml"/><Relationship Id="rId141" Type="http://schemas.openxmlformats.org/officeDocument/2006/relationships/slide" Target="slides/slide134.xml"/><Relationship Id="rId140" Type="http://schemas.openxmlformats.org/officeDocument/2006/relationships/slide" Target="slides/slide133.xml"/><Relationship Id="rId5" Type="http://schemas.openxmlformats.org/officeDocument/2006/relationships/slideMaster" Target="slideMasters/slideMaster1.xml"/><Relationship Id="rId147" Type="http://schemas.openxmlformats.org/officeDocument/2006/relationships/slide" Target="slides/slide140.xml"/><Relationship Id="rId6" Type="http://schemas.openxmlformats.org/officeDocument/2006/relationships/slideMaster" Target="slideMasters/slideMaster2.xml"/><Relationship Id="rId146" Type="http://schemas.openxmlformats.org/officeDocument/2006/relationships/slide" Target="slides/slide139.xml"/><Relationship Id="rId7" Type="http://schemas.openxmlformats.org/officeDocument/2006/relationships/notesMaster" Target="notesMasters/notesMaster1.xml"/><Relationship Id="rId145" Type="http://schemas.openxmlformats.org/officeDocument/2006/relationships/slide" Target="slides/slide138.xml"/><Relationship Id="rId8" Type="http://schemas.openxmlformats.org/officeDocument/2006/relationships/slide" Target="slides/slide1.xml"/><Relationship Id="rId144" Type="http://schemas.openxmlformats.org/officeDocument/2006/relationships/slide" Target="slides/slide137.xml"/><Relationship Id="rId73" Type="http://schemas.openxmlformats.org/officeDocument/2006/relationships/slide" Target="slides/slide66.xml"/><Relationship Id="rId72" Type="http://schemas.openxmlformats.org/officeDocument/2006/relationships/slide" Target="slides/slide65.xml"/><Relationship Id="rId75" Type="http://schemas.openxmlformats.org/officeDocument/2006/relationships/slide" Target="slides/slide68.xml"/><Relationship Id="rId74" Type="http://schemas.openxmlformats.org/officeDocument/2006/relationships/slide" Target="slides/slide67.xml"/><Relationship Id="rId77" Type="http://schemas.openxmlformats.org/officeDocument/2006/relationships/slide" Target="slides/slide70.xml"/><Relationship Id="rId76" Type="http://schemas.openxmlformats.org/officeDocument/2006/relationships/slide" Target="slides/slide69.xml"/><Relationship Id="rId79" Type="http://schemas.openxmlformats.org/officeDocument/2006/relationships/slide" Target="slides/slide72.xml"/><Relationship Id="rId78" Type="http://schemas.openxmlformats.org/officeDocument/2006/relationships/slide" Target="slides/slide71.xml"/><Relationship Id="rId71" Type="http://schemas.openxmlformats.org/officeDocument/2006/relationships/slide" Target="slides/slide64.xml"/><Relationship Id="rId70" Type="http://schemas.openxmlformats.org/officeDocument/2006/relationships/slide" Target="slides/slide63.xml"/><Relationship Id="rId139" Type="http://schemas.openxmlformats.org/officeDocument/2006/relationships/slide" Target="slides/slide132.xml"/><Relationship Id="rId138" Type="http://schemas.openxmlformats.org/officeDocument/2006/relationships/slide" Target="slides/slide131.xml"/><Relationship Id="rId137" Type="http://schemas.openxmlformats.org/officeDocument/2006/relationships/slide" Target="slides/slide130.xml"/><Relationship Id="rId132" Type="http://schemas.openxmlformats.org/officeDocument/2006/relationships/slide" Target="slides/slide125.xml"/><Relationship Id="rId131" Type="http://schemas.openxmlformats.org/officeDocument/2006/relationships/slide" Target="slides/slide124.xml"/><Relationship Id="rId130" Type="http://schemas.openxmlformats.org/officeDocument/2006/relationships/slide" Target="slides/slide123.xml"/><Relationship Id="rId136" Type="http://schemas.openxmlformats.org/officeDocument/2006/relationships/slide" Target="slides/slide129.xml"/><Relationship Id="rId135" Type="http://schemas.openxmlformats.org/officeDocument/2006/relationships/slide" Target="slides/slide128.xml"/><Relationship Id="rId134" Type="http://schemas.openxmlformats.org/officeDocument/2006/relationships/slide" Target="slides/slide127.xml"/><Relationship Id="rId133" Type="http://schemas.openxmlformats.org/officeDocument/2006/relationships/slide" Target="slides/slide126.xml"/><Relationship Id="rId62" Type="http://schemas.openxmlformats.org/officeDocument/2006/relationships/slide" Target="slides/slide55.xml"/><Relationship Id="rId61" Type="http://schemas.openxmlformats.org/officeDocument/2006/relationships/slide" Target="slides/slide54.xml"/><Relationship Id="rId64" Type="http://schemas.openxmlformats.org/officeDocument/2006/relationships/slide" Target="slides/slide57.xml"/><Relationship Id="rId63" Type="http://schemas.openxmlformats.org/officeDocument/2006/relationships/slide" Target="slides/slide56.xml"/><Relationship Id="rId66" Type="http://schemas.openxmlformats.org/officeDocument/2006/relationships/slide" Target="slides/slide59.xml"/><Relationship Id="rId172" Type="http://schemas.openxmlformats.org/officeDocument/2006/relationships/slide" Target="slides/slide165.xml"/><Relationship Id="rId65" Type="http://schemas.openxmlformats.org/officeDocument/2006/relationships/slide" Target="slides/slide58.xml"/><Relationship Id="rId171" Type="http://schemas.openxmlformats.org/officeDocument/2006/relationships/slide" Target="slides/slide164.xml"/><Relationship Id="rId68" Type="http://schemas.openxmlformats.org/officeDocument/2006/relationships/slide" Target="slides/slide61.xml"/><Relationship Id="rId170" Type="http://schemas.openxmlformats.org/officeDocument/2006/relationships/slide" Target="slides/slide163.xml"/><Relationship Id="rId67" Type="http://schemas.openxmlformats.org/officeDocument/2006/relationships/slide" Target="slides/slide60.xml"/><Relationship Id="rId60" Type="http://schemas.openxmlformats.org/officeDocument/2006/relationships/slide" Target="slides/slide53.xml"/><Relationship Id="rId165" Type="http://schemas.openxmlformats.org/officeDocument/2006/relationships/slide" Target="slides/slide158.xml"/><Relationship Id="rId69" Type="http://schemas.openxmlformats.org/officeDocument/2006/relationships/slide" Target="slides/slide62.xml"/><Relationship Id="rId164" Type="http://schemas.openxmlformats.org/officeDocument/2006/relationships/slide" Target="slides/slide157.xml"/><Relationship Id="rId163" Type="http://schemas.openxmlformats.org/officeDocument/2006/relationships/slide" Target="slides/slide156.xml"/><Relationship Id="rId162" Type="http://schemas.openxmlformats.org/officeDocument/2006/relationships/slide" Target="slides/slide155.xml"/><Relationship Id="rId169" Type="http://schemas.openxmlformats.org/officeDocument/2006/relationships/slide" Target="slides/slide162.xml"/><Relationship Id="rId168" Type="http://schemas.openxmlformats.org/officeDocument/2006/relationships/slide" Target="slides/slide161.xml"/><Relationship Id="rId167" Type="http://schemas.openxmlformats.org/officeDocument/2006/relationships/slide" Target="slides/slide160.xml"/><Relationship Id="rId166" Type="http://schemas.openxmlformats.org/officeDocument/2006/relationships/slide" Target="slides/slide159.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55" Type="http://schemas.openxmlformats.org/officeDocument/2006/relationships/slide" Target="slides/slide48.xml"/><Relationship Id="rId161" Type="http://schemas.openxmlformats.org/officeDocument/2006/relationships/slide" Target="slides/slide154.xml"/><Relationship Id="rId54" Type="http://schemas.openxmlformats.org/officeDocument/2006/relationships/slide" Target="slides/slide47.xml"/><Relationship Id="rId160" Type="http://schemas.openxmlformats.org/officeDocument/2006/relationships/slide" Target="slides/slide153.xml"/><Relationship Id="rId57" Type="http://schemas.openxmlformats.org/officeDocument/2006/relationships/slide" Target="slides/slide50.xml"/><Relationship Id="rId56" Type="http://schemas.openxmlformats.org/officeDocument/2006/relationships/slide" Target="slides/slide49.xml"/><Relationship Id="rId159" Type="http://schemas.openxmlformats.org/officeDocument/2006/relationships/slide" Target="slides/slide152.xml"/><Relationship Id="rId59" Type="http://schemas.openxmlformats.org/officeDocument/2006/relationships/slide" Target="slides/slide52.xml"/><Relationship Id="rId154" Type="http://schemas.openxmlformats.org/officeDocument/2006/relationships/slide" Target="slides/slide147.xml"/><Relationship Id="rId58" Type="http://schemas.openxmlformats.org/officeDocument/2006/relationships/slide" Target="slides/slide51.xml"/><Relationship Id="rId153" Type="http://schemas.openxmlformats.org/officeDocument/2006/relationships/slide" Target="slides/slide146.xml"/><Relationship Id="rId152" Type="http://schemas.openxmlformats.org/officeDocument/2006/relationships/slide" Target="slides/slide145.xml"/><Relationship Id="rId151" Type="http://schemas.openxmlformats.org/officeDocument/2006/relationships/slide" Target="slides/slide144.xml"/><Relationship Id="rId158" Type="http://schemas.openxmlformats.org/officeDocument/2006/relationships/slide" Target="slides/slide151.xml"/><Relationship Id="rId157" Type="http://schemas.openxmlformats.org/officeDocument/2006/relationships/slide" Target="slides/slide150.xml"/><Relationship Id="rId156" Type="http://schemas.openxmlformats.org/officeDocument/2006/relationships/slide" Target="slides/slide149.xml"/><Relationship Id="rId155" Type="http://schemas.openxmlformats.org/officeDocument/2006/relationships/slide" Target="slides/slide148.xml"/><Relationship Id="rId107" Type="http://schemas.openxmlformats.org/officeDocument/2006/relationships/slide" Target="slides/slide100.xml"/><Relationship Id="rId106" Type="http://schemas.openxmlformats.org/officeDocument/2006/relationships/slide" Target="slides/slide99.xml"/><Relationship Id="rId105" Type="http://schemas.openxmlformats.org/officeDocument/2006/relationships/slide" Target="slides/slide98.xml"/><Relationship Id="rId104" Type="http://schemas.openxmlformats.org/officeDocument/2006/relationships/slide" Target="slides/slide97.xml"/><Relationship Id="rId109" Type="http://schemas.openxmlformats.org/officeDocument/2006/relationships/slide" Target="slides/slide102.xml"/><Relationship Id="rId108" Type="http://schemas.openxmlformats.org/officeDocument/2006/relationships/slide" Target="slides/slide101.xml"/><Relationship Id="rId103" Type="http://schemas.openxmlformats.org/officeDocument/2006/relationships/slide" Target="slides/slide96.xml"/><Relationship Id="rId102" Type="http://schemas.openxmlformats.org/officeDocument/2006/relationships/slide" Target="slides/slide95.xml"/><Relationship Id="rId101" Type="http://schemas.openxmlformats.org/officeDocument/2006/relationships/slide" Target="slides/slide94.xml"/><Relationship Id="rId100" Type="http://schemas.openxmlformats.org/officeDocument/2006/relationships/slide" Target="slides/slide93.xml"/><Relationship Id="rId129" Type="http://schemas.openxmlformats.org/officeDocument/2006/relationships/slide" Target="slides/slide122.xml"/><Relationship Id="rId128" Type="http://schemas.openxmlformats.org/officeDocument/2006/relationships/slide" Target="slides/slide121.xml"/><Relationship Id="rId127" Type="http://schemas.openxmlformats.org/officeDocument/2006/relationships/slide" Target="slides/slide120.xml"/><Relationship Id="rId126" Type="http://schemas.openxmlformats.org/officeDocument/2006/relationships/slide" Target="slides/slide119.xml"/><Relationship Id="rId121" Type="http://schemas.openxmlformats.org/officeDocument/2006/relationships/slide" Target="slides/slide114.xml"/><Relationship Id="rId120" Type="http://schemas.openxmlformats.org/officeDocument/2006/relationships/slide" Target="slides/slide113.xml"/><Relationship Id="rId125" Type="http://schemas.openxmlformats.org/officeDocument/2006/relationships/slide" Target="slides/slide118.xml"/><Relationship Id="rId124" Type="http://schemas.openxmlformats.org/officeDocument/2006/relationships/slide" Target="slides/slide117.xml"/><Relationship Id="rId123" Type="http://schemas.openxmlformats.org/officeDocument/2006/relationships/slide" Target="slides/slide116.xml"/><Relationship Id="rId122" Type="http://schemas.openxmlformats.org/officeDocument/2006/relationships/slide" Target="slides/slide115.xml"/><Relationship Id="rId95" Type="http://schemas.openxmlformats.org/officeDocument/2006/relationships/slide" Target="slides/slide88.xml"/><Relationship Id="rId94" Type="http://schemas.openxmlformats.org/officeDocument/2006/relationships/slide" Target="slides/slide87.xml"/><Relationship Id="rId97" Type="http://schemas.openxmlformats.org/officeDocument/2006/relationships/slide" Target="slides/slide90.xml"/><Relationship Id="rId96" Type="http://schemas.openxmlformats.org/officeDocument/2006/relationships/slide" Target="slides/slide89.xml"/><Relationship Id="rId99" Type="http://schemas.openxmlformats.org/officeDocument/2006/relationships/slide" Target="slides/slide92.xml"/><Relationship Id="rId98" Type="http://schemas.openxmlformats.org/officeDocument/2006/relationships/slide" Target="slides/slide91.xml"/><Relationship Id="rId91" Type="http://schemas.openxmlformats.org/officeDocument/2006/relationships/slide" Target="slides/slide84.xml"/><Relationship Id="rId90" Type="http://schemas.openxmlformats.org/officeDocument/2006/relationships/slide" Target="slides/slide83.xml"/><Relationship Id="rId93" Type="http://schemas.openxmlformats.org/officeDocument/2006/relationships/slide" Target="slides/slide86.xml"/><Relationship Id="rId92" Type="http://schemas.openxmlformats.org/officeDocument/2006/relationships/slide" Target="slides/slide85.xml"/><Relationship Id="rId118" Type="http://schemas.openxmlformats.org/officeDocument/2006/relationships/slide" Target="slides/slide111.xml"/><Relationship Id="rId117" Type="http://schemas.openxmlformats.org/officeDocument/2006/relationships/slide" Target="slides/slide110.xml"/><Relationship Id="rId116" Type="http://schemas.openxmlformats.org/officeDocument/2006/relationships/slide" Target="slides/slide109.xml"/><Relationship Id="rId115" Type="http://schemas.openxmlformats.org/officeDocument/2006/relationships/slide" Target="slides/slide108.xml"/><Relationship Id="rId119" Type="http://schemas.openxmlformats.org/officeDocument/2006/relationships/slide" Target="slides/slide112.xml"/><Relationship Id="rId110" Type="http://schemas.openxmlformats.org/officeDocument/2006/relationships/slide" Target="slides/slide103.xml"/><Relationship Id="rId114" Type="http://schemas.openxmlformats.org/officeDocument/2006/relationships/slide" Target="slides/slide107.xml"/><Relationship Id="rId113" Type="http://schemas.openxmlformats.org/officeDocument/2006/relationships/slide" Target="slides/slide106.xml"/><Relationship Id="rId112" Type="http://schemas.openxmlformats.org/officeDocument/2006/relationships/slide" Target="slides/slide105.xml"/><Relationship Id="rId111" Type="http://schemas.openxmlformats.org/officeDocument/2006/relationships/slide" Target="slides/slide104.xml"/><Relationship Id="rId202" Type="http://customschemas.google.com/relationships/presentationmetadata" Target="metadata"/><Relationship Id="rId201" Type="http://schemas.openxmlformats.org/officeDocument/2006/relationships/slide" Target="slides/slide194.xml"/><Relationship Id="rId200" Type="http://schemas.openxmlformats.org/officeDocument/2006/relationships/slide" Target="slides/slide19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169920" cy="480060"/>
          </a:xfrm>
          <a:prstGeom prst="rect">
            <a:avLst/>
          </a:prstGeom>
          <a:noFill/>
          <a:ln>
            <a:noFill/>
          </a:ln>
        </p:spPr>
        <p:txBody>
          <a:bodyPr anchorCtr="0" anchor="t" bIns="48325" lIns="96650" spcFirstLastPara="1" rIns="96650" wrap="square" tIns="48325">
            <a:noAutofit/>
          </a:bodyPr>
          <a:lstStyle>
            <a:lvl1pPr lvl="0" marR="0" rtl="0" algn="l">
              <a:spcBef>
                <a:spcPts val="0"/>
              </a:spcBef>
              <a:spcAft>
                <a:spcPts val="0"/>
              </a:spcAft>
              <a:buSzPts val="1400"/>
              <a:buNone/>
              <a:defRPr b="0" i="0" sz="13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4143587" y="0"/>
            <a:ext cx="3169920" cy="480060"/>
          </a:xfrm>
          <a:prstGeom prst="rect">
            <a:avLst/>
          </a:prstGeom>
          <a:noFill/>
          <a:ln>
            <a:noFill/>
          </a:ln>
        </p:spPr>
        <p:txBody>
          <a:bodyPr anchorCtr="0" anchor="t" bIns="48325" lIns="96650" spcFirstLastPara="1" rIns="96650" wrap="square" tIns="48325">
            <a:noAutofit/>
          </a:bodyPr>
          <a:lstStyle>
            <a:lvl1pPr lvl="0" marR="0" rtl="0" algn="r">
              <a:spcBef>
                <a:spcPts val="0"/>
              </a:spcBef>
              <a:spcAft>
                <a:spcPts val="0"/>
              </a:spcAft>
              <a:buSzPts val="1400"/>
              <a:buNone/>
              <a:defRPr b="0" i="0" sz="13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31520" y="4560570"/>
            <a:ext cx="5852160" cy="4320540"/>
          </a:xfrm>
          <a:prstGeom prst="rect">
            <a:avLst/>
          </a:prstGeom>
          <a:noFill/>
          <a:ln>
            <a:noFill/>
          </a:ln>
        </p:spPr>
        <p:txBody>
          <a:bodyPr anchorCtr="0" anchor="t" bIns="48325" lIns="96650" spcFirstLastPara="1" rIns="96650" wrap="square" tIns="48325">
            <a:norm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119474"/>
            <a:ext cx="3169920" cy="480060"/>
          </a:xfrm>
          <a:prstGeom prst="rect">
            <a:avLst/>
          </a:prstGeom>
          <a:noFill/>
          <a:ln>
            <a:noFill/>
          </a:ln>
        </p:spPr>
        <p:txBody>
          <a:bodyPr anchorCtr="0" anchor="b" bIns="48325" lIns="96650" spcFirstLastPara="1" rIns="96650" wrap="square" tIns="48325">
            <a:noAutofit/>
          </a:bodyPr>
          <a:lstStyle>
            <a:lvl1pPr lvl="0" marR="0" rtl="0" algn="l">
              <a:spcBef>
                <a:spcPts val="0"/>
              </a:spcBef>
              <a:spcAft>
                <a:spcPts val="0"/>
              </a:spcAft>
              <a:buSzPts val="1400"/>
              <a:buNone/>
              <a:defRPr b="0" i="0" sz="13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4143587" y="9119474"/>
            <a:ext cx="3169920" cy="480060"/>
          </a:xfrm>
          <a:prstGeom prst="rect">
            <a:avLst/>
          </a:prstGeom>
          <a:noFill/>
          <a:ln>
            <a:noFill/>
          </a:ln>
        </p:spPr>
        <p:txBody>
          <a:bodyPr anchorCtr="0" anchor="b" bIns="48325" lIns="96650" spcFirstLastPara="1" rIns="96650" wrap="square" tIns="48325">
            <a:noAutofit/>
          </a:bodyPr>
          <a:lstStyle/>
          <a:p>
            <a:pPr indent="0" lvl="0" marL="0" marR="0" rtl="0" algn="r">
              <a:spcBef>
                <a:spcPts val="0"/>
              </a:spcBef>
              <a:spcAft>
                <a:spcPts val="0"/>
              </a:spcAft>
              <a:buNone/>
            </a:pPr>
            <a:fld id="{00000000-1234-1234-1234-123412341234}" type="slidenum">
              <a:rPr b="0" i="0" lang="en-US" sz="1300" u="none" cap="none" strike="noStrike">
                <a:solidFill>
                  <a:schemeClr val="dk1"/>
                </a:solidFill>
                <a:latin typeface="Calibri"/>
                <a:ea typeface="Calibri"/>
                <a:cs typeface="Calibri"/>
                <a:sym typeface="Calibri"/>
              </a:rPr>
              <a:t>‹#›</a:t>
            </a:fld>
            <a:endParaRPr b="0" i="0" sz="13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journals.plos.org/plosbiology/article?id=10.1371/journal.pbio.1002106" TargetMode="Externa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repository.seafdec.org.ph/browse?type=author&amp;authority=5d339d7f-de99-4623-9a53-f432d813b8c8" TargetMode="External"/><Relationship Id="rId3" Type="http://schemas.openxmlformats.org/officeDocument/2006/relationships/hyperlink" Target="https://repository.seafdec.org.ph/browse?type=author&amp;authority=f55374a6-51d5-4bad-a2b9-103519d455b9" TargetMode="Externa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1: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33" name="Google Shape;133;p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06" name="Google Shape;206;p1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8" name="Shape 928"/>
        <p:cNvGrpSpPr/>
        <p:nvPr/>
      </p:nvGrpSpPr>
      <p:grpSpPr>
        <a:xfrm>
          <a:off x="0" y="0"/>
          <a:ext cx="0" cy="0"/>
          <a:chOff x="0" y="0"/>
          <a:chExt cx="0" cy="0"/>
        </a:xfrm>
      </p:grpSpPr>
      <p:sp>
        <p:nvSpPr>
          <p:cNvPr id="929" name="Google Shape;929;p133: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930" name="Google Shape;930;p133: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6" name="Shape 936"/>
        <p:cNvGrpSpPr/>
        <p:nvPr/>
      </p:nvGrpSpPr>
      <p:grpSpPr>
        <a:xfrm>
          <a:off x="0" y="0"/>
          <a:ext cx="0" cy="0"/>
          <a:chOff x="0" y="0"/>
          <a:chExt cx="0" cy="0"/>
        </a:xfrm>
      </p:grpSpPr>
      <p:sp>
        <p:nvSpPr>
          <p:cNvPr id="937" name="Google Shape;937;p134: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938" name="Google Shape;938;p134: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5" name="Shape 945"/>
        <p:cNvGrpSpPr/>
        <p:nvPr/>
      </p:nvGrpSpPr>
      <p:grpSpPr>
        <a:xfrm>
          <a:off x="0" y="0"/>
          <a:ext cx="0" cy="0"/>
          <a:chOff x="0" y="0"/>
          <a:chExt cx="0" cy="0"/>
        </a:xfrm>
      </p:grpSpPr>
      <p:sp>
        <p:nvSpPr>
          <p:cNvPr id="946" name="Google Shape;946;p135: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947" name="Google Shape;947;p135: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4" name="Shape 954"/>
        <p:cNvGrpSpPr/>
        <p:nvPr/>
      </p:nvGrpSpPr>
      <p:grpSpPr>
        <a:xfrm>
          <a:off x="0" y="0"/>
          <a:ext cx="0" cy="0"/>
          <a:chOff x="0" y="0"/>
          <a:chExt cx="0" cy="0"/>
        </a:xfrm>
      </p:grpSpPr>
      <p:sp>
        <p:nvSpPr>
          <p:cNvPr id="955" name="Google Shape;955;p136: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956" name="Google Shape;956;p136: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6" name="Shape 966"/>
        <p:cNvGrpSpPr/>
        <p:nvPr/>
      </p:nvGrpSpPr>
      <p:grpSpPr>
        <a:xfrm>
          <a:off x="0" y="0"/>
          <a:ext cx="0" cy="0"/>
          <a:chOff x="0" y="0"/>
          <a:chExt cx="0" cy="0"/>
        </a:xfrm>
      </p:grpSpPr>
      <p:sp>
        <p:nvSpPr>
          <p:cNvPr id="967" name="Google Shape;967;p137: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968" name="Google Shape;968;p137: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5" name="Shape 975"/>
        <p:cNvGrpSpPr/>
        <p:nvPr/>
      </p:nvGrpSpPr>
      <p:grpSpPr>
        <a:xfrm>
          <a:off x="0" y="0"/>
          <a:ext cx="0" cy="0"/>
          <a:chOff x="0" y="0"/>
          <a:chExt cx="0" cy="0"/>
        </a:xfrm>
      </p:grpSpPr>
      <p:sp>
        <p:nvSpPr>
          <p:cNvPr id="976" name="Google Shape;976;p138: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977" name="Google Shape;977;p138: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5" name="Shape 985"/>
        <p:cNvGrpSpPr/>
        <p:nvPr/>
      </p:nvGrpSpPr>
      <p:grpSpPr>
        <a:xfrm>
          <a:off x="0" y="0"/>
          <a:ext cx="0" cy="0"/>
          <a:chOff x="0" y="0"/>
          <a:chExt cx="0" cy="0"/>
        </a:xfrm>
      </p:grpSpPr>
      <p:sp>
        <p:nvSpPr>
          <p:cNvPr id="986" name="Google Shape;986;p139: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87" name="Google Shape;987;p139: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988" name="Google Shape;988;p139: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4" name="Shape 994"/>
        <p:cNvGrpSpPr/>
        <p:nvPr/>
      </p:nvGrpSpPr>
      <p:grpSpPr>
        <a:xfrm>
          <a:off x="0" y="0"/>
          <a:ext cx="0" cy="0"/>
          <a:chOff x="0" y="0"/>
          <a:chExt cx="0" cy="0"/>
        </a:xfrm>
      </p:grpSpPr>
      <p:sp>
        <p:nvSpPr>
          <p:cNvPr id="995" name="Google Shape;995;p140: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96" name="Google Shape;996;p140: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997" name="Google Shape;997;p140: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2" name="Shape 1002"/>
        <p:cNvGrpSpPr/>
        <p:nvPr/>
      </p:nvGrpSpPr>
      <p:grpSpPr>
        <a:xfrm>
          <a:off x="0" y="0"/>
          <a:ext cx="0" cy="0"/>
          <a:chOff x="0" y="0"/>
          <a:chExt cx="0" cy="0"/>
        </a:xfrm>
      </p:grpSpPr>
      <p:sp>
        <p:nvSpPr>
          <p:cNvPr id="1003" name="Google Shape;1003;p141: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004" name="Google Shape;1004;p141: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1005" name="Google Shape;1005;p141: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0" name="Shape 1010"/>
        <p:cNvGrpSpPr/>
        <p:nvPr/>
      </p:nvGrpSpPr>
      <p:grpSpPr>
        <a:xfrm>
          <a:off x="0" y="0"/>
          <a:ext cx="0" cy="0"/>
          <a:chOff x="0" y="0"/>
          <a:chExt cx="0" cy="0"/>
        </a:xfrm>
      </p:grpSpPr>
      <p:sp>
        <p:nvSpPr>
          <p:cNvPr id="1011" name="Google Shape;1011;p142: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rPr lang="en-US"/>
              <a:t>*As of August 31, 2021</a:t>
            </a:r>
            <a:endParaRPr b="0" i="0" sz="1800" u="none" cap="none" strike="noStrike">
              <a:solidFill>
                <a:srgbClr val="000000"/>
              </a:solidFill>
              <a:latin typeface="Arial"/>
              <a:ea typeface="Arial"/>
              <a:cs typeface="Arial"/>
              <a:sym typeface="Arial"/>
            </a:endParaRPr>
          </a:p>
        </p:txBody>
      </p:sp>
      <p:sp>
        <p:nvSpPr>
          <p:cNvPr id="1012" name="Google Shape;1012;p142: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15" name="Google Shape;215;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0" name="Shape 1020"/>
        <p:cNvGrpSpPr/>
        <p:nvPr/>
      </p:nvGrpSpPr>
      <p:grpSpPr>
        <a:xfrm>
          <a:off x="0" y="0"/>
          <a:ext cx="0" cy="0"/>
          <a:chOff x="0" y="0"/>
          <a:chExt cx="0" cy="0"/>
        </a:xfrm>
      </p:grpSpPr>
      <p:sp>
        <p:nvSpPr>
          <p:cNvPr id="1021" name="Google Shape;1021;p143: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rPr lang="en-US"/>
              <a:t>2014 – 65 users from 16 countries requested 70 items</a:t>
            </a:r>
            <a:endParaRPr/>
          </a:p>
          <a:p>
            <a:pPr indent="0" lvl="0" marL="0" marR="0" rtl="0" algn="l">
              <a:lnSpc>
                <a:spcPct val="100000"/>
              </a:lnSpc>
              <a:spcBef>
                <a:spcPts val="0"/>
              </a:spcBef>
              <a:spcAft>
                <a:spcPts val="0"/>
              </a:spcAft>
              <a:buClr>
                <a:srgbClr val="000000"/>
              </a:buClr>
              <a:buSzPts val="1400"/>
              <a:buFont typeface="Arial"/>
              <a:buNone/>
            </a:pPr>
            <a:r>
              <a:rPr lang="en-US"/>
              <a:t>2015 – 324 users from 47 countries requested 523 items</a:t>
            </a:r>
            <a:endParaRPr/>
          </a:p>
        </p:txBody>
      </p:sp>
      <p:sp>
        <p:nvSpPr>
          <p:cNvPr id="1022" name="Google Shape;1022;p143: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9" name="Shape 1029"/>
        <p:cNvGrpSpPr/>
        <p:nvPr/>
      </p:nvGrpSpPr>
      <p:grpSpPr>
        <a:xfrm>
          <a:off x="0" y="0"/>
          <a:ext cx="0" cy="0"/>
          <a:chOff x="0" y="0"/>
          <a:chExt cx="0" cy="0"/>
        </a:xfrm>
      </p:grpSpPr>
      <p:sp>
        <p:nvSpPr>
          <p:cNvPr id="1030" name="Google Shape;1030;p144: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031" name="Google Shape;1031;p144: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7" name="Shape 1037"/>
        <p:cNvGrpSpPr/>
        <p:nvPr/>
      </p:nvGrpSpPr>
      <p:grpSpPr>
        <a:xfrm>
          <a:off x="0" y="0"/>
          <a:ext cx="0" cy="0"/>
          <a:chOff x="0" y="0"/>
          <a:chExt cx="0" cy="0"/>
        </a:xfrm>
      </p:grpSpPr>
      <p:sp>
        <p:nvSpPr>
          <p:cNvPr id="1038" name="Google Shape;1038;p148: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039" name="Google Shape;1039;p148: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7" name="Shape 1047"/>
        <p:cNvGrpSpPr/>
        <p:nvPr/>
      </p:nvGrpSpPr>
      <p:grpSpPr>
        <a:xfrm>
          <a:off x="0" y="0"/>
          <a:ext cx="0" cy="0"/>
          <a:chOff x="0" y="0"/>
          <a:chExt cx="0" cy="0"/>
        </a:xfrm>
      </p:grpSpPr>
      <p:sp>
        <p:nvSpPr>
          <p:cNvPr id="1048" name="Google Shape;1048;p150: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9" name="Google Shape;1049;p150: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1050" name="Google Shape;1050;p150: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5" name="Shape 1055"/>
        <p:cNvGrpSpPr/>
        <p:nvPr/>
      </p:nvGrpSpPr>
      <p:grpSpPr>
        <a:xfrm>
          <a:off x="0" y="0"/>
          <a:ext cx="0" cy="0"/>
          <a:chOff x="0" y="0"/>
          <a:chExt cx="0" cy="0"/>
        </a:xfrm>
      </p:grpSpPr>
      <p:sp>
        <p:nvSpPr>
          <p:cNvPr id="1056" name="Google Shape;1056;p151: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7" name="Google Shape;1057;p151: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1058" name="Google Shape;1058;p151: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3" name="Shape 1063"/>
        <p:cNvGrpSpPr/>
        <p:nvPr/>
      </p:nvGrpSpPr>
      <p:grpSpPr>
        <a:xfrm>
          <a:off x="0" y="0"/>
          <a:ext cx="0" cy="0"/>
          <a:chOff x="0" y="0"/>
          <a:chExt cx="0" cy="0"/>
        </a:xfrm>
      </p:grpSpPr>
      <p:sp>
        <p:nvSpPr>
          <p:cNvPr id="1064" name="Google Shape;1064;p152: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5" name="Google Shape;1065;p152: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1066" name="Google Shape;1066;p152: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1" name="Shape 1071"/>
        <p:cNvGrpSpPr/>
        <p:nvPr/>
      </p:nvGrpSpPr>
      <p:grpSpPr>
        <a:xfrm>
          <a:off x="0" y="0"/>
          <a:ext cx="0" cy="0"/>
          <a:chOff x="0" y="0"/>
          <a:chExt cx="0" cy="0"/>
        </a:xfrm>
      </p:grpSpPr>
      <p:sp>
        <p:nvSpPr>
          <p:cNvPr id="1072" name="Google Shape;1072;p153: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3" name="Google Shape;1073;p153: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1074" name="Google Shape;1074;p153: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9" name="Shape 1079"/>
        <p:cNvGrpSpPr/>
        <p:nvPr/>
      </p:nvGrpSpPr>
      <p:grpSpPr>
        <a:xfrm>
          <a:off x="0" y="0"/>
          <a:ext cx="0" cy="0"/>
          <a:chOff x="0" y="0"/>
          <a:chExt cx="0" cy="0"/>
        </a:xfrm>
      </p:grpSpPr>
      <p:sp>
        <p:nvSpPr>
          <p:cNvPr id="1080" name="Google Shape;1080;p154: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1" name="Google Shape;1081;p154: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1082" name="Google Shape;1082;p154: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8" name="Shape 1088"/>
        <p:cNvGrpSpPr/>
        <p:nvPr/>
      </p:nvGrpSpPr>
      <p:grpSpPr>
        <a:xfrm>
          <a:off x="0" y="0"/>
          <a:ext cx="0" cy="0"/>
          <a:chOff x="0" y="0"/>
          <a:chExt cx="0" cy="0"/>
        </a:xfrm>
      </p:grpSpPr>
      <p:sp>
        <p:nvSpPr>
          <p:cNvPr id="1089" name="Google Shape;1089;p166:notes"/>
          <p:cNvSpPr/>
          <p:nvPr>
            <p:ph idx="2" type="sldImg"/>
          </p:nvPr>
        </p:nvSpPr>
        <p:spPr>
          <a:xfrm>
            <a:off x="1184275" y="698500"/>
            <a:ext cx="4651500" cy="34893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0" name="Google Shape;1090;p166: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1091" name="Google Shape;1091;p166: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4" name="Shape 1094"/>
        <p:cNvGrpSpPr/>
        <p:nvPr/>
      </p:nvGrpSpPr>
      <p:grpSpPr>
        <a:xfrm>
          <a:off x="0" y="0"/>
          <a:ext cx="0" cy="0"/>
          <a:chOff x="0" y="0"/>
          <a:chExt cx="0" cy="0"/>
        </a:xfrm>
      </p:grpSpPr>
      <p:sp>
        <p:nvSpPr>
          <p:cNvPr id="1095" name="Google Shape;1095;p165:notes"/>
          <p:cNvSpPr/>
          <p:nvPr>
            <p:ph idx="2" type="sldImg"/>
          </p:nvPr>
        </p:nvSpPr>
        <p:spPr>
          <a:xfrm>
            <a:off x="1184275" y="698500"/>
            <a:ext cx="4651500" cy="34893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6" name="Google Shape;1096;p165: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1097" name="Google Shape;1097;p165: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2" name="Google Shape;222;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23" name="Google Shape;223;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0" name="Shape 1100"/>
        <p:cNvGrpSpPr/>
        <p:nvPr/>
      </p:nvGrpSpPr>
      <p:grpSpPr>
        <a:xfrm>
          <a:off x="0" y="0"/>
          <a:ext cx="0" cy="0"/>
          <a:chOff x="0" y="0"/>
          <a:chExt cx="0" cy="0"/>
        </a:xfrm>
      </p:grpSpPr>
      <p:sp>
        <p:nvSpPr>
          <p:cNvPr id="1101" name="Google Shape;1101;p164:notes"/>
          <p:cNvSpPr/>
          <p:nvPr>
            <p:ph idx="2" type="sldImg"/>
          </p:nvPr>
        </p:nvSpPr>
        <p:spPr>
          <a:xfrm>
            <a:off x="1184275" y="698500"/>
            <a:ext cx="4651500" cy="34893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2" name="Google Shape;1102;p164: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1103" name="Google Shape;1103;p164: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6" name="Shape 1106"/>
        <p:cNvGrpSpPr/>
        <p:nvPr/>
      </p:nvGrpSpPr>
      <p:grpSpPr>
        <a:xfrm>
          <a:off x="0" y="0"/>
          <a:ext cx="0" cy="0"/>
          <a:chOff x="0" y="0"/>
          <a:chExt cx="0" cy="0"/>
        </a:xfrm>
      </p:grpSpPr>
      <p:sp>
        <p:nvSpPr>
          <p:cNvPr id="1107" name="Google Shape;1107;p194: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108" name="Google Shape;1108;p194: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1109" name="Google Shape;1109;p194: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4" name="Shape 1114"/>
        <p:cNvGrpSpPr/>
        <p:nvPr/>
      </p:nvGrpSpPr>
      <p:grpSpPr>
        <a:xfrm>
          <a:off x="0" y="0"/>
          <a:ext cx="0" cy="0"/>
          <a:chOff x="0" y="0"/>
          <a:chExt cx="0" cy="0"/>
        </a:xfrm>
      </p:grpSpPr>
      <p:sp>
        <p:nvSpPr>
          <p:cNvPr id="1115" name="Google Shape;1115;p155: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6" name="Google Shape;1116;p155: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lt1"/>
              </a:buClr>
              <a:buSzPts val="1200"/>
              <a:buFont typeface="Calibri"/>
              <a:buNone/>
            </a:pPr>
            <a:r>
              <a:t/>
            </a:r>
            <a:endParaRPr/>
          </a:p>
        </p:txBody>
      </p:sp>
      <p:sp>
        <p:nvSpPr>
          <p:cNvPr id="1117" name="Google Shape;1117;p155: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chemeClr val="lt1"/>
              </a:buClr>
              <a:buSzPts val="1300"/>
              <a:buFont typeface="Calibri"/>
              <a:buNone/>
            </a:pPr>
            <a:fld id="{00000000-1234-1234-1234-123412341234}" type="slidenum">
              <a:rPr lang="en-US"/>
              <a:t>‹#›</a:t>
            </a:fld>
            <a:endParaRPr sz="1400"/>
          </a:p>
        </p:txBody>
      </p:sp>
    </p:spTree>
  </p:cSld>
  <p:clrMapOvr>
    <a:masterClrMapping/>
  </p:clrMapOvr>
</p:notes>
</file>

<file path=ppt/notesSlides/notesSlide1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1" name="Shape 1121"/>
        <p:cNvGrpSpPr/>
        <p:nvPr/>
      </p:nvGrpSpPr>
      <p:grpSpPr>
        <a:xfrm>
          <a:off x="0" y="0"/>
          <a:ext cx="0" cy="0"/>
          <a:chOff x="0" y="0"/>
          <a:chExt cx="0" cy="0"/>
        </a:xfrm>
      </p:grpSpPr>
      <p:sp>
        <p:nvSpPr>
          <p:cNvPr id="1122" name="Google Shape;1122;p156: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123" name="Google Shape;1123;p156: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4" name="Shape 1134"/>
        <p:cNvGrpSpPr/>
        <p:nvPr/>
      </p:nvGrpSpPr>
      <p:grpSpPr>
        <a:xfrm>
          <a:off x="0" y="0"/>
          <a:ext cx="0" cy="0"/>
          <a:chOff x="0" y="0"/>
          <a:chExt cx="0" cy="0"/>
        </a:xfrm>
      </p:grpSpPr>
      <p:sp>
        <p:nvSpPr>
          <p:cNvPr id="1135" name="Google Shape;1135;p157: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136" name="Google Shape;1136;p157: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3" name="Shape 1153"/>
        <p:cNvGrpSpPr/>
        <p:nvPr/>
      </p:nvGrpSpPr>
      <p:grpSpPr>
        <a:xfrm>
          <a:off x="0" y="0"/>
          <a:ext cx="0" cy="0"/>
          <a:chOff x="0" y="0"/>
          <a:chExt cx="0" cy="0"/>
        </a:xfrm>
      </p:grpSpPr>
      <p:sp>
        <p:nvSpPr>
          <p:cNvPr id="1154" name="Google Shape;1154;p158: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155" name="Google Shape;1155;p158:notes"/>
          <p:cNvSpPr/>
          <p:nvPr>
            <p:ph idx="2" type="sldImg"/>
          </p:nvPr>
        </p:nvSpPr>
        <p:spPr>
          <a:xfrm>
            <a:off x="1184275" y="698500"/>
            <a:ext cx="4651500" cy="34893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9" name="Shape 1159"/>
        <p:cNvGrpSpPr/>
        <p:nvPr/>
      </p:nvGrpSpPr>
      <p:grpSpPr>
        <a:xfrm>
          <a:off x="0" y="0"/>
          <a:ext cx="0" cy="0"/>
          <a:chOff x="0" y="0"/>
          <a:chExt cx="0" cy="0"/>
        </a:xfrm>
      </p:grpSpPr>
      <p:sp>
        <p:nvSpPr>
          <p:cNvPr id="1160" name="Google Shape;1160;p159: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161" name="Google Shape;1161;p159:notes"/>
          <p:cNvSpPr/>
          <p:nvPr>
            <p:ph idx="2" type="sldImg"/>
          </p:nvPr>
        </p:nvSpPr>
        <p:spPr>
          <a:xfrm>
            <a:off x="1184275" y="698500"/>
            <a:ext cx="4651500" cy="34893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5" name="Shape 1165"/>
        <p:cNvGrpSpPr/>
        <p:nvPr/>
      </p:nvGrpSpPr>
      <p:grpSpPr>
        <a:xfrm>
          <a:off x="0" y="0"/>
          <a:ext cx="0" cy="0"/>
          <a:chOff x="0" y="0"/>
          <a:chExt cx="0" cy="0"/>
        </a:xfrm>
      </p:grpSpPr>
      <p:sp>
        <p:nvSpPr>
          <p:cNvPr id="1166" name="Google Shape;1166;p160: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167" name="Google Shape;1167;p160:notes"/>
          <p:cNvSpPr/>
          <p:nvPr>
            <p:ph idx="2" type="sldImg"/>
          </p:nvPr>
        </p:nvSpPr>
        <p:spPr>
          <a:xfrm>
            <a:off x="1184275" y="698500"/>
            <a:ext cx="4651500" cy="34893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1" name="Shape 1171"/>
        <p:cNvGrpSpPr/>
        <p:nvPr/>
      </p:nvGrpSpPr>
      <p:grpSpPr>
        <a:xfrm>
          <a:off x="0" y="0"/>
          <a:ext cx="0" cy="0"/>
          <a:chOff x="0" y="0"/>
          <a:chExt cx="0" cy="0"/>
        </a:xfrm>
      </p:grpSpPr>
      <p:sp>
        <p:nvSpPr>
          <p:cNvPr id="1172" name="Google Shape;1172;p161: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173" name="Google Shape;1173;p161: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7" name="Shape 1177"/>
        <p:cNvGrpSpPr/>
        <p:nvPr/>
      </p:nvGrpSpPr>
      <p:grpSpPr>
        <a:xfrm>
          <a:off x="0" y="0"/>
          <a:ext cx="0" cy="0"/>
          <a:chOff x="0" y="0"/>
          <a:chExt cx="0" cy="0"/>
        </a:xfrm>
      </p:grpSpPr>
      <p:sp>
        <p:nvSpPr>
          <p:cNvPr id="1178" name="Google Shape;1178;p162: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179" name="Google Shape;1179;p162: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1180" name="Google Shape;1180;p162: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0" name="Google Shape;230;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31" name="Google Shape;231;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a:p>
        </p:txBody>
      </p:sp>
    </p:spTree>
  </p:cSld>
  <p:clrMapOvr>
    <a:masterClrMapping/>
  </p:clrMapOvr>
</p:notes>
</file>

<file path=ppt/notesSlides/notesSlide1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4" name="Shape 1184"/>
        <p:cNvGrpSpPr/>
        <p:nvPr/>
      </p:nvGrpSpPr>
      <p:grpSpPr>
        <a:xfrm>
          <a:off x="0" y="0"/>
          <a:ext cx="0" cy="0"/>
          <a:chOff x="0" y="0"/>
          <a:chExt cx="0" cy="0"/>
        </a:xfrm>
      </p:grpSpPr>
      <p:sp>
        <p:nvSpPr>
          <p:cNvPr id="1185" name="Google Shape;1185;p163:notes"/>
          <p:cNvSpPr/>
          <p:nvPr>
            <p:ph idx="2" type="sldImg"/>
          </p:nvPr>
        </p:nvSpPr>
        <p:spPr>
          <a:xfrm>
            <a:off x="1184275" y="698500"/>
            <a:ext cx="4651500" cy="34893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6" name="Google Shape;1186;p163: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1187" name="Google Shape;1187;p163: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1" name="Shape 1191"/>
        <p:cNvGrpSpPr/>
        <p:nvPr/>
      </p:nvGrpSpPr>
      <p:grpSpPr>
        <a:xfrm>
          <a:off x="0" y="0"/>
          <a:ext cx="0" cy="0"/>
          <a:chOff x="0" y="0"/>
          <a:chExt cx="0" cy="0"/>
        </a:xfrm>
      </p:grpSpPr>
      <p:sp>
        <p:nvSpPr>
          <p:cNvPr id="1192" name="Google Shape;1192;p187: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193" name="Google Shape;1193;p18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8" name="Shape 1198"/>
        <p:cNvGrpSpPr/>
        <p:nvPr/>
      </p:nvGrpSpPr>
      <p:grpSpPr>
        <a:xfrm>
          <a:off x="0" y="0"/>
          <a:ext cx="0" cy="0"/>
          <a:chOff x="0" y="0"/>
          <a:chExt cx="0" cy="0"/>
        </a:xfrm>
      </p:grpSpPr>
      <p:sp>
        <p:nvSpPr>
          <p:cNvPr id="1199" name="Google Shape;1199;p189: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200" name="Google Shape;1200;p189: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1201" name="Google Shape;1201;p189: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6" name="Shape 1206"/>
        <p:cNvGrpSpPr/>
        <p:nvPr/>
      </p:nvGrpSpPr>
      <p:grpSpPr>
        <a:xfrm>
          <a:off x="0" y="0"/>
          <a:ext cx="0" cy="0"/>
          <a:chOff x="0" y="0"/>
          <a:chExt cx="0" cy="0"/>
        </a:xfrm>
      </p:grpSpPr>
      <p:sp>
        <p:nvSpPr>
          <p:cNvPr id="1207" name="Google Shape;1207;p190:notes"/>
          <p:cNvSpPr/>
          <p:nvPr>
            <p:ph idx="2" type="sldImg"/>
          </p:nvPr>
        </p:nvSpPr>
        <p:spPr>
          <a:xfrm>
            <a:off x="1184275" y="698500"/>
            <a:ext cx="4651500" cy="34893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8" name="Google Shape;1208;p190: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1209" name="Google Shape;1209;p190: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4" name="Shape 1214"/>
        <p:cNvGrpSpPr/>
        <p:nvPr/>
      </p:nvGrpSpPr>
      <p:grpSpPr>
        <a:xfrm>
          <a:off x="0" y="0"/>
          <a:ext cx="0" cy="0"/>
          <a:chOff x="0" y="0"/>
          <a:chExt cx="0" cy="0"/>
        </a:xfrm>
      </p:grpSpPr>
      <p:sp>
        <p:nvSpPr>
          <p:cNvPr id="1215" name="Google Shape;1215;p167: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216" name="Google Shape;1216;p167: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lt1"/>
              </a:buClr>
              <a:buSzPts val="1400"/>
              <a:buFont typeface="Calibri"/>
              <a:buNone/>
            </a:pPr>
            <a:r>
              <a:t/>
            </a:r>
            <a:endParaRPr/>
          </a:p>
        </p:txBody>
      </p:sp>
      <p:sp>
        <p:nvSpPr>
          <p:cNvPr id="1217" name="Google Shape;1217;p167: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chemeClr val="lt1"/>
              </a:buClr>
              <a:buSzPts val="1400"/>
              <a:buFont typeface="Calibri"/>
              <a:buNone/>
            </a:pPr>
            <a:fld id="{00000000-1234-1234-1234-123412341234}" type="slidenum">
              <a:rPr lang="en-US"/>
              <a:t>‹#›</a:t>
            </a:fld>
            <a:endParaRPr sz="1400"/>
          </a:p>
        </p:txBody>
      </p:sp>
    </p:spTree>
  </p:cSld>
  <p:clrMapOvr>
    <a:masterClrMapping/>
  </p:clrMapOvr>
</p:notes>
</file>

<file path=ppt/notesSlides/notesSlide1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1" name="Shape 1221"/>
        <p:cNvGrpSpPr/>
        <p:nvPr/>
      </p:nvGrpSpPr>
      <p:grpSpPr>
        <a:xfrm>
          <a:off x="0" y="0"/>
          <a:ext cx="0" cy="0"/>
          <a:chOff x="0" y="0"/>
          <a:chExt cx="0" cy="0"/>
        </a:xfrm>
      </p:grpSpPr>
      <p:sp>
        <p:nvSpPr>
          <p:cNvPr id="1222" name="Google Shape;1222;p168: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223" name="Google Shape;1223;p168:notes"/>
          <p:cNvSpPr/>
          <p:nvPr>
            <p:ph idx="2" type="sldImg"/>
          </p:nvPr>
        </p:nvSpPr>
        <p:spPr>
          <a:xfrm>
            <a:off x="1184275" y="698500"/>
            <a:ext cx="4651500" cy="34893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7" name="Shape 1227"/>
        <p:cNvGrpSpPr/>
        <p:nvPr/>
      </p:nvGrpSpPr>
      <p:grpSpPr>
        <a:xfrm>
          <a:off x="0" y="0"/>
          <a:ext cx="0" cy="0"/>
          <a:chOff x="0" y="0"/>
          <a:chExt cx="0" cy="0"/>
        </a:xfrm>
      </p:grpSpPr>
      <p:sp>
        <p:nvSpPr>
          <p:cNvPr id="1228" name="Google Shape;1228;p169: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229" name="Google Shape;1229;p169: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1230" name="Google Shape;1230;p169: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5" name="Shape 1235"/>
        <p:cNvGrpSpPr/>
        <p:nvPr/>
      </p:nvGrpSpPr>
      <p:grpSpPr>
        <a:xfrm>
          <a:off x="0" y="0"/>
          <a:ext cx="0" cy="0"/>
          <a:chOff x="0" y="0"/>
          <a:chExt cx="0" cy="0"/>
        </a:xfrm>
      </p:grpSpPr>
      <p:sp>
        <p:nvSpPr>
          <p:cNvPr id="1236" name="Google Shape;1236;p170:notes"/>
          <p:cNvSpPr/>
          <p:nvPr>
            <p:ph idx="2" type="sldImg"/>
          </p:nvPr>
        </p:nvSpPr>
        <p:spPr>
          <a:xfrm>
            <a:off x="1184275" y="698500"/>
            <a:ext cx="4651500" cy="34893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7" name="Google Shape;1237;p170: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1238" name="Google Shape;1238;p170: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1" name="Shape 1241"/>
        <p:cNvGrpSpPr/>
        <p:nvPr/>
      </p:nvGrpSpPr>
      <p:grpSpPr>
        <a:xfrm>
          <a:off x="0" y="0"/>
          <a:ext cx="0" cy="0"/>
          <a:chOff x="0" y="0"/>
          <a:chExt cx="0" cy="0"/>
        </a:xfrm>
      </p:grpSpPr>
      <p:sp>
        <p:nvSpPr>
          <p:cNvPr id="1242" name="Google Shape;1242;p171: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243" name="Google Shape;1243;p171: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1244" name="Google Shape;1244;p171: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chemeClr val="dk1"/>
              </a:buClr>
              <a:buSzPts val="1400"/>
              <a:buFont typeface="Calibri"/>
              <a:buNone/>
            </a:pPr>
            <a:fld id="{00000000-1234-1234-1234-123412341234}" type="slidenum">
              <a:rPr lang="en-US"/>
              <a:t>‹#›</a:t>
            </a:fld>
            <a:endParaRPr sz="1400"/>
          </a:p>
        </p:txBody>
      </p:sp>
    </p:spTree>
  </p:cSld>
  <p:clrMapOvr>
    <a:masterClrMapping/>
  </p:clrMapOvr>
</p:notes>
</file>

<file path=ppt/notesSlides/notesSlide1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9" name="Shape 1249"/>
        <p:cNvGrpSpPr/>
        <p:nvPr/>
      </p:nvGrpSpPr>
      <p:grpSpPr>
        <a:xfrm>
          <a:off x="0" y="0"/>
          <a:ext cx="0" cy="0"/>
          <a:chOff x="0" y="0"/>
          <a:chExt cx="0" cy="0"/>
        </a:xfrm>
      </p:grpSpPr>
      <p:sp>
        <p:nvSpPr>
          <p:cNvPr id="1250" name="Google Shape;1250;p172: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251" name="Google Shape;1251;p172: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38" name="Google Shape;238;p1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7" name="Shape 1257"/>
        <p:cNvGrpSpPr/>
        <p:nvPr/>
      </p:nvGrpSpPr>
      <p:grpSpPr>
        <a:xfrm>
          <a:off x="0" y="0"/>
          <a:ext cx="0" cy="0"/>
          <a:chOff x="0" y="0"/>
          <a:chExt cx="0" cy="0"/>
        </a:xfrm>
      </p:grpSpPr>
      <p:sp>
        <p:nvSpPr>
          <p:cNvPr id="1258" name="Google Shape;1258;p173: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259" name="Google Shape;1259;p173: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260" name="Google Shape;1260;p173: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6" name="Shape 1266"/>
        <p:cNvGrpSpPr/>
        <p:nvPr/>
      </p:nvGrpSpPr>
      <p:grpSpPr>
        <a:xfrm>
          <a:off x="0" y="0"/>
          <a:ext cx="0" cy="0"/>
          <a:chOff x="0" y="0"/>
          <a:chExt cx="0" cy="0"/>
        </a:xfrm>
      </p:grpSpPr>
      <p:sp>
        <p:nvSpPr>
          <p:cNvPr id="1267" name="Google Shape;1267;p175: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268" name="Google Shape;1268;p175: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269" name="Google Shape;1269;p175: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5" name="Shape 1275"/>
        <p:cNvGrpSpPr/>
        <p:nvPr/>
      </p:nvGrpSpPr>
      <p:grpSpPr>
        <a:xfrm>
          <a:off x="0" y="0"/>
          <a:ext cx="0" cy="0"/>
          <a:chOff x="0" y="0"/>
          <a:chExt cx="0" cy="0"/>
        </a:xfrm>
      </p:grpSpPr>
      <p:sp>
        <p:nvSpPr>
          <p:cNvPr id="1276" name="Google Shape;1276;p177:notes"/>
          <p:cNvSpPr/>
          <p:nvPr>
            <p:ph idx="2" type="sldImg"/>
          </p:nvPr>
        </p:nvSpPr>
        <p:spPr>
          <a:xfrm>
            <a:off x="1184275" y="698500"/>
            <a:ext cx="4651500" cy="34893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7" name="Google Shape;1277;p177: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1278" name="Google Shape;1278;p177: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4" name="Shape 1284"/>
        <p:cNvGrpSpPr/>
        <p:nvPr/>
      </p:nvGrpSpPr>
      <p:grpSpPr>
        <a:xfrm>
          <a:off x="0" y="0"/>
          <a:ext cx="0" cy="0"/>
          <a:chOff x="0" y="0"/>
          <a:chExt cx="0" cy="0"/>
        </a:xfrm>
      </p:grpSpPr>
      <p:sp>
        <p:nvSpPr>
          <p:cNvPr id="1285" name="Google Shape;1285;p179: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286" name="Google Shape;1286;p179: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1287" name="Google Shape;1287;p179: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chemeClr val="dk1"/>
              </a:buClr>
              <a:buSzPts val="1400"/>
              <a:buFont typeface="Calibri"/>
              <a:buNone/>
            </a:pPr>
            <a:fld id="{00000000-1234-1234-1234-123412341234}" type="slidenum">
              <a:rPr lang="en-US"/>
              <a:t>‹#›</a:t>
            </a:fld>
            <a:endParaRPr sz="1400"/>
          </a:p>
        </p:txBody>
      </p:sp>
    </p:spTree>
  </p:cSld>
  <p:clrMapOvr>
    <a:masterClrMapping/>
  </p:clrMapOvr>
</p:notes>
</file>

<file path=ppt/notesSlides/notesSlide1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2" name="Shape 1292"/>
        <p:cNvGrpSpPr/>
        <p:nvPr/>
      </p:nvGrpSpPr>
      <p:grpSpPr>
        <a:xfrm>
          <a:off x="0" y="0"/>
          <a:ext cx="0" cy="0"/>
          <a:chOff x="0" y="0"/>
          <a:chExt cx="0" cy="0"/>
        </a:xfrm>
      </p:grpSpPr>
      <p:sp>
        <p:nvSpPr>
          <p:cNvPr id="1293" name="Google Shape;1293;p195: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294" name="Google Shape;1294;p195: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lt1"/>
              </a:buClr>
              <a:buSzPts val="1400"/>
              <a:buFont typeface="Calibri"/>
              <a:buNone/>
            </a:pPr>
            <a:r>
              <a:t/>
            </a:r>
            <a:endParaRPr/>
          </a:p>
        </p:txBody>
      </p:sp>
      <p:sp>
        <p:nvSpPr>
          <p:cNvPr id="1295" name="Google Shape;1295;p195: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chemeClr val="lt1"/>
              </a:buClr>
              <a:buSzPts val="1400"/>
              <a:buFont typeface="Calibri"/>
              <a:buNone/>
            </a:pPr>
            <a:fld id="{00000000-1234-1234-1234-123412341234}" type="slidenum">
              <a:rPr lang="en-US"/>
              <a:t>‹#›</a:t>
            </a:fld>
            <a:endParaRPr sz="1400"/>
          </a:p>
        </p:txBody>
      </p:sp>
    </p:spTree>
  </p:cSld>
  <p:clrMapOvr>
    <a:masterClrMapping/>
  </p:clrMapOvr>
</p:notes>
</file>

<file path=ppt/notesSlides/notesSlide1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9" name="Shape 1299"/>
        <p:cNvGrpSpPr/>
        <p:nvPr/>
      </p:nvGrpSpPr>
      <p:grpSpPr>
        <a:xfrm>
          <a:off x="0" y="0"/>
          <a:ext cx="0" cy="0"/>
          <a:chOff x="0" y="0"/>
          <a:chExt cx="0" cy="0"/>
        </a:xfrm>
      </p:grpSpPr>
      <p:sp>
        <p:nvSpPr>
          <p:cNvPr id="1300" name="Google Shape;1300;p196: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1" name="Google Shape;1301;p196: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1302" name="Google Shape;1302;p196: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6" name="Shape 1306"/>
        <p:cNvGrpSpPr/>
        <p:nvPr/>
      </p:nvGrpSpPr>
      <p:grpSpPr>
        <a:xfrm>
          <a:off x="0" y="0"/>
          <a:ext cx="0" cy="0"/>
          <a:chOff x="0" y="0"/>
          <a:chExt cx="0" cy="0"/>
        </a:xfrm>
      </p:grpSpPr>
      <p:sp>
        <p:nvSpPr>
          <p:cNvPr id="1307" name="Google Shape;1307;p197: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08" name="Google Shape;1308;p197: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1309" name="Google Shape;1309;p197: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4" name="Shape 1314"/>
        <p:cNvGrpSpPr/>
        <p:nvPr/>
      </p:nvGrpSpPr>
      <p:grpSpPr>
        <a:xfrm>
          <a:off x="0" y="0"/>
          <a:ext cx="0" cy="0"/>
          <a:chOff x="0" y="0"/>
          <a:chExt cx="0" cy="0"/>
        </a:xfrm>
      </p:grpSpPr>
      <p:sp>
        <p:nvSpPr>
          <p:cNvPr id="1315" name="Google Shape;1315;p198: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16" name="Google Shape;1316;p198: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1317" name="Google Shape;1317;p198: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0" name="Shape 1320"/>
        <p:cNvGrpSpPr/>
        <p:nvPr/>
      </p:nvGrpSpPr>
      <p:grpSpPr>
        <a:xfrm>
          <a:off x="0" y="0"/>
          <a:ext cx="0" cy="0"/>
          <a:chOff x="0" y="0"/>
          <a:chExt cx="0" cy="0"/>
        </a:xfrm>
      </p:grpSpPr>
      <p:sp>
        <p:nvSpPr>
          <p:cNvPr id="1321" name="Google Shape;1321;p199: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22" name="Google Shape;1322;p199: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1323" name="Google Shape;1323;p199: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8" name="Shape 1328"/>
        <p:cNvGrpSpPr/>
        <p:nvPr/>
      </p:nvGrpSpPr>
      <p:grpSpPr>
        <a:xfrm>
          <a:off x="0" y="0"/>
          <a:ext cx="0" cy="0"/>
          <a:chOff x="0" y="0"/>
          <a:chExt cx="0" cy="0"/>
        </a:xfrm>
      </p:grpSpPr>
      <p:sp>
        <p:nvSpPr>
          <p:cNvPr id="1329" name="Google Shape;1329;p200: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30" name="Google Shape;1330;p200: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1331" name="Google Shape;1331;p200: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49" name="Google Shape;249;p1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6" name="Shape 1336"/>
        <p:cNvGrpSpPr/>
        <p:nvPr/>
      </p:nvGrpSpPr>
      <p:grpSpPr>
        <a:xfrm>
          <a:off x="0" y="0"/>
          <a:ext cx="0" cy="0"/>
          <a:chOff x="0" y="0"/>
          <a:chExt cx="0" cy="0"/>
        </a:xfrm>
      </p:grpSpPr>
      <p:sp>
        <p:nvSpPr>
          <p:cNvPr id="1337" name="Google Shape;1337;p201: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38" name="Google Shape;1338;p201: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1339" name="Google Shape;1339;p201: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4" name="Shape 1344"/>
        <p:cNvGrpSpPr/>
        <p:nvPr/>
      </p:nvGrpSpPr>
      <p:grpSpPr>
        <a:xfrm>
          <a:off x="0" y="0"/>
          <a:ext cx="0" cy="0"/>
          <a:chOff x="0" y="0"/>
          <a:chExt cx="0" cy="0"/>
        </a:xfrm>
      </p:grpSpPr>
      <p:sp>
        <p:nvSpPr>
          <p:cNvPr id="1345" name="Google Shape;1345;p202: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46" name="Google Shape;1346;p202: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1347" name="Google Shape;1347;p202: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1" name="Shape 1351"/>
        <p:cNvGrpSpPr/>
        <p:nvPr/>
      </p:nvGrpSpPr>
      <p:grpSpPr>
        <a:xfrm>
          <a:off x="0" y="0"/>
          <a:ext cx="0" cy="0"/>
          <a:chOff x="0" y="0"/>
          <a:chExt cx="0" cy="0"/>
        </a:xfrm>
      </p:grpSpPr>
      <p:sp>
        <p:nvSpPr>
          <p:cNvPr id="1352" name="Google Shape;1352;p203: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53" name="Google Shape;1353;p203: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1354" name="Google Shape;1354;p203: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chemeClr val="dk1"/>
              </a:buClr>
              <a:buSzPts val="1400"/>
              <a:buFont typeface="Calibri"/>
              <a:buNone/>
            </a:pPr>
            <a:fld id="{00000000-1234-1234-1234-123412341234}" type="slidenum">
              <a:rPr lang="en-US"/>
              <a:t>‹#›</a:t>
            </a:fld>
            <a:endParaRPr sz="1400"/>
          </a:p>
        </p:txBody>
      </p:sp>
    </p:spTree>
  </p:cSld>
  <p:clrMapOvr>
    <a:masterClrMapping/>
  </p:clrMapOvr>
</p:notes>
</file>

<file path=ppt/notesSlides/notesSlide1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9" name="Shape 1359"/>
        <p:cNvGrpSpPr/>
        <p:nvPr/>
      </p:nvGrpSpPr>
      <p:grpSpPr>
        <a:xfrm>
          <a:off x="0" y="0"/>
          <a:ext cx="0" cy="0"/>
          <a:chOff x="0" y="0"/>
          <a:chExt cx="0" cy="0"/>
        </a:xfrm>
      </p:grpSpPr>
      <p:sp>
        <p:nvSpPr>
          <p:cNvPr id="1360" name="Google Shape;1360;p204: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61" name="Google Shape;1361;p204: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lt1"/>
              </a:buClr>
              <a:buSzPts val="1400"/>
              <a:buFont typeface="Calibri"/>
              <a:buNone/>
            </a:pPr>
            <a:r>
              <a:t/>
            </a:r>
            <a:endParaRPr/>
          </a:p>
        </p:txBody>
      </p:sp>
      <p:sp>
        <p:nvSpPr>
          <p:cNvPr id="1362" name="Google Shape;1362;p204: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6" name="Shape 1366"/>
        <p:cNvGrpSpPr/>
        <p:nvPr/>
      </p:nvGrpSpPr>
      <p:grpSpPr>
        <a:xfrm>
          <a:off x="0" y="0"/>
          <a:ext cx="0" cy="0"/>
          <a:chOff x="0" y="0"/>
          <a:chExt cx="0" cy="0"/>
        </a:xfrm>
      </p:grpSpPr>
      <p:sp>
        <p:nvSpPr>
          <p:cNvPr id="1367" name="Google Shape;1367;p206: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368" name="Google Shape;1368;p206: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6" name="Shape 1376"/>
        <p:cNvGrpSpPr/>
        <p:nvPr/>
      </p:nvGrpSpPr>
      <p:grpSpPr>
        <a:xfrm>
          <a:off x="0" y="0"/>
          <a:ext cx="0" cy="0"/>
          <a:chOff x="0" y="0"/>
          <a:chExt cx="0" cy="0"/>
        </a:xfrm>
      </p:grpSpPr>
      <p:sp>
        <p:nvSpPr>
          <p:cNvPr id="1377" name="Google Shape;1377;p207: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378" name="Google Shape;1378;p207: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4" name="Shape 1384"/>
        <p:cNvGrpSpPr/>
        <p:nvPr/>
      </p:nvGrpSpPr>
      <p:grpSpPr>
        <a:xfrm>
          <a:off x="0" y="0"/>
          <a:ext cx="0" cy="0"/>
          <a:chOff x="0" y="0"/>
          <a:chExt cx="0" cy="0"/>
        </a:xfrm>
      </p:grpSpPr>
      <p:sp>
        <p:nvSpPr>
          <p:cNvPr id="1385" name="Google Shape;1385;p208: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86" name="Google Shape;1386;p208: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lt1"/>
              </a:buClr>
              <a:buSzPts val="1400"/>
              <a:buFont typeface="Calibri"/>
              <a:buNone/>
            </a:pPr>
            <a:r>
              <a:rPr lang="en-US"/>
              <a:t>Current Research Information System / Research Information Management System – to integrate with SAIR once latest version is stabilized</a:t>
            </a:r>
            <a:endParaRPr/>
          </a:p>
        </p:txBody>
      </p:sp>
      <p:sp>
        <p:nvSpPr>
          <p:cNvPr id="1387" name="Google Shape;1387;p208: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chemeClr val="lt1"/>
              </a:buClr>
              <a:buSzPts val="1400"/>
              <a:buFont typeface="Calibri"/>
              <a:buNone/>
            </a:pPr>
            <a:fld id="{00000000-1234-1234-1234-123412341234}" type="slidenum">
              <a:rPr lang="en-US"/>
              <a:t>‹#›</a:t>
            </a:fld>
            <a:endParaRPr sz="1400"/>
          </a:p>
        </p:txBody>
      </p:sp>
    </p:spTree>
  </p:cSld>
  <p:clrMapOvr>
    <a:masterClrMapping/>
  </p:clrMapOvr>
</p:notes>
</file>

<file path=ppt/notesSlides/notesSlide1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1" name="Shape 1391"/>
        <p:cNvGrpSpPr/>
        <p:nvPr/>
      </p:nvGrpSpPr>
      <p:grpSpPr>
        <a:xfrm>
          <a:off x="0" y="0"/>
          <a:ext cx="0" cy="0"/>
          <a:chOff x="0" y="0"/>
          <a:chExt cx="0" cy="0"/>
        </a:xfrm>
      </p:grpSpPr>
      <p:sp>
        <p:nvSpPr>
          <p:cNvPr id="1392" name="Google Shape;1392;p210: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93" name="Google Shape;1393;p210: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rPr lang="en-US"/>
              <a:t>Old CRIS</a:t>
            </a:r>
            <a:endParaRPr/>
          </a:p>
        </p:txBody>
      </p:sp>
      <p:sp>
        <p:nvSpPr>
          <p:cNvPr id="1394" name="Google Shape;1394;p210: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chemeClr val="dk1"/>
              </a:buClr>
              <a:buSzPts val="1400"/>
              <a:buFont typeface="Calibri"/>
              <a:buNone/>
            </a:pPr>
            <a:fld id="{00000000-1234-1234-1234-123412341234}" type="slidenum">
              <a:rPr lang="en-US"/>
              <a:t>‹#›</a:t>
            </a:fld>
            <a:endParaRPr sz="1400"/>
          </a:p>
        </p:txBody>
      </p:sp>
    </p:spTree>
  </p:cSld>
  <p:clrMapOvr>
    <a:masterClrMapping/>
  </p:clrMapOvr>
</p:notes>
</file>

<file path=ppt/notesSlides/notesSlide1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9" name="Shape 1399"/>
        <p:cNvGrpSpPr/>
        <p:nvPr/>
      </p:nvGrpSpPr>
      <p:grpSpPr>
        <a:xfrm>
          <a:off x="0" y="0"/>
          <a:ext cx="0" cy="0"/>
          <a:chOff x="0" y="0"/>
          <a:chExt cx="0" cy="0"/>
        </a:xfrm>
      </p:grpSpPr>
      <p:sp>
        <p:nvSpPr>
          <p:cNvPr id="1400" name="Google Shape;1400;p211: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01" name="Google Shape;1401;p211: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rPr lang="en-US"/>
              <a:t>CRIS integrated with Repository</a:t>
            </a:r>
            <a:endParaRPr/>
          </a:p>
        </p:txBody>
      </p:sp>
      <p:sp>
        <p:nvSpPr>
          <p:cNvPr id="1402" name="Google Shape;1402;p211: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7" name="Shape 1407"/>
        <p:cNvGrpSpPr/>
        <p:nvPr/>
      </p:nvGrpSpPr>
      <p:grpSpPr>
        <a:xfrm>
          <a:off x="0" y="0"/>
          <a:ext cx="0" cy="0"/>
          <a:chOff x="0" y="0"/>
          <a:chExt cx="0" cy="0"/>
        </a:xfrm>
      </p:grpSpPr>
      <p:sp>
        <p:nvSpPr>
          <p:cNvPr id="1408" name="Google Shape;1408;p212: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09" name="Google Shape;1409;p212: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1410" name="Google Shape;1410;p212: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30: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257" name="Google Shape;257;p3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5" name="Shape 1415"/>
        <p:cNvGrpSpPr/>
        <p:nvPr/>
      </p:nvGrpSpPr>
      <p:grpSpPr>
        <a:xfrm>
          <a:off x="0" y="0"/>
          <a:ext cx="0" cy="0"/>
          <a:chOff x="0" y="0"/>
          <a:chExt cx="0" cy="0"/>
        </a:xfrm>
      </p:grpSpPr>
      <p:sp>
        <p:nvSpPr>
          <p:cNvPr id="1416" name="Google Shape;1416;p213: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17" name="Google Shape;1417;p213: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rPr lang="en-US"/>
              <a:t>Sample of completed study linked to output publication and section</a:t>
            </a:r>
            <a:endParaRPr/>
          </a:p>
        </p:txBody>
      </p:sp>
      <p:sp>
        <p:nvSpPr>
          <p:cNvPr id="1418" name="Google Shape;1418;p213: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3" name="Shape 1423"/>
        <p:cNvGrpSpPr/>
        <p:nvPr/>
      </p:nvGrpSpPr>
      <p:grpSpPr>
        <a:xfrm>
          <a:off x="0" y="0"/>
          <a:ext cx="0" cy="0"/>
          <a:chOff x="0" y="0"/>
          <a:chExt cx="0" cy="0"/>
        </a:xfrm>
      </p:grpSpPr>
      <p:sp>
        <p:nvSpPr>
          <p:cNvPr id="1424" name="Google Shape;1424;p214: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25" name="Google Shape;1425;p214: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rPr lang="en-US"/>
              <a:t>Sample of researcher profile</a:t>
            </a:r>
            <a:endParaRPr/>
          </a:p>
        </p:txBody>
      </p:sp>
      <p:sp>
        <p:nvSpPr>
          <p:cNvPr id="1426" name="Google Shape;1426;p214: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1" name="Shape 1431"/>
        <p:cNvGrpSpPr/>
        <p:nvPr/>
      </p:nvGrpSpPr>
      <p:grpSpPr>
        <a:xfrm>
          <a:off x="0" y="0"/>
          <a:ext cx="0" cy="0"/>
          <a:chOff x="0" y="0"/>
          <a:chExt cx="0" cy="0"/>
        </a:xfrm>
      </p:grpSpPr>
      <p:sp>
        <p:nvSpPr>
          <p:cNvPr id="1432" name="Google Shape;1432;p215: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33" name="Google Shape;1433;p215: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rPr lang="en-US"/>
              <a:t>Sample of publication linked to a research study, Org unit linked to TVS because the author is from TVS but also linked to NFDS because the study was submitted under NFDS (with study code FD-01-F2019T)</a:t>
            </a:r>
            <a:endParaRPr/>
          </a:p>
        </p:txBody>
      </p:sp>
      <p:sp>
        <p:nvSpPr>
          <p:cNvPr id="1434" name="Google Shape;1434;p215: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1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9" name="Shape 1439"/>
        <p:cNvGrpSpPr/>
        <p:nvPr/>
      </p:nvGrpSpPr>
      <p:grpSpPr>
        <a:xfrm>
          <a:off x="0" y="0"/>
          <a:ext cx="0" cy="0"/>
          <a:chOff x="0" y="0"/>
          <a:chExt cx="0" cy="0"/>
        </a:xfrm>
      </p:grpSpPr>
      <p:sp>
        <p:nvSpPr>
          <p:cNvPr id="1440" name="Google Shape;1440;p21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1" name="Google Shape;1441;p2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rPr lang="en-US"/>
              <a:t>"Open Notebook Science" was coined to represent a form of Open Science where the laboratory notebook is made public in as close to real time as possible.(</a:t>
            </a:r>
            <a:endParaRPr/>
          </a:p>
        </p:txBody>
      </p:sp>
      <p:sp>
        <p:nvSpPr>
          <p:cNvPr id="1442" name="Google Shape;1442;p2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a:p>
        </p:txBody>
      </p:sp>
    </p:spTree>
  </p:cSld>
  <p:clrMapOvr>
    <a:masterClrMapping/>
  </p:clrMapOvr>
</p:notes>
</file>

<file path=ppt/notesSlides/notesSlide1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7" name="Shape 1447"/>
        <p:cNvGrpSpPr/>
        <p:nvPr/>
      </p:nvGrpSpPr>
      <p:grpSpPr>
        <a:xfrm>
          <a:off x="0" y="0"/>
          <a:ext cx="0" cy="0"/>
          <a:chOff x="0" y="0"/>
          <a:chExt cx="0" cy="0"/>
        </a:xfrm>
      </p:grpSpPr>
      <p:sp>
        <p:nvSpPr>
          <p:cNvPr id="1448" name="Google Shape;1448;p2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1449" name="Google Shape;1449;p21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4" name="Shape 1454"/>
        <p:cNvGrpSpPr/>
        <p:nvPr/>
      </p:nvGrpSpPr>
      <p:grpSpPr>
        <a:xfrm>
          <a:off x="0" y="0"/>
          <a:ext cx="0" cy="0"/>
          <a:chOff x="0" y="0"/>
          <a:chExt cx="0" cy="0"/>
        </a:xfrm>
      </p:grpSpPr>
      <p:sp>
        <p:nvSpPr>
          <p:cNvPr id="1455" name="Google Shape;1455;p218: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56" name="Google Shape;1456;p218: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1457" name="Google Shape;1457;p218: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chemeClr val="dk1"/>
              </a:buClr>
              <a:buSzPts val="1400"/>
              <a:buFont typeface="Calibri"/>
              <a:buNone/>
            </a:pPr>
            <a:fld id="{00000000-1234-1234-1234-123412341234}" type="slidenum">
              <a:rPr lang="en-US"/>
              <a:t>‹#›</a:t>
            </a:fld>
            <a:endParaRPr sz="1400"/>
          </a:p>
        </p:txBody>
      </p:sp>
    </p:spTree>
  </p:cSld>
  <p:clrMapOvr>
    <a:masterClrMapping/>
  </p:clrMapOvr>
</p:notes>
</file>

<file path=ppt/notesSlides/notesSlide1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1" name="Shape 1461"/>
        <p:cNvGrpSpPr/>
        <p:nvPr/>
      </p:nvGrpSpPr>
      <p:grpSpPr>
        <a:xfrm>
          <a:off x="0" y="0"/>
          <a:ext cx="0" cy="0"/>
          <a:chOff x="0" y="0"/>
          <a:chExt cx="0" cy="0"/>
        </a:xfrm>
      </p:grpSpPr>
      <p:sp>
        <p:nvSpPr>
          <p:cNvPr id="1462" name="Google Shape;1462;p219:notes"/>
          <p:cNvSpPr txBox="1"/>
          <p:nvPr>
            <p:ph idx="1" type="body"/>
          </p:nvPr>
        </p:nvSpPr>
        <p:spPr>
          <a:xfrm>
            <a:off x="701993" y="4420315"/>
            <a:ext cx="5615940" cy="4187666"/>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463" name="Google Shape;1463;p219: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7" name="Shape 1467"/>
        <p:cNvGrpSpPr/>
        <p:nvPr/>
      </p:nvGrpSpPr>
      <p:grpSpPr>
        <a:xfrm>
          <a:off x="0" y="0"/>
          <a:ext cx="0" cy="0"/>
          <a:chOff x="0" y="0"/>
          <a:chExt cx="0" cy="0"/>
        </a:xfrm>
      </p:grpSpPr>
      <p:sp>
        <p:nvSpPr>
          <p:cNvPr id="1468" name="Google Shape;1468;p220:notes"/>
          <p:cNvSpPr txBox="1"/>
          <p:nvPr>
            <p:ph idx="1" type="body"/>
          </p:nvPr>
        </p:nvSpPr>
        <p:spPr>
          <a:xfrm>
            <a:off x="701993" y="4420315"/>
            <a:ext cx="5615940" cy="4187666"/>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469" name="Google Shape;1469;p220: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3" name="Shape 1473"/>
        <p:cNvGrpSpPr/>
        <p:nvPr/>
      </p:nvGrpSpPr>
      <p:grpSpPr>
        <a:xfrm>
          <a:off x="0" y="0"/>
          <a:ext cx="0" cy="0"/>
          <a:chOff x="0" y="0"/>
          <a:chExt cx="0" cy="0"/>
        </a:xfrm>
      </p:grpSpPr>
      <p:sp>
        <p:nvSpPr>
          <p:cNvPr id="1474" name="Google Shape;1474;p221: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475" name="Google Shape;1475;p22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0" name="Shape 1480"/>
        <p:cNvGrpSpPr/>
        <p:nvPr/>
      </p:nvGrpSpPr>
      <p:grpSpPr>
        <a:xfrm>
          <a:off x="0" y="0"/>
          <a:ext cx="0" cy="0"/>
          <a:chOff x="0" y="0"/>
          <a:chExt cx="0" cy="0"/>
        </a:xfrm>
      </p:grpSpPr>
      <p:sp>
        <p:nvSpPr>
          <p:cNvPr id="1481" name="Google Shape;1481;p222: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482" name="Google Shape;1482;p22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3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3" name="Google Shape;263;p35:notes"/>
          <p:cNvSpPr txBox="1"/>
          <p:nvPr>
            <p:ph idx="1" type="body"/>
          </p:nvPr>
        </p:nvSpPr>
        <p:spPr>
          <a:xfrm>
            <a:off x="731520" y="4560570"/>
            <a:ext cx="5852160" cy="4320540"/>
          </a:xfrm>
          <a:prstGeom prst="rect">
            <a:avLst/>
          </a:prstGeom>
          <a:noFill/>
          <a:ln>
            <a:noFill/>
          </a:ln>
        </p:spPr>
        <p:txBody>
          <a:bodyPr anchorCtr="0" anchor="t" bIns="48325" lIns="96650" spcFirstLastPara="1" rIns="96650" wrap="square" tIns="48325">
            <a:normAutofit/>
          </a:bodyPr>
          <a:lstStyle/>
          <a:p>
            <a:pPr indent="0" lvl="0" marL="0" rtl="0" algn="l">
              <a:spcBef>
                <a:spcPts val="0"/>
              </a:spcBef>
              <a:spcAft>
                <a:spcPts val="0"/>
              </a:spcAft>
              <a:buNone/>
            </a:pPr>
            <a:r>
              <a:rPr b="0" i="0" lang="en-US" sz="1200">
                <a:solidFill>
                  <a:schemeClr val="dk1"/>
                </a:solidFill>
                <a:latin typeface="Calibri"/>
                <a:ea typeface="Calibri"/>
                <a:cs typeface="Calibri"/>
                <a:sym typeface="Calibri"/>
              </a:rPr>
              <a:t>Jeffrey Beall, a librarian at the University of Colorado in Denver, US, until March 2018, coined the term “predatory publishing” eight years ago, when he published the first list of such publishers on his blog in 2010. After the list gained attention, Beall started a new blog in 2012, updating his posts almost every day. But following several threats of law suits, Beall removed the blog and list in January 2017.</a:t>
            </a:r>
            <a:endParaRPr/>
          </a:p>
        </p:txBody>
      </p:sp>
      <p:sp>
        <p:nvSpPr>
          <p:cNvPr id="264" name="Google Shape;264;p35:notes"/>
          <p:cNvSpPr txBox="1"/>
          <p:nvPr>
            <p:ph idx="12" type="sldNum"/>
          </p:nvPr>
        </p:nvSpPr>
        <p:spPr>
          <a:xfrm>
            <a:off x="4143587" y="9119474"/>
            <a:ext cx="3169920" cy="480060"/>
          </a:xfrm>
          <a:prstGeom prst="rect">
            <a:avLst/>
          </a:prstGeom>
          <a:noFill/>
          <a:ln>
            <a:noFill/>
          </a:ln>
        </p:spPr>
        <p:txBody>
          <a:bodyPr anchorCtr="0" anchor="b" bIns="48325" lIns="96650" spcFirstLastPara="1" rIns="96650" wrap="square" tIns="483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7" name="Shape 1487"/>
        <p:cNvGrpSpPr/>
        <p:nvPr/>
      </p:nvGrpSpPr>
      <p:grpSpPr>
        <a:xfrm>
          <a:off x="0" y="0"/>
          <a:ext cx="0" cy="0"/>
          <a:chOff x="0" y="0"/>
          <a:chExt cx="0" cy="0"/>
        </a:xfrm>
      </p:grpSpPr>
      <p:sp>
        <p:nvSpPr>
          <p:cNvPr id="1488" name="Google Shape;1488;p223: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89" name="Google Shape;1489;p223: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None/>
            </a:pPr>
            <a:r>
              <a:t/>
            </a:r>
            <a:endParaRPr/>
          </a:p>
        </p:txBody>
      </p:sp>
      <p:sp>
        <p:nvSpPr>
          <p:cNvPr id="1490" name="Google Shape;1490;p223: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lnSpc>
                <a:spcPct val="100000"/>
              </a:lnSpc>
              <a:spcBef>
                <a:spcPts val="0"/>
              </a:spcBef>
              <a:spcAft>
                <a:spcPts val="0"/>
              </a:spcAft>
              <a:buClr>
                <a:schemeClr val="lt1"/>
              </a:buClr>
              <a:buSzPts val="1400"/>
              <a:buFont typeface="Calibri"/>
              <a:buNone/>
            </a:pPr>
            <a:fld id="{00000000-1234-1234-1234-123412341234}" type="slidenum">
              <a:rPr lang="en-US"/>
              <a:t>‹#›</a:t>
            </a:fld>
            <a:endParaRPr sz="1400"/>
          </a:p>
        </p:txBody>
      </p:sp>
    </p:spTree>
  </p:cSld>
  <p:clrMapOvr>
    <a:masterClrMapping/>
  </p:clrMapOvr>
</p:notes>
</file>

<file path=ppt/notesSlides/notesSlide1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4" name="Shape 1494"/>
        <p:cNvGrpSpPr/>
        <p:nvPr/>
      </p:nvGrpSpPr>
      <p:grpSpPr>
        <a:xfrm>
          <a:off x="0" y="0"/>
          <a:ext cx="0" cy="0"/>
          <a:chOff x="0" y="0"/>
          <a:chExt cx="0" cy="0"/>
        </a:xfrm>
      </p:grpSpPr>
      <p:sp>
        <p:nvSpPr>
          <p:cNvPr id="1495" name="Google Shape;1495;p224: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496" name="Google Shape;1496;p22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1" name="Shape 1501"/>
        <p:cNvGrpSpPr/>
        <p:nvPr/>
      </p:nvGrpSpPr>
      <p:grpSpPr>
        <a:xfrm>
          <a:off x="0" y="0"/>
          <a:ext cx="0" cy="0"/>
          <a:chOff x="0" y="0"/>
          <a:chExt cx="0" cy="0"/>
        </a:xfrm>
      </p:grpSpPr>
      <p:sp>
        <p:nvSpPr>
          <p:cNvPr id="1502" name="Google Shape;1502;p225: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503" name="Google Shape;1503;p22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8" name="Shape 1508"/>
        <p:cNvGrpSpPr/>
        <p:nvPr/>
      </p:nvGrpSpPr>
      <p:grpSpPr>
        <a:xfrm>
          <a:off x="0" y="0"/>
          <a:ext cx="0" cy="0"/>
          <a:chOff x="0" y="0"/>
          <a:chExt cx="0" cy="0"/>
        </a:xfrm>
      </p:grpSpPr>
      <p:sp>
        <p:nvSpPr>
          <p:cNvPr id="1509" name="Google Shape;1509;p226: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510" name="Google Shape;1510;p22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5" name="Shape 1515"/>
        <p:cNvGrpSpPr/>
        <p:nvPr/>
      </p:nvGrpSpPr>
      <p:grpSpPr>
        <a:xfrm>
          <a:off x="0" y="0"/>
          <a:ext cx="0" cy="0"/>
          <a:chOff x="0" y="0"/>
          <a:chExt cx="0" cy="0"/>
        </a:xfrm>
      </p:grpSpPr>
      <p:sp>
        <p:nvSpPr>
          <p:cNvPr id="1516" name="Google Shape;1516;p227: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517" name="Google Shape;1517;p22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3" name="Shape 1523"/>
        <p:cNvGrpSpPr/>
        <p:nvPr/>
      </p:nvGrpSpPr>
      <p:grpSpPr>
        <a:xfrm>
          <a:off x="0" y="0"/>
          <a:ext cx="0" cy="0"/>
          <a:chOff x="0" y="0"/>
          <a:chExt cx="0" cy="0"/>
        </a:xfrm>
      </p:grpSpPr>
      <p:sp>
        <p:nvSpPr>
          <p:cNvPr id="1524" name="Google Shape;1524;p22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5" name="Google Shape;1525;p228:notes"/>
          <p:cNvSpPr txBox="1"/>
          <p:nvPr>
            <p:ph idx="1" type="body"/>
          </p:nvPr>
        </p:nvSpPr>
        <p:spPr>
          <a:xfrm>
            <a:off x="731520" y="4560570"/>
            <a:ext cx="5852160" cy="4320540"/>
          </a:xfrm>
          <a:prstGeom prst="rect">
            <a:avLst/>
          </a:prstGeom>
          <a:noFill/>
          <a:ln>
            <a:noFill/>
          </a:ln>
        </p:spPr>
        <p:txBody>
          <a:bodyPr anchorCtr="0" anchor="t" bIns="48325" lIns="96650" spcFirstLastPara="1" rIns="96650" wrap="square" tIns="48325">
            <a:normAutofit/>
          </a:bodyPr>
          <a:lstStyle/>
          <a:p>
            <a:pPr indent="0" lvl="0" marL="0" rtl="0" algn="l">
              <a:spcBef>
                <a:spcPts val="0"/>
              </a:spcBef>
              <a:spcAft>
                <a:spcPts val="0"/>
              </a:spcAft>
              <a:buNone/>
            </a:pPr>
            <a:r>
              <a:rPr b="0" i="0" lang="en-US" sz="1200" u="none" strike="noStrike">
                <a:solidFill>
                  <a:schemeClr val="dk1"/>
                </a:solidFill>
                <a:latin typeface="Calibri"/>
                <a:ea typeface="Calibri"/>
                <a:cs typeface="Calibri"/>
                <a:sym typeface="Calibri"/>
              </a:rPr>
              <a:t>By adopting this Recommendation, UNESCO's Member States provided thé urgently</a:t>
            </a:r>
            <a:endParaRPr/>
          </a:p>
          <a:p>
            <a:pPr indent="0" lvl="0" marL="0" rtl="0" algn="l">
              <a:spcBef>
                <a:spcPts val="0"/>
              </a:spcBef>
              <a:spcAft>
                <a:spcPts val="0"/>
              </a:spcAft>
              <a:buNone/>
            </a:pPr>
            <a:r>
              <a:rPr b="0" i="0" lang="en-US" sz="1200" u="none" strike="noStrike">
                <a:solidFill>
                  <a:schemeClr val="dk1"/>
                </a:solidFill>
                <a:latin typeface="Calibri"/>
                <a:ea typeface="Calibri"/>
                <a:cs typeface="Calibri"/>
                <a:sym typeface="Calibri"/>
              </a:rPr>
              <a:t>needed international normative framework for open science, and expressed their</a:t>
            </a:r>
            <a:endParaRPr/>
          </a:p>
          <a:p>
            <a:pPr indent="0" lvl="0" marL="0" rtl="0" algn="l">
              <a:spcBef>
                <a:spcPts val="0"/>
              </a:spcBef>
              <a:spcAft>
                <a:spcPts val="0"/>
              </a:spcAft>
              <a:buNone/>
            </a:pPr>
            <a:r>
              <a:rPr b="0" i="0" lang="en-US" sz="1200" u="none" strike="noStrike">
                <a:solidFill>
                  <a:schemeClr val="dk1"/>
                </a:solidFill>
                <a:latin typeface="Calibri"/>
                <a:ea typeface="Calibri"/>
                <a:cs typeface="Calibri"/>
                <a:sym typeface="Calibri"/>
              </a:rPr>
              <a:t>common will to strengthen international scientific coopération, in seven areas of action:</a:t>
            </a:r>
            <a:endParaRPr/>
          </a:p>
        </p:txBody>
      </p:sp>
      <p:sp>
        <p:nvSpPr>
          <p:cNvPr id="1526" name="Google Shape;1526;p228:notes"/>
          <p:cNvSpPr txBox="1"/>
          <p:nvPr>
            <p:ph idx="12" type="sldNum"/>
          </p:nvPr>
        </p:nvSpPr>
        <p:spPr>
          <a:xfrm>
            <a:off x="4143587" y="9119474"/>
            <a:ext cx="3169920" cy="480060"/>
          </a:xfrm>
          <a:prstGeom prst="rect">
            <a:avLst/>
          </a:prstGeom>
          <a:noFill/>
          <a:ln>
            <a:noFill/>
          </a:ln>
        </p:spPr>
        <p:txBody>
          <a:bodyPr anchorCtr="0" anchor="b" bIns="48325" lIns="96650" spcFirstLastPara="1" rIns="96650" wrap="square" tIns="483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1" name="Shape 1531"/>
        <p:cNvGrpSpPr/>
        <p:nvPr/>
      </p:nvGrpSpPr>
      <p:grpSpPr>
        <a:xfrm>
          <a:off x="0" y="0"/>
          <a:ext cx="0" cy="0"/>
          <a:chOff x="0" y="0"/>
          <a:chExt cx="0" cy="0"/>
        </a:xfrm>
      </p:grpSpPr>
      <p:sp>
        <p:nvSpPr>
          <p:cNvPr id="1532" name="Google Shape;1532;p229: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533" name="Google Shape;1533;p22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7" name="Shape 1537"/>
        <p:cNvGrpSpPr/>
        <p:nvPr/>
      </p:nvGrpSpPr>
      <p:grpSpPr>
        <a:xfrm>
          <a:off x="0" y="0"/>
          <a:ext cx="0" cy="0"/>
          <a:chOff x="0" y="0"/>
          <a:chExt cx="0" cy="0"/>
        </a:xfrm>
      </p:grpSpPr>
      <p:sp>
        <p:nvSpPr>
          <p:cNvPr id="1538" name="Google Shape;1538;p230: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539" name="Google Shape;1539;p23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4" name="Shape 1544"/>
        <p:cNvGrpSpPr/>
        <p:nvPr/>
      </p:nvGrpSpPr>
      <p:grpSpPr>
        <a:xfrm>
          <a:off x="0" y="0"/>
          <a:ext cx="0" cy="0"/>
          <a:chOff x="0" y="0"/>
          <a:chExt cx="0" cy="0"/>
        </a:xfrm>
      </p:grpSpPr>
      <p:sp>
        <p:nvSpPr>
          <p:cNvPr id="1545" name="Google Shape;1545;p231: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546" name="Google Shape;1546;p23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1" name="Shape 1551"/>
        <p:cNvGrpSpPr/>
        <p:nvPr/>
      </p:nvGrpSpPr>
      <p:grpSpPr>
        <a:xfrm>
          <a:off x="0" y="0"/>
          <a:ext cx="0" cy="0"/>
          <a:chOff x="0" y="0"/>
          <a:chExt cx="0" cy="0"/>
        </a:xfrm>
      </p:grpSpPr>
      <p:sp>
        <p:nvSpPr>
          <p:cNvPr id="1552" name="Google Shape;1552;p232: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553" name="Google Shape;1553;p23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34: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272" name="Google Shape;272;p3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8" name="Shape 1558"/>
        <p:cNvGrpSpPr/>
        <p:nvPr/>
      </p:nvGrpSpPr>
      <p:grpSpPr>
        <a:xfrm>
          <a:off x="0" y="0"/>
          <a:ext cx="0" cy="0"/>
          <a:chOff x="0" y="0"/>
          <a:chExt cx="0" cy="0"/>
        </a:xfrm>
      </p:grpSpPr>
      <p:sp>
        <p:nvSpPr>
          <p:cNvPr id="1559" name="Google Shape;1559;p23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60" name="Google Shape;1560;p233:notes"/>
          <p:cNvSpPr txBox="1"/>
          <p:nvPr>
            <p:ph idx="1" type="body"/>
          </p:nvPr>
        </p:nvSpPr>
        <p:spPr>
          <a:xfrm>
            <a:off x="731520" y="4560570"/>
            <a:ext cx="5852160" cy="4320540"/>
          </a:xfrm>
          <a:prstGeom prst="rect">
            <a:avLst/>
          </a:prstGeom>
          <a:noFill/>
          <a:ln>
            <a:noFill/>
          </a:ln>
        </p:spPr>
        <p:txBody>
          <a:bodyPr anchorCtr="0" anchor="t" bIns="48325" lIns="96650" spcFirstLastPara="1" rIns="96650" wrap="square" tIns="48325">
            <a:normAutofit/>
          </a:bodyPr>
          <a:lstStyle/>
          <a:p>
            <a:pPr indent="0" lvl="0" marL="0" rtl="0" algn="l">
              <a:spcBef>
                <a:spcPts val="0"/>
              </a:spcBef>
              <a:spcAft>
                <a:spcPts val="0"/>
              </a:spcAft>
              <a:buNone/>
            </a:pPr>
            <a:r>
              <a:rPr lang="en-US" sz="1200"/>
              <a:t>Librarians face challenging roles and responsibilities in the organizations with the storage, retrieval, and management of records or information </a:t>
            </a:r>
            <a:endParaRPr/>
          </a:p>
        </p:txBody>
      </p:sp>
      <p:sp>
        <p:nvSpPr>
          <p:cNvPr id="1561" name="Google Shape;1561;p233:notes"/>
          <p:cNvSpPr txBox="1"/>
          <p:nvPr>
            <p:ph idx="12" type="sldNum"/>
          </p:nvPr>
        </p:nvSpPr>
        <p:spPr>
          <a:xfrm>
            <a:off x="4143587" y="9119474"/>
            <a:ext cx="3169920" cy="480060"/>
          </a:xfrm>
          <a:prstGeom prst="rect">
            <a:avLst/>
          </a:prstGeom>
          <a:noFill/>
          <a:ln>
            <a:noFill/>
          </a:ln>
        </p:spPr>
        <p:txBody>
          <a:bodyPr anchorCtr="0" anchor="b" bIns="48325" lIns="96650" spcFirstLastPara="1" rIns="96650" wrap="square" tIns="483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6" name="Shape 1566"/>
        <p:cNvGrpSpPr/>
        <p:nvPr/>
      </p:nvGrpSpPr>
      <p:grpSpPr>
        <a:xfrm>
          <a:off x="0" y="0"/>
          <a:ext cx="0" cy="0"/>
          <a:chOff x="0" y="0"/>
          <a:chExt cx="0" cy="0"/>
        </a:xfrm>
      </p:grpSpPr>
      <p:sp>
        <p:nvSpPr>
          <p:cNvPr id="1567" name="Google Shape;1567;p234: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568" name="Google Shape;1568;p23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2" name="Shape 1572"/>
        <p:cNvGrpSpPr/>
        <p:nvPr/>
      </p:nvGrpSpPr>
      <p:grpSpPr>
        <a:xfrm>
          <a:off x="0" y="0"/>
          <a:ext cx="0" cy="0"/>
          <a:chOff x="0" y="0"/>
          <a:chExt cx="0" cy="0"/>
        </a:xfrm>
      </p:grpSpPr>
      <p:sp>
        <p:nvSpPr>
          <p:cNvPr id="1573" name="Google Shape;1573;p235: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574" name="Google Shape;1574;p23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9" name="Shape 1579"/>
        <p:cNvGrpSpPr/>
        <p:nvPr/>
      </p:nvGrpSpPr>
      <p:grpSpPr>
        <a:xfrm>
          <a:off x="0" y="0"/>
          <a:ext cx="0" cy="0"/>
          <a:chOff x="0" y="0"/>
          <a:chExt cx="0" cy="0"/>
        </a:xfrm>
      </p:grpSpPr>
      <p:sp>
        <p:nvSpPr>
          <p:cNvPr id="1580" name="Google Shape;1580;p23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1" name="Google Shape;1581;p236:notes"/>
          <p:cNvSpPr txBox="1"/>
          <p:nvPr>
            <p:ph idx="1" type="body"/>
          </p:nvPr>
        </p:nvSpPr>
        <p:spPr>
          <a:xfrm>
            <a:off x="731520" y="4560570"/>
            <a:ext cx="5852160" cy="4320540"/>
          </a:xfrm>
          <a:prstGeom prst="rect">
            <a:avLst/>
          </a:prstGeom>
          <a:noFill/>
          <a:ln>
            <a:noFill/>
          </a:ln>
        </p:spPr>
        <p:txBody>
          <a:bodyPr anchorCtr="0" anchor="t" bIns="48325" lIns="96650" spcFirstLastPara="1" rIns="96650" wrap="square" tIns="48325">
            <a:normAutofit/>
          </a:bodyPr>
          <a:lstStyle/>
          <a:p>
            <a:pPr indent="0" lvl="0" marL="0" rtl="0" algn="l">
              <a:spcBef>
                <a:spcPts val="0"/>
              </a:spcBef>
              <a:spcAft>
                <a:spcPts val="0"/>
              </a:spcAft>
              <a:buNone/>
            </a:pPr>
            <a:r>
              <a:rPr lang="en-US"/>
              <a:t>Beyond these tactical implications, </a:t>
            </a:r>
            <a:endParaRPr/>
          </a:p>
        </p:txBody>
      </p:sp>
      <p:sp>
        <p:nvSpPr>
          <p:cNvPr id="1582" name="Google Shape;1582;p236:notes"/>
          <p:cNvSpPr txBox="1"/>
          <p:nvPr>
            <p:ph idx="12" type="sldNum"/>
          </p:nvPr>
        </p:nvSpPr>
        <p:spPr>
          <a:xfrm>
            <a:off x="4143587" y="9119474"/>
            <a:ext cx="3169920" cy="480060"/>
          </a:xfrm>
          <a:prstGeom prst="rect">
            <a:avLst/>
          </a:prstGeom>
          <a:noFill/>
          <a:ln>
            <a:noFill/>
          </a:ln>
        </p:spPr>
        <p:txBody>
          <a:bodyPr anchorCtr="0" anchor="b" bIns="48325" lIns="96650" spcFirstLastPara="1" rIns="96650" wrap="square" tIns="483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7" name="Shape 1587"/>
        <p:cNvGrpSpPr/>
        <p:nvPr/>
      </p:nvGrpSpPr>
      <p:grpSpPr>
        <a:xfrm>
          <a:off x="0" y="0"/>
          <a:ext cx="0" cy="0"/>
          <a:chOff x="0" y="0"/>
          <a:chExt cx="0" cy="0"/>
        </a:xfrm>
      </p:grpSpPr>
      <p:sp>
        <p:nvSpPr>
          <p:cNvPr id="1588" name="Google Shape;1588;p237: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589" name="Google Shape;1589;p23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3" name="Shape 1593"/>
        <p:cNvGrpSpPr/>
        <p:nvPr/>
      </p:nvGrpSpPr>
      <p:grpSpPr>
        <a:xfrm>
          <a:off x="0" y="0"/>
          <a:ext cx="0" cy="0"/>
          <a:chOff x="0" y="0"/>
          <a:chExt cx="0" cy="0"/>
        </a:xfrm>
      </p:grpSpPr>
      <p:sp>
        <p:nvSpPr>
          <p:cNvPr id="1594" name="Google Shape;1594;p239: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595" name="Google Shape;1595;p23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0" name="Shape 1600"/>
        <p:cNvGrpSpPr/>
        <p:nvPr/>
      </p:nvGrpSpPr>
      <p:grpSpPr>
        <a:xfrm>
          <a:off x="0" y="0"/>
          <a:ext cx="0" cy="0"/>
          <a:chOff x="0" y="0"/>
          <a:chExt cx="0" cy="0"/>
        </a:xfrm>
      </p:grpSpPr>
      <p:sp>
        <p:nvSpPr>
          <p:cNvPr id="1601" name="Google Shape;1601;p240: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602" name="Google Shape;1602;p24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7" name="Shape 1607"/>
        <p:cNvGrpSpPr/>
        <p:nvPr/>
      </p:nvGrpSpPr>
      <p:grpSpPr>
        <a:xfrm>
          <a:off x="0" y="0"/>
          <a:ext cx="0" cy="0"/>
          <a:chOff x="0" y="0"/>
          <a:chExt cx="0" cy="0"/>
        </a:xfrm>
      </p:grpSpPr>
      <p:sp>
        <p:nvSpPr>
          <p:cNvPr id="1608" name="Google Shape;1608;p242: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609" name="Google Shape;1609;p24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3" name="Shape 1613"/>
        <p:cNvGrpSpPr/>
        <p:nvPr/>
      </p:nvGrpSpPr>
      <p:grpSpPr>
        <a:xfrm>
          <a:off x="0" y="0"/>
          <a:ext cx="0" cy="0"/>
          <a:chOff x="0" y="0"/>
          <a:chExt cx="0" cy="0"/>
        </a:xfrm>
      </p:grpSpPr>
      <p:sp>
        <p:nvSpPr>
          <p:cNvPr id="1614" name="Google Shape;1614;p244: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615" name="Google Shape;1615;p24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9" name="Shape 1619"/>
        <p:cNvGrpSpPr/>
        <p:nvPr/>
      </p:nvGrpSpPr>
      <p:grpSpPr>
        <a:xfrm>
          <a:off x="0" y="0"/>
          <a:ext cx="0" cy="0"/>
          <a:chOff x="0" y="0"/>
          <a:chExt cx="0" cy="0"/>
        </a:xfrm>
      </p:grpSpPr>
      <p:sp>
        <p:nvSpPr>
          <p:cNvPr id="1620" name="Google Shape;1620;p241: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621" name="Google Shape;1621;p24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36: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279" name="Google Shape;279;p3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5" name="Shape 1625"/>
        <p:cNvGrpSpPr/>
        <p:nvPr/>
      </p:nvGrpSpPr>
      <p:grpSpPr>
        <a:xfrm>
          <a:off x="0" y="0"/>
          <a:ext cx="0" cy="0"/>
          <a:chOff x="0" y="0"/>
          <a:chExt cx="0" cy="0"/>
        </a:xfrm>
      </p:grpSpPr>
      <p:sp>
        <p:nvSpPr>
          <p:cNvPr id="1626" name="Google Shape;1626;p238: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627" name="Google Shape;1627;p23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1" name="Shape 1631"/>
        <p:cNvGrpSpPr/>
        <p:nvPr/>
      </p:nvGrpSpPr>
      <p:grpSpPr>
        <a:xfrm>
          <a:off x="0" y="0"/>
          <a:ext cx="0" cy="0"/>
          <a:chOff x="0" y="0"/>
          <a:chExt cx="0" cy="0"/>
        </a:xfrm>
      </p:grpSpPr>
      <p:sp>
        <p:nvSpPr>
          <p:cNvPr id="1632" name="Google Shape;1632;p243: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633" name="Google Shape;1633;p24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7" name="Shape 1637"/>
        <p:cNvGrpSpPr/>
        <p:nvPr/>
      </p:nvGrpSpPr>
      <p:grpSpPr>
        <a:xfrm>
          <a:off x="0" y="0"/>
          <a:ext cx="0" cy="0"/>
          <a:chOff x="0" y="0"/>
          <a:chExt cx="0" cy="0"/>
        </a:xfrm>
      </p:grpSpPr>
      <p:sp>
        <p:nvSpPr>
          <p:cNvPr id="1638" name="Google Shape;1638;p245: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639" name="Google Shape;1639;p24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3" name="Shape 1643"/>
        <p:cNvGrpSpPr/>
        <p:nvPr/>
      </p:nvGrpSpPr>
      <p:grpSpPr>
        <a:xfrm>
          <a:off x="0" y="0"/>
          <a:ext cx="0" cy="0"/>
          <a:chOff x="0" y="0"/>
          <a:chExt cx="0" cy="0"/>
        </a:xfrm>
      </p:grpSpPr>
      <p:sp>
        <p:nvSpPr>
          <p:cNvPr id="1644" name="Google Shape;1644;p2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1645" name="Google Shape;1645;p24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0" name="Shape 1650"/>
        <p:cNvGrpSpPr/>
        <p:nvPr/>
      </p:nvGrpSpPr>
      <p:grpSpPr>
        <a:xfrm>
          <a:off x="0" y="0"/>
          <a:ext cx="0" cy="0"/>
          <a:chOff x="0" y="0"/>
          <a:chExt cx="0" cy="0"/>
        </a:xfrm>
      </p:grpSpPr>
      <p:sp>
        <p:nvSpPr>
          <p:cNvPr id="1651" name="Google Shape;1651;p2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1652" name="Google Shape;1652;p24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 name="Google Shape;142;p2:notes"/>
          <p:cNvSpPr txBox="1"/>
          <p:nvPr>
            <p:ph idx="1" type="body"/>
          </p:nvPr>
        </p:nvSpPr>
        <p:spPr>
          <a:xfrm>
            <a:off x="731520" y="4560570"/>
            <a:ext cx="5852160" cy="4320540"/>
          </a:xfrm>
          <a:prstGeom prst="rect">
            <a:avLst/>
          </a:prstGeom>
          <a:noFill/>
          <a:ln>
            <a:noFill/>
          </a:ln>
        </p:spPr>
        <p:txBody>
          <a:bodyPr anchorCtr="0" anchor="t" bIns="48325" lIns="96650" spcFirstLastPara="1" rIns="96650" wrap="square" tIns="48325">
            <a:normAutofit/>
          </a:bodyPr>
          <a:lstStyle/>
          <a:p>
            <a:pPr indent="0" lvl="0" marL="0" rtl="0" algn="l">
              <a:spcBef>
                <a:spcPts val="0"/>
              </a:spcBef>
              <a:spcAft>
                <a:spcPts val="0"/>
              </a:spcAft>
              <a:buNone/>
            </a:pPr>
            <a:r>
              <a:t/>
            </a:r>
            <a:endParaRPr/>
          </a:p>
        </p:txBody>
      </p:sp>
      <p:sp>
        <p:nvSpPr>
          <p:cNvPr id="143" name="Google Shape;143;p2:notes"/>
          <p:cNvSpPr txBox="1"/>
          <p:nvPr>
            <p:ph idx="12" type="sldNum"/>
          </p:nvPr>
        </p:nvSpPr>
        <p:spPr>
          <a:xfrm>
            <a:off x="4143587" y="9119474"/>
            <a:ext cx="3169920" cy="480060"/>
          </a:xfrm>
          <a:prstGeom prst="rect">
            <a:avLst/>
          </a:prstGeom>
          <a:noFill/>
          <a:ln>
            <a:noFill/>
          </a:ln>
        </p:spPr>
        <p:txBody>
          <a:bodyPr anchorCtr="0" anchor="b" bIns="48325" lIns="96650" spcFirstLastPara="1" rIns="96650" wrap="square" tIns="483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86" name="Google Shape;286;p3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32: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293" name="Google Shape;293;p3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3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2" name="Google Shape;302;p37:notes"/>
          <p:cNvSpPr txBox="1"/>
          <p:nvPr>
            <p:ph idx="1" type="body"/>
          </p:nvPr>
        </p:nvSpPr>
        <p:spPr>
          <a:xfrm>
            <a:off x="731520" y="4560570"/>
            <a:ext cx="5852160" cy="4320540"/>
          </a:xfrm>
          <a:prstGeom prst="rect">
            <a:avLst/>
          </a:prstGeom>
          <a:noFill/>
          <a:ln>
            <a:noFill/>
          </a:ln>
        </p:spPr>
        <p:txBody>
          <a:bodyPr anchorCtr="0" anchor="t" bIns="48325" lIns="96650" spcFirstLastPara="1" rIns="96650" wrap="square" tIns="48325">
            <a:normAutofit/>
          </a:bodyPr>
          <a:lstStyle/>
          <a:p>
            <a:pPr indent="0" lvl="0" marL="0" rtl="0" algn="l">
              <a:spcBef>
                <a:spcPts val="0"/>
              </a:spcBef>
              <a:spcAft>
                <a:spcPts val="0"/>
              </a:spcAft>
              <a:buNone/>
            </a:pPr>
            <a:r>
              <a:rPr b="1" i="0" lang="en-US" sz="1200">
                <a:solidFill>
                  <a:schemeClr val="dk1"/>
                </a:solidFill>
                <a:latin typeface="Calibri"/>
                <a:ea typeface="Calibri"/>
                <a:cs typeface="Calibri"/>
                <a:sym typeface="Calibri"/>
              </a:rPr>
              <a:t>Why did you remove the list of predatory publishers and journals from your blog?</a:t>
            </a:r>
            <a:br>
              <a:rPr lang="en-US"/>
            </a:br>
            <a:r>
              <a:rPr b="0" i="0" lang="en-US" sz="1200">
                <a:solidFill>
                  <a:schemeClr val="dk1"/>
                </a:solidFill>
                <a:latin typeface="Calibri"/>
                <a:ea typeface="Calibri"/>
                <a:cs typeface="Calibri"/>
                <a:sym typeface="Calibri"/>
              </a:rPr>
              <a:t>My university began to attack me in several ways. They launched a research misconduct investigation against me (after seven months, the result of the investigation was that no misconduct had occurred). They also put an unqualified, mendacious supervisor over me, and he constantly attacked and harassed me. I decided I could no longer safely publish the list with my university threatening me in these ways.</a:t>
            </a:r>
            <a:endParaRPr/>
          </a:p>
        </p:txBody>
      </p:sp>
      <p:sp>
        <p:nvSpPr>
          <p:cNvPr id="303" name="Google Shape;303;p37:notes"/>
          <p:cNvSpPr txBox="1"/>
          <p:nvPr>
            <p:ph idx="12" type="sldNum"/>
          </p:nvPr>
        </p:nvSpPr>
        <p:spPr>
          <a:xfrm>
            <a:off x="4143587" y="9119474"/>
            <a:ext cx="3169920" cy="480060"/>
          </a:xfrm>
          <a:prstGeom prst="rect">
            <a:avLst/>
          </a:prstGeom>
          <a:noFill/>
          <a:ln>
            <a:noFill/>
          </a:ln>
        </p:spPr>
        <p:txBody>
          <a:bodyPr anchorCtr="0" anchor="b" bIns="48325" lIns="96650" spcFirstLastPara="1" rIns="96650" wrap="square" tIns="483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3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1" name="Google Shape;311;p38:notes"/>
          <p:cNvSpPr txBox="1"/>
          <p:nvPr>
            <p:ph idx="1" type="body"/>
          </p:nvPr>
        </p:nvSpPr>
        <p:spPr>
          <a:xfrm>
            <a:off x="731520" y="4560570"/>
            <a:ext cx="5852160" cy="4320540"/>
          </a:xfrm>
          <a:prstGeom prst="rect">
            <a:avLst/>
          </a:prstGeom>
          <a:noFill/>
          <a:ln>
            <a:noFill/>
          </a:ln>
        </p:spPr>
        <p:txBody>
          <a:bodyPr anchorCtr="0" anchor="t" bIns="48325" lIns="96650" spcFirstLastPara="1" rIns="96650" wrap="square" tIns="48325">
            <a:normAutofit/>
          </a:bodyPr>
          <a:lstStyle/>
          <a:p>
            <a:pPr indent="0" lvl="0" marL="0" rtl="0" algn="l">
              <a:spcBef>
                <a:spcPts val="0"/>
              </a:spcBef>
              <a:spcAft>
                <a:spcPts val="0"/>
              </a:spcAft>
              <a:buNone/>
            </a:pPr>
            <a:r>
              <a:rPr b="1" i="0" lang="en-US" sz="1200">
                <a:solidFill>
                  <a:schemeClr val="dk1"/>
                </a:solidFill>
                <a:latin typeface="Calibri"/>
                <a:ea typeface="Calibri"/>
                <a:cs typeface="Calibri"/>
                <a:sym typeface="Calibri"/>
              </a:rPr>
              <a:t>Why did you remove the list of predatory publishers and journals from your blog?</a:t>
            </a:r>
            <a:br>
              <a:rPr lang="en-US"/>
            </a:br>
            <a:r>
              <a:rPr b="0" i="0" lang="en-US" sz="1200">
                <a:solidFill>
                  <a:schemeClr val="dk1"/>
                </a:solidFill>
                <a:latin typeface="Calibri"/>
                <a:ea typeface="Calibri"/>
                <a:cs typeface="Calibri"/>
                <a:sym typeface="Calibri"/>
              </a:rPr>
              <a:t>My university began to attack me in several ways. They launched a research misconduct investigation against me (after seven months, the result of the investigation was that no misconduct had occurred). They also put an unqualified, mendacious supervisor over me, and he constantly attacked and harassed me. I decided I could no longer safely publish the list with my university threatening me in these ways.</a:t>
            </a:r>
            <a:endParaRPr/>
          </a:p>
        </p:txBody>
      </p:sp>
      <p:sp>
        <p:nvSpPr>
          <p:cNvPr id="312" name="Google Shape;312;p38:notes"/>
          <p:cNvSpPr txBox="1"/>
          <p:nvPr>
            <p:ph idx="12" type="sldNum"/>
          </p:nvPr>
        </p:nvSpPr>
        <p:spPr>
          <a:xfrm>
            <a:off x="4143587" y="9119474"/>
            <a:ext cx="3169920" cy="480060"/>
          </a:xfrm>
          <a:prstGeom prst="rect">
            <a:avLst/>
          </a:prstGeom>
          <a:noFill/>
          <a:ln>
            <a:noFill/>
          </a:ln>
        </p:spPr>
        <p:txBody>
          <a:bodyPr anchorCtr="0" anchor="b" bIns="48325" lIns="96650" spcFirstLastPara="1" rIns="96650" wrap="square" tIns="483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p3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9" name="Google Shape;319;p39:notes"/>
          <p:cNvSpPr txBox="1"/>
          <p:nvPr>
            <p:ph idx="1" type="body"/>
          </p:nvPr>
        </p:nvSpPr>
        <p:spPr>
          <a:xfrm>
            <a:off x="731520" y="4560570"/>
            <a:ext cx="5852160" cy="4320540"/>
          </a:xfrm>
          <a:prstGeom prst="rect">
            <a:avLst/>
          </a:prstGeom>
          <a:noFill/>
          <a:ln>
            <a:noFill/>
          </a:ln>
        </p:spPr>
        <p:txBody>
          <a:bodyPr anchorCtr="0" anchor="t" bIns="48325" lIns="96650" spcFirstLastPara="1" rIns="96650" wrap="square" tIns="48325">
            <a:normAutofit/>
          </a:bodyPr>
          <a:lstStyle/>
          <a:p>
            <a:pPr indent="0" lvl="0" marL="0" rtl="0" algn="l">
              <a:spcBef>
                <a:spcPts val="0"/>
              </a:spcBef>
              <a:spcAft>
                <a:spcPts val="0"/>
              </a:spcAft>
              <a:buNone/>
            </a:pPr>
            <a:r>
              <a:rPr b="0" i="0" lang="en-US" sz="1200">
                <a:solidFill>
                  <a:schemeClr val="dk1"/>
                </a:solidFill>
                <a:latin typeface="Calibri"/>
                <a:ea typeface="Calibri"/>
                <a:cs typeface="Calibri"/>
                <a:sym typeface="Calibri"/>
              </a:rPr>
              <a:t>Most academics regard predatory journals as an irritant — if not a threat — to science. But in India, some universities have recommended the inclusion of﻿ such publications in the country’s ‘white list’ of approved journals. Now the government is cracking down on this practice, which scientists say came about as a result of perverse government incentives</a:t>
            </a:r>
            <a:endParaRPr/>
          </a:p>
        </p:txBody>
      </p:sp>
      <p:sp>
        <p:nvSpPr>
          <p:cNvPr id="320" name="Google Shape;320;p39:notes"/>
          <p:cNvSpPr txBox="1"/>
          <p:nvPr>
            <p:ph idx="12" type="sldNum"/>
          </p:nvPr>
        </p:nvSpPr>
        <p:spPr>
          <a:xfrm>
            <a:off x="4143587" y="9119474"/>
            <a:ext cx="3169920" cy="480060"/>
          </a:xfrm>
          <a:prstGeom prst="rect">
            <a:avLst/>
          </a:prstGeom>
          <a:noFill/>
          <a:ln>
            <a:noFill/>
          </a:ln>
        </p:spPr>
        <p:txBody>
          <a:bodyPr anchorCtr="0" anchor="b" bIns="48325" lIns="96650" spcFirstLastPara="1" rIns="96650" wrap="square" tIns="483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46: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327" name="Google Shape;327;p4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40: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335" name="Google Shape;335;p4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41: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343" name="Google Shape;343;p4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42: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350" name="Google Shape;350;p4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p43: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357" name="Google Shape;357;p4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5: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51" name="Google Shape;151;p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44: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364" name="Google Shape;364;p4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p45: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371" name="Google Shape;371;p4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5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8" name="Google Shape;378;p51:notes"/>
          <p:cNvSpPr txBox="1"/>
          <p:nvPr>
            <p:ph idx="1" type="body"/>
          </p:nvPr>
        </p:nvSpPr>
        <p:spPr>
          <a:xfrm>
            <a:off x="731520" y="4560570"/>
            <a:ext cx="5852160" cy="4320540"/>
          </a:xfrm>
          <a:prstGeom prst="rect">
            <a:avLst/>
          </a:prstGeom>
          <a:noFill/>
          <a:ln>
            <a:noFill/>
          </a:ln>
        </p:spPr>
        <p:txBody>
          <a:bodyPr anchorCtr="0" anchor="t" bIns="48325" lIns="96650" spcFirstLastPara="1" rIns="96650" wrap="square" tIns="48325">
            <a:normAutofit/>
          </a:bodyPr>
          <a:lstStyle/>
          <a:p>
            <a:pPr indent="0" lvl="0" marL="0" rtl="0" algn="l">
              <a:spcBef>
                <a:spcPts val="0"/>
              </a:spcBef>
              <a:spcAft>
                <a:spcPts val="0"/>
              </a:spcAft>
              <a:buNone/>
            </a:pPr>
            <a:r>
              <a:t/>
            </a:r>
            <a:endParaRPr/>
          </a:p>
        </p:txBody>
      </p:sp>
      <p:sp>
        <p:nvSpPr>
          <p:cNvPr id="379" name="Google Shape;379;p51:notes"/>
          <p:cNvSpPr txBox="1"/>
          <p:nvPr>
            <p:ph idx="12" type="sldNum"/>
          </p:nvPr>
        </p:nvSpPr>
        <p:spPr>
          <a:xfrm>
            <a:off x="4143587" y="9119474"/>
            <a:ext cx="3169920" cy="480060"/>
          </a:xfrm>
          <a:prstGeom prst="rect">
            <a:avLst/>
          </a:prstGeom>
          <a:noFill/>
          <a:ln>
            <a:noFill/>
          </a:ln>
        </p:spPr>
        <p:txBody>
          <a:bodyPr anchorCtr="0" anchor="b" bIns="48325" lIns="96650" spcFirstLastPara="1" rIns="96650" wrap="square" tIns="483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p52: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388" name="Google Shape;388;p5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58: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397" name="Google Shape;397;p5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p59: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403" name="Google Shape;403;p5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p61: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410" name="Google Shape;410;p6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p6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7" name="Google Shape;417;p63:notes"/>
          <p:cNvSpPr txBox="1"/>
          <p:nvPr>
            <p:ph idx="1" type="body"/>
          </p:nvPr>
        </p:nvSpPr>
        <p:spPr>
          <a:xfrm>
            <a:off x="731520" y="4560570"/>
            <a:ext cx="5852160" cy="4320540"/>
          </a:xfrm>
          <a:prstGeom prst="rect">
            <a:avLst/>
          </a:prstGeom>
          <a:noFill/>
          <a:ln>
            <a:noFill/>
          </a:ln>
        </p:spPr>
        <p:txBody>
          <a:bodyPr anchorCtr="0" anchor="t" bIns="48325" lIns="96650" spcFirstLastPara="1" rIns="96650" wrap="square" tIns="48325">
            <a:normAutofit/>
          </a:bodyPr>
          <a:lstStyle/>
          <a:p>
            <a:pPr indent="0" lvl="0" marL="0" rtl="0" algn="l">
              <a:spcBef>
                <a:spcPts val="0"/>
              </a:spcBef>
              <a:spcAft>
                <a:spcPts val="0"/>
              </a:spcAft>
              <a:buNone/>
            </a:pPr>
            <a:r>
              <a:rPr b="0" i="0" lang="en-US" sz="1200" u="sng" strike="noStrike">
                <a:solidFill>
                  <a:schemeClr val="dk1"/>
                </a:solidFill>
                <a:latin typeface="Calibri"/>
                <a:ea typeface="Calibri"/>
                <a:cs typeface="Calibri"/>
                <a:sym typeface="Calibri"/>
                <a:hlinkClick r:id="rId2">
                  <a:extLst>
                    <a:ext uri="{A12FA001-AC4F-418D-AE19-62706E023703}">
                      <ahyp:hlinkClr val="tx"/>
                    </a:ext>
                  </a:extLst>
                </a:hlinkClick>
              </a:rPr>
              <a:t>P-hacking</a:t>
            </a:r>
            <a:r>
              <a:rPr b="0" i="0" lang="en-US" sz="1200">
                <a:solidFill>
                  <a:schemeClr val="dk1"/>
                </a:solidFill>
                <a:latin typeface="Calibri"/>
                <a:ea typeface="Calibri"/>
                <a:cs typeface="Calibri"/>
                <a:sym typeface="Calibri"/>
              </a:rPr>
              <a:t> is when researchers play with data to arrive at results that look like they're scientifically significant. For instance, they can cherry pick data points, re-analyze the data in multiple ways or stop an experiment early.</a:t>
            </a:r>
            <a:endParaRPr/>
          </a:p>
          <a:p>
            <a:pPr indent="0" lvl="0" marL="0" rtl="0" algn="l">
              <a:spcBef>
                <a:spcPts val="0"/>
              </a:spcBef>
              <a:spcAft>
                <a:spcPts val="0"/>
              </a:spcAft>
              <a:buNone/>
            </a:pPr>
            <a:r>
              <a:t/>
            </a:r>
            <a:endParaRPr b="0" i="0" sz="1200">
              <a:solidFill>
                <a:schemeClr val="dk1"/>
              </a:solidFill>
              <a:latin typeface="Calibri"/>
              <a:ea typeface="Calibri"/>
              <a:cs typeface="Calibri"/>
              <a:sym typeface="Calibri"/>
            </a:endParaRPr>
          </a:p>
          <a:p>
            <a:pPr indent="0" lvl="0" marL="0" rtl="0" algn="l">
              <a:spcBef>
                <a:spcPts val="0"/>
              </a:spcBef>
              <a:spcAft>
                <a:spcPts val="0"/>
              </a:spcAft>
              <a:buNone/>
            </a:pPr>
            <a:r>
              <a:rPr b="0" i="0" lang="en-US" sz="1200">
                <a:solidFill>
                  <a:schemeClr val="dk1"/>
                </a:solidFill>
                <a:latin typeface="Calibri"/>
                <a:ea typeface="Calibri"/>
                <a:cs typeface="Calibri"/>
                <a:sym typeface="Calibri"/>
              </a:rPr>
              <a:t> some of his findings — such as the suggestion to use smaller bowls — can be useful to people with healthy relationships with food, </a:t>
            </a:r>
            <a:endParaRPr/>
          </a:p>
        </p:txBody>
      </p:sp>
      <p:sp>
        <p:nvSpPr>
          <p:cNvPr id="418" name="Google Shape;418;p63:notes"/>
          <p:cNvSpPr txBox="1"/>
          <p:nvPr>
            <p:ph idx="12" type="sldNum"/>
          </p:nvPr>
        </p:nvSpPr>
        <p:spPr>
          <a:xfrm>
            <a:off x="4143587" y="9119474"/>
            <a:ext cx="3169920" cy="480060"/>
          </a:xfrm>
          <a:prstGeom prst="rect">
            <a:avLst/>
          </a:prstGeom>
          <a:noFill/>
          <a:ln>
            <a:noFill/>
          </a:ln>
        </p:spPr>
        <p:txBody>
          <a:bodyPr anchorCtr="0" anchor="b" bIns="48325" lIns="96650" spcFirstLastPara="1" rIns="96650" wrap="square" tIns="483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p64: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425" name="Google Shape;425;p6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p6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2" name="Google Shape;432;p62:notes"/>
          <p:cNvSpPr txBox="1"/>
          <p:nvPr>
            <p:ph idx="1" type="body"/>
          </p:nvPr>
        </p:nvSpPr>
        <p:spPr>
          <a:xfrm>
            <a:off x="731520" y="4560570"/>
            <a:ext cx="5852160" cy="4320540"/>
          </a:xfrm>
          <a:prstGeom prst="rect">
            <a:avLst/>
          </a:prstGeom>
          <a:noFill/>
          <a:ln>
            <a:noFill/>
          </a:ln>
        </p:spPr>
        <p:txBody>
          <a:bodyPr anchorCtr="0" anchor="t" bIns="48325" lIns="96650" spcFirstLastPara="1" rIns="96650" wrap="square" tIns="48325">
            <a:normAutofit/>
          </a:bodyPr>
          <a:lstStyle/>
          <a:p>
            <a:pPr indent="0" lvl="0" marL="0" rtl="0" algn="l">
              <a:spcBef>
                <a:spcPts val="0"/>
              </a:spcBef>
              <a:spcAft>
                <a:spcPts val="0"/>
              </a:spcAft>
              <a:buNone/>
            </a:pPr>
            <a:r>
              <a:rPr b="0" i="0" lang="en-US" sz="1200">
                <a:solidFill>
                  <a:schemeClr val="dk1"/>
                </a:solidFill>
                <a:latin typeface="Calibri"/>
                <a:ea typeface="Calibri"/>
                <a:cs typeface="Calibri"/>
                <a:sym typeface="Calibri"/>
              </a:rPr>
              <a:t>how portion sizes affect food intake. Some of his work led to the introduction of mini-size packaging</a:t>
            </a:r>
            <a:endParaRPr/>
          </a:p>
        </p:txBody>
      </p:sp>
      <p:sp>
        <p:nvSpPr>
          <p:cNvPr id="433" name="Google Shape;433;p62:notes"/>
          <p:cNvSpPr txBox="1"/>
          <p:nvPr>
            <p:ph idx="12" type="sldNum"/>
          </p:nvPr>
        </p:nvSpPr>
        <p:spPr>
          <a:xfrm>
            <a:off x="4143587" y="9119474"/>
            <a:ext cx="3169920" cy="480060"/>
          </a:xfrm>
          <a:prstGeom prst="rect">
            <a:avLst/>
          </a:prstGeom>
          <a:noFill/>
          <a:ln>
            <a:noFill/>
          </a:ln>
        </p:spPr>
        <p:txBody>
          <a:bodyPr anchorCtr="0" anchor="b" bIns="48325" lIns="96650" spcFirstLastPara="1" rIns="96650" wrap="square" tIns="483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 name="Google Shape;158;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rPr b="0" i="0" lang="en-US" sz="1200">
                <a:solidFill>
                  <a:schemeClr val="dk1"/>
                </a:solidFill>
                <a:latin typeface="Calibri"/>
                <a:ea typeface="Calibri"/>
                <a:cs typeface="Calibri"/>
                <a:sym typeface="Calibri"/>
              </a:rPr>
              <a:t>Open-access (OA) literature is digital, online, free of charge, and free of most copyright and licensing restrictions.</a:t>
            </a:r>
            <a:endParaRPr/>
          </a:p>
        </p:txBody>
      </p:sp>
      <p:sp>
        <p:nvSpPr>
          <p:cNvPr id="159" name="Google Shape;159;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p67: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440" name="Google Shape;440;p6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p68: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447" name="Google Shape;447;p6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6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4" name="Google Shape;454;p69:notes"/>
          <p:cNvSpPr txBox="1"/>
          <p:nvPr>
            <p:ph idx="1" type="body"/>
          </p:nvPr>
        </p:nvSpPr>
        <p:spPr>
          <a:xfrm>
            <a:off x="731520" y="4560570"/>
            <a:ext cx="5852160" cy="4320540"/>
          </a:xfrm>
          <a:prstGeom prst="rect">
            <a:avLst/>
          </a:prstGeom>
          <a:noFill/>
          <a:ln>
            <a:noFill/>
          </a:ln>
        </p:spPr>
        <p:txBody>
          <a:bodyPr anchorCtr="0" anchor="t" bIns="48325" lIns="96650" spcFirstLastPara="1" rIns="96650" wrap="square" tIns="48325">
            <a:normAutofit/>
          </a:bodyPr>
          <a:lstStyle/>
          <a:p>
            <a:pPr indent="0" lvl="0" marL="0" rtl="0" algn="l">
              <a:spcBef>
                <a:spcPts val="0"/>
              </a:spcBef>
              <a:spcAft>
                <a:spcPts val="0"/>
              </a:spcAft>
              <a:buNone/>
            </a:pPr>
            <a:r>
              <a:rPr b="0" i="0" lang="en-US" sz="1200">
                <a:solidFill>
                  <a:schemeClr val="dk1"/>
                </a:solidFill>
                <a:latin typeface="Calibri"/>
                <a:ea typeface="Calibri"/>
                <a:cs typeface="Calibri"/>
                <a:sym typeface="Calibri"/>
              </a:rPr>
              <a:t>The lab had 17 papers retracted (one twice) and had 15 corrections issued.</a:t>
            </a:r>
            <a:endParaRPr/>
          </a:p>
        </p:txBody>
      </p:sp>
      <p:sp>
        <p:nvSpPr>
          <p:cNvPr id="455" name="Google Shape;455;p69:notes"/>
          <p:cNvSpPr txBox="1"/>
          <p:nvPr>
            <p:ph idx="12" type="sldNum"/>
          </p:nvPr>
        </p:nvSpPr>
        <p:spPr>
          <a:xfrm>
            <a:off x="4143587" y="9119474"/>
            <a:ext cx="3169920" cy="480060"/>
          </a:xfrm>
          <a:prstGeom prst="rect">
            <a:avLst/>
          </a:prstGeom>
          <a:noFill/>
          <a:ln>
            <a:noFill/>
          </a:ln>
        </p:spPr>
        <p:txBody>
          <a:bodyPr anchorCtr="0" anchor="b" bIns="48325" lIns="96650" spcFirstLastPara="1" rIns="96650" wrap="square" tIns="483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 name="Shape 460"/>
        <p:cNvGrpSpPr/>
        <p:nvPr/>
      </p:nvGrpSpPr>
      <p:grpSpPr>
        <a:xfrm>
          <a:off x="0" y="0"/>
          <a:ext cx="0" cy="0"/>
          <a:chOff x="0" y="0"/>
          <a:chExt cx="0" cy="0"/>
        </a:xfrm>
      </p:grpSpPr>
      <p:sp>
        <p:nvSpPr>
          <p:cNvPr id="461" name="Google Shape;461;p70: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462" name="Google Shape;462;p7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 name="Shape 467"/>
        <p:cNvGrpSpPr/>
        <p:nvPr/>
      </p:nvGrpSpPr>
      <p:grpSpPr>
        <a:xfrm>
          <a:off x="0" y="0"/>
          <a:ext cx="0" cy="0"/>
          <a:chOff x="0" y="0"/>
          <a:chExt cx="0" cy="0"/>
        </a:xfrm>
      </p:grpSpPr>
      <p:sp>
        <p:nvSpPr>
          <p:cNvPr id="468" name="Google Shape;468;p71: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469" name="Google Shape;469;p7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p72: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476" name="Google Shape;476;p7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p73: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483" name="Google Shape;483;p7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p74: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Clr>
                <a:schemeClr val="dk1"/>
              </a:buClr>
              <a:buSzPts val="2560"/>
              <a:buFont typeface="Trebuchet MS"/>
              <a:buNone/>
            </a:pPr>
            <a:r>
              <a:rPr b="1" lang="en-US" sz="3200">
                <a:latin typeface="Trebuchet MS"/>
                <a:ea typeface="Trebuchet MS"/>
                <a:cs typeface="Trebuchet MS"/>
                <a:sym typeface="Trebuchet MS"/>
              </a:rPr>
              <a:t>Plagiarism ranges from </a:t>
            </a:r>
            <a:endParaRPr sz="3200">
              <a:latin typeface="Trebuchet MS"/>
              <a:ea typeface="Trebuchet MS"/>
              <a:cs typeface="Trebuchet MS"/>
              <a:sym typeface="Trebuchet MS"/>
            </a:endParaRPr>
          </a:p>
          <a:p>
            <a:pPr indent="-320040" lvl="0" marL="438912" rtl="0" algn="l">
              <a:spcBef>
                <a:spcPts val="0"/>
              </a:spcBef>
              <a:spcAft>
                <a:spcPts val="0"/>
              </a:spcAft>
              <a:buClr>
                <a:srgbClr val="DDDDDD"/>
              </a:buClr>
              <a:buSzPts val="2560"/>
              <a:buFont typeface="Noto Sans Symbols"/>
              <a:buChar char="◼"/>
            </a:pPr>
            <a:r>
              <a:rPr lang="en-US" sz="3200">
                <a:latin typeface="Trebuchet MS"/>
                <a:ea typeface="Trebuchet MS"/>
                <a:cs typeface="Trebuchet MS"/>
                <a:sym typeface="Trebuchet MS"/>
              </a:rPr>
              <a:t>copying word-for-word</a:t>
            </a:r>
            <a:endParaRPr sz="3200">
              <a:latin typeface="Trebuchet MS"/>
              <a:ea typeface="Trebuchet MS"/>
              <a:cs typeface="Trebuchet MS"/>
              <a:sym typeface="Trebuchet MS"/>
            </a:endParaRPr>
          </a:p>
          <a:p>
            <a:pPr indent="-320040" lvl="0" marL="438912" rtl="0" algn="l">
              <a:spcBef>
                <a:spcPts val="0"/>
              </a:spcBef>
              <a:spcAft>
                <a:spcPts val="0"/>
              </a:spcAft>
              <a:buClr>
                <a:srgbClr val="DDDDDD"/>
              </a:buClr>
              <a:buSzPts val="2560"/>
              <a:buFont typeface="Noto Sans Symbols"/>
              <a:buChar char="◼"/>
            </a:pPr>
            <a:r>
              <a:rPr lang="en-US" sz="3200">
                <a:latin typeface="Trebuchet MS"/>
                <a:ea typeface="Trebuchet MS"/>
                <a:cs typeface="Trebuchet MS"/>
                <a:sym typeface="Trebuchet MS"/>
              </a:rPr>
              <a:t>paraphrasing a passage without credit</a:t>
            </a:r>
            <a:endParaRPr sz="3200">
              <a:latin typeface="Trebuchet MS"/>
              <a:ea typeface="Trebuchet MS"/>
              <a:cs typeface="Trebuchet MS"/>
              <a:sym typeface="Trebuchet MS"/>
            </a:endParaRPr>
          </a:p>
          <a:p>
            <a:pPr indent="-320040" lvl="0" marL="438912" rtl="0" algn="l">
              <a:spcBef>
                <a:spcPts val="0"/>
              </a:spcBef>
              <a:spcAft>
                <a:spcPts val="0"/>
              </a:spcAft>
              <a:buClr>
                <a:srgbClr val="DDDDDD"/>
              </a:buClr>
              <a:buSzPts val="2560"/>
              <a:buFont typeface="Noto Sans Symbols"/>
              <a:buChar char="◼"/>
            </a:pPr>
            <a:r>
              <a:rPr lang="en-US" sz="3200">
                <a:latin typeface="Trebuchet MS"/>
                <a:ea typeface="Trebuchet MS"/>
                <a:cs typeface="Trebuchet MS"/>
                <a:sym typeface="Trebuchet MS"/>
              </a:rPr>
              <a:t>paraphrasing a passage changing only a few words</a:t>
            </a:r>
            <a:endParaRPr/>
          </a:p>
        </p:txBody>
      </p:sp>
      <p:sp>
        <p:nvSpPr>
          <p:cNvPr id="489" name="Google Shape;489;p7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p76: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496" name="Google Shape;496;p7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77: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503" name="Google Shape;503;p7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 name="Google Shape;167;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514350" lvl="0" marL="514350" rtl="0" algn="l">
              <a:spcBef>
                <a:spcPts val="0"/>
              </a:spcBef>
              <a:spcAft>
                <a:spcPts val="0"/>
              </a:spcAft>
              <a:buClr>
                <a:schemeClr val="dk1"/>
              </a:buClr>
              <a:buSzPts val="1200"/>
              <a:buFont typeface="Calibri"/>
              <a:buAutoNum type="arabicPeriod"/>
            </a:pPr>
            <a:r>
              <a:rPr i="1" lang="en-US"/>
              <a:t>Filtering and censorship barriers</a:t>
            </a:r>
            <a:r>
              <a:rPr lang="en-US"/>
              <a:t> - Many schools, employers, and governments want to limit what you can see.</a:t>
            </a:r>
            <a:endParaRPr/>
          </a:p>
          <a:p>
            <a:pPr indent="-514350" lvl="0" marL="514350" rtl="0" algn="l">
              <a:spcBef>
                <a:spcPts val="0"/>
              </a:spcBef>
              <a:spcAft>
                <a:spcPts val="0"/>
              </a:spcAft>
              <a:buClr>
                <a:schemeClr val="dk1"/>
              </a:buClr>
              <a:buSzPts val="1200"/>
              <a:buFont typeface="Calibri"/>
              <a:buAutoNum type="arabicPeriod"/>
            </a:pPr>
            <a:r>
              <a:rPr i="1" lang="en-US"/>
              <a:t>Language barriers </a:t>
            </a:r>
            <a:r>
              <a:rPr lang="en-US"/>
              <a:t>- Most online literature is in English, or just one language, and machine translation is very weak.</a:t>
            </a:r>
            <a:endParaRPr/>
          </a:p>
          <a:p>
            <a:pPr indent="-514350" lvl="0" marL="514350" rtl="0" algn="l">
              <a:spcBef>
                <a:spcPts val="0"/>
              </a:spcBef>
              <a:spcAft>
                <a:spcPts val="0"/>
              </a:spcAft>
              <a:buClr>
                <a:schemeClr val="dk1"/>
              </a:buClr>
              <a:buSzPts val="1200"/>
              <a:buFont typeface="Calibri"/>
              <a:buAutoNum type="arabicPeriod"/>
            </a:pPr>
            <a:r>
              <a:rPr i="1" lang="en-US"/>
              <a:t>Handicap access barriers - </a:t>
            </a:r>
            <a:r>
              <a:rPr lang="en-US"/>
              <a:t>Most web sites are not yet as accessible to handicapped users as they should be.</a:t>
            </a:r>
            <a:endParaRPr/>
          </a:p>
          <a:p>
            <a:pPr indent="-514350" lvl="0" marL="514350" rtl="0" algn="l">
              <a:spcBef>
                <a:spcPts val="0"/>
              </a:spcBef>
              <a:spcAft>
                <a:spcPts val="0"/>
              </a:spcAft>
              <a:buClr>
                <a:schemeClr val="dk1"/>
              </a:buClr>
              <a:buSzPts val="1200"/>
              <a:buFont typeface="Calibri"/>
              <a:buAutoNum type="arabicPeriod"/>
            </a:pPr>
            <a:r>
              <a:rPr i="1" lang="en-US"/>
              <a:t>Connectivity barriers - </a:t>
            </a:r>
            <a:r>
              <a:rPr lang="en-US"/>
              <a:t>The digital divide keeps billions of people, including million of serious scholars, offline.</a:t>
            </a:r>
            <a:endParaRPr/>
          </a:p>
          <a:p>
            <a:pPr indent="0" lvl="0" marL="0" rtl="0" algn="l">
              <a:spcBef>
                <a:spcPts val="0"/>
              </a:spcBef>
              <a:spcAft>
                <a:spcPts val="0"/>
              </a:spcAft>
              <a:buClr>
                <a:schemeClr val="dk1"/>
              </a:buClr>
              <a:buSzPts val="1200"/>
              <a:buFont typeface="Calibri"/>
              <a:buNone/>
            </a:pPr>
            <a:r>
              <a:t/>
            </a:r>
            <a:endParaRPr/>
          </a:p>
        </p:txBody>
      </p:sp>
      <p:sp>
        <p:nvSpPr>
          <p:cNvPr id="168" name="Google Shape;168;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 name="Shape 508"/>
        <p:cNvGrpSpPr/>
        <p:nvPr/>
      </p:nvGrpSpPr>
      <p:grpSpPr>
        <a:xfrm>
          <a:off x="0" y="0"/>
          <a:ext cx="0" cy="0"/>
          <a:chOff x="0" y="0"/>
          <a:chExt cx="0" cy="0"/>
        </a:xfrm>
      </p:grpSpPr>
      <p:sp>
        <p:nvSpPr>
          <p:cNvPr id="509" name="Google Shape;509;p79: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510" name="Google Shape;510;p7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p81: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517" name="Google Shape;517;p8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 name="Shape 522"/>
        <p:cNvGrpSpPr/>
        <p:nvPr/>
      </p:nvGrpSpPr>
      <p:grpSpPr>
        <a:xfrm>
          <a:off x="0" y="0"/>
          <a:ext cx="0" cy="0"/>
          <a:chOff x="0" y="0"/>
          <a:chExt cx="0" cy="0"/>
        </a:xfrm>
      </p:grpSpPr>
      <p:sp>
        <p:nvSpPr>
          <p:cNvPr id="523" name="Google Shape;523;g177f48b6aa9_0_0: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524" name="Google Shape;524;g177f48b6aa9_0_0:notes"/>
          <p:cNvSpPr txBox="1"/>
          <p:nvPr>
            <p:ph idx="1" type="body"/>
          </p:nvPr>
        </p:nvSpPr>
        <p:spPr>
          <a:xfrm>
            <a:off x="731520" y="4560570"/>
            <a:ext cx="5852100" cy="432060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525" name="Google Shape;525;g177f48b6aa9_0_0:notes"/>
          <p:cNvSpPr txBox="1"/>
          <p:nvPr>
            <p:ph idx="12" type="sldNum"/>
          </p:nvPr>
        </p:nvSpPr>
        <p:spPr>
          <a:xfrm>
            <a:off x="4143587" y="9119474"/>
            <a:ext cx="3169800" cy="480000"/>
          </a:xfrm>
          <a:prstGeom prst="rect">
            <a:avLst/>
          </a:prstGeom>
        </p:spPr>
        <p:txBody>
          <a:bodyPr anchorCtr="0" anchor="b" bIns="48325" lIns="96650" spcFirstLastPara="1" rIns="96650" wrap="square" tIns="4832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g177f48b6aa9_0_34: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532" name="Google Shape;532;g177f48b6aa9_0_34:notes"/>
          <p:cNvSpPr txBox="1"/>
          <p:nvPr>
            <p:ph idx="1" type="body"/>
          </p:nvPr>
        </p:nvSpPr>
        <p:spPr>
          <a:xfrm>
            <a:off x="731520" y="4560570"/>
            <a:ext cx="5852100" cy="432060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533" name="Google Shape;533;g177f48b6aa9_0_34:notes"/>
          <p:cNvSpPr txBox="1"/>
          <p:nvPr>
            <p:ph idx="12" type="sldNum"/>
          </p:nvPr>
        </p:nvSpPr>
        <p:spPr>
          <a:xfrm>
            <a:off x="4143587" y="9119474"/>
            <a:ext cx="3169800" cy="480000"/>
          </a:xfrm>
          <a:prstGeom prst="rect">
            <a:avLst/>
          </a:prstGeom>
        </p:spPr>
        <p:txBody>
          <a:bodyPr anchorCtr="0" anchor="b" bIns="48325" lIns="96650" spcFirstLastPara="1" rIns="96650" wrap="square" tIns="4832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7" name="Shape 537"/>
        <p:cNvGrpSpPr/>
        <p:nvPr/>
      </p:nvGrpSpPr>
      <p:grpSpPr>
        <a:xfrm>
          <a:off x="0" y="0"/>
          <a:ext cx="0" cy="0"/>
          <a:chOff x="0" y="0"/>
          <a:chExt cx="0" cy="0"/>
        </a:xfrm>
      </p:grpSpPr>
      <p:sp>
        <p:nvSpPr>
          <p:cNvPr id="538" name="Google Shape;538;p82: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539" name="Google Shape;539;p8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p83: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548" name="Google Shape;548;p8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g177f48b6aa9_0_64: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lt1"/>
              </a:buClr>
              <a:buSzPts val="1400"/>
              <a:buFont typeface="Calibri"/>
              <a:buNone/>
            </a:pPr>
            <a:r>
              <a:t/>
            </a:r>
            <a:endParaRPr/>
          </a:p>
        </p:txBody>
      </p:sp>
      <p:sp>
        <p:nvSpPr>
          <p:cNvPr id="561" name="Google Shape;561;g177f48b6aa9_0_64:notes"/>
          <p:cNvSpPr/>
          <p:nvPr>
            <p:ph idx="2" type="sldImg"/>
          </p:nvPr>
        </p:nvSpPr>
        <p:spPr>
          <a:xfrm>
            <a:off x="1184275" y="698500"/>
            <a:ext cx="4651500" cy="34893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p17: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567" name="Google Shape;567;p1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7" name="Shape 577"/>
        <p:cNvGrpSpPr/>
        <p:nvPr/>
      </p:nvGrpSpPr>
      <p:grpSpPr>
        <a:xfrm>
          <a:off x="0" y="0"/>
          <a:ext cx="0" cy="0"/>
          <a:chOff x="0" y="0"/>
          <a:chExt cx="0" cy="0"/>
        </a:xfrm>
      </p:grpSpPr>
      <p:sp>
        <p:nvSpPr>
          <p:cNvPr id="578" name="Google Shape;578;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457200" lvl="0" marL="457200" rtl="0" algn="l">
              <a:lnSpc>
                <a:spcPct val="90000"/>
              </a:lnSpc>
              <a:spcBef>
                <a:spcPts val="750"/>
              </a:spcBef>
              <a:spcAft>
                <a:spcPts val="0"/>
              </a:spcAft>
              <a:buNone/>
            </a:pPr>
            <a:r>
              <a:rPr lang="en-US"/>
              <a:t>This session will :</a:t>
            </a:r>
            <a:endParaRPr/>
          </a:p>
          <a:p>
            <a:pPr indent="-457200" lvl="0" marL="457200" rtl="0" algn="l">
              <a:lnSpc>
                <a:spcPct val="90000"/>
              </a:lnSpc>
              <a:spcBef>
                <a:spcPts val="750"/>
              </a:spcBef>
              <a:spcAft>
                <a:spcPts val="0"/>
              </a:spcAft>
              <a:buNone/>
            </a:pPr>
            <a:r>
              <a:rPr lang="en-US"/>
              <a:t>provide a background to the OA landscape and discuss how organizations/countries have responded to the OA call with the adoption of international and national declarations, recommendations, policies, and mandates. </a:t>
            </a:r>
            <a:endParaRPr/>
          </a:p>
          <a:p>
            <a:pPr indent="-457200" lvl="0" marL="457200" rtl="0" algn="l">
              <a:lnSpc>
                <a:spcPct val="90000"/>
              </a:lnSpc>
              <a:spcBef>
                <a:spcPts val="750"/>
              </a:spcBef>
              <a:spcAft>
                <a:spcPts val="0"/>
              </a:spcAft>
              <a:buNone/>
            </a:pPr>
            <a:r>
              <a:rPr lang="en-US"/>
              <a:t>discuss the initiatives, progress, and milestones related to the OA movement - particularly in Southeast Asia.</a:t>
            </a:r>
            <a:endParaRPr/>
          </a:p>
          <a:p>
            <a:pPr indent="0" lvl="0" marL="0" rtl="0" algn="l">
              <a:spcBef>
                <a:spcPts val="0"/>
              </a:spcBef>
              <a:spcAft>
                <a:spcPts val="0"/>
              </a:spcAft>
              <a:buClr>
                <a:schemeClr val="dk1"/>
              </a:buClr>
              <a:buSzPts val="1200"/>
              <a:buFont typeface="Calibri"/>
              <a:buNone/>
            </a:pPr>
            <a:r>
              <a:t/>
            </a:r>
            <a:endParaRPr/>
          </a:p>
        </p:txBody>
      </p:sp>
      <p:sp>
        <p:nvSpPr>
          <p:cNvPr id="579" name="Google Shape;579;p18: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p19: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585" name="Google Shape;585;p1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8: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75" name="Google Shape;175;p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p20: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591" name="Google Shape;591;p2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p2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7" name="Google Shape;597;p21:notes"/>
          <p:cNvSpPr txBox="1"/>
          <p:nvPr>
            <p:ph idx="1" type="body"/>
          </p:nvPr>
        </p:nvSpPr>
        <p:spPr>
          <a:xfrm>
            <a:off x="731520" y="4560570"/>
            <a:ext cx="5852160" cy="4320540"/>
          </a:xfrm>
          <a:prstGeom prst="rect">
            <a:avLst/>
          </a:prstGeom>
          <a:noFill/>
          <a:ln>
            <a:noFill/>
          </a:ln>
        </p:spPr>
        <p:txBody>
          <a:bodyPr anchorCtr="0" anchor="t" bIns="48325" lIns="96650" spcFirstLastPara="1" rIns="96650" wrap="square" tIns="48325">
            <a:normAutofit/>
          </a:bodyPr>
          <a:lstStyle/>
          <a:p>
            <a:pPr indent="0" lvl="0" marL="0" rtl="0" algn="l">
              <a:lnSpc>
                <a:spcPct val="80000"/>
              </a:lnSpc>
              <a:spcBef>
                <a:spcPts val="0"/>
              </a:spcBef>
              <a:spcAft>
                <a:spcPts val="0"/>
              </a:spcAft>
              <a:buNone/>
            </a:pPr>
            <a:r>
              <a:rPr i="1" lang="en-US" sz="839"/>
              <a:t>Institutionally defined</a:t>
            </a:r>
            <a:br>
              <a:rPr i="1" lang="en-US" sz="839"/>
            </a:br>
            <a:br>
              <a:rPr i="1" lang="en-US" sz="839"/>
            </a:br>
            <a:r>
              <a:rPr lang="en-US" sz="839"/>
              <a:t>institutional repositories capture the </a:t>
            </a:r>
            <a:r>
              <a:rPr lang="en-US" sz="839">
                <a:solidFill>
                  <a:srgbClr val="FF0000"/>
                </a:solidFill>
              </a:rPr>
              <a:t>original research </a:t>
            </a:r>
            <a:r>
              <a:rPr lang="en-US" sz="839"/>
              <a:t>and </a:t>
            </a:r>
            <a:r>
              <a:rPr lang="en-US" sz="839">
                <a:solidFill>
                  <a:srgbClr val="FF0000"/>
                </a:solidFill>
              </a:rPr>
              <a:t>other intellectual property</a:t>
            </a:r>
            <a:r>
              <a:rPr lang="en-US" sz="839"/>
              <a:t> generated by an institution’s constituent population active in many fields. </a:t>
            </a:r>
            <a:endParaRPr/>
          </a:p>
          <a:p>
            <a:pPr indent="0" lvl="0" marL="0" rtl="0" algn="l">
              <a:lnSpc>
                <a:spcPct val="80000"/>
              </a:lnSpc>
              <a:spcBef>
                <a:spcPts val="0"/>
              </a:spcBef>
              <a:spcAft>
                <a:spcPts val="0"/>
              </a:spcAft>
              <a:buNone/>
            </a:pPr>
            <a:r>
              <a:rPr lang="en-US" sz="839"/>
              <a:t>Defined in this way, institutional repositories represent an </a:t>
            </a:r>
            <a:r>
              <a:rPr lang="en-US" sz="839">
                <a:solidFill>
                  <a:srgbClr val="FF0000"/>
                </a:solidFill>
              </a:rPr>
              <a:t>historical and tangible embodiment</a:t>
            </a:r>
            <a:r>
              <a:rPr lang="en-US" sz="839"/>
              <a:t> of the </a:t>
            </a:r>
            <a:r>
              <a:rPr lang="en-US" sz="839">
                <a:solidFill>
                  <a:srgbClr val="FF0000"/>
                </a:solidFill>
              </a:rPr>
              <a:t>intellectual life and output </a:t>
            </a:r>
            <a:r>
              <a:rPr lang="en-US" sz="839"/>
              <a:t>of an </a:t>
            </a:r>
            <a:r>
              <a:rPr lang="en-US" sz="839">
                <a:solidFill>
                  <a:srgbClr val="FF0000"/>
                </a:solidFill>
              </a:rPr>
              <a:t>institution</a:t>
            </a:r>
            <a:endParaRPr sz="839">
              <a:solidFill>
                <a:srgbClr val="FF0000"/>
              </a:solidFill>
            </a:endParaRPr>
          </a:p>
          <a:p>
            <a:pPr indent="0" lvl="0" marL="0" rtl="0" algn="l">
              <a:lnSpc>
                <a:spcPct val="80000"/>
              </a:lnSpc>
              <a:spcBef>
                <a:spcPts val="0"/>
              </a:spcBef>
              <a:spcAft>
                <a:spcPts val="0"/>
              </a:spcAft>
              <a:buNone/>
            </a:pPr>
            <a:r>
              <a:t/>
            </a:r>
            <a:endParaRPr i="1" sz="839"/>
          </a:p>
          <a:p>
            <a:pPr indent="0" lvl="0" marL="0" rtl="0" algn="l">
              <a:lnSpc>
                <a:spcPct val="80000"/>
              </a:lnSpc>
              <a:spcBef>
                <a:spcPts val="0"/>
              </a:spcBef>
              <a:spcAft>
                <a:spcPts val="0"/>
              </a:spcAft>
              <a:buNone/>
            </a:pPr>
            <a:r>
              <a:t/>
            </a:r>
            <a:endParaRPr i="1" sz="839"/>
          </a:p>
          <a:p>
            <a:pPr indent="0" lvl="0" marL="0" rtl="0" algn="l">
              <a:lnSpc>
                <a:spcPct val="80000"/>
              </a:lnSpc>
              <a:spcBef>
                <a:spcPts val="0"/>
              </a:spcBef>
              <a:spcAft>
                <a:spcPts val="0"/>
              </a:spcAft>
              <a:buNone/>
            </a:pPr>
            <a:r>
              <a:rPr i="1" lang="en-US" sz="839"/>
              <a:t>Scholarly Content</a:t>
            </a:r>
            <a:endParaRPr/>
          </a:p>
          <a:p>
            <a:pPr indent="0" lvl="0" marL="0" rtl="0" algn="l">
              <a:lnSpc>
                <a:spcPct val="80000"/>
              </a:lnSpc>
              <a:spcBef>
                <a:spcPts val="0"/>
              </a:spcBef>
              <a:spcAft>
                <a:spcPts val="0"/>
              </a:spcAft>
              <a:buNone/>
            </a:pPr>
            <a:r>
              <a:t/>
            </a:r>
            <a:endParaRPr i="1" sz="839"/>
          </a:p>
          <a:p>
            <a:pPr indent="0" lvl="0" marL="0" rtl="0" algn="l">
              <a:lnSpc>
                <a:spcPct val="80000"/>
              </a:lnSpc>
              <a:spcBef>
                <a:spcPts val="0"/>
              </a:spcBef>
              <a:spcAft>
                <a:spcPts val="0"/>
              </a:spcAft>
              <a:buNone/>
            </a:pPr>
            <a:r>
              <a:rPr lang="en-US" sz="839"/>
              <a:t>To control and manage the accession of this content requires </a:t>
            </a:r>
            <a:r>
              <a:rPr lang="en-US" sz="839">
                <a:solidFill>
                  <a:srgbClr val="FF0000"/>
                </a:solidFill>
              </a:rPr>
              <a:t>appropriate policies and mechanisms</a:t>
            </a:r>
            <a:r>
              <a:rPr lang="en-US" sz="839"/>
              <a:t>, including content management and document version control systems. </a:t>
            </a:r>
            <a:endParaRPr/>
          </a:p>
          <a:p>
            <a:pPr indent="0" lvl="0" marL="0" rtl="0" algn="l">
              <a:lnSpc>
                <a:spcPct val="80000"/>
              </a:lnSpc>
              <a:spcBef>
                <a:spcPts val="0"/>
              </a:spcBef>
              <a:spcAft>
                <a:spcPts val="0"/>
              </a:spcAft>
              <a:buNone/>
            </a:pPr>
            <a:r>
              <a:rPr lang="en-US" sz="839"/>
              <a:t>The repository </a:t>
            </a:r>
            <a:r>
              <a:rPr lang="en-US" sz="839">
                <a:solidFill>
                  <a:srgbClr val="FF0000"/>
                </a:solidFill>
              </a:rPr>
              <a:t>policy framework and technical infrastructure</a:t>
            </a:r>
            <a:r>
              <a:rPr lang="en-US" sz="839"/>
              <a:t> must provide institutional managers the flexibility to control who can</a:t>
            </a:r>
            <a:endParaRPr/>
          </a:p>
          <a:p>
            <a:pPr indent="0" lvl="1" marL="457200" rtl="0" algn="l">
              <a:lnSpc>
                <a:spcPct val="80000"/>
              </a:lnSpc>
              <a:spcBef>
                <a:spcPts val="0"/>
              </a:spcBef>
              <a:spcAft>
                <a:spcPts val="0"/>
              </a:spcAft>
              <a:buNone/>
            </a:pPr>
            <a:r>
              <a:rPr lang="en-US" sz="839"/>
              <a:t>contribute, </a:t>
            </a:r>
            <a:endParaRPr/>
          </a:p>
          <a:p>
            <a:pPr indent="0" lvl="1" marL="457200" rtl="0" algn="l">
              <a:lnSpc>
                <a:spcPct val="80000"/>
              </a:lnSpc>
              <a:spcBef>
                <a:spcPts val="0"/>
              </a:spcBef>
              <a:spcAft>
                <a:spcPts val="0"/>
              </a:spcAft>
              <a:buNone/>
            </a:pPr>
            <a:r>
              <a:rPr lang="en-US" sz="839"/>
              <a:t>approve, </a:t>
            </a:r>
            <a:endParaRPr/>
          </a:p>
          <a:p>
            <a:pPr indent="0" lvl="1" marL="457200" rtl="0" algn="l">
              <a:lnSpc>
                <a:spcPct val="80000"/>
              </a:lnSpc>
              <a:spcBef>
                <a:spcPts val="0"/>
              </a:spcBef>
              <a:spcAft>
                <a:spcPts val="0"/>
              </a:spcAft>
              <a:buNone/>
            </a:pPr>
            <a:r>
              <a:rPr lang="en-US" sz="839"/>
              <a:t>access, and </a:t>
            </a:r>
            <a:endParaRPr/>
          </a:p>
          <a:p>
            <a:pPr indent="0" lvl="1" marL="457200" rtl="0" algn="l">
              <a:lnSpc>
                <a:spcPct val="80000"/>
              </a:lnSpc>
              <a:spcBef>
                <a:spcPts val="0"/>
              </a:spcBef>
              <a:spcAft>
                <a:spcPts val="0"/>
              </a:spcAft>
              <a:buNone/>
            </a:pPr>
            <a:r>
              <a:rPr lang="en-US" sz="839"/>
              <a:t>update the digital content </a:t>
            </a:r>
            <a:endParaRPr/>
          </a:p>
          <a:p>
            <a:pPr indent="0" lvl="1" marL="457200" rtl="0" algn="l">
              <a:lnSpc>
                <a:spcPct val="80000"/>
              </a:lnSpc>
              <a:spcBef>
                <a:spcPts val="0"/>
              </a:spcBef>
              <a:spcAft>
                <a:spcPts val="0"/>
              </a:spcAft>
              <a:buClr>
                <a:schemeClr val="dk1"/>
              </a:buClr>
              <a:buSzPts val="839"/>
              <a:buFont typeface="Calibri"/>
              <a:buNone/>
            </a:pPr>
            <a:r>
              <a:rPr lang="en-US" sz="839"/>
              <a:t>coming from a variety of institutional communities and interest groups (including academic departments, libraries, research centers and labs, and individual authors).</a:t>
            </a:r>
            <a:endParaRPr/>
          </a:p>
          <a:p>
            <a:pPr indent="0" lvl="0" marL="118871" rtl="0" algn="l">
              <a:lnSpc>
                <a:spcPct val="80000"/>
              </a:lnSpc>
              <a:spcBef>
                <a:spcPts val="0"/>
              </a:spcBef>
              <a:spcAft>
                <a:spcPts val="0"/>
              </a:spcAft>
              <a:buClr>
                <a:schemeClr val="dk1"/>
              </a:buClr>
              <a:buSzPts val="840"/>
              <a:buFont typeface="Calibri"/>
              <a:buNone/>
            </a:pPr>
            <a:r>
              <a:t/>
            </a:r>
            <a:endParaRPr i="1" sz="839"/>
          </a:p>
          <a:p>
            <a:pPr indent="0" lvl="0" marL="118871" rtl="0" algn="l">
              <a:lnSpc>
                <a:spcPct val="80000"/>
              </a:lnSpc>
              <a:spcBef>
                <a:spcPts val="0"/>
              </a:spcBef>
              <a:spcAft>
                <a:spcPts val="0"/>
              </a:spcAft>
              <a:buClr>
                <a:schemeClr val="dk1"/>
              </a:buClr>
              <a:buSzPts val="840"/>
              <a:buFont typeface="Calibri"/>
              <a:buNone/>
            </a:pPr>
            <a:r>
              <a:t/>
            </a:r>
            <a:endParaRPr i="1" sz="839"/>
          </a:p>
          <a:p>
            <a:pPr indent="0" lvl="0" marL="118871" rtl="0" algn="l">
              <a:lnSpc>
                <a:spcPct val="80000"/>
              </a:lnSpc>
              <a:spcBef>
                <a:spcPts val="0"/>
              </a:spcBef>
              <a:spcAft>
                <a:spcPts val="0"/>
              </a:spcAft>
              <a:buClr>
                <a:schemeClr val="dk1"/>
              </a:buClr>
              <a:buSzPts val="839"/>
              <a:buFont typeface="Calibri"/>
              <a:buNone/>
            </a:pPr>
            <a:r>
              <a:rPr i="1" lang="en-US" sz="839"/>
              <a:t>Cumulative and Perpetual</a:t>
            </a:r>
            <a:br>
              <a:rPr i="1" lang="en-US" sz="839"/>
            </a:br>
            <a:r>
              <a:rPr lang="en-US" sz="839"/>
              <a:t>This has two implications:</a:t>
            </a:r>
            <a:endParaRPr/>
          </a:p>
          <a:p>
            <a:pPr indent="-514350" lvl="0" marL="633222" rtl="0" algn="l">
              <a:lnSpc>
                <a:spcPct val="80000"/>
              </a:lnSpc>
              <a:spcBef>
                <a:spcPts val="0"/>
              </a:spcBef>
              <a:spcAft>
                <a:spcPts val="0"/>
              </a:spcAft>
              <a:buClr>
                <a:schemeClr val="dk1"/>
              </a:buClr>
              <a:buSzPts val="839"/>
              <a:buFont typeface="Calibri"/>
              <a:buAutoNum type="arabicPeriod"/>
            </a:pPr>
            <a:r>
              <a:rPr lang="en-US" sz="839"/>
              <a:t>Whatever the content submission criteria for a repository, </a:t>
            </a:r>
            <a:r>
              <a:rPr lang="en-US" sz="839">
                <a:solidFill>
                  <a:srgbClr val="FF0000"/>
                </a:solidFill>
              </a:rPr>
              <a:t>items once submitted cannot be withdrawn—except </a:t>
            </a:r>
            <a:r>
              <a:rPr lang="en-US" sz="839"/>
              <a:t>in presumably rare cases involving allegations of libel, plagiarism, copyright infringement, or “bad science.” </a:t>
            </a:r>
            <a:endParaRPr/>
          </a:p>
          <a:p>
            <a:pPr indent="-514350" lvl="0" marL="633222" rtl="0" algn="l">
              <a:lnSpc>
                <a:spcPct val="80000"/>
              </a:lnSpc>
              <a:spcBef>
                <a:spcPts val="0"/>
              </a:spcBef>
              <a:spcAft>
                <a:spcPts val="0"/>
              </a:spcAft>
              <a:buClr>
                <a:schemeClr val="dk1"/>
              </a:buClr>
              <a:buSzPts val="839"/>
              <a:buFont typeface="Calibri"/>
              <a:buAutoNum type="arabicPeriod"/>
            </a:pPr>
            <a:r>
              <a:rPr lang="en-US" sz="839"/>
              <a:t>institutional repositories aim to preserve and make accessible digital content on a </a:t>
            </a:r>
            <a:r>
              <a:rPr lang="en-US" sz="839">
                <a:solidFill>
                  <a:srgbClr val="FF0000"/>
                </a:solidFill>
              </a:rPr>
              <a:t>long-term basis.</a:t>
            </a:r>
            <a:endParaRPr/>
          </a:p>
          <a:p>
            <a:pPr indent="0" lvl="0" marL="118871" rtl="0" algn="l">
              <a:lnSpc>
                <a:spcPct val="80000"/>
              </a:lnSpc>
              <a:spcBef>
                <a:spcPts val="0"/>
              </a:spcBef>
              <a:spcAft>
                <a:spcPts val="0"/>
              </a:spcAft>
              <a:buClr>
                <a:schemeClr val="dk1"/>
              </a:buClr>
              <a:buSzPts val="840"/>
              <a:buFont typeface="Calibri"/>
              <a:buNone/>
            </a:pPr>
            <a:r>
              <a:t/>
            </a:r>
            <a:endParaRPr sz="839">
              <a:solidFill>
                <a:srgbClr val="FF0000"/>
              </a:solidFill>
            </a:endParaRPr>
          </a:p>
          <a:p>
            <a:pPr indent="0" lvl="0" marL="118871" rtl="0" algn="l">
              <a:lnSpc>
                <a:spcPct val="80000"/>
              </a:lnSpc>
              <a:spcBef>
                <a:spcPts val="0"/>
              </a:spcBef>
              <a:spcAft>
                <a:spcPts val="0"/>
              </a:spcAft>
              <a:buClr>
                <a:schemeClr val="dk1"/>
              </a:buClr>
              <a:buSzPts val="840"/>
              <a:buFont typeface="Calibri"/>
              <a:buNone/>
            </a:pPr>
            <a:r>
              <a:t/>
            </a:r>
            <a:endParaRPr i="0" sz="839">
              <a:solidFill>
                <a:srgbClr val="FF0000"/>
              </a:solidFill>
            </a:endParaRPr>
          </a:p>
          <a:p>
            <a:pPr indent="0" lvl="0" marL="118871" rtl="0" algn="l">
              <a:lnSpc>
                <a:spcPct val="80000"/>
              </a:lnSpc>
              <a:spcBef>
                <a:spcPts val="0"/>
              </a:spcBef>
              <a:spcAft>
                <a:spcPts val="0"/>
              </a:spcAft>
              <a:buClr>
                <a:schemeClr val="dk1"/>
              </a:buClr>
              <a:buSzPts val="839"/>
              <a:buFont typeface="Calibri"/>
              <a:buNone/>
            </a:pPr>
            <a:r>
              <a:rPr i="1" lang="en-US" sz="839"/>
              <a:t>Interoperability and Open Access</a:t>
            </a:r>
            <a:endParaRPr/>
          </a:p>
          <a:p>
            <a:pPr indent="0" lvl="0" marL="118871" rtl="0" algn="l">
              <a:lnSpc>
                <a:spcPct val="80000"/>
              </a:lnSpc>
              <a:spcBef>
                <a:spcPts val="0"/>
              </a:spcBef>
              <a:spcAft>
                <a:spcPts val="0"/>
              </a:spcAft>
              <a:buClr>
                <a:schemeClr val="dk1"/>
              </a:buClr>
              <a:buSzPts val="840"/>
              <a:buFont typeface="Calibri"/>
              <a:buNone/>
            </a:pPr>
            <a:r>
              <a:t/>
            </a:r>
            <a:endParaRPr sz="839">
              <a:solidFill>
                <a:srgbClr val="FF0000"/>
              </a:solidFill>
            </a:endParaRPr>
          </a:p>
          <a:p>
            <a:pPr indent="0" lvl="0" marL="0" rtl="0" algn="l">
              <a:lnSpc>
                <a:spcPct val="80000"/>
              </a:lnSpc>
              <a:spcBef>
                <a:spcPts val="0"/>
              </a:spcBef>
              <a:spcAft>
                <a:spcPts val="0"/>
              </a:spcAft>
              <a:buNone/>
            </a:pPr>
            <a:r>
              <a:rPr lang="en-US" sz="839"/>
              <a:t>Providing </a:t>
            </a:r>
            <a:r>
              <a:rPr lang="en-US" sz="839">
                <a:solidFill>
                  <a:srgbClr val="FF0000"/>
                </a:solidFill>
              </a:rPr>
              <a:t>no- or low-barrier access </a:t>
            </a:r>
            <a:r>
              <a:rPr lang="en-US" sz="839"/>
              <a:t>to the intellectual product generated by the institution increases awareness of research contributions</a:t>
            </a:r>
            <a:endParaRPr/>
          </a:p>
          <a:p>
            <a:pPr indent="0" lvl="0" marL="0" rtl="0" algn="l">
              <a:lnSpc>
                <a:spcPct val="80000"/>
              </a:lnSpc>
              <a:spcBef>
                <a:spcPts val="0"/>
              </a:spcBef>
              <a:spcAft>
                <a:spcPts val="0"/>
              </a:spcAft>
              <a:buNone/>
            </a:pPr>
            <a:r>
              <a:t/>
            </a:r>
            <a:endParaRPr sz="839"/>
          </a:p>
          <a:p>
            <a:pPr indent="0" lvl="0" marL="0" rtl="0" algn="l">
              <a:lnSpc>
                <a:spcPct val="80000"/>
              </a:lnSpc>
              <a:spcBef>
                <a:spcPts val="0"/>
              </a:spcBef>
              <a:spcAft>
                <a:spcPts val="0"/>
              </a:spcAft>
              <a:buNone/>
            </a:pPr>
            <a:r>
              <a:rPr lang="en-US" sz="839"/>
              <a:t>The goals motivating an institution to create and maintain a digital repository—whether pan-institutional, as a component in the changing structure of scholarly communication, or institution-centric—</a:t>
            </a:r>
            <a:r>
              <a:rPr lang="en-US" sz="839">
                <a:solidFill>
                  <a:srgbClr val="FF0000"/>
                </a:solidFill>
              </a:rPr>
              <a:t>require that users beyond the institution’s community gain access to the content</a:t>
            </a:r>
            <a:r>
              <a:rPr lang="en-US" sz="839"/>
              <a:t>.</a:t>
            </a:r>
            <a:endParaRPr sz="839">
              <a:solidFill>
                <a:srgbClr val="FF0000"/>
              </a:solidFill>
            </a:endParaRPr>
          </a:p>
          <a:p>
            <a:pPr indent="0" lvl="0" marL="0" rtl="0" algn="l">
              <a:lnSpc>
                <a:spcPct val="80000"/>
              </a:lnSpc>
              <a:spcBef>
                <a:spcPts val="0"/>
              </a:spcBef>
              <a:spcAft>
                <a:spcPts val="0"/>
              </a:spcAft>
              <a:buNone/>
            </a:pPr>
            <a:r>
              <a:t/>
            </a:r>
            <a:endParaRPr sz="839">
              <a:solidFill>
                <a:srgbClr val="FF0000"/>
              </a:solidFill>
            </a:endParaRPr>
          </a:p>
          <a:p>
            <a:pPr indent="0" lvl="0" marL="0" rtl="0" algn="l">
              <a:lnSpc>
                <a:spcPct val="80000"/>
              </a:lnSpc>
              <a:spcBef>
                <a:spcPts val="0"/>
              </a:spcBef>
              <a:spcAft>
                <a:spcPts val="0"/>
              </a:spcAft>
              <a:buNone/>
            </a:pPr>
            <a:r>
              <a:rPr lang="en-US" sz="839"/>
              <a:t>IR systems must be able to support interoperability in order to </a:t>
            </a:r>
            <a:r>
              <a:rPr lang="en-US" sz="839">
                <a:solidFill>
                  <a:srgbClr val="FF0000"/>
                </a:solidFill>
              </a:rPr>
              <a:t>provide access via multiple search engines and other discovery tools</a:t>
            </a:r>
            <a:r>
              <a:rPr lang="en-US" sz="839"/>
              <a:t>. </a:t>
            </a:r>
            <a:endParaRPr/>
          </a:p>
          <a:p>
            <a:pPr indent="0" lvl="1" marL="457200" rtl="0" algn="l">
              <a:lnSpc>
                <a:spcPct val="80000"/>
              </a:lnSpc>
              <a:spcBef>
                <a:spcPts val="0"/>
              </a:spcBef>
              <a:spcAft>
                <a:spcPts val="0"/>
              </a:spcAft>
              <a:buNone/>
            </a:pPr>
            <a:r>
              <a:rPr lang="en-US" sz="839"/>
              <a:t>An institution </a:t>
            </a:r>
            <a:r>
              <a:rPr lang="en-US" sz="839">
                <a:solidFill>
                  <a:srgbClr val="FF0000"/>
                </a:solidFill>
              </a:rPr>
              <a:t>does not </a:t>
            </a:r>
            <a:r>
              <a:rPr lang="en-US" sz="839"/>
              <a:t>necessarily </a:t>
            </a:r>
            <a:r>
              <a:rPr lang="en-US" sz="839">
                <a:solidFill>
                  <a:srgbClr val="FF0000"/>
                </a:solidFill>
              </a:rPr>
              <a:t>need</a:t>
            </a:r>
            <a:r>
              <a:rPr lang="en-US" sz="839"/>
              <a:t> to implement </a:t>
            </a:r>
            <a:r>
              <a:rPr lang="en-US" sz="839">
                <a:solidFill>
                  <a:srgbClr val="FF0000"/>
                </a:solidFill>
              </a:rPr>
              <a:t>searching and indexing functionality </a:t>
            </a:r>
            <a:r>
              <a:rPr lang="en-US" sz="839"/>
              <a:t>to satisfy this demand: </a:t>
            </a:r>
            <a:endParaRPr/>
          </a:p>
          <a:p>
            <a:pPr indent="0" lvl="1" marL="457200" rtl="0" algn="l">
              <a:lnSpc>
                <a:spcPct val="80000"/>
              </a:lnSpc>
              <a:spcBef>
                <a:spcPts val="0"/>
              </a:spcBef>
              <a:spcAft>
                <a:spcPts val="0"/>
              </a:spcAft>
              <a:buNone/>
            </a:pPr>
            <a:r>
              <a:rPr lang="en-US" sz="839"/>
              <a:t>it could simply </a:t>
            </a:r>
            <a:r>
              <a:rPr lang="en-US" sz="839">
                <a:solidFill>
                  <a:srgbClr val="FF0000"/>
                </a:solidFill>
              </a:rPr>
              <a:t>maintain and expose metadata</a:t>
            </a:r>
            <a:r>
              <a:rPr lang="en-US" sz="839"/>
              <a:t>, allowing other services to harvest and search the content. </a:t>
            </a:r>
            <a:endParaRPr/>
          </a:p>
          <a:p>
            <a:pPr indent="0" lvl="1" marL="457200" rtl="0" algn="l">
              <a:lnSpc>
                <a:spcPct val="80000"/>
              </a:lnSpc>
              <a:spcBef>
                <a:spcPts val="0"/>
              </a:spcBef>
              <a:spcAft>
                <a:spcPts val="0"/>
              </a:spcAft>
              <a:buNone/>
            </a:pPr>
            <a:r>
              <a:rPr lang="en-US" sz="839"/>
              <a:t>This simplicity lowers the barrier to repository operation for many institutions, as it </a:t>
            </a:r>
            <a:r>
              <a:rPr lang="en-US" sz="839">
                <a:solidFill>
                  <a:srgbClr val="FF0000"/>
                </a:solidFill>
              </a:rPr>
              <a:t>only requires a file system to hold the content</a:t>
            </a:r>
            <a:r>
              <a:rPr lang="en-US" sz="839"/>
              <a:t> and </a:t>
            </a:r>
            <a:r>
              <a:rPr lang="en-US" sz="839">
                <a:solidFill>
                  <a:srgbClr val="FF0000"/>
                </a:solidFill>
              </a:rPr>
              <a:t>the ability to create and share metadata with external systems</a:t>
            </a:r>
            <a:r>
              <a:rPr lang="en-US" sz="839"/>
              <a:t>.</a:t>
            </a:r>
            <a:endParaRPr sz="839">
              <a:solidFill>
                <a:srgbClr val="FF0000"/>
              </a:solidFill>
            </a:endParaRPr>
          </a:p>
          <a:p>
            <a:pPr indent="0" lvl="0" marL="0" rtl="0" algn="l">
              <a:lnSpc>
                <a:spcPct val="80000"/>
              </a:lnSpc>
              <a:spcBef>
                <a:spcPts val="0"/>
              </a:spcBef>
              <a:spcAft>
                <a:spcPts val="0"/>
              </a:spcAft>
              <a:buNone/>
            </a:pPr>
            <a:r>
              <a:t/>
            </a:r>
            <a:endParaRPr sz="839">
              <a:solidFill>
                <a:srgbClr val="FF0000"/>
              </a:solidFill>
            </a:endParaRPr>
          </a:p>
        </p:txBody>
      </p:sp>
      <p:sp>
        <p:nvSpPr>
          <p:cNvPr id="598" name="Google Shape;598;p21:notes"/>
          <p:cNvSpPr txBox="1"/>
          <p:nvPr>
            <p:ph idx="12" type="sldNum"/>
          </p:nvPr>
        </p:nvSpPr>
        <p:spPr>
          <a:xfrm>
            <a:off x="4143587" y="9119474"/>
            <a:ext cx="3169920" cy="480060"/>
          </a:xfrm>
          <a:prstGeom prst="rect">
            <a:avLst/>
          </a:prstGeom>
          <a:noFill/>
          <a:ln>
            <a:noFill/>
          </a:ln>
        </p:spPr>
        <p:txBody>
          <a:bodyPr anchorCtr="0" anchor="b" bIns="48325" lIns="96650" spcFirstLastPara="1" rIns="96650" wrap="square" tIns="483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2" name="Shape 602"/>
        <p:cNvGrpSpPr/>
        <p:nvPr/>
      </p:nvGrpSpPr>
      <p:grpSpPr>
        <a:xfrm>
          <a:off x="0" y="0"/>
          <a:ext cx="0" cy="0"/>
          <a:chOff x="0" y="0"/>
          <a:chExt cx="0" cy="0"/>
        </a:xfrm>
      </p:grpSpPr>
      <p:sp>
        <p:nvSpPr>
          <p:cNvPr id="603" name="Google Shape;603;p22: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604" name="Google Shape;604;p2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8" name="Shape 608"/>
        <p:cNvGrpSpPr/>
        <p:nvPr/>
      </p:nvGrpSpPr>
      <p:grpSpPr>
        <a:xfrm>
          <a:off x="0" y="0"/>
          <a:ext cx="0" cy="0"/>
          <a:chOff x="0" y="0"/>
          <a:chExt cx="0" cy="0"/>
        </a:xfrm>
      </p:grpSpPr>
      <p:sp>
        <p:nvSpPr>
          <p:cNvPr id="609" name="Google Shape;609;p85: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lnSpc>
                <a:spcPct val="100000"/>
              </a:lnSpc>
              <a:spcBef>
                <a:spcPts val="0"/>
              </a:spcBef>
              <a:spcAft>
                <a:spcPts val="0"/>
              </a:spcAft>
              <a:buClr>
                <a:schemeClr val="lt1"/>
              </a:buClr>
              <a:buSzPts val="1400"/>
              <a:buFont typeface="Calibri"/>
              <a:buNone/>
            </a:pPr>
            <a:r>
              <a:t/>
            </a:r>
            <a:endParaRPr/>
          </a:p>
        </p:txBody>
      </p:sp>
      <p:sp>
        <p:nvSpPr>
          <p:cNvPr id="610" name="Google Shape;610;p85: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4" name="Shape 614"/>
        <p:cNvGrpSpPr/>
        <p:nvPr/>
      </p:nvGrpSpPr>
      <p:grpSpPr>
        <a:xfrm>
          <a:off x="0" y="0"/>
          <a:ext cx="0" cy="0"/>
          <a:chOff x="0" y="0"/>
          <a:chExt cx="0" cy="0"/>
        </a:xfrm>
      </p:grpSpPr>
      <p:sp>
        <p:nvSpPr>
          <p:cNvPr id="615" name="Google Shape;615;p86: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616" name="Google Shape;616;p86:notes"/>
          <p:cNvSpPr/>
          <p:nvPr>
            <p:ph idx="2" type="sldImg"/>
          </p:nvPr>
        </p:nvSpPr>
        <p:spPr>
          <a:xfrm>
            <a:off x="1184275" y="698500"/>
            <a:ext cx="4651500" cy="34893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0" name="Shape 620"/>
        <p:cNvGrpSpPr/>
        <p:nvPr/>
      </p:nvGrpSpPr>
      <p:grpSpPr>
        <a:xfrm>
          <a:off x="0" y="0"/>
          <a:ext cx="0" cy="0"/>
          <a:chOff x="0" y="0"/>
          <a:chExt cx="0" cy="0"/>
        </a:xfrm>
      </p:grpSpPr>
      <p:sp>
        <p:nvSpPr>
          <p:cNvPr id="621" name="Google Shape;621;p87: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2" name="Google Shape;622;p87: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623" name="Google Shape;623;p87: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9" name="Shape 629"/>
        <p:cNvGrpSpPr/>
        <p:nvPr/>
      </p:nvGrpSpPr>
      <p:grpSpPr>
        <a:xfrm>
          <a:off x="0" y="0"/>
          <a:ext cx="0" cy="0"/>
          <a:chOff x="0" y="0"/>
          <a:chExt cx="0" cy="0"/>
        </a:xfrm>
      </p:grpSpPr>
      <p:sp>
        <p:nvSpPr>
          <p:cNvPr id="630" name="Google Shape;630;p88:notes"/>
          <p:cNvSpPr txBox="1"/>
          <p:nvPr>
            <p:ph idx="1" type="body"/>
          </p:nvPr>
        </p:nvSpPr>
        <p:spPr>
          <a:xfrm>
            <a:off x="701993" y="4420315"/>
            <a:ext cx="5615940" cy="4187666"/>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rPr lang="en-US"/>
              <a:t>Structure will be updated to harmonize with other SEAFDEC Department’s repositories</a:t>
            </a:r>
            <a:endParaRPr b="0" i="0" sz="1800" u="none" cap="none" strike="noStrike">
              <a:solidFill>
                <a:srgbClr val="000000"/>
              </a:solidFill>
              <a:latin typeface="Arial"/>
              <a:ea typeface="Arial"/>
              <a:cs typeface="Arial"/>
              <a:sym typeface="Arial"/>
            </a:endParaRPr>
          </a:p>
        </p:txBody>
      </p:sp>
      <p:sp>
        <p:nvSpPr>
          <p:cNvPr id="631" name="Google Shape;631;p88: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7" name="Shape 637"/>
        <p:cNvGrpSpPr/>
        <p:nvPr/>
      </p:nvGrpSpPr>
      <p:grpSpPr>
        <a:xfrm>
          <a:off x="0" y="0"/>
          <a:ext cx="0" cy="0"/>
          <a:chOff x="0" y="0"/>
          <a:chExt cx="0" cy="0"/>
        </a:xfrm>
      </p:grpSpPr>
      <p:sp>
        <p:nvSpPr>
          <p:cNvPr id="638" name="Google Shape;638;p89: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9" name="Google Shape;639;p89: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640" name="Google Shape;640;p89: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5" name="Shape 645"/>
        <p:cNvGrpSpPr/>
        <p:nvPr/>
      </p:nvGrpSpPr>
      <p:grpSpPr>
        <a:xfrm>
          <a:off x="0" y="0"/>
          <a:ext cx="0" cy="0"/>
          <a:chOff x="0" y="0"/>
          <a:chExt cx="0" cy="0"/>
        </a:xfrm>
      </p:grpSpPr>
      <p:sp>
        <p:nvSpPr>
          <p:cNvPr id="646" name="Google Shape;646;p91: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7" name="Google Shape;647;p91: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rPr lang="en-US"/>
              <a:t>Citation Style Language</a:t>
            </a:r>
            <a:endParaRPr/>
          </a:p>
        </p:txBody>
      </p:sp>
      <p:sp>
        <p:nvSpPr>
          <p:cNvPr id="648" name="Google Shape;648;p91: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sz="1400"/>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4" name="Shape 654"/>
        <p:cNvGrpSpPr/>
        <p:nvPr/>
      </p:nvGrpSpPr>
      <p:grpSpPr>
        <a:xfrm>
          <a:off x="0" y="0"/>
          <a:ext cx="0" cy="0"/>
          <a:chOff x="0" y="0"/>
          <a:chExt cx="0" cy="0"/>
        </a:xfrm>
      </p:grpSpPr>
      <p:sp>
        <p:nvSpPr>
          <p:cNvPr id="655" name="Google Shape;655;p93: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56" name="Google Shape;656;p93: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657" name="Google Shape;657;p93: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sz="14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9:notes"/>
          <p:cNvSpPr txBox="1"/>
          <p:nvPr>
            <p:ph idx="1" type="body"/>
          </p:nvPr>
        </p:nvSpPr>
        <p:spPr>
          <a:xfrm>
            <a:off x="731520" y="4560570"/>
            <a:ext cx="5852160" cy="432054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83" name="Google Shape;183;p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3" name="Shape 663"/>
        <p:cNvGrpSpPr/>
        <p:nvPr/>
      </p:nvGrpSpPr>
      <p:grpSpPr>
        <a:xfrm>
          <a:off x="0" y="0"/>
          <a:ext cx="0" cy="0"/>
          <a:chOff x="0" y="0"/>
          <a:chExt cx="0" cy="0"/>
        </a:xfrm>
      </p:grpSpPr>
      <p:sp>
        <p:nvSpPr>
          <p:cNvPr id="664" name="Google Shape;664;p94: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65" name="Google Shape;665;p94: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666" name="Google Shape;666;p94: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sz="1400"/>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1" name="Shape 671"/>
        <p:cNvGrpSpPr/>
        <p:nvPr/>
      </p:nvGrpSpPr>
      <p:grpSpPr>
        <a:xfrm>
          <a:off x="0" y="0"/>
          <a:ext cx="0" cy="0"/>
          <a:chOff x="0" y="0"/>
          <a:chExt cx="0" cy="0"/>
        </a:xfrm>
      </p:grpSpPr>
      <p:sp>
        <p:nvSpPr>
          <p:cNvPr id="672" name="Google Shape;672;p95: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3" name="Google Shape;673;p95: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674" name="Google Shape;674;p95: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sz="1400"/>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9" name="Shape 679"/>
        <p:cNvGrpSpPr/>
        <p:nvPr/>
      </p:nvGrpSpPr>
      <p:grpSpPr>
        <a:xfrm>
          <a:off x="0" y="0"/>
          <a:ext cx="0" cy="0"/>
          <a:chOff x="0" y="0"/>
          <a:chExt cx="0" cy="0"/>
        </a:xfrm>
      </p:grpSpPr>
      <p:sp>
        <p:nvSpPr>
          <p:cNvPr id="680" name="Google Shape;680;p96: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1" name="Google Shape;681;p96: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682" name="Google Shape;682;p96: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sz="1400"/>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8" name="Shape 688"/>
        <p:cNvGrpSpPr/>
        <p:nvPr/>
      </p:nvGrpSpPr>
      <p:grpSpPr>
        <a:xfrm>
          <a:off x="0" y="0"/>
          <a:ext cx="0" cy="0"/>
          <a:chOff x="0" y="0"/>
          <a:chExt cx="0" cy="0"/>
        </a:xfrm>
      </p:grpSpPr>
      <p:sp>
        <p:nvSpPr>
          <p:cNvPr id="689" name="Google Shape;689;p97: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0" name="Google Shape;690;p97: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691" name="Google Shape;691;p97: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6" name="Shape 696"/>
        <p:cNvGrpSpPr/>
        <p:nvPr/>
      </p:nvGrpSpPr>
      <p:grpSpPr>
        <a:xfrm>
          <a:off x="0" y="0"/>
          <a:ext cx="0" cy="0"/>
          <a:chOff x="0" y="0"/>
          <a:chExt cx="0" cy="0"/>
        </a:xfrm>
      </p:grpSpPr>
      <p:sp>
        <p:nvSpPr>
          <p:cNvPr id="697" name="Google Shape;697;p98: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8" name="Google Shape;698;p98: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699" name="Google Shape;699;p98: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sz="1400"/>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4" name="Shape 704"/>
        <p:cNvGrpSpPr/>
        <p:nvPr/>
      </p:nvGrpSpPr>
      <p:grpSpPr>
        <a:xfrm>
          <a:off x="0" y="0"/>
          <a:ext cx="0" cy="0"/>
          <a:chOff x="0" y="0"/>
          <a:chExt cx="0" cy="0"/>
        </a:xfrm>
      </p:grpSpPr>
      <p:sp>
        <p:nvSpPr>
          <p:cNvPr id="705" name="Google Shape;705;p99: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06" name="Google Shape;706;p99: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707" name="Google Shape;707;p99: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sz="1400"/>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2" name="Shape 712"/>
        <p:cNvGrpSpPr/>
        <p:nvPr/>
      </p:nvGrpSpPr>
      <p:grpSpPr>
        <a:xfrm>
          <a:off x="0" y="0"/>
          <a:ext cx="0" cy="0"/>
          <a:chOff x="0" y="0"/>
          <a:chExt cx="0" cy="0"/>
        </a:xfrm>
      </p:grpSpPr>
      <p:sp>
        <p:nvSpPr>
          <p:cNvPr id="713" name="Google Shape;713;p100: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14" name="Google Shape;714;p100: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715" name="Google Shape;715;p100: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sz="1400"/>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0" name="Shape 720"/>
        <p:cNvGrpSpPr/>
        <p:nvPr/>
      </p:nvGrpSpPr>
      <p:grpSpPr>
        <a:xfrm>
          <a:off x="0" y="0"/>
          <a:ext cx="0" cy="0"/>
          <a:chOff x="0" y="0"/>
          <a:chExt cx="0" cy="0"/>
        </a:xfrm>
      </p:grpSpPr>
      <p:sp>
        <p:nvSpPr>
          <p:cNvPr id="721" name="Google Shape;721;p101: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2" name="Google Shape;722;p101: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lt1"/>
              </a:buClr>
              <a:buSzPts val="1200"/>
              <a:buFont typeface="Calibri"/>
              <a:buNone/>
            </a:pPr>
            <a:r>
              <a:t/>
            </a:r>
            <a:endParaRPr/>
          </a:p>
        </p:txBody>
      </p:sp>
      <p:sp>
        <p:nvSpPr>
          <p:cNvPr id="723" name="Google Shape;723;p101: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7" name="Shape 727"/>
        <p:cNvGrpSpPr/>
        <p:nvPr/>
      </p:nvGrpSpPr>
      <p:grpSpPr>
        <a:xfrm>
          <a:off x="0" y="0"/>
          <a:ext cx="0" cy="0"/>
          <a:chOff x="0" y="0"/>
          <a:chExt cx="0" cy="0"/>
        </a:xfrm>
      </p:grpSpPr>
      <p:sp>
        <p:nvSpPr>
          <p:cNvPr id="728" name="Google Shape;728;p102: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729" name="Google Shape;729;p102:notes"/>
          <p:cNvSpPr/>
          <p:nvPr>
            <p:ph idx="2" type="sldImg"/>
          </p:nvPr>
        </p:nvSpPr>
        <p:spPr>
          <a:xfrm>
            <a:off x="1184275" y="698500"/>
            <a:ext cx="4651500" cy="34893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8" name="Shape 738"/>
        <p:cNvGrpSpPr/>
        <p:nvPr/>
      </p:nvGrpSpPr>
      <p:grpSpPr>
        <a:xfrm>
          <a:off x="0" y="0"/>
          <a:ext cx="0" cy="0"/>
          <a:chOff x="0" y="0"/>
          <a:chExt cx="0" cy="0"/>
        </a:xfrm>
      </p:grpSpPr>
      <p:sp>
        <p:nvSpPr>
          <p:cNvPr id="739" name="Google Shape;739;p103:notes"/>
          <p:cNvSpPr txBox="1"/>
          <p:nvPr>
            <p:ph idx="1" type="body"/>
          </p:nvPr>
        </p:nvSpPr>
        <p:spPr>
          <a:xfrm>
            <a:off x="701993" y="4420315"/>
            <a:ext cx="5615940" cy="4187666"/>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740" name="Google Shape;740;p103: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177f48b6aa9_0_44: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177f48b6aa9_0_44:notes"/>
          <p:cNvSpPr txBox="1"/>
          <p:nvPr>
            <p:ph idx="1" type="body"/>
          </p:nvPr>
        </p:nvSpPr>
        <p:spPr>
          <a:xfrm>
            <a:off x="731520" y="4560570"/>
            <a:ext cx="5852100" cy="4320600"/>
          </a:xfrm>
          <a:prstGeom prst="rect">
            <a:avLst/>
          </a:prstGeom>
        </p:spPr>
        <p:txBody>
          <a:bodyPr anchorCtr="0" anchor="t" bIns="48325" lIns="96650" spcFirstLastPara="1" rIns="96650" wrap="square" tIns="48325">
            <a:noAutofit/>
          </a:bodyPr>
          <a:lstStyle/>
          <a:p>
            <a:pPr indent="0" lvl="0" marL="0" rtl="0" algn="l">
              <a:spcBef>
                <a:spcPts val="0"/>
              </a:spcBef>
              <a:spcAft>
                <a:spcPts val="0"/>
              </a:spcAft>
              <a:buNone/>
            </a:pPr>
            <a:r>
              <a:t/>
            </a:r>
            <a:endParaRPr/>
          </a:p>
        </p:txBody>
      </p:sp>
      <p:sp>
        <p:nvSpPr>
          <p:cNvPr id="190" name="Google Shape;190;g177f48b6aa9_0_44:notes"/>
          <p:cNvSpPr txBox="1"/>
          <p:nvPr>
            <p:ph idx="12" type="sldNum"/>
          </p:nvPr>
        </p:nvSpPr>
        <p:spPr>
          <a:xfrm>
            <a:off x="4143587" y="9119474"/>
            <a:ext cx="3169800" cy="480000"/>
          </a:xfrm>
          <a:prstGeom prst="rect">
            <a:avLst/>
          </a:prstGeom>
        </p:spPr>
        <p:txBody>
          <a:bodyPr anchorCtr="0" anchor="b" bIns="48325" lIns="96650" spcFirstLastPara="1" rIns="96650" wrap="square" tIns="4832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7" name="Shape 747"/>
        <p:cNvGrpSpPr/>
        <p:nvPr/>
      </p:nvGrpSpPr>
      <p:grpSpPr>
        <a:xfrm>
          <a:off x="0" y="0"/>
          <a:ext cx="0" cy="0"/>
          <a:chOff x="0" y="0"/>
          <a:chExt cx="0" cy="0"/>
        </a:xfrm>
      </p:grpSpPr>
      <p:sp>
        <p:nvSpPr>
          <p:cNvPr id="748" name="Google Shape;748;g177f48b6aa9_0_69:notes"/>
          <p:cNvSpPr txBox="1"/>
          <p:nvPr>
            <p:ph idx="1" type="body"/>
          </p:nvPr>
        </p:nvSpPr>
        <p:spPr>
          <a:xfrm>
            <a:off x="748793" y="4641331"/>
            <a:ext cx="5990400" cy="4397100"/>
          </a:xfrm>
          <a:prstGeom prst="rect">
            <a:avLst/>
          </a:prstGeom>
          <a:noFill/>
          <a:ln>
            <a:noFill/>
          </a:ln>
        </p:spPr>
        <p:txBody>
          <a:bodyPr anchorCtr="0" anchor="t" bIns="49450" lIns="98950" spcFirstLastPara="1" rIns="98950" wrap="square" tIns="49450">
            <a:noAutofit/>
          </a:bodyPr>
          <a:lstStyle/>
          <a:p>
            <a:pPr indent="0" lvl="0" marL="0" marR="0" rtl="0" algn="l">
              <a:lnSpc>
                <a:spcPct val="100000"/>
              </a:lnSpc>
              <a:spcBef>
                <a:spcPts val="0"/>
              </a:spcBef>
              <a:spcAft>
                <a:spcPts val="0"/>
              </a:spcAft>
              <a:buClr>
                <a:srgbClr val="000000"/>
              </a:buClr>
              <a:buSzPts val="1500"/>
              <a:buFont typeface="Arial"/>
              <a:buNone/>
            </a:pPr>
            <a:r>
              <a:t/>
            </a:r>
            <a:endParaRPr b="0" i="0" sz="1900" u="none" cap="none" strike="noStrike">
              <a:solidFill>
                <a:srgbClr val="000000"/>
              </a:solidFill>
              <a:latin typeface="Arial"/>
              <a:ea typeface="Arial"/>
              <a:cs typeface="Arial"/>
              <a:sym typeface="Arial"/>
            </a:endParaRPr>
          </a:p>
        </p:txBody>
      </p:sp>
      <p:sp>
        <p:nvSpPr>
          <p:cNvPr id="749" name="Google Shape;749;g177f48b6aa9_0_69:notes"/>
          <p:cNvSpPr/>
          <p:nvPr>
            <p:ph idx="2" type="sldImg"/>
          </p:nvPr>
        </p:nvSpPr>
        <p:spPr>
          <a:xfrm>
            <a:off x="1263227" y="733425"/>
            <a:ext cx="4961700" cy="3663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3" name="Shape 753"/>
        <p:cNvGrpSpPr/>
        <p:nvPr/>
      </p:nvGrpSpPr>
      <p:grpSpPr>
        <a:xfrm>
          <a:off x="0" y="0"/>
          <a:ext cx="0" cy="0"/>
          <a:chOff x="0" y="0"/>
          <a:chExt cx="0" cy="0"/>
        </a:xfrm>
      </p:grpSpPr>
      <p:sp>
        <p:nvSpPr>
          <p:cNvPr id="754" name="Google Shape;754;p104: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5" name="Google Shape;755;p104: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756" name="Google Shape;756;p104: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1" name="Shape 761"/>
        <p:cNvGrpSpPr/>
        <p:nvPr/>
      </p:nvGrpSpPr>
      <p:grpSpPr>
        <a:xfrm>
          <a:off x="0" y="0"/>
          <a:ext cx="0" cy="0"/>
          <a:chOff x="0" y="0"/>
          <a:chExt cx="0" cy="0"/>
        </a:xfrm>
      </p:grpSpPr>
      <p:sp>
        <p:nvSpPr>
          <p:cNvPr id="762" name="Google Shape;762;p105: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chemeClr val="dk1"/>
              </a:buClr>
              <a:buSzPts val="1100"/>
              <a:buFont typeface="Arial"/>
              <a:buNone/>
            </a:pPr>
            <a:r>
              <a:rPr lang="en-US" sz="1200">
                <a:solidFill>
                  <a:srgbClr val="4582EC"/>
                </a:solidFill>
                <a:highlight>
                  <a:srgbClr val="FFFFFF"/>
                </a:highlight>
                <a:uFill>
                  <a:noFill/>
                </a:uFill>
                <a:latin typeface="Georgia"/>
                <a:ea typeface="Georgia"/>
                <a:cs typeface="Georgia"/>
                <a:sym typeface="Georgia"/>
                <a:hlinkClick r:id="rId2">
                  <a:extLst>
                    <a:ext uri="{A12FA001-AC4F-418D-AE19-62706E023703}">
                      <ahyp:hlinkClr val="tx"/>
                    </a:ext>
                  </a:extLst>
                </a:hlinkClick>
              </a:rPr>
              <a:t>Ruangpan, Lila</a:t>
            </a:r>
            <a:endParaRPr sz="1200">
              <a:solidFill>
                <a:srgbClr val="4582EC"/>
              </a:solidFill>
              <a:highlight>
                <a:srgbClr val="FFFFFF"/>
              </a:highlight>
              <a:latin typeface="Georgia"/>
              <a:ea typeface="Georgia"/>
              <a:cs typeface="Georgia"/>
              <a:sym typeface="Georgia"/>
            </a:endParaRPr>
          </a:p>
          <a:p>
            <a:pPr indent="0" lvl="0" marL="0" marR="0" rtl="0" algn="l">
              <a:lnSpc>
                <a:spcPct val="100000"/>
              </a:lnSpc>
              <a:spcBef>
                <a:spcPts val="0"/>
              </a:spcBef>
              <a:spcAft>
                <a:spcPts val="0"/>
              </a:spcAft>
              <a:buClr>
                <a:schemeClr val="dk1"/>
              </a:buClr>
              <a:buSzPts val="1100"/>
              <a:buFont typeface="Arial"/>
              <a:buNone/>
            </a:pPr>
            <a:r>
              <a:rPr lang="en-US" sz="1200">
                <a:solidFill>
                  <a:srgbClr val="4582EC"/>
                </a:solidFill>
                <a:highlight>
                  <a:srgbClr val="FFFFFF"/>
                </a:highlight>
                <a:uFill>
                  <a:noFill/>
                </a:uFill>
                <a:latin typeface="Georgia"/>
                <a:ea typeface="Georgia"/>
                <a:cs typeface="Georgia"/>
                <a:sym typeface="Georgia"/>
                <a:hlinkClick r:id="rId3">
                  <a:extLst>
                    <a:ext uri="{A12FA001-AC4F-418D-AE19-62706E023703}">
                      <ahyp:hlinkClr val="tx"/>
                    </a:ext>
                  </a:extLst>
                </a:hlinkClick>
              </a:rPr>
              <a:t>Tendencia, Eleonor A.</a:t>
            </a:r>
            <a:endParaRPr sz="1200">
              <a:solidFill>
                <a:srgbClr val="4582EC"/>
              </a:solidFill>
              <a:highlight>
                <a:srgbClr val="FFFFFF"/>
              </a:highlight>
              <a:latin typeface="Georgia"/>
              <a:ea typeface="Georgia"/>
              <a:cs typeface="Georgia"/>
              <a:sym typeface="Georgia"/>
            </a:endParaRPr>
          </a:p>
          <a:p>
            <a:pPr indent="0" lvl="0" marL="0" marR="0" rtl="0" algn="l">
              <a:lnSpc>
                <a:spcPct val="100000"/>
              </a:lnSpc>
              <a:spcBef>
                <a:spcPts val="0"/>
              </a:spcBef>
              <a:spcAft>
                <a:spcPts val="0"/>
              </a:spcAft>
              <a:buClr>
                <a:srgbClr val="000000"/>
              </a:buClr>
              <a:buSzPts val="1400"/>
              <a:buFont typeface="Arial"/>
              <a:buNone/>
            </a:pPr>
            <a:r>
              <a:t/>
            </a:r>
            <a:endParaRPr/>
          </a:p>
        </p:txBody>
      </p:sp>
      <p:sp>
        <p:nvSpPr>
          <p:cNvPr id="763" name="Google Shape;763;p105: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0" name="Shape 770"/>
        <p:cNvGrpSpPr/>
        <p:nvPr/>
      </p:nvGrpSpPr>
      <p:grpSpPr>
        <a:xfrm>
          <a:off x="0" y="0"/>
          <a:ext cx="0" cy="0"/>
          <a:chOff x="0" y="0"/>
          <a:chExt cx="0" cy="0"/>
        </a:xfrm>
      </p:grpSpPr>
      <p:sp>
        <p:nvSpPr>
          <p:cNvPr id="771" name="Google Shape;771;p106: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772" name="Google Shape;772;p106: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8" name="Shape 778"/>
        <p:cNvGrpSpPr/>
        <p:nvPr/>
      </p:nvGrpSpPr>
      <p:grpSpPr>
        <a:xfrm>
          <a:off x="0" y="0"/>
          <a:ext cx="0" cy="0"/>
          <a:chOff x="0" y="0"/>
          <a:chExt cx="0" cy="0"/>
        </a:xfrm>
      </p:grpSpPr>
      <p:sp>
        <p:nvSpPr>
          <p:cNvPr id="779" name="Google Shape;779;p113: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780" name="Google Shape;780;p113: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9" name="Shape 789"/>
        <p:cNvGrpSpPr/>
        <p:nvPr/>
      </p:nvGrpSpPr>
      <p:grpSpPr>
        <a:xfrm>
          <a:off x="0" y="0"/>
          <a:ext cx="0" cy="0"/>
          <a:chOff x="0" y="0"/>
          <a:chExt cx="0" cy="0"/>
        </a:xfrm>
      </p:grpSpPr>
      <p:sp>
        <p:nvSpPr>
          <p:cNvPr id="790" name="Google Shape;790;p112: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1" name="Google Shape;791;p112: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792" name="Google Shape;792;p112: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sz="1400"/>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6" name="Shape 796"/>
        <p:cNvGrpSpPr/>
        <p:nvPr/>
      </p:nvGrpSpPr>
      <p:grpSpPr>
        <a:xfrm>
          <a:off x="0" y="0"/>
          <a:ext cx="0" cy="0"/>
          <a:chOff x="0" y="0"/>
          <a:chExt cx="0" cy="0"/>
        </a:xfrm>
      </p:grpSpPr>
      <p:sp>
        <p:nvSpPr>
          <p:cNvPr id="797" name="Google Shape;797;p117: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798" name="Google Shape;798;p117: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5" name="Shape 805"/>
        <p:cNvGrpSpPr/>
        <p:nvPr/>
      </p:nvGrpSpPr>
      <p:grpSpPr>
        <a:xfrm>
          <a:off x="0" y="0"/>
          <a:ext cx="0" cy="0"/>
          <a:chOff x="0" y="0"/>
          <a:chExt cx="0" cy="0"/>
        </a:xfrm>
      </p:grpSpPr>
      <p:sp>
        <p:nvSpPr>
          <p:cNvPr id="806" name="Google Shape;806;p118: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807" name="Google Shape;807;p118: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5" name="Shape 815"/>
        <p:cNvGrpSpPr/>
        <p:nvPr/>
      </p:nvGrpSpPr>
      <p:grpSpPr>
        <a:xfrm>
          <a:off x="0" y="0"/>
          <a:ext cx="0" cy="0"/>
          <a:chOff x="0" y="0"/>
          <a:chExt cx="0" cy="0"/>
        </a:xfrm>
      </p:grpSpPr>
      <p:sp>
        <p:nvSpPr>
          <p:cNvPr id="816" name="Google Shape;816;p120: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817" name="Google Shape;817;p120: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3" name="Shape 823"/>
        <p:cNvGrpSpPr/>
        <p:nvPr/>
      </p:nvGrpSpPr>
      <p:grpSpPr>
        <a:xfrm>
          <a:off x="0" y="0"/>
          <a:ext cx="0" cy="0"/>
          <a:chOff x="0" y="0"/>
          <a:chExt cx="0" cy="0"/>
        </a:xfrm>
      </p:grpSpPr>
      <p:sp>
        <p:nvSpPr>
          <p:cNvPr id="824" name="Google Shape;824;p122: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5" name="Google Shape;825;p122: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lt1"/>
              </a:buClr>
              <a:buSzPts val="1200"/>
              <a:buFont typeface="Calibri"/>
              <a:buNone/>
            </a:pPr>
            <a:r>
              <a:t/>
            </a:r>
            <a:endParaRPr/>
          </a:p>
        </p:txBody>
      </p:sp>
      <p:sp>
        <p:nvSpPr>
          <p:cNvPr id="826" name="Google Shape;826;p122: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198" name="Google Shape;198;p1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0" name="Shape 830"/>
        <p:cNvGrpSpPr/>
        <p:nvPr/>
      </p:nvGrpSpPr>
      <p:grpSpPr>
        <a:xfrm>
          <a:off x="0" y="0"/>
          <a:ext cx="0" cy="0"/>
          <a:chOff x="0" y="0"/>
          <a:chExt cx="0" cy="0"/>
        </a:xfrm>
      </p:grpSpPr>
      <p:sp>
        <p:nvSpPr>
          <p:cNvPr id="831" name="Google Shape;831;p123: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32" name="Google Shape;832;p123: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rPr lang="en-US"/>
              <a:t>Default Request a copy form</a:t>
            </a:r>
            <a:endParaRPr/>
          </a:p>
        </p:txBody>
      </p:sp>
      <p:sp>
        <p:nvSpPr>
          <p:cNvPr id="833" name="Google Shape;833;p123: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0" name="Shape 840"/>
        <p:cNvGrpSpPr/>
        <p:nvPr/>
      </p:nvGrpSpPr>
      <p:grpSpPr>
        <a:xfrm>
          <a:off x="0" y="0"/>
          <a:ext cx="0" cy="0"/>
          <a:chOff x="0" y="0"/>
          <a:chExt cx="0" cy="0"/>
        </a:xfrm>
      </p:grpSpPr>
      <p:sp>
        <p:nvSpPr>
          <p:cNvPr id="841" name="Google Shape;841;p124: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2" name="Google Shape;842;p124: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rPr lang="en-US"/>
              <a:t>Default Request a copy form</a:t>
            </a:r>
            <a:endParaRPr/>
          </a:p>
        </p:txBody>
      </p:sp>
      <p:sp>
        <p:nvSpPr>
          <p:cNvPr id="843" name="Google Shape;843;p124: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sz="1400"/>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0" name="Shape 850"/>
        <p:cNvGrpSpPr/>
        <p:nvPr/>
      </p:nvGrpSpPr>
      <p:grpSpPr>
        <a:xfrm>
          <a:off x="0" y="0"/>
          <a:ext cx="0" cy="0"/>
          <a:chOff x="0" y="0"/>
          <a:chExt cx="0" cy="0"/>
        </a:xfrm>
      </p:grpSpPr>
      <p:sp>
        <p:nvSpPr>
          <p:cNvPr id="851" name="Google Shape;851;p125: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2" name="Google Shape;852;p125: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rPr lang="en-US"/>
              <a:t>Default Request a copy form</a:t>
            </a:r>
            <a:endParaRPr/>
          </a:p>
        </p:txBody>
      </p:sp>
      <p:sp>
        <p:nvSpPr>
          <p:cNvPr id="853" name="Google Shape;853;p125: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sz="1400"/>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8" name="Shape 858"/>
        <p:cNvGrpSpPr/>
        <p:nvPr/>
      </p:nvGrpSpPr>
      <p:grpSpPr>
        <a:xfrm>
          <a:off x="0" y="0"/>
          <a:ext cx="0" cy="0"/>
          <a:chOff x="0" y="0"/>
          <a:chExt cx="0" cy="0"/>
        </a:xfrm>
      </p:grpSpPr>
      <p:sp>
        <p:nvSpPr>
          <p:cNvPr id="859" name="Google Shape;859;p126: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0" name="Google Shape;860;p126: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rPr lang="en-US"/>
              <a:t>Default Request a copy form</a:t>
            </a:r>
            <a:endParaRPr/>
          </a:p>
        </p:txBody>
      </p:sp>
      <p:sp>
        <p:nvSpPr>
          <p:cNvPr id="861" name="Google Shape;861;p126: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sz="1400"/>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9" name="Shape 869"/>
        <p:cNvGrpSpPr/>
        <p:nvPr/>
      </p:nvGrpSpPr>
      <p:grpSpPr>
        <a:xfrm>
          <a:off x="0" y="0"/>
          <a:ext cx="0" cy="0"/>
          <a:chOff x="0" y="0"/>
          <a:chExt cx="0" cy="0"/>
        </a:xfrm>
      </p:grpSpPr>
      <p:sp>
        <p:nvSpPr>
          <p:cNvPr id="870" name="Google Shape;870;p127: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1" name="Google Shape;871;p127: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872" name="Google Shape;872;p127: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9" name="Shape 879"/>
        <p:cNvGrpSpPr/>
        <p:nvPr/>
      </p:nvGrpSpPr>
      <p:grpSpPr>
        <a:xfrm>
          <a:off x="0" y="0"/>
          <a:ext cx="0" cy="0"/>
          <a:chOff x="0" y="0"/>
          <a:chExt cx="0" cy="0"/>
        </a:xfrm>
      </p:grpSpPr>
      <p:sp>
        <p:nvSpPr>
          <p:cNvPr id="880" name="Google Shape;880;p128: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1" name="Google Shape;881;p128: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882" name="Google Shape;882;p128: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9" name="Shape 889"/>
        <p:cNvGrpSpPr/>
        <p:nvPr/>
      </p:nvGrpSpPr>
      <p:grpSpPr>
        <a:xfrm>
          <a:off x="0" y="0"/>
          <a:ext cx="0" cy="0"/>
          <a:chOff x="0" y="0"/>
          <a:chExt cx="0" cy="0"/>
        </a:xfrm>
      </p:grpSpPr>
      <p:sp>
        <p:nvSpPr>
          <p:cNvPr id="890" name="Google Shape;890;p129: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1" name="Google Shape;891;p129: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892" name="Google Shape;892;p129: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0" name="Shape 900"/>
        <p:cNvGrpSpPr/>
        <p:nvPr/>
      </p:nvGrpSpPr>
      <p:grpSpPr>
        <a:xfrm>
          <a:off x="0" y="0"/>
          <a:ext cx="0" cy="0"/>
          <a:chOff x="0" y="0"/>
          <a:chExt cx="0" cy="0"/>
        </a:xfrm>
      </p:grpSpPr>
      <p:sp>
        <p:nvSpPr>
          <p:cNvPr id="901" name="Google Shape;901;p130: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2" name="Google Shape;902;p130: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903" name="Google Shape;903;p130: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0" name="Shape 910"/>
        <p:cNvGrpSpPr/>
        <p:nvPr/>
      </p:nvGrpSpPr>
      <p:grpSpPr>
        <a:xfrm>
          <a:off x="0" y="0"/>
          <a:ext cx="0" cy="0"/>
          <a:chOff x="0" y="0"/>
          <a:chExt cx="0" cy="0"/>
        </a:xfrm>
      </p:grpSpPr>
      <p:sp>
        <p:nvSpPr>
          <p:cNvPr id="911" name="Google Shape;911;p131: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2" name="Google Shape;912;p131: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rtl="0" algn="l">
              <a:spcBef>
                <a:spcPts val="0"/>
              </a:spcBef>
              <a:spcAft>
                <a:spcPts val="0"/>
              </a:spcAft>
              <a:buClr>
                <a:schemeClr val="dk1"/>
              </a:buClr>
              <a:buSzPts val="1200"/>
              <a:buFont typeface="Calibri"/>
              <a:buNone/>
            </a:pPr>
            <a:r>
              <a:t/>
            </a:r>
            <a:endParaRPr/>
          </a:p>
        </p:txBody>
      </p:sp>
      <p:sp>
        <p:nvSpPr>
          <p:cNvPr id="913" name="Google Shape;913;p131:notes"/>
          <p:cNvSpPr txBox="1"/>
          <p:nvPr>
            <p:ph idx="12" type="sldNum"/>
          </p:nvPr>
        </p:nvSpPr>
        <p:spPr>
          <a:xfrm>
            <a:off x="3976332" y="8839013"/>
            <a:ext cx="3042000" cy="465300"/>
          </a:xfrm>
          <a:prstGeom prst="rect">
            <a:avLst/>
          </a:prstGeom>
          <a:noFill/>
          <a:ln>
            <a:noFill/>
          </a:ln>
        </p:spPr>
        <p:txBody>
          <a:bodyPr anchorCtr="0" anchor="b" bIns="46600" lIns="93250" spcFirstLastPara="1" rIns="93250" wrap="square" tIns="46600">
            <a:noAutofit/>
          </a:bodyPr>
          <a:lstStyle/>
          <a:p>
            <a:pPr indent="0" lvl="0" marL="0" rtl="0" algn="r">
              <a:spcBef>
                <a:spcPts val="0"/>
              </a:spcBef>
              <a:spcAft>
                <a:spcPts val="0"/>
              </a:spcAft>
              <a:buClr>
                <a:schemeClr val="dk1"/>
              </a:buClr>
              <a:buSzPts val="1300"/>
              <a:buFont typeface="Calibri"/>
              <a:buNone/>
            </a:pPr>
            <a:fld id="{00000000-1234-1234-1234-123412341234}" type="slidenum">
              <a:rPr lang="en-US"/>
              <a:t>‹#›</a:t>
            </a:fld>
            <a:endParaRPr sz="1400"/>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9" name="Shape 919"/>
        <p:cNvGrpSpPr/>
        <p:nvPr/>
      </p:nvGrpSpPr>
      <p:grpSpPr>
        <a:xfrm>
          <a:off x="0" y="0"/>
          <a:ext cx="0" cy="0"/>
          <a:chOff x="0" y="0"/>
          <a:chExt cx="0" cy="0"/>
        </a:xfrm>
      </p:grpSpPr>
      <p:sp>
        <p:nvSpPr>
          <p:cNvPr id="920" name="Google Shape;920;p132:notes"/>
          <p:cNvSpPr txBox="1"/>
          <p:nvPr>
            <p:ph idx="1" type="body"/>
          </p:nvPr>
        </p:nvSpPr>
        <p:spPr>
          <a:xfrm>
            <a:off x="701993" y="4420315"/>
            <a:ext cx="5616000" cy="4187700"/>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921" name="Google Shape;921;p132: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bg>
      <p:bgPr>
        <a:gradFill>
          <a:gsLst>
            <a:gs pos="0">
              <a:srgbClr val="BDBDBD"/>
            </a:gs>
            <a:gs pos="12000">
              <a:srgbClr val="BDBDBD"/>
            </a:gs>
            <a:gs pos="20000">
              <a:srgbClr val="BCBCBC"/>
            </a:gs>
            <a:gs pos="100000">
              <a:schemeClr val="dk2"/>
            </a:gs>
          </a:gsLst>
          <a:path path="circle">
            <a:fillToRect b="50%" l="50%" r="50%" t="50%"/>
          </a:path>
          <a:tileRect/>
        </a:gradFill>
      </p:bgPr>
    </p:bg>
    <p:spTree>
      <p:nvGrpSpPr>
        <p:cNvPr id="17" name="Shape 17"/>
        <p:cNvGrpSpPr/>
        <p:nvPr/>
      </p:nvGrpSpPr>
      <p:grpSpPr>
        <a:xfrm>
          <a:off x="0" y="0"/>
          <a:ext cx="0" cy="0"/>
          <a:chOff x="0" y="0"/>
          <a:chExt cx="0" cy="0"/>
        </a:xfrm>
      </p:grpSpPr>
      <p:sp>
        <p:nvSpPr>
          <p:cNvPr id="18" name="Google Shape;18;p251"/>
          <p:cNvSpPr/>
          <p:nvPr/>
        </p:nvSpPr>
        <p:spPr>
          <a:xfrm>
            <a:off x="0" y="0"/>
            <a:ext cx="9143999" cy="513543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9" name="Google Shape;19;p251"/>
          <p:cNvSpPr txBox="1"/>
          <p:nvPr>
            <p:ph type="ctrTitle"/>
          </p:nvPr>
        </p:nvSpPr>
        <p:spPr>
          <a:xfrm>
            <a:off x="685800" y="3355848"/>
            <a:ext cx="8077200" cy="1673352"/>
          </a:xfrm>
          <a:prstGeom prst="rect">
            <a:avLst/>
          </a:prstGeom>
          <a:noFill/>
          <a:ln>
            <a:noFill/>
          </a:ln>
        </p:spPr>
        <p:txBody>
          <a:bodyPr anchorCtr="0" anchor="t" bIns="0" lIns="91425" spcFirstLastPara="1" rIns="45700" wrap="square" tIns="0">
            <a:normAutofit/>
          </a:bodyPr>
          <a:lstStyle>
            <a:lvl1pPr lvl="0" algn="l">
              <a:spcBef>
                <a:spcPts val="0"/>
              </a:spcBef>
              <a:spcAft>
                <a:spcPts val="0"/>
              </a:spcAft>
              <a:buClr>
                <a:schemeClr val="accent1"/>
              </a:buClr>
              <a:buSzPts val="4700"/>
              <a:buFont typeface="Trebuchet MS"/>
              <a:buNone/>
              <a:defRPr b="1" sz="47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251"/>
          <p:cNvSpPr txBox="1"/>
          <p:nvPr>
            <p:ph idx="1" type="subTitle"/>
          </p:nvPr>
        </p:nvSpPr>
        <p:spPr>
          <a:xfrm>
            <a:off x="685800" y="1828800"/>
            <a:ext cx="8077200" cy="1499616"/>
          </a:xfrm>
          <a:prstGeom prst="rect">
            <a:avLst/>
          </a:prstGeom>
          <a:noFill/>
          <a:ln>
            <a:noFill/>
          </a:ln>
        </p:spPr>
        <p:txBody>
          <a:bodyPr anchorCtr="0" anchor="b" bIns="0" lIns="118850" spcFirstLastPara="1" rIns="45700" wrap="square" tIns="0">
            <a:normAutofit/>
          </a:bodyPr>
          <a:lstStyle>
            <a:lvl1pPr lvl="0" algn="l">
              <a:spcBef>
                <a:spcPts val="0"/>
              </a:spcBef>
              <a:spcAft>
                <a:spcPts val="0"/>
              </a:spcAft>
              <a:buSzPts val="1600"/>
              <a:buNone/>
              <a:defRPr sz="2000">
                <a:solidFill>
                  <a:srgbClr val="FFFFFF"/>
                </a:solidFill>
              </a:defRPr>
            </a:lvl1pPr>
            <a:lvl2pPr lvl="1" algn="ctr">
              <a:spcBef>
                <a:spcPts val="560"/>
              </a:spcBef>
              <a:spcAft>
                <a:spcPts val="0"/>
              </a:spcAft>
              <a:buSzPts val="2520"/>
              <a:buNone/>
              <a:defRPr>
                <a:solidFill>
                  <a:schemeClr val="lt1"/>
                </a:solidFill>
              </a:defRPr>
            </a:lvl2pPr>
            <a:lvl3pPr lvl="2" algn="ctr">
              <a:spcBef>
                <a:spcPts val="480"/>
              </a:spcBef>
              <a:spcAft>
                <a:spcPts val="0"/>
              </a:spcAft>
              <a:buSzPts val="2400"/>
              <a:buNone/>
              <a:defRPr>
                <a:solidFill>
                  <a:schemeClr val="lt1"/>
                </a:solidFill>
              </a:defRPr>
            </a:lvl3pPr>
            <a:lvl4pPr lvl="3" algn="ctr">
              <a:spcBef>
                <a:spcPts val="400"/>
              </a:spcBef>
              <a:spcAft>
                <a:spcPts val="0"/>
              </a:spcAft>
              <a:buSzPts val="2000"/>
              <a:buNone/>
              <a:defRPr>
                <a:solidFill>
                  <a:schemeClr val="lt1"/>
                </a:solidFill>
              </a:defRPr>
            </a:lvl4pPr>
            <a:lvl5pPr lvl="4" algn="ctr">
              <a:spcBef>
                <a:spcPts val="400"/>
              </a:spcBef>
              <a:spcAft>
                <a:spcPts val="0"/>
              </a:spcAft>
              <a:buSzPts val="2000"/>
              <a:buNone/>
              <a:defRPr>
                <a:solidFill>
                  <a:schemeClr val="lt1"/>
                </a:solidFill>
              </a:defRPr>
            </a:lvl5pPr>
            <a:lvl6pPr lvl="5" algn="ctr">
              <a:spcBef>
                <a:spcPts val="400"/>
              </a:spcBef>
              <a:spcAft>
                <a:spcPts val="0"/>
              </a:spcAft>
              <a:buSzPts val="2000"/>
              <a:buNone/>
              <a:defRPr>
                <a:solidFill>
                  <a:schemeClr val="lt1"/>
                </a:solidFill>
              </a:defRPr>
            </a:lvl6pPr>
            <a:lvl7pPr lvl="6" algn="ctr">
              <a:spcBef>
                <a:spcPts val="360"/>
              </a:spcBef>
              <a:spcAft>
                <a:spcPts val="0"/>
              </a:spcAft>
              <a:buSzPts val="1800"/>
              <a:buNone/>
              <a:defRPr>
                <a:solidFill>
                  <a:schemeClr val="lt1"/>
                </a:solidFill>
              </a:defRPr>
            </a:lvl7pPr>
            <a:lvl8pPr lvl="7" algn="ctr">
              <a:spcBef>
                <a:spcPts val="360"/>
              </a:spcBef>
              <a:spcAft>
                <a:spcPts val="0"/>
              </a:spcAft>
              <a:buSzPts val="1800"/>
              <a:buNone/>
              <a:defRPr>
                <a:solidFill>
                  <a:schemeClr val="lt1"/>
                </a:solidFill>
              </a:defRPr>
            </a:lvl8pPr>
            <a:lvl9pPr lvl="8" algn="ctr">
              <a:spcBef>
                <a:spcPts val="360"/>
              </a:spcBef>
              <a:spcAft>
                <a:spcPts val="0"/>
              </a:spcAft>
              <a:buSzPts val="1800"/>
              <a:buNone/>
              <a:defRPr>
                <a:solidFill>
                  <a:schemeClr val="lt1"/>
                </a:solidFill>
              </a:defRPr>
            </a:lvl9pPr>
          </a:lstStyle>
          <a:p/>
        </p:txBody>
      </p:sp>
      <p:sp>
        <p:nvSpPr>
          <p:cNvPr id="21" name="Google Shape;21;p251"/>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51"/>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251"/>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4" name="Google Shape;24;p251"/>
          <p:cNvSpPr/>
          <p:nvPr/>
        </p:nvSpPr>
        <p:spPr>
          <a:xfrm>
            <a:off x="0" y="5128334"/>
            <a:ext cx="9144000" cy="4572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bg>
      <p:bgPr>
        <a:gradFill>
          <a:gsLst>
            <a:gs pos="0">
              <a:srgbClr val="BDBDBD"/>
            </a:gs>
            <a:gs pos="12000">
              <a:srgbClr val="BDBDBD"/>
            </a:gs>
            <a:gs pos="20000">
              <a:srgbClr val="BCBCBC"/>
            </a:gs>
            <a:gs pos="100000">
              <a:schemeClr val="dk2"/>
            </a:gs>
          </a:gsLst>
          <a:path path="circle">
            <a:fillToRect b="50%" l="50%" r="50%" t="50%"/>
          </a:path>
          <a:tileRect/>
        </a:gradFill>
      </p:bgPr>
    </p:bg>
    <p:spTree>
      <p:nvGrpSpPr>
        <p:cNvPr id="77" name="Shape 77"/>
        <p:cNvGrpSpPr/>
        <p:nvPr/>
      </p:nvGrpSpPr>
      <p:grpSpPr>
        <a:xfrm>
          <a:off x="0" y="0"/>
          <a:ext cx="0" cy="0"/>
          <a:chOff x="0" y="0"/>
          <a:chExt cx="0" cy="0"/>
        </a:xfrm>
      </p:grpSpPr>
      <p:sp>
        <p:nvSpPr>
          <p:cNvPr id="78" name="Google Shape;78;p253"/>
          <p:cNvSpPr/>
          <p:nvPr/>
        </p:nvSpPr>
        <p:spPr>
          <a:xfrm>
            <a:off x="0" y="1"/>
            <a:ext cx="9144000" cy="260252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79" name="Google Shape;79;p253"/>
          <p:cNvSpPr/>
          <p:nvPr/>
        </p:nvSpPr>
        <p:spPr>
          <a:xfrm>
            <a:off x="0" y="2602520"/>
            <a:ext cx="9144000" cy="4572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80" name="Google Shape;80;p253"/>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lvl1pPr lvl="0" algn="l">
              <a:spcBef>
                <a:spcPts val="0"/>
              </a:spcBef>
              <a:spcAft>
                <a:spcPts val="0"/>
              </a:spcAft>
              <a:buClr>
                <a:schemeClr val="accent1"/>
              </a:buClr>
              <a:buSzPts val="4700"/>
              <a:buFont typeface="Trebuchet MS"/>
              <a:buNone/>
              <a:defRPr b="1" sz="47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253"/>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lvl1pPr indent="-228600" lvl="0" marL="457200" algn="l">
              <a:spcBef>
                <a:spcPts val="0"/>
              </a:spcBef>
              <a:spcAft>
                <a:spcPts val="0"/>
              </a:spcAft>
              <a:buSzPts val="1600"/>
              <a:buNone/>
              <a:defRPr sz="2000">
                <a:solidFill>
                  <a:srgbClr val="FFFFFF"/>
                </a:solidFill>
              </a:defRPr>
            </a:lvl1pPr>
            <a:lvl2pPr indent="-228600" lvl="1" marL="914400" algn="l">
              <a:spcBef>
                <a:spcPts val="360"/>
              </a:spcBef>
              <a:spcAft>
                <a:spcPts val="0"/>
              </a:spcAft>
              <a:buSzPts val="1620"/>
              <a:buNone/>
              <a:defRPr sz="1800">
                <a:solidFill>
                  <a:schemeClr val="lt1"/>
                </a:solidFill>
              </a:defRPr>
            </a:lvl2pPr>
            <a:lvl3pPr indent="-228600" lvl="2" marL="1371600" algn="l">
              <a:spcBef>
                <a:spcPts val="320"/>
              </a:spcBef>
              <a:spcAft>
                <a:spcPts val="0"/>
              </a:spcAft>
              <a:buSzPts val="1600"/>
              <a:buNone/>
              <a:defRPr sz="1600">
                <a:solidFill>
                  <a:schemeClr val="lt1"/>
                </a:solidFill>
              </a:defRPr>
            </a:lvl3pPr>
            <a:lvl4pPr indent="-228600" lvl="3" marL="1828800" algn="l">
              <a:spcBef>
                <a:spcPts val="280"/>
              </a:spcBef>
              <a:spcAft>
                <a:spcPts val="0"/>
              </a:spcAft>
              <a:buSzPts val="1400"/>
              <a:buNone/>
              <a:defRPr sz="1400">
                <a:solidFill>
                  <a:schemeClr val="lt1"/>
                </a:solidFill>
              </a:defRPr>
            </a:lvl4pPr>
            <a:lvl5pPr indent="-228600" lvl="4" marL="2286000" algn="l">
              <a:spcBef>
                <a:spcPts val="280"/>
              </a:spcBef>
              <a:spcAft>
                <a:spcPts val="0"/>
              </a:spcAft>
              <a:buSzPts val="1400"/>
              <a:buNone/>
              <a:defRPr sz="1400">
                <a:solidFill>
                  <a:schemeClr val="lt1"/>
                </a:solidFill>
              </a:defRPr>
            </a:lvl5pPr>
            <a:lvl6pPr indent="-228600" lvl="5" marL="2743200" algn="l">
              <a:spcBef>
                <a:spcPts val="280"/>
              </a:spcBef>
              <a:spcAft>
                <a:spcPts val="0"/>
              </a:spcAft>
              <a:buSzPts val="1400"/>
              <a:buNone/>
              <a:defRPr sz="1400">
                <a:solidFill>
                  <a:schemeClr val="lt1"/>
                </a:solidFill>
              </a:defRPr>
            </a:lvl6pPr>
            <a:lvl7pPr indent="-228600" lvl="6" marL="3200400" algn="l">
              <a:spcBef>
                <a:spcPts val="280"/>
              </a:spcBef>
              <a:spcAft>
                <a:spcPts val="0"/>
              </a:spcAft>
              <a:buSzPts val="1400"/>
              <a:buNone/>
              <a:defRPr sz="1400">
                <a:solidFill>
                  <a:schemeClr val="lt1"/>
                </a:solidFill>
              </a:defRPr>
            </a:lvl7pPr>
            <a:lvl8pPr indent="-228600" lvl="7" marL="3657600" algn="l">
              <a:spcBef>
                <a:spcPts val="280"/>
              </a:spcBef>
              <a:spcAft>
                <a:spcPts val="0"/>
              </a:spcAft>
              <a:buSzPts val="1400"/>
              <a:buNone/>
              <a:defRPr sz="1400">
                <a:solidFill>
                  <a:schemeClr val="lt1"/>
                </a:solidFill>
              </a:defRPr>
            </a:lvl8pPr>
            <a:lvl9pPr indent="-228600" lvl="8" marL="4114800" algn="l">
              <a:spcBef>
                <a:spcPts val="280"/>
              </a:spcBef>
              <a:spcAft>
                <a:spcPts val="0"/>
              </a:spcAft>
              <a:buSzPts val="1400"/>
              <a:buNone/>
              <a:defRPr sz="1400">
                <a:solidFill>
                  <a:schemeClr val="lt1"/>
                </a:solidFill>
              </a:defRPr>
            </a:lvl9pPr>
          </a:lstStyle>
          <a:p/>
        </p:txBody>
      </p:sp>
      <p:sp>
        <p:nvSpPr>
          <p:cNvPr id="82" name="Google Shape;82;p253"/>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53"/>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253"/>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85" name="Shape 85"/>
        <p:cNvGrpSpPr/>
        <p:nvPr/>
      </p:nvGrpSpPr>
      <p:grpSpPr>
        <a:xfrm>
          <a:off x="0" y="0"/>
          <a:ext cx="0" cy="0"/>
          <a:chOff x="0" y="0"/>
          <a:chExt cx="0" cy="0"/>
        </a:xfrm>
      </p:grpSpPr>
      <p:sp>
        <p:nvSpPr>
          <p:cNvPr id="86" name="Google Shape;86;p260"/>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lvl1pPr lvl="0" algn="l">
              <a:spcBef>
                <a:spcPts val="0"/>
              </a:spcBef>
              <a:spcAft>
                <a:spcPts val="0"/>
              </a:spcAft>
              <a:buClr>
                <a:schemeClr val="accent1"/>
              </a:buClr>
              <a:buSzPts val="4500"/>
              <a:buFont typeface="Trebuchet M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260"/>
          <p:cNvSpPr txBox="1"/>
          <p:nvPr>
            <p:ph idx="1" type="body"/>
          </p:nvPr>
        </p:nvSpPr>
        <p:spPr>
          <a:xfrm>
            <a:off x="457200" y="1698987"/>
            <a:ext cx="4040188" cy="715355"/>
          </a:xfrm>
          <a:prstGeom prst="rect">
            <a:avLst/>
          </a:prstGeom>
          <a:noFill/>
          <a:ln>
            <a:noFill/>
          </a:ln>
        </p:spPr>
        <p:txBody>
          <a:bodyPr anchorCtr="0" anchor="ctr" bIns="45700" lIns="146300" spcFirstLastPara="1" rIns="91425" wrap="square" tIns="91425">
            <a:normAutofit/>
          </a:bodyPr>
          <a:lstStyle>
            <a:lvl1pPr indent="-228600" lvl="0" marL="457200" algn="l">
              <a:spcBef>
                <a:spcPts val="0"/>
              </a:spcBef>
              <a:spcAft>
                <a:spcPts val="0"/>
              </a:spcAft>
              <a:buSzPts val="1840"/>
              <a:buNone/>
              <a:defRPr b="1" sz="2300" cap="none"/>
            </a:lvl1pPr>
            <a:lvl2pPr indent="-228600" lvl="1" marL="914400" algn="l">
              <a:spcBef>
                <a:spcPts val="400"/>
              </a:spcBef>
              <a:spcAft>
                <a:spcPts val="0"/>
              </a:spcAft>
              <a:buSzPts val="1800"/>
              <a:buNone/>
              <a:defRPr b="1" sz="2000"/>
            </a:lvl2pPr>
            <a:lvl3pPr indent="-228600" lvl="2" marL="1371600" algn="l">
              <a:spcBef>
                <a:spcPts val="360"/>
              </a:spcBef>
              <a:spcAft>
                <a:spcPts val="0"/>
              </a:spcAft>
              <a:buSzPts val="1800"/>
              <a:buNone/>
              <a:defRPr b="1" sz="1800"/>
            </a:lvl3pPr>
            <a:lvl4pPr indent="-228600" lvl="3" marL="1828800" algn="l">
              <a:spcBef>
                <a:spcPts val="320"/>
              </a:spcBef>
              <a:spcAft>
                <a:spcPts val="0"/>
              </a:spcAft>
              <a:buSzPts val="1600"/>
              <a:buNone/>
              <a:defRPr b="1" sz="1600"/>
            </a:lvl4pPr>
            <a:lvl5pPr indent="-228600" lvl="4" marL="2286000" algn="l">
              <a:spcBef>
                <a:spcPts val="320"/>
              </a:spcBef>
              <a:spcAft>
                <a:spcPts val="0"/>
              </a:spcAft>
              <a:buSzPts val="160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88" name="Google Shape;88;p260"/>
          <p:cNvSpPr txBox="1"/>
          <p:nvPr>
            <p:ph idx="2" type="body"/>
          </p:nvPr>
        </p:nvSpPr>
        <p:spPr>
          <a:xfrm>
            <a:off x="457200" y="2449512"/>
            <a:ext cx="4040188" cy="3951288"/>
          </a:xfrm>
          <a:prstGeom prst="rect">
            <a:avLst/>
          </a:prstGeom>
          <a:noFill/>
          <a:ln>
            <a:noFill/>
          </a:ln>
        </p:spPr>
        <p:txBody>
          <a:bodyPr anchorCtr="0" anchor="t" bIns="45700" lIns="54850" spcFirstLastPara="1" rIns="91425" wrap="square" tIns="91425">
            <a:normAutofit/>
          </a:bodyPr>
          <a:lstStyle>
            <a:lvl1pPr indent="-350520" lvl="0" marL="457200" algn="l">
              <a:spcBef>
                <a:spcPts val="0"/>
              </a:spcBef>
              <a:spcAft>
                <a:spcPts val="0"/>
              </a:spcAft>
              <a:buSzPts val="1920"/>
              <a:buChar char="◼"/>
              <a:defRPr sz="2400"/>
            </a:lvl1pPr>
            <a:lvl2pPr indent="-342900" lvl="1" marL="914400" algn="l">
              <a:spcBef>
                <a:spcPts val="400"/>
              </a:spcBef>
              <a:spcAft>
                <a:spcPts val="0"/>
              </a:spcAft>
              <a:buSzPts val="1800"/>
              <a:buChar char="▪"/>
              <a:defRPr sz="2000"/>
            </a:lvl2pPr>
            <a:lvl3pPr indent="-342900" lvl="2" marL="1371600" algn="l">
              <a:spcBef>
                <a:spcPts val="360"/>
              </a:spcBef>
              <a:spcAft>
                <a:spcPts val="0"/>
              </a:spcAft>
              <a:buSzPts val="1800"/>
              <a:buChar char="▪"/>
              <a:defRPr sz="1800"/>
            </a:lvl3pPr>
            <a:lvl4pPr indent="-330200" lvl="3" marL="1828800" algn="l">
              <a:spcBef>
                <a:spcPts val="320"/>
              </a:spcBef>
              <a:spcAft>
                <a:spcPts val="0"/>
              </a:spcAft>
              <a:buSzPts val="1600"/>
              <a:buChar char="▪"/>
              <a:defRPr sz="1600"/>
            </a:lvl4pPr>
            <a:lvl5pPr indent="-330200" lvl="4" marL="2286000" algn="l">
              <a:spcBef>
                <a:spcPts val="320"/>
              </a:spcBef>
              <a:spcAft>
                <a:spcPts val="0"/>
              </a:spcAft>
              <a:buSzPts val="1600"/>
              <a:buChar char="🢝"/>
              <a:defRPr sz="1600"/>
            </a:lvl5pPr>
            <a:lvl6pPr indent="-330200" lvl="5" marL="2743200" algn="l">
              <a:spcBef>
                <a:spcPts val="320"/>
              </a:spcBef>
              <a:spcAft>
                <a:spcPts val="0"/>
              </a:spcAft>
              <a:buSzPts val="1600"/>
              <a:buChar char="●"/>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89" name="Google Shape;89;p260"/>
          <p:cNvSpPr txBox="1"/>
          <p:nvPr>
            <p:ph idx="3" type="body"/>
          </p:nvPr>
        </p:nvSpPr>
        <p:spPr>
          <a:xfrm>
            <a:off x="4645025" y="1698987"/>
            <a:ext cx="4041775" cy="715355"/>
          </a:xfrm>
          <a:prstGeom prst="rect">
            <a:avLst/>
          </a:prstGeom>
          <a:noFill/>
          <a:ln>
            <a:noFill/>
          </a:ln>
        </p:spPr>
        <p:txBody>
          <a:bodyPr anchorCtr="0" anchor="ctr" bIns="45700" lIns="146300" spcFirstLastPara="1" rIns="91425" wrap="square" tIns="91425">
            <a:normAutofit/>
          </a:bodyPr>
          <a:lstStyle>
            <a:lvl1pPr indent="-228600" lvl="0" marL="457200" algn="l">
              <a:spcBef>
                <a:spcPts val="0"/>
              </a:spcBef>
              <a:spcAft>
                <a:spcPts val="0"/>
              </a:spcAft>
              <a:buSzPts val="1840"/>
              <a:buNone/>
              <a:defRPr b="1" sz="2300" cap="none"/>
            </a:lvl1pPr>
            <a:lvl2pPr indent="-228600" lvl="1" marL="914400" algn="l">
              <a:spcBef>
                <a:spcPts val="400"/>
              </a:spcBef>
              <a:spcAft>
                <a:spcPts val="0"/>
              </a:spcAft>
              <a:buSzPts val="1800"/>
              <a:buNone/>
              <a:defRPr b="1" sz="2000"/>
            </a:lvl2pPr>
            <a:lvl3pPr indent="-228600" lvl="2" marL="1371600" algn="l">
              <a:spcBef>
                <a:spcPts val="360"/>
              </a:spcBef>
              <a:spcAft>
                <a:spcPts val="0"/>
              </a:spcAft>
              <a:buSzPts val="1800"/>
              <a:buNone/>
              <a:defRPr b="1" sz="1800"/>
            </a:lvl3pPr>
            <a:lvl4pPr indent="-228600" lvl="3" marL="1828800" algn="l">
              <a:spcBef>
                <a:spcPts val="320"/>
              </a:spcBef>
              <a:spcAft>
                <a:spcPts val="0"/>
              </a:spcAft>
              <a:buSzPts val="1600"/>
              <a:buNone/>
              <a:defRPr b="1" sz="1600"/>
            </a:lvl4pPr>
            <a:lvl5pPr indent="-228600" lvl="4" marL="2286000" algn="l">
              <a:spcBef>
                <a:spcPts val="320"/>
              </a:spcBef>
              <a:spcAft>
                <a:spcPts val="0"/>
              </a:spcAft>
              <a:buSzPts val="160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90" name="Google Shape;90;p260"/>
          <p:cNvSpPr txBox="1"/>
          <p:nvPr>
            <p:ph idx="4" type="body"/>
          </p:nvPr>
        </p:nvSpPr>
        <p:spPr>
          <a:xfrm>
            <a:off x="4645025" y="2449512"/>
            <a:ext cx="4041775" cy="3951288"/>
          </a:xfrm>
          <a:prstGeom prst="rect">
            <a:avLst/>
          </a:prstGeom>
          <a:noFill/>
          <a:ln>
            <a:noFill/>
          </a:ln>
        </p:spPr>
        <p:txBody>
          <a:bodyPr anchorCtr="0" anchor="t" bIns="45700" lIns="54850" spcFirstLastPara="1" rIns="91425" wrap="square" tIns="91425">
            <a:normAutofit/>
          </a:bodyPr>
          <a:lstStyle>
            <a:lvl1pPr indent="-350520" lvl="0" marL="457200" algn="l">
              <a:spcBef>
                <a:spcPts val="0"/>
              </a:spcBef>
              <a:spcAft>
                <a:spcPts val="0"/>
              </a:spcAft>
              <a:buSzPts val="1920"/>
              <a:buChar char="◼"/>
              <a:defRPr sz="2400"/>
            </a:lvl1pPr>
            <a:lvl2pPr indent="-342900" lvl="1" marL="914400" algn="l">
              <a:spcBef>
                <a:spcPts val="400"/>
              </a:spcBef>
              <a:spcAft>
                <a:spcPts val="0"/>
              </a:spcAft>
              <a:buSzPts val="1800"/>
              <a:buChar char="▪"/>
              <a:defRPr sz="2000"/>
            </a:lvl2pPr>
            <a:lvl3pPr indent="-342900" lvl="2" marL="1371600" algn="l">
              <a:spcBef>
                <a:spcPts val="360"/>
              </a:spcBef>
              <a:spcAft>
                <a:spcPts val="0"/>
              </a:spcAft>
              <a:buSzPts val="1800"/>
              <a:buChar char="▪"/>
              <a:defRPr sz="1800"/>
            </a:lvl3pPr>
            <a:lvl4pPr indent="-330200" lvl="3" marL="1828800" algn="l">
              <a:spcBef>
                <a:spcPts val="320"/>
              </a:spcBef>
              <a:spcAft>
                <a:spcPts val="0"/>
              </a:spcAft>
              <a:buSzPts val="1600"/>
              <a:buChar char="▪"/>
              <a:defRPr sz="1600"/>
            </a:lvl4pPr>
            <a:lvl5pPr indent="-330200" lvl="4" marL="2286000" algn="l">
              <a:spcBef>
                <a:spcPts val="320"/>
              </a:spcBef>
              <a:spcAft>
                <a:spcPts val="0"/>
              </a:spcAft>
              <a:buSzPts val="1600"/>
              <a:buChar char="🢝"/>
              <a:defRPr sz="1600"/>
            </a:lvl5pPr>
            <a:lvl6pPr indent="-330200" lvl="5" marL="2743200" algn="l">
              <a:spcBef>
                <a:spcPts val="320"/>
              </a:spcBef>
              <a:spcAft>
                <a:spcPts val="0"/>
              </a:spcAft>
              <a:buSzPts val="1600"/>
              <a:buChar char="●"/>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91" name="Google Shape;91;p260"/>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260"/>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260"/>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4" name="Shape 94"/>
        <p:cNvGrpSpPr/>
        <p:nvPr/>
      </p:nvGrpSpPr>
      <p:grpSpPr>
        <a:xfrm>
          <a:off x="0" y="0"/>
          <a:ext cx="0" cy="0"/>
          <a:chOff x="0" y="0"/>
          <a:chExt cx="0" cy="0"/>
        </a:xfrm>
      </p:grpSpPr>
      <p:sp>
        <p:nvSpPr>
          <p:cNvPr id="95" name="Google Shape;95;p261"/>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lvl1pPr lvl="0" algn="l">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6" name="Google Shape;96;p261"/>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261"/>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261"/>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9" name="Shape 99"/>
        <p:cNvGrpSpPr/>
        <p:nvPr/>
      </p:nvGrpSpPr>
      <p:grpSpPr>
        <a:xfrm>
          <a:off x="0" y="0"/>
          <a:ext cx="0" cy="0"/>
          <a:chOff x="0" y="0"/>
          <a:chExt cx="0" cy="0"/>
        </a:xfrm>
      </p:grpSpPr>
      <p:sp>
        <p:nvSpPr>
          <p:cNvPr id="100" name="Google Shape;100;p262"/>
          <p:cNvSpPr txBox="1"/>
          <p:nvPr>
            <p:ph type="title"/>
          </p:nvPr>
        </p:nvSpPr>
        <p:spPr>
          <a:xfrm>
            <a:off x="167838" y="152400"/>
            <a:ext cx="2523744" cy="978408"/>
          </a:xfrm>
          <a:prstGeom prst="rect">
            <a:avLst/>
          </a:prstGeom>
          <a:noFill/>
          <a:ln>
            <a:noFill/>
          </a:ln>
        </p:spPr>
        <p:txBody>
          <a:bodyPr anchorCtr="0" anchor="b" bIns="0" lIns="73150" spcFirstLastPara="1" rIns="45700" wrap="square" tIns="45700">
            <a:normAutofit/>
          </a:bodyPr>
          <a:lstStyle>
            <a:lvl1pPr lvl="0" algn="l">
              <a:spcBef>
                <a:spcPts val="0"/>
              </a:spcBef>
              <a:spcAft>
                <a:spcPts val="0"/>
              </a:spcAft>
              <a:buClr>
                <a:schemeClr val="accent1"/>
              </a:buClr>
              <a:buSzPts val="2000"/>
              <a:buFont typeface="Trebuchet MS"/>
              <a:buNone/>
              <a:defRPr b="0"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1" name="Google Shape;101;p262"/>
          <p:cNvSpPr txBox="1"/>
          <p:nvPr>
            <p:ph idx="1" type="body"/>
          </p:nvPr>
        </p:nvSpPr>
        <p:spPr>
          <a:xfrm>
            <a:off x="3019377" y="1743133"/>
            <a:ext cx="5920641" cy="4558885"/>
          </a:xfrm>
          <a:prstGeom prst="rect">
            <a:avLst/>
          </a:prstGeom>
          <a:noFill/>
          <a:ln>
            <a:noFill/>
          </a:ln>
        </p:spPr>
        <p:txBody>
          <a:bodyPr anchorCtr="0" anchor="t" bIns="45700" lIns="54850" spcFirstLastPara="1" rIns="91425" wrap="square" tIns="91425">
            <a:normAutofit/>
          </a:bodyPr>
          <a:lstStyle>
            <a:lvl1pPr indent="-391160" lvl="0" marL="457200" algn="l">
              <a:spcBef>
                <a:spcPts val="0"/>
              </a:spcBef>
              <a:spcAft>
                <a:spcPts val="0"/>
              </a:spcAft>
              <a:buSzPts val="2560"/>
              <a:buChar char="◼"/>
              <a:defRPr sz="3200"/>
            </a:lvl1pPr>
            <a:lvl2pPr indent="-388619" lvl="1" marL="914400" algn="l">
              <a:spcBef>
                <a:spcPts val="560"/>
              </a:spcBef>
              <a:spcAft>
                <a:spcPts val="0"/>
              </a:spcAft>
              <a:buSzPts val="2520"/>
              <a:buChar char="▪"/>
              <a:defRPr sz="2800"/>
            </a:lvl2pPr>
            <a:lvl3pPr indent="-381000" lvl="2" marL="1371600" algn="l">
              <a:spcBef>
                <a:spcPts val="480"/>
              </a:spcBef>
              <a:spcAft>
                <a:spcPts val="0"/>
              </a:spcAft>
              <a:buSzPts val="2400"/>
              <a:buChar char="▪"/>
              <a:defRPr sz="2400"/>
            </a:lvl3pPr>
            <a:lvl4pPr indent="-355600" lvl="3" marL="1828800" algn="l">
              <a:spcBef>
                <a:spcPts val="400"/>
              </a:spcBef>
              <a:spcAft>
                <a:spcPts val="0"/>
              </a:spcAft>
              <a:buSzPts val="2000"/>
              <a:buChar char="▪"/>
              <a:defRPr sz="2000"/>
            </a:lvl4pPr>
            <a:lvl5pPr indent="-355600" lvl="4" marL="2286000" algn="l">
              <a:spcBef>
                <a:spcPts val="400"/>
              </a:spcBef>
              <a:spcAft>
                <a:spcPts val="0"/>
              </a:spcAft>
              <a:buSzPts val="2000"/>
              <a:buChar char="🢝"/>
              <a:defRPr sz="2000"/>
            </a:lvl5pPr>
            <a:lvl6pPr indent="-355600" lvl="5" marL="2743200" algn="l">
              <a:spcBef>
                <a:spcPts val="400"/>
              </a:spcBef>
              <a:spcAft>
                <a:spcPts val="0"/>
              </a:spcAft>
              <a:buSzPts val="2000"/>
              <a:buChar char="●"/>
              <a:defRPr sz="2000"/>
            </a:lvl6pPr>
            <a:lvl7pPr indent="-355600" lvl="6" marL="3200400" algn="l">
              <a:spcBef>
                <a:spcPts val="400"/>
              </a:spcBef>
              <a:spcAft>
                <a:spcPts val="0"/>
              </a:spcAft>
              <a:buSzPts val="2000"/>
              <a:buChar char="●"/>
              <a:defRPr sz="2000"/>
            </a:lvl7pPr>
            <a:lvl8pPr indent="-355600" lvl="7" marL="3657600" algn="l">
              <a:spcBef>
                <a:spcPts val="400"/>
              </a:spcBef>
              <a:spcAft>
                <a:spcPts val="0"/>
              </a:spcAft>
              <a:buSzPts val="2000"/>
              <a:buChar char="●"/>
              <a:defRPr sz="2000"/>
            </a:lvl8pPr>
            <a:lvl9pPr indent="-355600" lvl="8" marL="4114800" algn="l">
              <a:spcBef>
                <a:spcPts val="400"/>
              </a:spcBef>
              <a:spcAft>
                <a:spcPts val="0"/>
              </a:spcAft>
              <a:buSzPts val="2000"/>
              <a:buChar char="●"/>
              <a:defRPr sz="2000"/>
            </a:lvl9pPr>
          </a:lstStyle>
          <a:p/>
        </p:txBody>
      </p:sp>
      <p:sp>
        <p:nvSpPr>
          <p:cNvPr id="102" name="Google Shape;102;p262"/>
          <p:cNvSpPr txBox="1"/>
          <p:nvPr>
            <p:ph idx="2" type="body"/>
          </p:nvPr>
        </p:nvSpPr>
        <p:spPr>
          <a:xfrm>
            <a:off x="167838" y="1730018"/>
            <a:ext cx="2468880" cy="4572000"/>
          </a:xfrm>
          <a:prstGeom prst="rect">
            <a:avLst/>
          </a:prstGeom>
          <a:noFill/>
          <a:ln>
            <a:noFill/>
          </a:ln>
        </p:spPr>
        <p:txBody>
          <a:bodyPr anchorCtr="0" anchor="t" bIns="45700" lIns="54850" spcFirstLastPara="1" rIns="91425" wrap="square" tIns="91425">
            <a:normAutofit/>
          </a:bodyPr>
          <a:lstStyle>
            <a:lvl1pPr indent="-228600" lvl="0" marL="457200" algn="l">
              <a:spcBef>
                <a:spcPts val="0"/>
              </a:spcBef>
              <a:spcAft>
                <a:spcPts val="0"/>
              </a:spcAft>
              <a:buSzPts val="1120"/>
              <a:buNone/>
              <a:defRPr sz="1400"/>
            </a:lvl1pPr>
            <a:lvl2pPr indent="-228600" lvl="1" marL="914400" algn="l">
              <a:spcBef>
                <a:spcPts val="240"/>
              </a:spcBef>
              <a:spcAft>
                <a:spcPts val="0"/>
              </a:spcAft>
              <a:buSzPts val="1080"/>
              <a:buNone/>
              <a:defRPr sz="1200"/>
            </a:lvl2pPr>
            <a:lvl3pPr indent="-228600" lvl="2" marL="1371600" algn="l">
              <a:spcBef>
                <a:spcPts val="200"/>
              </a:spcBef>
              <a:spcAft>
                <a:spcPts val="0"/>
              </a:spcAft>
              <a:buSzPts val="1000"/>
              <a:buNone/>
              <a:defRPr sz="1000"/>
            </a:lvl3pPr>
            <a:lvl4pPr indent="-228600" lvl="3" marL="1828800" algn="l">
              <a:spcBef>
                <a:spcPts val="180"/>
              </a:spcBef>
              <a:spcAft>
                <a:spcPts val="0"/>
              </a:spcAft>
              <a:buSzPts val="900"/>
              <a:buNone/>
              <a:defRPr sz="900"/>
            </a:lvl4pPr>
            <a:lvl5pPr indent="-228600" lvl="4" marL="2286000" algn="l">
              <a:spcBef>
                <a:spcPts val="180"/>
              </a:spcBef>
              <a:spcAft>
                <a:spcPts val="0"/>
              </a:spcAft>
              <a:buSzPts val="900"/>
              <a:buNone/>
              <a:defRPr sz="900"/>
            </a:lvl5pPr>
            <a:lvl6pPr indent="-228600" lvl="5" marL="2743200" algn="l">
              <a:spcBef>
                <a:spcPts val="180"/>
              </a:spcBef>
              <a:spcAft>
                <a:spcPts val="0"/>
              </a:spcAft>
              <a:buSzPts val="900"/>
              <a:buNone/>
              <a:defRPr sz="900"/>
            </a:lvl6pPr>
            <a:lvl7pPr indent="-228600" lvl="6" marL="3200400" algn="l">
              <a:spcBef>
                <a:spcPts val="180"/>
              </a:spcBef>
              <a:spcAft>
                <a:spcPts val="0"/>
              </a:spcAft>
              <a:buSzPts val="900"/>
              <a:buNone/>
              <a:defRPr sz="900"/>
            </a:lvl7pPr>
            <a:lvl8pPr indent="-228600" lvl="7" marL="3657600" algn="l">
              <a:spcBef>
                <a:spcPts val="180"/>
              </a:spcBef>
              <a:spcAft>
                <a:spcPts val="0"/>
              </a:spcAft>
              <a:buSzPts val="900"/>
              <a:buNone/>
              <a:defRPr sz="900"/>
            </a:lvl8pPr>
            <a:lvl9pPr indent="-228600" lvl="8" marL="4114800" algn="l">
              <a:spcBef>
                <a:spcPts val="180"/>
              </a:spcBef>
              <a:spcAft>
                <a:spcPts val="0"/>
              </a:spcAft>
              <a:buSzPts val="900"/>
              <a:buNone/>
              <a:defRPr sz="900"/>
            </a:lvl9pPr>
          </a:lstStyle>
          <a:p/>
        </p:txBody>
      </p:sp>
      <p:sp>
        <p:nvSpPr>
          <p:cNvPr id="103" name="Google Shape;103;p262"/>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262"/>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262"/>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06" name="Google Shape;106;p262"/>
          <p:cNvSpPr/>
          <p:nvPr/>
        </p:nvSpPr>
        <p:spPr>
          <a:xfrm>
            <a:off x="2855737" y="0"/>
            <a:ext cx="45720" cy="1453896"/>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07" name="Google Shape;107;p262"/>
          <p:cNvSpPr/>
          <p:nvPr/>
        </p:nvSpPr>
        <p:spPr>
          <a:xfrm>
            <a:off x="2855737" y="0"/>
            <a:ext cx="45720" cy="1453896"/>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bg>
      <p:bgPr>
        <a:solidFill>
          <a:schemeClr val="lt2"/>
        </a:solidFill>
      </p:bgPr>
    </p:bg>
    <p:spTree>
      <p:nvGrpSpPr>
        <p:cNvPr id="108" name="Shape 108"/>
        <p:cNvGrpSpPr/>
        <p:nvPr/>
      </p:nvGrpSpPr>
      <p:grpSpPr>
        <a:xfrm>
          <a:off x="0" y="0"/>
          <a:ext cx="0" cy="0"/>
          <a:chOff x="0" y="0"/>
          <a:chExt cx="0" cy="0"/>
        </a:xfrm>
      </p:grpSpPr>
      <p:sp>
        <p:nvSpPr>
          <p:cNvPr id="109" name="Google Shape;109;p263"/>
          <p:cNvSpPr txBox="1"/>
          <p:nvPr>
            <p:ph type="title"/>
          </p:nvPr>
        </p:nvSpPr>
        <p:spPr>
          <a:xfrm>
            <a:off x="164592" y="155448"/>
            <a:ext cx="2525150" cy="978408"/>
          </a:xfrm>
          <a:prstGeom prst="rect">
            <a:avLst/>
          </a:prstGeom>
          <a:noFill/>
          <a:ln>
            <a:noFill/>
          </a:ln>
        </p:spPr>
        <p:txBody>
          <a:bodyPr anchorCtr="0" anchor="b" bIns="0" lIns="73150" spcFirstLastPara="1" rIns="45700" wrap="square" tIns="45700">
            <a:normAutofit/>
          </a:bodyPr>
          <a:lstStyle>
            <a:lvl1pPr lvl="0" algn="l">
              <a:spcBef>
                <a:spcPts val="0"/>
              </a:spcBef>
              <a:spcAft>
                <a:spcPts val="0"/>
              </a:spcAft>
              <a:buClr>
                <a:schemeClr val="accent1"/>
              </a:buClr>
              <a:buSzPts val="2000"/>
              <a:buFont typeface="Trebuchet MS"/>
              <a:buNone/>
              <a:defRPr b="0"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0" name="Google Shape;110;p263"/>
          <p:cNvSpPr/>
          <p:nvPr>
            <p:ph idx="2" type="pic"/>
          </p:nvPr>
        </p:nvSpPr>
        <p:spPr>
          <a:xfrm>
            <a:off x="2903805" y="1484808"/>
            <a:ext cx="6247397" cy="5373192"/>
          </a:xfrm>
          <a:prstGeom prst="rect">
            <a:avLst/>
          </a:prstGeom>
          <a:solidFill>
            <a:srgbClr val="D9D9D9"/>
          </a:solidFill>
          <a:ln>
            <a:noFill/>
          </a:ln>
        </p:spPr>
      </p:sp>
      <p:sp>
        <p:nvSpPr>
          <p:cNvPr id="111" name="Google Shape;111;p263"/>
          <p:cNvSpPr txBox="1"/>
          <p:nvPr>
            <p:ph idx="1" type="body"/>
          </p:nvPr>
        </p:nvSpPr>
        <p:spPr>
          <a:xfrm>
            <a:off x="164592" y="1728216"/>
            <a:ext cx="2468880" cy="4572000"/>
          </a:xfrm>
          <a:prstGeom prst="rect">
            <a:avLst/>
          </a:prstGeom>
          <a:noFill/>
          <a:ln>
            <a:noFill/>
          </a:ln>
        </p:spPr>
        <p:txBody>
          <a:bodyPr anchorCtr="0" anchor="t" bIns="45700" lIns="54850" spcFirstLastPara="1" rIns="91425" wrap="square" tIns="91425">
            <a:normAutofit/>
          </a:bodyPr>
          <a:lstStyle>
            <a:lvl1pPr indent="-228600" lvl="0" marL="457200" algn="l">
              <a:spcBef>
                <a:spcPts val="0"/>
              </a:spcBef>
              <a:spcAft>
                <a:spcPts val="0"/>
              </a:spcAft>
              <a:buSzPts val="1120"/>
              <a:buNone/>
              <a:defRPr sz="1400"/>
            </a:lvl1pPr>
            <a:lvl2pPr indent="-228600" lvl="1" marL="914400" algn="l">
              <a:spcBef>
                <a:spcPts val="240"/>
              </a:spcBef>
              <a:spcAft>
                <a:spcPts val="0"/>
              </a:spcAft>
              <a:buSzPts val="1080"/>
              <a:buNone/>
              <a:defRPr sz="1200"/>
            </a:lvl2pPr>
            <a:lvl3pPr indent="-228600" lvl="2" marL="1371600" algn="l">
              <a:spcBef>
                <a:spcPts val="200"/>
              </a:spcBef>
              <a:spcAft>
                <a:spcPts val="0"/>
              </a:spcAft>
              <a:buSzPts val="1000"/>
              <a:buNone/>
              <a:defRPr sz="1000"/>
            </a:lvl3pPr>
            <a:lvl4pPr indent="-228600" lvl="3" marL="1828800" algn="l">
              <a:spcBef>
                <a:spcPts val="180"/>
              </a:spcBef>
              <a:spcAft>
                <a:spcPts val="0"/>
              </a:spcAft>
              <a:buSzPts val="900"/>
              <a:buNone/>
              <a:defRPr sz="900"/>
            </a:lvl4pPr>
            <a:lvl5pPr indent="-228600" lvl="4" marL="2286000" algn="l">
              <a:spcBef>
                <a:spcPts val="180"/>
              </a:spcBef>
              <a:spcAft>
                <a:spcPts val="0"/>
              </a:spcAft>
              <a:buSzPts val="900"/>
              <a:buNone/>
              <a:defRPr sz="900"/>
            </a:lvl5pPr>
            <a:lvl6pPr indent="-228600" lvl="5" marL="2743200" algn="l">
              <a:spcBef>
                <a:spcPts val="180"/>
              </a:spcBef>
              <a:spcAft>
                <a:spcPts val="0"/>
              </a:spcAft>
              <a:buSzPts val="900"/>
              <a:buNone/>
              <a:defRPr sz="900"/>
            </a:lvl6pPr>
            <a:lvl7pPr indent="-228600" lvl="6" marL="3200400" algn="l">
              <a:spcBef>
                <a:spcPts val="180"/>
              </a:spcBef>
              <a:spcAft>
                <a:spcPts val="0"/>
              </a:spcAft>
              <a:buSzPts val="900"/>
              <a:buNone/>
              <a:defRPr sz="900"/>
            </a:lvl7pPr>
            <a:lvl8pPr indent="-228600" lvl="7" marL="3657600" algn="l">
              <a:spcBef>
                <a:spcPts val="180"/>
              </a:spcBef>
              <a:spcAft>
                <a:spcPts val="0"/>
              </a:spcAft>
              <a:buSzPts val="900"/>
              <a:buNone/>
              <a:defRPr sz="900"/>
            </a:lvl8pPr>
            <a:lvl9pPr indent="-228600" lvl="8" marL="4114800" algn="l">
              <a:spcBef>
                <a:spcPts val="180"/>
              </a:spcBef>
              <a:spcAft>
                <a:spcPts val="0"/>
              </a:spcAft>
              <a:buSzPts val="900"/>
              <a:buNone/>
              <a:defRPr sz="900"/>
            </a:lvl9pPr>
          </a:lstStyle>
          <a:p/>
        </p:txBody>
      </p:sp>
      <p:sp>
        <p:nvSpPr>
          <p:cNvPr id="112" name="Google Shape;112;p263"/>
          <p:cNvSpPr txBox="1"/>
          <p:nvPr>
            <p:ph idx="10" type="dt"/>
          </p:nvPr>
        </p:nvSpPr>
        <p:spPr>
          <a:xfrm>
            <a:off x="164592" y="1170432"/>
            <a:ext cx="2523744" cy="201168"/>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263"/>
          <p:cNvSpPr/>
          <p:nvPr/>
        </p:nvSpPr>
        <p:spPr>
          <a:xfrm>
            <a:off x="2855737" y="0"/>
            <a:ext cx="4572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14" name="Google Shape;114;p263"/>
          <p:cNvSpPr/>
          <p:nvPr/>
        </p:nvSpPr>
        <p:spPr>
          <a:xfrm>
            <a:off x="2855737" y="0"/>
            <a:ext cx="4572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15" name="Google Shape;115;p263"/>
          <p:cNvSpPr txBox="1"/>
          <p:nvPr>
            <p:ph idx="11" type="ftr"/>
          </p:nvPr>
        </p:nvSpPr>
        <p:spPr>
          <a:xfrm>
            <a:off x="3035808" y="1170432"/>
            <a:ext cx="5193792" cy="201168"/>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solidFill>
                  <a:srgbClr val="BABABA"/>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263"/>
          <p:cNvSpPr txBox="1"/>
          <p:nvPr>
            <p:ph idx="12" type="sldNum"/>
          </p:nvPr>
        </p:nvSpPr>
        <p:spPr>
          <a:xfrm>
            <a:off x="8339328" y="1170432"/>
            <a:ext cx="733864" cy="201168"/>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17" name="Shape 117"/>
        <p:cNvGrpSpPr/>
        <p:nvPr/>
      </p:nvGrpSpPr>
      <p:grpSpPr>
        <a:xfrm>
          <a:off x="0" y="0"/>
          <a:ext cx="0" cy="0"/>
          <a:chOff x="0" y="0"/>
          <a:chExt cx="0" cy="0"/>
        </a:xfrm>
      </p:grpSpPr>
      <p:sp>
        <p:nvSpPr>
          <p:cNvPr id="118" name="Google Shape;118;p264"/>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lvl1pPr lvl="0" algn="l">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9" name="Google Shape;119;p264"/>
          <p:cNvSpPr txBox="1"/>
          <p:nvPr>
            <p:ph idx="1" type="body"/>
          </p:nvPr>
        </p:nvSpPr>
        <p:spPr>
          <a:xfrm rot="5400000">
            <a:off x="2259196" y="-26804"/>
            <a:ext cx="4625609" cy="8229600"/>
          </a:xfrm>
          <a:prstGeom prst="rect">
            <a:avLst/>
          </a:prstGeom>
          <a:noFill/>
          <a:ln>
            <a:noFill/>
          </a:ln>
        </p:spPr>
        <p:txBody>
          <a:bodyPr anchorCtr="0" anchor="t" bIns="45700" lIns="54850" spcFirstLastPara="1" rIns="91425" wrap="square" tIns="91425">
            <a:normAutofit/>
          </a:bodyPr>
          <a:lstStyle>
            <a:lvl1pPr indent="-320040" lvl="0" marL="457200" algn="l">
              <a:spcBef>
                <a:spcPts val="0"/>
              </a:spcBef>
              <a:spcAft>
                <a:spcPts val="0"/>
              </a:spcAft>
              <a:buSzPts val="1440"/>
              <a:buChar char="◼"/>
              <a:defRPr/>
            </a:lvl1pPr>
            <a:lvl2pPr indent="-331469" lvl="1" marL="914400" algn="l">
              <a:spcBef>
                <a:spcPts val="360"/>
              </a:spcBef>
              <a:spcAft>
                <a:spcPts val="0"/>
              </a:spcAft>
              <a:buSzPts val="162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20" name="Google Shape;120;p264"/>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264"/>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264"/>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123" name="Shape 123"/>
        <p:cNvGrpSpPr/>
        <p:nvPr/>
      </p:nvGrpSpPr>
      <p:grpSpPr>
        <a:xfrm>
          <a:off x="0" y="0"/>
          <a:ext cx="0" cy="0"/>
          <a:chOff x="0" y="0"/>
          <a:chExt cx="0" cy="0"/>
        </a:xfrm>
      </p:grpSpPr>
      <p:sp>
        <p:nvSpPr>
          <p:cNvPr id="124" name="Google Shape;124;p265"/>
          <p:cNvSpPr/>
          <p:nvPr/>
        </p:nvSpPr>
        <p:spPr>
          <a:xfrm>
            <a:off x="6598920" y="0"/>
            <a:ext cx="45720" cy="6858000"/>
          </a:xfrm>
          <a:prstGeom prst="rect">
            <a:avLst/>
          </a:prstGeom>
          <a:solidFill>
            <a:srgbClr val="FFFFFF"/>
          </a:solidFill>
          <a:ln>
            <a:noFill/>
          </a:ln>
          <a:effectLst>
            <a:outerShdw blurRad="31750" rotWithShape="0" algn="tl" dir="108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25" name="Google Shape;125;p265"/>
          <p:cNvSpPr/>
          <p:nvPr/>
        </p:nvSpPr>
        <p:spPr>
          <a:xfrm>
            <a:off x="6647687" y="0"/>
            <a:ext cx="2514601" cy="685800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26" name="Google Shape;126;p265"/>
          <p:cNvSpPr txBox="1"/>
          <p:nvPr>
            <p:ph type="title"/>
          </p:nvPr>
        </p:nvSpPr>
        <p:spPr>
          <a:xfrm rot="5400000">
            <a:off x="4808538" y="2247903"/>
            <a:ext cx="5851525" cy="1905000"/>
          </a:xfrm>
          <a:prstGeom prst="rect">
            <a:avLst/>
          </a:prstGeom>
          <a:noFill/>
          <a:ln>
            <a:noFill/>
          </a:ln>
        </p:spPr>
        <p:txBody>
          <a:bodyPr anchorCtr="0" anchor="ctr" bIns="45700" lIns="91425" spcFirstLastPara="1" rIns="45700" wrap="square" tIns="45700">
            <a:normAutofit/>
          </a:bodyPr>
          <a:lstStyle>
            <a:lvl1pPr lvl="0" algn="l">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7" name="Google Shape;127;p265"/>
          <p:cNvSpPr txBox="1"/>
          <p:nvPr>
            <p:ph idx="1" type="body"/>
          </p:nvPr>
        </p:nvSpPr>
        <p:spPr>
          <a:xfrm rot="5400000">
            <a:off x="541338" y="220662"/>
            <a:ext cx="5851525" cy="6019800"/>
          </a:xfrm>
          <a:prstGeom prst="rect">
            <a:avLst/>
          </a:prstGeom>
          <a:noFill/>
          <a:ln>
            <a:noFill/>
          </a:ln>
        </p:spPr>
        <p:txBody>
          <a:bodyPr anchorCtr="0" anchor="t" bIns="45700" lIns="54850" spcFirstLastPara="1" rIns="91425" wrap="square" tIns="91425">
            <a:normAutofit/>
          </a:bodyPr>
          <a:lstStyle>
            <a:lvl1pPr indent="-320040" lvl="0" marL="457200" algn="l">
              <a:spcBef>
                <a:spcPts val="0"/>
              </a:spcBef>
              <a:spcAft>
                <a:spcPts val="0"/>
              </a:spcAft>
              <a:buSzPts val="1440"/>
              <a:buChar char="◼"/>
              <a:defRPr/>
            </a:lvl1pPr>
            <a:lvl2pPr indent="-331469" lvl="1" marL="914400" algn="l">
              <a:spcBef>
                <a:spcPts val="360"/>
              </a:spcBef>
              <a:spcAft>
                <a:spcPts val="0"/>
              </a:spcAft>
              <a:buSzPts val="162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28" name="Google Shape;128;p265"/>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9" name="Google Shape;129;p265"/>
          <p:cNvSpPr txBox="1"/>
          <p:nvPr>
            <p:ph idx="11" type="ftr"/>
          </p:nvPr>
        </p:nvSpPr>
        <p:spPr>
          <a:xfrm>
            <a:off x="2640597" y="6377459"/>
            <a:ext cx="3836404" cy="365125"/>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265"/>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bg>
      <p:bgPr>
        <a:gradFill>
          <a:gsLst>
            <a:gs pos="0">
              <a:srgbClr val="BDBDBD"/>
            </a:gs>
            <a:gs pos="12000">
              <a:srgbClr val="BDBDBD"/>
            </a:gs>
            <a:gs pos="20000">
              <a:srgbClr val="BCBCBC"/>
            </a:gs>
            <a:gs pos="100000">
              <a:schemeClr val="dk2"/>
            </a:gs>
          </a:gsLst>
          <a:path path="circle">
            <a:fillToRect b="50%" l="50%" r="50%" t="50%"/>
          </a:path>
          <a:tileRect/>
        </a:gradFill>
      </p:bgPr>
    </p:bg>
    <p:spTree>
      <p:nvGrpSpPr>
        <p:cNvPr id="25" name="Shape 25"/>
        <p:cNvGrpSpPr/>
        <p:nvPr/>
      </p:nvGrpSpPr>
      <p:grpSpPr>
        <a:xfrm>
          <a:off x="0" y="0"/>
          <a:ext cx="0" cy="0"/>
          <a:chOff x="0" y="0"/>
          <a:chExt cx="0" cy="0"/>
        </a:xfrm>
      </p:grpSpPr>
      <p:sp>
        <p:nvSpPr>
          <p:cNvPr id="26" name="Google Shape;26;p254"/>
          <p:cNvSpPr/>
          <p:nvPr/>
        </p:nvSpPr>
        <p:spPr>
          <a:xfrm>
            <a:off x="0" y="1"/>
            <a:ext cx="9144000" cy="260252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27" name="Google Shape;27;p254"/>
          <p:cNvSpPr/>
          <p:nvPr/>
        </p:nvSpPr>
        <p:spPr>
          <a:xfrm>
            <a:off x="0" y="2602520"/>
            <a:ext cx="9144000" cy="4572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28" name="Google Shape;28;p254"/>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lvl1pPr lvl="0" algn="l">
              <a:spcBef>
                <a:spcPts val="0"/>
              </a:spcBef>
              <a:spcAft>
                <a:spcPts val="0"/>
              </a:spcAft>
              <a:buClr>
                <a:schemeClr val="accent1"/>
              </a:buClr>
              <a:buSzPts val="4700"/>
              <a:buFont typeface="Trebuchet MS"/>
              <a:buNone/>
              <a:defRPr b="1" sz="47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54"/>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lvl1pPr indent="-228600" lvl="0" marL="457200" algn="l">
              <a:spcBef>
                <a:spcPts val="0"/>
              </a:spcBef>
              <a:spcAft>
                <a:spcPts val="0"/>
              </a:spcAft>
              <a:buSzPts val="1600"/>
              <a:buNone/>
              <a:defRPr sz="2000">
                <a:solidFill>
                  <a:srgbClr val="FFFFFF"/>
                </a:solidFill>
              </a:defRPr>
            </a:lvl1pPr>
            <a:lvl2pPr indent="-228600" lvl="1" marL="914400" algn="l">
              <a:spcBef>
                <a:spcPts val="360"/>
              </a:spcBef>
              <a:spcAft>
                <a:spcPts val="0"/>
              </a:spcAft>
              <a:buSzPts val="1620"/>
              <a:buNone/>
              <a:defRPr sz="1800">
                <a:solidFill>
                  <a:schemeClr val="lt1"/>
                </a:solidFill>
              </a:defRPr>
            </a:lvl2pPr>
            <a:lvl3pPr indent="-228600" lvl="2" marL="1371600" algn="l">
              <a:spcBef>
                <a:spcPts val="320"/>
              </a:spcBef>
              <a:spcAft>
                <a:spcPts val="0"/>
              </a:spcAft>
              <a:buSzPts val="1600"/>
              <a:buNone/>
              <a:defRPr sz="1600">
                <a:solidFill>
                  <a:schemeClr val="lt1"/>
                </a:solidFill>
              </a:defRPr>
            </a:lvl3pPr>
            <a:lvl4pPr indent="-228600" lvl="3" marL="1828800" algn="l">
              <a:spcBef>
                <a:spcPts val="280"/>
              </a:spcBef>
              <a:spcAft>
                <a:spcPts val="0"/>
              </a:spcAft>
              <a:buSzPts val="1400"/>
              <a:buNone/>
              <a:defRPr sz="1400">
                <a:solidFill>
                  <a:schemeClr val="lt1"/>
                </a:solidFill>
              </a:defRPr>
            </a:lvl4pPr>
            <a:lvl5pPr indent="-228600" lvl="4" marL="2286000" algn="l">
              <a:spcBef>
                <a:spcPts val="280"/>
              </a:spcBef>
              <a:spcAft>
                <a:spcPts val="0"/>
              </a:spcAft>
              <a:buSzPts val="1400"/>
              <a:buNone/>
              <a:defRPr sz="1400">
                <a:solidFill>
                  <a:schemeClr val="lt1"/>
                </a:solidFill>
              </a:defRPr>
            </a:lvl5pPr>
            <a:lvl6pPr indent="-228600" lvl="5" marL="2743200" algn="l">
              <a:spcBef>
                <a:spcPts val="280"/>
              </a:spcBef>
              <a:spcAft>
                <a:spcPts val="0"/>
              </a:spcAft>
              <a:buSzPts val="1400"/>
              <a:buNone/>
              <a:defRPr sz="1400">
                <a:solidFill>
                  <a:schemeClr val="lt1"/>
                </a:solidFill>
              </a:defRPr>
            </a:lvl6pPr>
            <a:lvl7pPr indent="-228600" lvl="6" marL="3200400" algn="l">
              <a:spcBef>
                <a:spcPts val="280"/>
              </a:spcBef>
              <a:spcAft>
                <a:spcPts val="0"/>
              </a:spcAft>
              <a:buSzPts val="1400"/>
              <a:buNone/>
              <a:defRPr sz="1400">
                <a:solidFill>
                  <a:schemeClr val="lt1"/>
                </a:solidFill>
              </a:defRPr>
            </a:lvl7pPr>
            <a:lvl8pPr indent="-228600" lvl="7" marL="3657600" algn="l">
              <a:spcBef>
                <a:spcPts val="280"/>
              </a:spcBef>
              <a:spcAft>
                <a:spcPts val="0"/>
              </a:spcAft>
              <a:buSzPts val="1400"/>
              <a:buNone/>
              <a:defRPr sz="1400">
                <a:solidFill>
                  <a:schemeClr val="lt1"/>
                </a:solidFill>
              </a:defRPr>
            </a:lvl8pPr>
            <a:lvl9pPr indent="-228600" lvl="8" marL="4114800" algn="l">
              <a:spcBef>
                <a:spcPts val="280"/>
              </a:spcBef>
              <a:spcAft>
                <a:spcPts val="0"/>
              </a:spcAft>
              <a:buSzPts val="1400"/>
              <a:buNone/>
              <a:defRPr sz="1400">
                <a:solidFill>
                  <a:schemeClr val="lt1"/>
                </a:solidFill>
              </a:defRPr>
            </a:lvl9pPr>
          </a:lstStyle>
          <a:p/>
        </p:txBody>
      </p:sp>
      <p:sp>
        <p:nvSpPr>
          <p:cNvPr id="30" name="Google Shape;30;p254"/>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54"/>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54"/>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41" name="Shape 41"/>
        <p:cNvGrpSpPr/>
        <p:nvPr/>
      </p:nvGrpSpPr>
      <p:grpSpPr>
        <a:xfrm>
          <a:off x="0" y="0"/>
          <a:ext cx="0" cy="0"/>
          <a:chOff x="0" y="0"/>
          <a:chExt cx="0" cy="0"/>
        </a:xfrm>
      </p:grpSpPr>
      <p:sp>
        <p:nvSpPr>
          <p:cNvPr id="42" name="Google Shape;42;p25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lvl1pPr lvl="0" algn="l">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25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lvl1pPr indent="-320040" lvl="0" marL="457200" algn="l">
              <a:spcBef>
                <a:spcPts val="0"/>
              </a:spcBef>
              <a:spcAft>
                <a:spcPts val="0"/>
              </a:spcAft>
              <a:buSzPts val="1440"/>
              <a:buChar char="◼"/>
              <a:defRPr/>
            </a:lvl1pPr>
            <a:lvl2pPr indent="-331469" lvl="1" marL="914400" algn="l">
              <a:spcBef>
                <a:spcPts val="360"/>
              </a:spcBef>
              <a:spcAft>
                <a:spcPts val="0"/>
              </a:spcAft>
              <a:buSzPts val="162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44" name="Google Shape;44;p252"/>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252"/>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52"/>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7" name="Shape 47"/>
        <p:cNvGrpSpPr/>
        <p:nvPr/>
      </p:nvGrpSpPr>
      <p:grpSpPr>
        <a:xfrm>
          <a:off x="0" y="0"/>
          <a:ext cx="0" cy="0"/>
          <a:chOff x="0" y="0"/>
          <a:chExt cx="0" cy="0"/>
        </a:xfrm>
      </p:grpSpPr>
      <p:sp>
        <p:nvSpPr>
          <p:cNvPr id="48" name="Google Shape;48;p255"/>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lvl1pPr lvl="0" algn="l">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 name="Google Shape;49;p255"/>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lvl1pPr indent="-370840" lvl="0" marL="457200" algn="l">
              <a:spcBef>
                <a:spcPts val="0"/>
              </a:spcBef>
              <a:spcAft>
                <a:spcPts val="0"/>
              </a:spcAft>
              <a:buSzPts val="2240"/>
              <a:buChar char="◼"/>
              <a:defRPr sz="2800"/>
            </a:lvl1pPr>
            <a:lvl2pPr indent="-365760" lvl="1" marL="914400" algn="l">
              <a:spcBef>
                <a:spcPts val="480"/>
              </a:spcBef>
              <a:spcAft>
                <a:spcPts val="0"/>
              </a:spcAft>
              <a:buSzPts val="2160"/>
              <a:buChar char="▪"/>
              <a:defRPr sz="2400"/>
            </a:lvl2pPr>
            <a:lvl3pPr indent="-355600" lvl="2" marL="1371600" algn="l">
              <a:spcBef>
                <a:spcPts val="400"/>
              </a:spcBef>
              <a:spcAft>
                <a:spcPts val="0"/>
              </a:spcAft>
              <a:buSzPts val="2000"/>
              <a:buChar char="▪"/>
              <a:defRPr sz="2000"/>
            </a:lvl3pPr>
            <a:lvl4pPr indent="-342900" lvl="3" marL="1828800" algn="l">
              <a:spcBef>
                <a:spcPts val="360"/>
              </a:spcBef>
              <a:spcAft>
                <a:spcPts val="0"/>
              </a:spcAft>
              <a:buSzPts val="1800"/>
              <a:buChar char="▪"/>
              <a:defRPr sz="1800"/>
            </a:lvl4pPr>
            <a:lvl5pPr indent="-342900" lvl="4" marL="2286000" algn="l">
              <a:spcBef>
                <a:spcPts val="360"/>
              </a:spcBef>
              <a:spcAft>
                <a:spcPts val="0"/>
              </a:spcAft>
              <a:buSzPts val="1800"/>
              <a:buChar char="🢝"/>
              <a:defRPr sz="1800"/>
            </a:lvl5pPr>
            <a:lvl6pPr indent="-342900" lvl="5" marL="2743200" algn="l">
              <a:spcBef>
                <a:spcPts val="360"/>
              </a:spcBef>
              <a:spcAft>
                <a:spcPts val="0"/>
              </a:spcAft>
              <a:buSzPts val="1800"/>
              <a:buChar char="●"/>
              <a:defRPr sz="1800"/>
            </a:lvl6pPr>
            <a:lvl7pPr indent="-342900" lvl="6" marL="3200400" algn="l">
              <a:spcBef>
                <a:spcPts val="360"/>
              </a:spcBef>
              <a:spcAft>
                <a:spcPts val="0"/>
              </a:spcAft>
              <a:buSzPts val="1800"/>
              <a:buChar char="●"/>
              <a:defRPr sz="1800"/>
            </a:lvl7pPr>
            <a:lvl8pPr indent="-342900" lvl="7" marL="3657600" algn="l">
              <a:spcBef>
                <a:spcPts val="360"/>
              </a:spcBef>
              <a:spcAft>
                <a:spcPts val="0"/>
              </a:spcAft>
              <a:buSzPts val="1800"/>
              <a:buChar char="●"/>
              <a:defRPr sz="1800"/>
            </a:lvl8pPr>
            <a:lvl9pPr indent="-342900" lvl="8" marL="4114800" algn="l">
              <a:spcBef>
                <a:spcPts val="360"/>
              </a:spcBef>
              <a:spcAft>
                <a:spcPts val="0"/>
              </a:spcAft>
              <a:buSzPts val="1800"/>
              <a:buChar char="●"/>
              <a:defRPr sz="1800"/>
            </a:lvl9pPr>
          </a:lstStyle>
          <a:p/>
        </p:txBody>
      </p:sp>
      <p:sp>
        <p:nvSpPr>
          <p:cNvPr id="50" name="Google Shape;50;p255"/>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lvl1pPr indent="-370840" lvl="0" marL="457200" algn="l">
              <a:spcBef>
                <a:spcPts val="0"/>
              </a:spcBef>
              <a:spcAft>
                <a:spcPts val="0"/>
              </a:spcAft>
              <a:buSzPts val="2240"/>
              <a:buChar char="◼"/>
              <a:defRPr sz="2800"/>
            </a:lvl1pPr>
            <a:lvl2pPr indent="-365760" lvl="1" marL="914400" algn="l">
              <a:spcBef>
                <a:spcPts val="480"/>
              </a:spcBef>
              <a:spcAft>
                <a:spcPts val="0"/>
              </a:spcAft>
              <a:buSzPts val="2160"/>
              <a:buChar char="▪"/>
              <a:defRPr sz="2400"/>
            </a:lvl2pPr>
            <a:lvl3pPr indent="-355600" lvl="2" marL="1371600" algn="l">
              <a:spcBef>
                <a:spcPts val="400"/>
              </a:spcBef>
              <a:spcAft>
                <a:spcPts val="0"/>
              </a:spcAft>
              <a:buSzPts val="2000"/>
              <a:buChar char="▪"/>
              <a:defRPr sz="2000"/>
            </a:lvl3pPr>
            <a:lvl4pPr indent="-342900" lvl="3" marL="1828800" algn="l">
              <a:spcBef>
                <a:spcPts val="360"/>
              </a:spcBef>
              <a:spcAft>
                <a:spcPts val="0"/>
              </a:spcAft>
              <a:buSzPts val="1800"/>
              <a:buChar char="▪"/>
              <a:defRPr sz="1800"/>
            </a:lvl4pPr>
            <a:lvl5pPr indent="-342900" lvl="4" marL="2286000" algn="l">
              <a:spcBef>
                <a:spcPts val="360"/>
              </a:spcBef>
              <a:spcAft>
                <a:spcPts val="0"/>
              </a:spcAft>
              <a:buSzPts val="1800"/>
              <a:buChar char="🢝"/>
              <a:defRPr sz="1800"/>
            </a:lvl5pPr>
            <a:lvl6pPr indent="-342900" lvl="5" marL="2743200" algn="l">
              <a:spcBef>
                <a:spcPts val="360"/>
              </a:spcBef>
              <a:spcAft>
                <a:spcPts val="0"/>
              </a:spcAft>
              <a:buSzPts val="1800"/>
              <a:buChar char="●"/>
              <a:defRPr sz="1800"/>
            </a:lvl6pPr>
            <a:lvl7pPr indent="-342900" lvl="6" marL="3200400" algn="l">
              <a:spcBef>
                <a:spcPts val="360"/>
              </a:spcBef>
              <a:spcAft>
                <a:spcPts val="0"/>
              </a:spcAft>
              <a:buSzPts val="1800"/>
              <a:buChar char="●"/>
              <a:defRPr sz="1800"/>
            </a:lvl7pPr>
            <a:lvl8pPr indent="-342900" lvl="7" marL="3657600" algn="l">
              <a:spcBef>
                <a:spcPts val="360"/>
              </a:spcBef>
              <a:spcAft>
                <a:spcPts val="0"/>
              </a:spcAft>
              <a:buSzPts val="1800"/>
              <a:buChar char="●"/>
              <a:defRPr sz="1800"/>
            </a:lvl8pPr>
            <a:lvl9pPr indent="-342900" lvl="8" marL="4114800" algn="l">
              <a:spcBef>
                <a:spcPts val="360"/>
              </a:spcBef>
              <a:spcAft>
                <a:spcPts val="0"/>
              </a:spcAft>
              <a:buSzPts val="1800"/>
              <a:buChar char="●"/>
              <a:defRPr sz="1800"/>
            </a:lvl9pPr>
          </a:lstStyle>
          <a:p/>
        </p:txBody>
      </p:sp>
      <p:sp>
        <p:nvSpPr>
          <p:cNvPr id="51" name="Google Shape;51;p255"/>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55"/>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55"/>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type="blank">
  <p:cSld name="BLANK">
    <p:spTree>
      <p:nvGrpSpPr>
        <p:cNvPr id="54" name="Shape 54"/>
        <p:cNvGrpSpPr/>
        <p:nvPr/>
      </p:nvGrpSpPr>
      <p:grpSpPr>
        <a:xfrm>
          <a:off x="0" y="0"/>
          <a:ext cx="0" cy="0"/>
          <a:chOff x="0" y="0"/>
          <a:chExt cx="0" cy="0"/>
        </a:xfrm>
      </p:grpSpPr>
      <p:sp>
        <p:nvSpPr>
          <p:cNvPr id="55" name="Google Shape;55;p256"/>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56"/>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56"/>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and Content" type="txAndObj">
  <p:cSld name="TEXT_AND_OBJECT">
    <p:spTree>
      <p:nvGrpSpPr>
        <p:cNvPr id="58" name="Shape 58"/>
        <p:cNvGrpSpPr/>
        <p:nvPr/>
      </p:nvGrpSpPr>
      <p:grpSpPr>
        <a:xfrm>
          <a:off x="0" y="0"/>
          <a:ext cx="0" cy="0"/>
          <a:chOff x="0" y="0"/>
          <a:chExt cx="0" cy="0"/>
        </a:xfrm>
      </p:grpSpPr>
      <p:sp>
        <p:nvSpPr>
          <p:cNvPr id="59" name="Google Shape;59;p257"/>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lvl1pPr lvl="0"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1pPr>
            <a:lvl2pPr lvl="1"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2pPr>
            <a:lvl3pPr lvl="2"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3pPr>
            <a:lvl4pPr lvl="3"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4pPr>
            <a:lvl5pPr lvl="4"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5pPr>
            <a:lvl6pPr lvl="5" marR="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9pPr>
          </a:lstStyle>
          <a:p/>
        </p:txBody>
      </p:sp>
      <p:sp>
        <p:nvSpPr>
          <p:cNvPr id="60" name="Google Shape;60;p257"/>
          <p:cNvSpPr txBox="1"/>
          <p:nvPr>
            <p:ph idx="1" type="body"/>
          </p:nvPr>
        </p:nvSpPr>
        <p:spPr>
          <a:xfrm>
            <a:off x="457200" y="990600"/>
            <a:ext cx="4038600" cy="5135563"/>
          </a:xfrm>
          <a:prstGeom prst="rect">
            <a:avLst/>
          </a:prstGeom>
          <a:noFill/>
          <a:ln>
            <a:noFill/>
          </a:ln>
        </p:spPr>
        <p:txBody>
          <a:bodyPr anchorCtr="0" anchor="t" bIns="45700" lIns="91425" spcFirstLastPara="1" rIns="91425" wrap="square" tIns="45700">
            <a:noAutofit/>
          </a:bodyPr>
          <a:lstStyle>
            <a:lvl1pPr indent="-431800" lvl="0" marL="457200" marR="0" algn="l">
              <a:lnSpc>
                <a:spcPct val="100000"/>
              </a:lnSpc>
              <a:spcBef>
                <a:spcPts val="640"/>
              </a:spcBef>
              <a:spcAft>
                <a:spcPts val="0"/>
              </a:spcAft>
              <a:buClr>
                <a:srgbClr val="000066"/>
              </a:buClr>
              <a:buSzPts val="3200"/>
              <a:buFont typeface="Trebuchet MS"/>
              <a:buChar char="•"/>
              <a:defRPr b="0" i="0" sz="3200" u="none" cap="none" strike="noStrike">
                <a:solidFill>
                  <a:srgbClr val="000066"/>
                </a:solidFill>
                <a:latin typeface="Trebuchet MS"/>
                <a:ea typeface="Trebuchet MS"/>
                <a:cs typeface="Trebuchet MS"/>
                <a:sym typeface="Trebuchet MS"/>
              </a:defRPr>
            </a:lvl1pPr>
            <a:lvl2pPr indent="-441960" lvl="1" marL="914400" marR="0" algn="l">
              <a:lnSpc>
                <a:spcPct val="100000"/>
              </a:lnSpc>
              <a:spcBef>
                <a:spcPts val="560"/>
              </a:spcBef>
              <a:spcAft>
                <a:spcPts val="0"/>
              </a:spcAft>
              <a:buClr>
                <a:srgbClr val="003399"/>
              </a:buClr>
              <a:buSzPts val="3360"/>
              <a:buFont typeface="Arial Black"/>
              <a:buChar char="◦"/>
              <a:defRPr b="0" i="0" sz="2800" u="none" cap="none" strike="noStrike">
                <a:solidFill>
                  <a:srgbClr val="003399"/>
                </a:solidFill>
                <a:latin typeface="Trebuchet MS"/>
                <a:ea typeface="Trebuchet MS"/>
                <a:cs typeface="Trebuchet MS"/>
                <a:sym typeface="Trebuchet MS"/>
              </a:defRPr>
            </a:lvl2pPr>
            <a:lvl3pPr indent="-381000" lvl="2" marL="1371600" marR="0" algn="l">
              <a:lnSpc>
                <a:spcPct val="100000"/>
              </a:lnSpc>
              <a:spcBef>
                <a:spcPts val="480"/>
              </a:spcBef>
              <a:spcAft>
                <a:spcPts val="0"/>
              </a:spcAft>
              <a:buClr>
                <a:srgbClr val="336699"/>
              </a:buClr>
              <a:buSzPts val="2400"/>
              <a:buFont typeface="Noto Sans"/>
              <a:buChar char="▪"/>
              <a:defRPr b="0" i="0" sz="2400" u="none" cap="none" strike="noStrike">
                <a:solidFill>
                  <a:srgbClr val="336699"/>
                </a:solidFill>
                <a:latin typeface="Trebuchet MS"/>
                <a:ea typeface="Trebuchet MS"/>
                <a:cs typeface="Trebuchet MS"/>
                <a:sym typeface="Trebuchet MS"/>
              </a:defRPr>
            </a:lvl3pPr>
            <a:lvl4pPr indent="-419100" lvl="3" marL="1828800" marR="0" algn="l">
              <a:lnSpc>
                <a:spcPct val="100000"/>
              </a:lnSpc>
              <a:spcBef>
                <a:spcPts val="400"/>
              </a:spcBef>
              <a:spcAft>
                <a:spcPts val="0"/>
              </a:spcAft>
              <a:buClr>
                <a:srgbClr val="003399"/>
              </a:buClr>
              <a:buSzPts val="3000"/>
              <a:buFont typeface="Arial Black"/>
              <a:buChar char="▫"/>
              <a:defRPr b="0" i="0" sz="2000" u="none" cap="none" strike="noStrike">
                <a:solidFill>
                  <a:srgbClr val="003399"/>
                </a:solidFill>
                <a:latin typeface="Trebuchet MS"/>
                <a:ea typeface="Trebuchet MS"/>
                <a:cs typeface="Trebuchet MS"/>
                <a:sym typeface="Trebuchet MS"/>
              </a:defRPr>
            </a:lvl4pPr>
            <a:lvl5pPr indent="-304800" lvl="4" marL="22860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5pPr>
            <a:lvl6pPr indent="-304800" lvl="5" marL="27432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6pPr>
            <a:lvl7pPr indent="-304800" lvl="6" marL="32004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7pPr>
            <a:lvl8pPr indent="-304800" lvl="7" marL="36576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8pPr>
            <a:lvl9pPr indent="-304800" lvl="8" marL="41148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9pPr>
          </a:lstStyle>
          <a:p/>
        </p:txBody>
      </p:sp>
      <p:sp>
        <p:nvSpPr>
          <p:cNvPr id="61" name="Google Shape;61;p257"/>
          <p:cNvSpPr txBox="1"/>
          <p:nvPr>
            <p:ph idx="2" type="body"/>
          </p:nvPr>
        </p:nvSpPr>
        <p:spPr>
          <a:xfrm>
            <a:off x="4648200" y="990600"/>
            <a:ext cx="4038600" cy="5135563"/>
          </a:xfrm>
          <a:prstGeom prst="rect">
            <a:avLst/>
          </a:prstGeom>
          <a:noFill/>
          <a:ln>
            <a:noFill/>
          </a:ln>
        </p:spPr>
        <p:txBody>
          <a:bodyPr anchorCtr="0" anchor="t" bIns="45700" lIns="91425" spcFirstLastPara="1" rIns="91425" wrap="square" tIns="45700">
            <a:noAutofit/>
          </a:bodyPr>
          <a:lstStyle>
            <a:lvl1pPr indent="-431800" lvl="0" marL="457200" marR="0" algn="l">
              <a:lnSpc>
                <a:spcPct val="100000"/>
              </a:lnSpc>
              <a:spcBef>
                <a:spcPts val="640"/>
              </a:spcBef>
              <a:spcAft>
                <a:spcPts val="0"/>
              </a:spcAft>
              <a:buClr>
                <a:srgbClr val="000066"/>
              </a:buClr>
              <a:buSzPts val="3200"/>
              <a:buFont typeface="Trebuchet MS"/>
              <a:buChar char="•"/>
              <a:defRPr b="0" i="0" sz="3200" u="none" cap="none" strike="noStrike">
                <a:solidFill>
                  <a:srgbClr val="000066"/>
                </a:solidFill>
                <a:latin typeface="Trebuchet MS"/>
                <a:ea typeface="Trebuchet MS"/>
                <a:cs typeface="Trebuchet MS"/>
                <a:sym typeface="Trebuchet MS"/>
              </a:defRPr>
            </a:lvl1pPr>
            <a:lvl2pPr indent="-441960" lvl="1" marL="914400" marR="0" algn="l">
              <a:lnSpc>
                <a:spcPct val="100000"/>
              </a:lnSpc>
              <a:spcBef>
                <a:spcPts val="560"/>
              </a:spcBef>
              <a:spcAft>
                <a:spcPts val="0"/>
              </a:spcAft>
              <a:buClr>
                <a:srgbClr val="003399"/>
              </a:buClr>
              <a:buSzPts val="3360"/>
              <a:buFont typeface="Arial Black"/>
              <a:buChar char="◦"/>
              <a:defRPr b="0" i="0" sz="2800" u="none" cap="none" strike="noStrike">
                <a:solidFill>
                  <a:srgbClr val="003399"/>
                </a:solidFill>
                <a:latin typeface="Trebuchet MS"/>
                <a:ea typeface="Trebuchet MS"/>
                <a:cs typeface="Trebuchet MS"/>
                <a:sym typeface="Trebuchet MS"/>
              </a:defRPr>
            </a:lvl2pPr>
            <a:lvl3pPr indent="-381000" lvl="2" marL="1371600" marR="0" algn="l">
              <a:lnSpc>
                <a:spcPct val="100000"/>
              </a:lnSpc>
              <a:spcBef>
                <a:spcPts val="480"/>
              </a:spcBef>
              <a:spcAft>
                <a:spcPts val="0"/>
              </a:spcAft>
              <a:buClr>
                <a:srgbClr val="336699"/>
              </a:buClr>
              <a:buSzPts val="2400"/>
              <a:buFont typeface="Noto Sans"/>
              <a:buChar char="▪"/>
              <a:defRPr b="0" i="0" sz="2400" u="none" cap="none" strike="noStrike">
                <a:solidFill>
                  <a:srgbClr val="336699"/>
                </a:solidFill>
                <a:latin typeface="Trebuchet MS"/>
                <a:ea typeface="Trebuchet MS"/>
                <a:cs typeface="Trebuchet MS"/>
                <a:sym typeface="Trebuchet MS"/>
              </a:defRPr>
            </a:lvl3pPr>
            <a:lvl4pPr indent="-419100" lvl="3" marL="1828800" marR="0" algn="l">
              <a:lnSpc>
                <a:spcPct val="100000"/>
              </a:lnSpc>
              <a:spcBef>
                <a:spcPts val="400"/>
              </a:spcBef>
              <a:spcAft>
                <a:spcPts val="0"/>
              </a:spcAft>
              <a:buClr>
                <a:srgbClr val="003399"/>
              </a:buClr>
              <a:buSzPts val="3000"/>
              <a:buFont typeface="Arial Black"/>
              <a:buChar char="▫"/>
              <a:defRPr b="0" i="0" sz="2000" u="none" cap="none" strike="noStrike">
                <a:solidFill>
                  <a:srgbClr val="003399"/>
                </a:solidFill>
                <a:latin typeface="Trebuchet MS"/>
                <a:ea typeface="Trebuchet MS"/>
                <a:cs typeface="Trebuchet MS"/>
                <a:sym typeface="Trebuchet MS"/>
              </a:defRPr>
            </a:lvl4pPr>
            <a:lvl5pPr indent="-304800" lvl="4" marL="22860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5pPr>
            <a:lvl6pPr indent="-304800" lvl="5" marL="27432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6pPr>
            <a:lvl7pPr indent="-304800" lvl="6" marL="32004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7pPr>
            <a:lvl8pPr indent="-304800" lvl="7" marL="36576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8pPr>
            <a:lvl9pPr indent="-304800" lvl="8" marL="41148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and 2 Content" type="txAndTwoObj">
  <p:cSld name="TEXT_AND_TWO_OBJECTS">
    <p:spTree>
      <p:nvGrpSpPr>
        <p:cNvPr id="62" name="Shape 62"/>
        <p:cNvGrpSpPr/>
        <p:nvPr/>
      </p:nvGrpSpPr>
      <p:grpSpPr>
        <a:xfrm>
          <a:off x="0" y="0"/>
          <a:ext cx="0" cy="0"/>
          <a:chOff x="0" y="0"/>
          <a:chExt cx="0" cy="0"/>
        </a:xfrm>
      </p:grpSpPr>
      <p:sp>
        <p:nvSpPr>
          <p:cNvPr id="63" name="Google Shape;63;p258"/>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lvl1pPr lvl="0"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1pPr>
            <a:lvl2pPr lvl="1"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2pPr>
            <a:lvl3pPr lvl="2"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3pPr>
            <a:lvl4pPr lvl="3"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4pPr>
            <a:lvl5pPr lvl="4"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5pPr>
            <a:lvl6pPr lvl="5" marR="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9pPr>
          </a:lstStyle>
          <a:p/>
        </p:txBody>
      </p:sp>
      <p:sp>
        <p:nvSpPr>
          <p:cNvPr id="64" name="Google Shape;64;p258"/>
          <p:cNvSpPr txBox="1"/>
          <p:nvPr>
            <p:ph idx="1" type="body"/>
          </p:nvPr>
        </p:nvSpPr>
        <p:spPr>
          <a:xfrm>
            <a:off x="457200" y="990600"/>
            <a:ext cx="4038600" cy="5135563"/>
          </a:xfrm>
          <a:prstGeom prst="rect">
            <a:avLst/>
          </a:prstGeom>
          <a:noFill/>
          <a:ln>
            <a:noFill/>
          </a:ln>
        </p:spPr>
        <p:txBody>
          <a:bodyPr anchorCtr="0" anchor="t" bIns="45700" lIns="91425" spcFirstLastPara="1" rIns="91425" wrap="square" tIns="45700">
            <a:noAutofit/>
          </a:bodyPr>
          <a:lstStyle>
            <a:lvl1pPr indent="-431800" lvl="0" marL="457200" marR="0" algn="l">
              <a:lnSpc>
                <a:spcPct val="100000"/>
              </a:lnSpc>
              <a:spcBef>
                <a:spcPts val="640"/>
              </a:spcBef>
              <a:spcAft>
                <a:spcPts val="0"/>
              </a:spcAft>
              <a:buClr>
                <a:srgbClr val="000066"/>
              </a:buClr>
              <a:buSzPts val="3200"/>
              <a:buFont typeface="Trebuchet MS"/>
              <a:buChar char="•"/>
              <a:defRPr b="0" i="0" sz="3200" u="none" cap="none" strike="noStrike">
                <a:solidFill>
                  <a:srgbClr val="000066"/>
                </a:solidFill>
                <a:latin typeface="Trebuchet MS"/>
                <a:ea typeface="Trebuchet MS"/>
                <a:cs typeface="Trebuchet MS"/>
                <a:sym typeface="Trebuchet MS"/>
              </a:defRPr>
            </a:lvl1pPr>
            <a:lvl2pPr indent="-441960" lvl="1" marL="914400" marR="0" algn="l">
              <a:lnSpc>
                <a:spcPct val="100000"/>
              </a:lnSpc>
              <a:spcBef>
                <a:spcPts val="560"/>
              </a:spcBef>
              <a:spcAft>
                <a:spcPts val="0"/>
              </a:spcAft>
              <a:buClr>
                <a:srgbClr val="003399"/>
              </a:buClr>
              <a:buSzPts val="3360"/>
              <a:buFont typeface="Arial Black"/>
              <a:buChar char="◦"/>
              <a:defRPr b="0" i="0" sz="2800" u="none" cap="none" strike="noStrike">
                <a:solidFill>
                  <a:srgbClr val="003399"/>
                </a:solidFill>
                <a:latin typeface="Trebuchet MS"/>
                <a:ea typeface="Trebuchet MS"/>
                <a:cs typeface="Trebuchet MS"/>
                <a:sym typeface="Trebuchet MS"/>
              </a:defRPr>
            </a:lvl2pPr>
            <a:lvl3pPr indent="-381000" lvl="2" marL="1371600" marR="0" algn="l">
              <a:lnSpc>
                <a:spcPct val="100000"/>
              </a:lnSpc>
              <a:spcBef>
                <a:spcPts val="480"/>
              </a:spcBef>
              <a:spcAft>
                <a:spcPts val="0"/>
              </a:spcAft>
              <a:buClr>
                <a:srgbClr val="336699"/>
              </a:buClr>
              <a:buSzPts val="2400"/>
              <a:buFont typeface="Noto Sans"/>
              <a:buChar char="▪"/>
              <a:defRPr b="0" i="0" sz="2400" u="none" cap="none" strike="noStrike">
                <a:solidFill>
                  <a:srgbClr val="336699"/>
                </a:solidFill>
                <a:latin typeface="Trebuchet MS"/>
                <a:ea typeface="Trebuchet MS"/>
                <a:cs typeface="Trebuchet MS"/>
                <a:sym typeface="Trebuchet MS"/>
              </a:defRPr>
            </a:lvl3pPr>
            <a:lvl4pPr indent="-419100" lvl="3" marL="1828800" marR="0" algn="l">
              <a:lnSpc>
                <a:spcPct val="100000"/>
              </a:lnSpc>
              <a:spcBef>
                <a:spcPts val="400"/>
              </a:spcBef>
              <a:spcAft>
                <a:spcPts val="0"/>
              </a:spcAft>
              <a:buClr>
                <a:srgbClr val="003399"/>
              </a:buClr>
              <a:buSzPts val="3000"/>
              <a:buFont typeface="Arial Black"/>
              <a:buChar char="▫"/>
              <a:defRPr b="0" i="0" sz="2000" u="none" cap="none" strike="noStrike">
                <a:solidFill>
                  <a:srgbClr val="003399"/>
                </a:solidFill>
                <a:latin typeface="Trebuchet MS"/>
                <a:ea typeface="Trebuchet MS"/>
                <a:cs typeface="Trebuchet MS"/>
                <a:sym typeface="Trebuchet MS"/>
              </a:defRPr>
            </a:lvl4pPr>
            <a:lvl5pPr indent="-304800" lvl="4" marL="22860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5pPr>
            <a:lvl6pPr indent="-304800" lvl="5" marL="27432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6pPr>
            <a:lvl7pPr indent="-304800" lvl="6" marL="32004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7pPr>
            <a:lvl8pPr indent="-304800" lvl="7" marL="36576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8pPr>
            <a:lvl9pPr indent="-304800" lvl="8" marL="41148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9pPr>
          </a:lstStyle>
          <a:p/>
        </p:txBody>
      </p:sp>
      <p:sp>
        <p:nvSpPr>
          <p:cNvPr id="65" name="Google Shape;65;p258"/>
          <p:cNvSpPr txBox="1"/>
          <p:nvPr>
            <p:ph idx="2" type="body"/>
          </p:nvPr>
        </p:nvSpPr>
        <p:spPr>
          <a:xfrm>
            <a:off x="4648200" y="990600"/>
            <a:ext cx="4038600" cy="2490788"/>
          </a:xfrm>
          <a:prstGeom prst="rect">
            <a:avLst/>
          </a:prstGeom>
          <a:noFill/>
          <a:ln>
            <a:noFill/>
          </a:ln>
        </p:spPr>
        <p:txBody>
          <a:bodyPr anchorCtr="0" anchor="t" bIns="45700" lIns="91425" spcFirstLastPara="1" rIns="91425" wrap="square" tIns="45700">
            <a:noAutofit/>
          </a:bodyPr>
          <a:lstStyle>
            <a:lvl1pPr indent="-431800" lvl="0" marL="457200" marR="0" algn="l">
              <a:lnSpc>
                <a:spcPct val="100000"/>
              </a:lnSpc>
              <a:spcBef>
                <a:spcPts val="640"/>
              </a:spcBef>
              <a:spcAft>
                <a:spcPts val="0"/>
              </a:spcAft>
              <a:buClr>
                <a:srgbClr val="000066"/>
              </a:buClr>
              <a:buSzPts val="3200"/>
              <a:buFont typeface="Trebuchet MS"/>
              <a:buChar char="•"/>
              <a:defRPr b="0" i="0" sz="3200" u="none" cap="none" strike="noStrike">
                <a:solidFill>
                  <a:srgbClr val="000066"/>
                </a:solidFill>
                <a:latin typeface="Trebuchet MS"/>
                <a:ea typeface="Trebuchet MS"/>
                <a:cs typeface="Trebuchet MS"/>
                <a:sym typeface="Trebuchet MS"/>
              </a:defRPr>
            </a:lvl1pPr>
            <a:lvl2pPr indent="-441960" lvl="1" marL="914400" marR="0" algn="l">
              <a:lnSpc>
                <a:spcPct val="100000"/>
              </a:lnSpc>
              <a:spcBef>
                <a:spcPts val="560"/>
              </a:spcBef>
              <a:spcAft>
                <a:spcPts val="0"/>
              </a:spcAft>
              <a:buClr>
                <a:srgbClr val="003399"/>
              </a:buClr>
              <a:buSzPts val="3360"/>
              <a:buFont typeface="Arial Black"/>
              <a:buChar char="◦"/>
              <a:defRPr b="0" i="0" sz="2800" u="none" cap="none" strike="noStrike">
                <a:solidFill>
                  <a:srgbClr val="003399"/>
                </a:solidFill>
                <a:latin typeface="Trebuchet MS"/>
                <a:ea typeface="Trebuchet MS"/>
                <a:cs typeface="Trebuchet MS"/>
                <a:sym typeface="Trebuchet MS"/>
              </a:defRPr>
            </a:lvl2pPr>
            <a:lvl3pPr indent="-381000" lvl="2" marL="1371600" marR="0" algn="l">
              <a:lnSpc>
                <a:spcPct val="100000"/>
              </a:lnSpc>
              <a:spcBef>
                <a:spcPts val="480"/>
              </a:spcBef>
              <a:spcAft>
                <a:spcPts val="0"/>
              </a:spcAft>
              <a:buClr>
                <a:srgbClr val="336699"/>
              </a:buClr>
              <a:buSzPts val="2400"/>
              <a:buFont typeface="Noto Sans"/>
              <a:buChar char="▪"/>
              <a:defRPr b="0" i="0" sz="2400" u="none" cap="none" strike="noStrike">
                <a:solidFill>
                  <a:srgbClr val="336699"/>
                </a:solidFill>
                <a:latin typeface="Trebuchet MS"/>
                <a:ea typeface="Trebuchet MS"/>
                <a:cs typeface="Trebuchet MS"/>
                <a:sym typeface="Trebuchet MS"/>
              </a:defRPr>
            </a:lvl3pPr>
            <a:lvl4pPr indent="-419100" lvl="3" marL="1828800" marR="0" algn="l">
              <a:lnSpc>
                <a:spcPct val="100000"/>
              </a:lnSpc>
              <a:spcBef>
                <a:spcPts val="400"/>
              </a:spcBef>
              <a:spcAft>
                <a:spcPts val="0"/>
              </a:spcAft>
              <a:buClr>
                <a:srgbClr val="003399"/>
              </a:buClr>
              <a:buSzPts val="3000"/>
              <a:buFont typeface="Arial Black"/>
              <a:buChar char="▫"/>
              <a:defRPr b="0" i="0" sz="2000" u="none" cap="none" strike="noStrike">
                <a:solidFill>
                  <a:srgbClr val="003399"/>
                </a:solidFill>
                <a:latin typeface="Trebuchet MS"/>
                <a:ea typeface="Trebuchet MS"/>
                <a:cs typeface="Trebuchet MS"/>
                <a:sym typeface="Trebuchet MS"/>
              </a:defRPr>
            </a:lvl4pPr>
            <a:lvl5pPr indent="-304800" lvl="4" marL="22860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5pPr>
            <a:lvl6pPr indent="-304800" lvl="5" marL="27432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6pPr>
            <a:lvl7pPr indent="-304800" lvl="6" marL="32004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7pPr>
            <a:lvl8pPr indent="-304800" lvl="7" marL="36576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8pPr>
            <a:lvl9pPr indent="-304800" lvl="8" marL="41148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9pPr>
          </a:lstStyle>
          <a:p/>
        </p:txBody>
      </p:sp>
      <p:sp>
        <p:nvSpPr>
          <p:cNvPr id="66" name="Google Shape;66;p258"/>
          <p:cNvSpPr txBox="1"/>
          <p:nvPr>
            <p:ph idx="3" type="body"/>
          </p:nvPr>
        </p:nvSpPr>
        <p:spPr>
          <a:xfrm>
            <a:off x="4648200" y="3633788"/>
            <a:ext cx="4038600" cy="2492375"/>
          </a:xfrm>
          <a:prstGeom prst="rect">
            <a:avLst/>
          </a:prstGeom>
          <a:noFill/>
          <a:ln>
            <a:noFill/>
          </a:ln>
        </p:spPr>
        <p:txBody>
          <a:bodyPr anchorCtr="0" anchor="t" bIns="45700" lIns="91425" spcFirstLastPara="1" rIns="91425" wrap="square" tIns="45700">
            <a:noAutofit/>
          </a:bodyPr>
          <a:lstStyle>
            <a:lvl1pPr indent="-431800" lvl="0" marL="457200" marR="0" algn="l">
              <a:lnSpc>
                <a:spcPct val="100000"/>
              </a:lnSpc>
              <a:spcBef>
                <a:spcPts val="640"/>
              </a:spcBef>
              <a:spcAft>
                <a:spcPts val="0"/>
              </a:spcAft>
              <a:buClr>
                <a:srgbClr val="000066"/>
              </a:buClr>
              <a:buSzPts val="3200"/>
              <a:buFont typeface="Trebuchet MS"/>
              <a:buChar char="•"/>
              <a:defRPr b="0" i="0" sz="3200" u="none" cap="none" strike="noStrike">
                <a:solidFill>
                  <a:srgbClr val="000066"/>
                </a:solidFill>
                <a:latin typeface="Trebuchet MS"/>
                <a:ea typeface="Trebuchet MS"/>
                <a:cs typeface="Trebuchet MS"/>
                <a:sym typeface="Trebuchet MS"/>
              </a:defRPr>
            </a:lvl1pPr>
            <a:lvl2pPr indent="-441960" lvl="1" marL="914400" marR="0" algn="l">
              <a:lnSpc>
                <a:spcPct val="100000"/>
              </a:lnSpc>
              <a:spcBef>
                <a:spcPts val="560"/>
              </a:spcBef>
              <a:spcAft>
                <a:spcPts val="0"/>
              </a:spcAft>
              <a:buClr>
                <a:srgbClr val="003399"/>
              </a:buClr>
              <a:buSzPts val="3360"/>
              <a:buFont typeface="Arial Black"/>
              <a:buChar char="◦"/>
              <a:defRPr b="0" i="0" sz="2800" u="none" cap="none" strike="noStrike">
                <a:solidFill>
                  <a:srgbClr val="003399"/>
                </a:solidFill>
                <a:latin typeface="Trebuchet MS"/>
                <a:ea typeface="Trebuchet MS"/>
                <a:cs typeface="Trebuchet MS"/>
                <a:sym typeface="Trebuchet MS"/>
              </a:defRPr>
            </a:lvl2pPr>
            <a:lvl3pPr indent="-381000" lvl="2" marL="1371600" marR="0" algn="l">
              <a:lnSpc>
                <a:spcPct val="100000"/>
              </a:lnSpc>
              <a:spcBef>
                <a:spcPts val="480"/>
              </a:spcBef>
              <a:spcAft>
                <a:spcPts val="0"/>
              </a:spcAft>
              <a:buClr>
                <a:srgbClr val="336699"/>
              </a:buClr>
              <a:buSzPts val="2400"/>
              <a:buFont typeface="Noto Sans"/>
              <a:buChar char="▪"/>
              <a:defRPr b="0" i="0" sz="2400" u="none" cap="none" strike="noStrike">
                <a:solidFill>
                  <a:srgbClr val="336699"/>
                </a:solidFill>
                <a:latin typeface="Trebuchet MS"/>
                <a:ea typeface="Trebuchet MS"/>
                <a:cs typeface="Trebuchet MS"/>
                <a:sym typeface="Trebuchet MS"/>
              </a:defRPr>
            </a:lvl3pPr>
            <a:lvl4pPr indent="-419100" lvl="3" marL="1828800" marR="0" algn="l">
              <a:lnSpc>
                <a:spcPct val="100000"/>
              </a:lnSpc>
              <a:spcBef>
                <a:spcPts val="400"/>
              </a:spcBef>
              <a:spcAft>
                <a:spcPts val="0"/>
              </a:spcAft>
              <a:buClr>
                <a:srgbClr val="003399"/>
              </a:buClr>
              <a:buSzPts val="3000"/>
              <a:buFont typeface="Arial Black"/>
              <a:buChar char="▫"/>
              <a:defRPr b="0" i="0" sz="2000" u="none" cap="none" strike="noStrike">
                <a:solidFill>
                  <a:srgbClr val="003399"/>
                </a:solidFill>
                <a:latin typeface="Trebuchet MS"/>
                <a:ea typeface="Trebuchet MS"/>
                <a:cs typeface="Trebuchet MS"/>
                <a:sym typeface="Trebuchet MS"/>
              </a:defRPr>
            </a:lvl4pPr>
            <a:lvl5pPr indent="-304800" lvl="4" marL="22860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5pPr>
            <a:lvl6pPr indent="-304800" lvl="5" marL="27432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6pPr>
            <a:lvl7pPr indent="-304800" lvl="6" marL="32004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7pPr>
            <a:lvl8pPr indent="-304800" lvl="7" marL="36576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8pPr>
            <a:lvl9pPr indent="-304800" lvl="8" marL="41148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able" type="tbl">
  <p:cSld name="TABLE">
    <p:spTree>
      <p:nvGrpSpPr>
        <p:cNvPr id="67" name="Shape 67"/>
        <p:cNvGrpSpPr/>
        <p:nvPr/>
      </p:nvGrpSpPr>
      <p:grpSpPr>
        <a:xfrm>
          <a:off x="0" y="0"/>
          <a:ext cx="0" cy="0"/>
          <a:chOff x="0" y="0"/>
          <a:chExt cx="0" cy="0"/>
        </a:xfrm>
      </p:grpSpPr>
      <p:sp>
        <p:nvSpPr>
          <p:cNvPr id="68" name="Google Shape;68;p259"/>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lvl1pPr lvl="0"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1pPr>
            <a:lvl2pPr lvl="1"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2pPr>
            <a:lvl3pPr lvl="2"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3pPr>
            <a:lvl4pPr lvl="3"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4pPr>
            <a:lvl5pPr lvl="4"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5pPr>
            <a:lvl6pPr lvl="5" marR="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bg>
      <p:bgPr>
        <a:gradFill>
          <a:gsLst>
            <a:gs pos="0">
              <a:srgbClr val="BDBDBD"/>
            </a:gs>
            <a:gs pos="12000">
              <a:srgbClr val="BDBDBD"/>
            </a:gs>
            <a:gs pos="20000">
              <a:srgbClr val="BCBCBC"/>
            </a:gs>
            <a:gs pos="100000">
              <a:schemeClr val="dk2"/>
            </a:gs>
          </a:gsLst>
          <a:path path="circle">
            <a:fillToRect b="50%" l="50%" r="50%" t="50%"/>
          </a:path>
          <a:tileRect/>
        </a:gradFill>
      </p:bgPr>
    </p:bg>
    <p:spTree>
      <p:nvGrpSpPr>
        <p:cNvPr id="69" name="Shape 69"/>
        <p:cNvGrpSpPr/>
        <p:nvPr/>
      </p:nvGrpSpPr>
      <p:grpSpPr>
        <a:xfrm>
          <a:off x="0" y="0"/>
          <a:ext cx="0" cy="0"/>
          <a:chOff x="0" y="0"/>
          <a:chExt cx="0" cy="0"/>
        </a:xfrm>
      </p:grpSpPr>
      <p:sp>
        <p:nvSpPr>
          <p:cNvPr id="70" name="Google Shape;70;p250"/>
          <p:cNvSpPr/>
          <p:nvPr/>
        </p:nvSpPr>
        <p:spPr>
          <a:xfrm>
            <a:off x="0" y="0"/>
            <a:ext cx="9143999" cy="513543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71" name="Google Shape;71;p250"/>
          <p:cNvSpPr txBox="1"/>
          <p:nvPr>
            <p:ph type="ctrTitle"/>
          </p:nvPr>
        </p:nvSpPr>
        <p:spPr>
          <a:xfrm>
            <a:off x="685800" y="3355848"/>
            <a:ext cx="8077200" cy="1673352"/>
          </a:xfrm>
          <a:prstGeom prst="rect">
            <a:avLst/>
          </a:prstGeom>
          <a:noFill/>
          <a:ln>
            <a:noFill/>
          </a:ln>
        </p:spPr>
        <p:txBody>
          <a:bodyPr anchorCtr="0" anchor="t" bIns="0" lIns="91425" spcFirstLastPara="1" rIns="45700" wrap="square" tIns="0">
            <a:normAutofit/>
          </a:bodyPr>
          <a:lstStyle>
            <a:lvl1pPr lvl="0" algn="l">
              <a:spcBef>
                <a:spcPts val="0"/>
              </a:spcBef>
              <a:spcAft>
                <a:spcPts val="0"/>
              </a:spcAft>
              <a:buClr>
                <a:schemeClr val="accent1"/>
              </a:buClr>
              <a:buSzPts val="4700"/>
              <a:buFont typeface="Trebuchet MS"/>
              <a:buNone/>
              <a:defRPr b="1" sz="47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250"/>
          <p:cNvSpPr txBox="1"/>
          <p:nvPr>
            <p:ph idx="1" type="subTitle"/>
          </p:nvPr>
        </p:nvSpPr>
        <p:spPr>
          <a:xfrm>
            <a:off x="685800" y="1828800"/>
            <a:ext cx="8077200" cy="1499616"/>
          </a:xfrm>
          <a:prstGeom prst="rect">
            <a:avLst/>
          </a:prstGeom>
          <a:noFill/>
          <a:ln>
            <a:noFill/>
          </a:ln>
        </p:spPr>
        <p:txBody>
          <a:bodyPr anchorCtr="0" anchor="b" bIns="0" lIns="118850" spcFirstLastPara="1" rIns="45700" wrap="square" tIns="0">
            <a:normAutofit/>
          </a:bodyPr>
          <a:lstStyle>
            <a:lvl1pPr lvl="0" algn="l">
              <a:spcBef>
                <a:spcPts val="0"/>
              </a:spcBef>
              <a:spcAft>
                <a:spcPts val="0"/>
              </a:spcAft>
              <a:buSzPts val="1600"/>
              <a:buNone/>
              <a:defRPr sz="2000">
                <a:solidFill>
                  <a:srgbClr val="FFFFFF"/>
                </a:solidFill>
              </a:defRPr>
            </a:lvl1pPr>
            <a:lvl2pPr lvl="1" algn="ctr">
              <a:spcBef>
                <a:spcPts val="560"/>
              </a:spcBef>
              <a:spcAft>
                <a:spcPts val="0"/>
              </a:spcAft>
              <a:buSzPts val="2520"/>
              <a:buNone/>
              <a:defRPr>
                <a:solidFill>
                  <a:schemeClr val="lt1"/>
                </a:solidFill>
              </a:defRPr>
            </a:lvl2pPr>
            <a:lvl3pPr lvl="2" algn="ctr">
              <a:spcBef>
                <a:spcPts val="480"/>
              </a:spcBef>
              <a:spcAft>
                <a:spcPts val="0"/>
              </a:spcAft>
              <a:buSzPts val="2400"/>
              <a:buNone/>
              <a:defRPr>
                <a:solidFill>
                  <a:schemeClr val="lt1"/>
                </a:solidFill>
              </a:defRPr>
            </a:lvl3pPr>
            <a:lvl4pPr lvl="3" algn="ctr">
              <a:spcBef>
                <a:spcPts val="400"/>
              </a:spcBef>
              <a:spcAft>
                <a:spcPts val="0"/>
              </a:spcAft>
              <a:buSzPts val="2000"/>
              <a:buNone/>
              <a:defRPr>
                <a:solidFill>
                  <a:schemeClr val="lt1"/>
                </a:solidFill>
              </a:defRPr>
            </a:lvl4pPr>
            <a:lvl5pPr lvl="4" algn="ctr">
              <a:spcBef>
                <a:spcPts val="400"/>
              </a:spcBef>
              <a:spcAft>
                <a:spcPts val="0"/>
              </a:spcAft>
              <a:buSzPts val="2000"/>
              <a:buNone/>
              <a:defRPr>
                <a:solidFill>
                  <a:schemeClr val="lt1"/>
                </a:solidFill>
              </a:defRPr>
            </a:lvl5pPr>
            <a:lvl6pPr lvl="5" algn="ctr">
              <a:spcBef>
                <a:spcPts val="400"/>
              </a:spcBef>
              <a:spcAft>
                <a:spcPts val="0"/>
              </a:spcAft>
              <a:buSzPts val="2000"/>
              <a:buNone/>
              <a:defRPr>
                <a:solidFill>
                  <a:schemeClr val="lt1"/>
                </a:solidFill>
              </a:defRPr>
            </a:lvl6pPr>
            <a:lvl7pPr lvl="6" algn="ctr">
              <a:spcBef>
                <a:spcPts val="360"/>
              </a:spcBef>
              <a:spcAft>
                <a:spcPts val="0"/>
              </a:spcAft>
              <a:buSzPts val="1800"/>
              <a:buNone/>
              <a:defRPr>
                <a:solidFill>
                  <a:schemeClr val="lt1"/>
                </a:solidFill>
              </a:defRPr>
            </a:lvl7pPr>
            <a:lvl8pPr lvl="7" algn="ctr">
              <a:spcBef>
                <a:spcPts val="360"/>
              </a:spcBef>
              <a:spcAft>
                <a:spcPts val="0"/>
              </a:spcAft>
              <a:buSzPts val="1800"/>
              <a:buNone/>
              <a:defRPr>
                <a:solidFill>
                  <a:schemeClr val="lt1"/>
                </a:solidFill>
              </a:defRPr>
            </a:lvl8pPr>
            <a:lvl9pPr lvl="8" algn="ctr">
              <a:spcBef>
                <a:spcPts val="360"/>
              </a:spcBef>
              <a:spcAft>
                <a:spcPts val="0"/>
              </a:spcAft>
              <a:buSzPts val="1800"/>
              <a:buNone/>
              <a:defRPr>
                <a:solidFill>
                  <a:schemeClr val="lt1"/>
                </a:solidFill>
              </a:defRPr>
            </a:lvl9pPr>
          </a:lstStyle>
          <a:p/>
        </p:txBody>
      </p:sp>
      <p:sp>
        <p:nvSpPr>
          <p:cNvPr id="73" name="Google Shape;73;p250"/>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250"/>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50"/>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76" name="Google Shape;76;p250"/>
          <p:cNvSpPr/>
          <p:nvPr/>
        </p:nvSpPr>
        <p:spPr>
          <a:xfrm>
            <a:off x="0" y="5128334"/>
            <a:ext cx="9144000" cy="4572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3.xml"/><Relationship Id="rId10" Type="http://schemas.openxmlformats.org/officeDocument/2006/relationships/slideLayout" Target="../slideLayouts/slideLayout12.xml"/><Relationship Id="rId13" Type="http://schemas.openxmlformats.org/officeDocument/2006/relationships/slideLayout" Target="../slideLayouts/slideLayout15.xml"/><Relationship Id="rId12" Type="http://schemas.openxmlformats.org/officeDocument/2006/relationships/slideLayout" Target="../slideLayouts/slideLayout14.xml"/><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slideLayout" Target="../slideLayouts/slideLayout5.xml"/><Relationship Id="rId4" Type="http://schemas.openxmlformats.org/officeDocument/2006/relationships/slideLayout" Target="../slideLayouts/slideLayout6.xml"/><Relationship Id="rId9" Type="http://schemas.openxmlformats.org/officeDocument/2006/relationships/slideLayout" Target="../slideLayouts/slideLayout11.xml"/><Relationship Id="rId15" Type="http://schemas.openxmlformats.org/officeDocument/2006/relationships/theme" Target="../theme/theme3.xml"/><Relationship Id="rId14" Type="http://schemas.openxmlformats.org/officeDocument/2006/relationships/slideLayout" Target="../slideLayouts/slideLayout16.xml"/><Relationship Id="rId5" Type="http://schemas.openxmlformats.org/officeDocument/2006/relationships/slideLayout" Target="../slideLayouts/slideLayout7.xml"/><Relationship Id="rId6" Type="http://schemas.openxmlformats.org/officeDocument/2006/relationships/slideLayout" Target="../slideLayouts/slideLayout8.xml"/><Relationship Id="rId7" Type="http://schemas.openxmlformats.org/officeDocument/2006/relationships/slideLayout" Target="../slideLayouts/slideLayout9.xml"/><Relationship Id="rId8"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249"/>
          <p:cNvSpPr/>
          <p:nvPr/>
        </p:nvSpPr>
        <p:spPr>
          <a:xfrm>
            <a:off x="0" y="1435895"/>
            <a:ext cx="9144000" cy="4572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1" name="Google Shape;11;p249"/>
          <p:cNvSpPr/>
          <p:nvPr/>
        </p:nvSpPr>
        <p:spPr>
          <a:xfrm>
            <a:off x="0" y="0"/>
            <a:ext cx="9143999" cy="1433733"/>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2" name="Google Shape;12;p249"/>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lvl1pPr lvl="0" marR="0" rtl="0" algn="l">
              <a:spcBef>
                <a:spcPts val="0"/>
              </a:spcBef>
              <a:spcAft>
                <a:spcPts val="0"/>
              </a:spcAft>
              <a:buClr>
                <a:schemeClr val="accent1"/>
              </a:buClr>
              <a:buSzPts val="4500"/>
              <a:buFont typeface="Trebuchet MS"/>
              <a:buNone/>
              <a:defRPr b="1" i="0" sz="4500" u="none" cap="none" strike="noStrike">
                <a:solidFill>
                  <a:schemeClr val="accent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 name="Google Shape;13;p24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lvl1pPr indent="-391160" lvl="0" marL="457200" marR="0" rtl="0" algn="l">
              <a:spcBef>
                <a:spcPts val="0"/>
              </a:spcBef>
              <a:spcAft>
                <a:spcPts val="0"/>
              </a:spcAft>
              <a:buClr>
                <a:schemeClr val="accent1"/>
              </a:buClr>
              <a:buSzPts val="2560"/>
              <a:buFont typeface="Noto Sans Symbols"/>
              <a:buChar char="◼"/>
              <a:defRPr b="0" i="0" sz="3200" u="none" cap="none" strike="noStrike">
                <a:solidFill>
                  <a:schemeClr val="lt1"/>
                </a:solidFill>
                <a:latin typeface="Trebuchet MS"/>
                <a:ea typeface="Trebuchet MS"/>
                <a:cs typeface="Trebuchet MS"/>
                <a:sym typeface="Trebuchet MS"/>
              </a:defRPr>
            </a:lvl1pPr>
            <a:lvl2pPr indent="-388619" lvl="1" marL="914400" marR="0" rtl="0" algn="l">
              <a:spcBef>
                <a:spcPts val="560"/>
              </a:spcBef>
              <a:spcAft>
                <a:spcPts val="0"/>
              </a:spcAft>
              <a:buClr>
                <a:schemeClr val="accent2"/>
              </a:buClr>
              <a:buSzPts val="2520"/>
              <a:buFont typeface="Noto Sans Symbols"/>
              <a:buChar char="▪"/>
              <a:defRPr b="0" i="0" sz="2800" u="none" cap="none" strike="noStrike">
                <a:solidFill>
                  <a:schemeClr val="lt1"/>
                </a:solidFill>
                <a:latin typeface="Trebuchet MS"/>
                <a:ea typeface="Trebuchet MS"/>
                <a:cs typeface="Trebuchet MS"/>
                <a:sym typeface="Trebuchet MS"/>
              </a:defRPr>
            </a:lvl2pPr>
            <a:lvl3pPr indent="-381000" lvl="2" marL="1371600" marR="0" rtl="0" algn="l">
              <a:spcBef>
                <a:spcPts val="480"/>
              </a:spcBef>
              <a:spcAft>
                <a:spcPts val="0"/>
              </a:spcAft>
              <a:buClr>
                <a:schemeClr val="accent3"/>
              </a:buClr>
              <a:buSzPts val="2400"/>
              <a:buFont typeface="Arial"/>
              <a:buChar char="▪"/>
              <a:defRPr b="0" i="0" sz="2400" u="none" cap="none" strike="noStrike">
                <a:solidFill>
                  <a:schemeClr val="lt1"/>
                </a:solidFill>
                <a:latin typeface="Trebuchet MS"/>
                <a:ea typeface="Trebuchet MS"/>
                <a:cs typeface="Trebuchet MS"/>
                <a:sym typeface="Trebuchet MS"/>
              </a:defRPr>
            </a:lvl3pPr>
            <a:lvl4pPr indent="-355600" lvl="3" marL="1828800" marR="0" rtl="0" algn="l">
              <a:spcBef>
                <a:spcPts val="400"/>
              </a:spcBef>
              <a:spcAft>
                <a:spcPts val="0"/>
              </a:spcAft>
              <a:buClr>
                <a:schemeClr val="accent4"/>
              </a:buClr>
              <a:buSzPts val="2000"/>
              <a:buFont typeface="Arial"/>
              <a:buChar char="▪"/>
              <a:defRPr b="0" i="0" sz="2000" u="none" cap="none" strike="noStrike">
                <a:solidFill>
                  <a:schemeClr val="lt1"/>
                </a:solidFill>
                <a:latin typeface="Trebuchet MS"/>
                <a:ea typeface="Trebuchet MS"/>
                <a:cs typeface="Trebuchet MS"/>
                <a:sym typeface="Trebuchet MS"/>
              </a:defRPr>
            </a:lvl4pPr>
            <a:lvl5pPr indent="-355600" lvl="4" marL="2286000" marR="0" rtl="0" algn="l">
              <a:spcBef>
                <a:spcPts val="400"/>
              </a:spcBef>
              <a:spcAft>
                <a:spcPts val="0"/>
              </a:spcAft>
              <a:buClr>
                <a:schemeClr val="accent5"/>
              </a:buClr>
              <a:buSzPts val="2000"/>
              <a:buFont typeface="Noto Sans Symbols"/>
              <a:buChar char="🢝"/>
              <a:defRPr b="0" i="0" sz="2000" u="none" cap="none" strike="noStrike">
                <a:solidFill>
                  <a:schemeClr val="lt1"/>
                </a:solidFill>
                <a:latin typeface="Trebuchet MS"/>
                <a:ea typeface="Trebuchet MS"/>
                <a:cs typeface="Trebuchet MS"/>
                <a:sym typeface="Trebuchet MS"/>
              </a:defRPr>
            </a:lvl5pPr>
            <a:lvl6pPr indent="-355600" lvl="5" marL="2743200" marR="0" rtl="0" algn="l">
              <a:spcBef>
                <a:spcPts val="400"/>
              </a:spcBef>
              <a:spcAft>
                <a:spcPts val="0"/>
              </a:spcAft>
              <a:buClr>
                <a:schemeClr val="accent6"/>
              </a:buClr>
              <a:buSzPts val="2000"/>
              <a:buFont typeface="Noto Sans Symbols"/>
              <a:buChar char="●"/>
              <a:defRPr b="0" i="0" sz="2000" u="none" cap="none" strike="noStrike">
                <a:solidFill>
                  <a:schemeClr val="lt1"/>
                </a:solidFill>
                <a:latin typeface="Trebuchet MS"/>
                <a:ea typeface="Trebuchet MS"/>
                <a:cs typeface="Trebuchet MS"/>
                <a:sym typeface="Trebuchet MS"/>
              </a:defRPr>
            </a:lvl6pPr>
            <a:lvl7pPr indent="-342900" lvl="6" marL="3200400" marR="0" rtl="0" algn="l">
              <a:spcBef>
                <a:spcPts val="360"/>
              </a:spcBef>
              <a:spcAft>
                <a:spcPts val="0"/>
              </a:spcAft>
              <a:buClr>
                <a:schemeClr val="accent1"/>
              </a:buClr>
              <a:buSzPts val="1800"/>
              <a:buFont typeface="Noto Sans Symbols"/>
              <a:buChar char="●"/>
              <a:defRPr b="0" i="0" sz="1800" u="none" cap="none" strike="noStrike">
                <a:solidFill>
                  <a:schemeClr val="lt1"/>
                </a:solidFill>
                <a:latin typeface="Trebuchet MS"/>
                <a:ea typeface="Trebuchet MS"/>
                <a:cs typeface="Trebuchet MS"/>
                <a:sym typeface="Trebuchet MS"/>
              </a:defRPr>
            </a:lvl7pPr>
            <a:lvl8pPr indent="-342900" lvl="7" marL="3657600" marR="0" rtl="0" algn="l">
              <a:spcBef>
                <a:spcPts val="360"/>
              </a:spcBef>
              <a:spcAft>
                <a:spcPts val="0"/>
              </a:spcAft>
              <a:buClr>
                <a:schemeClr val="accent2"/>
              </a:buClr>
              <a:buSzPts val="1800"/>
              <a:buFont typeface="Noto Sans Symbols"/>
              <a:buChar char="●"/>
              <a:defRPr b="0" i="0" sz="1800" u="none" cap="none" strike="noStrike">
                <a:solidFill>
                  <a:schemeClr val="lt1"/>
                </a:solidFill>
                <a:latin typeface="Trebuchet MS"/>
                <a:ea typeface="Trebuchet MS"/>
                <a:cs typeface="Trebuchet MS"/>
                <a:sym typeface="Trebuchet MS"/>
              </a:defRPr>
            </a:lvl8pPr>
            <a:lvl9pPr indent="-342900" lvl="8" marL="4114800" marR="0" rtl="0" algn="l">
              <a:spcBef>
                <a:spcPts val="360"/>
              </a:spcBef>
              <a:spcAft>
                <a:spcPts val="0"/>
              </a:spcAft>
              <a:buClr>
                <a:schemeClr val="accent3"/>
              </a:buClr>
              <a:buSzPts val="1800"/>
              <a:buFont typeface="Noto Sans Symbols"/>
              <a:buChar char="●"/>
              <a:defRPr b="0" i="0" sz="1800" u="none" cap="none" strike="noStrike">
                <a:solidFill>
                  <a:schemeClr val="lt1"/>
                </a:solidFill>
                <a:latin typeface="Trebuchet MS"/>
                <a:ea typeface="Trebuchet MS"/>
                <a:cs typeface="Trebuchet MS"/>
                <a:sym typeface="Trebuchet MS"/>
              </a:defRPr>
            </a:lvl9pPr>
          </a:lstStyle>
          <a:p/>
        </p:txBody>
      </p:sp>
      <p:sp>
        <p:nvSpPr>
          <p:cNvPr id="14" name="Google Shape;14;p249"/>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marR="0" rtl="0" algn="l">
              <a:spcBef>
                <a:spcPts val="0"/>
              </a:spcBef>
              <a:spcAft>
                <a:spcPts val="0"/>
              </a:spcAft>
              <a:buSzPts val="1400"/>
              <a:buNone/>
              <a:defRPr b="0" i="0" sz="1200" u="none" cap="none" strike="noStrike">
                <a:solidFill>
                  <a:schemeClr val="lt1"/>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9pPr>
          </a:lstStyle>
          <a:p/>
        </p:txBody>
      </p:sp>
      <p:sp>
        <p:nvSpPr>
          <p:cNvPr id="15" name="Google Shape;15;p249"/>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marR="0" rtl="0" algn="l">
              <a:spcBef>
                <a:spcPts val="0"/>
              </a:spcBef>
              <a:spcAft>
                <a:spcPts val="0"/>
              </a:spcAft>
              <a:buSzPts val="1400"/>
              <a:buNone/>
              <a:defRPr b="0" i="0" sz="1200" u="none" cap="none" strike="noStrike">
                <a:solidFill>
                  <a:schemeClr val="lt1"/>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9pPr>
          </a:lstStyle>
          <a:p/>
        </p:txBody>
      </p:sp>
      <p:sp>
        <p:nvSpPr>
          <p:cNvPr id="16" name="Google Shape;16;p249"/>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marR="0" rtl="0" algn="r">
              <a:spcBef>
                <a:spcPts val="0"/>
              </a:spcBef>
              <a:buNone/>
              <a:defRPr b="0" i="0" sz="1200" u="none" cap="none" strike="noStrike">
                <a:solidFill>
                  <a:schemeClr val="lt1"/>
                </a:solidFill>
                <a:latin typeface="Trebuchet MS"/>
                <a:ea typeface="Trebuchet MS"/>
                <a:cs typeface="Trebuchet MS"/>
                <a:sym typeface="Trebuchet MS"/>
              </a:defRPr>
            </a:lvl1pPr>
            <a:lvl2pPr indent="0" lvl="1" marL="0" marR="0" rtl="0" algn="r">
              <a:spcBef>
                <a:spcPts val="0"/>
              </a:spcBef>
              <a:buNone/>
              <a:defRPr b="0" i="0" sz="1200" u="none" cap="none" strike="noStrike">
                <a:solidFill>
                  <a:schemeClr val="lt1"/>
                </a:solidFill>
                <a:latin typeface="Trebuchet MS"/>
                <a:ea typeface="Trebuchet MS"/>
                <a:cs typeface="Trebuchet MS"/>
                <a:sym typeface="Trebuchet MS"/>
              </a:defRPr>
            </a:lvl2pPr>
            <a:lvl3pPr indent="0" lvl="2" marL="0" marR="0" rtl="0" algn="r">
              <a:spcBef>
                <a:spcPts val="0"/>
              </a:spcBef>
              <a:buNone/>
              <a:defRPr b="0" i="0" sz="1200" u="none" cap="none" strike="noStrike">
                <a:solidFill>
                  <a:schemeClr val="lt1"/>
                </a:solidFill>
                <a:latin typeface="Trebuchet MS"/>
                <a:ea typeface="Trebuchet MS"/>
                <a:cs typeface="Trebuchet MS"/>
                <a:sym typeface="Trebuchet MS"/>
              </a:defRPr>
            </a:lvl3pPr>
            <a:lvl4pPr indent="0" lvl="3" marL="0" marR="0" rtl="0" algn="r">
              <a:spcBef>
                <a:spcPts val="0"/>
              </a:spcBef>
              <a:buNone/>
              <a:defRPr b="0" i="0" sz="1200" u="none" cap="none" strike="noStrike">
                <a:solidFill>
                  <a:schemeClr val="lt1"/>
                </a:solidFill>
                <a:latin typeface="Trebuchet MS"/>
                <a:ea typeface="Trebuchet MS"/>
                <a:cs typeface="Trebuchet MS"/>
                <a:sym typeface="Trebuchet MS"/>
              </a:defRPr>
            </a:lvl4pPr>
            <a:lvl5pPr indent="0" lvl="4" marL="0" marR="0" rtl="0" algn="r">
              <a:spcBef>
                <a:spcPts val="0"/>
              </a:spcBef>
              <a:buNone/>
              <a:defRPr b="0" i="0" sz="1200" u="none" cap="none" strike="noStrike">
                <a:solidFill>
                  <a:schemeClr val="lt1"/>
                </a:solidFill>
                <a:latin typeface="Trebuchet MS"/>
                <a:ea typeface="Trebuchet MS"/>
                <a:cs typeface="Trebuchet MS"/>
                <a:sym typeface="Trebuchet MS"/>
              </a:defRPr>
            </a:lvl5pPr>
            <a:lvl6pPr indent="0" lvl="5" marL="0" marR="0" rtl="0" algn="r">
              <a:spcBef>
                <a:spcPts val="0"/>
              </a:spcBef>
              <a:buNone/>
              <a:defRPr b="0" i="0" sz="1200" u="none" cap="none" strike="noStrike">
                <a:solidFill>
                  <a:schemeClr val="lt1"/>
                </a:solidFill>
                <a:latin typeface="Trebuchet MS"/>
                <a:ea typeface="Trebuchet MS"/>
                <a:cs typeface="Trebuchet MS"/>
                <a:sym typeface="Trebuchet MS"/>
              </a:defRPr>
            </a:lvl6pPr>
            <a:lvl7pPr indent="0" lvl="6" marL="0" marR="0" rtl="0" algn="r">
              <a:spcBef>
                <a:spcPts val="0"/>
              </a:spcBef>
              <a:buNone/>
              <a:defRPr b="0" i="0" sz="1200" u="none" cap="none" strike="noStrike">
                <a:solidFill>
                  <a:schemeClr val="lt1"/>
                </a:solidFill>
                <a:latin typeface="Trebuchet MS"/>
                <a:ea typeface="Trebuchet MS"/>
                <a:cs typeface="Trebuchet MS"/>
                <a:sym typeface="Trebuchet MS"/>
              </a:defRPr>
            </a:lvl7pPr>
            <a:lvl8pPr indent="0" lvl="7" marL="0" marR="0" rtl="0" algn="r">
              <a:spcBef>
                <a:spcPts val="0"/>
              </a:spcBef>
              <a:buNone/>
              <a:defRPr b="0" i="0" sz="1200" u="none" cap="none" strike="noStrike">
                <a:solidFill>
                  <a:schemeClr val="lt1"/>
                </a:solidFill>
                <a:latin typeface="Trebuchet MS"/>
                <a:ea typeface="Trebuchet MS"/>
                <a:cs typeface="Trebuchet MS"/>
                <a:sym typeface="Trebuchet MS"/>
              </a:defRPr>
            </a:lvl8pPr>
            <a:lvl9pPr indent="0" lvl="8" marL="0" marR="0" rtl="0" algn="r">
              <a:spcBef>
                <a:spcPts val="0"/>
              </a:spcBef>
              <a:buNone/>
              <a:defRPr b="0" i="0" sz="1200" u="none" cap="none" strike="noStrike">
                <a:solidFill>
                  <a:schemeClr val="l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3" name="Shape 33"/>
        <p:cNvGrpSpPr/>
        <p:nvPr/>
      </p:nvGrpSpPr>
      <p:grpSpPr>
        <a:xfrm>
          <a:off x="0" y="0"/>
          <a:ext cx="0" cy="0"/>
          <a:chOff x="0" y="0"/>
          <a:chExt cx="0" cy="0"/>
        </a:xfrm>
      </p:grpSpPr>
      <p:sp>
        <p:nvSpPr>
          <p:cNvPr id="34" name="Google Shape;34;p248"/>
          <p:cNvSpPr/>
          <p:nvPr/>
        </p:nvSpPr>
        <p:spPr>
          <a:xfrm>
            <a:off x="0" y="1435895"/>
            <a:ext cx="9144000" cy="4572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35" name="Google Shape;35;p248"/>
          <p:cNvSpPr/>
          <p:nvPr/>
        </p:nvSpPr>
        <p:spPr>
          <a:xfrm>
            <a:off x="0" y="0"/>
            <a:ext cx="9143999" cy="1433733"/>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36" name="Google Shape;36;p248"/>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lvl1pPr lvl="0" marR="0" rtl="0" algn="l">
              <a:spcBef>
                <a:spcPts val="0"/>
              </a:spcBef>
              <a:spcAft>
                <a:spcPts val="0"/>
              </a:spcAft>
              <a:buClr>
                <a:schemeClr val="accent1"/>
              </a:buClr>
              <a:buSzPts val="4500"/>
              <a:buFont typeface="Trebuchet MS"/>
              <a:buNone/>
              <a:defRPr b="1" i="0" sz="4500" u="none" cap="none" strike="noStrike">
                <a:solidFill>
                  <a:schemeClr val="accent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7" name="Google Shape;37;p24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lvl1pPr indent="-391160" lvl="0" marL="457200" marR="0" rtl="0" algn="l">
              <a:spcBef>
                <a:spcPts val="0"/>
              </a:spcBef>
              <a:spcAft>
                <a:spcPts val="0"/>
              </a:spcAft>
              <a:buClr>
                <a:schemeClr val="accent1"/>
              </a:buClr>
              <a:buSzPts val="2560"/>
              <a:buFont typeface="Noto Sans Symbols"/>
              <a:buChar char="◼"/>
              <a:defRPr b="0" i="0" sz="3200" u="none" cap="none" strike="noStrike">
                <a:solidFill>
                  <a:schemeClr val="dk1"/>
                </a:solidFill>
                <a:latin typeface="Trebuchet MS"/>
                <a:ea typeface="Trebuchet MS"/>
                <a:cs typeface="Trebuchet MS"/>
                <a:sym typeface="Trebuchet MS"/>
              </a:defRPr>
            </a:lvl1pPr>
            <a:lvl2pPr indent="-388619" lvl="1" marL="914400" marR="0" rtl="0" algn="l">
              <a:spcBef>
                <a:spcPts val="560"/>
              </a:spcBef>
              <a:spcAft>
                <a:spcPts val="0"/>
              </a:spcAft>
              <a:buClr>
                <a:schemeClr val="accent2"/>
              </a:buClr>
              <a:buSzPts val="2520"/>
              <a:buFont typeface="Noto Sans Symbols"/>
              <a:buChar char="▪"/>
              <a:defRPr b="0" i="0" sz="2800" u="none" cap="none" strike="noStrike">
                <a:solidFill>
                  <a:schemeClr val="dk1"/>
                </a:solidFill>
                <a:latin typeface="Trebuchet MS"/>
                <a:ea typeface="Trebuchet MS"/>
                <a:cs typeface="Trebuchet MS"/>
                <a:sym typeface="Trebuchet MS"/>
              </a:defRPr>
            </a:lvl2pPr>
            <a:lvl3pPr indent="-381000" lvl="2" marL="1371600" marR="0" rtl="0" algn="l">
              <a:spcBef>
                <a:spcPts val="480"/>
              </a:spcBef>
              <a:spcAft>
                <a:spcPts val="0"/>
              </a:spcAft>
              <a:buClr>
                <a:schemeClr val="accent3"/>
              </a:buClr>
              <a:buSzPts val="2400"/>
              <a:buFont typeface="Arial"/>
              <a:buChar char="▪"/>
              <a:defRPr b="0" i="0" sz="2400" u="none" cap="none" strike="noStrike">
                <a:solidFill>
                  <a:schemeClr val="dk1"/>
                </a:solidFill>
                <a:latin typeface="Trebuchet MS"/>
                <a:ea typeface="Trebuchet MS"/>
                <a:cs typeface="Trebuchet MS"/>
                <a:sym typeface="Trebuchet MS"/>
              </a:defRPr>
            </a:lvl3pPr>
            <a:lvl4pPr indent="-355600" lvl="3" marL="1828800" marR="0" rtl="0" algn="l">
              <a:spcBef>
                <a:spcPts val="400"/>
              </a:spcBef>
              <a:spcAft>
                <a:spcPts val="0"/>
              </a:spcAft>
              <a:buClr>
                <a:schemeClr val="accent4"/>
              </a:buClr>
              <a:buSzPts val="2000"/>
              <a:buFont typeface="Arial"/>
              <a:buChar char="▪"/>
              <a:defRPr b="0" i="0" sz="2000" u="none" cap="none" strike="noStrike">
                <a:solidFill>
                  <a:schemeClr val="dk1"/>
                </a:solidFill>
                <a:latin typeface="Trebuchet MS"/>
                <a:ea typeface="Trebuchet MS"/>
                <a:cs typeface="Trebuchet MS"/>
                <a:sym typeface="Trebuchet MS"/>
              </a:defRPr>
            </a:lvl4pPr>
            <a:lvl5pPr indent="-355600" lvl="4" marL="2286000" marR="0" rtl="0" algn="l">
              <a:spcBef>
                <a:spcPts val="400"/>
              </a:spcBef>
              <a:spcAft>
                <a:spcPts val="0"/>
              </a:spcAft>
              <a:buClr>
                <a:schemeClr val="accent5"/>
              </a:buClr>
              <a:buSzPts val="2000"/>
              <a:buFont typeface="Noto Sans Symbols"/>
              <a:buChar char="🢝"/>
              <a:defRPr b="0" i="0" sz="2000" u="none" cap="none" strike="noStrike">
                <a:solidFill>
                  <a:schemeClr val="dk1"/>
                </a:solidFill>
                <a:latin typeface="Trebuchet MS"/>
                <a:ea typeface="Trebuchet MS"/>
                <a:cs typeface="Trebuchet MS"/>
                <a:sym typeface="Trebuchet MS"/>
              </a:defRPr>
            </a:lvl5pPr>
            <a:lvl6pPr indent="-355600" lvl="5" marL="2743200" marR="0" rtl="0" algn="l">
              <a:spcBef>
                <a:spcPts val="400"/>
              </a:spcBef>
              <a:spcAft>
                <a:spcPts val="0"/>
              </a:spcAft>
              <a:buClr>
                <a:schemeClr val="accent6"/>
              </a:buClr>
              <a:buSzPts val="2000"/>
              <a:buFont typeface="Noto Sans Symbols"/>
              <a:buChar char="●"/>
              <a:defRPr b="0" i="0" sz="2000" u="none" cap="none" strike="noStrike">
                <a:solidFill>
                  <a:schemeClr val="dk1"/>
                </a:solidFill>
                <a:latin typeface="Trebuchet MS"/>
                <a:ea typeface="Trebuchet MS"/>
                <a:cs typeface="Trebuchet MS"/>
                <a:sym typeface="Trebuchet MS"/>
              </a:defRPr>
            </a:lvl6pPr>
            <a:lvl7pPr indent="-342900" lvl="6" marL="3200400" marR="0" rtl="0" algn="l">
              <a:spcBef>
                <a:spcPts val="360"/>
              </a:spcBef>
              <a:spcAft>
                <a:spcPts val="0"/>
              </a:spcAft>
              <a:buClr>
                <a:schemeClr val="accent1"/>
              </a:buClr>
              <a:buSzPts val="1800"/>
              <a:buFont typeface="Noto Sans Symbols"/>
              <a:buChar char="●"/>
              <a:defRPr b="0" i="0" sz="1800" u="none" cap="none" strike="noStrike">
                <a:solidFill>
                  <a:schemeClr val="dk1"/>
                </a:solidFill>
                <a:latin typeface="Trebuchet MS"/>
                <a:ea typeface="Trebuchet MS"/>
                <a:cs typeface="Trebuchet MS"/>
                <a:sym typeface="Trebuchet MS"/>
              </a:defRPr>
            </a:lvl7pPr>
            <a:lvl8pPr indent="-342900" lvl="7" marL="3657600" marR="0" rtl="0" algn="l">
              <a:spcBef>
                <a:spcPts val="360"/>
              </a:spcBef>
              <a:spcAft>
                <a:spcPts val="0"/>
              </a:spcAft>
              <a:buClr>
                <a:schemeClr val="accent2"/>
              </a:buClr>
              <a:buSzPts val="1800"/>
              <a:buFont typeface="Noto Sans Symbols"/>
              <a:buChar char="●"/>
              <a:defRPr b="0" i="0" sz="1800" u="none" cap="none" strike="noStrike">
                <a:solidFill>
                  <a:schemeClr val="dk1"/>
                </a:solidFill>
                <a:latin typeface="Trebuchet MS"/>
                <a:ea typeface="Trebuchet MS"/>
                <a:cs typeface="Trebuchet MS"/>
                <a:sym typeface="Trebuchet MS"/>
              </a:defRPr>
            </a:lvl8pPr>
            <a:lvl9pPr indent="-342900" lvl="8" marL="4114800" marR="0" rtl="0" algn="l">
              <a:spcBef>
                <a:spcPts val="360"/>
              </a:spcBef>
              <a:spcAft>
                <a:spcPts val="0"/>
              </a:spcAft>
              <a:buClr>
                <a:schemeClr val="accent3"/>
              </a:buClr>
              <a:buSzPts val="1800"/>
              <a:buFont typeface="Noto Sans Symbols"/>
              <a:buChar char="●"/>
              <a:defRPr b="0" i="0" sz="1800" u="none" cap="none" strike="noStrike">
                <a:solidFill>
                  <a:schemeClr val="dk1"/>
                </a:solidFill>
                <a:latin typeface="Trebuchet MS"/>
                <a:ea typeface="Trebuchet MS"/>
                <a:cs typeface="Trebuchet MS"/>
                <a:sym typeface="Trebuchet MS"/>
              </a:defRPr>
            </a:lvl9pPr>
          </a:lstStyle>
          <a:p/>
        </p:txBody>
      </p:sp>
      <p:sp>
        <p:nvSpPr>
          <p:cNvPr id="38" name="Google Shape;38;p248"/>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marR="0" rtl="0" algn="l">
              <a:spcBef>
                <a:spcPts val="0"/>
              </a:spcBef>
              <a:spcAft>
                <a:spcPts val="0"/>
              </a:spcAft>
              <a:buSzPts val="1400"/>
              <a:buNone/>
              <a:defRPr sz="1200">
                <a:solidFill>
                  <a:srgbClr val="414141"/>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39" name="Google Shape;39;p248"/>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marR="0" rtl="0" algn="l">
              <a:spcBef>
                <a:spcPts val="0"/>
              </a:spcBef>
              <a:spcAft>
                <a:spcPts val="0"/>
              </a:spcAft>
              <a:buSzPts val="1400"/>
              <a:buNone/>
              <a:defRPr sz="1200">
                <a:solidFill>
                  <a:srgbClr val="414141"/>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40" name="Google Shape;40;p248"/>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marR="0" rtl="0" algn="r">
              <a:spcBef>
                <a:spcPts val="0"/>
              </a:spcBef>
              <a:buNone/>
              <a:defRPr b="0" sz="1200" u="none">
                <a:solidFill>
                  <a:srgbClr val="414141"/>
                </a:solidFill>
                <a:latin typeface="Trebuchet MS"/>
                <a:ea typeface="Trebuchet MS"/>
                <a:cs typeface="Trebuchet MS"/>
                <a:sym typeface="Trebuchet MS"/>
              </a:defRPr>
            </a:lvl1pPr>
            <a:lvl2pPr indent="0" lvl="1" marL="0" marR="0" rtl="0" algn="r">
              <a:spcBef>
                <a:spcPts val="0"/>
              </a:spcBef>
              <a:buNone/>
              <a:defRPr b="0" sz="1200" u="none">
                <a:solidFill>
                  <a:srgbClr val="414141"/>
                </a:solidFill>
                <a:latin typeface="Trebuchet MS"/>
                <a:ea typeface="Trebuchet MS"/>
                <a:cs typeface="Trebuchet MS"/>
                <a:sym typeface="Trebuchet MS"/>
              </a:defRPr>
            </a:lvl2pPr>
            <a:lvl3pPr indent="0" lvl="2" marL="0" marR="0" rtl="0" algn="r">
              <a:spcBef>
                <a:spcPts val="0"/>
              </a:spcBef>
              <a:buNone/>
              <a:defRPr b="0" sz="1200" u="none">
                <a:solidFill>
                  <a:srgbClr val="414141"/>
                </a:solidFill>
                <a:latin typeface="Trebuchet MS"/>
                <a:ea typeface="Trebuchet MS"/>
                <a:cs typeface="Trebuchet MS"/>
                <a:sym typeface="Trebuchet MS"/>
              </a:defRPr>
            </a:lvl3pPr>
            <a:lvl4pPr indent="0" lvl="3" marL="0" marR="0" rtl="0" algn="r">
              <a:spcBef>
                <a:spcPts val="0"/>
              </a:spcBef>
              <a:buNone/>
              <a:defRPr b="0" sz="1200" u="none">
                <a:solidFill>
                  <a:srgbClr val="414141"/>
                </a:solidFill>
                <a:latin typeface="Trebuchet MS"/>
                <a:ea typeface="Trebuchet MS"/>
                <a:cs typeface="Trebuchet MS"/>
                <a:sym typeface="Trebuchet MS"/>
              </a:defRPr>
            </a:lvl4pPr>
            <a:lvl5pPr indent="0" lvl="4" marL="0" marR="0" rtl="0" algn="r">
              <a:spcBef>
                <a:spcPts val="0"/>
              </a:spcBef>
              <a:buNone/>
              <a:defRPr b="0" sz="1200" u="none">
                <a:solidFill>
                  <a:srgbClr val="414141"/>
                </a:solidFill>
                <a:latin typeface="Trebuchet MS"/>
                <a:ea typeface="Trebuchet MS"/>
                <a:cs typeface="Trebuchet MS"/>
                <a:sym typeface="Trebuchet MS"/>
              </a:defRPr>
            </a:lvl5pPr>
            <a:lvl6pPr indent="0" lvl="5" marL="0" marR="0" rtl="0" algn="r">
              <a:spcBef>
                <a:spcPts val="0"/>
              </a:spcBef>
              <a:buNone/>
              <a:defRPr b="0" sz="1200" u="none">
                <a:solidFill>
                  <a:srgbClr val="414141"/>
                </a:solidFill>
                <a:latin typeface="Trebuchet MS"/>
                <a:ea typeface="Trebuchet MS"/>
                <a:cs typeface="Trebuchet MS"/>
                <a:sym typeface="Trebuchet MS"/>
              </a:defRPr>
            </a:lvl6pPr>
            <a:lvl7pPr indent="0" lvl="6" marL="0" marR="0" rtl="0" algn="r">
              <a:spcBef>
                <a:spcPts val="0"/>
              </a:spcBef>
              <a:buNone/>
              <a:defRPr b="0" sz="1200" u="none">
                <a:solidFill>
                  <a:srgbClr val="414141"/>
                </a:solidFill>
                <a:latin typeface="Trebuchet MS"/>
                <a:ea typeface="Trebuchet MS"/>
                <a:cs typeface="Trebuchet MS"/>
                <a:sym typeface="Trebuchet MS"/>
              </a:defRPr>
            </a:lvl7pPr>
            <a:lvl8pPr indent="0" lvl="7" marL="0" marR="0" rtl="0" algn="r">
              <a:spcBef>
                <a:spcPts val="0"/>
              </a:spcBef>
              <a:buNone/>
              <a:defRPr b="0" sz="1200" u="none">
                <a:solidFill>
                  <a:srgbClr val="414141"/>
                </a:solidFill>
                <a:latin typeface="Trebuchet MS"/>
                <a:ea typeface="Trebuchet MS"/>
                <a:cs typeface="Trebuchet MS"/>
                <a:sym typeface="Trebuchet MS"/>
              </a:defRPr>
            </a:lvl8pPr>
            <a:lvl9pPr indent="0" lvl="8" marL="0" marR="0" rtl="0" algn="r">
              <a:spcBef>
                <a:spcPts val="0"/>
              </a:spcBef>
              <a:buNone/>
              <a:defRPr b="0" sz="1200" u="none">
                <a:solidFill>
                  <a:srgbClr val="41414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5.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0.xml"/><Relationship Id="rId3" Type="http://schemas.openxmlformats.org/officeDocument/2006/relationships/image" Target="../media/image87.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1.xml"/><Relationship Id="rId3" Type="http://schemas.openxmlformats.org/officeDocument/2006/relationships/image" Target="../media/image98.png"/><Relationship Id="rId4" Type="http://schemas.openxmlformats.org/officeDocument/2006/relationships/image" Target="../media/image97.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2.xml"/><Relationship Id="rId3" Type="http://schemas.openxmlformats.org/officeDocument/2006/relationships/image" Target="../media/image90.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3.xml"/><Relationship Id="rId3" Type="http://schemas.openxmlformats.org/officeDocument/2006/relationships/image" Target="../media/image101.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4.xml"/><Relationship Id="rId3" Type="http://schemas.openxmlformats.org/officeDocument/2006/relationships/image" Target="../media/image95.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5.xml"/><Relationship Id="rId3" Type="http://schemas.openxmlformats.org/officeDocument/2006/relationships/image" Target="../media/image96.png"/><Relationship Id="rId4" Type="http://schemas.openxmlformats.org/officeDocument/2006/relationships/image" Target="../media/image94.pn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6.xml"/><Relationship Id="rId3" Type="http://schemas.openxmlformats.org/officeDocument/2006/relationships/image" Target="../media/image93.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7.xml"/><Relationship Id="rId3" Type="http://schemas.openxmlformats.org/officeDocument/2006/relationships/image" Target="../media/image99.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8.xml"/><Relationship Id="rId3" Type="http://schemas.openxmlformats.org/officeDocument/2006/relationships/image" Target="../media/image100.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9.xml"/><Relationship Id="rId3" Type="http://schemas.openxmlformats.org/officeDocument/2006/relationships/image" Target="../media/image10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0.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3.xml"/><Relationship Id="rId3" Type="http://schemas.openxmlformats.org/officeDocument/2006/relationships/hyperlink" Target="http://drive.google.com/file/d/1YSps5HMMWVdRijv7qUNKwfZV0AquoQln/view" TargetMode="External"/><Relationship Id="rId4" Type="http://schemas.openxmlformats.org/officeDocument/2006/relationships/image" Target="../media/image106.jpg"/></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4.xml"/><Relationship Id="rId3" Type="http://schemas.openxmlformats.org/officeDocument/2006/relationships/image" Target="../media/image111.png"/></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5.xml"/><Relationship Id="rId3" Type="http://schemas.openxmlformats.org/officeDocument/2006/relationships/image" Target="../media/image103.pn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6.xml"/><Relationship Id="rId3" Type="http://schemas.openxmlformats.org/officeDocument/2006/relationships/image" Target="../media/image104.png"/></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7.xml"/><Relationship Id="rId3" Type="http://schemas.openxmlformats.org/officeDocument/2006/relationships/image" Target="../media/image105.png"/></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8.xml"/><Relationship Id="rId3" Type="http://schemas.openxmlformats.org/officeDocument/2006/relationships/image" Target="../media/image107.png"/></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9.xml"/><Relationship Id="rId3" Type="http://schemas.openxmlformats.org/officeDocument/2006/relationships/image" Target="../media/image10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0.xml"/><Relationship Id="rId3" Type="http://schemas.openxmlformats.org/officeDocument/2006/relationships/image" Target="../media/image115.png"/></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1.xml"/><Relationship Id="rId3" Type="http://schemas.openxmlformats.org/officeDocument/2006/relationships/image" Target="../media/image112.png"/></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3.xml"/><Relationship Id="rId3" Type="http://schemas.openxmlformats.org/officeDocument/2006/relationships/image" Target="../media/image109.png"/><Relationship Id="rId4" Type="http://schemas.openxmlformats.org/officeDocument/2006/relationships/image" Target="../media/image113.jpg"/><Relationship Id="rId9" Type="http://schemas.openxmlformats.org/officeDocument/2006/relationships/image" Target="../media/image121.png"/><Relationship Id="rId5" Type="http://schemas.openxmlformats.org/officeDocument/2006/relationships/image" Target="../media/image110.jpg"/><Relationship Id="rId6" Type="http://schemas.openxmlformats.org/officeDocument/2006/relationships/image" Target="../media/image120.jpg"/><Relationship Id="rId7" Type="http://schemas.openxmlformats.org/officeDocument/2006/relationships/image" Target="../media/image116.png"/><Relationship Id="rId8" Type="http://schemas.openxmlformats.org/officeDocument/2006/relationships/image" Target="../media/image114.png"/></Relationships>
</file>

<file path=ppt/slides/_rels/slide124.xml.rels><?xml version="1.0" encoding="UTF-8" standalone="yes"?><Relationships xmlns="http://schemas.openxmlformats.org/package/2006/relationships"><Relationship Id="rId11" Type="http://schemas.openxmlformats.org/officeDocument/2006/relationships/image" Target="../media/image123.jpg"/><Relationship Id="rId10" Type="http://schemas.openxmlformats.org/officeDocument/2006/relationships/image" Target="../media/image133.jpg"/><Relationship Id="rId13" Type="http://schemas.openxmlformats.org/officeDocument/2006/relationships/image" Target="../media/image125.jpg"/><Relationship Id="rId12" Type="http://schemas.openxmlformats.org/officeDocument/2006/relationships/image" Target="../media/image124.jpg"/><Relationship Id="rId1" Type="http://schemas.openxmlformats.org/officeDocument/2006/relationships/slideLayout" Target="../slideLayouts/slideLayout3.xml"/><Relationship Id="rId2" Type="http://schemas.openxmlformats.org/officeDocument/2006/relationships/notesSlide" Target="../notesSlides/notesSlide124.xml"/><Relationship Id="rId3" Type="http://schemas.openxmlformats.org/officeDocument/2006/relationships/image" Target="../media/image118.jpg"/><Relationship Id="rId4" Type="http://schemas.openxmlformats.org/officeDocument/2006/relationships/hyperlink" Target="http://www.iamslic.org/ill/liblist.php" TargetMode="External"/><Relationship Id="rId9" Type="http://schemas.openxmlformats.org/officeDocument/2006/relationships/image" Target="../media/image132.jpg"/><Relationship Id="rId5" Type="http://schemas.openxmlformats.org/officeDocument/2006/relationships/image" Target="../media/image117.png"/><Relationship Id="rId6" Type="http://schemas.openxmlformats.org/officeDocument/2006/relationships/image" Target="../media/image119.png"/><Relationship Id="rId7" Type="http://schemas.openxmlformats.org/officeDocument/2006/relationships/image" Target="../media/image122.png"/><Relationship Id="rId8" Type="http://schemas.openxmlformats.org/officeDocument/2006/relationships/image" Target="../media/image126.jpg"/></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5.xml"/><Relationship Id="rId3" Type="http://schemas.openxmlformats.org/officeDocument/2006/relationships/image" Target="../media/image128.png"/></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6.xml"/><Relationship Id="rId3" Type="http://schemas.openxmlformats.org/officeDocument/2006/relationships/image" Target="../media/image130.png"/></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7.xml"/><Relationship Id="rId3" Type="http://schemas.openxmlformats.org/officeDocument/2006/relationships/image" Target="../media/image135.png"/></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8.xml"/><Relationship Id="rId3" Type="http://schemas.openxmlformats.org/officeDocument/2006/relationships/image" Target="../media/image136.png"/></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9.xml"/><Relationship Id="rId3" Type="http://schemas.openxmlformats.org/officeDocument/2006/relationships/image" Target="../media/image1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0.xml"/><Relationship Id="rId3" Type="http://schemas.openxmlformats.org/officeDocument/2006/relationships/image" Target="../media/image127.png"/></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1.xml"/><Relationship Id="rId3" Type="http://schemas.openxmlformats.org/officeDocument/2006/relationships/image" Target="../media/image131.png"/></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2.xml"/><Relationship Id="rId3" Type="http://schemas.openxmlformats.org/officeDocument/2006/relationships/image" Target="../media/image138.png"/></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3.xml"/><Relationship Id="rId3" Type="http://schemas.openxmlformats.org/officeDocument/2006/relationships/image" Target="../media/image121.png"/><Relationship Id="rId4" Type="http://schemas.openxmlformats.org/officeDocument/2006/relationships/image" Target="../media/image139.png"/><Relationship Id="rId5" Type="http://schemas.openxmlformats.org/officeDocument/2006/relationships/image" Target="../media/image141.jpg"/></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4.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5.xml"/><Relationship Id="rId3" Type="http://schemas.openxmlformats.org/officeDocument/2006/relationships/image" Target="../media/image137.jpg"/></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6.xml"/><Relationship Id="rId3" Type="http://schemas.openxmlformats.org/officeDocument/2006/relationships/image" Target="../media/image146.png"/></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7.xml"/><Relationship Id="rId3" Type="http://schemas.openxmlformats.org/officeDocument/2006/relationships/image" Target="../media/image140.jpg"/></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8.xml"/><Relationship Id="rId3" Type="http://schemas.openxmlformats.org/officeDocument/2006/relationships/image" Target="../media/image143.png"/></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9.xml"/><Relationship Id="rId3" Type="http://schemas.openxmlformats.org/officeDocument/2006/relationships/image" Target="../media/image14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2.png"/><Relationship Id="rId4" Type="http://schemas.openxmlformats.org/officeDocument/2006/relationships/image" Target="../media/image17.png"/><Relationship Id="rId5" Type="http://schemas.openxmlformats.org/officeDocument/2006/relationships/image" Target="../media/image11.png"/><Relationship Id="rId6" Type="http://schemas.openxmlformats.org/officeDocument/2006/relationships/image" Target="../media/image8.png"/><Relationship Id="rId7" Type="http://schemas.openxmlformats.org/officeDocument/2006/relationships/image" Target="../media/image1.png"/></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0.xml"/><Relationship Id="rId3" Type="http://schemas.openxmlformats.org/officeDocument/2006/relationships/image" Target="../media/image142.png"/></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1.xml"/><Relationship Id="rId3" Type="http://schemas.openxmlformats.org/officeDocument/2006/relationships/image" Target="../media/image155.png"/></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2.xml"/><Relationship Id="rId3" Type="http://schemas.openxmlformats.org/officeDocument/2006/relationships/image" Target="../media/image150.png"/><Relationship Id="rId4" Type="http://schemas.openxmlformats.org/officeDocument/2006/relationships/image" Target="../media/image145.png"/><Relationship Id="rId5" Type="http://schemas.openxmlformats.org/officeDocument/2006/relationships/image" Target="../media/image162.png"/></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3.xml"/><Relationship Id="rId3" Type="http://schemas.openxmlformats.org/officeDocument/2006/relationships/image" Target="../media/image149.png"/></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4.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5.xml"/><Relationship Id="rId3" Type="http://schemas.openxmlformats.org/officeDocument/2006/relationships/image" Target="../media/image147.png"/><Relationship Id="rId4" Type="http://schemas.openxmlformats.org/officeDocument/2006/relationships/image" Target="../media/image159.png"/></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6.xml"/><Relationship Id="rId3" Type="http://schemas.openxmlformats.org/officeDocument/2006/relationships/image" Target="../media/image156.png"/></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7.xml"/><Relationship Id="rId3" Type="http://schemas.openxmlformats.org/officeDocument/2006/relationships/image" Target="../media/image157.png"/></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8.xml"/><Relationship Id="rId3" Type="http://schemas.openxmlformats.org/officeDocument/2006/relationships/image" Target="../media/image151.png"/></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9.xml"/><Relationship Id="rId3" Type="http://schemas.openxmlformats.org/officeDocument/2006/relationships/image" Target="../media/image15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0.xml"/><Relationship Id="rId3" Type="http://schemas.openxmlformats.org/officeDocument/2006/relationships/image" Target="../media/image148.png"/></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1.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2.xml"/><Relationship Id="rId3" Type="http://schemas.openxmlformats.org/officeDocument/2006/relationships/image" Target="../media/image152.png"/></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3.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4.xml"/><Relationship Id="rId3" Type="http://schemas.openxmlformats.org/officeDocument/2006/relationships/image" Target="../media/image154.jpg"/><Relationship Id="rId4" Type="http://schemas.openxmlformats.org/officeDocument/2006/relationships/image" Target="../media/image178.png"/><Relationship Id="rId5" Type="http://schemas.openxmlformats.org/officeDocument/2006/relationships/image" Target="../media/image158.jpg"/></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5.xml"/><Relationship Id="rId3" Type="http://schemas.openxmlformats.org/officeDocument/2006/relationships/image" Target="../media/image163.png"/></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6.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7.xml"/><Relationship Id="rId3" Type="http://schemas.openxmlformats.org/officeDocument/2006/relationships/image" Target="../media/image161.png"/></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8.xml"/><Relationship Id="rId3" Type="http://schemas.openxmlformats.org/officeDocument/2006/relationships/image" Target="../media/image164.png"/></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9.xml"/><Relationship Id="rId3" Type="http://schemas.openxmlformats.org/officeDocument/2006/relationships/image" Target="../media/image16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0.xml"/><Relationship Id="rId3" Type="http://schemas.openxmlformats.org/officeDocument/2006/relationships/image" Target="../media/image165.png"/></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1.xml"/><Relationship Id="rId3" Type="http://schemas.openxmlformats.org/officeDocument/2006/relationships/image" Target="../media/image167.png"/></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2.xml"/><Relationship Id="rId3" Type="http://schemas.openxmlformats.org/officeDocument/2006/relationships/image" Target="../media/image172.png"/></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3.xml"/><Relationship Id="rId3" Type="http://schemas.openxmlformats.org/officeDocument/2006/relationships/image" Target="../media/image176.png"/></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4.xml"/><Relationship Id="rId3" Type="http://schemas.openxmlformats.org/officeDocument/2006/relationships/image" Target="../media/image175.png"/></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5.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6.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8.xml"/><Relationship Id="rId3" Type="http://schemas.openxmlformats.org/officeDocument/2006/relationships/image" Target="../media/image168.png"/></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9.xml"/><Relationship Id="rId3" Type="http://schemas.openxmlformats.org/officeDocument/2006/relationships/image" Target="../media/image17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6.jpg"/></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0.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1.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3.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4.xml"/><Relationship Id="rId3" Type="http://schemas.openxmlformats.org/officeDocument/2006/relationships/image" Target="../media/image174.png"/></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5.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6.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7.xml"/><Relationship Id="rId3" Type="http://schemas.openxmlformats.org/officeDocument/2006/relationships/image" Target="../media/image166.png"/></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8.xml"/><Relationship Id="rId3" Type="http://schemas.openxmlformats.org/officeDocument/2006/relationships/image" Target="../media/image171.png"/></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9.xml"/><Relationship Id="rId3" Type="http://schemas.openxmlformats.org/officeDocument/2006/relationships/image" Target="../media/image16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cholarlyoa.com/publishers/" TargetMode="Externa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0.xml"/><Relationship Id="rId3" Type="http://schemas.openxmlformats.org/officeDocument/2006/relationships/image" Target="../media/image170.png"/></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1.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3.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4.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5.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6.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7.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8.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4.png"/></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0.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1.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3.xml"/><Relationship Id="rId3" Type="http://schemas.openxmlformats.org/officeDocument/2006/relationships/image" Target="../media/image177.jpg"/></Relationships>
</file>

<file path=ppt/slides/_rels/slide194.xml.rels><?xml version="1.0" encoding="UTF-8" standalone="yes"?><Relationships xmlns="http://schemas.openxmlformats.org/package/2006/relationships"><Relationship Id="rId10" Type="http://schemas.openxmlformats.org/officeDocument/2006/relationships/hyperlink" Target="http://legacy.earlham.edu/~peters/fos/brief.htm" TargetMode="External"/><Relationship Id="rId1" Type="http://schemas.openxmlformats.org/officeDocument/2006/relationships/slideLayout" Target="../slideLayouts/slideLayout3.xml"/><Relationship Id="rId2" Type="http://schemas.openxmlformats.org/officeDocument/2006/relationships/notesSlide" Target="../notesSlides/notesSlide194.xml"/><Relationship Id="rId3" Type="http://schemas.openxmlformats.org/officeDocument/2006/relationships/hyperlink" Target="http://openaccess.mpg.de/Berlin-Declaration" TargetMode="External"/><Relationship Id="rId4" Type="http://schemas.openxmlformats.org/officeDocument/2006/relationships/hyperlink" Target="http://www.earlham.edu/~peters/fos/bethesda.htm" TargetMode="External"/><Relationship Id="rId9" Type="http://schemas.openxmlformats.org/officeDocument/2006/relationships/hyperlink" Target="https://doi.org/10.1108/OIR-05-2015-0167" TargetMode="External"/><Relationship Id="rId5" Type="http://schemas.openxmlformats.org/officeDocument/2006/relationships/hyperlink" Target="http://www.budapestopenaccessinitiative.org/" TargetMode="External"/><Relationship Id="rId6" Type="http://schemas.openxmlformats.org/officeDocument/2006/relationships/hyperlink" Target="https://doaj.org/" TargetMode="External"/><Relationship Id="rId7" Type="http://schemas.openxmlformats.org/officeDocument/2006/relationships/hyperlink" Target="https://doi.org/10.1108/LM-03-2014-0038" TargetMode="External"/><Relationship Id="rId8" Type="http://schemas.openxmlformats.org/officeDocument/2006/relationships/hyperlink" Target="http://www.opendoar.org/countrylist.php?cContinent=Asia"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6.png"/><Relationship Id="rId4" Type="http://schemas.openxmlformats.org/officeDocument/2006/relationships/image" Target="../media/image7.png"/><Relationship Id="rId5"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3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18.png"/><Relationship Id="rId4" Type="http://schemas.openxmlformats.org/officeDocument/2006/relationships/hyperlink" Target="http://psc.tomaspubs.com/"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2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3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2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hyperlink" Target="https://www.npr.org/sections/thesalt/2018/09/26/651849441/cornell-food-researchers-downfall-raises-larger-questions-for-science"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hyperlink" Target="https://www.vox.com/science-and-health/2018/9/19/17879102/brian-wansink-cornell-food-brand-lab-retractions-jama"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2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2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27.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3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image" Target="../media/image2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hyperlink" Target="https://time.com/5402927/brian-wansink-cornell-resigned/"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2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 Id="rId3" Type="http://schemas.openxmlformats.org/officeDocument/2006/relationships/image" Target="../media/image36.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image" Target="../media/image3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 Id="rId3" Type="http://schemas.openxmlformats.org/officeDocument/2006/relationships/image" Target="../media/image3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37.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 Id="rId3" Type="http://schemas.openxmlformats.org/officeDocument/2006/relationships/image" Target="../media/image35.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49.png"/><Relationship Id="rId4" Type="http://schemas.openxmlformats.org/officeDocument/2006/relationships/image" Target="../media/image53.png"/><Relationship Id="rId5" Type="http://schemas.openxmlformats.org/officeDocument/2006/relationships/image" Target="../media/image45.png"/><Relationship Id="rId6" Type="http://schemas.openxmlformats.org/officeDocument/2006/relationships/image" Target="../media/image40.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 Id="rId3" Type="http://schemas.openxmlformats.org/officeDocument/2006/relationships/image" Target="../media/image42.png"/><Relationship Id="rId4" Type="http://schemas.openxmlformats.org/officeDocument/2006/relationships/image" Target="../media/image39.png"/><Relationship Id="rId9" Type="http://schemas.openxmlformats.org/officeDocument/2006/relationships/image" Target="../media/image46.png"/><Relationship Id="rId5" Type="http://schemas.openxmlformats.org/officeDocument/2006/relationships/image" Target="../media/image38.png"/><Relationship Id="rId6" Type="http://schemas.openxmlformats.org/officeDocument/2006/relationships/image" Target="../media/image52.png"/><Relationship Id="rId7" Type="http://schemas.openxmlformats.org/officeDocument/2006/relationships/image" Target="../media/image44.png"/><Relationship Id="rId8" Type="http://schemas.openxmlformats.org/officeDocument/2006/relationships/image" Target="../media/image4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4.xml"/><Relationship Id="rId3" Type="http://schemas.openxmlformats.org/officeDocument/2006/relationships/image" Target="../media/image43.jpg"/><Relationship Id="rId4" Type="http://schemas.openxmlformats.org/officeDocument/2006/relationships/image" Target="../media/image48.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 Id="rId3" Type="http://schemas.openxmlformats.org/officeDocument/2006/relationships/image" Target="../media/image65.gif"/></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 Id="rId3" Type="http://schemas.openxmlformats.org/officeDocument/2006/relationships/image" Target="../media/image54.png"/><Relationship Id="rId4" Type="http://schemas.openxmlformats.org/officeDocument/2006/relationships/image" Target="../media/image47.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50.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image" Target="../media/image56.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 Id="rId3" Type="http://schemas.openxmlformats.org/officeDocument/2006/relationships/image" Target="../media/image6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 Id="rId3" Type="http://schemas.openxmlformats.org/officeDocument/2006/relationships/image" Target="../media/image57.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1.xml"/><Relationship Id="rId3" Type="http://schemas.openxmlformats.org/officeDocument/2006/relationships/image" Target="../media/image62.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 Id="rId3" Type="http://schemas.openxmlformats.org/officeDocument/2006/relationships/image" Target="../media/image58.png"/><Relationship Id="rId4" Type="http://schemas.openxmlformats.org/officeDocument/2006/relationships/image" Target="../media/image55.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 Id="rId3" Type="http://schemas.openxmlformats.org/officeDocument/2006/relationships/image" Target="../media/image80.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 Id="rId3" Type="http://schemas.openxmlformats.org/officeDocument/2006/relationships/image" Target="../media/image61.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 Id="rId3" Type="http://schemas.openxmlformats.org/officeDocument/2006/relationships/image" Target="../media/image68.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 Id="rId3" Type="http://schemas.openxmlformats.org/officeDocument/2006/relationships/image" Target="../media/image67.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8.xml"/><Relationship Id="rId3" Type="http://schemas.openxmlformats.org/officeDocument/2006/relationships/image" Target="../media/image70.png"/><Relationship Id="rId4" Type="http://schemas.openxmlformats.org/officeDocument/2006/relationships/image" Target="../media/image63.jpg"/><Relationship Id="rId5" Type="http://schemas.openxmlformats.org/officeDocument/2006/relationships/image" Target="../media/image64.jpg"/><Relationship Id="rId6" Type="http://schemas.openxmlformats.org/officeDocument/2006/relationships/image" Target="../media/image75.jpg"/><Relationship Id="rId7" Type="http://schemas.openxmlformats.org/officeDocument/2006/relationships/image" Target="../media/image43.jp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9.xml"/><Relationship Id="rId3" Type="http://schemas.openxmlformats.org/officeDocument/2006/relationships/image" Target="../media/image6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59.png"/><Relationship Id="rId4" Type="http://schemas.openxmlformats.org/officeDocument/2006/relationships/image" Target="../media/image51.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0.xml"/><Relationship Id="rId3" Type="http://schemas.openxmlformats.org/officeDocument/2006/relationships/image" Target="../media/image71.jp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1.xml"/><Relationship Id="rId3" Type="http://schemas.openxmlformats.org/officeDocument/2006/relationships/image" Target="../media/image72.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 Id="rId3" Type="http://schemas.openxmlformats.org/officeDocument/2006/relationships/image" Target="../media/image78.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5.xml"/><Relationship Id="rId3" Type="http://schemas.openxmlformats.org/officeDocument/2006/relationships/image" Target="../media/image74.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7.xml"/><Relationship Id="rId3" Type="http://schemas.openxmlformats.org/officeDocument/2006/relationships/image" Target="../media/image77.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8.xml"/><Relationship Id="rId3" Type="http://schemas.openxmlformats.org/officeDocument/2006/relationships/image" Target="../media/image76.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0.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0.xml"/><Relationship Id="rId3" Type="http://schemas.openxmlformats.org/officeDocument/2006/relationships/image" Target="../media/image73.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1.xml"/><Relationship Id="rId3" Type="http://schemas.openxmlformats.org/officeDocument/2006/relationships/image" Target="../media/image82.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2.xml"/><Relationship Id="rId3" Type="http://schemas.openxmlformats.org/officeDocument/2006/relationships/image" Target="../media/image91.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3.xml"/><Relationship Id="rId3" Type="http://schemas.openxmlformats.org/officeDocument/2006/relationships/image" Target="../media/image79.png"/><Relationship Id="rId4" Type="http://schemas.openxmlformats.org/officeDocument/2006/relationships/image" Target="../media/image81.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4.xml"/><Relationship Id="rId3" Type="http://schemas.openxmlformats.org/officeDocument/2006/relationships/image" Target="../media/image92.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5.xml"/><Relationship Id="rId3" Type="http://schemas.openxmlformats.org/officeDocument/2006/relationships/image" Target="../media/image88.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6.xml"/><Relationship Id="rId3" Type="http://schemas.openxmlformats.org/officeDocument/2006/relationships/hyperlink" Target="http://drive.google.com/file/d/1Fa8kxAU5w-JrqsBmEUFr2QOi39r479H6/view" TargetMode="External"/><Relationship Id="rId4" Type="http://schemas.openxmlformats.org/officeDocument/2006/relationships/image" Target="../media/image85.jp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7.xml"/><Relationship Id="rId3" Type="http://schemas.openxmlformats.org/officeDocument/2006/relationships/image" Target="../media/image86.png"/><Relationship Id="rId4" Type="http://schemas.openxmlformats.org/officeDocument/2006/relationships/image" Target="../media/image83.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8.xml"/><Relationship Id="rId3" Type="http://schemas.openxmlformats.org/officeDocument/2006/relationships/image" Target="../media/image89.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9.xml"/><Relationship Id="rId3" Type="http://schemas.openxmlformats.org/officeDocument/2006/relationships/image" Target="../media/image8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1"/>
          <p:cNvSpPr/>
          <p:nvPr/>
        </p:nvSpPr>
        <p:spPr>
          <a:xfrm>
            <a:off x="6019800" y="5178275"/>
            <a:ext cx="3124200" cy="167972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36" name="Google Shape;136;p1"/>
          <p:cNvSpPr txBox="1"/>
          <p:nvPr>
            <p:ph type="ctrTitle"/>
          </p:nvPr>
        </p:nvSpPr>
        <p:spPr>
          <a:xfrm>
            <a:off x="228600" y="190424"/>
            <a:ext cx="8513164" cy="2552775"/>
          </a:xfrm>
          <a:prstGeom prst="rect">
            <a:avLst/>
          </a:prstGeom>
          <a:noFill/>
          <a:ln>
            <a:noFill/>
          </a:ln>
        </p:spPr>
        <p:txBody>
          <a:bodyPr anchorCtr="0" anchor="t" bIns="0" lIns="91425" spcFirstLastPara="1" rIns="45700" wrap="square" tIns="0">
            <a:noAutofit/>
          </a:bodyPr>
          <a:lstStyle/>
          <a:p>
            <a:pPr indent="0" lvl="0" marL="0" rtl="0" algn="ctr">
              <a:spcBef>
                <a:spcPts val="0"/>
              </a:spcBef>
              <a:spcAft>
                <a:spcPts val="0"/>
              </a:spcAft>
              <a:buClr>
                <a:schemeClr val="accent1"/>
              </a:buClr>
              <a:buSzPts val="3200"/>
              <a:buFont typeface="Trebuchet MS"/>
              <a:buNone/>
            </a:pPr>
            <a:r>
              <a:rPr lang="en-US" sz="3200"/>
              <a:t>On open access, institutional repositories, reproducibility, and plagiarism:</a:t>
            </a:r>
            <a:br>
              <a:rPr lang="en-US" sz="3200"/>
            </a:br>
            <a:r>
              <a:rPr lang="en-US" sz="3200"/>
              <a:t>Librarians and information professionals’ perspectives and roles in open science</a:t>
            </a:r>
            <a:br>
              <a:rPr b="0" lang="en-US" sz="1600"/>
            </a:br>
            <a:br>
              <a:rPr lang="en-US" sz="1600"/>
            </a:br>
            <a:endParaRPr b="0" sz="1400"/>
          </a:p>
        </p:txBody>
      </p:sp>
      <p:sp>
        <p:nvSpPr>
          <p:cNvPr id="137" name="Google Shape;137;p1"/>
          <p:cNvSpPr txBox="1"/>
          <p:nvPr>
            <p:ph idx="1" type="subTitle"/>
          </p:nvPr>
        </p:nvSpPr>
        <p:spPr>
          <a:xfrm>
            <a:off x="670991" y="3581400"/>
            <a:ext cx="8077200" cy="1499616"/>
          </a:xfrm>
          <a:prstGeom prst="rect">
            <a:avLst/>
          </a:prstGeom>
          <a:noFill/>
          <a:ln>
            <a:noFill/>
          </a:ln>
        </p:spPr>
        <p:txBody>
          <a:bodyPr anchorCtr="0" anchor="b" bIns="0" lIns="118850" spcFirstLastPara="1" rIns="45700" wrap="square" tIns="0">
            <a:normAutofit/>
          </a:bodyPr>
          <a:lstStyle/>
          <a:p>
            <a:pPr indent="0" lvl="0" marL="0" rtl="0" algn="l">
              <a:spcBef>
                <a:spcPts val="0"/>
              </a:spcBef>
              <a:spcAft>
                <a:spcPts val="0"/>
              </a:spcAft>
              <a:buSzPts val="1280"/>
              <a:buNone/>
            </a:pPr>
            <a:r>
              <a:t/>
            </a:r>
            <a:endParaRPr sz="1600"/>
          </a:p>
        </p:txBody>
      </p:sp>
      <p:sp>
        <p:nvSpPr>
          <p:cNvPr id="138" name="Google Shape;138;p1"/>
          <p:cNvSpPr txBox="1"/>
          <p:nvPr/>
        </p:nvSpPr>
        <p:spPr>
          <a:xfrm>
            <a:off x="762000" y="5181600"/>
            <a:ext cx="5334000"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1800" u="none" cap="none" strike="noStrike">
                <a:solidFill>
                  <a:schemeClr val="lt1"/>
                </a:solidFill>
                <a:latin typeface="Trebuchet MS"/>
                <a:ea typeface="Trebuchet MS"/>
                <a:cs typeface="Trebuchet MS"/>
                <a:sym typeface="Trebuchet MS"/>
              </a:rPr>
              <a:t>Stephen B. Alayon</a:t>
            </a:r>
            <a:endParaRPr/>
          </a:p>
          <a:p>
            <a:pPr indent="0" lvl="0" marL="0" marR="0" rtl="0" algn="l">
              <a:spcBef>
                <a:spcPts val="0"/>
              </a:spcBef>
              <a:spcAft>
                <a:spcPts val="0"/>
              </a:spcAft>
              <a:buNone/>
            </a:pPr>
            <a:r>
              <a:rPr i="1" lang="en-US" sz="1800">
                <a:solidFill>
                  <a:schemeClr val="lt1"/>
                </a:solidFill>
                <a:latin typeface="Trebuchet MS"/>
                <a:ea typeface="Trebuchet MS"/>
                <a:cs typeface="Trebuchet MS"/>
                <a:sym typeface="Trebuchet MS"/>
              </a:rPr>
              <a:t>West Visayas State University, Philippines</a:t>
            </a:r>
            <a:endParaRPr i="1" sz="1800">
              <a:solidFill>
                <a:schemeClr val="lt1"/>
              </a:solidFill>
              <a:latin typeface="Trebuchet MS"/>
              <a:ea typeface="Trebuchet MS"/>
              <a:cs typeface="Trebuchet MS"/>
              <a:sym typeface="Trebuchet MS"/>
            </a:endParaRPr>
          </a:p>
          <a:p>
            <a:pPr indent="0" lvl="0" marL="0" marR="0" rtl="0" algn="l">
              <a:spcBef>
                <a:spcPts val="0"/>
              </a:spcBef>
              <a:spcAft>
                <a:spcPts val="0"/>
              </a:spcAft>
              <a:buNone/>
            </a:pPr>
            <a:r>
              <a:rPr lang="en-US" sz="1800">
                <a:solidFill>
                  <a:schemeClr val="lt1"/>
                </a:solidFill>
                <a:latin typeface="Trebuchet MS"/>
                <a:ea typeface="Trebuchet MS"/>
                <a:cs typeface="Trebuchet MS"/>
                <a:sym typeface="Trebuchet MS"/>
              </a:rPr>
              <a:t>stephen.alayon@wvsu.edu.ph</a:t>
            </a:r>
            <a:endParaRPr/>
          </a:p>
          <a:p>
            <a:pPr indent="0" lvl="0" marL="0" marR="0" rtl="0" algn="l">
              <a:spcBef>
                <a:spcPts val="0"/>
              </a:spcBef>
              <a:spcAft>
                <a:spcPts val="0"/>
              </a:spcAft>
              <a:buNone/>
            </a:pPr>
            <a:br>
              <a:rPr lang="en-US" sz="1800">
                <a:solidFill>
                  <a:schemeClr val="lt1"/>
                </a:solidFill>
                <a:latin typeface="Trebuchet MS"/>
                <a:ea typeface="Trebuchet MS"/>
                <a:cs typeface="Trebuchet MS"/>
                <a:sym typeface="Trebuchet MS"/>
              </a:rPr>
            </a:br>
            <a:r>
              <a:rPr lang="en-US" sz="1200">
                <a:solidFill>
                  <a:schemeClr val="lt1"/>
                </a:solidFill>
                <a:latin typeface="Trebuchet MS"/>
                <a:ea typeface="Trebuchet MS"/>
                <a:cs typeface="Trebuchet MS"/>
                <a:sym typeface="Trebuchet MS"/>
              </a:rPr>
              <a:t>*formerly with Aquaculture Department, Southeast Asian Fisheries Development Center, Philippines</a:t>
            </a:r>
            <a:endParaRPr sz="1200">
              <a:solidFill>
                <a:schemeClr val="lt1"/>
              </a:solidFill>
              <a:latin typeface="Trebuchet MS"/>
              <a:ea typeface="Trebuchet MS"/>
              <a:cs typeface="Trebuchet MS"/>
              <a:sym typeface="Trebuchet MS"/>
            </a:endParaRPr>
          </a:p>
        </p:txBody>
      </p:sp>
      <p:pic>
        <p:nvPicPr>
          <p:cNvPr descr="ealc 2022 logo" id="139" name="Google Shape;139;p1"/>
          <p:cNvPicPr preferRelativeResize="0"/>
          <p:nvPr/>
        </p:nvPicPr>
        <p:blipFill rotWithShape="1">
          <a:blip r:embed="rId3">
            <a:alphaModFix/>
          </a:blip>
          <a:srcRect b="0" l="0" r="0" t="0"/>
          <a:stretch/>
        </p:blipFill>
        <p:spPr>
          <a:xfrm>
            <a:off x="6096000" y="5343224"/>
            <a:ext cx="3048000" cy="129707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1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209" name="Google Shape;209;p1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210" name="Google Shape;210;p11"/>
          <p:cNvPicPr preferRelativeResize="0"/>
          <p:nvPr/>
        </p:nvPicPr>
        <p:blipFill rotWithShape="1">
          <a:blip r:embed="rId3">
            <a:alphaModFix/>
          </a:blip>
          <a:srcRect b="4653" l="8837" r="9731" t="0"/>
          <a:stretch/>
        </p:blipFill>
        <p:spPr>
          <a:xfrm>
            <a:off x="0" y="0"/>
            <a:ext cx="9144000" cy="6247228"/>
          </a:xfrm>
          <a:prstGeom prst="rect">
            <a:avLst/>
          </a:prstGeom>
          <a:noFill/>
          <a:ln>
            <a:noFill/>
          </a:ln>
        </p:spPr>
      </p:pic>
      <p:sp>
        <p:nvSpPr>
          <p:cNvPr id="211" name="Google Shape;211;p11"/>
          <p:cNvSpPr/>
          <p:nvPr/>
        </p:nvSpPr>
        <p:spPr>
          <a:xfrm>
            <a:off x="1659988" y="6581031"/>
            <a:ext cx="7516837" cy="276969"/>
          </a:xfrm>
          <a:prstGeom prst="rect">
            <a:avLst/>
          </a:prstGeom>
          <a:no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lang="en-US" sz="1350">
                <a:solidFill>
                  <a:schemeClr val="dk1"/>
                </a:solidFill>
                <a:latin typeface="Calibri"/>
                <a:ea typeface="Calibri"/>
                <a:cs typeface="Calibri"/>
                <a:sym typeface="Calibri"/>
              </a:rPr>
              <a:t>unesco.org/new/fileadmin/MULTIMEDIA/HQ/CI/pdf/UNESCO-OA-ET-Report-WithAppendix-final-Urs.pdf</a:t>
            </a:r>
            <a:endParaRPr sz="1350">
              <a:solidFill>
                <a:schemeClr val="dk1"/>
              </a:solidFill>
              <a:latin typeface="Trebuchet MS"/>
              <a:ea typeface="Trebuchet MS"/>
              <a:cs typeface="Trebuchet MS"/>
              <a:sym typeface="Trebuchet MS"/>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1" name="Shape 931"/>
        <p:cNvGrpSpPr/>
        <p:nvPr/>
      </p:nvGrpSpPr>
      <p:grpSpPr>
        <a:xfrm>
          <a:off x="0" y="0"/>
          <a:ext cx="0" cy="0"/>
          <a:chOff x="0" y="0"/>
          <a:chExt cx="0" cy="0"/>
        </a:xfrm>
      </p:grpSpPr>
      <p:sp>
        <p:nvSpPr>
          <p:cNvPr id="932" name="Google Shape;932;p13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descr="request2" id="933" name="Google Shape;933;p133"/>
          <p:cNvPicPr preferRelativeResize="0"/>
          <p:nvPr/>
        </p:nvPicPr>
        <p:blipFill rotWithShape="1">
          <a:blip r:embed="rId3">
            <a:alphaModFix/>
          </a:blip>
          <a:srcRect b="0" l="0" r="0" t="0"/>
          <a:stretch/>
        </p:blipFill>
        <p:spPr>
          <a:xfrm>
            <a:off x="1728787" y="671512"/>
            <a:ext cx="5686425" cy="6034088"/>
          </a:xfrm>
          <a:prstGeom prst="rect">
            <a:avLst/>
          </a:prstGeom>
          <a:noFill/>
          <a:ln>
            <a:noFill/>
          </a:ln>
        </p:spPr>
      </p:pic>
      <p:sp>
        <p:nvSpPr>
          <p:cNvPr id="934" name="Google Shape;934;p13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35" name="Google Shape;935;p133"/>
          <p:cNvSpPr txBox="1"/>
          <p:nvPr/>
        </p:nvSpPr>
        <p:spPr>
          <a:xfrm>
            <a:off x="0" y="0"/>
            <a:ext cx="8229600" cy="301752"/>
          </a:xfrm>
          <a:prstGeom prst="rect">
            <a:avLst/>
          </a:prstGeom>
          <a:noFill/>
          <a:ln>
            <a:noFill/>
          </a:ln>
        </p:spPr>
        <p:txBody>
          <a:bodyPr anchorCtr="0" anchor="ctr" bIns="45700" lIns="91425" spcFirstLastPara="1" rIns="45700" wrap="square" tIns="45700">
            <a:noAutofit/>
          </a:bodyPr>
          <a:lstStyle/>
          <a:p>
            <a:pPr indent="0" lvl="0" marL="0" marR="0" rtl="0" algn="l">
              <a:spcBef>
                <a:spcPts val="0"/>
              </a:spcBef>
              <a:spcAft>
                <a:spcPts val="0"/>
              </a:spcAft>
              <a:buClr>
                <a:schemeClr val="accent1"/>
              </a:buClr>
              <a:buSzPts val="3200"/>
              <a:buFont typeface="Trebuchet MS"/>
              <a:buNone/>
            </a:pPr>
            <a:r>
              <a:rPr b="1" lang="en-US" sz="3200">
                <a:solidFill>
                  <a:schemeClr val="accent1"/>
                </a:solidFill>
                <a:latin typeface="Trebuchet MS"/>
                <a:ea typeface="Trebuchet MS"/>
                <a:cs typeface="Trebuchet MS"/>
                <a:sym typeface="Trebuchet MS"/>
              </a:rPr>
              <a:t>Request a copy of document</a:t>
            </a:r>
            <a:endParaRPr b="1" sz="3200">
              <a:solidFill>
                <a:schemeClr val="accent1"/>
              </a:solidFill>
              <a:latin typeface="Trebuchet MS"/>
              <a:ea typeface="Trebuchet MS"/>
              <a:cs typeface="Trebuchet MS"/>
              <a:sym typeface="Trebuchet MS"/>
            </a:endParaRPr>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9" name="Shape 939"/>
        <p:cNvGrpSpPr/>
        <p:nvPr/>
      </p:nvGrpSpPr>
      <p:grpSpPr>
        <a:xfrm>
          <a:off x="0" y="0"/>
          <a:ext cx="0" cy="0"/>
          <a:chOff x="0" y="0"/>
          <a:chExt cx="0" cy="0"/>
        </a:xfrm>
      </p:grpSpPr>
      <p:pic>
        <p:nvPicPr>
          <p:cNvPr descr="request4" id="940" name="Google Shape;940;p134"/>
          <p:cNvPicPr preferRelativeResize="0"/>
          <p:nvPr/>
        </p:nvPicPr>
        <p:blipFill rotWithShape="1">
          <a:blip r:embed="rId3">
            <a:alphaModFix/>
          </a:blip>
          <a:srcRect b="0" l="0" r="0" t="0"/>
          <a:stretch/>
        </p:blipFill>
        <p:spPr>
          <a:xfrm>
            <a:off x="457200" y="2622550"/>
            <a:ext cx="8202611" cy="1619250"/>
          </a:xfrm>
          <a:prstGeom prst="rect">
            <a:avLst/>
          </a:prstGeom>
          <a:noFill/>
          <a:ln>
            <a:noFill/>
          </a:ln>
        </p:spPr>
      </p:pic>
      <p:sp>
        <p:nvSpPr>
          <p:cNvPr id="941" name="Google Shape;941;p13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descr="request3" id="942" name="Google Shape;942;p134"/>
          <p:cNvPicPr preferRelativeResize="0"/>
          <p:nvPr/>
        </p:nvPicPr>
        <p:blipFill rotWithShape="1">
          <a:blip r:embed="rId4">
            <a:alphaModFix/>
          </a:blip>
          <a:srcRect b="0" l="0" r="0" t="0"/>
          <a:stretch/>
        </p:blipFill>
        <p:spPr>
          <a:xfrm>
            <a:off x="1676400" y="609600"/>
            <a:ext cx="5792787" cy="3686175"/>
          </a:xfrm>
          <a:prstGeom prst="rect">
            <a:avLst/>
          </a:prstGeom>
          <a:noFill/>
          <a:ln>
            <a:noFill/>
          </a:ln>
        </p:spPr>
      </p:pic>
      <p:sp>
        <p:nvSpPr>
          <p:cNvPr id="943" name="Google Shape;943;p13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44" name="Google Shape;944;p134"/>
          <p:cNvSpPr txBox="1"/>
          <p:nvPr/>
        </p:nvSpPr>
        <p:spPr>
          <a:xfrm>
            <a:off x="0" y="0"/>
            <a:ext cx="8229600" cy="301752"/>
          </a:xfrm>
          <a:prstGeom prst="rect">
            <a:avLst/>
          </a:prstGeom>
          <a:noFill/>
          <a:ln>
            <a:noFill/>
          </a:ln>
        </p:spPr>
        <p:txBody>
          <a:bodyPr anchorCtr="0" anchor="ctr" bIns="45700" lIns="91425" spcFirstLastPara="1" rIns="45700" wrap="square" tIns="45700">
            <a:noAutofit/>
          </a:bodyPr>
          <a:lstStyle/>
          <a:p>
            <a:pPr indent="0" lvl="0" marL="0" marR="0" rtl="0" algn="l">
              <a:spcBef>
                <a:spcPts val="0"/>
              </a:spcBef>
              <a:spcAft>
                <a:spcPts val="0"/>
              </a:spcAft>
              <a:buClr>
                <a:schemeClr val="accent1"/>
              </a:buClr>
              <a:buSzPts val="3200"/>
              <a:buFont typeface="Trebuchet MS"/>
              <a:buNone/>
            </a:pPr>
            <a:r>
              <a:rPr b="1" lang="en-US" sz="3200">
                <a:solidFill>
                  <a:schemeClr val="accent1"/>
                </a:solidFill>
                <a:latin typeface="Trebuchet MS"/>
                <a:ea typeface="Trebuchet MS"/>
                <a:cs typeface="Trebuchet MS"/>
                <a:sym typeface="Trebuchet MS"/>
              </a:rPr>
              <a:t>Request a copy of document</a:t>
            </a:r>
            <a:endParaRPr b="1" sz="3200">
              <a:solidFill>
                <a:schemeClr val="accent1"/>
              </a:solidFill>
              <a:latin typeface="Trebuchet MS"/>
              <a:ea typeface="Trebuchet MS"/>
              <a:cs typeface="Trebuchet MS"/>
              <a:sym typeface="Trebuchet M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942"/>
                                        </p:tgtEl>
                                        <p:attrNameLst>
                                          <p:attrName>style.visibility</p:attrName>
                                        </p:attrNameLst>
                                      </p:cBhvr>
                                      <p:to>
                                        <p:strVal val="visible"/>
                                      </p:to>
                                    </p:set>
                                    <p:animEffect filter="fade" transition="in">
                                      <p:cBhvr>
                                        <p:cTn dur="2000"/>
                                        <p:tgtEl>
                                          <p:spTgt spid="9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2000"/>
                                        <p:tgtEl>
                                          <p:spTgt spid="942"/>
                                        </p:tgtEl>
                                      </p:cBhvr>
                                    </p:animEffect>
                                    <p:set>
                                      <p:cBhvr>
                                        <p:cTn dur="1" fill="hold">
                                          <p:stCondLst>
                                            <p:cond delay="2000"/>
                                          </p:stCondLst>
                                        </p:cTn>
                                        <p:tgtEl>
                                          <p:spTgt spid="942"/>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8" name="Shape 948"/>
        <p:cNvGrpSpPr/>
        <p:nvPr/>
      </p:nvGrpSpPr>
      <p:grpSpPr>
        <a:xfrm>
          <a:off x="0" y="0"/>
          <a:ext cx="0" cy="0"/>
          <a:chOff x="0" y="0"/>
          <a:chExt cx="0" cy="0"/>
        </a:xfrm>
      </p:grpSpPr>
      <p:sp>
        <p:nvSpPr>
          <p:cNvPr id="949" name="Google Shape;949;p13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950" name="Google Shape;950;p135"/>
          <p:cNvPicPr preferRelativeResize="0"/>
          <p:nvPr/>
        </p:nvPicPr>
        <p:blipFill rotWithShape="1">
          <a:blip r:embed="rId3">
            <a:alphaModFix/>
          </a:blip>
          <a:srcRect b="0" l="0" r="0" t="0"/>
          <a:stretch/>
        </p:blipFill>
        <p:spPr>
          <a:xfrm>
            <a:off x="-7937" y="720725"/>
            <a:ext cx="9151937" cy="5715001"/>
          </a:xfrm>
          <a:prstGeom prst="rect">
            <a:avLst/>
          </a:prstGeom>
          <a:noFill/>
          <a:ln>
            <a:noFill/>
          </a:ln>
        </p:spPr>
      </p:pic>
      <p:sp>
        <p:nvSpPr>
          <p:cNvPr id="951" name="Google Shape;951;p135"/>
          <p:cNvSpPr txBox="1"/>
          <p:nvPr/>
        </p:nvSpPr>
        <p:spPr>
          <a:xfrm>
            <a:off x="2763837" y="6432550"/>
            <a:ext cx="3608400" cy="3684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High School Student - Philippines</a:t>
            </a:r>
            <a:endParaRPr b="0" i="0" sz="1400" u="none" cap="none" strike="noStrike">
              <a:solidFill>
                <a:srgbClr val="000000"/>
              </a:solidFill>
              <a:latin typeface="Arial"/>
              <a:ea typeface="Arial"/>
              <a:cs typeface="Arial"/>
              <a:sym typeface="Arial"/>
            </a:endParaRPr>
          </a:p>
        </p:txBody>
      </p:sp>
      <p:sp>
        <p:nvSpPr>
          <p:cNvPr id="952" name="Google Shape;952;p13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53" name="Google Shape;953;p135"/>
          <p:cNvSpPr txBox="1"/>
          <p:nvPr/>
        </p:nvSpPr>
        <p:spPr>
          <a:xfrm>
            <a:off x="0" y="0"/>
            <a:ext cx="8229600" cy="301752"/>
          </a:xfrm>
          <a:prstGeom prst="rect">
            <a:avLst/>
          </a:prstGeom>
          <a:noFill/>
          <a:ln>
            <a:noFill/>
          </a:ln>
        </p:spPr>
        <p:txBody>
          <a:bodyPr anchorCtr="0" anchor="ctr" bIns="45700" lIns="91425" spcFirstLastPara="1" rIns="45700" wrap="square" tIns="45700">
            <a:noAutofit/>
          </a:bodyPr>
          <a:lstStyle/>
          <a:p>
            <a:pPr indent="0" lvl="0" marL="0" marR="0" rtl="0" algn="l">
              <a:spcBef>
                <a:spcPts val="0"/>
              </a:spcBef>
              <a:spcAft>
                <a:spcPts val="0"/>
              </a:spcAft>
              <a:buClr>
                <a:schemeClr val="accent1"/>
              </a:buClr>
              <a:buSzPts val="3200"/>
              <a:buFont typeface="Trebuchet MS"/>
              <a:buNone/>
            </a:pPr>
            <a:r>
              <a:rPr b="1" lang="en-US" sz="3200">
                <a:solidFill>
                  <a:schemeClr val="accent1"/>
                </a:solidFill>
                <a:latin typeface="Trebuchet MS"/>
                <a:ea typeface="Trebuchet MS"/>
                <a:cs typeface="Trebuchet MS"/>
                <a:sym typeface="Trebuchet MS"/>
              </a:rPr>
              <a:t>Request a copy of document</a:t>
            </a:r>
            <a:endParaRPr b="1" sz="3200">
              <a:solidFill>
                <a:schemeClr val="accent1"/>
              </a:solidFill>
              <a:latin typeface="Trebuchet MS"/>
              <a:ea typeface="Trebuchet MS"/>
              <a:cs typeface="Trebuchet MS"/>
              <a:sym typeface="Trebuchet MS"/>
            </a:endParaRP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7" name="Shape 957"/>
        <p:cNvGrpSpPr/>
        <p:nvPr/>
      </p:nvGrpSpPr>
      <p:grpSpPr>
        <a:xfrm>
          <a:off x="0" y="0"/>
          <a:ext cx="0" cy="0"/>
          <a:chOff x="0" y="0"/>
          <a:chExt cx="0" cy="0"/>
        </a:xfrm>
      </p:grpSpPr>
      <p:sp>
        <p:nvSpPr>
          <p:cNvPr id="958" name="Google Shape;958;p13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descr="request5" id="959" name="Google Shape;959;p136"/>
          <p:cNvPicPr preferRelativeResize="0"/>
          <p:nvPr/>
        </p:nvPicPr>
        <p:blipFill rotWithShape="1">
          <a:blip r:embed="rId3">
            <a:alphaModFix/>
          </a:blip>
          <a:srcRect b="0" l="0" r="0" t="0"/>
          <a:stretch/>
        </p:blipFill>
        <p:spPr>
          <a:xfrm>
            <a:off x="446087" y="857250"/>
            <a:ext cx="8250237" cy="5143500"/>
          </a:xfrm>
          <a:prstGeom prst="rect">
            <a:avLst/>
          </a:prstGeom>
          <a:noFill/>
          <a:ln>
            <a:noFill/>
          </a:ln>
        </p:spPr>
      </p:pic>
      <p:sp>
        <p:nvSpPr>
          <p:cNvPr id="960" name="Google Shape;960;p136"/>
          <p:cNvSpPr txBox="1"/>
          <p:nvPr/>
        </p:nvSpPr>
        <p:spPr>
          <a:xfrm>
            <a:off x="609600" y="2971800"/>
            <a:ext cx="2667000" cy="152400"/>
          </a:xfrm>
          <a:prstGeom prst="rect">
            <a:avLst/>
          </a:prstGeom>
          <a:solidFill>
            <a:srgbClr val="00B050"/>
          </a:solidFill>
          <a:ln cap="flat" cmpd="sng" w="25400">
            <a:solidFill>
              <a:srgbClr val="89A4A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61" name="Google Shape;961;p136"/>
          <p:cNvSpPr txBox="1"/>
          <p:nvPr/>
        </p:nvSpPr>
        <p:spPr>
          <a:xfrm>
            <a:off x="990600" y="4267200"/>
            <a:ext cx="1371600" cy="152400"/>
          </a:xfrm>
          <a:prstGeom prst="rect">
            <a:avLst/>
          </a:prstGeom>
          <a:solidFill>
            <a:srgbClr val="00B050"/>
          </a:solidFill>
          <a:ln cap="flat" cmpd="sng" w="25400">
            <a:solidFill>
              <a:srgbClr val="89A4A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62" name="Google Shape;962;p136"/>
          <p:cNvSpPr txBox="1"/>
          <p:nvPr/>
        </p:nvSpPr>
        <p:spPr>
          <a:xfrm>
            <a:off x="990600" y="4419600"/>
            <a:ext cx="1371600" cy="152400"/>
          </a:xfrm>
          <a:prstGeom prst="rect">
            <a:avLst/>
          </a:prstGeom>
          <a:solidFill>
            <a:srgbClr val="00B050"/>
          </a:solidFill>
          <a:ln cap="flat" cmpd="sng" w="25400">
            <a:solidFill>
              <a:srgbClr val="89A4A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63" name="Google Shape;963;p13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64" name="Google Shape;964;p136"/>
          <p:cNvSpPr txBox="1"/>
          <p:nvPr/>
        </p:nvSpPr>
        <p:spPr>
          <a:xfrm>
            <a:off x="0" y="0"/>
            <a:ext cx="8229600" cy="301752"/>
          </a:xfrm>
          <a:prstGeom prst="rect">
            <a:avLst/>
          </a:prstGeom>
          <a:noFill/>
          <a:ln>
            <a:noFill/>
          </a:ln>
        </p:spPr>
        <p:txBody>
          <a:bodyPr anchorCtr="0" anchor="ctr" bIns="45700" lIns="91425" spcFirstLastPara="1" rIns="45700" wrap="square" tIns="45700">
            <a:noAutofit/>
          </a:bodyPr>
          <a:lstStyle/>
          <a:p>
            <a:pPr indent="0" lvl="0" marL="0" marR="0" rtl="0" algn="l">
              <a:spcBef>
                <a:spcPts val="0"/>
              </a:spcBef>
              <a:spcAft>
                <a:spcPts val="0"/>
              </a:spcAft>
              <a:buClr>
                <a:schemeClr val="accent1"/>
              </a:buClr>
              <a:buSzPts val="3200"/>
              <a:buFont typeface="Trebuchet MS"/>
              <a:buNone/>
            </a:pPr>
            <a:r>
              <a:rPr b="1" lang="en-US" sz="3200">
                <a:solidFill>
                  <a:schemeClr val="accent1"/>
                </a:solidFill>
                <a:latin typeface="Trebuchet MS"/>
                <a:ea typeface="Trebuchet MS"/>
                <a:cs typeface="Trebuchet MS"/>
                <a:sym typeface="Trebuchet MS"/>
              </a:rPr>
              <a:t>Request a copy of document</a:t>
            </a:r>
            <a:endParaRPr b="1" sz="3200">
              <a:solidFill>
                <a:schemeClr val="accent1"/>
              </a:solidFill>
              <a:latin typeface="Trebuchet MS"/>
              <a:ea typeface="Trebuchet MS"/>
              <a:cs typeface="Trebuchet MS"/>
              <a:sym typeface="Trebuchet MS"/>
            </a:endParaRPr>
          </a:p>
        </p:txBody>
      </p:sp>
      <p:sp>
        <p:nvSpPr>
          <p:cNvPr id="965" name="Google Shape;965;p136"/>
          <p:cNvSpPr txBox="1"/>
          <p:nvPr/>
        </p:nvSpPr>
        <p:spPr>
          <a:xfrm>
            <a:off x="2763837" y="6432550"/>
            <a:ext cx="3608400" cy="3684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College Student - Philippines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9" name="Shape 969"/>
        <p:cNvGrpSpPr/>
        <p:nvPr/>
      </p:nvGrpSpPr>
      <p:grpSpPr>
        <a:xfrm>
          <a:off x="0" y="0"/>
          <a:ext cx="0" cy="0"/>
          <a:chOff x="0" y="0"/>
          <a:chExt cx="0" cy="0"/>
        </a:xfrm>
      </p:grpSpPr>
      <p:sp>
        <p:nvSpPr>
          <p:cNvPr id="970" name="Google Shape;970;p13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descr="request6" id="971" name="Google Shape;971;p137"/>
          <p:cNvPicPr preferRelativeResize="0"/>
          <p:nvPr/>
        </p:nvPicPr>
        <p:blipFill rotWithShape="1">
          <a:blip r:embed="rId3">
            <a:alphaModFix/>
          </a:blip>
          <a:srcRect b="0" l="0" r="0" t="0"/>
          <a:stretch/>
        </p:blipFill>
        <p:spPr>
          <a:xfrm>
            <a:off x="417512" y="1033462"/>
            <a:ext cx="8307387" cy="4791075"/>
          </a:xfrm>
          <a:prstGeom prst="rect">
            <a:avLst/>
          </a:prstGeom>
          <a:noFill/>
          <a:ln>
            <a:noFill/>
          </a:ln>
        </p:spPr>
      </p:pic>
      <p:sp>
        <p:nvSpPr>
          <p:cNvPr id="972" name="Google Shape;972;p137"/>
          <p:cNvSpPr txBox="1"/>
          <p:nvPr/>
        </p:nvSpPr>
        <p:spPr>
          <a:xfrm>
            <a:off x="838200" y="1033462"/>
            <a:ext cx="1066800" cy="261900"/>
          </a:xfrm>
          <a:prstGeom prst="rect">
            <a:avLst/>
          </a:prstGeom>
          <a:solidFill>
            <a:srgbClr val="00B050"/>
          </a:solidFill>
          <a:ln cap="flat" cmpd="sng" w="25400">
            <a:solidFill>
              <a:srgbClr val="89A4A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73" name="Google Shape;973;p13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74" name="Google Shape;974;p137"/>
          <p:cNvSpPr txBox="1"/>
          <p:nvPr/>
        </p:nvSpPr>
        <p:spPr>
          <a:xfrm>
            <a:off x="0" y="0"/>
            <a:ext cx="8229600" cy="301752"/>
          </a:xfrm>
          <a:prstGeom prst="rect">
            <a:avLst/>
          </a:prstGeom>
          <a:noFill/>
          <a:ln>
            <a:noFill/>
          </a:ln>
        </p:spPr>
        <p:txBody>
          <a:bodyPr anchorCtr="0" anchor="ctr" bIns="45700" lIns="91425" spcFirstLastPara="1" rIns="45700" wrap="square" tIns="45700">
            <a:noAutofit/>
          </a:bodyPr>
          <a:lstStyle/>
          <a:p>
            <a:pPr indent="0" lvl="0" marL="0" marR="0" rtl="0" algn="l">
              <a:spcBef>
                <a:spcPts val="0"/>
              </a:spcBef>
              <a:spcAft>
                <a:spcPts val="0"/>
              </a:spcAft>
              <a:buClr>
                <a:schemeClr val="accent1"/>
              </a:buClr>
              <a:buSzPts val="3200"/>
              <a:buFont typeface="Trebuchet MS"/>
              <a:buNone/>
            </a:pPr>
            <a:r>
              <a:rPr b="1" lang="en-US" sz="3200">
                <a:solidFill>
                  <a:schemeClr val="accent1"/>
                </a:solidFill>
                <a:latin typeface="Trebuchet MS"/>
                <a:ea typeface="Trebuchet MS"/>
                <a:cs typeface="Trebuchet MS"/>
                <a:sym typeface="Trebuchet MS"/>
              </a:rPr>
              <a:t>Request a copy of document</a:t>
            </a:r>
            <a:endParaRPr b="1" sz="3200">
              <a:solidFill>
                <a:schemeClr val="accent1"/>
              </a:solidFill>
              <a:latin typeface="Trebuchet MS"/>
              <a:ea typeface="Trebuchet MS"/>
              <a:cs typeface="Trebuchet MS"/>
              <a:sym typeface="Trebuchet MS"/>
            </a:endParaRPr>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8" name="Shape 978"/>
        <p:cNvGrpSpPr/>
        <p:nvPr/>
      </p:nvGrpSpPr>
      <p:grpSpPr>
        <a:xfrm>
          <a:off x="0" y="0"/>
          <a:ext cx="0" cy="0"/>
          <a:chOff x="0" y="0"/>
          <a:chExt cx="0" cy="0"/>
        </a:xfrm>
      </p:grpSpPr>
      <p:pic>
        <p:nvPicPr>
          <p:cNvPr descr="altmetrics-share" id="979" name="Google Shape;979;p138"/>
          <p:cNvPicPr preferRelativeResize="0"/>
          <p:nvPr/>
        </p:nvPicPr>
        <p:blipFill rotWithShape="1">
          <a:blip r:embed="rId3">
            <a:alphaModFix/>
          </a:blip>
          <a:srcRect b="0" l="0" r="0" t="0"/>
          <a:stretch/>
        </p:blipFill>
        <p:spPr>
          <a:xfrm>
            <a:off x="533400" y="1066800"/>
            <a:ext cx="8077201" cy="4757737"/>
          </a:xfrm>
          <a:prstGeom prst="rect">
            <a:avLst/>
          </a:prstGeom>
          <a:noFill/>
          <a:ln>
            <a:noFill/>
          </a:ln>
        </p:spPr>
      </p:pic>
      <p:pic>
        <p:nvPicPr>
          <p:cNvPr descr="altmetrics-share2" id="980" name="Google Shape;980;p138"/>
          <p:cNvPicPr preferRelativeResize="0"/>
          <p:nvPr/>
        </p:nvPicPr>
        <p:blipFill rotWithShape="1">
          <a:blip r:embed="rId4">
            <a:alphaModFix/>
          </a:blip>
          <a:srcRect b="0" l="0" r="0" t="0"/>
          <a:stretch/>
        </p:blipFill>
        <p:spPr>
          <a:xfrm>
            <a:off x="1524000" y="698500"/>
            <a:ext cx="6172200" cy="6159501"/>
          </a:xfrm>
          <a:prstGeom prst="rect">
            <a:avLst/>
          </a:prstGeom>
          <a:noFill/>
          <a:ln>
            <a:noFill/>
          </a:ln>
        </p:spPr>
      </p:pic>
      <p:sp>
        <p:nvSpPr>
          <p:cNvPr id="981" name="Google Shape;981;p13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982" name="Google Shape;982;p138"/>
          <p:cNvSpPr/>
          <p:nvPr/>
        </p:nvSpPr>
        <p:spPr>
          <a:xfrm>
            <a:off x="1524000" y="5791200"/>
            <a:ext cx="1295400" cy="838200"/>
          </a:xfrm>
          <a:prstGeom prst="ellipse">
            <a:avLst/>
          </a:prstGeom>
          <a:noFill/>
          <a:ln cap="flat" cmpd="sng" w="381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83" name="Google Shape;983;p13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84" name="Google Shape;984;p138"/>
          <p:cNvSpPr txBox="1"/>
          <p:nvPr/>
        </p:nvSpPr>
        <p:spPr>
          <a:xfrm>
            <a:off x="0" y="0"/>
            <a:ext cx="8229600" cy="301752"/>
          </a:xfrm>
          <a:prstGeom prst="rect">
            <a:avLst/>
          </a:prstGeom>
          <a:noFill/>
          <a:ln>
            <a:noFill/>
          </a:ln>
        </p:spPr>
        <p:txBody>
          <a:bodyPr anchorCtr="0" anchor="ctr" bIns="45700" lIns="91425" spcFirstLastPara="1" rIns="45700" wrap="square" tIns="45700">
            <a:noAutofit/>
          </a:bodyPr>
          <a:lstStyle/>
          <a:p>
            <a:pPr indent="0" lvl="0" marL="0" marR="0" rtl="0" algn="l">
              <a:spcBef>
                <a:spcPts val="0"/>
              </a:spcBef>
              <a:spcAft>
                <a:spcPts val="0"/>
              </a:spcAft>
              <a:buClr>
                <a:schemeClr val="accent1"/>
              </a:buClr>
              <a:buSzPts val="3200"/>
              <a:buFont typeface="Trebuchet MS"/>
              <a:buNone/>
            </a:pPr>
            <a:r>
              <a:rPr b="1" lang="en-US" sz="3200">
                <a:solidFill>
                  <a:schemeClr val="accent1"/>
                </a:solidFill>
                <a:latin typeface="Trebuchet MS"/>
                <a:ea typeface="Trebuchet MS"/>
                <a:cs typeface="Trebuchet MS"/>
                <a:sym typeface="Trebuchet MS"/>
              </a:rPr>
              <a:t>Request a copy of document</a:t>
            </a:r>
            <a:endParaRPr b="1" sz="3200">
              <a:solidFill>
                <a:schemeClr val="accent1"/>
              </a:solidFill>
              <a:latin typeface="Trebuchet MS"/>
              <a:ea typeface="Trebuchet MS"/>
              <a:cs typeface="Trebuchet MS"/>
              <a:sym typeface="Trebuchet M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82"/>
                                        </p:tgtEl>
                                        <p:attrNameLst>
                                          <p:attrName>style.visibility</p:attrName>
                                        </p:attrNameLst>
                                      </p:cBhvr>
                                      <p:to>
                                        <p:strVal val="visible"/>
                                      </p:to>
                                    </p:set>
                                    <p:animEffect filter="fade" transition="in">
                                      <p:cBhvr>
                                        <p:cTn dur="2000"/>
                                        <p:tgtEl>
                                          <p:spTgt spid="9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2000"/>
                                        <p:tgtEl>
                                          <p:spTgt spid="982"/>
                                        </p:tgtEl>
                                      </p:cBhvr>
                                    </p:animEffect>
                                    <p:set>
                                      <p:cBhvr>
                                        <p:cTn dur="1" fill="hold">
                                          <p:stCondLst>
                                            <p:cond delay="2000"/>
                                          </p:stCondLst>
                                        </p:cTn>
                                        <p:tgtEl>
                                          <p:spTgt spid="982"/>
                                        </p:tgtEl>
                                        <p:attrNameLst>
                                          <p:attrName>style.visibility</p:attrName>
                                        </p:attrNameLst>
                                      </p:cBhvr>
                                      <p:to>
                                        <p:strVal val="hidden"/>
                                      </p:to>
                                    </p:set>
                                  </p:childTnLst>
                                </p:cTn>
                              </p:par>
                              <p:par>
                                <p:cTn fill="hold" nodeType="withEffect" presetClass="exit" presetID="10" presetSubtype="0">
                                  <p:stCondLst>
                                    <p:cond delay="0"/>
                                  </p:stCondLst>
                                  <p:childTnLst>
                                    <p:animEffect filter="fade" transition="out">
                                      <p:cBhvr>
                                        <p:cTn dur="2000"/>
                                        <p:tgtEl>
                                          <p:spTgt spid="980"/>
                                        </p:tgtEl>
                                      </p:cBhvr>
                                    </p:animEffect>
                                    <p:set>
                                      <p:cBhvr>
                                        <p:cTn dur="1" fill="hold">
                                          <p:stCondLst>
                                            <p:cond delay="2000"/>
                                          </p:stCondLst>
                                        </p:cTn>
                                        <p:tgtEl>
                                          <p:spTgt spid="980"/>
                                        </p:tgtEl>
                                        <p:attrNameLst>
                                          <p:attrName>style.visibility</p:attrName>
                                        </p:attrNameLst>
                                      </p:cBhvr>
                                      <p:to>
                                        <p:strVal val="hidden"/>
                                      </p:to>
                                    </p:set>
                                  </p:childTnLst>
                                </p:cTn>
                              </p:par>
                              <p:par>
                                <p:cTn fill="hold" nodeType="withEffect" presetClass="entr" presetID="1" presetSubtype="0">
                                  <p:stCondLst>
                                    <p:cond delay="0"/>
                                  </p:stCondLst>
                                  <p:childTnLst>
                                    <p:set>
                                      <p:cBhvr>
                                        <p:cTn dur="1" fill="hold">
                                          <p:stCondLst>
                                            <p:cond delay="0"/>
                                          </p:stCondLst>
                                        </p:cTn>
                                        <p:tgtEl>
                                          <p:spTgt spid="97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9" name="Shape 989"/>
        <p:cNvGrpSpPr/>
        <p:nvPr/>
      </p:nvGrpSpPr>
      <p:grpSpPr>
        <a:xfrm>
          <a:off x="0" y="0"/>
          <a:ext cx="0" cy="0"/>
          <a:chOff x="0" y="0"/>
          <a:chExt cx="0" cy="0"/>
        </a:xfrm>
      </p:grpSpPr>
      <p:sp>
        <p:nvSpPr>
          <p:cNvPr id="990" name="Google Shape;990;p13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991" name="Google Shape;991;p139"/>
          <p:cNvPicPr preferRelativeResize="0"/>
          <p:nvPr/>
        </p:nvPicPr>
        <p:blipFill rotWithShape="1">
          <a:blip r:embed="rId3">
            <a:alphaModFix/>
          </a:blip>
          <a:srcRect b="0" l="0" r="0" t="0"/>
          <a:stretch/>
        </p:blipFill>
        <p:spPr>
          <a:xfrm>
            <a:off x="185838" y="990600"/>
            <a:ext cx="8772325" cy="5456125"/>
          </a:xfrm>
          <a:prstGeom prst="rect">
            <a:avLst/>
          </a:prstGeom>
          <a:noFill/>
          <a:ln>
            <a:noFill/>
          </a:ln>
        </p:spPr>
      </p:pic>
      <p:sp>
        <p:nvSpPr>
          <p:cNvPr id="992" name="Google Shape;992;p13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93" name="Google Shape;993;p139"/>
          <p:cNvSpPr txBox="1"/>
          <p:nvPr/>
        </p:nvSpPr>
        <p:spPr>
          <a:xfrm>
            <a:off x="0" y="0"/>
            <a:ext cx="8229600" cy="301752"/>
          </a:xfrm>
          <a:prstGeom prst="rect">
            <a:avLst/>
          </a:prstGeom>
          <a:noFill/>
          <a:ln>
            <a:noFill/>
          </a:ln>
        </p:spPr>
        <p:txBody>
          <a:bodyPr anchorCtr="0" anchor="ctr" bIns="45700" lIns="91425" spcFirstLastPara="1" rIns="45700" wrap="square" tIns="45700">
            <a:noAutofit/>
          </a:bodyPr>
          <a:lstStyle/>
          <a:p>
            <a:pPr indent="0" lvl="0" marL="0" marR="0" rtl="0" algn="l">
              <a:spcBef>
                <a:spcPts val="0"/>
              </a:spcBef>
              <a:spcAft>
                <a:spcPts val="0"/>
              </a:spcAft>
              <a:buClr>
                <a:schemeClr val="accent1"/>
              </a:buClr>
              <a:buSzPts val="3200"/>
              <a:buFont typeface="Trebuchet MS"/>
              <a:buNone/>
            </a:pPr>
            <a:r>
              <a:rPr b="1" lang="en-US" sz="3200">
                <a:solidFill>
                  <a:schemeClr val="accent1"/>
                </a:solidFill>
                <a:latin typeface="Trebuchet MS"/>
                <a:ea typeface="Trebuchet MS"/>
                <a:cs typeface="Trebuchet MS"/>
                <a:sym typeface="Trebuchet MS"/>
              </a:rPr>
              <a:t>Request a copy of document</a:t>
            </a:r>
            <a:endParaRPr b="1" sz="3200">
              <a:solidFill>
                <a:schemeClr val="accent1"/>
              </a:solidFill>
              <a:latin typeface="Trebuchet MS"/>
              <a:ea typeface="Trebuchet MS"/>
              <a:cs typeface="Trebuchet MS"/>
              <a:sym typeface="Trebuchet MS"/>
            </a:endParaRPr>
          </a:p>
        </p:txBody>
      </p:sp>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8" name="Shape 998"/>
        <p:cNvGrpSpPr/>
        <p:nvPr/>
      </p:nvGrpSpPr>
      <p:grpSpPr>
        <a:xfrm>
          <a:off x="0" y="0"/>
          <a:ext cx="0" cy="0"/>
          <a:chOff x="0" y="0"/>
          <a:chExt cx="0" cy="0"/>
        </a:xfrm>
      </p:grpSpPr>
      <p:sp>
        <p:nvSpPr>
          <p:cNvPr id="999" name="Google Shape;999;p14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000" name="Google Shape;1000;p140"/>
          <p:cNvPicPr preferRelativeResize="0"/>
          <p:nvPr/>
        </p:nvPicPr>
        <p:blipFill rotWithShape="1">
          <a:blip r:embed="rId3">
            <a:alphaModFix/>
          </a:blip>
          <a:srcRect b="0" l="0" r="0" t="0"/>
          <a:stretch/>
        </p:blipFill>
        <p:spPr>
          <a:xfrm>
            <a:off x="874925" y="677125"/>
            <a:ext cx="7620000" cy="5762625"/>
          </a:xfrm>
          <a:prstGeom prst="rect">
            <a:avLst/>
          </a:prstGeom>
          <a:noFill/>
          <a:ln>
            <a:noFill/>
          </a:ln>
        </p:spPr>
      </p:pic>
      <p:sp>
        <p:nvSpPr>
          <p:cNvPr id="1001" name="Google Shape;1001;p140"/>
          <p:cNvSpPr txBox="1"/>
          <p:nvPr/>
        </p:nvSpPr>
        <p:spPr>
          <a:xfrm>
            <a:off x="0" y="0"/>
            <a:ext cx="8229600" cy="301752"/>
          </a:xfrm>
          <a:prstGeom prst="rect">
            <a:avLst/>
          </a:prstGeom>
          <a:noFill/>
          <a:ln>
            <a:noFill/>
          </a:ln>
        </p:spPr>
        <p:txBody>
          <a:bodyPr anchorCtr="0" anchor="ctr" bIns="45700" lIns="91425" spcFirstLastPara="1" rIns="45700" wrap="square" tIns="45700">
            <a:noAutofit/>
          </a:bodyPr>
          <a:lstStyle/>
          <a:p>
            <a:pPr indent="0" lvl="0" marL="0" marR="0" rtl="0" algn="l">
              <a:spcBef>
                <a:spcPts val="0"/>
              </a:spcBef>
              <a:spcAft>
                <a:spcPts val="0"/>
              </a:spcAft>
              <a:buClr>
                <a:schemeClr val="accent1"/>
              </a:buClr>
              <a:buSzPts val="3200"/>
              <a:buFont typeface="Trebuchet MS"/>
              <a:buNone/>
            </a:pPr>
            <a:r>
              <a:rPr b="1" lang="en-US" sz="3200">
                <a:solidFill>
                  <a:schemeClr val="accent1"/>
                </a:solidFill>
                <a:latin typeface="Trebuchet MS"/>
                <a:ea typeface="Trebuchet MS"/>
                <a:cs typeface="Trebuchet MS"/>
                <a:sym typeface="Trebuchet MS"/>
              </a:rPr>
              <a:t>Request a copy of document</a:t>
            </a:r>
            <a:endParaRPr b="1" sz="3200">
              <a:solidFill>
                <a:schemeClr val="accent1"/>
              </a:solidFill>
              <a:latin typeface="Trebuchet MS"/>
              <a:ea typeface="Trebuchet MS"/>
              <a:cs typeface="Trebuchet MS"/>
              <a:sym typeface="Trebuchet MS"/>
            </a:endParaRPr>
          </a:p>
        </p:txBody>
      </p:sp>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6" name="Shape 1006"/>
        <p:cNvGrpSpPr/>
        <p:nvPr/>
      </p:nvGrpSpPr>
      <p:grpSpPr>
        <a:xfrm>
          <a:off x="0" y="0"/>
          <a:ext cx="0" cy="0"/>
          <a:chOff x="0" y="0"/>
          <a:chExt cx="0" cy="0"/>
        </a:xfrm>
      </p:grpSpPr>
      <p:sp>
        <p:nvSpPr>
          <p:cNvPr id="1007" name="Google Shape;1007;p141"/>
          <p:cNvSpPr txBox="1"/>
          <p:nvPr>
            <p:ph type="title"/>
          </p:nvPr>
        </p:nvSpPr>
        <p:spPr>
          <a:xfrm>
            <a:off x="0" y="0"/>
            <a:ext cx="8229600" cy="301752"/>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3200"/>
              <a:buFont typeface="Trebuchet MS"/>
              <a:buNone/>
            </a:pPr>
            <a:r>
              <a:rPr lang="en-US" sz="3200"/>
              <a:t>Request a copy of document</a:t>
            </a:r>
            <a:endParaRPr sz="3200"/>
          </a:p>
        </p:txBody>
      </p:sp>
      <p:sp>
        <p:nvSpPr>
          <p:cNvPr id="1008" name="Google Shape;1008;p14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009" name="Google Shape;1009;p141"/>
          <p:cNvPicPr preferRelativeResize="0"/>
          <p:nvPr/>
        </p:nvPicPr>
        <p:blipFill rotWithShape="1">
          <a:blip r:embed="rId3">
            <a:alphaModFix/>
          </a:blip>
          <a:srcRect b="0" l="0" r="0" t="0"/>
          <a:stretch/>
        </p:blipFill>
        <p:spPr>
          <a:xfrm>
            <a:off x="1371600" y="1025600"/>
            <a:ext cx="6589725" cy="5832400"/>
          </a:xfrm>
          <a:prstGeom prst="rect">
            <a:avLst/>
          </a:prstGeom>
          <a:noFill/>
          <a:ln>
            <a:noFill/>
          </a:ln>
        </p:spPr>
      </p:pic>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3" name="Shape 1013"/>
        <p:cNvGrpSpPr/>
        <p:nvPr/>
      </p:nvGrpSpPr>
      <p:grpSpPr>
        <a:xfrm>
          <a:off x="0" y="0"/>
          <a:ext cx="0" cy="0"/>
          <a:chOff x="0" y="0"/>
          <a:chExt cx="0" cy="0"/>
        </a:xfrm>
      </p:grpSpPr>
      <p:pic>
        <p:nvPicPr>
          <p:cNvPr id="1014" name="Google Shape;1014;p142"/>
          <p:cNvPicPr preferRelativeResize="0"/>
          <p:nvPr/>
        </p:nvPicPr>
        <p:blipFill rotWithShape="1">
          <a:blip r:embed="rId3">
            <a:alphaModFix/>
          </a:blip>
          <a:srcRect b="0" l="0" r="0" t="0"/>
          <a:stretch/>
        </p:blipFill>
        <p:spPr>
          <a:xfrm>
            <a:off x="1016375" y="445125"/>
            <a:ext cx="8127626" cy="6412876"/>
          </a:xfrm>
          <a:prstGeom prst="rect">
            <a:avLst/>
          </a:prstGeom>
          <a:noFill/>
          <a:ln>
            <a:noFill/>
          </a:ln>
        </p:spPr>
      </p:pic>
      <p:sp>
        <p:nvSpPr>
          <p:cNvPr id="1015" name="Google Shape;1015;p142"/>
          <p:cNvSpPr/>
          <p:nvPr/>
        </p:nvSpPr>
        <p:spPr>
          <a:xfrm>
            <a:off x="8610600" y="1154500"/>
            <a:ext cx="533400" cy="5703300"/>
          </a:xfrm>
          <a:prstGeom prst="roundRect">
            <a:avLst>
              <a:gd fmla="val 16667" name="adj"/>
            </a:avLst>
          </a:prstGeom>
          <a:noFill/>
          <a:ln cap="flat" cmpd="sng" w="25400">
            <a:solidFill>
              <a:srgbClr val="FF505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1016" name="Google Shape;1016;p142"/>
          <p:cNvCxnSpPr/>
          <p:nvPr/>
        </p:nvCxnSpPr>
        <p:spPr>
          <a:xfrm>
            <a:off x="-20637" y="4203700"/>
            <a:ext cx="9164700" cy="0"/>
          </a:xfrm>
          <a:prstGeom prst="straightConnector1">
            <a:avLst/>
          </a:prstGeom>
          <a:noFill/>
          <a:ln cap="flat" cmpd="sng" w="9525">
            <a:solidFill>
              <a:srgbClr val="B6DCDF"/>
            </a:solidFill>
            <a:prstDash val="solid"/>
            <a:miter lim="800000"/>
            <a:headEnd len="sm" w="sm" type="none"/>
            <a:tailEnd len="sm" w="sm" type="none"/>
          </a:ln>
        </p:spPr>
      </p:cxnSp>
      <p:sp>
        <p:nvSpPr>
          <p:cNvPr id="1017" name="Google Shape;1017;p142"/>
          <p:cNvSpPr txBox="1"/>
          <p:nvPr>
            <p:ph type="title"/>
          </p:nvPr>
        </p:nvSpPr>
        <p:spPr>
          <a:xfrm>
            <a:off x="17585" y="30520"/>
            <a:ext cx="8229600" cy="414605"/>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lt1"/>
              </a:buClr>
              <a:buSzPct val="100000"/>
              <a:buFont typeface="Trebuchet MS"/>
              <a:buNone/>
            </a:pPr>
            <a:r>
              <a:rPr lang="en-US" sz="3200">
                <a:solidFill>
                  <a:schemeClr val="lt1"/>
                </a:solidFill>
              </a:rPr>
              <a:t>Request a copy of document</a:t>
            </a:r>
            <a:endParaRPr sz="3200">
              <a:solidFill>
                <a:schemeClr val="lt1"/>
              </a:solidFill>
            </a:endParaRPr>
          </a:p>
        </p:txBody>
      </p:sp>
      <p:sp>
        <p:nvSpPr>
          <p:cNvPr id="1018" name="Google Shape;1018;p14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1019" name="Google Shape;1019;p142"/>
          <p:cNvSpPr txBox="1"/>
          <p:nvPr/>
        </p:nvSpPr>
        <p:spPr>
          <a:xfrm>
            <a:off x="167775" y="2614925"/>
            <a:ext cx="3000000" cy="3000000"/>
          </a:xfrm>
          <a:prstGeom prst="rect">
            <a:avLst/>
          </a:prstGeom>
          <a:solidFill>
            <a:srgbClr val="FFFF00"/>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0066"/>
                </a:solidFill>
                <a:latin typeface="Trebuchet MS"/>
                <a:ea typeface="Trebuchet MS"/>
                <a:cs typeface="Trebuchet MS"/>
                <a:sym typeface="Trebuchet MS"/>
              </a:rPr>
              <a:t>n=1,359* items</a:t>
            </a:r>
            <a:endParaRPr b="1" i="0" sz="2400" u="none" cap="none" strike="noStrike">
              <a:solidFill>
                <a:srgbClr val="000066"/>
              </a:solidFill>
              <a:latin typeface="Trebuchet MS"/>
              <a:ea typeface="Trebuchet MS"/>
              <a:cs typeface="Trebuchet MS"/>
              <a:sym typeface="Trebuchet MS"/>
            </a:endParaRPr>
          </a:p>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0066"/>
                </a:solidFill>
                <a:latin typeface="Trebuchet MS"/>
                <a:ea typeface="Trebuchet MS"/>
                <a:cs typeface="Trebuchet MS"/>
                <a:sym typeface="Trebuchet MS"/>
              </a:rPr>
              <a:t>by request only</a:t>
            </a:r>
            <a:endParaRPr b="1" i="0" sz="2400" u="none" cap="none" strike="noStrike">
              <a:solidFill>
                <a:srgbClr val="000066"/>
              </a:solidFill>
              <a:latin typeface="Trebuchet MS"/>
              <a:ea typeface="Trebuchet MS"/>
              <a:cs typeface="Trebuchet MS"/>
              <a:sym typeface="Trebuchet MS"/>
            </a:endParaRPr>
          </a:p>
          <a:p>
            <a:pPr indent="-381000" lvl="0" marL="457200" marR="0" rtl="0" algn="l">
              <a:lnSpc>
                <a:spcPct val="100000"/>
              </a:lnSpc>
              <a:spcBef>
                <a:spcPts val="0"/>
              </a:spcBef>
              <a:spcAft>
                <a:spcPts val="0"/>
              </a:spcAft>
              <a:buClr>
                <a:srgbClr val="000066"/>
              </a:buClr>
              <a:buSzPts val="2400"/>
              <a:buFont typeface="Trebuchet MS"/>
              <a:buChar char="●"/>
            </a:pPr>
            <a:r>
              <a:rPr b="1" i="0" lang="en-US" sz="2400" u="none" cap="none" strike="noStrike">
                <a:solidFill>
                  <a:srgbClr val="000066"/>
                </a:solidFill>
                <a:latin typeface="Trebuchet MS"/>
                <a:ea typeface="Trebuchet MS"/>
                <a:cs typeface="Trebuchet MS"/>
                <a:sym typeface="Trebuchet MS"/>
              </a:rPr>
              <a:t>journal articles</a:t>
            </a:r>
            <a:endParaRPr b="1" i="0" sz="2400" u="none" cap="none" strike="noStrike">
              <a:solidFill>
                <a:srgbClr val="000066"/>
              </a:solidFill>
              <a:latin typeface="Trebuchet MS"/>
              <a:ea typeface="Trebuchet MS"/>
              <a:cs typeface="Trebuchet MS"/>
              <a:sym typeface="Trebuchet MS"/>
            </a:endParaRPr>
          </a:p>
          <a:p>
            <a:pPr indent="-381000" lvl="0" marL="457200" marR="0" rtl="0" algn="l">
              <a:lnSpc>
                <a:spcPct val="100000"/>
              </a:lnSpc>
              <a:spcBef>
                <a:spcPts val="0"/>
              </a:spcBef>
              <a:spcAft>
                <a:spcPts val="0"/>
              </a:spcAft>
              <a:buClr>
                <a:srgbClr val="000066"/>
              </a:buClr>
              <a:buSzPts val="2400"/>
              <a:buFont typeface="Trebuchet MS"/>
              <a:buChar char="●"/>
            </a:pPr>
            <a:r>
              <a:rPr b="1" i="0" lang="en-US" sz="2400" u="none" cap="none" strike="noStrike">
                <a:solidFill>
                  <a:srgbClr val="000066"/>
                </a:solidFill>
                <a:latin typeface="Trebuchet MS"/>
                <a:ea typeface="Trebuchet MS"/>
                <a:cs typeface="Trebuchet MS"/>
                <a:sym typeface="Trebuchet MS"/>
              </a:rPr>
              <a:t>book chapters</a:t>
            </a:r>
            <a:endParaRPr b="1" i="0" sz="2400" u="none" cap="none" strike="noStrike">
              <a:solidFill>
                <a:srgbClr val="000066"/>
              </a:solidFill>
              <a:latin typeface="Trebuchet MS"/>
              <a:ea typeface="Trebuchet MS"/>
              <a:cs typeface="Trebuchet MS"/>
              <a:sym typeface="Trebuchet MS"/>
            </a:endParaRPr>
          </a:p>
          <a:p>
            <a:pPr indent="-381000" lvl="0" marL="457200" marR="0" rtl="0" algn="l">
              <a:lnSpc>
                <a:spcPct val="100000"/>
              </a:lnSpc>
              <a:spcBef>
                <a:spcPts val="0"/>
              </a:spcBef>
              <a:spcAft>
                <a:spcPts val="0"/>
              </a:spcAft>
              <a:buClr>
                <a:srgbClr val="000066"/>
              </a:buClr>
              <a:buSzPts val="2400"/>
              <a:buFont typeface="Trebuchet MS"/>
              <a:buChar char="●"/>
            </a:pPr>
            <a:r>
              <a:rPr b="1" i="0" lang="en-US" sz="2400" u="none" cap="none" strike="noStrike">
                <a:solidFill>
                  <a:srgbClr val="000066"/>
                </a:solidFill>
                <a:latin typeface="Trebuchet MS"/>
                <a:ea typeface="Trebuchet MS"/>
                <a:cs typeface="Trebuchet MS"/>
                <a:sym typeface="Trebuchet MS"/>
              </a:rPr>
              <a:t>proceedings</a:t>
            </a:r>
            <a:endParaRPr b="1" i="0" sz="2400" u="none" cap="none" strike="noStrike">
              <a:solidFill>
                <a:srgbClr val="000066"/>
              </a:solidFill>
              <a:latin typeface="Trebuchet MS"/>
              <a:ea typeface="Trebuchet MS"/>
              <a:cs typeface="Trebuchet MS"/>
              <a:sym typeface="Trebuchet M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12"/>
          <p:cNvSpPr txBox="1"/>
          <p:nvPr>
            <p:ph type="title"/>
          </p:nvPr>
        </p:nvSpPr>
        <p:spPr>
          <a:xfrm>
            <a:off x="457200" y="155448"/>
            <a:ext cx="8229600" cy="1252728"/>
          </a:xfrm>
          <a:prstGeom prst="rect">
            <a:avLst/>
          </a:prstGeom>
          <a:noFill/>
          <a:ln>
            <a:noFill/>
          </a:ln>
        </p:spPr>
        <p:txBody>
          <a:bodyPr anchorCtr="0" anchor="ctr" bIns="34275" lIns="68550" spcFirstLastPara="1" rIns="68550" wrap="square" tIns="34275">
            <a:normAutofit fontScale="90000"/>
          </a:bodyPr>
          <a:lstStyle/>
          <a:p>
            <a:pPr indent="0" lvl="0" marL="0" rtl="0" algn="ctr">
              <a:lnSpc>
                <a:spcPct val="90000"/>
              </a:lnSpc>
              <a:spcBef>
                <a:spcPts val="0"/>
              </a:spcBef>
              <a:spcAft>
                <a:spcPts val="0"/>
              </a:spcAft>
              <a:buClr>
                <a:schemeClr val="dk1"/>
              </a:buClr>
              <a:buSzPct val="108641"/>
              <a:buFont typeface="Trebuchet MS"/>
              <a:buNone/>
            </a:pPr>
            <a:r>
              <a:rPr lang="en-US"/>
              <a:t>OA serves the interests of many groups</a:t>
            </a:r>
            <a:endParaRPr>
              <a:solidFill>
                <a:srgbClr val="FF0000"/>
              </a:solidFill>
            </a:endParaRPr>
          </a:p>
        </p:txBody>
      </p:sp>
      <p:sp>
        <p:nvSpPr>
          <p:cNvPr id="218" name="Google Shape;218;p12"/>
          <p:cNvSpPr txBox="1"/>
          <p:nvPr>
            <p:ph idx="1" type="body"/>
          </p:nvPr>
        </p:nvSpPr>
        <p:spPr>
          <a:xfrm>
            <a:off x="457200" y="1775191"/>
            <a:ext cx="8229600" cy="4625609"/>
          </a:xfrm>
          <a:prstGeom prst="rect">
            <a:avLst/>
          </a:prstGeom>
          <a:noFill/>
          <a:ln>
            <a:noFill/>
          </a:ln>
        </p:spPr>
        <p:txBody>
          <a:bodyPr anchorCtr="0" anchor="t" bIns="34275" lIns="68550" spcFirstLastPara="1" rIns="68550" wrap="square" tIns="34275">
            <a:normAutofit/>
          </a:bodyPr>
          <a:lstStyle/>
          <a:p>
            <a:pPr indent="-320040" lvl="0" marL="457200" rtl="0" algn="l">
              <a:spcBef>
                <a:spcPts val="0"/>
              </a:spcBef>
              <a:spcAft>
                <a:spcPts val="0"/>
              </a:spcAft>
              <a:buSzPts val="1440"/>
              <a:buChar char="◼"/>
            </a:pPr>
            <a:r>
              <a:rPr i="1" lang="en-US"/>
              <a:t>Authors</a:t>
            </a:r>
            <a:endParaRPr/>
          </a:p>
          <a:p>
            <a:pPr indent="-320040" lvl="0" marL="457200" rtl="0" algn="l">
              <a:spcBef>
                <a:spcPts val="0"/>
              </a:spcBef>
              <a:spcAft>
                <a:spcPts val="0"/>
              </a:spcAft>
              <a:buSzPts val="1440"/>
              <a:buChar char="◼"/>
            </a:pPr>
            <a:r>
              <a:rPr i="1" lang="en-US"/>
              <a:t>Readers</a:t>
            </a:r>
            <a:endParaRPr/>
          </a:p>
          <a:p>
            <a:pPr indent="-320040" lvl="0" marL="457200" rtl="0" algn="l">
              <a:spcBef>
                <a:spcPts val="0"/>
              </a:spcBef>
              <a:spcAft>
                <a:spcPts val="0"/>
              </a:spcAft>
              <a:buSzPts val="1440"/>
              <a:buChar char="◼"/>
            </a:pPr>
            <a:r>
              <a:rPr i="1" lang="en-US"/>
              <a:t>Teachers and students</a:t>
            </a:r>
            <a:endParaRPr/>
          </a:p>
          <a:p>
            <a:pPr indent="-320040" lvl="0" marL="457200" rtl="0" algn="l">
              <a:spcBef>
                <a:spcPts val="0"/>
              </a:spcBef>
              <a:spcAft>
                <a:spcPts val="0"/>
              </a:spcAft>
              <a:buSzPts val="1440"/>
              <a:buChar char="◼"/>
            </a:pPr>
            <a:r>
              <a:rPr i="1" lang="en-US"/>
              <a:t>Libraries</a:t>
            </a:r>
            <a:endParaRPr/>
          </a:p>
          <a:p>
            <a:pPr indent="-320040" lvl="0" marL="457200" rtl="0" algn="l">
              <a:spcBef>
                <a:spcPts val="0"/>
              </a:spcBef>
              <a:spcAft>
                <a:spcPts val="0"/>
              </a:spcAft>
              <a:buSzPts val="1440"/>
              <a:buChar char="◼"/>
            </a:pPr>
            <a:r>
              <a:rPr i="1" lang="en-US"/>
              <a:t>Universities</a:t>
            </a:r>
            <a:endParaRPr/>
          </a:p>
          <a:p>
            <a:pPr indent="-320040" lvl="0" marL="457200" rtl="0" algn="l">
              <a:spcBef>
                <a:spcPts val="0"/>
              </a:spcBef>
              <a:spcAft>
                <a:spcPts val="0"/>
              </a:spcAft>
              <a:buSzPts val="1440"/>
              <a:buChar char="◼"/>
            </a:pPr>
            <a:r>
              <a:rPr i="1" lang="en-US"/>
              <a:t>Journals and publishers</a:t>
            </a:r>
            <a:endParaRPr/>
          </a:p>
          <a:p>
            <a:pPr indent="-320040" lvl="0" marL="457200" rtl="0" algn="l">
              <a:spcBef>
                <a:spcPts val="0"/>
              </a:spcBef>
              <a:spcAft>
                <a:spcPts val="0"/>
              </a:spcAft>
              <a:buSzPts val="1440"/>
              <a:buChar char="◼"/>
            </a:pPr>
            <a:r>
              <a:rPr i="1" lang="en-US"/>
              <a:t>Funding agencies</a:t>
            </a:r>
            <a:endParaRPr/>
          </a:p>
          <a:p>
            <a:pPr indent="-320040" lvl="0" marL="457200" rtl="0" algn="l">
              <a:spcBef>
                <a:spcPts val="0"/>
              </a:spcBef>
              <a:spcAft>
                <a:spcPts val="0"/>
              </a:spcAft>
              <a:buSzPts val="1440"/>
              <a:buChar char="◼"/>
            </a:pPr>
            <a:r>
              <a:rPr i="1" lang="en-US"/>
              <a:t>Governments</a:t>
            </a:r>
            <a:endParaRPr/>
          </a:p>
          <a:p>
            <a:pPr indent="-320040" lvl="0" marL="457200" rtl="0" algn="l">
              <a:spcBef>
                <a:spcPts val="0"/>
              </a:spcBef>
              <a:spcAft>
                <a:spcPts val="0"/>
              </a:spcAft>
              <a:buSzPts val="1440"/>
              <a:buChar char="◼"/>
            </a:pPr>
            <a:r>
              <a:rPr i="1" lang="en-US"/>
              <a:t>Citizens</a:t>
            </a:r>
            <a:endParaRPr/>
          </a:p>
        </p:txBody>
      </p:sp>
      <p:sp>
        <p:nvSpPr>
          <p:cNvPr id="219" name="Google Shape;219;p12"/>
          <p:cNvSpPr/>
          <p:nvPr/>
        </p:nvSpPr>
        <p:spPr>
          <a:xfrm>
            <a:off x="8071783" y="6581031"/>
            <a:ext cx="1072217" cy="276969"/>
          </a:xfrm>
          <a:prstGeom prst="rect">
            <a:avLst/>
          </a:prstGeom>
          <a:no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lang="en-US" sz="1350">
                <a:solidFill>
                  <a:schemeClr val="dk1"/>
                </a:solidFill>
                <a:latin typeface="Calibri"/>
                <a:ea typeface="Calibri"/>
                <a:cs typeface="Calibri"/>
                <a:sym typeface="Calibri"/>
              </a:rPr>
              <a:t>(Suber, 2016)</a:t>
            </a:r>
            <a:endParaRPr sz="1350">
              <a:solidFill>
                <a:schemeClr val="dk1"/>
              </a:solidFill>
              <a:latin typeface="Trebuchet MS"/>
              <a:ea typeface="Trebuchet MS"/>
              <a:cs typeface="Trebuchet MS"/>
              <a:sym typeface="Trebuchet MS"/>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3" name="Shape 1023"/>
        <p:cNvGrpSpPr/>
        <p:nvPr/>
      </p:nvGrpSpPr>
      <p:grpSpPr>
        <a:xfrm>
          <a:off x="0" y="0"/>
          <a:ext cx="0" cy="0"/>
          <a:chOff x="0" y="0"/>
          <a:chExt cx="0" cy="0"/>
        </a:xfrm>
      </p:grpSpPr>
      <p:sp>
        <p:nvSpPr>
          <p:cNvPr id="1024" name="Google Shape;1024;p143"/>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400"/>
              <a:buNone/>
            </a:pPr>
            <a:r>
              <a:rPr lang="en-US">
                <a:solidFill>
                  <a:schemeClr val="lt1"/>
                </a:solidFill>
              </a:rPr>
              <a:t>Request a copy of document (by year)</a:t>
            </a:r>
            <a:endParaRPr>
              <a:solidFill>
                <a:schemeClr val="lt1"/>
              </a:solidFill>
            </a:endParaRPr>
          </a:p>
        </p:txBody>
      </p:sp>
      <p:sp>
        <p:nvSpPr>
          <p:cNvPr id="1025" name="Google Shape;1025;p143"/>
          <p:cNvSpPr txBox="1"/>
          <p:nvPr>
            <p:ph idx="1" type="body"/>
          </p:nvPr>
        </p:nvSpPr>
        <p:spPr>
          <a:xfrm>
            <a:off x="457200" y="1447800"/>
            <a:ext cx="4038600" cy="5135563"/>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
        <p:nvSpPr>
          <p:cNvPr id="1026" name="Google Shape;1026;p143"/>
          <p:cNvSpPr txBox="1"/>
          <p:nvPr>
            <p:ph idx="2" type="body"/>
          </p:nvPr>
        </p:nvSpPr>
        <p:spPr>
          <a:xfrm>
            <a:off x="4648200" y="1447800"/>
            <a:ext cx="4038600" cy="2490788"/>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
        <p:nvSpPr>
          <p:cNvPr id="1027" name="Google Shape;1027;p143"/>
          <p:cNvSpPr txBox="1"/>
          <p:nvPr>
            <p:ph idx="3" type="body"/>
          </p:nvPr>
        </p:nvSpPr>
        <p:spPr>
          <a:xfrm>
            <a:off x="4648200" y="4090988"/>
            <a:ext cx="4038600" cy="2492375"/>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graphicFrame>
        <p:nvGraphicFramePr>
          <p:cNvPr id="1028" name="Google Shape;1028;p143"/>
          <p:cNvGraphicFramePr/>
          <p:nvPr/>
        </p:nvGraphicFramePr>
        <p:xfrm>
          <a:off x="367150" y="1459150"/>
          <a:ext cx="3000000" cy="3000000"/>
        </p:xfrm>
        <a:graphic>
          <a:graphicData uri="http://schemas.openxmlformats.org/drawingml/2006/table">
            <a:tbl>
              <a:tblPr>
                <a:noFill/>
                <a:tableStyleId>{2CCCF0D8-B278-4A1B-882C-1B570A591ADC}</a:tableStyleId>
              </a:tblPr>
              <a:tblGrid>
                <a:gridCol w="2102425"/>
                <a:gridCol w="2102425"/>
                <a:gridCol w="2023325"/>
                <a:gridCol w="2181525"/>
              </a:tblGrid>
              <a:tr h="792450">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Year</a:t>
                      </a:r>
                      <a:endParaRPr sz="22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Items requested</a:t>
                      </a:r>
                      <a:endParaRPr sz="22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No. of requestors</a:t>
                      </a:r>
                      <a:endParaRPr sz="22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No. of Countries</a:t>
                      </a:r>
                      <a:endParaRPr sz="22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r>
              <a:tr h="381000">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2014</a:t>
                      </a:r>
                      <a:endParaRPr sz="22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70</a:t>
                      </a:r>
                      <a:endParaRPr sz="22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65</a:t>
                      </a:r>
                      <a:endParaRPr sz="22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16</a:t>
                      </a:r>
                      <a:endParaRPr sz="2200" u="none" cap="none" strike="noStrike"/>
                    </a:p>
                  </a:txBody>
                  <a:tcPr marT="91425" marB="91425" marR="91425" marL="91425">
                    <a:lnT cap="flat" cmpd="sng" w="9525">
                      <a:solidFill>
                        <a:srgbClr val="9E9E9E"/>
                      </a:solidFill>
                      <a:prstDash val="solid"/>
                      <a:round/>
                      <a:headEnd len="sm" w="sm" type="none"/>
                      <a:tailEnd len="sm" w="sm" type="none"/>
                    </a:lnT>
                  </a:tcPr>
                </a:tc>
              </a:tr>
              <a:tr h="381000">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2015</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523</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324</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47</a:t>
                      </a:r>
                      <a:endParaRPr sz="2200" u="none" cap="none" strike="noStrike"/>
                    </a:p>
                  </a:txBody>
                  <a:tcPr marT="91425" marB="91425" marR="91425" marL="91425"/>
                </a:tc>
              </a:tr>
              <a:tr h="381000">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2016</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520</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412</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43</a:t>
                      </a:r>
                      <a:endParaRPr sz="2200" u="none" cap="none" strike="noStrike"/>
                    </a:p>
                  </a:txBody>
                  <a:tcPr marT="91425" marB="91425" marR="91425" marL="91425"/>
                </a:tc>
              </a:tr>
              <a:tr h="381000">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2017</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1,203</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905</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62</a:t>
                      </a:r>
                      <a:endParaRPr sz="2200" u="none" cap="none" strike="noStrike"/>
                    </a:p>
                  </a:txBody>
                  <a:tcPr marT="91425" marB="91425" marR="91425" marL="91425"/>
                </a:tc>
              </a:tr>
              <a:tr h="381000">
                <a:tc>
                  <a:txBody>
                    <a:bodyPr/>
                    <a:lstStyle/>
                    <a:p>
                      <a:pPr indent="0" lvl="0" marL="0" marR="0" rtl="0" algn="ctr">
                        <a:spcBef>
                          <a:spcPts val="0"/>
                        </a:spcBef>
                        <a:spcAft>
                          <a:spcPts val="0"/>
                        </a:spcAft>
                        <a:buClr>
                          <a:srgbClr val="980000"/>
                        </a:buClr>
                        <a:buSzPts val="2200"/>
                        <a:buFont typeface="Trebuchet MS"/>
                        <a:buNone/>
                      </a:pPr>
                      <a:r>
                        <a:rPr lang="en-US" sz="2200" u="none" cap="none" strike="noStrike">
                          <a:solidFill>
                            <a:srgbClr val="980000"/>
                          </a:solidFill>
                        </a:rPr>
                        <a:t>2018</a:t>
                      </a:r>
                      <a:endParaRPr sz="2200" u="none" cap="none" strike="noStrike">
                        <a:solidFill>
                          <a:srgbClr val="980000"/>
                        </a:solidFill>
                      </a:endParaRPr>
                    </a:p>
                  </a:txBody>
                  <a:tcPr marT="91425" marB="91425" marR="91425" marL="91425"/>
                </a:tc>
                <a:tc>
                  <a:txBody>
                    <a:bodyPr/>
                    <a:lstStyle/>
                    <a:p>
                      <a:pPr indent="0" lvl="0" marL="0" marR="0" rtl="0" algn="ctr">
                        <a:spcBef>
                          <a:spcPts val="0"/>
                        </a:spcBef>
                        <a:spcAft>
                          <a:spcPts val="0"/>
                        </a:spcAft>
                        <a:buClr>
                          <a:srgbClr val="980000"/>
                        </a:buClr>
                        <a:buSzPts val="2200"/>
                        <a:buFont typeface="Trebuchet MS"/>
                        <a:buNone/>
                      </a:pPr>
                      <a:r>
                        <a:rPr lang="en-US" sz="2200" u="none" cap="none" strike="noStrike">
                          <a:solidFill>
                            <a:srgbClr val="980000"/>
                          </a:solidFill>
                        </a:rPr>
                        <a:t>4,635</a:t>
                      </a:r>
                      <a:endParaRPr sz="2200" u="none" cap="none" strike="noStrike">
                        <a:solidFill>
                          <a:srgbClr val="980000"/>
                        </a:solidFill>
                      </a:endParaRPr>
                    </a:p>
                  </a:txBody>
                  <a:tcPr marT="91425" marB="91425" marR="91425" marL="91425"/>
                </a:tc>
                <a:tc>
                  <a:txBody>
                    <a:bodyPr/>
                    <a:lstStyle/>
                    <a:p>
                      <a:pPr indent="0" lvl="0" marL="0" marR="0" rtl="0" algn="ctr">
                        <a:spcBef>
                          <a:spcPts val="0"/>
                        </a:spcBef>
                        <a:spcAft>
                          <a:spcPts val="0"/>
                        </a:spcAft>
                        <a:buClr>
                          <a:srgbClr val="980000"/>
                        </a:buClr>
                        <a:buSzPts val="2200"/>
                        <a:buFont typeface="Trebuchet MS"/>
                        <a:buNone/>
                      </a:pPr>
                      <a:r>
                        <a:rPr lang="en-US" sz="2200" u="none" cap="none" strike="noStrike">
                          <a:solidFill>
                            <a:srgbClr val="980000"/>
                          </a:solidFill>
                        </a:rPr>
                        <a:t>2,467</a:t>
                      </a:r>
                      <a:endParaRPr sz="2200" u="none" cap="none" strike="noStrike">
                        <a:solidFill>
                          <a:srgbClr val="980000"/>
                        </a:solidFill>
                      </a:endParaRPr>
                    </a:p>
                  </a:txBody>
                  <a:tcPr marT="91425" marB="91425" marR="91425" marL="91425"/>
                </a:tc>
                <a:tc>
                  <a:txBody>
                    <a:bodyPr/>
                    <a:lstStyle/>
                    <a:p>
                      <a:pPr indent="0" lvl="0" marL="0" marR="0" rtl="0" algn="ctr">
                        <a:spcBef>
                          <a:spcPts val="0"/>
                        </a:spcBef>
                        <a:spcAft>
                          <a:spcPts val="0"/>
                        </a:spcAft>
                        <a:buClr>
                          <a:srgbClr val="980000"/>
                        </a:buClr>
                        <a:buSzPts val="2200"/>
                        <a:buFont typeface="Trebuchet MS"/>
                        <a:buNone/>
                      </a:pPr>
                      <a:r>
                        <a:rPr lang="en-US" sz="2200" u="none" cap="none" strike="noStrike">
                          <a:solidFill>
                            <a:srgbClr val="980000"/>
                          </a:solidFill>
                        </a:rPr>
                        <a:t>74</a:t>
                      </a:r>
                      <a:endParaRPr sz="2200" u="none" cap="none" strike="noStrike">
                        <a:solidFill>
                          <a:srgbClr val="980000"/>
                        </a:solidFill>
                      </a:endParaRPr>
                    </a:p>
                  </a:txBody>
                  <a:tcPr marT="91425" marB="91425" marR="91425" marL="91425"/>
                </a:tc>
              </a:tr>
              <a:tr h="381000">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2019</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1,691</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1,252</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63</a:t>
                      </a:r>
                      <a:endParaRPr sz="2200" u="none" cap="none" strike="noStrike"/>
                    </a:p>
                  </a:txBody>
                  <a:tcPr marT="91425" marB="91425" marR="91425" marL="91425"/>
                </a:tc>
              </a:tr>
              <a:tr h="381000">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2020</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1,895</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1,327</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75</a:t>
                      </a:r>
                      <a:endParaRPr sz="2200" u="none" cap="none" strike="noStrike"/>
                    </a:p>
                  </a:txBody>
                  <a:tcPr marT="91425" marB="91425" marR="91425" marL="91425"/>
                </a:tc>
              </a:tr>
              <a:tr h="381000">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2021</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1,359</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989</a:t>
                      </a:r>
                      <a:endParaRPr sz="2200" u="none" cap="none" strike="noStrike"/>
                    </a:p>
                  </a:txBody>
                  <a:tcPr marT="91425" marB="91425" marR="91425" marL="91425"/>
                </a:tc>
                <a:tc>
                  <a:txBody>
                    <a:bodyPr/>
                    <a:lstStyle/>
                    <a:p>
                      <a:pPr indent="0" lvl="0" marL="0" marR="0" rtl="0" algn="ctr">
                        <a:spcBef>
                          <a:spcPts val="0"/>
                        </a:spcBef>
                        <a:spcAft>
                          <a:spcPts val="0"/>
                        </a:spcAft>
                        <a:buClr>
                          <a:schemeClr val="dk1"/>
                        </a:buClr>
                        <a:buSzPts val="2200"/>
                        <a:buFont typeface="Trebuchet MS"/>
                        <a:buNone/>
                      </a:pPr>
                      <a:r>
                        <a:rPr lang="en-US" sz="2200" u="none" cap="none" strike="noStrike"/>
                        <a:t>57</a:t>
                      </a:r>
                      <a:endParaRPr sz="2200" u="none" cap="none" strike="noStrike"/>
                    </a:p>
                  </a:txBody>
                  <a:tcPr marT="91425" marB="91425" marR="91425" marL="91425"/>
                </a:tc>
              </a:tr>
            </a:tbl>
          </a:graphicData>
        </a:graphic>
      </p:graphicFrame>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2" name="Shape 1032"/>
        <p:cNvGrpSpPr/>
        <p:nvPr/>
      </p:nvGrpSpPr>
      <p:grpSpPr>
        <a:xfrm>
          <a:off x="0" y="0"/>
          <a:ext cx="0" cy="0"/>
          <a:chOff x="0" y="0"/>
          <a:chExt cx="0" cy="0"/>
        </a:xfrm>
      </p:grpSpPr>
      <p:graphicFrame>
        <p:nvGraphicFramePr>
          <p:cNvPr id="1033" name="Google Shape;1033;p144"/>
          <p:cNvGraphicFramePr/>
          <p:nvPr/>
        </p:nvGraphicFramePr>
        <p:xfrm>
          <a:off x="304800" y="1511796"/>
          <a:ext cx="3000000" cy="3000000"/>
        </p:xfrm>
        <a:graphic>
          <a:graphicData uri="http://schemas.openxmlformats.org/drawingml/2006/table">
            <a:tbl>
              <a:tblPr>
                <a:noFill/>
                <a:tableStyleId>{2CCCF0D8-B278-4A1B-882C-1B570A591ADC}</a:tableStyleId>
              </a:tblPr>
              <a:tblGrid>
                <a:gridCol w="2911150"/>
                <a:gridCol w="1279850"/>
              </a:tblGrid>
              <a:tr h="347350">
                <a:tc>
                  <a:txBody>
                    <a:bodyPr/>
                    <a:lstStyle/>
                    <a:p>
                      <a:pPr indent="0" lvl="0" marL="0" marR="0" rtl="0" algn="l">
                        <a:lnSpc>
                          <a:spcPct val="115000"/>
                        </a:lnSpc>
                        <a:spcBef>
                          <a:spcPts val="0"/>
                        </a:spcBef>
                        <a:spcAft>
                          <a:spcPts val="0"/>
                        </a:spcAft>
                        <a:buClr>
                          <a:srgbClr val="000000"/>
                        </a:buClr>
                        <a:buSzPts val="1700"/>
                        <a:buFont typeface="Arial"/>
                        <a:buNone/>
                      </a:pPr>
                      <a:r>
                        <a:rPr b="1" lang="en-US" sz="2000" u="none" cap="none" strike="noStrike">
                          <a:latin typeface="Trebuchet MS"/>
                          <a:ea typeface="Trebuchet MS"/>
                          <a:cs typeface="Trebuchet MS"/>
                          <a:sym typeface="Trebuchet MS"/>
                        </a:rPr>
                        <a:t>User Type</a:t>
                      </a:r>
                      <a:endParaRPr b="1" sz="2000" u="none" cap="none" strike="noStrike">
                        <a:latin typeface="Trebuchet MS"/>
                        <a:ea typeface="Trebuchet MS"/>
                        <a:cs typeface="Trebuchet MS"/>
                        <a:sym typeface="Trebuchet MS"/>
                      </a:endParaRPr>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700"/>
                        <a:buFont typeface="Arial"/>
                        <a:buNone/>
                      </a:pPr>
                      <a:r>
                        <a:rPr b="1" lang="en-US" sz="2000" u="none" cap="none" strike="noStrike">
                          <a:latin typeface="Trebuchet MS"/>
                          <a:ea typeface="Trebuchet MS"/>
                          <a:cs typeface="Trebuchet MS"/>
                          <a:sym typeface="Trebuchet MS"/>
                        </a:rPr>
                        <a:t>Requests</a:t>
                      </a:r>
                      <a:endParaRPr b="1" sz="2000" u="none" cap="none" strike="noStrike">
                        <a:latin typeface="Trebuchet MS"/>
                        <a:ea typeface="Trebuchet MS"/>
                        <a:cs typeface="Trebuchet MS"/>
                        <a:sym typeface="Trebuchet MS"/>
                      </a:endParaRPr>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34225">
                <a:tc>
                  <a:txBody>
                    <a:bodyPr/>
                    <a:lstStyle/>
                    <a:p>
                      <a:pPr indent="0" lvl="0" marL="0" marR="0" rtl="0" algn="l">
                        <a:spcBef>
                          <a:spcPts val="0"/>
                        </a:spcBef>
                        <a:spcAft>
                          <a:spcPts val="0"/>
                        </a:spcAft>
                        <a:buClr>
                          <a:schemeClr val="dk1"/>
                        </a:buClr>
                        <a:buSzPts val="1800"/>
                        <a:buFont typeface="Trebuchet MS"/>
                        <a:buNone/>
                      </a:pPr>
                      <a:r>
                        <a:rPr lang="en-US" sz="1800" u="none" cap="none" strike="noStrike"/>
                        <a:t>Undergraduate/College</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1800"/>
                        <a:buFont typeface="Trebuchet MS"/>
                        <a:buNone/>
                      </a:pPr>
                      <a:r>
                        <a:rPr lang="en-US" sz="1800" u="none" cap="none" strike="noStrike"/>
                        <a:t>2,879</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34225">
                <a:tc>
                  <a:txBody>
                    <a:bodyPr/>
                    <a:lstStyle/>
                    <a:p>
                      <a:pPr indent="0" lvl="0" marL="0" marR="0" rtl="0" algn="l">
                        <a:spcBef>
                          <a:spcPts val="0"/>
                        </a:spcBef>
                        <a:spcAft>
                          <a:spcPts val="0"/>
                        </a:spcAft>
                        <a:buClr>
                          <a:schemeClr val="dk1"/>
                        </a:buClr>
                        <a:buSzPts val="1800"/>
                        <a:buFont typeface="Trebuchet MS"/>
                        <a:buNone/>
                      </a:pPr>
                      <a:r>
                        <a:rPr lang="en-US" sz="1800" u="none" cap="none" strike="noStrike"/>
                        <a:t>Researcher</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1800"/>
                        <a:buFont typeface="Trebuchet MS"/>
                        <a:buNone/>
                      </a:pPr>
                      <a:r>
                        <a:rPr lang="en-US" sz="1800" u="none" cap="none" strike="noStrike"/>
                        <a:t>1,704</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34225">
                <a:tc>
                  <a:txBody>
                    <a:bodyPr/>
                    <a:lstStyle/>
                    <a:p>
                      <a:pPr indent="0" lvl="0" marL="0" marR="0" rtl="0" algn="l">
                        <a:spcBef>
                          <a:spcPts val="0"/>
                        </a:spcBef>
                        <a:spcAft>
                          <a:spcPts val="0"/>
                        </a:spcAft>
                        <a:buClr>
                          <a:schemeClr val="dk1"/>
                        </a:buClr>
                        <a:buSzPts val="1800"/>
                        <a:buFont typeface="Trebuchet MS"/>
                        <a:buNone/>
                      </a:pPr>
                      <a:r>
                        <a:rPr lang="en-US" sz="1800" u="none" cap="none" strike="noStrike"/>
                        <a:t>MS Student</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1800"/>
                        <a:buFont typeface="Trebuchet MS"/>
                        <a:buNone/>
                      </a:pPr>
                      <a:r>
                        <a:rPr lang="en-US" sz="1800" u="none" cap="none" strike="noStrike"/>
                        <a:t>1,397</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34225">
                <a:tc>
                  <a:txBody>
                    <a:bodyPr/>
                    <a:lstStyle/>
                    <a:p>
                      <a:pPr indent="0" lvl="0" marL="0" marR="0" rtl="0" algn="l">
                        <a:spcBef>
                          <a:spcPts val="0"/>
                        </a:spcBef>
                        <a:spcAft>
                          <a:spcPts val="0"/>
                        </a:spcAft>
                        <a:buClr>
                          <a:schemeClr val="dk1"/>
                        </a:buClr>
                        <a:buSzPts val="1800"/>
                        <a:buFont typeface="Trebuchet MS"/>
                        <a:buNone/>
                      </a:pPr>
                      <a:r>
                        <a:rPr lang="en-US" sz="1800" u="none" cap="none" strike="noStrike"/>
                        <a:t>Faculty/Teacher</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1800"/>
                        <a:buFont typeface="Trebuchet MS"/>
                        <a:buNone/>
                      </a:pPr>
                      <a:r>
                        <a:rPr lang="en-US" sz="1800" u="none" cap="none" strike="noStrike"/>
                        <a:t>1,068</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34225">
                <a:tc>
                  <a:txBody>
                    <a:bodyPr/>
                    <a:lstStyle/>
                    <a:p>
                      <a:pPr indent="0" lvl="0" marL="0" marR="0" rtl="0" algn="l">
                        <a:spcBef>
                          <a:spcPts val="0"/>
                        </a:spcBef>
                        <a:spcAft>
                          <a:spcPts val="0"/>
                        </a:spcAft>
                        <a:buClr>
                          <a:schemeClr val="dk1"/>
                        </a:buClr>
                        <a:buSzPts val="1800"/>
                        <a:buFont typeface="Trebuchet MS"/>
                        <a:buNone/>
                      </a:pPr>
                      <a:r>
                        <a:rPr lang="en-US" sz="1800" u="none" cap="none" strike="noStrike"/>
                        <a:t>Businessman/Private</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1800"/>
                        <a:buFont typeface="Trebuchet MS"/>
                        <a:buNone/>
                      </a:pPr>
                      <a:r>
                        <a:rPr lang="en-US" sz="1800" u="none" cap="none" strike="noStrike"/>
                        <a:t>659</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34225">
                <a:tc>
                  <a:txBody>
                    <a:bodyPr/>
                    <a:lstStyle/>
                    <a:p>
                      <a:pPr indent="0" lvl="0" marL="0" marR="0" rtl="0" algn="l">
                        <a:spcBef>
                          <a:spcPts val="0"/>
                        </a:spcBef>
                        <a:spcAft>
                          <a:spcPts val="0"/>
                        </a:spcAft>
                        <a:buClr>
                          <a:schemeClr val="dk1"/>
                        </a:buClr>
                        <a:buSzPts val="1800"/>
                        <a:buFont typeface="Trebuchet MS"/>
                        <a:buNone/>
                      </a:pPr>
                      <a:r>
                        <a:rPr lang="en-US" sz="1800" u="none" cap="none" strike="noStrike"/>
                        <a:t>PhD Student</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1800"/>
                        <a:buFont typeface="Trebuchet MS"/>
                        <a:buNone/>
                      </a:pPr>
                      <a:r>
                        <a:rPr lang="en-US" sz="1800" u="none" cap="none" strike="noStrike"/>
                        <a:t>588</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34225">
                <a:tc>
                  <a:txBody>
                    <a:bodyPr/>
                    <a:lstStyle/>
                    <a:p>
                      <a:pPr indent="0" lvl="0" marL="0" marR="0" rtl="0" algn="l">
                        <a:spcBef>
                          <a:spcPts val="0"/>
                        </a:spcBef>
                        <a:spcAft>
                          <a:spcPts val="0"/>
                        </a:spcAft>
                        <a:buClr>
                          <a:schemeClr val="dk1"/>
                        </a:buClr>
                        <a:buSzPts val="1800"/>
                        <a:buFont typeface="Trebuchet MS"/>
                        <a:buNone/>
                      </a:pPr>
                      <a:r>
                        <a:rPr lang="en-US" sz="1800" u="none" cap="none" strike="noStrike"/>
                        <a:t>Employee/Officer/Staff</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1800"/>
                        <a:buFont typeface="Trebuchet MS"/>
                        <a:buNone/>
                      </a:pPr>
                      <a:r>
                        <a:rPr lang="en-US" sz="1800" u="none" cap="none" strike="noStrike"/>
                        <a:t>549</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34225">
                <a:tc>
                  <a:txBody>
                    <a:bodyPr/>
                    <a:lstStyle/>
                    <a:p>
                      <a:pPr indent="0" lvl="0" marL="0" marR="0" rtl="0" algn="l">
                        <a:spcBef>
                          <a:spcPts val="0"/>
                        </a:spcBef>
                        <a:spcAft>
                          <a:spcPts val="0"/>
                        </a:spcAft>
                        <a:buClr>
                          <a:schemeClr val="dk1"/>
                        </a:buClr>
                        <a:buSzPts val="1800"/>
                        <a:buFont typeface="Trebuchet MS"/>
                        <a:buNone/>
                      </a:pPr>
                      <a:r>
                        <a:rPr lang="en-US" sz="1800" u="none" cap="none" strike="noStrike"/>
                        <a:t>Fish farmer</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1800"/>
                        <a:buFont typeface="Trebuchet MS"/>
                        <a:buNone/>
                      </a:pPr>
                      <a:r>
                        <a:rPr lang="en-US" sz="1800" u="none" cap="none" strike="noStrike"/>
                        <a:t>517</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34225">
                <a:tc>
                  <a:txBody>
                    <a:bodyPr/>
                    <a:lstStyle/>
                    <a:p>
                      <a:pPr indent="0" lvl="0" marL="0" marR="0" rtl="0" algn="l">
                        <a:spcBef>
                          <a:spcPts val="0"/>
                        </a:spcBef>
                        <a:spcAft>
                          <a:spcPts val="0"/>
                        </a:spcAft>
                        <a:buClr>
                          <a:schemeClr val="dk1"/>
                        </a:buClr>
                        <a:buSzPts val="1800"/>
                        <a:buFont typeface="Trebuchet MS"/>
                        <a:buNone/>
                      </a:pPr>
                      <a:r>
                        <a:rPr lang="en-US" sz="1800" u="none" cap="none" strike="noStrike"/>
                        <a:t>High School Student</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1800"/>
                        <a:buFont typeface="Trebuchet MS"/>
                        <a:buNone/>
                      </a:pPr>
                      <a:r>
                        <a:rPr lang="en-US" sz="1800" u="none" cap="none" strike="noStrike"/>
                        <a:t>279</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34225">
                <a:tc>
                  <a:txBody>
                    <a:bodyPr/>
                    <a:lstStyle/>
                    <a:p>
                      <a:pPr indent="0" lvl="0" marL="0" marR="0" rtl="0" algn="l">
                        <a:spcBef>
                          <a:spcPts val="0"/>
                        </a:spcBef>
                        <a:spcAft>
                          <a:spcPts val="0"/>
                        </a:spcAft>
                        <a:buClr>
                          <a:schemeClr val="dk1"/>
                        </a:buClr>
                        <a:buSzPts val="1800"/>
                        <a:buFont typeface="Trebuchet MS"/>
                        <a:buNone/>
                      </a:pPr>
                      <a:r>
                        <a:rPr lang="en-US" sz="1800" u="none" cap="none" strike="noStrike"/>
                        <a:t>College Graduate</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1800"/>
                        <a:buFont typeface="Trebuchet MS"/>
                        <a:buNone/>
                      </a:pPr>
                      <a:r>
                        <a:rPr lang="en-US" sz="1800" u="none" cap="none" strike="noStrike"/>
                        <a:t>171</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34225">
                <a:tc>
                  <a:txBody>
                    <a:bodyPr/>
                    <a:lstStyle/>
                    <a:p>
                      <a:pPr indent="0" lvl="0" marL="0" marR="0" rtl="0" algn="l">
                        <a:spcBef>
                          <a:spcPts val="0"/>
                        </a:spcBef>
                        <a:spcAft>
                          <a:spcPts val="0"/>
                        </a:spcAft>
                        <a:buClr>
                          <a:schemeClr val="dk1"/>
                        </a:buClr>
                        <a:buSzPts val="1800"/>
                        <a:buFont typeface="Trebuchet MS"/>
                        <a:buNone/>
                      </a:pPr>
                      <a:r>
                        <a:rPr lang="en-US" sz="1800" u="none" cap="none" strike="noStrike"/>
                        <a:t>University/School Staff</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1800"/>
                        <a:buFont typeface="Trebuchet MS"/>
                        <a:buNone/>
                      </a:pPr>
                      <a:r>
                        <a:rPr lang="en-US" sz="1800" u="none" cap="none" strike="noStrike"/>
                        <a:t>47</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34225">
                <a:tc>
                  <a:txBody>
                    <a:bodyPr/>
                    <a:lstStyle/>
                    <a:p>
                      <a:pPr indent="0" lvl="0" marL="0" marR="0" rtl="0" algn="l">
                        <a:spcBef>
                          <a:spcPts val="0"/>
                        </a:spcBef>
                        <a:spcAft>
                          <a:spcPts val="0"/>
                        </a:spcAft>
                        <a:buClr>
                          <a:schemeClr val="dk1"/>
                        </a:buClr>
                        <a:buSzPts val="1800"/>
                        <a:buFont typeface="Trebuchet MS"/>
                        <a:buNone/>
                      </a:pPr>
                      <a:r>
                        <a:rPr lang="en-US" sz="1800" u="none" cap="none" strike="noStrike"/>
                        <a:t>Technical Assistant</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1800"/>
                        <a:buFont typeface="Trebuchet MS"/>
                        <a:buNone/>
                      </a:pPr>
                      <a:r>
                        <a:rPr lang="en-US" sz="1800" u="none" cap="none" strike="noStrike"/>
                        <a:t>41</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34225">
                <a:tc>
                  <a:txBody>
                    <a:bodyPr/>
                    <a:lstStyle/>
                    <a:p>
                      <a:pPr indent="0" lvl="0" marL="0" marR="0" rtl="0" algn="l">
                        <a:spcBef>
                          <a:spcPts val="0"/>
                        </a:spcBef>
                        <a:spcAft>
                          <a:spcPts val="0"/>
                        </a:spcAft>
                        <a:buClr>
                          <a:schemeClr val="dk1"/>
                        </a:buClr>
                        <a:buSzPts val="1800"/>
                        <a:buFont typeface="Trebuchet MS"/>
                        <a:buNone/>
                      </a:pPr>
                      <a:r>
                        <a:rPr lang="en-US" sz="1800" u="none" cap="none" strike="noStrike"/>
                        <a:t>Librarian/Library Staff</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1800"/>
                        <a:buFont typeface="Trebuchet MS"/>
                        <a:buNone/>
                      </a:pPr>
                      <a:r>
                        <a:rPr lang="en-US" sz="1800" u="none" cap="none" strike="noStrike"/>
                        <a:t>28</a:t>
                      </a:r>
                      <a:endParaRPr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19725">
                <a:tc>
                  <a:txBody>
                    <a:bodyPr/>
                    <a:lstStyle/>
                    <a:p>
                      <a:pPr indent="0" lvl="0" marL="0" marR="0" rtl="0" algn="l">
                        <a:spcBef>
                          <a:spcPts val="0"/>
                        </a:spcBef>
                        <a:spcAft>
                          <a:spcPts val="0"/>
                        </a:spcAft>
                        <a:buClr>
                          <a:schemeClr val="dk1"/>
                        </a:buClr>
                        <a:buSzPts val="1800"/>
                        <a:buFont typeface="Trebuchet MS"/>
                        <a:buNone/>
                      </a:pPr>
                      <a:r>
                        <a:rPr i="1" lang="en-US" sz="1800" u="none" cap="none" strike="noStrike"/>
                        <a:t>Others</a:t>
                      </a:r>
                      <a:endParaRPr i="1"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1800"/>
                        <a:buFont typeface="Trebuchet MS"/>
                        <a:buNone/>
                      </a:pPr>
                      <a:r>
                        <a:rPr i="1" lang="en-US" sz="1800" u="none" cap="none" strike="noStrike"/>
                        <a:t>142</a:t>
                      </a:r>
                      <a:endParaRPr i="1" sz="18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34225">
                <a:tc>
                  <a:txBody>
                    <a:bodyPr/>
                    <a:lstStyle/>
                    <a:p>
                      <a:pPr indent="0" lvl="0" marL="0" marR="0" rtl="0" algn="l">
                        <a:spcBef>
                          <a:spcPts val="0"/>
                        </a:spcBef>
                        <a:spcAft>
                          <a:spcPts val="0"/>
                        </a:spcAft>
                        <a:buClr>
                          <a:schemeClr val="dk1"/>
                        </a:buClr>
                        <a:buSzPts val="1800"/>
                        <a:buFont typeface="Trebuchet MS"/>
                        <a:buNone/>
                      </a:pPr>
                      <a:r>
                        <a:rPr b="1" lang="en-US" sz="1800" u="none" cap="none" strike="noStrike"/>
                        <a:t>Grand Total</a:t>
                      </a:r>
                      <a:endParaRPr b="1" sz="1800" u="none" cap="none" strike="noStrike"/>
                    </a:p>
                  </a:txBody>
                  <a:tcPr marT="0" marB="0" marR="0" marL="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spcBef>
                          <a:spcPts val="0"/>
                        </a:spcBef>
                        <a:spcAft>
                          <a:spcPts val="0"/>
                        </a:spcAft>
                        <a:buClr>
                          <a:schemeClr val="dk1"/>
                        </a:buClr>
                        <a:buSzPts val="1800"/>
                        <a:buFont typeface="Trebuchet MS"/>
                        <a:buNone/>
                      </a:pPr>
                      <a:r>
                        <a:rPr b="1" lang="en-US" sz="1800" u="none" cap="none" strike="noStrike"/>
                        <a:t>10,156</a:t>
                      </a:r>
                      <a:endParaRPr b="1" sz="18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bl>
          </a:graphicData>
        </a:graphic>
      </p:graphicFrame>
      <p:sp>
        <p:nvSpPr>
          <p:cNvPr id="1034" name="Google Shape;1034;p144"/>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400"/>
              <a:buNone/>
            </a:pPr>
            <a:r>
              <a:rPr lang="en-US">
                <a:solidFill>
                  <a:schemeClr val="lt1"/>
                </a:solidFill>
              </a:rPr>
              <a:t>Request a copy of document (by user type)</a:t>
            </a:r>
            <a:endParaRPr>
              <a:solidFill>
                <a:schemeClr val="lt1"/>
              </a:solidFill>
            </a:endParaRPr>
          </a:p>
        </p:txBody>
      </p:sp>
      <p:graphicFrame>
        <p:nvGraphicFramePr>
          <p:cNvPr id="1035" name="Google Shape;1035;p144"/>
          <p:cNvGraphicFramePr/>
          <p:nvPr/>
        </p:nvGraphicFramePr>
        <p:xfrm>
          <a:off x="4822650" y="1524000"/>
          <a:ext cx="3000000" cy="3000000"/>
        </p:xfrm>
        <a:graphic>
          <a:graphicData uri="http://schemas.openxmlformats.org/drawingml/2006/table">
            <a:tbl>
              <a:tblPr>
                <a:noFill/>
                <a:tableStyleId>{2CCCF0D8-B278-4A1B-882C-1B570A591ADC}</a:tableStyleId>
              </a:tblPr>
              <a:tblGrid>
                <a:gridCol w="2890900"/>
                <a:gridCol w="1125650"/>
              </a:tblGrid>
              <a:tr h="311200">
                <a:tc>
                  <a:txBody>
                    <a:bodyPr/>
                    <a:lstStyle/>
                    <a:p>
                      <a:pPr indent="0" lvl="0" marL="0" marR="0" rtl="0" algn="l">
                        <a:lnSpc>
                          <a:spcPct val="115000"/>
                        </a:lnSpc>
                        <a:spcBef>
                          <a:spcPts val="0"/>
                        </a:spcBef>
                        <a:spcAft>
                          <a:spcPts val="0"/>
                        </a:spcAft>
                        <a:buClr>
                          <a:srgbClr val="000000"/>
                        </a:buClr>
                        <a:buSzPts val="1700"/>
                        <a:buFont typeface="Arial"/>
                        <a:buNone/>
                      </a:pPr>
                      <a:r>
                        <a:rPr b="1" lang="en-US" sz="2000" u="none" cap="none" strike="noStrike">
                          <a:latin typeface="Trebuchet MS"/>
                          <a:ea typeface="Trebuchet MS"/>
                          <a:cs typeface="Trebuchet MS"/>
                          <a:sym typeface="Trebuchet MS"/>
                        </a:rPr>
                        <a:t>Organization Type</a:t>
                      </a:r>
                      <a:endParaRPr b="1"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700"/>
                        <a:buFont typeface="Arial"/>
                        <a:buNone/>
                      </a:pPr>
                      <a:r>
                        <a:rPr b="1" lang="en-US" sz="2000" u="none" cap="none" strike="noStrike">
                          <a:latin typeface="Trebuchet MS"/>
                          <a:ea typeface="Trebuchet MS"/>
                          <a:cs typeface="Trebuchet MS"/>
                          <a:sym typeface="Trebuchet MS"/>
                        </a:rPr>
                        <a:t>Requests</a:t>
                      </a:r>
                      <a:endParaRPr b="1"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47325">
                <a:tc>
                  <a:txBody>
                    <a:bodyPr/>
                    <a:lstStyle/>
                    <a:p>
                      <a:pPr indent="0" lvl="0" marL="0" marR="0" rtl="0" algn="l">
                        <a:lnSpc>
                          <a:spcPct val="115000"/>
                        </a:lnSpc>
                        <a:spcBef>
                          <a:spcPts val="0"/>
                        </a:spcBef>
                        <a:spcAft>
                          <a:spcPts val="0"/>
                        </a:spcAft>
                        <a:buClr>
                          <a:srgbClr val="000000"/>
                        </a:buClr>
                        <a:buSzPts val="2000"/>
                        <a:buFont typeface="Arial"/>
                        <a:buNone/>
                      </a:pPr>
                      <a:r>
                        <a:rPr lang="en-US" sz="1800" u="none" cap="none" strike="noStrike">
                          <a:latin typeface="Trebuchet MS"/>
                          <a:ea typeface="Trebuchet MS"/>
                          <a:cs typeface="Trebuchet MS"/>
                          <a:sym typeface="Trebuchet MS"/>
                        </a:rPr>
                        <a:t>Acad/Educ Institutions</a:t>
                      </a:r>
                      <a:endParaRPr sz="1800" u="none" cap="none" strike="noStrike">
                        <a:latin typeface="Trebuchet MS"/>
                        <a:ea typeface="Trebuchet MS"/>
                        <a:cs typeface="Trebuchet MS"/>
                        <a:sym typeface="Trebuchet MS"/>
                      </a:endParaRPr>
                    </a:p>
                  </a:txBody>
                  <a:tcPr marT="25400" marB="25400" marR="25400" marL="2540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2000"/>
                        <a:buFont typeface="Arial"/>
                        <a:buNone/>
                      </a:pPr>
                      <a:r>
                        <a:rPr lang="en-US" sz="1800" u="none" cap="none" strike="noStrike">
                          <a:latin typeface="Trebuchet MS"/>
                          <a:ea typeface="Trebuchet MS"/>
                          <a:cs typeface="Trebuchet MS"/>
                          <a:sym typeface="Trebuchet MS"/>
                        </a:rPr>
                        <a:t>7,029</a:t>
                      </a:r>
                      <a:endParaRPr sz="1800" u="none" cap="none" strike="noStrike">
                        <a:latin typeface="Trebuchet MS"/>
                        <a:ea typeface="Trebuchet MS"/>
                        <a:cs typeface="Trebuchet MS"/>
                        <a:sym typeface="Trebuchet MS"/>
                      </a:endParaRPr>
                    </a:p>
                  </a:txBody>
                  <a:tcPr marT="25400" marB="25400" marR="25400" marL="2540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45925">
                <a:tc>
                  <a:txBody>
                    <a:bodyPr/>
                    <a:lstStyle/>
                    <a:p>
                      <a:pPr indent="0" lvl="0" marL="0" marR="0" rtl="0" algn="l">
                        <a:lnSpc>
                          <a:spcPct val="115000"/>
                        </a:lnSpc>
                        <a:spcBef>
                          <a:spcPts val="0"/>
                        </a:spcBef>
                        <a:spcAft>
                          <a:spcPts val="0"/>
                        </a:spcAft>
                        <a:buClr>
                          <a:srgbClr val="000000"/>
                        </a:buClr>
                        <a:buSzPts val="2000"/>
                        <a:buFont typeface="Arial"/>
                        <a:buNone/>
                      </a:pPr>
                      <a:r>
                        <a:rPr lang="en-US" sz="1800" u="none" cap="none" strike="noStrike">
                          <a:latin typeface="Trebuchet MS"/>
                          <a:ea typeface="Trebuchet MS"/>
                          <a:cs typeface="Trebuchet MS"/>
                          <a:sym typeface="Trebuchet MS"/>
                        </a:rPr>
                        <a:t>Private Sector</a:t>
                      </a:r>
                      <a:endParaRPr sz="1800" u="none" cap="none" strike="noStrike">
                        <a:latin typeface="Trebuchet MS"/>
                        <a:ea typeface="Trebuchet MS"/>
                        <a:cs typeface="Trebuchet MS"/>
                        <a:sym typeface="Trebuchet MS"/>
                      </a:endParaRPr>
                    </a:p>
                  </a:txBody>
                  <a:tcPr marT="25400" marB="25400" marR="25400" marL="2540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2000"/>
                        <a:buFont typeface="Arial"/>
                        <a:buNone/>
                      </a:pPr>
                      <a:r>
                        <a:rPr lang="en-US" sz="1800" u="none" cap="none" strike="noStrike">
                          <a:latin typeface="Trebuchet MS"/>
                          <a:ea typeface="Trebuchet MS"/>
                          <a:cs typeface="Trebuchet MS"/>
                          <a:sym typeface="Trebuchet MS"/>
                        </a:rPr>
                        <a:t>1,436</a:t>
                      </a:r>
                      <a:endParaRPr sz="1800" u="none" cap="none" strike="noStrike">
                        <a:latin typeface="Trebuchet MS"/>
                        <a:ea typeface="Trebuchet MS"/>
                        <a:cs typeface="Trebuchet MS"/>
                        <a:sym typeface="Trebuchet MS"/>
                      </a:endParaRPr>
                    </a:p>
                  </a:txBody>
                  <a:tcPr marT="25400" marB="25400" marR="25400" marL="2540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47325">
                <a:tc>
                  <a:txBody>
                    <a:bodyPr/>
                    <a:lstStyle/>
                    <a:p>
                      <a:pPr indent="0" lvl="0" marL="0" marR="0" rtl="0" algn="l">
                        <a:lnSpc>
                          <a:spcPct val="115000"/>
                        </a:lnSpc>
                        <a:spcBef>
                          <a:spcPts val="0"/>
                        </a:spcBef>
                        <a:spcAft>
                          <a:spcPts val="0"/>
                        </a:spcAft>
                        <a:buClr>
                          <a:srgbClr val="000000"/>
                        </a:buClr>
                        <a:buSzPts val="2000"/>
                        <a:buFont typeface="Arial"/>
                        <a:buNone/>
                      </a:pPr>
                      <a:r>
                        <a:rPr lang="en-US" sz="1800" u="none" cap="none" strike="noStrike">
                          <a:latin typeface="Trebuchet MS"/>
                          <a:ea typeface="Trebuchet MS"/>
                          <a:cs typeface="Trebuchet MS"/>
                          <a:sym typeface="Trebuchet MS"/>
                        </a:rPr>
                        <a:t>Gov’t Org</a:t>
                      </a:r>
                      <a:endParaRPr sz="1800" u="none" cap="none" strike="noStrike">
                        <a:latin typeface="Trebuchet MS"/>
                        <a:ea typeface="Trebuchet MS"/>
                        <a:cs typeface="Trebuchet MS"/>
                        <a:sym typeface="Trebuchet MS"/>
                      </a:endParaRPr>
                    </a:p>
                  </a:txBody>
                  <a:tcPr marT="25400" marB="25400" marR="25400" marL="2540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2000"/>
                        <a:buFont typeface="Arial"/>
                        <a:buNone/>
                      </a:pPr>
                      <a:r>
                        <a:rPr lang="en-US" sz="1800" u="none" cap="none" strike="noStrike">
                          <a:latin typeface="Trebuchet MS"/>
                          <a:ea typeface="Trebuchet MS"/>
                          <a:cs typeface="Trebuchet MS"/>
                          <a:sym typeface="Trebuchet MS"/>
                        </a:rPr>
                        <a:t>1,203</a:t>
                      </a:r>
                      <a:endParaRPr sz="1800" u="none" cap="none" strike="noStrike">
                        <a:latin typeface="Trebuchet MS"/>
                        <a:ea typeface="Trebuchet MS"/>
                        <a:cs typeface="Trebuchet MS"/>
                        <a:sym typeface="Trebuchet MS"/>
                      </a:endParaRPr>
                    </a:p>
                  </a:txBody>
                  <a:tcPr marT="25400" marB="25400" marR="25400" marL="2540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45925">
                <a:tc>
                  <a:txBody>
                    <a:bodyPr/>
                    <a:lstStyle/>
                    <a:p>
                      <a:pPr indent="0" lvl="0" marL="0" marR="0" rtl="0" algn="l">
                        <a:lnSpc>
                          <a:spcPct val="115000"/>
                        </a:lnSpc>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Reg’l/Int’l/Res/Prof Org</a:t>
                      </a:r>
                      <a:endParaRPr sz="1800" u="none" cap="none" strike="noStrike">
                        <a:latin typeface="Trebuchet MS"/>
                        <a:ea typeface="Trebuchet MS"/>
                        <a:cs typeface="Trebuchet MS"/>
                        <a:sym typeface="Trebuchet MS"/>
                      </a:endParaRPr>
                    </a:p>
                  </a:txBody>
                  <a:tcPr marT="25400" marB="25400" marR="25400" marL="2540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274</a:t>
                      </a:r>
                      <a:endParaRPr sz="1800" u="none" cap="none" strike="noStrike">
                        <a:latin typeface="Trebuchet MS"/>
                        <a:ea typeface="Trebuchet MS"/>
                        <a:cs typeface="Trebuchet MS"/>
                        <a:sym typeface="Trebuchet MS"/>
                      </a:endParaRPr>
                    </a:p>
                  </a:txBody>
                  <a:tcPr marT="25400" marB="25400" marR="25400" marL="2540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47325">
                <a:tc>
                  <a:txBody>
                    <a:bodyPr/>
                    <a:lstStyle/>
                    <a:p>
                      <a:pPr indent="0" lvl="0" marL="0" marR="0" rtl="0" algn="l">
                        <a:lnSpc>
                          <a:spcPct val="115000"/>
                        </a:lnSpc>
                        <a:spcBef>
                          <a:spcPts val="0"/>
                        </a:spcBef>
                        <a:spcAft>
                          <a:spcPts val="0"/>
                        </a:spcAft>
                        <a:buClr>
                          <a:srgbClr val="000000"/>
                        </a:buClr>
                        <a:buSzPts val="2000"/>
                        <a:buFont typeface="Arial"/>
                        <a:buNone/>
                      </a:pPr>
                      <a:r>
                        <a:rPr lang="en-US" sz="1800" u="none" cap="none" strike="noStrike">
                          <a:latin typeface="Trebuchet MS"/>
                          <a:ea typeface="Trebuchet MS"/>
                          <a:cs typeface="Trebuchet MS"/>
                          <a:sym typeface="Trebuchet MS"/>
                        </a:rPr>
                        <a:t>NGO/Peoples/Fisher Org</a:t>
                      </a:r>
                      <a:endParaRPr sz="1800" u="none" cap="none" strike="noStrike">
                        <a:latin typeface="Trebuchet MS"/>
                        <a:ea typeface="Trebuchet MS"/>
                        <a:cs typeface="Trebuchet MS"/>
                        <a:sym typeface="Trebuchet MS"/>
                      </a:endParaRPr>
                    </a:p>
                  </a:txBody>
                  <a:tcPr marT="25400" marB="25400" marR="25400" marL="2540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2000"/>
                        <a:buFont typeface="Arial"/>
                        <a:buNone/>
                      </a:pPr>
                      <a:r>
                        <a:rPr lang="en-US" sz="1800" u="none" cap="none" strike="noStrike">
                          <a:latin typeface="Trebuchet MS"/>
                          <a:ea typeface="Trebuchet MS"/>
                          <a:cs typeface="Trebuchet MS"/>
                          <a:sym typeface="Trebuchet MS"/>
                        </a:rPr>
                        <a:t>271</a:t>
                      </a:r>
                      <a:endParaRPr sz="1800" u="none" cap="none" strike="noStrike">
                        <a:latin typeface="Trebuchet MS"/>
                        <a:ea typeface="Trebuchet MS"/>
                        <a:cs typeface="Trebuchet MS"/>
                        <a:sym typeface="Trebuchet MS"/>
                      </a:endParaRPr>
                    </a:p>
                  </a:txBody>
                  <a:tcPr marT="25400" marB="25400" marR="25400" marL="2540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47325">
                <a:tc>
                  <a:txBody>
                    <a:bodyPr/>
                    <a:lstStyle/>
                    <a:p>
                      <a:pPr indent="0" lvl="0" marL="0" marR="0" rtl="0" algn="l">
                        <a:lnSpc>
                          <a:spcPct val="115000"/>
                        </a:lnSpc>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Media/Publishers</a:t>
                      </a:r>
                      <a:endParaRPr sz="1800" u="none" cap="none" strike="noStrike">
                        <a:latin typeface="Trebuchet MS"/>
                        <a:ea typeface="Trebuchet MS"/>
                        <a:cs typeface="Trebuchet MS"/>
                        <a:sym typeface="Trebuchet MS"/>
                      </a:endParaRPr>
                    </a:p>
                  </a:txBody>
                  <a:tcPr marT="25400" marB="25400" marR="25400" marL="2540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3</a:t>
                      </a:r>
                      <a:endParaRPr sz="1800" u="none" cap="none" strike="noStrike">
                        <a:latin typeface="Trebuchet MS"/>
                        <a:ea typeface="Trebuchet MS"/>
                        <a:cs typeface="Trebuchet MS"/>
                        <a:sym typeface="Trebuchet MS"/>
                      </a:endParaRPr>
                    </a:p>
                  </a:txBody>
                  <a:tcPr marT="25400" marB="25400" marR="25400" marL="2540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bl>
          </a:graphicData>
        </a:graphic>
      </p:graphicFrame>
      <p:sp>
        <p:nvSpPr>
          <p:cNvPr id="1036" name="Google Shape;1036;p144"/>
          <p:cNvSpPr txBox="1"/>
          <p:nvPr/>
        </p:nvSpPr>
        <p:spPr>
          <a:xfrm>
            <a:off x="4920900" y="6443550"/>
            <a:ext cx="4223100" cy="4146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560"/>
              </a:spcBef>
              <a:spcAft>
                <a:spcPts val="0"/>
              </a:spcAft>
              <a:buClr>
                <a:srgbClr val="000000"/>
              </a:buClr>
              <a:buSzPts val="2000"/>
              <a:buFont typeface="Arial"/>
              <a:buNone/>
            </a:pPr>
            <a:r>
              <a:rPr b="1" lang="en-US" sz="2000">
                <a:solidFill>
                  <a:srgbClr val="000066"/>
                </a:solidFill>
                <a:latin typeface="Trebuchet MS"/>
                <a:ea typeface="Trebuchet MS"/>
                <a:cs typeface="Trebuchet MS"/>
                <a:sym typeface="Trebuchet MS"/>
              </a:rPr>
              <a:t>17 Jan 2014 </a:t>
            </a:r>
            <a:r>
              <a:rPr b="1" i="0" lang="en-US" sz="2000" u="none" cap="none" strike="noStrike">
                <a:solidFill>
                  <a:srgbClr val="000066"/>
                </a:solidFill>
                <a:latin typeface="Arial"/>
                <a:ea typeface="Arial"/>
                <a:cs typeface="Arial"/>
                <a:sym typeface="Arial"/>
              </a:rPr>
              <a:t>- 31 Aug 2021</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0" name="Shape 1040"/>
        <p:cNvGrpSpPr/>
        <p:nvPr/>
      </p:nvGrpSpPr>
      <p:grpSpPr>
        <a:xfrm>
          <a:off x="0" y="0"/>
          <a:ext cx="0" cy="0"/>
          <a:chOff x="0" y="0"/>
          <a:chExt cx="0" cy="0"/>
        </a:xfrm>
      </p:grpSpPr>
      <p:sp>
        <p:nvSpPr>
          <p:cNvPr id="1041" name="Google Shape;1041;p148"/>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400"/>
              <a:buNone/>
            </a:pPr>
            <a:r>
              <a:rPr lang="en-US">
                <a:solidFill>
                  <a:schemeClr val="lt1"/>
                </a:solidFill>
              </a:rPr>
              <a:t>Request a copy of document (by country)</a:t>
            </a:r>
            <a:endParaRPr>
              <a:solidFill>
                <a:schemeClr val="lt1"/>
              </a:solidFill>
            </a:endParaRPr>
          </a:p>
        </p:txBody>
      </p:sp>
      <p:graphicFrame>
        <p:nvGraphicFramePr>
          <p:cNvPr id="1042" name="Google Shape;1042;p148"/>
          <p:cNvGraphicFramePr/>
          <p:nvPr/>
        </p:nvGraphicFramePr>
        <p:xfrm>
          <a:off x="4820337" y="1783371"/>
          <a:ext cx="3000000" cy="3000000"/>
        </p:xfrm>
        <a:graphic>
          <a:graphicData uri="http://schemas.openxmlformats.org/drawingml/2006/table">
            <a:tbl>
              <a:tblPr>
                <a:noFill/>
                <a:tableStyleId>{2CCCF0D8-B278-4A1B-882C-1B570A591ADC}</a:tableStyleId>
              </a:tblPr>
              <a:tblGrid>
                <a:gridCol w="2768600"/>
                <a:gridCol w="1422400"/>
              </a:tblGrid>
              <a:tr h="427025">
                <a:tc>
                  <a:txBody>
                    <a:bodyPr/>
                    <a:lstStyle/>
                    <a:p>
                      <a:pPr indent="-342900" lvl="0" marL="342900" marR="0" rtl="0" algn="l">
                        <a:lnSpc>
                          <a:spcPct val="100000"/>
                        </a:lnSpc>
                        <a:spcBef>
                          <a:spcPts val="0"/>
                        </a:spcBef>
                        <a:spcAft>
                          <a:spcPts val="0"/>
                        </a:spcAft>
                        <a:buClr>
                          <a:schemeClr val="dk1"/>
                        </a:buClr>
                        <a:buSzPts val="2200"/>
                        <a:buFont typeface="Trebuchet MS"/>
                        <a:buNone/>
                      </a:pPr>
                      <a:r>
                        <a:rPr b="1" i="0" lang="en-US" sz="2200" u="none" cap="none" strike="noStrike">
                          <a:solidFill>
                            <a:schemeClr val="dk1"/>
                          </a:solidFill>
                          <a:latin typeface="Trebuchet MS"/>
                          <a:ea typeface="Trebuchet MS"/>
                          <a:cs typeface="Trebuchet MS"/>
                          <a:sym typeface="Trebuchet MS"/>
                        </a:rPr>
                        <a:t>Countries</a:t>
                      </a:r>
                      <a:endParaRPr b="1" sz="2200" u="none" cap="none" strike="noStrike">
                        <a:latin typeface="Trebuchet MS"/>
                        <a:ea typeface="Trebuchet MS"/>
                        <a:cs typeface="Trebuchet MS"/>
                        <a:sym typeface="Trebuchet MS"/>
                      </a:endParaRPr>
                    </a:p>
                  </a:txBody>
                  <a:tcPr marT="45700" marB="4570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c>
                  <a:txBody>
                    <a:bodyPr/>
                    <a:lstStyle/>
                    <a:p>
                      <a:pPr indent="-342900" lvl="0" marL="342900" marR="0" rtl="0" algn="l">
                        <a:lnSpc>
                          <a:spcPct val="100000"/>
                        </a:lnSpc>
                        <a:spcBef>
                          <a:spcPts val="0"/>
                        </a:spcBef>
                        <a:spcAft>
                          <a:spcPts val="0"/>
                        </a:spcAft>
                        <a:buClr>
                          <a:schemeClr val="dk1"/>
                        </a:buClr>
                        <a:buSzPts val="2200"/>
                        <a:buFont typeface="Trebuchet MS"/>
                        <a:buNone/>
                      </a:pPr>
                      <a:r>
                        <a:rPr b="1" i="0" lang="en-US" sz="2200" u="none" cap="none" strike="noStrike">
                          <a:solidFill>
                            <a:schemeClr val="dk1"/>
                          </a:solidFill>
                          <a:latin typeface="Trebuchet MS"/>
                          <a:ea typeface="Trebuchet MS"/>
                          <a:cs typeface="Trebuchet MS"/>
                          <a:sym typeface="Trebuchet MS"/>
                        </a:rPr>
                        <a:t>Requests</a:t>
                      </a:r>
                      <a:endParaRPr b="1" sz="2200" u="none" cap="none" strike="noStrike">
                        <a:latin typeface="Trebuchet MS"/>
                        <a:ea typeface="Trebuchet MS"/>
                        <a:cs typeface="Trebuchet MS"/>
                        <a:sym typeface="Trebuchet MS"/>
                      </a:endParaRPr>
                    </a:p>
                  </a:txBody>
                  <a:tcPr marT="45700" marB="4570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r>
              <a:tr h="373050">
                <a:tc>
                  <a:txBody>
                    <a:bodyPr/>
                    <a:lstStyle/>
                    <a:p>
                      <a:pPr indent="0" lvl="0" marL="0" marR="0" rtl="0" algn="l">
                        <a:lnSpc>
                          <a:spcPct val="115000"/>
                        </a:lnSpc>
                        <a:spcBef>
                          <a:spcPts val="0"/>
                        </a:spcBef>
                        <a:spcAft>
                          <a:spcPts val="0"/>
                        </a:spcAft>
                        <a:buClr>
                          <a:srgbClr val="000000"/>
                        </a:buClr>
                        <a:buSzPts val="2200"/>
                        <a:buFont typeface="Arial"/>
                        <a:buNone/>
                      </a:pPr>
                      <a:r>
                        <a:rPr lang="en-US" sz="2200" u="none" cap="none" strike="noStrike">
                          <a:latin typeface="Trebuchet MS"/>
                          <a:ea typeface="Trebuchet MS"/>
                          <a:cs typeface="Trebuchet MS"/>
                          <a:sym typeface="Trebuchet MS"/>
                        </a:rPr>
                        <a:t>Myanmar</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50</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73050">
                <a:tc>
                  <a:txBody>
                    <a:bodyPr/>
                    <a:lstStyle/>
                    <a:p>
                      <a:pPr indent="0" lvl="0" marL="0" marR="0" rtl="0" algn="l">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Viet Nam</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48</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73050">
                <a:tc>
                  <a:txBody>
                    <a:bodyPr/>
                    <a:lstStyle/>
                    <a:p>
                      <a:pPr indent="0" lvl="0" marL="0" marR="0" rtl="0" algn="l">
                        <a:lnSpc>
                          <a:spcPct val="115000"/>
                        </a:lnSpc>
                        <a:spcBef>
                          <a:spcPts val="0"/>
                        </a:spcBef>
                        <a:spcAft>
                          <a:spcPts val="0"/>
                        </a:spcAft>
                        <a:buClr>
                          <a:srgbClr val="000000"/>
                        </a:buClr>
                        <a:buSzPts val="2200"/>
                        <a:buFont typeface="Arial"/>
                        <a:buNone/>
                      </a:pPr>
                      <a:r>
                        <a:rPr lang="en-US" sz="2200" u="none" cap="none" strike="noStrike">
                          <a:latin typeface="Trebuchet MS"/>
                          <a:ea typeface="Trebuchet MS"/>
                          <a:cs typeface="Trebuchet MS"/>
                          <a:sym typeface="Trebuchet MS"/>
                        </a:rPr>
                        <a:t>Japan</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37</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73050">
                <a:tc>
                  <a:txBody>
                    <a:bodyPr/>
                    <a:lstStyle/>
                    <a:p>
                      <a:pPr indent="0" lvl="0" marL="0" marR="0" rtl="0" algn="l">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Cambodia</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36</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74650">
                <a:tc>
                  <a:txBody>
                    <a:bodyPr/>
                    <a:lstStyle/>
                    <a:p>
                      <a:pPr indent="0" lvl="0" marL="0" marR="0" rtl="0" algn="l">
                        <a:lnSpc>
                          <a:spcPct val="115000"/>
                        </a:lnSpc>
                        <a:spcBef>
                          <a:spcPts val="0"/>
                        </a:spcBef>
                        <a:spcAft>
                          <a:spcPts val="0"/>
                        </a:spcAft>
                        <a:buClr>
                          <a:srgbClr val="000000"/>
                        </a:buClr>
                        <a:buSzPts val="2200"/>
                        <a:buFont typeface="Arial"/>
                        <a:buNone/>
                      </a:pPr>
                      <a:r>
                        <a:rPr lang="en-US" sz="2200" u="none" cap="none" strike="noStrike">
                          <a:latin typeface="Trebuchet MS"/>
                          <a:ea typeface="Trebuchet MS"/>
                          <a:cs typeface="Trebuchet MS"/>
                          <a:sym typeface="Trebuchet MS"/>
                        </a:rPr>
                        <a:t>Brunei</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19</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74650">
                <a:tc>
                  <a:txBody>
                    <a:bodyPr/>
                    <a:lstStyle/>
                    <a:p>
                      <a:pPr indent="0" lvl="0" marL="0" marR="0" rtl="0" algn="l">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Lao PDR</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0</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bl>
          </a:graphicData>
        </a:graphic>
      </p:graphicFrame>
      <p:sp>
        <p:nvSpPr>
          <p:cNvPr id="1043" name="Google Shape;1043;p148"/>
          <p:cNvSpPr txBox="1"/>
          <p:nvPr/>
        </p:nvSpPr>
        <p:spPr>
          <a:xfrm>
            <a:off x="329956" y="1416415"/>
            <a:ext cx="2937000" cy="3699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rPr b="1" i="0" lang="en-US" sz="1800" u="none" cap="none" strike="noStrike">
                <a:solidFill>
                  <a:schemeClr val="dk1"/>
                </a:solidFill>
                <a:latin typeface="Arial"/>
                <a:ea typeface="Arial"/>
                <a:cs typeface="Arial"/>
                <a:sym typeface="Arial"/>
              </a:rPr>
              <a:t>Top requesting countries</a:t>
            </a:r>
            <a:endParaRPr b="0" i="0" sz="1400" u="none" cap="none" strike="noStrike">
              <a:solidFill>
                <a:srgbClr val="000000"/>
              </a:solidFill>
              <a:latin typeface="Arial"/>
              <a:ea typeface="Arial"/>
              <a:cs typeface="Arial"/>
              <a:sym typeface="Arial"/>
            </a:endParaRPr>
          </a:p>
        </p:txBody>
      </p:sp>
      <p:sp>
        <p:nvSpPr>
          <p:cNvPr id="1044" name="Google Shape;1044;p148"/>
          <p:cNvSpPr txBox="1"/>
          <p:nvPr/>
        </p:nvSpPr>
        <p:spPr>
          <a:xfrm>
            <a:off x="4648200" y="1414971"/>
            <a:ext cx="3871800" cy="3684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1800"/>
              <a:buFont typeface="Trebuchet MS"/>
              <a:buNone/>
            </a:pPr>
            <a:r>
              <a:rPr b="1" i="0" lang="en-US" sz="1800" u="none" cap="none" strike="noStrike">
                <a:solidFill>
                  <a:schemeClr val="dk1"/>
                </a:solidFill>
                <a:latin typeface="Trebuchet MS"/>
                <a:ea typeface="Trebuchet MS"/>
                <a:cs typeface="Trebuchet MS"/>
                <a:sym typeface="Trebuchet MS"/>
              </a:rPr>
              <a:t>Other SEAFDEC Member Countries</a:t>
            </a:r>
            <a:endParaRPr b="0" i="0" sz="1400" u="none" cap="none" strike="noStrike">
              <a:solidFill>
                <a:srgbClr val="000000"/>
              </a:solidFill>
              <a:latin typeface="Arial"/>
              <a:ea typeface="Arial"/>
              <a:cs typeface="Arial"/>
              <a:sym typeface="Arial"/>
            </a:endParaRPr>
          </a:p>
        </p:txBody>
      </p:sp>
      <p:graphicFrame>
        <p:nvGraphicFramePr>
          <p:cNvPr id="1045" name="Google Shape;1045;p148"/>
          <p:cNvGraphicFramePr/>
          <p:nvPr/>
        </p:nvGraphicFramePr>
        <p:xfrm>
          <a:off x="329956" y="1783371"/>
          <a:ext cx="3000000" cy="3000000"/>
        </p:xfrm>
        <a:graphic>
          <a:graphicData uri="http://schemas.openxmlformats.org/drawingml/2006/table">
            <a:tbl>
              <a:tblPr>
                <a:noFill/>
                <a:tableStyleId>{2CCCF0D8-B278-4A1B-882C-1B570A591ADC}</a:tableStyleId>
              </a:tblPr>
              <a:tblGrid>
                <a:gridCol w="1577975"/>
                <a:gridCol w="1812925"/>
              </a:tblGrid>
              <a:tr h="427025">
                <a:tc>
                  <a:txBody>
                    <a:bodyPr/>
                    <a:lstStyle/>
                    <a:p>
                      <a:pPr indent="-342900" lvl="0" marL="342900" marR="0" rtl="0" algn="l">
                        <a:lnSpc>
                          <a:spcPct val="100000"/>
                        </a:lnSpc>
                        <a:spcBef>
                          <a:spcPts val="0"/>
                        </a:spcBef>
                        <a:spcAft>
                          <a:spcPts val="0"/>
                        </a:spcAft>
                        <a:buClr>
                          <a:schemeClr val="dk1"/>
                        </a:buClr>
                        <a:buSzPts val="2200"/>
                        <a:buFont typeface="Trebuchet MS"/>
                        <a:buNone/>
                      </a:pPr>
                      <a:r>
                        <a:rPr b="1" i="0" lang="en-US" sz="2200" u="none" cap="none" strike="noStrike">
                          <a:solidFill>
                            <a:schemeClr val="dk1"/>
                          </a:solidFill>
                          <a:latin typeface="Trebuchet MS"/>
                          <a:ea typeface="Trebuchet MS"/>
                          <a:cs typeface="Trebuchet MS"/>
                          <a:sym typeface="Trebuchet MS"/>
                        </a:rPr>
                        <a:t>Countries</a:t>
                      </a:r>
                      <a:endParaRPr sz="1400" u="none" cap="none" strike="noStrike"/>
                    </a:p>
                  </a:txBody>
                  <a:tcPr marT="45700" marB="45700" marR="91450" marL="9145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c>
                  <a:txBody>
                    <a:bodyPr/>
                    <a:lstStyle/>
                    <a:p>
                      <a:pPr indent="-342900" lvl="0" marL="342900" marR="0" rtl="0" algn="l">
                        <a:lnSpc>
                          <a:spcPct val="100000"/>
                        </a:lnSpc>
                        <a:spcBef>
                          <a:spcPts val="0"/>
                        </a:spcBef>
                        <a:spcAft>
                          <a:spcPts val="0"/>
                        </a:spcAft>
                        <a:buClr>
                          <a:schemeClr val="dk1"/>
                        </a:buClr>
                        <a:buSzPts val="2200"/>
                        <a:buFont typeface="Trebuchet MS"/>
                        <a:buNone/>
                      </a:pPr>
                      <a:r>
                        <a:rPr b="1" i="0" lang="en-US" sz="2200" u="none" cap="none" strike="noStrike">
                          <a:solidFill>
                            <a:schemeClr val="dk1"/>
                          </a:solidFill>
                          <a:latin typeface="Trebuchet MS"/>
                          <a:ea typeface="Trebuchet MS"/>
                          <a:cs typeface="Trebuchet MS"/>
                          <a:sym typeface="Trebuchet MS"/>
                        </a:rPr>
                        <a:t>Requests</a:t>
                      </a:r>
                      <a:endParaRPr sz="1400" u="none" cap="none" strike="noStrike"/>
                    </a:p>
                  </a:txBody>
                  <a:tcPr marT="45700" marB="45700" marR="91450" marL="9145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r>
              <a:tr h="373050">
                <a:tc>
                  <a:txBody>
                    <a:bodyPr/>
                    <a:lstStyle/>
                    <a:p>
                      <a:pPr indent="0" lvl="0" marL="0" marR="0" rtl="0" algn="l">
                        <a:lnSpc>
                          <a:spcPct val="115000"/>
                        </a:lnSpc>
                        <a:spcBef>
                          <a:spcPts val="0"/>
                        </a:spcBef>
                        <a:spcAft>
                          <a:spcPts val="0"/>
                        </a:spcAft>
                        <a:buClr>
                          <a:schemeClr val="dk1"/>
                        </a:buClr>
                        <a:buSzPts val="2200"/>
                        <a:buFont typeface="Trebuchet MS"/>
                        <a:buNone/>
                      </a:pPr>
                      <a:r>
                        <a:rPr b="1" lang="en-US" sz="2200" u="none" cap="none" strike="noStrike">
                          <a:latin typeface="Trebuchet MS"/>
                          <a:ea typeface="Trebuchet MS"/>
                          <a:cs typeface="Trebuchet MS"/>
                          <a:sym typeface="Trebuchet MS"/>
                        </a:rPr>
                        <a:t>Philippines</a:t>
                      </a:r>
                      <a:endParaRPr b="1"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7,103</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73050">
                <a:tc>
                  <a:txBody>
                    <a:bodyPr/>
                    <a:lstStyle/>
                    <a:p>
                      <a:pPr indent="0" lvl="0" marL="0" marR="0" rtl="0" algn="l">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India</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603</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73050">
                <a:tc>
                  <a:txBody>
                    <a:bodyPr/>
                    <a:lstStyle/>
                    <a:p>
                      <a:pPr indent="0" lvl="0" marL="0" marR="0" rtl="0" algn="l">
                        <a:lnSpc>
                          <a:spcPct val="115000"/>
                        </a:lnSpc>
                        <a:spcBef>
                          <a:spcPts val="0"/>
                        </a:spcBef>
                        <a:spcAft>
                          <a:spcPts val="0"/>
                        </a:spcAft>
                        <a:buClr>
                          <a:schemeClr val="dk1"/>
                        </a:buClr>
                        <a:buSzPts val="2200"/>
                        <a:buFont typeface="Trebuchet MS"/>
                        <a:buNone/>
                      </a:pPr>
                      <a:r>
                        <a:rPr b="1" lang="en-US" sz="2200" u="none" cap="none" strike="noStrike">
                          <a:latin typeface="Trebuchet MS"/>
                          <a:ea typeface="Trebuchet MS"/>
                          <a:cs typeface="Trebuchet MS"/>
                          <a:sym typeface="Trebuchet MS"/>
                        </a:rPr>
                        <a:t>Malaysia</a:t>
                      </a:r>
                      <a:endParaRPr b="1"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335</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74650">
                <a:tc>
                  <a:txBody>
                    <a:bodyPr/>
                    <a:lstStyle/>
                    <a:p>
                      <a:pPr indent="0" lvl="0" marL="0" marR="0" rtl="0" algn="l">
                        <a:lnSpc>
                          <a:spcPct val="115000"/>
                        </a:lnSpc>
                        <a:spcBef>
                          <a:spcPts val="0"/>
                        </a:spcBef>
                        <a:spcAft>
                          <a:spcPts val="0"/>
                        </a:spcAft>
                        <a:buClr>
                          <a:schemeClr val="dk1"/>
                        </a:buClr>
                        <a:buSzPts val="2200"/>
                        <a:buFont typeface="Trebuchet MS"/>
                        <a:buNone/>
                      </a:pPr>
                      <a:r>
                        <a:rPr b="1" lang="en-US" sz="2200" u="none" cap="none" strike="noStrike">
                          <a:latin typeface="Trebuchet MS"/>
                          <a:ea typeface="Trebuchet MS"/>
                          <a:cs typeface="Trebuchet MS"/>
                          <a:sym typeface="Trebuchet MS"/>
                        </a:rPr>
                        <a:t>Indonesia</a:t>
                      </a:r>
                      <a:endParaRPr b="1"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250</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73050">
                <a:tc>
                  <a:txBody>
                    <a:bodyPr/>
                    <a:lstStyle/>
                    <a:p>
                      <a:pPr indent="0" lvl="0" marL="0" marR="0" rtl="0" algn="l">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USA</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164</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73050">
                <a:tc>
                  <a:txBody>
                    <a:bodyPr/>
                    <a:lstStyle/>
                    <a:p>
                      <a:pPr indent="0" lvl="0" marL="0" marR="0" rtl="0" algn="l">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Bangladesh</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130</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73050">
                <a:tc>
                  <a:txBody>
                    <a:bodyPr/>
                    <a:lstStyle/>
                    <a:p>
                      <a:pPr indent="0" lvl="0" marL="0" marR="0" rtl="0" algn="l">
                        <a:lnSpc>
                          <a:spcPct val="115000"/>
                        </a:lnSpc>
                        <a:spcBef>
                          <a:spcPts val="0"/>
                        </a:spcBef>
                        <a:spcAft>
                          <a:spcPts val="0"/>
                        </a:spcAft>
                        <a:buClr>
                          <a:schemeClr val="dk1"/>
                        </a:buClr>
                        <a:buSzPts val="2200"/>
                        <a:buFont typeface="Trebuchet MS"/>
                        <a:buNone/>
                      </a:pPr>
                      <a:r>
                        <a:rPr b="1" lang="en-US" sz="2200" u="none" cap="none" strike="noStrike">
                          <a:latin typeface="Trebuchet MS"/>
                          <a:ea typeface="Trebuchet MS"/>
                          <a:cs typeface="Trebuchet MS"/>
                          <a:sym typeface="Trebuchet MS"/>
                        </a:rPr>
                        <a:t>Thailand</a:t>
                      </a:r>
                      <a:endParaRPr b="1"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98</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73050">
                <a:tc>
                  <a:txBody>
                    <a:bodyPr/>
                    <a:lstStyle/>
                    <a:p>
                      <a:pPr indent="0" lvl="0" marL="0" marR="0" rtl="0" algn="l">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Australia</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93</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73050">
                <a:tc>
                  <a:txBody>
                    <a:bodyPr/>
                    <a:lstStyle/>
                    <a:p>
                      <a:pPr indent="0" lvl="0" marL="0" marR="0" rtl="0" algn="l">
                        <a:lnSpc>
                          <a:spcPct val="115000"/>
                        </a:lnSpc>
                        <a:spcBef>
                          <a:spcPts val="0"/>
                        </a:spcBef>
                        <a:spcAft>
                          <a:spcPts val="0"/>
                        </a:spcAft>
                        <a:buClr>
                          <a:schemeClr val="dk1"/>
                        </a:buClr>
                        <a:buSzPts val="2200"/>
                        <a:buFont typeface="Trebuchet MS"/>
                        <a:buNone/>
                      </a:pPr>
                      <a:r>
                        <a:rPr b="1" lang="en-US" sz="2200" u="none" cap="none" strike="noStrike">
                          <a:latin typeface="Trebuchet MS"/>
                          <a:ea typeface="Trebuchet MS"/>
                          <a:cs typeface="Trebuchet MS"/>
                          <a:sym typeface="Trebuchet MS"/>
                        </a:rPr>
                        <a:t>Singapore</a:t>
                      </a:r>
                      <a:endParaRPr b="1"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88</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74650">
                <a:tc>
                  <a:txBody>
                    <a:bodyPr/>
                    <a:lstStyle/>
                    <a:p>
                      <a:pPr indent="0" lvl="0" marL="0" marR="0" rtl="0" algn="l">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Nigeria</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2200"/>
                        <a:buFont typeface="Trebuchet MS"/>
                        <a:buNone/>
                      </a:pPr>
                      <a:r>
                        <a:rPr lang="en-US" sz="2200" u="none" cap="none" strike="noStrike">
                          <a:latin typeface="Trebuchet MS"/>
                          <a:ea typeface="Trebuchet MS"/>
                          <a:cs typeface="Trebuchet MS"/>
                          <a:sym typeface="Trebuchet MS"/>
                        </a:rPr>
                        <a:t>86</a:t>
                      </a:r>
                      <a:endParaRPr sz="22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bl>
          </a:graphicData>
        </a:graphic>
      </p:graphicFrame>
      <p:sp>
        <p:nvSpPr>
          <p:cNvPr id="1046" name="Google Shape;1046;p148"/>
          <p:cNvSpPr txBox="1"/>
          <p:nvPr/>
        </p:nvSpPr>
        <p:spPr>
          <a:xfrm>
            <a:off x="5046600" y="6443550"/>
            <a:ext cx="4097400" cy="4143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chemeClr val="dk1"/>
              </a:buClr>
              <a:buSzPts val="1000"/>
              <a:buFont typeface="Arial"/>
              <a:buNone/>
            </a:pPr>
            <a:r>
              <a:rPr b="0" i="1" lang="en-US" sz="1500" u="none" cap="none" strike="noStrike">
                <a:solidFill>
                  <a:schemeClr val="dk1"/>
                </a:solidFill>
                <a:latin typeface="Arial"/>
                <a:ea typeface="Arial"/>
                <a:cs typeface="Arial"/>
                <a:sym typeface="Arial"/>
              </a:rPr>
              <a:t>* From January 17, 2014  to August 31, 2021</a:t>
            </a:r>
            <a:endParaRPr b="0" i="0" sz="1500" u="none" cap="none" strike="noStrike">
              <a:solidFill>
                <a:srgbClr val="000000"/>
              </a:solidFill>
              <a:latin typeface="Arial"/>
              <a:ea typeface="Arial"/>
              <a:cs typeface="Arial"/>
              <a:sym typeface="Arial"/>
            </a:endParaRPr>
          </a:p>
        </p:txBody>
      </p:sp>
    </p:spTree>
  </p:cSld>
  <p:clrMapOvr>
    <a:masterClrMapping/>
  </p:clrMapOvr>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1" name="Shape 1051"/>
        <p:cNvGrpSpPr/>
        <p:nvPr/>
      </p:nvGrpSpPr>
      <p:grpSpPr>
        <a:xfrm>
          <a:off x="0" y="0"/>
          <a:ext cx="0" cy="0"/>
          <a:chOff x="0" y="0"/>
          <a:chExt cx="0" cy="0"/>
        </a:xfrm>
      </p:grpSpPr>
      <p:pic>
        <p:nvPicPr>
          <p:cNvPr id="1052" name="Google Shape;1052;p150" title="Article Requests Time Lapse - Google Chrome 14_10_2021 2_53_58 PM.mp4">
            <a:hlinkClick r:id="rId3"/>
          </p:cNvPr>
          <p:cNvPicPr preferRelativeResize="0"/>
          <p:nvPr/>
        </p:nvPicPr>
        <p:blipFill rotWithShape="1">
          <a:blip r:embed="rId4">
            <a:alphaModFix/>
          </a:blip>
          <a:srcRect b="0" l="0" r="0" t="0"/>
          <a:stretch/>
        </p:blipFill>
        <p:spPr>
          <a:xfrm>
            <a:off x="152400" y="685800"/>
            <a:ext cx="8839199" cy="5524499"/>
          </a:xfrm>
          <a:prstGeom prst="rect">
            <a:avLst/>
          </a:prstGeom>
          <a:noFill/>
          <a:ln>
            <a:noFill/>
          </a:ln>
        </p:spPr>
      </p:pic>
      <p:sp>
        <p:nvSpPr>
          <p:cNvPr id="1053" name="Google Shape;1053;p150"/>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400"/>
              <a:buNone/>
            </a:pPr>
            <a:r>
              <a:rPr lang="en-US">
                <a:solidFill>
                  <a:srgbClr val="FFFFFF"/>
                </a:solidFill>
              </a:rPr>
              <a:t>Request a copy of document – Time Lapse</a:t>
            </a:r>
            <a:endParaRPr>
              <a:solidFill>
                <a:srgbClr val="FFFFFF"/>
              </a:solidFill>
            </a:endParaRPr>
          </a:p>
        </p:txBody>
      </p:sp>
      <p:sp>
        <p:nvSpPr>
          <p:cNvPr id="1054" name="Google Shape;1054;p150"/>
          <p:cNvSpPr txBox="1"/>
          <p:nvPr/>
        </p:nvSpPr>
        <p:spPr>
          <a:xfrm>
            <a:off x="152450" y="6472725"/>
            <a:ext cx="8839200" cy="400079"/>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chemeClr val="dk1"/>
              </a:buClr>
              <a:buSzPts val="1400"/>
              <a:buFont typeface="Trebuchet MS"/>
              <a:buNone/>
            </a:pPr>
            <a:r>
              <a:rPr lang="en-US" sz="1400">
                <a:solidFill>
                  <a:schemeClr val="dk1"/>
                </a:solidFill>
                <a:latin typeface="Trebuchet MS"/>
                <a:ea typeface="Trebuchet MS"/>
                <a:cs typeface="Trebuchet MS"/>
                <a:sym typeface="Trebuchet MS"/>
              </a:rPr>
              <a:t>https://seafdecaqdlibrary.carto.com/builder/737ecada-535c-4a0b-aa84-157b6ba8401d/embed</a:t>
            </a:r>
            <a:endParaRPr sz="1400">
              <a:solidFill>
                <a:schemeClr val="dk1"/>
              </a:solidFill>
              <a:latin typeface="Trebuchet MS"/>
              <a:ea typeface="Trebuchet MS"/>
              <a:cs typeface="Trebuchet MS"/>
              <a:sym typeface="Trebuchet M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2"/>
                                        </p:tgtEl>
                                        <p:attrNameLst>
                                          <p:attrName>style.visibility</p:attrName>
                                        </p:attrNameLst>
                                      </p:cBhvr>
                                      <p:to>
                                        <p:strVal val="visible"/>
                                      </p:to>
                                    </p:set>
                                    <p:animEffect filter="fade" transition="in">
                                      <p:cBhvr>
                                        <p:cTn dur="1000"/>
                                        <p:tgtEl>
                                          <p:spTgt spid="10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9" name="Shape 1059"/>
        <p:cNvGrpSpPr/>
        <p:nvPr/>
      </p:nvGrpSpPr>
      <p:grpSpPr>
        <a:xfrm>
          <a:off x="0" y="0"/>
          <a:ext cx="0" cy="0"/>
          <a:chOff x="0" y="0"/>
          <a:chExt cx="0" cy="0"/>
        </a:xfrm>
      </p:grpSpPr>
      <p:sp>
        <p:nvSpPr>
          <p:cNvPr id="1060" name="Google Shape;1060;p151"/>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400"/>
              <a:buNone/>
            </a:pPr>
            <a:r>
              <a:rPr lang="en-US">
                <a:solidFill>
                  <a:srgbClr val="FFFFFF"/>
                </a:solidFill>
              </a:rPr>
              <a:t>Request a copy of document (Org Type)</a:t>
            </a:r>
            <a:endParaRPr>
              <a:solidFill>
                <a:srgbClr val="FFFFFF"/>
              </a:solidFill>
            </a:endParaRPr>
          </a:p>
        </p:txBody>
      </p:sp>
      <p:sp>
        <p:nvSpPr>
          <p:cNvPr id="1061" name="Google Shape;1061;p151"/>
          <p:cNvSpPr txBox="1"/>
          <p:nvPr/>
        </p:nvSpPr>
        <p:spPr>
          <a:xfrm>
            <a:off x="152450" y="6472725"/>
            <a:ext cx="8839200" cy="4002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chemeClr val="dk1"/>
              </a:buClr>
              <a:buSzPts val="1800"/>
              <a:buFont typeface="Trebuchet MS"/>
              <a:buNone/>
            </a:pPr>
            <a:r>
              <a:rPr lang="en-US" sz="1800">
                <a:solidFill>
                  <a:schemeClr val="dk1"/>
                </a:solidFill>
                <a:latin typeface="Trebuchet MS"/>
                <a:ea typeface="Trebuchet MS"/>
                <a:cs typeface="Trebuchet MS"/>
                <a:sym typeface="Trebuchet MS"/>
              </a:rPr>
              <a:t>https://seafdecaqdlibrary.carto.com/builder/b23a981c-e55e-404b-a450-7247d4d931a9/embed</a:t>
            </a:r>
            <a:endParaRPr sz="1800">
              <a:solidFill>
                <a:schemeClr val="dk1"/>
              </a:solidFill>
              <a:latin typeface="Trebuchet MS"/>
              <a:ea typeface="Trebuchet MS"/>
              <a:cs typeface="Trebuchet MS"/>
              <a:sym typeface="Trebuchet MS"/>
            </a:endParaRPr>
          </a:p>
        </p:txBody>
      </p:sp>
      <p:pic>
        <p:nvPicPr>
          <p:cNvPr id="1062" name="Google Shape;1062;p151"/>
          <p:cNvPicPr preferRelativeResize="0"/>
          <p:nvPr/>
        </p:nvPicPr>
        <p:blipFill rotWithShape="1">
          <a:blip r:embed="rId3">
            <a:alphaModFix/>
          </a:blip>
          <a:srcRect b="0" l="0" r="0" t="0"/>
          <a:stretch/>
        </p:blipFill>
        <p:spPr>
          <a:xfrm>
            <a:off x="152400" y="685800"/>
            <a:ext cx="8839199" cy="5524499"/>
          </a:xfrm>
          <a:prstGeom prst="rect">
            <a:avLst/>
          </a:prstGeom>
          <a:noFill/>
          <a:ln>
            <a:noFill/>
          </a:ln>
        </p:spPr>
      </p:pic>
    </p:spTree>
  </p:cSld>
  <p:clrMapOvr>
    <a:masterClrMapping/>
  </p:clrMapOvr>
</p:sld>
</file>

<file path=ppt/slides/slide1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7" name="Shape 1067"/>
        <p:cNvGrpSpPr/>
        <p:nvPr/>
      </p:nvGrpSpPr>
      <p:grpSpPr>
        <a:xfrm>
          <a:off x="0" y="0"/>
          <a:ext cx="0" cy="0"/>
          <a:chOff x="0" y="0"/>
          <a:chExt cx="0" cy="0"/>
        </a:xfrm>
      </p:grpSpPr>
      <p:sp>
        <p:nvSpPr>
          <p:cNvPr id="1068" name="Google Shape;1068;p152"/>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400"/>
              <a:buNone/>
            </a:pPr>
            <a:r>
              <a:rPr lang="en-US">
                <a:solidFill>
                  <a:srgbClr val="FFFFFF"/>
                </a:solidFill>
              </a:rPr>
              <a:t>Request a copy of document (Org Type)</a:t>
            </a:r>
            <a:endParaRPr>
              <a:solidFill>
                <a:srgbClr val="FFFFFF"/>
              </a:solidFill>
            </a:endParaRPr>
          </a:p>
        </p:txBody>
      </p:sp>
      <p:sp>
        <p:nvSpPr>
          <p:cNvPr id="1069" name="Google Shape;1069;p152"/>
          <p:cNvSpPr txBox="1"/>
          <p:nvPr/>
        </p:nvSpPr>
        <p:spPr>
          <a:xfrm>
            <a:off x="152450" y="6472725"/>
            <a:ext cx="8839200" cy="400079"/>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chemeClr val="dk1"/>
              </a:buClr>
              <a:buSzPts val="1400"/>
              <a:buFont typeface="Trebuchet MS"/>
              <a:buNone/>
            </a:pPr>
            <a:r>
              <a:rPr lang="en-US" sz="1400">
                <a:solidFill>
                  <a:schemeClr val="dk1"/>
                </a:solidFill>
                <a:latin typeface="Trebuchet MS"/>
                <a:ea typeface="Trebuchet MS"/>
                <a:cs typeface="Trebuchet MS"/>
                <a:sym typeface="Trebuchet MS"/>
              </a:rPr>
              <a:t>https://seafdecaqdlibrary.carto.com/builder/b23a981c-e55e-404b-a450-7247d4d931a9/embed</a:t>
            </a:r>
            <a:endParaRPr sz="1400">
              <a:solidFill>
                <a:schemeClr val="dk1"/>
              </a:solidFill>
              <a:latin typeface="Trebuchet MS"/>
              <a:ea typeface="Trebuchet MS"/>
              <a:cs typeface="Trebuchet MS"/>
              <a:sym typeface="Trebuchet MS"/>
            </a:endParaRPr>
          </a:p>
        </p:txBody>
      </p:sp>
      <p:pic>
        <p:nvPicPr>
          <p:cNvPr id="1070" name="Google Shape;1070;p152"/>
          <p:cNvPicPr preferRelativeResize="0"/>
          <p:nvPr/>
        </p:nvPicPr>
        <p:blipFill rotWithShape="1">
          <a:blip r:embed="rId3">
            <a:alphaModFix/>
          </a:blip>
          <a:srcRect b="0" l="0" r="0" t="0"/>
          <a:stretch/>
        </p:blipFill>
        <p:spPr>
          <a:xfrm>
            <a:off x="152400" y="685800"/>
            <a:ext cx="8839199" cy="5524499"/>
          </a:xfrm>
          <a:prstGeom prst="rect">
            <a:avLst/>
          </a:prstGeom>
          <a:noFill/>
          <a:ln>
            <a:noFill/>
          </a:ln>
        </p:spPr>
      </p:pic>
    </p:spTree>
  </p:cSld>
  <p:clrMapOvr>
    <a:masterClrMapping/>
  </p:clrMapOvr>
</p:sld>
</file>

<file path=ppt/slides/slide1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5" name="Shape 1075"/>
        <p:cNvGrpSpPr/>
        <p:nvPr/>
      </p:nvGrpSpPr>
      <p:grpSpPr>
        <a:xfrm>
          <a:off x="0" y="0"/>
          <a:ext cx="0" cy="0"/>
          <a:chOff x="0" y="0"/>
          <a:chExt cx="0" cy="0"/>
        </a:xfrm>
      </p:grpSpPr>
      <p:sp>
        <p:nvSpPr>
          <p:cNvPr id="1076" name="Google Shape;1076;p153"/>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400"/>
              <a:buNone/>
            </a:pPr>
            <a:r>
              <a:rPr lang="en-US">
                <a:solidFill>
                  <a:srgbClr val="FFFFFF"/>
                </a:solidFill>
              </a:rPr>
              <a:t>Request a copy of document (Org Type)</a:t>
            </a:r>
            <a:endParaRPr>
              <a:solidFill>
                <a:srgbClr val="FFFFFF"/>
              </a:solidFill>
            </a:endParaRPr>
          </a:p>
        </p:txBody>
      </p:sp>
      <p:sp>
        <p:nvSpPr>
          <p:cNvPr id="1077" name="Google Shape;1077;p153"/>
          <p:cNvSpPr txBox="1"/>
          <p:nvPr/>
        </p:nvSpPr>
        <p:spPr>
          <a:xfrm>
            <a:off x="152450" y="6472725"/>
            <a:ext cx="8839200" cy="400079"/>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chemeClr val="dk1"/>
              </a:buClr>
              <a:buSzPts val="1400"/>
              <a:buFont typeface="Trebuchet MS"/>
              <a:buNone/>
            </a:pPr>
            <a:r>
              <a:rPr lang="en-US" sz="1400">
                <a:solidFill>
                  <a:schemeClr val="dk1"/>
                </a:solidFill>
                <a:latin typeface="Trebuchet MS"/>
                <a:ea typeface="Trebuchet MS"/>
                <a:cs typeface="Trebuchet MS"/>
                <a:sym typeface="Trebuchet MS"/>
              </a:rPr>
              <a:t>https://seafdecaqdlibrary.carto.com/builder/b23a981c-e55e-404b-a450-7247d4d931a9/embed</a:t>
            </a:r>
            <a:endParaRPr sz="1400">
              <a:solidFill>
                <a:schemeClr val="dk1"/>
              </a:solidFill>
              <a:latin typeface="Trebuchet MS"/>
              <a:ea typeface="Trebuchet MS"/>
              <a:cs typeface="Trebuchet MS"/>
              <a:sym typeface="Trebuchet MS"/>
            </a:endParaRPr>
          </a:p>
        </p:txBody>
      </p:sp>
      <p:pic>
        <p:nvPicPr>
          <p:cNvPr id="1078" name="Google Shape;1078;p153"/>
          <p:cNvPicPr preferRelativeResize="0"/>
          <p:nvPr/>
        </p:nvPicPr>
        <p:blipFill rotWithShape="1">
          <a:blip r:embed="rId3">
            <a:alphaModFix/>
          </a:blip>
          <a:srcRect b="0" l="0" r="0" t="0"/>
          <a:stretch/>
        </p:blipFill>
        <p:spPr>
          <a:xfrm>
            <a:off x="152400" y="685800"/>
            <a:ext cx="8839199" cy="5524499"/>
          </a:xfrm>
          <a:prstGeom prst="rect">
            <a:avLst/>
          </a:prstGeom>
          <a:noFill/>
          <a:ln>
            <a:noFill/>
          </a:ln>
        </p:spPr>
      </p:pic>
    </p:spTree>
  </p:cSld>
  <p:clrMapOvr>
    <a:masterClrMapping/>
  </p:clrMapOvr>
</p:sld>
</file>

<file path=ppt/slides/slide1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3" name="Shape 1083"/>
        <p:cNvGrpSpPr/>
        <p:nvPr/>
      </p:nvGrpSpPr>
      <p:grpSpPr>
        <a:xfrm>
          <a:off x="0" y="0"/>
          <a:ext cx="0" cy="0"/>
          <a:chOff x="0" y="0"/>
          <a:chExt cx="0" cy="0"/>
        </a:xfrm>
      </p:grpSpPr>
      <p:sp>
        <p:nvSpPr>
          <p:cNvPr id="1084" name="Google Shape;1084;p15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Purpose - Word Cloud</a:t>
            </a:r>
            <a:endParaRPr/>
          </a:p>
        </p:txBody>
      </p:sp>
      <p:sp>
        <p:nvSpPr>
          <p:cNvPr id="1085" name="Google Shape;1085;p15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086" name="Google Shape;1086;p154"/>
          <p:cNvPicPr preferRelativeResize="0"/>
          <p:nvPr/>
        </p:nvPicPr>
        <p:blipFill rotWithShape="1">
          <a:blip r:embed="rId3">
            <a:alphaModFix/>
          </a:blip>
          <a:srcRect b="0" l="0" r="0" t="0"/>
          <a:stretch/>
        </p:blipFill>
        <p:spPr>
          <a:xfrm>
            <a:off x="589749" y="1115219"/>
            <a:ext cx="7964501" cy="5945551"/>
          </a:xfrm>
          <a:prstGeom prst="rect">
            <a:avLst/>
          </a:prstGeom>
          <a:noFill/>
          <a:ln>
            <a:noFill/>
          </a:ln>
        </p:spPr>
      </p:pic>
      <p:sp>
        <p:nvSpPr>
          <p:cNvPr id="1087" name="Google Shape;1087;p154"/>
          <p:cNvSpPr txBox="1"/>
          <p:nvPr/>
        </p:nvSpPr>
        <p:spPr>
          <a:xfrm>
            <a:off x="6144000" y="6494325"/>
            <a:ext cx="3000000" cy="400079"/>
          </a:xfrm>
          <a:prstGeom prst="rect">
            <a:avLst/>
          </a:prstGeom>
          <a:noFill/>
          <a:ln>
            <a:noFill/>
          </a:ln>
        </p:spPr>
        <p:txBody>
          <a:bodyPr anchorCtr="0" anchor="t" bIns="91425" lIns="91425" spcFirstLastPara="1" rIns="91425" wrap="square" tIns="91425">
            <a:spAutoFit/>
          </a:bodyPr>
          <a:lstStyle/>
          <a:p>
            <a:pPr indent="0" lvl="0" marL="0" marR="0" rtl="0" algn="r">
              <a:spcBef>
                <a:spcPts val="0"/>
              </a:spcBef>
              <a:spcAft>
                <a:spcPts val="0"/>
              </a:spcAft>
              <a:buClr>
                <a:schemeClr val="dk1"/>
              </a:buClr>
              <a:buSzPts val="1400"/>
              <a:buFont typeface="Trebuchet MS"/>
              <a:buNone/>
            </a:pPr>
            <a:r>
              <a:rPr lang="en-US" sz="1400">
                <a:solidFill>
                  <a:schemeClr val="dk1"/>
                </a:solidFill>
                <a:latin typeface="Trebuchet MS"/>
                <a:ea typeface="Trebuchet MS"/>
                <a:cs typeface="Trebuchet MS"/>
                <a:sym typeface="Trebuchet MS"/>
              </a:rPr>
              <a:t>https://classic.wordclouds.com</a:t>
            </a:r>
            <a:endParaRPr sz="1400">
              <a:solidFill>
                <a:schemeClr val="dk1"/>
              </a:solidFill>
              <a:latin typeface="Trebuchet MS"/>
              <a:ea typeface="Trebuchet MS"/>
              <a:cs typeface="Trebuchet MS"/>
              <a:sym typeface="Trebuchet MS"/>
            </a:endParaRPr>
          </a:p>
        </p:txBody>
      </p:sp>
    </p:spTree>
  </p:cSld>
  <p:clrMapOvr>
    <a:masterClrMapping/>
  </p:clrMapOvr>
</p:sld>
</file>

<file path=ppt/slides/slide1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2" name="Shape 1092"/>
        <p:cNvGrpSpPr/>
        <p:nvPr/>
      </p:nvGrpSpPr>
      <p:grpSpPr>
        <a:xfrm>
          <a:off x="0" y="0"/>
          <a:ext cx="0" cy="0"/>
          <a:chOff x="0" y="0"/>
          <a:chExt cx="0" cy="0"/>
        </a:xfrm>
      </p:grpSpPr>
      <p:pic>
        <p:nvPicPr>
          <p:cNvPr id="1093" name="Google Shape;1093;p166"/>
          <p:cNvPicPr preferRelativeResize="0"/>
          <p:nvPr/>
        </p:nvPicPr>
        <p:blipFill rotWithShape="1">
          <a:blip r:embed="rId3">
            <a:alphaModFix/>
          </a:blip>
          <a:srcRect b="0" l="0" r="0" t="0"/>
          <a:stretch/>
        </p:blipFill>
        <p:spPr>
          <a:xfrm>
            <a:off x="2711093" y="47200"/>
            <a:ext cx="6432908" cy="6810801"/>
          </a:xfrm>
          <a:prstGeom prst="rect">
            <a:avLst/>
          </a:prstGeom>
          <a:noFill/>
          <a:ln>
            <a:noFill/>
          </a:ln>
        </p:spPr>
      </p:pic>
    </p:spTree>
  </p:cSld>
  <p:clrMapOvr>
    <a:masterClrMapping/>
  </p:clrMapOvr>
</p:sld>
</file>

<file path=ppt/slides/slide1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8" name="Shape 1098"/>
        <p:cNvGrpSpPr/>
        <p:nvPr/>
      </p:nvGrpSpPr>
      <p:grpSpPr>
        <a:xfrm>
          <a:off x="0" y="0"/>
          <a:ext cx="0" cy="0"/>
          <a:chOff x="0" y="0"/>
          <a:chExt cx="0" cy="0"/>
        </a:xfrm>
      </p:grpSpPr>
      <p:pic>
        <p:nvPicPr>
          <p:cNvPr id="1099" name="Google Shape;1099;p165"/>
          <p:cNvPicPr preferRelativeResize="0"/>
          <p:nvPr/>
        </p:nvPicPr>
        <p:blipFill rotWithShape="1">
          <a:blip r:embed="rId3">
            <a:alphaModFix/>
          </a:blip>
          <a:srcRect b="0" l="0" r="0" t="0"/>
          <a:stretch/>
        </p:blipFill>
        <p:spPr>
          <a:xfrm>
            <a:off x="228925" y="782000"/>
            <a:ext cx="8839199" cy="607599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13"/>
          <p:cNvSpPr txBox="1"/>
          <p:nvPr>
            <p:ph type="title"/>
          </p:nvPr>
        </p:nvSpPr>
        <p:spPr>
          <a:xfrm>
            <a:off x="457200" y="155448"/>
            <a:ext cx="8229600" cy="1252728"/>
          </a:xfrm>
          <a:prstGeom prst="rect">
            <a:avLst/>
          </a:prstGeom>
          <a:noFill/>
          <a:ln>
            <a:noFill/>
          </a:ln>
        </p:spPr>
        <p:txBody>
          <a:bodyPr anchorCtr="0" anchor="ctr" bIns="34275" lIns="68550" spcFirstLastPara="1" rIns="68550" wrap="square" tIns="34275">
            <a:normAutofit fontScale="90000"/>
          </a:bodyPr>
          <a:lstStyle/>
          <a:p>
            <a:pPr indent="0" lvl="0" marL="0" rtl="0" algn="ctr">
              <a:lnSpc>
                <a:spcPct val="90000"/>
              </a:lnSpc>
              <a:spcBef>
                <a:spcPts val="0"/>
              </a:spcBef>
              <a:spcAft>
                <a:spcPts val="0"/>
              </a:spcAft>
              <a:buClr>
                <a:schemeClr val="dk1"/>
              </a:buClr>
              <a:buSzPct val="108641"/>
              <a:buFont typeface="Trebuchet MS"/>
              <a:buNone/>
            </a:pPr>
            <a:r>
              <a:rPr lang="en-US"/>
              <a:t>OA serves the interests of many groups</a:t>
            </a:r>
            <a:endParaRPr>
              <a:solidFill>
                <a:srgbClr val="FF0000"/>
              </a:solidFill>
            </a:endParaRPr>
          </a:p>
        </p:txBody>
      </p:sp>
      <p:sp>
        <p:nvSpPr>
          <p:cNvPr id="226" name="Google Shape;226;p13"/>
          <p:cNvSpPr txBox="1"/>
          <p:nvPr>
            <p:ph idx="1" type="body"/>
          </p:nvPr>
        </p:nvSpPr>
        <p:spPr>
          <a:xfrm>
            <a:off x="457200" y="1775191"/>
            <a:ext cx="8229600" cy="4625609"/>
          </a:xfrm>
          <a:prstGeom prst="rect">
            <a:avLst/>
          </a:prstGeom>
          <a:noFill/>
          <a:ln>
            <a:noFill/>
          </a:ln>
        </p:spPr>
        <p:txBody>
          <a:bodyPr anchorCtr="0" anchor="t" bIns="34275" lIns="68550" spcFirstLastPara="1" rIns="68550" wrap="square" tIns="34275">
            <a:normAutofit/>
          </a:bodyPr>
          <a:lstStyle/>
          <a:p>
            <a:pPr indent="0" lvl="0" marL="0" rtl="0" algn="l">
              <a:lnSpc>
                <a:spcPct val="90000"/>
              </a:lnSpc>
              <a:spcBef>
                <a:spcPts val="0"/>
              </a:spcBef>
              <a:spcAft>
                <a:spcPts val="0"/>
              </a:spcAft>
              <a:buClr>
                <a:schemeClr val="dk1"/>
              </a:buClr>
              <a:buSzPts val="3200"/>
              <a:buNone/>
            </a:pPr>
            <a:r>
              <a:rPr i="1" lang="en-US"/>
              <a:t>Libraries: </a:t>
            </a:r>
            <a:endParaRPr i="1"/>
          </a:p>
          <a:p>
            <a:pPr indent="-457200" lvl="0" marL="457200" rtl="0" algn="l">
              <a:lnSpc>
                <a:spcPct val="90000"/>
              </a:lnSpc>
              <a:spcBef>
                <a:spcPts val="0"/>
              </a:spcBef>
              <a:spcAft>
                <a:spcPts val="0"/>
              </a:spcAft>
              <a:buClr>
                <a:schemeClr val="dk1"/>
              </a:buClr>
              <a:buSzPts val="3200"/>
              <a:buChar char="◼"/>
            </a:pPr>
            <a:r>
              <a:rPr lang="en-US"/>
              <a:t>OA solves the </a:t>
            </a:r>
            <a:r>
              <a:rPr lang="en-US">
                <a:solidFill>
                  <a:srgbClr val="FF0000"/>
                </a:solidFill>
              </a:rPr>
              <a:t>pricing crisis </a:t>
            </a:r>
            <a:r>
              <a:rPr lang="en-US"/>
              <a:t>for scholarly journals. </a:t>
            </a:r>
            <a:endParaRPr/>
          </a:p>
          <a:p>
            <a:pPr indent="-457200" lvl="0" marL="457200" rtl="0" algn="l">
              <a:lnSpc>
                <a:spcPct val="90000"/>
              </a:lnSpc>
              <a:spcBef>
                <a:spcPts val="0"/>
              </a:spcBef>
              <a:spcAft>
                <a:spcPts val="0"/>
              </a:spcAft>
              <a:buClr>
                <a:schemeClr val="dk1"/>
              </a:buClr>
              <a:buSzPts val="3200"/>
              <a:buChar char="◼"/>
            </a:pPr>
            <a:r>
              <a:rPr lang="en-US"/>
              <a:t>It also solves what I’ve called the </a:t>
            </a:r>
            <a:r>
              <a:rPr lang="en-US">
                <a:solidFill>
                  <a:srgbClr val="FF0000"/>
                </a:solidFill>
              </a:rPr>
              <a:t>permission crisis</a:t>
            </a:r>
            <a:r>
              <a:rPr lang="en-US"/>
              <a:t>. </a:t>
            </a:r>
            <a:endParaRPr/>
          </a:p>
          <a:p>
            <a:pPr indent="-457200" lvl="0" marL="457200" rtl="0" algn="l">
              <a:lnSpc>
                <a:spcPct val="90000"/>
              </a:lnSpc>
              <a:spcBef>
                <a:spcPts val="0"/>
              </a:spcBef>
              <a:spcAft>
                <a:spcPts val="0"/>
              </a:spcAft>
              <a:buClr>
                <a:schemeClr val="dk1"/>
              </a:buClr>
              <a:buSzPts val="3200"/>
              <a:buChar char="◼"/>
            </a:pPr>
            <a:r>
              <a:rPr lang="en-US"/>
              <a:t>OA also serves </a:t>
            </a:r>
            <a:r>
              <a:rPr lang="en-US">
                <a:solidFill>
                  <a:srgbClr val="FF0000"/>
                </a:solidFill>
              </a:rPr>
              <a:t>library interests </a:t>
            </a:r>
            <a:r>
              <a:rPr lang="en-US"/>
              <a:t>in other, indirect ways. </a:t>
            </a:r>
            <a:endParaRPr/>
          </a:p>
        </p:txBody>
      </p:sp>
      <p:sp>
        <p:nvSpPr>
          <p:cNvPr id="227" name="Google Shape;227;p13"/>
          <p:cNvSpPr/>
          <p:nvPr/>
        </p:nvSpPr>
        <p:spPr>
          <a:xfrm>
            <a:off x="8071783" y="6629330"/>
            <a:ext cx="1072217" cy="276969"/>
          </a:xfrm>
          <a:prstGeom prst="rect">
            <a:avLst/>
          </a:prstGeom>
          <a:no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lang="en-US" sz="1350">
                <a:solidFill>
                  <a:schemeClr val="dk1"/>
                </a:solidFill>
                <a:latin typeface="Calibri"/>
                <a:ea typeface="Calibri"/>
                <a:cs typeface="Calibri"/>
                <a:sym typeface="Calibri"/>
              </a:rPr>
              <a:t>(Suber, 2016)</a:t>
            </a:r>
            <a:endParaRPr sz="1350">
              <a:solidFill>
                <a:schemeClr val="dk1"/>
              </a:solidFill>
              <a:latin typeface="Trebuchet MS"/>
              <a:ea typeface="Trebuchet MS"/>
              <a:cs typeface="Trebuchet MS"/>
              <a:sym typeface="Trebuchet MS"/>
            </a:endParaRPr>
          </a:p>
        </p:txBody>
      </p:sp>
    </p:spTree>
  </p:cSld>
  <p:clrMapOvr>
    <a:masterClrMapping/>
  </p:clrMapOvr>
</p:sld>
</file>

<file path=ppt/slides/slide1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4" name="Shape 1104"/>
        <p:cNvGrpSpPr/>
        <p:nvPr/>
      </p:nvGrpSpPr>
      <p:grpSpPr>
        <a:xfrm>
          <a:off x="0" y="0"/>
          <a:ext cx="0" cy="0"/>
          <a:chOff x="0" y="0"/>
          <a:chExt cx="0" cy="0"/>
        </a:xfrm>
      </p:grpSpPr>
      <p:pic>
        <p:nvPicPr>
          <p:cNvPr id="1105" name="Google Shape;1105;p164"/>
          <p:cNvPicPr preferRelativeResize="0"/>
          <p:nvPr/>
        </p:nvPicPr>
        <p:blipFill rotWithShape="1">
          <a:blip r:embed="rId3">
            <a:alphaModFix/>
          </a:blip>
          <a:srcRect b="0" l="0" r="0" t="0"/>
          <a:stretch/>
        </p:blipFill>
        <p:spPr>
          <a:xfrm>
            <a:off x="305425" y="152400"/>
            <a:ext cx="8746935" cy="6553200"/>
          </a:xfrm>
          <a:prstGeom prst="rect">
            <a:avLst/>
          </a:prstGeom>
          <a:noFill/>
          <a:ln>
            <a:noFill/>
          </a:ln>
        </p:spPr>
      </p:pic>
    </p:spTree>
  </p:cSld>
  <p:clrMapOvr>
    <a:masterClrMapping/>
  </p:clrMapOvr>
</p:sld>
</file>

<file path=ppt/slides/slide1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0" name="Shape 1110"/>
        <p:cNvGrpSpPr/>
        <p:nvPr/>
      </p:nvGrpSpPr>
      <p:grpSpPr>
        <a:xfrm>
          <a:off x="0" y="0"/>
          <a:ext cx="0" cy="0"/>
          <a:chOff x="0" y="0"/>
          <a:chExt cx="0" cy="0"/>
        </a:xfrm>
      </p:grpSpPr>
      <p:sp>
        <p:nvSpPr>
          <p:cNvPr id="1111" name="Google Shape;1111;p19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112" name="Google Shape;1112;p19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113" name="Google Shape;1113;p194"/>
          <p:cNvPicPr preferRelativeResize="0"/>
          <p:nvPr/>
        </p:nvPicPr>
        <p:blipFill rotWithShape="1">
          <a:blip r:embed="rId3">
            <a:alphaModFix/>
          </a:blip>
          <a:srcRect b="0" l="0" r="0" t="0"/>
          <a:stretch/>
        </p:blipFill>
        <p:spPr>
          <a:xfrm>
            <a:off x="1162887" y="0"/>
            <a:ext cx="7055025" cy="6857999"/>
          </a:xfrm>
          <a:prstGeom prst="rect">
            <a:avLst/>
          </a:prstGeom>
          <a:noFill/>
          <a:ln>
            <a:noFill/>
          </a:ln>
        </p:spPr>
      </p:pic>
    </p:spTree>
  </p:cSld>
  <p:clrMapOvr>
    <a:masterClrMapping/>
  </p:clrMapOvr>
</p:sld>
</file>

<file path=ppt/slides/slide1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8" name="Shape 1118"/>
        <p:cNvGrpSpPr/>
        <p:nvPr/>
      </p:nvGrpSpPr>
      <p:grpSpPr>
        <a:xfrm>
          <a:off x="0" y="0"/>
          <a:ext cx="0" cy="0"/>
          <a:chOff x="0" y="0"/>
          <a:chExt cx="0" cy="0"/>
        </a:xfrm>
      </p:grpSpPr>
      <p:sp>
        <p:nvSpPr>
          <p:cNvPr id="1119" name="Google Shape;1119;p155"/>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US"/>
              <a:t>Collaboration</a:t>
            </a:r>
            <a:endParaRPr/>
          </a:p>
        </p:txBody>
      </p:sp>
      <p:sp>
        <p:nvSpPr>
          <p:cNvPr id="1120" name="Google Shape;1120;p155"/>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1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4" name="Shape 1124"/>
        <p:cNvGrpSpPr/>
        <p:nvPr/>
      </p:nvGrpSpPr>
      <p:grpSpPr>
        <a:xfrm>
          <a:off x="0" y="0"/>
          <a:ext cx="0" cy="0"/>
          <a:chOff x="0" y="0"/>
          <a:chExt cx="0" cy="0"/>
        </a:xfrm>
      </p:grpSpPr>
      <p:sp>
        <p:nvSpPr>
          <p:cNvPr id="1125" name="Google Shape;1125;p156"/>
          <p:cNvSpPr txBox="1"/>
          <p:nvPr/>
        </p:nvSpPr>
        <p:spPr>
          <a:xfrm>
            <a:off x="3568505" y="1556445"/>
            <a:ext cx="5562600" cy="5170550"/>
          </a:xfrm>
          <a:prstGeom prst="rect">
            <a:avLst/>
          </a:prstGeom>
          <a:noFill/>
          <a:ln>
            <a:noFill/>
          </a:ln>
        </p:spPr>
        <p:txBody>
          <a:bodyPr anchorCtr="0" anchor="t" bIns="45700" lIns="91425" spcFirstLastPara="1" rIns="91425" wrap="square" tIns="45700">
            <a:noAutofit/>
          </a:bodyPr>
          <a:lstStyle/>
          <a:p>
            <a:pPr indent="-288925" lvl="0" marL="288925" marR="0" rtl="0" algn="l">
              <a:lnSpc>
                <a:spcPct val="100000"/>
              </a:lnSpc>
              <a:spcBef>
                <a:spcPts val="0"/>
              </a:spcBef>
              <a:spcAft>
                <a:spcPts val="0"/>
              </a:spcAft>
              <a:buClr>
                <a:schemeClr val="dk1"/>
              </a:buClr>
              <a:buSzPts val="1400"/>
              <a:buFont typeface="Arial"/>
              <a:buNone/>
            </a:pPr>
            <a:r>
              <a:rPr b="1" i="0" lang="en-US" sz="1400" u="none" cap="none" strike="noStrike">
                <a:solidFill>
                  <a:schemeClr val="dk1"/>
                </a:solidFill>
                <a:latin typeface="Arial"/>
                <a:ea typeface="Arial"/>
                <a:cs typeface="Arial"/>
                <a:sym typeface="Arial"/>
              </a:rPr>
              <a:t>International</a:t>
            </a:r>
            <a:endParaRPr b="0" i="0" sz="1400" u="none" cap="none" strike="noStrike">
              <a:solidFill>
                <a:srgbClr val="000000"/>
              </a:solidFill>
              <a:latin typeface="Arial"/>
              <a:ea typeface="Arial"/>
              <a:cs typeface="Arial"/>
              <a:sym typeface="Arial"/>
            </a:endParaRPr>
          </a:p>
          <a:p>
            <a:pPr indent="-288925" lvl="0" marL="288925" marR="0" rtl="0" algn="l">
              <a:lnSpc>
                <a:spcPct val="100000"/>
              </a:lnSpc>
              <a:spcBef>
                <a:spcPts val="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International Association of Aquatic and Marine Science Libraries and Information Centers (IAMSLIC)</a:t>
            </a:r>
            <a:endParaRPr b="0" i="0" sz="1400" u="none" cap="none" strike="noStrike">
              <a:solidFill>
                <a:srgbClr val="000000"/>
              </a:solidFill>
              <a:latin typeface="Arial"/>
              <a:ea typeface="Arial"/>
              <a:cs typeface="Arial"/>
              <a:sym typeface="Arial"/>
            </a:endParaRPr>
          </a:p>
          <a:p>
            <a:pPr indent="-288925" lvl="0" marL="288925" marR="0" rtl="0" algn="l">
              <a:lnSpc>
                <a:spcPct val="100000"/>
              </a:lnSpc>
              <a:spcBef>
                <a:spcPts val="0"/>
              </a:spcBef>
              <a:spcAft>
                <a:spcPts val="0"/>
              </a:spcAft>
              <a:buClr>
                <a:schemeClr val="dk1"/>
              </a:buClr>
              <a:buSzPts val="1400"/>
              <a:buFont typeface="Arial"/>
              <a:buChar char="•"/>
            </a:pPr>
            <a:r>
              <a:rPr lang="en-US">
                <a:solidFill>
                  <a:schemeClr val="dk1"/>
                </a:solidFill>
              </a:rPr>
              <a:t>UNESCO-IOC-</a:t>
            </a:r>
            <a:r>
              <a:rPr b="0" i="0" lang="en-US" sz="1400" u="none" cap="none" strike="noStrike">
                <a:solidFill>
                  <a:schemeClr val="dk1"/>
                </a:solidFill>
                <a:latin typeface="Arial"/>
                <a:ea typeface="Arial"/>
                <a:cs typeface="Arial"/>
                <a:sym typeface="Arial"/>
              </a:rPr>
              <a:t>International Oceanographic Data and Information Exchange  (IODE)</a:t>
            </a:r>
            <a:endParaRPr/>
          </a:p>
          <a:p>
            <a:pPr indent="-288925" lvl="1" marL="746125" marR="0" rtl="0" algn="l">
              <a:spcBef>
                <a:spcPts val="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Associate Information Unit (AIU)</a:t>
            </a:r>
            <a:endParaRPr b="0" i="0" sz="1400" u="none" cap="none" strike="noStrike">
              <a:solidFill>
                <a:schemeClr val="dk1"/>
              </a:solidFill>
              <a:latin typeface="Arial"/>
              <a:ea typeface="Arial"/>
              <a:cs typeface="Arial"/>
              <a:sym typeface="Arial"/>
            </a:endParaRPr>
          </a:p>
          <a:p>
            <a:pPr indent="-288925" lvl="0" marL="288925" marR="0" rtl="0" algn="l">
              <a:lnSpc>
                <a:spcPct val="100000"/>
              </a:lnSpc>
              <a:spcBef>
                <a:spcPts val="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Special Libraries Association (SLA)</a:t>
            </a:r>
            <a:endParaRPr b="0" i="0" sz="1400" u="none" cap="none" strike="noStrike">
              <a:solidFill>
                <a:srgbClr val="000000"/>
              </a:solidFill>
              <a:latin typeface="Arial"/>
              <a:ea typeface="Arial"/>
              <a:cs typeface="Arial"/>
              <a:sym typeface="Arial"/>
            </a:endParaRPr>
          </a:p>
          <a:p>
            <a:pPr indent="-288925" lvl="0" marL="288925" marR="0" rtl="0" algn="l">
              <a:lnSpc>
                <a:spcPct val="100000"/>
              </a:lnSpc>
              <a:spcBef>
                <a:spcPts val="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collaborating partner and provides input for the  UN-FAO</a:t>
            </a:r>
            <a:r>
              <a:rPr lang="en-US">
                <a:solidFill>
                  <a:schemeClr val="dk1"/>
                </a:solidFill>
              </a:rPr>
              <a:t>-</a:t>
            </a:r>
            <a:r>
              <a:rPr b="0" i="0" lang="en-US" sz="1400" u="none" cap="none" strike="noStrike">
                <a:solidFill>
                  <a:schemeClr val="dk1"/>
                </a:solidFill>
                <a:latin typeface="Arial"/>
                <a:ea typeface="Arial"/>
                <a:cs typeface="Arial"/>
                <a:sym typeface="Arial"/>
              </a:rPr>
              <a:t>Aquatic Sciences and Fisheries Abstracts (ASFA)</a:t>
            </a:r>
            <a:endParaRPr b="0" i="0" sz="1400" u="none" cap="none" strike="noStrike">
              <a:solidFill>
                <a:schemeClr val="dk1"/>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288925" lvl="0" marL="288925" marR="0" rtl="0" algn="l">
              <a:lnSpc>
                <a:spcPct val="100000"/>
              </a:lnSpc>
              <a:spcBef>
                <a:spcPts val="0"/>
              </a:spcBef>
              <a:spcAft>
                <a:spcPts val="0"/>
              </a:spcAft>
              <a:buClr>
                <a:schemeClr val="dk1"/>
              </a:buClr>
              <a:buSzPts val="1400"/>
              <a:buFont typeface="Arial"/>
              <a:buNone/>
            </a:pPr>
            <a:r>
              <a:rPr b="1" i="0" lang="en-US" sz="1400" u="none" cap="none" strike="noStrike">
                <a:solidFill>
                  <a:schemeClr val="dk1"/>
                </a:solidFill>
                <a:latin typeface="Arial"/>
                <a:ea typeface="Arial"/>
                <a:cs typeface="Arial"/>
                <a:sym typeface="Arial"/>
              </a:rPr>
              <a:t>National</a:t>
            </a:r>
            <a:endParaRPr b="0" i="0" sz="1400" u="none" cap="none" strike="noStrike">
              <a:solidFill>
                <a:srgbClr val="000000"/>
              </a:solidFill>
              <a:latin typeface="Arial"/>
              <a:ea typeface="Arial"/>
              <a:cs typeface="Arial"/>
              <a:sym typeface="Arial"/>
            </a:endParaRPr>
          </a:p>
          <a:p>
            <a:pPr indent="-288925" lvl="0" marL="288925" marR="0" rtl="0" algn="l">
              <a:lnSpc>
                <a:spcPct val="100000"/>
              </a:lnSpc>
              <a:spcBef>
                <a:spcPts val="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Philippine Librarians Association Inc. (PLAI) - ind. members</a:t>
            </a:r>
            <a:endParaRPr b="0" i="0" sz="1400" u="none" cap="none" strike="noStrike">
              <a:solidFill>
                <a:srgbClr val="000000"/>
              </a:solidFill>
              <a:latin typeface="Arial"/>
              <a:ea typeface="Arial"/>
              <a:cs typeface="Arial"/>
              <a:sym typeface="Arial"/>
            </a:endParaRPr>
          </a:p>
          <a:p>
            <a:pPr indent="-288925" lvl="0" marL="288925" marR="0" rtl="0" algn="l">
              <a:lnSpc>
                <a:spcPct val="100000"/>
              </a:lnSpc>
              <a:spcBef>
                <a:spcPts val="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Philippine Association of Academic/Research Librarians(PAARL)</a:t>
            </a:r>
            <a:endParaRPr b="0" i="0" sz="1400" u="none" cap="none" strike="noStrike">
              <a:solidFill>
                <a:srgbClr val="000000"/>
              </a:solidFill>
              <a:latin typeface="Arial"/>
              <a:ea typeface="Arial"/>
              <a:cs typeface="Arial"/>
              <a:sym typeface="Arial"/>
            </a:endParaRPr>
          </a:p>
          <a:p>
            <a:pPr indent="-288925" lvl="0" marL="288925" marR="0" rtl="0" algn="l">
              <a:lnSpc>
                <a:spcPct val="100000"/>
              </a:lnSpc>
              <a:spcBef>
                <a:spcPts val="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Association of Special Libraries in the Philippines (ASLP)</a:t>
            </a:r>
            <a:endParaRPr b="0" i="0" sz="1400" u="none" cap="none" strike="noStrike">
              <a:solidFill>
                <a:srgbClr val="000000"/>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206375" lvl="0" marL="288925" marR="0" rtl="0" algn="l">
              <a:lnSpc>
                <a:spcPct val="100000"/>
              </a:lnSpc>
              <a:spcBef>
                <a:spcPts val="0"/>
              </a:spcBef>
              <a:spcAft>
                <a:spcPts val="0"/>
              </a:spcAft>
              <a:buClr>
                <a:schemeClr val="dk1"/>
              </a:buClr>
              <a:buSzPts val="1300"/>
              <a:buFont typeface="Arial"/>
              <a:buNone/>
            </a:pPr>
            <a:r>
              <a:t/>
            </a:r>
            <a:endParaRPr b="0" i="0" sz="13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chemeClr val="dk1"/>
              </a:solidFill>
              <a:latin typeface="Arial"/>
              <a:ea typeface="Arial"/>
              <a:cs typeface="Arial"/>
              <a:sym typeface="Arial"/>
            </a:endParaRPr>
          </a:p>
        </p:txBody>
      </p:sp>
      <p:pic>
        <p:nvPicPr>
          <p:cNvPr descr="iamslic_color" id="1126" name="Google Shape;1126;p156"/>
          <p:cNvPicPr preferRelativeResize="0"/>
          <p:nvPr/>
        </p:nvPicPr>
        <p:blipFill rotWithShape="1">
          <a:blip r:embed="rId3">
            <a:alphaModFix/>
          </a:blip>
          <a:srcRect b="0" l="0" r="0" t="0"/>
          <a:stretch/>
        </p:blipFill>
        <p:spPr>
          <a:xfrm>
            <a:off x="20424" y="1405695"/>
            <a:ext cx="1520125" cy="1225050"/>
          </a:xfrm>
          <a:prstGeom prst="rect">
            <a:avLst/>
          </a:prstGeom>
          <a:noFill/>
          <a:ln>
            <a:noFill/>
          </a:ln>
        </p:spPr>
      </p:pic>
      <p:pic>
        <p:nvPicPr>
          <p:cNvPr descr="aslp logo" id="1127" name="Google Shape;1127;p156"/>
          <p:cNvPicPr preferRelativeResize="0"/>
          <p:nvPr/>
        </p:nvPicPr>
        <p:blipFill rotWithShape="1">
          <a:blip r:embed="rId4">
            <a:alphaModFix/>
          </a:blip>
          <a:srcRect b="0" l="0" r="0" t="0"/>
          <a:stretch/>
        </p:blipFill>
        <p:spPr>
          <a:xfrm>
            <a:off x="1874642" y="5974520"/>
            <a:ext cx="727075" cy="838200"/>
          </a:xfrm>
          <a:prstGeom prst="rect">
            <a:avLst/>
          </a:prstGeom>
          <a:noFill/>
          <a:ln>
            <a:noFill/>
          </a:ln>
        </p:spPr>
      </p:pic>
      <p:pic>
        <p:nvPicPr>
          <p:cNvPr descr="plai logo" id="1128" name="Google Shape;1128;p156"/>
          <p:cNvPicPr preferRelativeResize="0"/>
          <p:nvPr/>
        </p:nvPicPr>
        <p:blipFill rotWithShape="1">
          <a:blip r:embed="rId5">
            <a:alphaModFix/>
          </a:blip>
          <a:srcRect b="0" l="0" r="0" t="0"/>
          <a:stretch/>
        </p:blipFill>
        <p:spPr>
          <a:xfrm>
            <a:off x="104580" y="5984045"/>
            <a:ext cx="762000" cy="762000"/>
          </a:xfrm>
          <a:prstGeom prst="rect">
            <a:avLst/>
          </a:prstGeom>
          <a:noFill/>
          <a:ln>
            <a:noFill/>
          </a:ln>
        </p:spPr>
      </p:pic>
      <p:pic>
        <p:nvPicPr>
          <p:cNvPr descr="paarl" id="1129" name="Google Shape;1129;p156"/>
          <p:cNvPicPr preferRelativeResize="0"/>
          <p:nvPr/>
        </p:nvPicPr>
        <p:blipFill rotWithShape="1">
          <a:blip r:embed="rId6">
            <a:alphaModFix/>
          </a:blip>
          <a:srcRect b="0" l="0" r="0" t="0"/>
          <a:stretch/>
        </p:blipFill>
        <p:spPr>
          <a:xfrm>
            <a:off x="931667" y="5999920"/>
            <a:ext cx="762000" cy="746125"/>
          </a:xfrm>
          <a:prstGeom prst="rect">
            <a:avLst/>
          </a:prstGeom>
          <a:noFill/>
          <a:ln>
            <a:noFill/>
          </a:ln>
        </p:spPr>
      </p:pic>
      <p:pic>
        <p:nvPicPr>
          <p:cNvPr descr="M:\ICOASL\documentation\sla-logo.png" id="1130" name="Google Shape;1130;p156"/>
          <p:cNvPicPr preferRelativeResize="0"/>
          <p:nvPr/>
        </p:nvPicPr>
        <p:blipFill rotWithShape="1">
          <a:blip r:embed="rId7">
            <a:alphaModFix/>
          </a:blip>
          <a:srcRect b="0" l="0" r="0" t="0"/>
          <a:stretch/>
        </p:blipFill>
        <p:spPr>
          <a:xfrm>
            <a:off x="866580" y="4693282"/>
            <a:ext cx="1433512" cy="650875"/>
          </a:xfrm>
          <a:prstGeom prst="rect">
            <a:avLst/>
          </a:prstGeom>
          <a:noFill/>
          <a:ln>
            <a:noFill/>
          </a:ln>
        </p:spPr>
      </p:pic>
      <p:pic>
        <p:nvPicPr>
          <p:cNvPr descr="http://www.fao.org/figis/servlet/IRS?iid=20997" id="1131" name="Google Shape;1131;p156"/>
          <p:cNvPicPr preferRelativeResize="0"/>
          <p:nvPr/>
        </p:nvPicPr>
        <p:blipFill rotWithShape="1">
          <a:blip r:embed="rId8">
            <a:alphaModFix/>
          </a:blip>
          <a:srcRect b="0" l="0" r="0" t="0"/>
          <a:stretch/>
        </p:blipFill>
        <p:spPr>
          <a:xfrm>
            <a:off x="2168787" y="1556445"/>
            <a:ext cx="1240363" cy="1225050"/>
          </a:xfrm>
          <a:prstGeom prst="rect">
            <a:avLst/>
          </a:prstGeom>
          <a:noFill/>
          <a:ln>
            <a:noFill/>
          </a:ln>
        </p:spPr>
      </p:pic>
      <p:pic>
        <p:nvPicPr>
          <p:cNvPr id="1132" name="Google Shape;1132;p156"/>
          <p:cNvPicPr preferRelativeResize="0"/>
          <p:nvPr/>
        </p:nvPicPr>
        <p:blipFill rotWithShape="1">
          <a:blip r:embed="rId9">
            <a:alphaModFix/>
          </a:blip>
          <a:srcRect b="0" l="0" r="0" t="0"/>
          <a:stretch/>
        </p:blipFill>
        <p:spPr>
          <a:xfrm>
            <a:off x="274255" y="2987795"/>
            <a:ext cx="2857500" cy="1438275"/>
          </a:xfrm>
          <a:prstGeom prst="rect">
            <a:avLst/>
          </a:prstGeom>
          <a:noFill/>
          <a:ln>
            <a:noFill/>
          </a:ln>
        </p:spPr>
      </p:pic>
      <p:sp>
        <p:nvSpPr>
          <p:cNvPr id="1133" name="Google Shape;1133;p156"/>
          <p:cNvSpPr txBox="1"/>
          <p:nvPr>
            <p:ph type="title"/>
          </p:nvPr>
        </p:nvSpPr>
        <p:spPr>
          <a:xfrm>
            <a:off x="444305" y="177092"/>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Networking</a:t>
            </a:r>
            <a:endParaRPr/>
          </a:p>
        </p:txBody>
      </p:sp>
    </p:spTree>
  </p:cSld>
  <p:clrMapOvr>
    <a:masterClrMapping/>
  </p:clrMapOvr>
</p:sld>
</file>

<file path=ppt/slides/slide1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7" name="Shape 1137"/>
        <p:cNvGrpSpPr/>
        <p:nvPr/>
      </p:nvGrpSpPr>
      <p:grpSpPr>
        <a:xfrm>
          <a:off x="0" y="0"/>
          <a:ext cx="0" cy="0"/>
          <a:chOff x="0" y="0"/>
          <a:chExt cx="0" cy="0"/>
        </a:xfrm>
      </p:grpSpPr>
      <p:sp>
        <p:nvSpPr>
          <p:cNvPr id="1138" name="Google Shape;1138;p15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ILL</a:t>
            </a:r>
            <a:endParaRPr/>
          </a:p>
        </p:txBody>
      </p:sp>
      <p:sp>
        <p:nvSpPr>
          <p:cNvPr id="1139" name="Google Shape;1139;p15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1140" name="Google Shape;1140;p157"/>
          <p:cNvSpPr/>
          <p:nvPr/>
        </p:nvSpPr>
        <p:spPr>
          <a:xfrm>
            <a:off x="0" y="6210300"/>
            <a:ext cx="9134400" cy="647700"/>
          </a:xfrm>
          <a:prstGeom prst="roundRect">
            <a:avLst>
              <a:gd fmla="val 16667" name="adj"/>
            </a:avLst>
          </a:prstGeom>
          <a:solidFill>
            <a:schemeClr val="accent1"/>
          </a:solidFill>
          <a:ln cap="flat" cmpd="sng" w="38100">
            <a:solidFill>
              <a:schemeClr val="lt1"/>
            </a:solidFill>
            <a:prstDash val="solid"/>
            <a:miter lim="800000"/>
            <a:headEnd len="sm" w="sm" type="none"/>
            <a:tailEnd len="sm" w="sm" type="none"/>
          </a:ln>
          <a:effectLst>
            <a:outerShdw blurRad="63500" dir="5400000" dist="20000">
              <a:srgbClr val="000000">
                <a:alpha val="36078"/>
              </a:srgbClr>
            </a:outerShdw>
          </a:effectLst>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3399"/>
              </a:buClr>
              <a:buSzPts val="1600"/>
              <a:buFont typeface="Trebuchet MS"/>
              <a:buNone/>
            </a:pPr>
            <a:r>
              <a:rPr b="0" i="0" lang="en-US" sz="1600" u="none" cap="none" strike="noStrike">
                <a:solidFill>
                  <a:srgbClr val="003399"/>
                </a:solidFill>
                <a:latin typeface="Trebuchet MS"/>
                <a:ea typeface="Trebuchet MS"/>
                <a:cs typeface="Trebuchet MS"/>
                <a:sym typeface="Trebuchet MS"/>
              </a:rPr>
              <a:t>We were the </a:t>
            </a:r>
            <a:r>
              <a:rPr b="0" i="0" lang="en-US" sz="1600" u="none" cap="none" strike="noStrike">
                <a:solidFill>
                  <a:srgbClr val="C00000"/>
                </a:solidFill>
                <a:latin typeface="Trebuchet MS"/>
                <a:ea typeface="Trebuchet MS"/>
                <a:cs typeface="Trebuchet MS"/>
                <a:sym typeface="Trebuchet MS"/>
              </a:rPr>
              <a:t>first</a:t>
            </a:r>
            <a:r>
              <a:rPr b="0" i="0" lang="en-US" sz="1600" u="none" cap="none" strike="noStrike">
                <a:solidFill>
                  <a:srgbClr val="003399"/>
                </a:solidFill>
                <a:latin typeface="Trebuchet MS"/>
                <a:ea typeface="Trebuchet MS"/>
                <a:cs typeface="Trebuchet MS"/>
                <a:sym typeface="Trebuchet MS"/>
              </a:rPr>
              <a:t> and </a:t>
            </a:r>
            <a:r>
              <a:rPr b="0" i="0" lang="en-US" sz="1600" u="none" cap="none" strike="noStrike">
                <a:solidFill>
                  <a:srgbClr val="C00000"/>
                </a:solidFill>
                <a:latin typeface="Trebuchet MS"/>
                <a:ea typeface="Trebuchet MS"/>
                <a:cs typeface="Trebuchet MS"/>
                <a:sym typeface="Trebuchet MS"/>
              </a:rPr>
              <a:t>only Asian library </a:t>
            </a:r>
            <a:r>
              <a:rPr b="0" i="0" lang="en-US" sz="1600" u="none" cap="none" strike="noStrike">
                <a:solidFill>
                  <a:srgbClr val="003399"/>
                </a:solidFill>
                <a:latin typeface="Trebuchet MS"/>
                <a:ea typeface="Trebuchet MS"/>
                <a:cs typeface="Trebuchet MS"/>
                <a:sym typeface="Trebuchet MS"/>
              </a:rPr>
              <a:t>among the 24 IAMSLIC participating libraries in the Z39.50 Broadcast Search of Catalogs.</a:t>
            </a:r>
            <a:endParaRPr b="0" i="0" sz="1400" u="none" cap="none" strike="noStrike">
              <a:solidFill>
                <a:srgbClr val="000000"/>
              </a:solidFill>
              <a:latin typeface="Arial"/>
              <a:ea typeface="Arial"/>
              <a:cs typeface="Arial"/>
              <a:sym typeface="Arial"/>
            </a:endParaRPr>
          </a:p>
        </p:txBody>
      </p:sp>
      <p:pic>
        <p:nvPicPr>
          <p:cNvPr descr="iamslic z39.50 distributed lib.jpg" id="1141" name="Google Shape;1141;p157"/>
          <p:cNvPicPr preferRelativeResize="0"/>
          <p:nvPr/>
        </p:nvPicPr>
        <p:blipFill rotWithShape="1">
          <a:blip r:embed="rId3">
            <a:alphaModFix/>
          </a:blip>
          <a:srcRect b="0" l="0" r="0" t="0"/>
          <a:stretch/>
        </p:blipFill>
        <p:spPr>
          <a:xfrm>
            <a:off x="76200" y="1168400"/>
            <a:ext cx="6764337" cy="4933951"/>
          </a:xfrm>
          <a:prstGeom prst="rect">
            <a:avLst/>
          </a:prstGeom>
          <a:noFill/>
          <a:ln>
            <a:noFill/>
          </a:ln>
        </p:spPr>
      </p:pic>
      <p:sp>
        <p:nvSpPr>
          <p:cNvPr id="1142" name="Google Shape;1142;p157"/>
          <p:cNvSpPr/>
          <p:nvPr/>
        </p:nvSpPr>
        <p:spPr>
          <a:xfrm>
            <a:off x="2670175" y="19050"/>
            <a:ext cx="6464400" cy="579300"/>
          </a:xfrm>
          <a:prstGeom prst="roundRect">
            <a:avLst>
              <a:gd fmla="val 16667" name="adj"/>
            </a:avLst>
          </a:prstGeom>
          <a:solidFill>
            <a:srgbClr val="FFFFFF"/>
          </a:solidFill>
          <a:ln cap="flat" cmpd="sng" w="38100">
            <a:solidFill>
              <a:schemeClr val="lt1"/>
            </a:solidFill>
            <a:prstDash val="solid"/>
            <a:miter lim="800000"/>
            <a:headEnd len="sm" w="sm" type="none"/>
            <a:tailEnd len="sm" w="sm" type="none"/>
          </a:ln>
          <a:effectLst>
            <a:outerShdw blurRad="63500" dir="5400000" dist="20000">
              <a:srgbClr val="000000">
                <a:alpha val="36078"/>
              </a:srgbClr>
            </a:outerShdw>
          </a:effectLst>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lt1"/>
              </a:buClr>
              <a:buSzPts val="2800"/>
              <a:buFont typeface="Arial"/>
              <a:buNone/>
            </a:pPr>
            <a:r>
              <a:rPr b="0" i="0" lang="en-US" sz="2800" u="sng" cap="none" strike="noStrike">
                <a:solidFill>
                  <a:schemeClr val="hlink"/>
                </a:solidFill>
                <a:latin typeface="Arial"/>
                <a:ea typeface="Arial"/>
                <a:cs typeface="Arial"/>
                <a:sym typeface="Arial"/>
                <a:hlinkClick r:id="rId4"/>
              </a:rPr>
              <a:t>http://www.iamslic.org/ill/liblist.php</a:t>
            </a:r>
            <a:endParaRPr b="0" i="0" sz="1400" u="none" cap="none" strike="noStrike">
              <a:solidFill>
                <a:srgbClr val="000000"/>
              </a:solidFill>
              <a:latin typeface="Arial"/>
              <a:ea typeface="Arial"/>
              <a:cs typeface="Arial"/>
              <a:sym typeface="Arial"/>
            </a:endParaRPr>
          </a:p>
        </p:txBody>
      </p:sp>
      <p:sp>
        <p:nvSpPr>
          <p:cNvPr id="1143" name="Google Shape;1143;p157"/>
          <p:cNvSpPr txBox="1"/>
          <p:nvPr/>
        </p:nvSpPr>
        <p:spPr>
          <a:xfrm>
            <a:off x="6981825" y="1339850"/>
            <a:ext cx="2193900"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66"/>
              </a:buClr>
              <a:buSzPts val="1400"/>
              <a:buFont typeface="Arial"/>
              <a:buNone/>
            </a:pPr>
            <a:r>
              <a:rPr b="1" i="0" lang="en-US" sz="1400" u="none" cap="none" strike="noStrike">
                <a:solidFill>
                  <a:srgbClr val="000066"/>
                </a:solidFill>
                <a:latin typeface="Arial"/>
                <a:ea typeface="Arial"/>
                <a:cs typeface="Arial"/>
                <a:sym typeface="Arial"/>
              </a:rPr>
              <a:t>Some Participating institutions/libraries in the IAMSLIC Distributed Libraries</a:t>
            </a:r>
            <a:endParaRPr b="0" i="0" sz="1400" u="none" cap="none" strike="noStrike">
              <a:solidFill>
                <a:srgbClr val="000000"/>
              </a:solidFill>
              <a:latin typeface="Arial"/>
              <a:ea typeface="Arial"/>
              <a:cs typeface="Arial"/>
              <a:sym typeface="Arial"/>
            </a:endParaRPr>
          </a:p>
        </p:txBody>
      </p:sp>
      <p:pic>
        <p:nvPicPr>
          <p:cNvPr descr="09decVIMS_XL.gif" id="1144" name="Google Shape;1144;p157"/>
          <p:cNvPicPr preferRelativeResize="0"/>
          <p:nvPr/>
        </p:nvPicPr>
        <p:blipFill rotWithShape="1">
          <a:blip r:embed="rId5">
            <a:alphaModFix/>
          </a:blip>
          <a:srcRect b="0" l="0" r="0" t="0"/>
          <a:stretch/>
        </p:blipFill>
        <p:spPr>
          <a:xfrm>
            <a:off x="7080250" y="5524500"/>
            <a:ext cx="998536" cy="476250"/>
          </a:xfrm>
          <a:prstGeom prst="rect">
            <a:avLst/>
          </a:prstGeom>
          <a:noFill/>
          <a:ln>
            <a:noFill/>
          </a:ln>
        </p:spPr>
      </p:pic>
      <p:pic>
        <p:nvPicPr>
          <p:cNvPr descr="logo.ashx.gif" id="1145" name="Google Shape;1145;p157"/>
          <p:cNvPicPr preferRelativeResize="0"/>
          <p:nvPr/>
        </p:nvPicPr>
        <p:blipFill rotWithShape="1">
          <a:blip r:embed="rId6">
            <a:alphaModFix/>
          </a:blip>
          <a:srcRect b="0" l="0" r="0" t="0"/>
          <a:stretch/>
        </p:blipFill>
        <p:spPr>
          <a:xfrm>
            <a:off x="8353425" y="3254375"/>
            <a:ext cx="752475" cy="974725"/>
          </a:xfrm>
          <a:prstGeom prst="rect">
            <a:avLst/>
          </a:prstGeom>
          <a:noFill/>
          <a:ln>
            <a:noFill/>
          </a:ln>
        </p:spPr>
      </p:pic>
      <p:pic>
        <p:nvPicPr>
          <p:cNvPr descr="LOGO280.gif" id="1146" name="Google Shape;1146;p157"/>
          <p:cNvPicPr preferRelativeResize="0"/>
          <p:nvPr/>
        </p:nvPicPr>
        <p:blipFill rotWithShape="1">
          <a:blip r:embed="rId7">
            <a:alphaModFix/>
          </a:blip>
          <a:srcRect b="0" l="0" r="0" t="0"/>
          <a:stretch/>
        </p:blipFill>
        <p:spPr>
          <a:xfrm>
            <a:off x="7167562" y="3244850"/>
            <a:ext cx="800100" cy="730250"/>
          </a:xfrm>
          <a:prstGeom prst="rect">
            <a:avLst/>
          </a:prstGeom>
          <a:noFill/>
          <a:ln>
            <a:noFill/>
          </a:ln>
        </p:spPr>
      </p:pic>
      <p:pic>
        <p:nvPicPr>
          <p:cNvPr descr="california-state-university-monterey-bay.jpg" id="1147" name="Google Shape;1147;p157"/>
          <p:cNvPicPr preferRelativeResize="0"/>
          <p:nvPr/>
        </p:nvPicPr>
        <p:blipFill rotWithShape="1">
          <a:blip r:embed="rId8">
            <a:alphaModFix/>
          </a:blip>
          <a:srcRect b="0" l="0" r="0" t="0"/>
          <a:stretch/>
        </p:blipFill>
        <p:spPr>
          <a:xfrm>
            <a:off x="8234362" y="2327275"/>
            <a:ext cx="1000125" cy="795337"/>
          </a:xfrm>
          <a:prstGeom prst="rect">
            <a:avLst/>
          </a:prstGeom>
          <a:noFill/>
          <a:ln>
            <a:noFill/>
          </a:ln>
        </p:spPr>
      </p:pic>
      <p:pic>
        <p:nvPicPr>
          <p:cNvPr descr="images.jpg" id="1148" name="Google Shape;1148;p157"/>
          <p:cNvPicPr preferRelativeResize="0"/>
          <p:nvPr/>
        </p:nvPicPr>
        <p:blipFill rotWithShape="1">
          <a:blip r:embed="rId9">
            <a:alphaModFix/>
          </a:blip>
          <a:srcRect b="0" l="0" r="0" t="0"/>
          <a:stretch/>
        </p:blipFill>
        <p:spPr>
          <a:xfrm>
            <a:off x="8362950" y="4319587"/>
            <a:ext cx="742950" cy="742950"/>
          </a:xfrm>
          <a:prstGeom prst="rect">
            <a:avLst/>
          </a:prstGeom>
          <a:noFill/>
          <a:ln>
            <a:noFill/>
          </a:ln>
        </p:spPr>
      </p:pic>
      <p:pic>
        <p:nvPicPr>
          <p:cNvPr descr="index.jpg" id="1149" name="Google Shape;1149;p157"/>
          <p:cNvPicPr preferRelativeResize="0"/>
          <p:nvPr/>
        </p:nvPicPr>
        <p:blipFill rotWithShape="1">
          <a:blip r:embed="rId10">
            <a:alphaModFix/>
          </a:blip>
          <a:srcRect b="0" l="0" r="0" t="0"/>
          <a:stretch/>
        </p:blipFill>
        <p:spPr>
          <a:xfrm>
            <a:off x="7080250" y="4724400"/>
            <a:ext cx="915987" cy="590550"/>
          </a:xfrm>
          <a:prstGeom prst="rect">
            <a:avLst/>
          </a:prstGeom>
          <a:noFill/>
          <a:ln>
            <a:noFill/>
          </a:ln>
        </p:spPr>
      </p:pic>
      <p:pic>
        <p:nvPicPr>
          <p:cNvPr descr="logo_wide.jpg" id="1150" name="Google Shape;1150;p157"/>
          <p:cNvPicPr preferRelativeResize="0"/>
          <p:nvPr/>
        </p:nvPicPr>
        <p:blipFill rotWithShape="1">
          <a:blip r:embed="rId11">
            <a:alphaModFix/>
          </a:blip>
          <a:srcRect b="0" l="0" r="0" t="0"/>
          <a:stretch/>
        </p:blipFill>
        <p:spPr>
          <a:xfrm>
            <a:off x="6840537" y="4071937"/>
            <a:ext cx="1238250" cy="495300"/>
          </a:xfrm>
          <a:prstGeom prst="rect">
            <a:avLst/>
          </a:prstGeom>
          <a:noFill/>
          <a:ln>
            <a:noFill/>
          </a:ln>
        </p:spPr>
      </p:pic>
      <p:pic>
        <p:nvPicPr>
          <p:cNvPr descr="Stanford-university-logo.jpg" id="1151" name="Google Shape;1151;p157"/>
          <p:cNvPicPr preferRelativeResize="0"/>
          <p:nvPr/>
        </p:nvPicPr>
        <p:blipFill rotWithShape="1">
          <a:blip r:embed="rId12">
            <a:alphaModFix/>
          </a:blip>
          <a:srcRect b="0" l="0" r="0" t="0"/>
          <a:stretch/>
        </p:blipFill>
        <p:spPr>
          <a:xfrm>
            <a:off x="7096125" y="2374900"/>
            <a:ext cx="942975" cy="879475"/>
          </a:xfrm>
          <a:prstGeom prst="rect">
            <a:avLst/>
          </a:prstGeom>
          <a:noFill/>
          <a:ln>
            <a:noFill/>
          </a:ln>
        </p:spPr>
      </p:pic>
      <p:pic>
        <p:nvPicPr>
          <p:cNvPr descr="university-of-hawaii-logo21.jpg" id="1152" name="Google Shape;1152;p157"/>
          <p:cNvPicPr preferRelativeResize="0"/>
          <p:nvPr/>
        </p:nvPicPr>
        <p:blipFill rotWithShape="1">
          <a:blip r:embed="rId13">
            <a:alphaModFix/>
          </a:blip>
          <a:srcRect b="0" l="0" r="0" t="0"/>
          <a:stretch/>
        </p:blipFill>
        <p:spPr>
          <a:xfrm>
            <a:off x="8439150" y="5314950"/>
            <a:ext cx="685800" cy="685800"/>
          </a:xfrm>
          <a:prstGeom prst="rect">
            <a:avLst/>
          </a:prstGeom>
          <a:noFill/>
          <a:ln>
            <a:noFill/>
          </a:ln>
        </p:spPr>
      </p:pic>
    </p:spTree>
  </p:cSld>
  <p:clrMapOvr>
    <a:masterClrMapping/>
  </p:clrMapOvr>
</p:sld>
</file>

<file path=ppt/slides/slide1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6" name="Shape 1156"/>
        <p:cNvGrpSpPr/>
        <p:nvPr/>
      </p:nvGrpSpPr>
      <p:grpSpPr>
        <a:xfrm>
          <a:off x="0" y="0"/>
          <a:ext cx="0" cy="0"/>
          <a:chOff x="0" y="0"/>
          <a:chExt cx="0" cy="0"/>
        </a:xfrm>
      </p:grpSpPr>
      <p:pic>
        <p:nvPicPr>
          <p:cNvPr id="1157" name="Google Shape;1157;p158"/>
          <p:cNvPicPr preferRelativeResize="0"/>
          <p:nvPr/>
        </p:nvPicPr>
        <p:blipFill rotWithShape="1">
          <a:blip r:embed="rId3">
            <a:alphaModFix/>
          </a:blip>
          <a:srcRect b="0" l="0" r="0" t="0"/>
          <a:stretch/>
        </p:blipFill>
        <p:spPr>
          <a:xfrm>
            <a:off x="0" y="1066800"/>
            <a:ext cx="9220199" cy="4648200"/>
          </a:xfrm>
          <a:prstGeom prst="rect">
            <a:avLst/>
          </a:prstGeom>
          <a:noFill/>
          <a:ln>
            <a:noFill/>
          </a:ln>
        </p:spPr>
      </p:pic>
      <p:sp>
        <p:nvSpPr>
          <p:cNvPr id="1158" name="Google Shape;1158;p158"/>
          <p:cNvSpPr txBox="1"/>
          <p:nvPr/>
        </p:nvSpPr>
        <p:spPr>
          <a:xfrm>
            <a:off x="2971800" y="0"/>
            <a:ext cx="6172200" cy="5334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FF0000"/>
              </a:buClr>
              <a:buSzPts val="2400"/>
              <a:buFont typeface="Trebuchet MS"/>
              <a:buNone/>
            </a:pPr>
            <a:r>
              <a:rPr b="0" i="0" lang="en-US" sz="2400" u="none" cap="none" strike="noStrike">
                <a:solidFill>
                  <a:srgbClr val="FF0000"/>
                </a:solidFill>
                <a:latin typeface="Trebuchet MS"/>
                <a:ea typeface="Trebuchet MS"/>
                <a:cs typeface="Trebuchet MS"/>
                <a:sym typeface="Trebuchet MS"/>
              </a:rPr>
              <a:t>aquaticcommons.org</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2" name="Shape 1162"/>
        <p:cNvGrpSpPr/>
        <p:nvPr/>
      </p:nvGrpSpPr>
      <p:grpSpPr>
        <a:xfrm>
          <a:off x="0" y="0"/>
          <a:ext cx="0" cy="0"/>
          <a:chOff x="0" y="0"/>
          <a:chExt cx="0" cy="0"/>
        </a:xfrm>
      </p:grpSpPr>
      <p:sp>
        <p:nvSpPr>
          <p:cNvPr id="1163" name="Google Shape;1163;p159"/>
          <p:cNvSpPr txBox="1"/>
          <p:nvPr/>
        </p:nvSpPr>
        <p:spPr>
          <a:xfrm>
            <a:off x="2971800" y="0"/>
            <a:ext cx="6172200" cy="5334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FF0000"/>
              </a:buClr>
              <a:buSzPts val="2400"/>
              <a:buFont typeface="Trebuchet MS"/>
              <a:buNone/>
            </a:pPr>
            <a:r>
              <a:rPr b="0" i="0" lang="en-US" sz="2400" u="none" cap="none" strike="noStrike">
                <a:solidFill>
                  <a:srgbClr val="FF0000"/>
                </a:solidFill>
                <a:latin typeface="Trebuchet MS"/>
                <a:ea typeface="Trebuchet MS"/>
                <a:cs typeface="Trebuchet MS"/>
                <a:sym typeface="Trebuchet MS"/>
              </a:rPr>
              <a:t>aquaticcommons.org</a:t>
            </a:r>
            <a:endParaRPr b="0" i="0" sz="1400" u="none" cap="none" strike="noStrike">
              <a:solidFill>
                <a:srgbClr val="000000"/>
              </a:solidFill>
              <a:latin typeface="Arial"/>
              <a:ea typeface="Arial"/>
              <a:cs typeface="Arial"/>
              <a:sym typeface="Arial"/>
            </a:endParaRPr>
          </a:p>
        </p:txBody>
      </p:sp>
      <p:pic>
        <p:nvPicPr>
          <p:cNvPr id="1164" name="Google Shape;1164;p159"/>
          <p:cNvPicPr preferRelativeResize="0"/>
          <p:nvPr/>
        </p:nvPicPr>
        <p:blipFill rotWithShape="1">
          <a:blip r:embed="rId3">
            <a:alphaModFix/>
          </a:blip>
          <a:srcRect b="0" l="0" r="21166" t="0"/>
          <a:stretch/>
        </p:blipFill>
        <p:spPr>
          <a:xfrm>
            <a:off x="0" y="1318275"/>
            <a:ext cx="9143999" cy="5539725"/>
          </a:xfrm>
          <a:prstGeom prst="rect">
            <a:avLst/>
          </a:prstGeom>
          <a:noFill/>
          <a:ln>
            <a:noFill/>
          </a:ln>
        </p:spPr>
      </p:pic>
    </p:spTree>
  </p:cSld>
  <p:clrMapOvr>
    <a:masterClrMapping/>
  </p:clrMapOvr>
</p:sld>
</file>

<file path=ppt/slides/slide1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8" name="Shape 1168"/>
        <p:cNvGrpSpPr/>
        <p:nvPr/>
      </p:nvGrpSpPr>
      <p:grpSpPr>
        <a:xfrm>
          <a:off x="0" y="0"/>
          <a:ext cx="0" cy="0"/>
          <a:chOff x="0" y="0"/>
          <a:chExt cx="0" cy="0"/>
        </a:xfrm>
      </p:grpSpPr>
      <p:sp>
        <p:nvSpPr>
          <p:cNvPr id="1169" name="Google Shape;1169;p160"/>
          <p:cNvSpPr txBox="1"/>
          <p:nvPr/>
        </p:nvSpPr>
        <p:spPr>
          <a:xfrm>
            <a:off x="2971800" y="0"/>
            <a:ext cx="6172200" cy="5334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Clr>
                <a:schemeClr val="dk1"/>
              </a:buClr>
              <a:buSzPts val="1400"/>
              <a:buFont typeface="Arial"/>
              <a:buNone/>
            </a:pPr>
            <a:r>
              <a:rPr lang="en-US" sz="2400">
                <a:solidFill>
                  <a:srgbClr val="000066"/>
                </a:solidFill>
                <a:latin typeface="Trebuchet MS"/>
                <a:ea typeface="Trebuchet MS"/>
                <a:cs typeface="Trebuchet MS"/>
                <a:sym typeface="Trebuchet MS"/>
              </a:rPr>
              <a:t>oceandocs.org</a:t>
            </a:r>
            <a:endParaRPr b="0" i="0" sz="1400" u="none" cap="none" strike="noStrike">
              <a:solidFill>
                <a:srgbClr val="000000"/>
              </a:solidFill>
              <a:latin typeface="Arial"/>
              <a:ea typeface="Arial"/>
              <a:cs typeface="Arial"/>
              <a:sym typeface="Arial"/>
            </a:endParaRPr>
          </a:p>
        </p:txBody>
      </p:sp>
      <p:pic>
        <p:nvPicPr>
          <p:cNvPr id="1170" name="Google Shape;1170;p160"/>
          <p:cNvPicPr preferRelativeResize="0"/>
          <p:nvPr/>
        </p:nvPicPr>
        <p:blipFill rotWithShape="1">
          <a:blip r:embed="rId3">
            <a:alphaModFix/>
          </a:blip>
          <a:srcRect b="0" l="0" r="0" t="0"/>
          <a:stretch/>
        </p:blipFill>
        <p:spPr>
          <a:xfrm>
            <a:off x="589413" y="754875"/>
            <a:ext cx="7965173" cy="6019800"/>
          </a:xfrm>
          <a:prstGeom prst="rect">
            <a:avLst/>
          </a:prstGeom>
          <a:noFill/>
          <a:ln>
            <a:noFill/>
          </a:ln>
        </p:spPr>
      </p:pic>
    </p:spTree>
  </p:cSld>
  <p:clrMapOvr>
    <a:masterClrMapping/>
  </p:clrMapOvr>
</p:sld>
</file>

<file path=ppt/slides/slide1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4" name="Shape 1174"/>
        <p:cNvGrpSpPr/>
        <p:nvPr/>
      </p:nvGrpSpPr>
      <p:grpSpPr>
        <a:xfrm>
          <a:off x="0" y="0"/>
          <a:ext cx="0" cy="0"/>
          <a:chOff x="0" y="0"/>
          <a:chExt cx="0" cy="0"/>
        </a:xfrm>
      </p:grpSpPr>
      <p:pic>
        <p:nvPicPr>
          <p:cNvPr id="1175" name="Google Shape;1175;p161"/>
          <p:cNvPicPr preferRelativeResize="0"/>
          <p:nvPr/>
        </p:nvPicPr>
        <p:blipFill rotWithShape="1">
          <a:blip r:embed="rId3">
            <a:alphaModFix/>
          </a:blip>
          <a:srcRect b="0" l="0" r="0" t="0"/>
          <a:stretch/>
        </p:blipFill>
        <p:spPr>
          <a:xfrm>
            <a:off x="798760" y="591670"/>
            <a:ext cx="7546489" cy="6266329"/>
          </a:xfrm>
          <a:prstGeom prst="rect">
            <a:avLst/>
          </a:prstGeom>
          <a:noFill/>
          <a:ln>
            <a:noFill/>
          </a:ln>
        </p:spPr>
      </p:pic>
      <p:sp>
        <p:nvSpPr>
          <p:cNvPr id="1176" name="Google Shape;1176;p161"/>
          <p:cNvSpPr txBox="1"/>
          <p:nvPr/>
        </p:nvSpPr>
        <p:spPr>
          <a:xfrm>
            <a:off x="2971800" y="0"/>
            <a:ext cx="6172200" cy="5334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Clr>
                <a:schemeClr val="dk1"/>
              </a:buClr>
              <a:buSzPts val="1400"/>
              <a:buFont typeface="Arial"/>
              <a:buNone/>
            </a:pPr>
            <a:r>
              <a:rPr lang="en-US" sz="2400">
                <a:solidFill>
                  <a:srgbClr val="000066"/>
                </a:solidFill>
                <a:latin typeface="Trebuchet MS"/>
                <a:ea typeface="Trebuchet MS"/>
                <a:cs typeface="Trebuchet MS"/>
                <a:sym typeface="Trebuchet MS"/>
              </a:rPr>
              <a:t>oceandocs.org</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1" name="Shape 1181"/>
        <p:cNvGrpSpPr/>
        <p:nvPr/>
      </p:nvGrpSpPr>
      <p:grpSpPr>
        <a:xfrm>
          <a:off x="0" y="0"/>
          <a:ext cx="0" cy="0"/>
          <a:chOff x="0" y="0"/>
          <a:chExt cx="0" cy="0"/>
        </a:xfrm>
      </p:grpSpPr>
      <p:pic>
        <p:nvPicPr>
          <p:cNvPr id="1182" name="Google Shape;1182;p162"/>
          <p:cNvPicPr preferRelativeResize="0"/>
          <p:nvPr/>
        </p:nvPicPr>
        <p:blipFill rotWithShape="1">
          <a:blip r:embed="rId3">
            <a:alphaModFix/>
          </a:blip>
          <a:srcRect b="0" l="0" r="0" t="0"/>
          <a:stretch/>
        </p:blipFill>
        <p:spPr>
          <a:xfrm>
            <a:off x="315325" y="732725"/>
            <a:ext cx="8639501" cy="6125275"/>
          </a:xfrm>
          <a:prstGeom prst="rect">
            <a:avLst/>
          </a:prstGeom>
          <a:noFill/>
          <a:ln>
            <a:noFill/>
          </a:ln>
        </p:spPr>
      </p:pic>
      <p:sp>
        <p:nvSpPr>
          <p:cNvPr id="1183" name="Google Shape;1183;p162"/>
          <p:cNvSpPr txBox="1"/>
          <p:nvPr/>
        </p:nvSpPr>
        <p:spPr>
          <a:xfrm>
            <a:off x="2971800" y="25791"/>
            <a:ext cx="6172200" cy="5334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Clr>
                <a:schemeClr val="dk1"/>
              </a:buClr>
              <a:buSzPts val="1400"/>
              <a:buFont typeface="Arial"/>
              <a:buNone/>
            </a:pPr>
            <a:r>
              <a:rPr lang="en-US" sz="2400">
                <a:solidFill>
                  <a:srgbClr val="000066"/>
                </a:solidFill>
                <a:latin typeface="Trebuchet MS"/>
                <a:ea typeface="Trebuchet MS"/>
                <a:cs typeface="Trebuchet MS"/>
                <a:sym typeface="Trebuchet MS"/>
              </a:rPr>
              <a:t>aquadocs.org</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14"/>
          <p:cNvSpPr txBox="1"/>
          <p:nvPr>
            <p:ph type="title"/>
          </p:nvPr>
        </p:nvSpPr>
        <p:spPr>
          <a:xfrm>
            <a:off x="457200" y="155448"/>
            <a:ext cx="8229600" cy="1252728"/>
          </a:xfrm>
          <a:prstGeom prst="rect">
            <a:avLst/>
          </a:prstGeom>
          <a:noFill/>
          <a:ln>
            <a:noFill/>
          </a:ln>
        </p:spPr>
        <p:txBody>
          <a:bodyPr anchorCtr="0" anchor="ctr" bIns="34275" lIns="68550" spcFirstLastPara="1" rIns="68550" wrap="square" tIns="34275">
            <a:normAutofit fontScale="90000"/>
          </a:bodyPr>
          <a:lstStyle/>
          <a:p>
            <a:pPr indent="0" lvl="0" marL="0" rtl="0" algn="ctr">
              <a:lnSpc>
                <a:spcPct val="90000"/>
              </a:lnSpc>
              <a:spcBef>
                <a:spcPts val="0"/>
              </a:spcBef>
              <a:spcAft>
                <a:spcPts val="0"/>
              </a:spcAft>
              <a:buClr>
                <a:schemeClr val="dk1"/>
              </a:buClr>
              <a:buSzPct val="108641"/>
              <a:buFont typeface="Trebuchet MS"/>
              <a:buNone/>
            </a:pPr>
            <a:r>
              <a:rPr lang="en-US"/>
              <a:t>OA serves the interests of many groups</a:t>
            </a:r>
            <a:endParaRPr>
              <a:solidFill>
                <a:srgbClr val="FF0000"/>
              </a:solidFill>
            </a:endParaRPr>
          </a:p>
        </p:txBody>
      </p:sp>
      <p:sp>
        <p:nvSpPr>
          <p:cNvPr id="234" name="Google Shape;234;p14"/>
          <p:cNvSpPr txBox="1"/>
          <p:nvPr>
            <p:ph idx="1" type="body"/>
          </p:nvPr>
        </p:nvSpPr>
        <p:spPr>
          <a:xfrm>
            <a:off x="457200" y="1775191"/>
            <a:ext cx="8229600" cy="4625609"/>
          </a:xfrm>
          <a:prstGeom prst="rect">
            <a:avLst/>
          </a:prstGeom>
          <a:noFill/>
          <a:ln>
            <a:noFill/>
          </a:ln>
        </p:spPr>
        <p:txBody>
          <a:bodyPr anchorCtr="0" anchor="t" bIns="34275" lIns="68550" spcFirstLastPara="1" rIns="68550" wrap="square" tIns="34275">
            <a:normAutofit/>
          </a:bodyPr>
          <a:lstStyle/>
          <a:p>
            <a:pPr indent="0" lvl="0" marL="0" rtl="0" algn="l">
              <a:lnSpc>
                <a:spcPct val="90000"/>
              </a:lnSpc>
              <a:spcBef>
                <a:spcPts val="0"/>
              </a:spcBef>
              <a:spcAft>
                <a:spcPts val="0"/>
              </a:spcAft>
              <a:buClr>
                <a:schemeClr val="dk1"/>
              </a:buClr>
              <a:buSzPts val="3200"/>
              <a:buNone/>
            </a:pPr>
            <a:r>
              <a:rPr i="1" lang="en-US"/>
              <a:t>Librarians: </a:t>
            </a:r>
            <a:endParaRPr/>
          </a:p>
          <a:p>
            <a:pPr indent="-457200" lvl="0" marL="457200" rtl="0" algn="l">
              <a:lnSpc>
                <a:spcPct val="90000"/>
              </a:lnSpc>
              <a:spcBef>
                <a:spcPts val="0"/>
              </a:spcBef>
              <a:spcAft>
                <a:spcPts val="0"/>
              </a:spcAft>
              <a:buClr>
                <a:schemeClr val="dk1"/>
              </a:buClr>
              <a:buSzPts val="3200"/>
              <a:buChar char="◼"/>
            </a:pPr>
            <a:r>
              <a:rPr lang="en-US"/>
              <a:t>Librarians want to </a:t>
            </a:r>
            <a:r>
              <a:rPr lang="en-US">
                <a:solidFill>
                  <a:srgbClr val="FF0000"/>
                </a:solidFill>
              </a:rPr>
              <a:t>help users find the information they need</a:t>
            </a:r>
            <a:r>
              <a:rPr lang="en-US"/>
              <a:t>, </a:t>
            </a:r>
            <a:endParaRPr/>
          </a:p>
          <a:p>
            <a:pPr indent="-374650" lvl="1" marL="731520" rtl="0" algn="l">
              <a:lnSpc>
                <a:spcPct val="90000"/>
              </a:lnSpc>
              <a:spcBef>
                <a:spcPts val="0"/>
              </a:spcBef>
              <a:spcAft>
                <a:spcPts val="0"/>
              </a:spcAft>
              <a:buClr>
                <a:schemeClr val="dk1"/>
              </a:buClr>
              <a:buSzPts val="3200"/>
              <a:buChar char="▪"/>
            </a:pPr>
            <a:r>
              <a:rPr lang="en-US"/>
              <a:t>regardless of the </a:t>
            </a:r>
            <a:r>
              <a:rPr lang="en-US">
                <a:solidFill>
                  <a:srgbClr val="FF0000"/>
                </a:solidFill>
              </a:rPr>
              <a:t>budget-enforced limits </a:t>
            </a:r>
            <a:r>
              <a:rPr lang="en-US"/>
              <a:t>on the library’s own collection.</a:t>
            </a:r>
            <a:endParaRPr/>
          </a:p>
          <a:p>
            <a:pPr indent="-457200" lvl="0" marL="457200" rtl="0" algn="l">
              <a:lnSpc>
                <a:spcPct val="90000"/>
              </a:lnSpc>
              <a:spcBef>
                <a:spcPts val="0"/>
              </a:spcBef>
              <a:spcAft>
                <a:spcPts val="0"/>
              </a:spcAft>
              <a:buClr>
                <a:schemeClr val="dk1"/>
              </a:buClr>
              <a:buSzPts val="3200"/>
              <a:buChar char="◼"/>
            </a:pPr>
            <a:r>
              <a:rPr lang="en-US"/>
              <a:t>Academic librarians want to </a:t>
            </a:r>
            <a:endParaRPr/>
          </a:p>
          <a:p>
            <a:pPr indent="-374650" lvl="1" marL="731520" rtl="0" algn="l">
              <a:lnSpc>
                <a:spcPct val="90000"/>
              </a:lnSpc>
              <a:spcBef>
                <a:spcPts val="0"/>
              </a:spcBef>
              <a:spcAft>
                <a:spcPts val="0"/>
              </a:spcAft>
              <a:buClr>
                <a:schemeClr val="dk1"/>
              </a:buClr>
              <a:buSzPts val="3200"/>
              <a:buChar char="▪"/>
            </a:pPr>
            <a:r>
              <a:rPr lang="en-US">
                <a:solidFill>
                  <a:srgbClr val="4A86E8"/>
                </a:solidFill>
              </a:rPr>
              <a:t>help faculty</a:t>
            </a:r>
            <a:r>
              <a:rPr lang="en-US">
                <a:solidFill>
                  <a:srgbClr val="FF0000"/>
                </a:solidFill>
              </a:rPr>
              <a:t> increase their audience and impact</a:t>
            </a:r>
            <a:endParaRPr/>
          </a:p>
          <a:p>
            <a:pPr indent="-374650" lvl="1" marL="731520" rtl="0" algn="l">
              <a:lnSpc>
                <a:spcPct val="90000"/>
              </a:lnSpc>
              <a:spcBef>
                <a:spcPts val="0"/>
              </a:spcBef>
              <a:spcAft>
                <a:spcPts val="0"/>
              </a:spcAft>
              <a:buClr>
                <a:schemeClr val="dk1"/>
              </a:buClr>
              <a:buSzPts val="3200"/>
              <a:buChar char="▪"/>
            </a:pPr>
            <a:r>
              <a:rPr lang="en-US">
                <a:solidFill>
                  <a:srgbClr val="4A86E8"/>
                </a:solidFill>
              </a:rPr>
              <a:t>help the university </a:t>
            </a:r>
            <a:r>
              <a:rPr lang="en-US">
                <a:solidFill>
                  <a:srgbClr val="FF0000"/>
                </a:solidFill>
              </a:rPr>
              <a:t>raise its research profile.</a:t>
            </a:r>
            <a:endParaRPr/>
          </a:p>
        </p:txBody>
      </p:sp>
      <p:sp>
        <p:nvSpPr>
          <p:cNvPr id="235" name="Google Shape;235;p14"/>
          <p:cNvSpPr/>
          <p:nvPr/>
        </p:nvSpPr>
        <p:spPr>
          <a:xfrm>
            <a:off x="8071783" y="6629330"/>
            <a:ext cx="1072200" cy="276900"/>
          </a:xfrm>
          <a:prstGeom prst="rect">
            <a:avLst/>
          </a:prstGeom>
          <a:noFill/>
          <a:ln>
            <a:noFill/>
          </a:ln>
        </p:spPr>
        <p:txBody>
          <a:bodyPr anchorCtr="0" anchor="t" bIns="34275" lIns="68550" spcFirstLastPara="1" rIns="68550" wrap="square" tIns="34275">
            <a:noAutofit/>
          </a:bodyPr>
          <a:lstStyle/>
          <a:p>
            <a:pPr indent="0" lvl="0" marL="0" marR="0" rtl="0" algn="l">
              <a:spcBef>
                <a:spcPts val="0"/>
              </a:spcBef>
              <a:spcAft>
                <a:spcPts val="0"/>
              </a:spcAft>
              <a:buNone/>
            </a:pPr>
            <a:r>
              <a:rPr lang="en-US" sz="1350">
                <a:solidFill>
                  <a:schemeClr val="dk1"/>
                </a:solidFill>
                <a:latin typeface="Calibri"/>
                <a:ea typeface="Calibri"/>
                <a:cs typeface="Calibri"/>
                <a:sym typeface="Calibri"/>
              </a:rPr>
              <a:t>(Suber, 2016)</a:t>
            </a:r>
            <a:endParaRPr sz="1350">
              <a:solidFill>
                <a:schemeClr val="dk1"/>
              </a:solidFill>
              <a:latin typeface="Trebuchet MS"/>
              <a:ea typeface="Trebuchet MS"/>
              <a:cs typeface="Trebuchet MS"/>
              <a:sym typeface="Trebuchet MS"/>
            </a:endParaRPr>
          </a:p>
        </p:txBody>
      </p:sp>
    </p:spTree>
  </p:cSld>
  <p:clrMapOvr>
    <a:masterClrMapping/>
  </p:clrMapOvr>
</p:sld>
</file>

<file path=ppt/slides/slide1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8" name="Shape 1188"/>
        <p:cNvGrpSpPr/>
        <p:nvPr/>
      </p:nvGrpSpPr>
      <p:grpSpPr>
        <a:xfrm>
          <a:off x="0" y="0"/>
          <a:ext cx="0" cy="0"/>
          <a:chOff x="0" y="0"/>
          <a:chExt cx="0" cy="0"/>
        </a:xfrm>
      </p:grpSpPr>
      <p:pic>
        <p:nvPicPr>
          <p:cNvPr id="1189" name="Google Shape;1189;p163"/>
          <p:cNvPicPr preferRelativeResize="0"/>
          <p:nvPr/>
        </p:nvPicPr>
        <p:blipFill rotWithShape="1">
          <a:blip r:embed="rId3">
            <a:alphaModFix/>
          </a:blip>
          <a:srcRect b="0" l="0" r="0" t="0"/>
          <a:stretch/>
        </p:blipFill>
        <p:spPr>
          <a:xfrm>
            <a:off x="152400" y="800325"/>
            <a:ext cx="8839199" cy="5963104"/>
          </a:xfrm>
          <a:prstGeom prst="rect">
            <a:avLst/>
          </a:prstGeom>
          <a:noFill/>
          <a:ln>
            <a:noFill/>
          </a:ln>
        </p:spPr>
      </p:pic>
      <p:sp>
        <p:nvSpPr>
          <p:cNvPr id="1190" name="Google Shape;1190;p163"/>
          <p:cNvSpPr txBox="1"/>
          <p:nvPr/>
        </p:nvSpPr>
        <p:spPr>
          <a:xfrm>
            <a:off x="2971800" y="25791"/>
            <a:ext cx="6172200" cy="5334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Clr>
                <a:schemeClr val="dk1"/>
              </a:buClr>
              <a:buSzPts val="1400"/>
              <a:buFont typeface="Arial"/>
              <a:buNone/>
            </a:pPr>
            <a:r>
              <a:rPr lang="en-US" sz="2400">
                <a:solidFill>
                  <a:srgbClr val="000066"/>
                </a:solidFill>
                <a:latin typeface="Trebuchet MS"/>
                <a:ea typeface="Trebuchet MS"/>
                <a:cs typeface="Trebuchet MS"/>
                <a:sym typeface="Trebuchet MS"/>
              </a:rPr>
              <a:t>aquadocs.org</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4" name="Shape 1194"/>
        <p:cNvGrpSpPr/>
        <p:nvPr/>
      </p:nvGrpSpPr>
      <p:grpSpPr>
        <a:xfrm>
          <a:off x="0" y="0"/>
          <a:ext cx="0" cy="0"/>
          <a:chOff x="0" y="0"/>
          <a:chExt cx="0" cy="0"/>
        </a:xfrm>
      </p:grpSpPr>
      <p:sp>
        <p:nvSpPr>
          <p:cNvPr id="1195" name="Google Shape;1195;p187"/>
          <p:cNvSpPr txBox="1"/>
          <p:nvPr>
            <p:ph type="title"/>
          </p:nvPr>
        </p:nvSpPr>
        <p:spPr>
          <a:xfrm>
            <a:off x="457200" y="155448"/>
            <a:ext cx="8229600" cy="362405"/>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US" sz="3200"/>
              <a:t>Open ASFA</a:t>
            </a:r>
            <a:endParaRPr sz="3200"/>
          </a:p>
        </p:txBody>
      </p:sp>
      <p:sp>
        <p:nvSpPr>
          <p:cNvPr id="1196" name="Google Shape;1196;p18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197" name="Google Shape;1197;p187"/>
          <p:cNvPicPr preferRelativeResize="0"/>
          <p:nvPr/>
        </p:nvPicPr>
        <p:blipFill rotWithShape="1">
          <a:blip r:embed="rId3">
            <a:alphaModFix/>
          </a:blip>
          <a:srcRect b="0" l="0" r="0" t="0"/>
          <a:stretch/>
        </p:blipFill>
        <p:spPr>
          <a:xfrm>
            <a:off x="1172" y="975053"/>
            <a:ext cx="9171081" cy="5882947"/>
          </a:xfrm>
          <a:prstGeom prst="rect">
            <a:avLst/>
          </a:prstGeom>
          <a:noFill/>
          <a:ln>
            <a:noFill/>
          </a:ln>
        </p:spPr>
      </p:pic>
    </p:spTree>
  </p:cSld>
  <p:clrMapOvr>
    <a:masterClrMapping/>
  </p:clrMapOvr>
</p:sld>
</file>

<file path=ppt/slides/slide1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2" name="Shape 1202"/>
        <p:cNvGrpSpPr/>
        <p:nvPr/>
      </p:nvGrpSpPr>
      <p:grpSpPr>
        <a:xfrm>
          <a:off x="0" y="0"/>
          <a:ext cx="0" cy="0"/>
          <a:chOff x="0" y="0"/>
          <a:chExt cx="0" cy="0"/>
        </a:xfrm>
      </p:grpSpPr>
      <p:sp>
        <p:nvSpPr>
          <p:cNvPr id="1203" name="Google Shape;1203;p18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US"/>
              <a:t>IAMSLIC | UN-FAO-ASFA | UNESCO-IOC-IODE</a:t>
            </a:r>
            <a:endParaRPr/>
          </a:p>
        </p:txBody>
      </p:sp>
      <p:sp>
        <p:nvSpPr>
          <p:cNvPr id="1204" name="Google Shape;1204;p18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205" name="Google Shape;1205;p189"/>
          <p:cNvPicPr preferRelativeResize="0"/>
          <p:nvPr/>
        </p:nvPicPr>
        <p:blipFill rotWithShape="1">
          <a:blip r:embed="rId3">
            <a:alphaModFix/>
          </a:blip>
          <a:srcRect b="0" l="0" r="0" t="0"/>
          <a:stretch/>
        </p:blipFill>
        <p:spPr>
          <a:xfrm>
            <a:off x="2612353" y="1775191"/>
            <a:ext cx="3919294" cy="4572001"/>
          </a:xfrm>
          <a:prstGeom prst="rect">
            <a:avLst/>
          </a:prstGeom>
          <a:noFill/>
          <a:ln>
            <a:noFill/>
          </a:ln>
        </p:spPr>
      </p:pic>
    </p:spTree>
  </p:cSld>
  <p:clrMapOvr>
    <a:masterClrMapping/>
  </p:clrMapOvr>
</p:sld>
</file>

<file path=ppt/slides/slide1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0" name="Shape 1210"/>
        <p:cNvGrpSpPr/>
        <p:nvPr/>
      </p:nvGrpSpPr>
      <p:grpSpPr>
        <a:xfrm>
          <a:off x="0" y="0"/>
          <a:ext cx="0" cy="0"/>
          <a:chOff x="0" y="0"/>
          <a:chExt cx="0" cy="0"/>
        </a:xfrm>
      </p:grpSpPr>
      <p:pic>
        <p:nvPicPr>
          <p:cNvPr id="1211" name="Google Shape;1211;p190"/>
          <p:cNvPicPr preferRelativeResize="0"/>
          <p:nvPr/>
        </p:nvPicPr>
        <p:blipFill rotWithShape="1">
          <a:blip r:embed="rId3">
            <a:alphaModFix/>
          </a:blip>
          <a:srcRect b="0" l="0" r="0" t="0"/>
          <a:stretch/>
        </p:blipFill>
        <p:spPr>
          <a:xfrm>
            <a:off x="2832775" y="4839971"/>
            <a:ext cx="3196675" cy="1609000"/>
          </a:xfrm>
          <a:prstGeom prst="rect">
            <a:avLst/>
          </a:prstGeom>
          <a:noFill/>
          <a:ln>
            <a:noFill/>
          </a:ln>
        </p:spPr>
      </p:pic>
      <p:pic>
        <p:nvPicPr>
          <p:cNvPr id="1212" name="Google Shape;1212;p190"/>
          <p:cNvPicPr preferRelativeResize="0"/>
          <p:nvPr/>
        </p:nvPicPr>
        <p:blipFill rotWithShape="1">
          <a:blip r:embed="rId4">
            <a:alphaModFix/>
          </a:blip>
          <a:srcRect b="34297" l="0" r="0" t="33871"/>
          <a:stretch/>
        </p:blipFill>
        <p:spPr>
          <a:xfrm>
            <a:off x="1577388" y="568999"/>
            <a:ext cx="5707449" cy="1362600"/>
          </a:xfrm>
          <a:prstGeom prst="rect">
            <a:avLst/>
          </a:prstGeom>
          <a:noFill/>
          <a:ln>
            <a:noFill/>
          </a:ln>
        </p:spPr>
      </p:pic>
      <p:pic>
        <p:nvPicPr>
          <p:cNvPr id="1213" name="Google Shape;1213;p190"/>
          <p:cNvPicPr preferRelativeResize="0"/>
          <p:nvPr/>
        </p:nvPicPr>
        <p:blipFill rotWithShape="1">
          <a:blip r:embed="rId5">
            <a:alphaModFix/>
          </a:blip>
          <a:srcRect b="0" l="0" r="0" t="0"/>
          <a:stretch/>
        </p:blipFill>
        <p:spPr>
          <a:xfrm>
            <a:off x="2221313" y="2474563"/>
            <a:ext cx="4419601" cy="1822450"/>
          </a:xfrm>
          <a:prstGeom prst="rect">
            <a:avLst/>
          </a:prstGeom>
          <a:noFill/>
          <a:ln>
            <a:noFill/>
          </a:ln>
        </p:spPr>
      </p:pic>
    </p:spTree>
  </p:cSld>
  <p:clrMapOvr>
    <a:masterClrMapping/>
  </p:clrMapOvr>
</p:sld>
</file>

<file path=ppt/slides/slide1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8" name="Shape 1218"/>
        <p:cNvGrpSpPr/>
        <p:nvPr/>
      </p:nvGrpSpPr>
      <p:grpSpPr>
        <a:xfrm>
          <a:off x="0" y="0"/>
          <a:ext cx="0" cy="0"/>
          <a:chOff x="0" y="0"/>
          <a:chExt cx="0" cy="0"/>
        </a:xfrm>
      </p:grpSpPr>
      <p:sp>
        <p:nvSpPr>
          <p:cNvPr id="1219" name="Google Shape;1219;p167"/>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US"/>
              <a:t>IAMSLIC Digital Fisheries Library Box</a:t>
            </a:r>
            <a:endParaRPr/>
          </a:p>
        </p:txBody>
      </p:sp>
      <p:sp>
        <p:nvSpPr>
          <p:cNvPr id="1220" name="Google Shape;1220;p167"/>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1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4" name="Shape 1224"/>
        <p:cNvGrpSpPr/>
        <p:nvPr/>
      </p:nvGrpSpPr>
      <p:grpSpPr>
        <a:xfrm>
          <a:off x="0" y="0"/>
          <a:ext cx="0" cy="0"/>
          <a:chOff x="0" y="0"/>
          <a:chExt cx="0" cy="0"/>
        </a:xfrm>
      </p:grpSpPr>
      <p:pic>
        <p:nvPicPr>
          <p:cNvPr id="1225" name="Google Shape;1225;p168"/>
          <p:cNvPicPr preferRelativeResize="0"/>
          <p:nvPr/>
        </p:nvPicPr>
        <p:blipFill rotWithShape="1">
          <a:blip r:embed="rId3">
            <a:alphaModFix/>
          </a:blip>
          <a:srcRect b="0" l="0" r="11110" t="0"/>
          <a:stretch/>
        </p:blipFill>
        <p:spPr>
          <a:xfrm>
            <a:off x="0" y="0"/>
            <a:ext cx="9143998" cy="6858000"/>
          </a:xfrm>
          <a:prstGeom prst="rect">
            <a:avLst/>
          </a:prstGeom>
          <a:noFill/>
          <a:ln>
            <a:noFill/>
          </a:ln>
        </p:spPr>
      </p:pic>
      <p:sp>
        <p:nvSpPr>
          <p:cNvPr id="1226" name="Google Shape;1226;p168"/>
          <p:cNvSpPr txBox="1"/>
          <p:nvPr/>
        </p:nvSpPr>
        <p:spPr>
          <a:xfrm>
            <a:off x="7361950" y="6463425"/>
            <a:ext cx="1782000" cy="39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400"/>
              </a:spcBef>
              <a:spcAft>
                <a:spcPts val="0"/>
              </a:spcAft>
              <a:buClr>
                <a:srgbClr val="000000"/>
              </a:buClr>
              <a:buSzPts val="1200"/>
              <a:buFont typeface="Arial"/>
              <a:buNone/>
            </a:pPr>
            <a:r>
              <a:rPr b="0" i="0" lang="en-US" sz="1200" u="none" cap="none" strike="noStrike">
                <a:solidFill>
                  <a:srgbClr val="000066"/>
                </a:solidFill>
                <a:latin typeface="Arial"/>
                <a:ea typeface="Arial"/>
                <a:cs typeface="Arial"/>
                <a:sym typeface="Arial"/>
              </a:rPr>
              <a:t>photo credit: K Talaboc</a:t>
            </a:r>
            <a:endParaRPr b="0" i="0" sz="1200" u="none" cap="none" strike="noStrike">
              <a:solidFill>
                <a:srgbClr val="000000"/>
              </a:solidFill>
              <a:latin typeface="Arial"/>
              <a:ea typeface="Arial"/>
              <a:cs typeface="Arial"/>
              <a:sym typeface="Arial"/>
            </a:endParaRPr>
          </a:p>
        </p:txBody>
      </p:sp>
    </p:spTree>
  </p:cSld>
  <p:clrMapOvr>
    <a:masterClrMapping/>
  </p:clrMapOvr>
</p:sld>
</file>

<file path=ppt/slides/slide1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1" name="Shape 1231"/>
        <p:cNvGrpSpPr/>
        <p:nvPr/>
      </p:nvGrpSpPr>
      <p:grpSpPr>
        <a:xfrm>
          <a:off x="0" y="0"/>
          <a:ext cx="0" cy="0"/>
          <a:chOff x="0" y="0"/>
          <a:chExt cx="0" cy="0"/>
        </a:xfrm>
      </p:grpSpPr>
      <p:sp>
        <p:nvSpPr>
          <p:cNvPr id="1232" name="Google Shape;1232;p16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US"/>
              <a:t>Turnover of Digital Library Box</a:t>
            </a:r>
            <a:endParaRPr/>
          </a:p>
        </p:txBody>
      </p:sp>
      <p:sp>
        <p:nvSpPr>
          <p:cNvPr id="1233" name="Google Shape;1233;p16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234" name="Google Shape;1234;p169"/>
          <p:cNvPicPr preferRelativeResize="0"/>
          <p:nvPr/>
        </p:nvPicPr>
        <p:blipFill rotWithShape="1">
          <a:blip r:embed="rId3">
            <a:alphaModFix/>
          </a:blip>
          <a:srcRect b="0" l="0" r="0" t="0"/>
          <a:stretch/>
        </p:blipFill>
        <p:spPr>
          <a:xfrm>
            <a:off x="0" y="1714499"/>
            <a:ext cx="9144003" cy="5143501"/>
          </a:xfrm>
          <a:prstGeom prst="rect">
            <a:avLst/>
          </a:prstGeom>
          <a:noFill/>
          <a:ln>
            <a:noFill/>
          </a:ln>
        </p:spPr>
      </p:pic>
    </p:spTree>
  </p:cSld>
  <p:clrMapOvr>
    <a:masterClrMapping/>
  </p:clrMapOvr>
</p:sld>
</file>

<file path=ppt/slides/slide1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9" name="Shape 1239"/>
        <p:cNvGrpSpPr/>
        <p:nvPr/>
      </p:nvGrpSpPr>
      <p:grpSpPr>
        <a:xfrm>
          <a:off x="0" y="0"/>
          <a:ext cx="0" cy="0"/>
          <a:chOff x="0" y="0"/>
          <a:chExt cx="0" cy="0"/>
        </a:xfrm>
      </p:grpSpPr>
      <p:pic>
        <p:nvPicPr>
          <p:cNvPr id="1240" name="Google Shape;1240;p170"/>
          <p:cNvPicPr preferRelativeResize="0"/>
          <p:nvPr/>
        </p:nvPicPr>
        <p:blipFill rotWithShape="1">
          <a:blip r:embed="rId3">
            <a:alphaModFix/>
          </a:blip>
          <a:srcRect b="0" l="0" r="0" t="0"/>
          <a:stretch/>
        </p:blipFill>
        <p:spPr>
          <a:xfrm>
            <a:off x="0" y="762000"/>
            <a:ext cx="9143998" cy="6095998"/>
          </a:xfrm>
          <a:prstGeom prst="rect">
            <a:avLst/>
          </a:prstGeom>
          <a:noFill/>
          <a:ln>
            <a:noFill/>
          </a:ln>
        </p:spPr>
      </p:pic>
    </p:spTree>
  </p:cSld>
  <p:clrMapOvr>
    <a:masterClrMapping/>
  </p:clrMapOvr>
</p:sld>
</file>

<file path=ppt/slides/slide1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5" name="Shape 1245"/>
        <p:cNvGrpSpPr/>
        <p:nvPr/>
      </p:nvGrpSpPr>
      <p:grpSpPr>
        <a:xfrm>
          <a:off x="0" y="0"/>
          <a:ext cx="0" cy="0"/>
          <a:chOff x="0" y="0"/>
          <a:chExt cx="0" cy="0"/>
        </a:xfrm>
      </p:grpSpPr>
      <p:sp>
        <p:nvSpPr>
          <p:cNvPr id="1246" name="Google Shape;1246;p17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247" name="Google Shape;1247;p17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248" name="Google Shape;1248;p171"/>
          <p:cNvPicPr preferRelativeResize="0"/>
          <p:nvPr/>
        </p:nvPicPr>
        <p:blipFill rotWithShape="1">
          <a:blip r:embed="rId3">
            <a:alphaModFix/>
          </a:blip>
          <a:srcRect b="0" l="0" r="0" t="0"/>
          <a:stretch/>
        </p:blipFill>
        <p:spPr>
          <a:xfrm>
            <a:off x="0" y="31355"/>
            <a:ext cx="9143999" cy="6826639"/>
          </a:xfrm>
          <a:prstGeom prst="rect">
            <a:avLst/>
          </a:prstGeom>
          <a:noFill/>
          <a:ln>
            <a:noFill/>
          </a:ln>
        </p:spPr>
      </p:pic>
    </p:spTree>
  </p:cSld>
  <p:clrMapOvr>
    <a:masterClrMapping/>
  </p:clrMapOvr>
</p:sld>
</file>

<file path=ppt/slides/slide1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2" name="Shape 1252"/>
        <p:cNvGrpSpPr/>
        <p:nvPr/>
      </p:nvGrpSpPr>
      <p:grpSpPr>
        <a:xfrm>
          <a:off x="0" y="0"/>
          <a:ext cx="0" cy="0"/>
          <a:chOff x="0" y="0"/>
          <a:chExt cx="0" cy="0"/>
        </a:xfrm>
      </p:grpSpPr>
      <p:sp>
        <p:nvSpPr>
          <p:cNvPr id="1253" name="Google Shape;1253;p172"/>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254" name="Google Shape;1254;p172"/>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1255" name="Google Shape;1255;p172"/>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1256" name="Google Shape;1256;p172"/>
          <p:cNvPicPr preferRelativeResize="0"/>
          <p:nvPr/>
        </p:nvPicPr>
        <p:blipFill rotWithShape="1">
          <a:blip r:embed="rId3">
            <a:alphaModFix/>
          </a:blip>
          <a:srcRect b="1156" l="0" r="0" t="0"/>
          <a:stretch/>
        </p:blipFill>
        <p:spPr>
          <a:xfrm>
            <a:off x="11112" y="0"/>
            <a:ext cx="9177336" cy="647699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1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241" name="Google Shape;241;p1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242" name="Google Shape;242;p15"/>
          <p:cNvPicPr preferRelativeResize="0"/>
          <p:nvPr/>
        </p:nvPicPr>
        <p:blipFill rotWithShape="1">
          <a:blip r:embed="rId3">
            <a:alphaModFix/>
          </a:blip>
          <a:srcRect b="1143" l="26830" r="26977" t="-1"/>
          <a:stretch/>
        </p:blipFill>
        <p:spPr>
          <a:xfrm>
            <a:off x="-1" y="-31428"/>
            <a:ext cx="2841307" cy="4070027"/>
          </a:xfrm>
          <a:prstGeom prst="rect">
            <a:avLst/>
          </a:prstGeom>
          <a:noFill/>
          <a:ln>
            <a:noFill/>
          </a:ln>
        </p:spPr>
      </p:pic>
      <p:pic>
        <p:nvPicPr>
          <p:cNvPr id="243" name="Google Shape;243;p15"/>
          <p:cNvPicPr preferRelativeResize="0"/>
          <p:nvPr/>
        </p:nvPicPr>
        <p:blipFill rotWithShape="1">
          <a:blip r:embed="rId4">
            <a:alphaModFix/>
          </a:blip>
          <a:srcRect b="0" l="28178" r="27801" t="0"/>
          <a:stretch/>
        </p:blipFill>
        <p:spPr>
          <a:xfrm>
            <a:off x="5867401" y="-1"/>
            <a:ext cx="3276600" cy="4236773"/>
          </a:xfrm>
          <a:prstGeom prst="rect">
            <a:avLst/>
          </a:prstGeom>
          <a:noFill/>
          <a:ln>
            <a:noFill/>
          </a:ln>
        </p:spPr>
      </p:pic>
      <p:pic>
        <p:nvPicPr>
          <p:cNvPr id="244" name="Google Shape;244;p15"/>
          <p:cNvPicPr preferRelativeResize="0"/>
          <p:nvPr/>
        </p:nvPicPr>
        <p:blipFill rotWithShape="1">
          <a:blip r:embed="rId5">
            <a:alphaModFix/>
          </a:blip>
          <a:srcRect b="0" l="30921" r="30524" t="0"/>
          <a:stretch/>
        </p:blipFill>
        <p:spPr>
          <a:xfrm>
            <a:off x="2823722" y="0"/>
            <a:ext cx="3002082" cy="4405614"/>
          </a:xfrm>
          <a:prstGeom prst="rect">
            <a:avLst/>
          </a:prstGeom>
          <a:noFill/>
          <a:ln>
            <a:noFill/>
          </a:ln>
        </p:spPr>
      </p:pic>
      <p:pic>
        <p:nvPicPr>
          <p:cNvPr id="245" name="Google Shape;245;p15"/>
          <p:cNvPicPr preferRelativeResize="0"/>
          <p:nvPr/>
        </p:nvPicPr>
        <p:blipFill rotWithShape="1">
          <a:blip r:embed="rId6">
            <a:alphaModFix/>
          </a:blip>
          <a:srcRect b="0" l="9869" r="10117" t="0"/>
          <a:stretch/>
        </p:blipFill>
        <p:spPr>
          <a:xfrm>
            <a:off x="0" y="4079456"/>
            <a:ext cx="3962400" cy="2801990"/>
          </a:xfrm>
          <a:prstGeom prst="rect">
            <a:avLst/>
          </a:prstGeom>
          <a:noFill/>
          <a:ln>
            <a:noFill/>
          </a:ln>
        </p:spPr>
      </p:pic>
      <p:pic>
        <p:nvPicPr>
          <p:cNvPr id="246" name="Google Shape;246;p15"/>
          <p:cNvPicPr preferRelativeResize="0"/>
          <p:nvPr/>
        </p:nvPicPr>
        <p:blipFill rotWithShape="1">
          <a:blip r:embed="rId7">
            <a:alphaModFix/>
          </a:blip>
          <a:srcRect b="8359" l="30468" r="31016" t="0"/>
          <a:stretch/>
        </p:blipFill>
        <p:spPr>
          <a:xfrm>
            <a:off x="3920805" y="3997848"/>
            <a:ext cx="2133600" cy="2810718"/>
          </a:xfrm>
          <a:prstGeom prst="rect">
            <a:avLst/>
          </a:prstGeom>
          <a:noFill/>
          <a:ln>
            <a:noFill/>
          </a:ln>
        </p:spPr>
      </p:pic>
    </p:spTree>
  </p:cSld>
  <p:clrMapOvr>
    <a:masterClrMapping/>
  </p:clrMapOvr>
</p:sld>
</file>

<file path=ppt/slides/slide1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1" name="Shape 1261"/>
        <p:cNvGrpSpPr/>
        <p:nvPr/>
      </p:nvGrpSpPr>
      <p:grpSpPr>
        <a:xfrm>
          <a:off x="0" y="0"/>
          <a:ext cx="0" cy="0"/>
          <a:chOff x="0" y="0"/>
          <a:chExt cx="0" cy="0"/>
        </a:xfrm>
      </p:grpSpPr>
      <p:sp>
        <p:nvSpPr>
          <p:cNvPr id="1262" name="Google Shape;1262;p173"/>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263" name="Google Shape;1263;p173"/>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1264" name="Google Shape;1264;p173"/>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1265" name="Google Shape;1265;p173"/>
          <p:cNvPicPr preferRelativeResize="0"/>
          <p:nvPr/>
        </p:nvPicPr>
        <p:blipFill rotWithShape="1">
          <a:blip r:embed="rId3">
            <a:alphaModFix/>
          </a:blip>
          <a:srcRect b="0" l="0" r="0" t="0"/>
          <a:stretch/>
        </p:blipFill>
        <p:spPr>
          <a:xfrm>
            <a:off x="0" y="101406"/>
            <a:ext cx="9144000" cy="6655188"/>
          </a:xfrm>
          <a:prstGeom prst="rect">
            <a:avLst/>
          </a:prstGeom>
          <a:noFill/>
          <a:ln>
            <a:noFill/>
          </a:ln>
        </p:spPr>
      </p:pic>
    </p:spTree>
  </p:cSld>
  <p:clrMapOvr>
    <a:masterClrMapping/>
  </p:clrMapOvr>
</p:sld>
</file>

<file path=ppt/slides/slide1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0" name="Shape 1270"/>
        <p:cNvGrpSpPr/>
        <p:nvPr/>
      </p:nvGrpSpPr>
      <p:grpSpPr>
        <a:xfrm>
          <a:off x="0" y="0"/>
          <a:ext cx="0" cy="0"/>
          <a:chOff x="0" y="0"/>
          <a:chExt cx="0" cy="0"/>
        </a:xfrm>
      </p:grpSpPr>
      <p:sp>
        <p:nvSpPr>
          <p:cNvPr id="1271" name="Google Shape;1271;p175"/>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272" name="Google Shape;1272;p175"/>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1273" name="Google Shape;1273;p175"/>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1274" name="Google Shape;1274;p175"/>
          <p:cNvPicPr preferRelativeResize="0"/>
          <p:nvPr/>
        </p:nvPicPr>
        <p:blipFill rotWithShape="1">
          <a:blip r:embed="rId3">
            <a:alphaModFix/>
          </a:blip>
          <a:srcRect b="0" l="0" r="0" t="0"/>
          <a:stretch/>
        </p:blipFill>
        <p:spPr>
          <a:xfrm>
            <a:off x="0" y="101406"/>
            <a:ext cx="9144000" cy="6655188"/>
          </a:xfrm>
          <a:prstGeom prst="rect">
            <a:avLst/>
          </a:prstGeom>
          <a:noFill/>
          <a:ln>
            <a:noFill/>
          </a:ln>
        </p:spPr>
      </p:pic>
    </p:spTree>
  </p:cSld>
  <p:clrMapOvr>
    <a:masterClrMapping/>
  </p:clrMapOvr>
</p:sld>
</file>

<file path=ppt/slides/slide1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9" name="Shape 1279"/>
        <p:cNvGrpSpPr/>
        <p:nvPr/>
      </p:nvGrpSpPr>
      <p:grpSpPr>
        <a:xfrm>
          <a:off x="0" y="0"/>
          <a:ext cx="0" cy="0"/>
          <a:chOff x="0" y="0"/>
          <a:chExt cx="0" cy="0"/>
        </a:xfrm>
      </p:grpSpPr>
      <p:sp>
        <p:nvSpPr>
          <p:cNvPr id="1280" name="Google Shape;1280;p177"/>
          <p:cNvSpPr/>
          <p:nvPr/>
        </p:nvSpPr>
        <p:spPr>
          <a:xfrm>
            <a:off x="1836450" y="3089400"/>
            <a:ext cx="2812200" cy="3616200"/>
          </a:xfrm>
          <a:prstGeom prst="rect">
            <a:avLst/>
          </a:prstGeom>
          <a:noFill/>
          <a:ln cap="flat" cmpd="sng" w="76200">
            <a:solidFill>
              <a:srgbClr val="C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Trebuchet MS"/>
              <a:buNone/>
            </a:pPr>
            <a:r>
              <a:t/>
            </a:r>
            <a:endParaRPr sz="1800">
              <a:solidFill>
                <a:schemeClr val="dk1"/>
              </a:solidFill>
              <a:latin typeface="Trebuchet MS"/>
              <a:ea typeface="Trebuchet MS"/>
              <a:cs typeface="Trebuchet MS"/>
              <a:sym typeface="Trebuchet MS"/>
            </a:endParaRPr>
          </a:p>
        </p:txBody>
      </p:sp>
      <p:pic>
        <p:nvPicPr>
          <p:cNvPr id="1281" name="Google Shape;1281;p177"/>
          <p:cNvPicPr preferRelativeResize="0"/>
          <p:nvPr/>
        </p:nvPicPr>
        <p:blipFill rotWithShape="1">
          <a:blip r:embed="rId3">
            <a:alphaModFix/>
          </a:blip>
          <a:srcRect b="0" l="0" r="0" t="0"/>
          <a:stretch/>
        </p:blipFill>
        <p:spPr>
          <a:xfrm>
            <a:off x="40149" y="2795325"/>
            <a:ext cx="4256401" cy="3813949"/>
          </a:xfrm>
          <a:prstGeom prst="rect">
            <a:avLst/>
          </a:prstGeom>
          <a:noFill/>
          <a:ln>
            <a:noFill/>
          </a:ln>
        </p:spPr>
      </p:pic>
      <p:pic>
        <p:nvPicPr>
          <p:cNvPr id="1282" name="Google Shape;1282;p177"/>
          <p:cNvPicPr preferRelativeResize="0"/>
          <p:nvPr/>
        </p:nvPicPr>
        <p:blipFill rotWithShape="1">
          <a:blip r:embed="rId4">
            <a:alphaModFix/>
          </a:blip>
          <a:srcRect b="0" l="0" r="0" t="0"/>
          <a:stretch/>
        </p:blipFill>
        <p:spPr>
          <a:xfrm>
            <a:off x="3722750" y="304800"/>
            <a:ext cx="4919300" cy="5451649"/>
          </a:xfrm>
          <a:prstGeom prst="rect">
            <a:avLst/>
          </a:prstGeom>
          <a:noFill/>
          <a:ln>
            <a:noFill/>
          </a:ln>
        </p:spPr>
      </p:pic>
      <p:pic>
        <p:nvPicPr>
          <p:cNvPr id="1283" name="Google Shape;1283;p177"/>
          <p:cNvPicPr preferRelativeResize="0"/>
          <p:nvPr/>
        </p:nvPicPr>
        <p:blipFill rotWithShape="1">
          <a:blip r:embed="rId5">
            <a:alphaModFix/>
          </a:blip>
          <a:srcRect b="0" l="0" r="0" t="0"/>
          <a:stretch/>
        </p:blipFill>
        <p:spPr>
          <a:xfrm>
            <a:off x="0" y="3"/>
            <a:ext cx="4336701" cy="2666576"/>
          </a:xfrm>
          <a:prstGeom prst="rect">
            <a:avLst/>
          </a:prstGeom>
          <a:noFill/>
          <a:ln>
            <a:noFill/>
          </a:ln>
        </p:spPr>
      </p:pic>
    </p:spTree>
  </p:cSld>
  <p:clrMapOvr>
    <a:masterClrMapping/>
  </p:clrMapOvr>
</p:sld>
</file>

<file path=ppt/slides/slide1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8" name="Shape 1288"/>
        <p:cNvGrpSpPr/>
        <p:nvPr/>
      </p:nvGrpSpPr>
      <p:grpSpPr>
        <a:xfrm>
          <a:off x="0" y="0"/>
          <a:ext cx="0" cy="0"/>
          <a:chOff x="0" y="0"/>
          <a:chExt cx="0" cy="0"/>
        </a:xfrm>
      </p:grpSpPr>
      <p:sp>
        <p:nvSpPr>
          <p:cNvPr id="1289" name="Google Shape;1289;p17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290" name="Google Shape;1290;p17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291" name="Google Shape;1291;p179"/>
          <p:cNvPicPr preferRelativeResize="0"/>
          <p:nvPr/>
        </p:nvPicPr>
        <p:blipFill rotWithShape="1">
          <a:blip r:embed="rId3">
            <a:alphaModFix/>
          </a:blip>
          <a:srcRect b="0" l="0" r="0" t="0"/>
          <a:stretch/>
        </p:blipFill>
        <p:spPr>
          <a:xfrm>
            <a:off x="5495" y="0"/>
            <a:ext cx="9133009" cy="6857999"/>
          </a:xfrm>
          <a:prstGeom prst="rect">
            <a:avLst/>
          </a:prstGeom>
          <a:noFill/>
          <a:ln>
            <a:noFill/>
          </a:ln>
        </p:spPr>
      </p:pic>
    </p:spTree>
  </p:cSld>
  <p:clrMapOvr>
    <a:masterClrMapping/>
  </p:clrMapOvr>
</p:sld>
</file>

<file path=ppt/slides/slide1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6" name="Shape 1296"/>
        <p:cNvGrpSpPr/>
        <p:nvPr/>
      </p:nvGrpSpPr>
      <p:grpSpPr>
        <a:xfrm>
          <a:off x="0" y="0"/>
          <a:ext cx="0" cy="0"/>
          <a:chOff x="0" y="0"/>
          <a:chExt cx="0" cy="0"/>
        </a:xfrm>
      </p:grpSpPr>
      <p:sp>
        <p:nvSpPr>
          <p:cNvPr id="1297" name="Google Shape;1297;p195"/>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US"/>
              <a:t>SEAFDEC Secretariat and Department repositories</a:t>
            </a:r>
            <a:endParaRPr/>
          </a:p>
        </p:txBody>
      </p:sp>
      <p:sp>
        <p:nvSpPr>
          <p:cNvPr id="1298" name="Google Shape;1298;p195"/>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1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3" name="Shape 1303"/>
        <p:cNvGrpSpPr/>
        <p:nvPr/>
      </p:nvGrpSpPr>
      <p:grpSpPr>
        <a:xfrm>
          <a:off x="0" y="0"/>
          <a:ext cx="0" cy="0"/>
          <a:chOff x="0" y="0"/>
          <a:chExt cx="0" cy="0"/>
        </a:xfrm>
      </p:grpSpPr>
      <p:pic>
        <p:nvPicPr>
          <p:cNvPr id="1304" name="Google Shape;1304;p196"/>
          <p:cNvPicPr preferRelativeResize="0"/>
          <p:nvPr/>
        </p:nvPicPr>
        <p:blipFill rotWithShape="1">
          <a:blip r:embed="rId3">
            <a:alphaModFix/>
          </a:blip>
          <a:srcRect b="0" l="0" r="0" t="0"/>
          <a:stretch/>
        </p:blipFill>
        <p:spPr>
          <a:xfrm>
            <a:off x="1220226" y="9378"/>
            <a:ext cx="7934325" cy="4838700"/>
          </a:xfrm>
          <a:prstGeom prst="rect">
            <a:avLst/>
          </a:prstGeom>
          <a:noFill/>
          <a:ln>
            <a:noFill/>
          </a:ln>
        </p:spPr>
      </p:pic>
      <p:pic>
        <p:nvPicPr>
          <p:cNvPr id="1305" name="Google Shape;1305;p196"/>
          <p:cNvPicPr preferRelativeResize="0"/>
          <p:nvPr/>
        </p:nvPicPr>
        <p:blipFill rotWithShape="1">
          <a:blip r:embed="rId4">
            <a:alphaModFix/>
          </a:blip>
          <a:srcRect b="0" l="0" r="0" t="0"/>
          <a:stretch/>
        </p:blipFill>
        <p:spPr>
          <a:xfrm>
            <a:off x="2284082" y="4991100"/>
            <a:ext cx="4575835" cy="1714500"/>
          </a:xfrm>
          <a:prstGeom prst="rect">
            <a:avLst/>
          </a:prstGeom>
          <a:noFill/>
          <a:ln>
            <a:noFill/>
          </a:ln>
        </p:spPr>
      </p:pic>
    </p:spTree>
  </p:cSld>
  <p:clrMapOvr>
    <a:masterClrMapping/>
  </p:clrMapOvr>
</p:sld>
</file>

<file path=ppt/slides/slide1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0" name="Shape 1310"/>
        <p:cNvGrpSpPr/>
        <p:nvPr/>
      </p:nvGrpSpPr>
      <p:grpSpPr>
        <a:xfrm>
          <a:off x="0" y="0"/>
          <a:ext cx="0" cy="0"/>
          <a:chOff x="0" y="0"/>
          <a:chExt cx="0" cy="0"/>
        </a:xfrm>
      </p:grpSpPr>
      <p:sp>
        <p:nvSpPr>
          <p:cNvPr id="1311" name="Google Shape;1311;p19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312" name="Google Shape;1312;p19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313" name="Google Shape;1313;p197"/>
          <p:cNvPicPr preferRelativeResize="0"/>
          <p:nvPr/>
        </p:nvPicPr>
        <p:blipFill rotWithShape="1">
          <a:blip r:embed="rId3">
            <a:alphaModFix/>
          </a:blip>
          <a:srcRect b="0" l="0" r="0" t="0"/>
          <a:stretch/>
        </p:blipFill>
        <p:spPr>
          <a:xfrm>
            <a:off x="-15240" y="0"/>
            <a:ext cx="9144000" cy="6287800"/>
          </a:xfrm>
          <a:prstGeom prst="rect">
            <a:avLst/>
          </a:prstGeom>
          <a:noFill/>
          <a:ln>
            <a:noFill/>
          </a:ln>
        </p:spPr>
      </p:pic>
    </p:spTree>
  </p:cSld>
  <p:clrMapOvr>
    <a:masterClrMapping/>
  </p:clrMapOvr>
</p:sld>
</file>

<file path=ppt/slides/slide1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8" name="Shape 1318"/>
        <p:cNvGrpSpPr/>
        <p:nvPr/>
      </p:nvGrpSpPr>
      <p:grpSpPr>
        <a:xfrm>
          <a:off x="0" y="0"/>
          <a:ext cx="0" cy="0"/>
          <a:chOff x="0" y="0"/>
          <a:chExt cx="0" cy="0"/>
        </a:xfrm>
      </p:grpSpPr>
      <p:pic>
        <p:nvPicPr>
          <p:cNvPr id="1319" name="Google Shape;1319;p198"/>
          <p:cNvPicPr preferRelativeResize="0"/>
          <p:nvPr/>
        </p:nvPicPr>
        <p:blipFill rotWithShape="1">
          <a:blip r:embed="rId3">
            <a:alphaModFix/>
          </a:blip>
          <a:srcRect b="0" l="0" r="0" t="0"/>
          <a:stretch/>
        </p:blipFill>
        <p:spPr>
          <a:xfrm>
            <a:off x="0" y="0"/>
            <a:ext cx="9144000" cy="6177518"/>
          </a:xfrm>
          <a:prstGeom prst="rect">
            <a:avLst/>
          </a:prstGeom>
          <a:noFill/>
          <a:ln>
            <a:noFill/>
          </a:ln>
        </p:spPr>
      </p:pic>
    </p:spTree>
  </p:cSld>
  <p:clrMapOvr>
    <a:masterClrMapping/>
  </p:clrMapOvr>
</p:sld>
</file>

<file path=ppt/slides/slide1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4" name="Shape 1324"/>
        <p:cNvGrpSpPr/>
        <p:nvPr/>
      </p:nvGrpSpPr>
      <p:grpSpPr>
        <a:xfrm>
          <a:off x="0" y="0"/>
          <a:ext cx="0" cy="0"/>
          <a:chOff x="0" y="0"/>
          <a:chExt cx="0" cy="0"/>
        </a:xfrm>
      </p:grpSpPr>
      <p:sp>
        <p:nvSpPr>
          <p:cNvPr id="1325" name="Google Shape;1325;p19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326" name="Google Shape;1326;p19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327" name="Google Shape;1327;p199"/>
          <p:cNvPicPr preferRelativeResize="0"/>
          <p:nvPr/>
        </p:nvPicPr>
        <p:blipFill rotWithShape="1">
          <a:blip r:embed="rId3">
            <a:alphaModFix/>
          </a:blip>
          <a:srcRect b="0" l="0" r="0" t="0"/>
          <a:stretch/>
        </p:blipFill>
        <p:spPr>
          <a:xfrm>
            <a:off x="-1" y="0"/>
            <a:ext cx="9144000" cy="6858000"/>
          </a:xfrm>
          <a:prstGeom prst="rect">
            <a:avLst/>
          </a:prstGeom>
          <a:noFill/>
          <a:ln>
            <a:noFill/>
          </a:ln>
        </p:spPr>
      </p:pic>
    </p:spTree>
  </p:cSld>
  <p:clrMapOvr>
    <a:masterClrMapping/>
  </p:clrMapOvr>
</p:sld>
</file>

<file path=ppt/slides/slide1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2" name="Shape 1332"/>
        <p:cNvGrpSpPr/>
        <p:nvPr/>
      </p:nvGrpSpPr>
      <p:grpSpPr>
        <a:xfrm>
          <a:off x="0" y="0"/>
          <a:ext cx="0" cy="0"/>
          <a:chOff x="0" y="0"/>
          <a:chExt cx="0" cy="0"/>
        </a:xfrm>
      </p:grpSpPr>
      <p:sp>
        <p:nvSpPr>
          <p:cNvPr id="1333" name="Google Shape;1333;p20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334" name="Google Shape;1334;p20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335" name="Google Shape;1335;p200"/>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1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252" name="Google Shape;252;p1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253" name="Google Shape;253;p16"/>
          <p:cNvPicPr preferRelativeResize="0"/>
          <p:nvPr/>
        </p:nvPicPr>
        <p:blipFill rotWithShape="1">
          <a:blip r:embed="rId3">
            <a:alphaModFix/>
          </a:blip>
          <a:srcRect b="4675" l="8682" r="28052" t="-795"/>
          <a:stretch/>
        </p:blipFill>
        <p:spPr>
          <a:xfrm>
            <a:off x="990600" y="85628"/>
            <a:ext cx="7696200" cy="6495403"/>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568"/>
              </a:srgbClr>
            </a:outerShdw>
          </a:effectLst>
        </p:spPr>
      </p:pic>
      <p:sp>
        <p:nvSpPr>
          <p:cNvPr id="254" name="Google Shape;254;p16"/>
          <p:cNvSpPr/>
          <p:nvPr/>
        </p:nvSpPr>
        <p:spPr>
          <a:xfrm>
            <a:off x="7961993" y="6581031"/>
            <a:ext cx="1182007" cy="276969"/>
          </a:xfrm>
          <a:prstGeom prst="rect">
            <a:avLst/>
          </a:prstGeom>
          <a:no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lang="en-US" sz="1350">
                <a:solidFill>
                  <a:schemeClr val="dk1"/>
                </a:solidFill>
                <a:latin typeface="Calibri"/>
                <a:ea typeface="Calibri"/>
                <a:cs typeface="Calibri"/>
                <a:sym typeface="Calibri"/>
              </a:rPr>
              <a:t>(UNESCO, n.d.)</a:t>
            </a:r>
            <a:endParaRPr sz="1350">
              <a:solidFill>
                <a:schemeClr val="dk1"/>
              </a:solidFill>
              <a:latin typeface="Calibri"/>
              <a:ea typeface="Calibri"/>
              <a:cs typeface="Calibri"/>
              <a:sym typeface="Calibri"/>
            </a:endParaRPr>
          </a:p>
        </p:txBody>
      </p:sp>
    </p:spTree>
  </p:cSld>
  <p:clrMapOvr>
    <a:masterClrMapping/>
  </p:clrMapOvr>
</p:sld>
</file>

<file path=ppt/slides/slide1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0" name="Shape 1340"/>
        <p:cNvGrpSpPr/>
        <p:nvPr/>
      </p:nvGrpSpPr>
      <p:grpSpPr>
        <a:xfrm>
          <a:off x="0" y="0"/>
          <a:ext cx="0" cy="0"/>
          <a:chOff x="0" y="0"/>
          <a:chExt cx="0" cy="0"/>
        </a:xfrm>
      </p:grpSpPr>
      <p:sp>
        <p:nvSpPr>
          <p:cNvPr id="1341" name="Google Shape;1341;p20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342" name="Google Shape;1342;p20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343" name="Google Shape;1343;p201"/>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p:sld>
</file>

<file path=ppt/slides/slide1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8" name="Shape 1348"/>
        <p:cNvGrpSpPr/>
        <p:nvPr/>
      </p:nvGrpSpPr>
      <p:grpSpPr>
        <a:xfrm>
          <a:off x="0" y="0"/>
          <a:ext cx="0" cy="0"/>
          <a:chOff x="0" y="0"/>
          <a:chExt cx="0" cy="0"/>
        </a:xfrm>
      </p:grpSpPr>
      <p:sp>
        <p:nvSpPr>
          <p:cNvPr id="1349" name="Google Shape;1349;p20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US"/>
              <a:t>Co-hosting of SEAFDEC Repositories</a:t>
            </a:r>
            <a:endParaRPr/>
          </a:p>
        </p:txBody>
      </p:sp>
      <p:sp>
        <p:nvSpPr>
          <p:cNvPr id="1350" name="Google Shape;1350;p20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US"/>
              <a:t>SEAFDEC/AQD will be hosting Institutional Repositories of</a:t>
            </a:r>
            <a:endParaRPr/>
          </a:p>
          <a:p>
            <a:pPr indent="-320040" lvl="0" marL="438912" rtl="0" algn="l">
              <a:spcBef>
                <a:spcPts val="0"/>
              </a:spcBef>
              <a:spcAft>
                <a:spcPts val="0"/>
              </a:spcAft>
              <a:buSzPts val="2560"/>
              <a:buChar char="◼"/>
            </a:pPr>
            <a:r>
              <a:rPr lang="en-US"/>
              <a:t>SEAFDEC Secretariat/MFRD</a:t>
            </a:r>
            <a:endParaRPr/>
          </a:p>
          <a:p>
            <a:pPr indent="-320040" lvl="0" marL="438912" rtl="0" algn="l">
              <a:spcBef>
                <a:spcPts val="0"/>
              </a:spcBef>
              <a:spcAft>
                <a:spcPts val="0"/>
              </a:spcAft>
              <a:buSzPts val="2560"/>
              <a:buChar char="◼"/>
            </a:pPr>
            <a:r>
              <a:rPr lang="en-US"/>
              <a:t>SEAFDEC/TD</a:t>
            </a:r>
            <a:endParaRPr/>
          </a:p>
          <a:p>
            <a:pPr indent="-320040" lvl="0" marL="438912" rtl="0" algn="l">
              <a:spcBef>
                <a:spcPts val="0"/>
              </a:spcBef>
              <a:spcAft>
                <a:spcPts val="0"/>
              </a:spcAft>
              <a:buSzPts val="2560"/>
              <a:buChar char="◼"/>
            </a:pPr>
            <a:r>
              <a:rPr lang="en-US"/>
              <a:t>SEAFDEC/MFRDMD</a:t>
            </a:r>
            <a:endParaRPr/>
          </a:p>
        </p:txBody>
      </p:sp>
    </p:spTree>
  </p:cSld>
  <p:clrMapOvr>
    <a:masterClrMapping/>
  </p:clrMapOvr>
</p:sld>
</file>

<file path=ppt/slides/slide1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5" name="Shape 1355"/>
        <p:cNvGrpSpPr/>
        <p:nvPr/>
      </p:nvGrpSpPr>
      <p:grpSpPr>
        <a:xfrm>
          <a:off x="0" y="0"/>
          <a:ext cx="0" cy="0"/>
          <a:chOff x="0" y="0"/>
          <a:chExt cx="0" cy="0"/>
        </a:xfrm>
      </p:grpSpPr>
      <p:sp>
        <p:nvSpPr>
          <p:cNvPr id="1356" name="Google Shape;1356;p20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Collaborative Publications</a:t>
            </a:r>
            <a:endParaRPr/>
          </a:p>
        </p:txBody>
      </p:sp>
      <p:sp>
        <p:nvSpPr>
          <p:cNvPr id="1357" name="Google Shape;1357;p20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358" name="Google Shape;1358;p203"/>
          <p:cNvPicPr preferRelativeResize="0"/>
          <p:nvPr/>
        </p:nvPicPr>
        <p:blipFill rotWithShape="1">
          <a:blip r:embed="rId3">
            <a:alphaModFix/>
          </a:blip>
          <a:srcRect b="0" l="0" r="0" t="0"/>
          <a:stretch/>
        </p:blipFill>
        <p:spPr>
          <a:xfrm>
            <a:off x="0" y="1081208"/>
            <a:ext cx="9143999" cy="5776783"/>
          </a:xfrm>
          <a:prstGeom prst="rect">
            <a:avLst/>
          </a:prstGeom>
          <a:noFill/>
          <a:ln>
            <a:noFill/>
          </a:ln>
        </p:spPr>
      </p:pic>
    </p:spTree>
  </p:cSld>
  <p:clrMapOvr>
    <a:masterClrMapping/>
  </p:clrMapOvr>
</p:sld>
</file>

<file path=ppt/slides/slide1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3" name="Shape 1363"/>
        <p:cNvGrpSpPr/>
        <p:nvPr/>
      </p:nvGrpSpPr>
      <p:grpSpPr>
        <a:xfrm>
          <a:off x="0" y="0"/>
          <a:ext cx="0" cy="0"/>
          <a:chOff x="0" y="0"/>
          <a:chExt cx="0" cy="0"/>
        </a:xfrm>
      </p:grpSpPr>
      <p:sp>
        <p:nvSpPr>
          <p:cNvPr id="1364" name="Google Shape;1364;p204"/>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US"/>
              <a:t>Staff Development/ Training</a:t>
            </a:r>
            <a:endParaRPr/>
          </a:p>
        </p:txBody>
      </p:sp>
      <p:sp>
        <p:nvSpPr>
          <p:cNvPr id="1365" name="Google Shape;1365;p204"/>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1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9" name="Shape 1369"/>
        <p:cNvGrpSpPr/>
        <p:nvPr/>
      </p:nvGrpSpPr>
      <p:grpSpPr>
        <a:xfrm>
          <a:off x="0" y="0"/>
          <a:ext cx="0" cy="0"/>
          <a:chOff x="0" y="0"/>
          <a:chExt cx="0" cy="0"/>
        </a:xfrm>
      </p:grpSpPr>
      <p:pic>
        <p:nvPicPr>
          <p:cNvPr id="1370" name="Google Shape;1370;p206"/>
          <p:cNvPicPr preferRelativeResize="0"/>
          <p:nvPr/>
        </p:nvPicPr>
        <p:blipFill rotWithShape="1">
          <a:blip r:embed="rId3">
            <a:alphaModFix/>
          </a:blip>
          <a:srcRect b="0" l="0" r="0" t="0"/>
          <a:stretch/>
        </p:blipFill>
        <p:spPr>
          <a:xfrm>
            <a:off x="0" y="0"/>
            <a:ext cx="3571874" cy="2678113"/>
          </a:xfrm>
          <a:prstGeom prst="rect">
            <a:avLst/>
          </a:prstGeom>
          <a:noFill/>
          <a:ln>
            <a:noFill/>
          </a:ln>
        </p:spPr>
      </p:pic>
      <p:pic>
        <p:nvPicPr>
          <p:cNvPr id="1371" name="Google Shape;1371;p206"/>
          <p:cNvPicPr preferRelativeResize="0"/>
          <p:nvPr/>
        </p:nvPicPr>
        <p:blipFill>
          <a:blip r:embed="rId4">
            <a:alphaModFix/>
          </a:blip>
          <a:stretch>
            <a:fillRect/>
          </a:stretch>
        </p:blipFill>
        <p:spPr>
          <a:xfrm>
            <a:off x="0" y="1978025"/>
            <a:ext cx="3183650" cy="3886562"/>
          </a:xfrm>
          <a:prstGeom prst="rect">
            <a:avLst/>
          </a:prstGeom>
          <a:noFill/>
          <a:ln>
            <a:noFill/>
          </a:ln>
        </p:spPr>
      </p:pic>
      <p:sp>
        <p:nvSpPr>
          <p:cNvPr id="1372" name="Google Shape;1372;p206"/>
          <p:cNvSpPr txBox="1"/>
          <p:nvPr/>
        </p:nvSpPr>
        <p:spPr>
          <a:xfrm>
            <a:off x="3571875" y="0"/>
            <a:ext cx="5572200" cy="4074600"/>
          </a:xfrm>
          <a:prstGeom prst="rect">
            <a:avLst/>
          </a:prstGeom>
          <a:noFill/>
          <a:ln>
            <a:noFill/>
          </a:ln>
        </p:spPr>
        <p:txBody>
          <a:bodyPr anchorCtr="0" anchor="t" bIns="45700" lIns="91425" spcFirstLastPara="1" rIns="91425" wrap="square" tIns="45700">
            <a:noAutofit/>
          </a:bodyPr>
          <a:lstStyle/>
          <a:p>
            <a:pPr indent="-457200" lvl="0" marL="457200" marR="0" rtl="0" algn="l">
              <a:lnSpc>
                <a:spcPct val="100000"/>
              </a:lnSpc>
              <a:spcBef>
                <a:spcPts val="0"/>
              </a:spcBef>
              <a:spcAft>
                <a:spcPts val="0"/>
              </a:spcAft>
              <a:buClr>
                <a:srgbClr val="002060"/>
              </a:buClr>
              <a:buSzPts val="1600"/>
              <a:buFont typeface="Arial"/>
              <a:buNone/>
            </a:pPr>
            <a:r>
              <a:rPr b="1" i="0" lang="en-US" sz="1600" u="none" cap="none" strike="noStrike">
                <a:solidFill>
                  <a:srgbClr val="002060"/>
                </a:solidFill>
                <a:latin typeface="Arial"/>
                <a:ea typeface="Arial"/>
                <a:cs typeface="Arial"/>
                <a:sym typeface="Arial"/>
              </a:rPr>
              <a:t>PAPER </a:t>
            </a:r>
            <a:r>
              <a:rPr b="1" lang="en-US" sz="1600">
                <a:solidFill>
                  <a:srgbClr val="002060"/>
                </a:solidFill>
                <a:latin typeface="Trebuchet MS"/>
                <a:ea typeface="Trebuchet MS"/>
                <a:cs typeface="Trebuchet MS"/>
                <a:sym typeface="Trebuchet MS"/>
              </a:rPr>
              <a:t>PRESENTATIONS AT CONFERENCES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FF0000"/>
              </a:buClr>
              <a:buSzPts val="1600"/>
              <a:buFont typeface="Arial"/>
              <a:buNone/>
            </a:pPr>
            <a:r>
              <a:rPr b="1" i="0" lang="en-US" sz="1600" u="none" cap="none" strike="noStrike">
                <a:solidFill>
                  <a:srgbClr val="FF0000"/>
                </a:solidFill>
                <a:latin typeface="Arial"/>
                <a:ea typeface="Arial"/>
                <a:cs typeface="Arial"/>
                <a:sym typeface="Arial"/>
              </a:rPr>
              <a:t>INTERNATIONAL</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1200"/>
              <a:buFont typeface="Arial"/>
              <a:buNone/>
            </a:pPr>
            <a:r>
              <a:rPr b="1" lang="en-US" sz="1200">
                <a:solidFill>
                  <a:schemeClr val="dk1"/>
                </a:solidFill>
              </a:rPr>
              <a:t>1</a:t>
            </a:r>
            <a:r>
              <a:rPr i="1" lang="en-US" sz="1200">
                <a:solidFill>
                  <a:schemeClr val="dk1"/>
                </a:solidFill>
              </a:rPr>
              <a:t>The development of an institutional repository at the Aquaculture Department of the Southeast Asian Fisheries Development Center, Philippines. </a:t>
            </a:r>
            <a:endParaRPr i="1" sz="1200">
              <a:solidFill>
                <a:schemeClr val="dk1"/>
              </a:solidFill>
            </a:endParaRPr>
          </a:p>
          <a:p>
            <a:pPr indent="-457200" lvl="0" marL="457200" marR="0" rtl="0" algn="l">
              <a:lnSpc>
                <a:spcPct val="100000"/>
              </a:lnSpc>
              <a:spcBef>
                <a:spcPts val="0"/>
              </a:spcBef>
              <a:spcAft>
                <a:spcPts val="0"/>
              </a:spcAft>
              <a:buClr>
                <a:schemeClr val="dk1"/>
              </a:buClr>
              <a:buSzPts val="1200"/>
              <a:buFont typeface="Arial"/>
              <a:buNone/>
            </a:pPr>
            <a:r>
              <a:rPr b="1" lang="en-US" sz="1200">
                <a:solidFill>
                  <a:schemeClr val="dk1"/>
                </a:solidFill>
              </a:rPr>
              <a:t>5th Congress of Southeast Asian Librarians (CONSAL) Meeting and General Conference; </a:t>
            </a:r>
            <a:endParaRPr b="1" sz="1200">
              <a:solidFill>
                <a:schemeClr val="dk1"/>
              </a:solidFill>
            </a:endParaRPr>
          </a:p>
          <a:p>
            <a:pPr indent="-457200" lvl="0" marL="457200" marR="0" rtl="0" algn="l">
              <a:lnSpc>
                <a:spcPct val="100000"/>
              </a:lnSpc>
              <a:spcBef>
                <a:spcPts val="0"/>
              </a:spcBef>
              <a:spcAft>
                <a:spcPts val="0"/>
              </a:spcAft>
              <a:buClr>
                <a:schemeClr val="dk1"/>
              </a:buClr>
              <a:buSzPts val="1200"/>
              <a:buFont typeface="Arial"/>
              <a:buNone/>
            </a:pPr>
            <a:r>
              <a:rPr b="1" lang="en-US" sz="1200">
                <a:solidFill>
                  <a:schemeClr val="dk1"/>
                </a:solidFill>
              </a:rPr>
              <a:t>28-31 May 2012; </a:t>
            </a:r>
            <a:endParaRPr b="1" sz="1200">
              <a:solidFill>
                <a:schemeClr val="dk1"/>
              </a:solidFill>
            </a:endParaRPr>
          </a:p>
          <a:p>
            <a:pPr indent="-457200" lvl="0" marL="457200" marR="0" rtl="0" algn="l">
              <a:lnSpc>
                <a:spcPct val="100000"/>
              </a:lnSpc>
              <a:spcBef>
                <a:spcPts val="0"/>
              </a:spcBef>
              <a:spcAft>
                <a:spcPts val="0"/>
              </a:spcAft>
              <a:buClr>
                <a:schemeClr val="dk1"/>
              </a:buClr>
              <a:buSzPts val="1200"/>
              <a:buFont typeface="Arial"/>
              <a:buNone/>
            </a:pPr>
            <a:r>
              <a:rPr b="1" lang="en-US" sz="1200">
                <a:solidFill>
                  <a:schemeClr val="dk1"/>
                </a:solidFill>
              </a:rPr>
              <a:t>Bali, Indonesia.</a:t>
            </a:r>
            <a:endParaRPr b="0" i="1" sz="1200" u="none" cap="none" strike="noStrike">
              <a:solidFill>
                <a:schemeClr val="dk1"/>
              </a:solidFill>
              <a:latin typeface="Arial"/>
              <a:ea typeface="Arial"/>
              <a:cs typeface="Arial"/>
              <a:sym typeface="Arial"/>
            </a:endParaRPr>
          </a:p>
          <a:p>
            <a:pPr indent="-457200" lvl="0" marL="457200" rtl="0" algn="l">
              <a:spcBef>
                <a:spcPts val="0"/>
              </a:spcBef>
              <a:spcAft>
                <a:spcPts val="0"/>
              </a:spcAft>
              <a:buClr>
                <a:schemeClr val="dk1"/>
              </a:buClr>
              <a:buSzPts val="1100"/>
              <a:buFont typeface="Arial"/>
              <a:buNone/>
            </a:pPr>
            <a:r>
              <a:t/>
            </a:r>
            <a:endParaRPr sz="1050">
              <a:solidFill>
                <a:srgbClr val="555555"/>
              </a:solidFill>
              <a:highlight>
                <a:srgbClr val="FFFFFF"/>
              </a:highlight>
            </a:endParaRPr>
          </a:p>
          <a:p>
            <a:pPr indent="-457200" lvl="0" marL="457200" rtl="0" algn="l">
              <a:spcBef>
                <a:spcPts val="0"/>
              </a:spcBef>
              <a:spcAft>
                <a:spcPts val="0"/>
              </a:spcAft>
              <a:buClr>
                <a:schemeClr val="dk1"/>
              </a:buClr>
              <a:buSzPts val="1100"/>
              <a:buFont typeface="Arial"/>
              <a:buNone/>
            </a:pPr>
            <a:r>
              <a:t/>
            </a:r>
            <a:endParaRPr sz="1050">
              <a:solidFill>
                <a:srgbClr val="555555"/>
              </a:solidFill>
              <a:highlight>
                <a:srgbClr val="FFFFFF"/>
              </a:highlight>
            </a:endParaRPr>
          </a:p>
          <a:p>
            <a:pPr indent="-457200" lvl="0" marL="457200" marR="0" rtl="0" algn="l">
              <a:lnSpc>
                <a:spcPct val="100000"/>
              </a:lnSpc>
              <a:spcBef>
                <a:spcPts val="0"/>
              </a:spcBef>
              <a:spcAft>
                <a:spcPts val="0"/>
              </a:spcAft>
              <a:buClr>
                <a:schemeClr val="dk1"/>
              </a:buClr>
              <a:buSzPts val="1200"/>
              <a:buFont typeface="Arial"/>
              <a:buNone/>
            </a:pPr>
            <a:r>
              <a:rPr b="0" i="1" lang="en-US" sz="1200" u="none" cap="none" strike="noStrike">
                <a:solidFill>
                  <a:schemeClr val="dk1"/>
                </a:solidFill>
                <a:latin typeface="Arial"/>
                <a:ea typeface="Arial"/>
                <a:cs typeface="Arial"/>
                <a:sym typeface="Arial"/>
              </a:rPr>
              <a:t>Aquatic and Marine Information Sources and Dissemination Programs in Asia</a:t>
            </a:r>
            <a:endParaRPr b="0" i="0" sz="1100" u="none" cap="none" strike="noStrike">
              <a:solidFill>
                <a:schemeClr val="dk1"/>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1200"/>
              <a:buFont typeface="Arial"/>
              <a:buNone/>
            </a:pPr>
            <a:r>
              <a:rPr b="0" i="1" lang="en-US" sz="1200" u="none" cap="none" strike="noStrike">
                <a:solidFill>
                  <a:schemeClr val="dk1"/>
                </a:solidFill>
                <a:latin typeface="Arial"/>
                <a:ea typeface="Arial"/>
                <a:cs typeface="Arial"/>
                <a:sym typeface="Arial"/>
              </a:rPr>
              <a:t>Metadata Creation Practices among Aquatic Science Digital Repositories in Asia and the Pacific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1200"/>
              <a:buFont typeface="Arial"/>
              <a:buNone/>
            </a:pPr>
            <a:r>
              <a:rPr b="1" i="0" lang="en-US" sz="1200" u="none" cap="none" strike="noStrike">
                <a:solidFill>
                  <a:schemeClr val="dk1"/>
                </a:solidFill>
                <a:latin typeface="Arial"/>
                <a:ea typeface="Arial"/>
                <a:cs typeface="Arial"/>
                <a:sym typeface="Arial"/>
              </a:rPr>
              <a:t>41th IAMSLIC Annual Conference and 16th EURALISC Biennial Meeting</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1200"/>
              <a:buFont typeface="Arial"/>
              <a:buNone/>
            </a:pPr>
            <a:r>
              <a:rPr b="0" i="0" lang="en-US" sz="1200" u="none" cap="none" strike="noStrike">
                <a:solidFill>
                  <a:schemeClr val="dk1"/>
                </a:solidFill>
                <a:latin typeface="Arial"/>
                <a:ea typeface="Arial"/>
                <a:cs typeface="Arial"/>
                <a:sym typeface="Arial"/>
              </a:rPr>
              <a:t>07-11 September 2015 Rome, Italy</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1200"/>
              <a:buFont typeface="Arial"/>
              <a:buNone/>
            </a:pPr>
            <a:r>
              <a:t/>
            </a:r>
            <a:endParaRPr b="0" i="0" sz="1200" u="none" cap="none" strike="noStrike">
              <a:solidFill>
                <a:schemeClr val="dk1"/>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1200"/>
              <a:buFont typeface="Arial"/>
              <a:buNone/>
            </a:pPr>
            <a:r>
              <a:rPr b="0" i="1" lang="en-US" sz="1200" u="none" cap="none" strike="noStrike">
                <a:solidFill>
                  <a:schemeClr val="dk1"/>
                </a:solidFill>
                <a:latin typeface="Arial"/>
                <a:ea typeface="Arial"/>
                <a:cs typeface="Arial"/>
                <a:sym typeface="Arial"/>
              </a:rPr>
              <a:t>Mapping the Distribution, Use and Visibility of Publications and Service: Library Initiatives Beyond Borders”</a:t>
            </a:r>
            <a:endParaRPr b="0" i="0" sz="1200" u="none" cap="none" strike="noStrike">
              <a:solidFill>
                <a:schemeClr val="dk1"/>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1200"/>
              <a:buFont typeface="Arial"/>
              <a:buNone/>
            </a:pPr>
            <a:r>
              <a:rPr b="1" i="0" lang="en-US" sz="1200" u="none" cap="none" strike="noStrike">
                <a:solidFill>
                  <a:schemeClr val="dk1"/>
                </a:solidFill>
                <a:latin typeface="Arial"/>
                <a:ea typeface="Arial"/>
                <a:cs typeface="Arial"/>
                <a:sym typeface="Arial"/>
              </a:rPr>
              <a:t>Special Libraries Association (SLA) Conference 2014</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1200"/>
              <a:buFont typeface="Arial"/>
              <a:buNone/>
            </a:pPr>
            <a:r>
              <a:rPr b="0" i="0" lang="en-US" sz="1200" u="none" cap="none" strike="noStrike">
                <a:solidFill>
                  <a:schemeClr val="dk1"/>
                </a:solidFill>
                <a:latin typeface="Arial"/>
                <a:ea typeface="Arial"/>
                <a:cs typeface="Arial"/>
                <a:sym typeface="Arial"/>
              </a:rPr>
              <a:t>8-10 Jun 2014 Vancouver, </a:t>
            </a:r>
            <a:r>
              <a:rPr lang="en-US" sz="1200">
                <a:solidFill>
                  <a:schemeClr val="dk1"/>
                </a:solidFill>
              </a:rPr>
              <a:t>Canada</a:t>
            </a:r>
            <a:endParaRPr sz="1200">
              <a:solidFill>
                <a:schemeClr val="dk1"/>
              </a:solidFill>
            </a:endParaRPr>
          </a:p>
        </p:txBody>
      </p:sp>
      <p:pic>
        <p:nvPicPr>
          <p:cNvPr id="1373" name="Google Shape;1373;p206"/>
          <p:cNvPicPr preferRelativeResize="0"/>
          <p:nvPr/>
        </p:nvPicPr>
        <p:blipFill rotWithShape="1">
          <a:blip r:embed="rId5">
            <a:alphaModFix/>
          </a:blip>
          <a:srcRect b="3803" l="0" r="0" t="10137"/>
          <a:stretch/>
        </p:blipFill>
        <p:spPr>
          <a:xfrm>
            <a:off x="0" y="5183125"/>
            <a:ext cx="3183648" cy="1674876"/>
          </a:xfrm>
          <a:prstGeom prst="rect">
            <a:avLst/>
          </a:prstGeom>
          <a:noFill/>
          <a:ln>
            <a:noFill/>
          </a:ln>
        </p:spPr>
      </p:pic>
      <p:sp>
        <p:nvSpPr>
          <p:cNvPr id="1374" name="Google Shape;1374;p206"/>
          <p:cNvSpPr txBox="1"/>
          <p:nvPr/>
        </p:nvSpPr>
        <p:spPr>
          <a:xfrm>
            <a:off x="3571875" y="5740125"/>
            <a:ext cx="5572200" cy="1169700"/>
          </a:xfrm>
          <a:prstGeom prst="rect">
            <a:avLst/>
          </a:prstGeom>
          <a:noFill/>
          <a:ln>
            <a:noFill/>
          </a:ln>
        </p:spPr>
        <p:txBody>
          <a:bodyPr anchorCtr="0" anchor="t" bIns="91425" lIns="91425" spcFirstLastPara="1" rIns="91425" wrap="square" tIns="91425">
            <a:spAutoFit/>
          </a:bodyPr>
          <a:lstStyle/>
          <a:p>
            <a:pPr indent="-457200" lvl="0" marL="457200" rtl="0" algn="l">
              <a:spcBef>
                <a:spcPts val="0"/>
              </a:spcBef>
              <a:spcAft>
                <a:spcPts val="0"/>
              </a:spcAft>
              <a:buNone/>
            </a:pPr>
            <a:r>
              <a:rPr b="1" lang="en-US" sz="1600">
                <a:solidFill>
                  <a:srgbClr val="002060"/>
                </a:solidFill>
              </a:rPr>
              <a:t>ORGANIZED TRAINING</a:t>
            </a:r>
            <a:endParaRPr>
              <a:solidFill>
                <a:schemeClr val="dk1"/>
              </a:solidFill>
            </a:endParaRPr>
          </a:p>
          <a:p>
            <a:pPr indent="-457200" lvl="0" marL="457200" rtl="0" algn="l">
              <a:spcBef>
                <a:spcPts val="0"/>
              </a:spcBef>
              <a:spcAft>
                <a:spcPts val="0"/>
              </a:spcAft>
              <a:buNone/>
            </a:pPr>
            <a:r>
              <a:t/>
            </a:r>
            <a:endParaRPr b="1" sz="1200">
              <a:solidFill>
                <a:schemeClr val="dk1"/>
              </a:solidFill>
            </a:endParaRPr>
          </a:p>
          <a:p>
            <a:pPr indent="-457200" lvl="0" marL="457200" rtl="0" algn="l">
              <a:spcBef>
                <a:spcPts val="0"/>
              </a:spcBef>
              <a:spcAft>
                <a:spcPts val="0"/>
              </a:spcAft>
              <a:buNone/>
            </a:pPr>
            <a:r>
              <a:rPr b="1" lang="en-US" sz="1200">
                <a:solidFill>
                  <a:schemeClr val="dk1"/>
                </a:solidFill>
              </a:rPr>
              <a:t>Organize IT Digitally, Open-Source Tools for your Library (Training on the use of Koha, DSpace and Greenstone Digital Library)</a:t>
            </a:r>
            <a:endParaRPr>
              <a:solidFill>
                <a:schemeClr val="dk1"/>
              </a:solidFill>
            </a:endParaRPr>
          </a:p>
          <a:p>
            <a:pPr indent="-457200" lvl="0" marL="457200" rtl="0" algn="l">
              <a:spcBef>
                <a:spcPts val="0"/>
              </a:spcBef>
              <a:spcAft>
                <a:spcPts val="0"/>
              </a:spcAft>
              <a:buNone/>
            </a:pPr>
            <a:r>
              <a:rPr lang="en-US" sz="1200">
                <a:solidFill>
                  <a:schemeClr val="dk1"/>
                </a:solidFill>
              </a:rPr>
              <a:t>15-17 May 2013 TID Conference Room</a:t>
            </a:r>
            <a:endParaRPr/>
          </a:p>
        </p:txBody>
      </p:sp>
      <p:sp>
        <p:nvSpPr>
          <p:cNvPr id="1375" name="Google Shape;1375;p206"/>
          <p:cNvSpPr txBox="1"/>
          <p:nvPr/>
        </p:nvSpPr>
        <p:spPr>
          <a:xfrm>
            <a:off x="3571875" y="4185800"/>
            <a:ext cx="5572200" cy="1354500"/>
          </a:xfrm>
          <a:prstGeom prst="rect">
            <a:avLst/>
          </a:prstGeom>
          <a:noFill/>
          <a:ln>
            <a:noFill/>
          </a:ln>
        </p:spPr>
        <p:txBody>
          <a:bodyPr anchorCtr="0" anchor="t" bIns="91425" lIns="91425" spcFirstLastPara="1" rIns="91425" wrap="square" tIns="91425">
            <a:spAutoFit/>
          </a:bodyPr>
          <a:lstStyle/>
          <a:p>
            <a:pPr indent="-457200" lvl="0" marL="457200" rtl="0" algn="l">
              <a:spcBef>
                <a:spcPts val="0"/>
              </a:spcBef>
              <a:spcAft>
                <a:spcPts val="0"/>
              </a:spcAft>
              <a:buNone/>
            </a:pPr>
            <a:r>
              <a:rPr b="1" lang="en-US" sz="1600">
                <a:solidFill>
                  <a:srgbClr val="002060"/>
                </a:solidFill>
              </a:rPr>
              <a:t>PUBLISH</a:t>
            </a:r>
            <a:endParaRPr>
              <a:solidFill>
                <a:schemeClr val="dk1"/>
              </a:solidFill>
            </a:endParaRPr>
          </a:p>
          <a:p>
            <a:pPr indent="-457200" lvl="0" marL="457200" rtl="0" algn="l">
              <a:spcBef>
                <a:spcPts val="0"/>
              </a:spcBef>
              <a:spcAft>
                <a:spcPts val="0"/>
              </a:spcAft>
              <a:buNone/>
            </a:pPr>
            <a:r>
              <a:rPr lang="en-US" sz="1200">
                <a:solidFill>
                  <a:srgbClr val="555555"/>
                </a:solidFill>
                <a:highlight>
                  <a:srgbClr val="FFFFFF"/>
                </a:highlight>
              </a:rPr>
              <a:t>Alayon, S., Nemiz, E. S., Superio, D., de la Peña, J. G., &amp; Pacino, L. G. (2013). The development of an institutional repository at the Aquaculture Department of the Southeast Asian Fisheries Development Center, Philippines. </a:t>
            </a:r>
            <a:r>
              <a:rPr i="1" lang="en-US" sz="1200">
                <a:solidFill>
                  <a:srgbClr val="555555"/>
                </a:solidFill>
                <a:highlight>
                  <a:srgbClr val="FFFFFF"/>
                </a:highlight>
              </a:rPr>
              <a:t>Program: Electronic Library and Information Systems</a:t>
            </a:r>
            <a:r>
              <a:rPr lang="en-US" sz="1200">
                <a:solidFill>
                  <a:srgbClr val="555555"/>
                </a:solidFill>
                <a:highlight>
                  <a:srgbClr val="FFFFFF"/>
                </a:highlight>
              </a:rPr>
              <a:t>, </a:t>
            </a:r>
            <a:r>
              <a:rPr i="1" lang="en-US" sz="1200">
                <a:solidFill>
                  <a:srgbClr val="555555"/>
                </a:solidFill>
                <a:highlight>
                  <a:srgbClr val="FFFFFF"/>
                </a:highlight>
              </a:rPr>
              <a:t>47</a:t>
            </a:r>
            <a:r>
              <a:rPr lang="en-US" sz="1200">
                <a:solidFill>
                  <a:srgbClr val="555555"/>
                </a:solidFill>
                <a:highlight>
                  <a:srgbClr val="FFFFFF"/>
                </a:highlight>
              </a:rPr>
              <a:t>(4), 384-398. https://doi.org/10.1108/PROG-09-2012-0052 </a:t>
            </a:r>
            <a:endParaRPr sz="1200"/>
          </a:p>
        </p:txBody>
      </p:sp>
    </p:spTree>
  </p:cSld>
  <p:clrMapOvr>
    <a:masterClrMapping/>
  </p:clrMapOvr>
</p:sld>
</file>

<file path=ppt/slides/slide1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9" name="Shape 1379"/>
        <p:cNvGrpSpPr/>
        <p:nvPr/>
      </p:nvGrpSpPr>
      <p:grpSpPr>
        <a:xfrm>
          <a:off x="0" y="0"/>
          <a:ext cx="0" cy="0"/>
          <a:chOff x="0" y="0"/>
          <a:chExt cx="0" cy="0"/>
        </a:xfrm>
      </p:grpSpPr>
      <p:sp>
        <p:nvSpPr>
          <p:cNvPr id="1380" name="Google Shape;1380;p207"/>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“Research Made Easy”</a:t>
            </a:r>
            <a:endParaRPr/>
          </a:p>
        </p:txBody>
      </p:sp>
      <p:sp>
        <p:nvSpPr>
          <p:cNvPr id="1381" name="Google Shape;1381;p207"/>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1382" name="Google Shape;1382;p207"/>
          <p:cNvSpPr txBox="1"/>
          <p:nvPr>
            <p:ph idx="2" type="body"/>
          </p:nvPr>
        </p:nvSpPr>
        <p:spPr>
          <a:xfrm>
            <a:off x="4648200" y="1468725"/>
            <a:ext cx="4495800" cy="5389200"/>
          </a:xfrm>
          <a:prstGeom prst="rect">
            <a:avLst/>
          </a:prstGeom>
          <a:noFill/>
          <a:ln>
            <a:noFill/>
          </a:ln>
        </p:spPr>
        <p:txBody>
          <a:bodyPr anchorCtr="0" anchor="t" bIns="45700" lIns="54850" spcFirstLastPara="1" rIns="91425" wrap="square" tIns="91425">
            <a:normAutofit fontScale="32500"/>
          </a:bodyPr>
          <a:lstStyle/>
          <a:p>
            <a:pPr indent="0" lvl="0" marL="118871" rtl="0" algn="l">
              <a:lnSpc>
                <a:spcPct val="120000"/>
              </a:lnSpc>
              <a:spcBef>
                <a:spcPts val="0"/>
              </a:spcBef>
              <a:spcAft>
                <a:spcPts val="0"/>
              </a:spcAft>
              <a:buSzPct val="62089"/>
              <a:buNone/>
            </a:pPr>
            <a:r>
              <a:rPr lang="en-US" sz="3607"/>
              <a:t> 28 to 30 January 2020</a:t>
            </a:r>
            <a:endParaRPr sz="3607"/>
          </a:p>
          <a:p>
            <a:pPr indent="-326040" lvl="0" marL="438912" rtl="0" algn="l">
              <a:lnSpc>
                <a:spcPct val="120000"/>
              </a:lnSpc>
              <a:spcBef>
                <a:spcPts val="0"/>
              </a:spcBef>
              <a:spcAft>
                <a:spcPts val="0"/>
              </a:spcAft>
              <a:buSzPct val="84477"/>
              <a:buChar char="◼"/>
            </a:pPr>
            <a:r>
              <a:rPr lang="en-US" sz="3607"/>
              <a:t>Training on research methodology and technical writing for high school science teachers </a:t>
            </a:r>
            <a:endParaRPr sz="3607"/>
          </a:p>
          <a:p>
            <a:pPr indent="-326040" lvl="0" marL="438912" rtl="0" algn="l">
              <a:lnSpc>
                <a:spcPct val="120000"/>
              </a:lnSpc>
              <a:spcBef>
                <a:spcPts val="0"/>
              </a:spcBef>
              <a:spcAft>
                <a:spcPts val="0"/>
              </a:spcAft>
              <a:buSzPct val="84477"/>
              <a:buChar char="◼"/>
            </a:pPr>
            <a:r>
              <a:rPr lang="en-US" sz="3607"/>
              <a:t>(funding support from the GOJ)</a:t>
            </a:r>
            <a:endParaRPr sz="3607"/>
          </a:p>
          <a:p>
            <a:pPr indent="-326040" lvl="0" marL="438912" rtl="0" algn="l">
              <a:lnSpc>
                <a:spcPct val="120000"/>
              </a:lnSpc>
              <a:spcBef>
                <a:spcPts val="0"/>
              </a:spcBef>
              <a:spcAft>
                <a:spcPts val="0"/>
              </a:spcAft>
              <a:buSzPct val="84477"/>
              <a:buChar char="◼"/>
            </a:pPr>
            <a:r>
              <a:rPr lang="en-US" sz="3607"/>
              <a:t>Citation</a:t>
            </a:r>
            <a:endParaRPr sz="3607"/>
          </a:p>
          <a:p>
            <a:pPr indent="-326040" lvl="0" marL="438912" rtl="0" algn="l">
              <a:lnSpc>
                <a:spcPct val="120000"/>
              </a:lnSpc>
              <a:spcBef>
                <a:spcPts val="0"/>
              </a:spcBef>
              <a:spcAft>
                <a:spcPts val="0"/>
              </a:spcAft>
              <a:buSzPct val="84477"/>
              <a:buChar char="◼"/>
            </a:pPr>
            <a:r>
              <a:rPr lang="en-US" sz="3607"/>
              <a:t>Reference Management</a:t>
            </a:r>
            <a:endParaRPr sz="3607"/>
          </a:p>
          <a:p>
            <a:pPr indent="-326040" lvl="0" marL="438912" rtl="0" algn="l">
              <a:lnSpc>
                <a:spcPct val="120000"/>
              </a:lnSpc>
              <a:spcBef>
                <a:spcPts val="0"/>
              </a:spcBef>
              <a:spcAft>
                <a:spcPts val="0"/>
              </a:spcAft>
              <a:buSzPct val="84477"/>
              <a:buChar char="◼"/>
            </a:pPr>
            <a:r>
              <a:rPr lang="en-US" sz="3607"/>
              <a:t>SEAFDEC/AQD </a:t>
            </a:r>
            <a:endParaRPr sz="3607"/>
          </a:p>
          <a:p>
            <a:pPr indent="-280701" lvl="1" marL="731520" rtl="0" algn="l">
              <a:lnSpc>
                <a:spcPct val="120000"/>
              </a:lnSpc>
              <a:spcBef>
                <a:spcPts val="192"/>
              </a:spcBef>
              <a:spcAft>
                <a:spcPts val="0"/>
              </a:spcAft>
              <a:buSzPct val="92517"/>
              <a:buChar char="▪"/>
            </a:pPr>
            <a:r>
              <a:rPr lang="en-US" sz="3207"/>
              <a:t>Institutional Repository</a:t>
            </a:r>
            <a:endParaRPr sz="3207"/>
          </a:p>
          <a:p>
            <a:pPr indent="-280701" lvl="1" marL="731520" rtl="0" algn="l">
              <a:lnSpc>
                <a:spcPct val="120000"/>
              </a:lnSpc>
              <a:spcBef>
                <a:spcPts val="192"/>
              </a:spcBef>
              <a:spcAft>
                <a:spcPts val="0"/>
              </a:spcAft>
              <a:buSzPct val="92517"/>
              <a:buChar char="▪"/>
            </a:pPr>
            <a:r>
              <a:rPr lang="en-US" sz="3207"/>
              <a:t>Library Services</a:t>
            </a:r>
            <a:endParaRPr sz="3207"/>
          </a:p>
          <a:p>
            <a:pPr indent="-326040" lvl="0" marL="438912" rtl="0" algn="l">
              <a:lnSpc>
                <a:spcPct val="120000"/>
              </a:lnSpc>
              <a:spcBef>
                <a:spcPts val="0"/>
              </a:spcBef>
              <a:spcAft>
                <a:spcPts val="0"/>
              </a:spcAft>
              <a:buSzPct val="84477"/>
              <a:buChar char="◼"/>
            </a:pPr>
            <a:r>
              <a:rPr lang="en-US" sz="3607"/>
              <a:t>IAMSLIC</a:t>
            </a:r>
            <a:endParaRPr sz="3607"/>
          </a:p>
          <a:p>
            <a:pPr indent="-280701" lvl="1" marL="731520" rtl="0" algn="l">
              <a:lnSpc>
                <a:spcPct val="120000"/>
              </a:lnSpc>
              <a:spcBef>
                <a:spcPts val="192"/>
              </a:spcBef>
              <a:spcAft>
                <a:spcPts val="0"/>
              </a:spcAft>
              <a:buSzPct val="92517"/>
              <a:buChar char="▪"/>
            </a:pPr>
            <a:r>
              <a:rPr lang="en-US" sz="3207"/>
              <a:t>IAMSLIC Digital Fisheries Library</a:t>
            </a:r>
            <a:endParaRPr sz="3207"/>
          </a:p>
          <a:p>
            <a:pPr indent="-326040" lvl="0" marL="438912" rtl="0" algn="l">
              <a:lnSpc>
                <a:spcPct val="120000"/>
              </a:lnSpc>
              <a:spcBef>
                <a:spcPts val="0"/>
              </a:spcBef>
              <a:spcAft>
                <a:spcPts val="0"/>
              </a:spcAft>
              <a:buSzPct val="84477"/>
              <a:buChar char="◼"/>
            </a:pPr>
            <a:r>
              <a:rPr lang="en-US" sz="3607"/>
              <a:t>Aquatic and Marine Information Sources</a:t>
            </a:r>
            <a:endParaRPr sz="3607"/>
          </a:p>
          <a:p>
            <a:pPr indent="-280701" lvl="1" marL="731520" rtl="0" algn="l">
              <a:lnSpc>
                <a:spcPct val="120000"/>
              </a:lnSpc>
              <a:spcBef>
                <a:spcPts val="192"/>
              </a:spcBef>
              <a:spcAft>
                <a:spcPts val="0"/>
              </a:spcAft>
              <a:buSzPct val="92517"/>
              <a:buChar char="▪"/>
            </a:pPr>
            <a:r>
              <a:rPr lang="en-US" sz="3207"/>
              <a:t>Aquatic Commons</a:t>
            </a:r>
            <a:endParaRPr sz="3207"/>
          </a:p>
          <a:p>
            <a:pPr indent="-280701" lvl="1" marL="731520" rtl="0" algn="l">
              <a:lnSpc>
                <a:spcPct val="120000"/>
              </a:lnSpc>
              <a:spcBef>
                <a:spcPts val="192"/>
              </a:spcBef>
              <a:spcAft>
                <a:spcPts val="0"/>
              </a:spcAft>
              <a:buSzPct val="92517"/>
              <a:buChar char="▪"/>
            </a:pPr>
            <a:r>
              <a:rPr lang="en-US" sz="3207"/>
              <a:t>OceanDocs</a:t>
            </a:r>
            <a:endParaRPr sz="3207"/>
          </a:p>
          <a:p>
            <a:pPr indent="-280701" lvl="1" marL="731520" rtl="0" algn="l">
              <a:lnSpc>
                <a:spcPct val="120000"/>
              </a:lnSpc>
              <a:spcBef>
                <a:spcPts val="192"/>
              </a:spcBef>
              <a:spcAft>
                <a:spcPts val="0"/>
              </a:spcAft>
              <a:buSzPct val="92517"/>
              <a:buChar char="▪"/>
            </a:pPr>
            <a:r>
              <a:rPr lang="en-US" sz="3207"/>
              <a:t>Aquatic Sciences and Fisheries Abstracts (ASFA)</a:t>
            </a:r>
            <a:endParaRPr sz="3207"/>
          </a:p>
          <a:p>
            <a:pPr indent="-326040" lvl="0" marL="438912" rtl="0" algn="l">
              <a:lnSpc>
                <a:spcPct val="120000"/>
              </a:lnSpc>
              <a:spcBef>
                <a:spcPts val="0"/>
              </a:spcBef>
              <a:spcAft>
                <a:spcPts val="0"/>
              </a:spcAft>
              <a:buSzPct val="84477"/>
              <a:buChar char="◼"/>
            </a:pPr>
            <a:r>
              <a:rPr lang="en-US" sz="3607"/>
              <a:t>Access to Journals and Databases</a:t>
            </a:r>
            <a:endParaRPr sz="3607"/>
          </a:p>
          <a:p>
            <a:pPr indent="-280701" lvl="1" marL="731520" rtl="0" algn="l">
              <a:lnSpc>
                <a:spcPct val="120000"/>
              </a:lnSpc>
              <a:spcBef>
                <a:spcPts val="192"/>
              </a:spcBef>
              <a:spcAft>
                <a:spcPts val="0"/>
              </a:spcAft>
              <a:buSzPct val="92517"/>
              <a:buChar char="▪"/>
            </a:pPr>
            <a:r>
              <a:rPr lang="en-US" sz="3207"/>
              <a:t>Integrated Philippine E-Lib</a:t>
            </a:r>
            <a:endParaRPr sz="3207"/>
          </a:p>
          <a:p>
            <a:pPr indent="-326040" lvl="0" marL="438912" rtl="0" algn="l">
              <a:lnSpc>
                <a:spcPct val="120000"/>
              </a:lnSpc>
              <a:spcBef>
                <a:spcPts val="0"/>
              </a:spcBef>
              <a:spcAft>
                <a:spcPts val="0"/>
              </a:spcAft>
              <a:buSzPct val="84477"/>
              <a:buChar char="◼"/>
            </a:pPr>
            <a:r>
              <a:rPr lang="en-US" sz="3607"/>
              <a:t>How to write a thesis scientific paper</a:t>
            </a:r>
            <a:endParaRPr sz="3607"/>
          </a:p>
          <a:p>
            <a:pPr indent="-280701" lvl="1" marL="731520" rtl="0" algn="l">
              <a:lnSpc>
                <a:spcPct val="120000"/>
              </a:lnSpc>
              <a:spcBef>
                <a:spcPts val="192"/>
              </a:spcBef>
              <a:spcAft>
                <a:spcPts val="0"/>
              </a:spcAft>
              <a:buSzPct val="92517"/>
              <a:buChar char="▪"/>
            </a:pPr>
            <a:r>
              <a:rPr lang="en-US" sz="3207"/>
              <a:t>How to cite and what to include in the review of related literature</a:t>
            </a:r>
            <a:endParaRPr sz="3207"/>
          </a:p>
          <a:p>
            <a:pPr indent="-280701" lvl="1" marL="731520" rtl="0" algn="l">
              <a:lnSpc>
                <a:spcPct val="120000"/>
              </a:lnSpc>
              <a:spcBef>
                <a:spcPts val="192"/>
              </a:spcBef>
              <a:spcAft>
                <a:spcPts val="0"/>
              </a:spcAft>
              <a:buSzPct val="92517"/>
              <a:buChar char="▪"/>
            </a:pPr>
            <a:r>
              <a:rPr lang="en-US" sz="3207"/>
              <a:t>How to select quality journals to cite and where to publish </a:t>
            </a:r>
            <a:endParaRPr sz="3207"/>
          </a:p>
          <a:p>
            <a:pPr indent="-326040" lvl="0" marL="438912" rtl="0" algn="l">
              <a:lnSpc>
                <a:spcPct val="120000"/>
              </a:lnSpc>
              <a:spcBef>
                <a:spcPts val="0"/>
              </a:spcBef>
              <a:spcAft>
                <a:spcPts val="0"/>
              </a:spcAft>
              <a:buSzPct val="84477"/>
              <a:buChar char="◼"/>
            </a:pPr>
            <a:r>
              <a:rPr lang="en-US" sz="3607">
                <a:solidFill>
                  <a:srgbClr val="C00000"/>
                </a:solidFill>
              </a:rPr>
              <a:t>Plagiarism and Copyright</a:t>
            </a:r>
            <a:endParaRPr sz="3607"/>
          </a:p>
          <a:p>
            <a:pPr indent="-263144" lvl="0" marL="438912" rtl="0" algn="l">
              <a:lnSpc>
                <a:spcPct val="120000"/>
              </a:lnSpc>
              <a:spcBef>
                <a:spcPts val="0"/>
              </a:spcBef>
              <a:spcAft>
                <a:spcPts val="0"/>
              </a:spcAft>
              <a:buSzPct val="80000"/>
              <a:buNone/>
            </a:pPr>
            <a:r>
              <a:t/>
            </a:r>
            <a:endParaRPr/>
          </a:p>
        </p:txBody>
      </p:sp>
      <p:pic>
        <p:nvPicPr>
          <p:cNvPr id="1383" name="Google Shape;1383;p207"/>
          <p:cNvPicPr preferRelativeResize="0"/>
          <p:nvPr/>
        </p:nvPicPr>
        <p:blipFill rotWithShape="1">
          <a:blip r:embed="rId3">
            <a:alphaModFix/>
          </a:blip>
          <a:srcRect b="0" l="0" r="0" t="0"/>
          <a:stretch/>
        </p:blipFill>
        <p:spPr>
          <a:xfrm>
            <a:off x="457200" y="1403462"/>
            <a:ext cx="3873131" cy="5454538"/>
          </a:xfrm>
          <a:prstGeom prst="rect">
            <a:avLst/>
          </a:prstGeom>
          <a:noFill/>
          <a:ln>
            <a:noFill/>
          </a:ln>
        </p:spPr>
      </p:pic>
    </p:spTree>
  </p:cSld>
  <p:clrMapOvr>
    <a:masterClrMapping/>
  </p:clrMapOvr>
</p:sld>
</file>

<file path=ppt/slides/slide1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8" name="Shape 1388"/>
        <p:cNvGrpSpPr/>
        <p:nvPr/>
      </p:nvGrpSpPr>
      <p:grpSpPr>
        <a:xfrm>
          <a:off x="0" y="0"/>
          <a:ext cx="0" cy="0"/>
          <a:chOff x="0" y="0"/>
          <a:chExt cx="0" cy="0"/>
        </a:xfrm>
      </p:grpSpPr>
      <p:sp>
        <p:nvSpPr>
          <p:cNvPr id="1389" name="Google Shape;1389;p208"/>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US"/>
              <a:t>Future Plans</a:t>
            </a:r>
            <a:endParaRPr/>
          </a:p>
        </p:txBody>
      </p:sp>
      <p:sp>
        <p:nvSpPr>
          <p:cNvPr id="1390" name="Google Shape;1390;p208"/>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1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5" name="Shape 1395"/>
        <p:cNvGrpSpPr/>
        <p:nvPr/>
      </p:nvGrpSpPr>
      <p:grpSpPr>
        <a:xfrm>
          <a:off x="0" y="0"/>
          <a:ext cx="0" cy="0"/>
          <a:chOff x="0" y="0"/>
          <a:chExt cx="0" cy="0"/>
        </a:xfrm>
      </p:grpSpPr>
      <p:sp>
        <p:nvSpPr>
          <p:cNvPr id="1396" name="Google Shape;1396;p210"/>
          <p:cNvSpPr txBox="1"/>
          <p:nvPr>
            <p:ph type="title"/>
          </p:nvPr>
        </p:nvSpPr>
        <p:spPr>
          <a:xfrm>
            <a:off x="0" y="0"/>
            <a:ext cx="8229600" cy="781812"/>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US" sz="4700"/>
              <a:t>DSpace CRIS/RIMS - </a:t>
            </a:r>
            <a:r>
              <a:rPr lang="en-US"/>
              <a:t>BEFORE</a:t>
            </a:r>
            <a:endParaRPr/>
          </a:p>
        </p:txBody>
      </p:sp>
      <p:sp>
        <p:nvSpPr>
          <p:cNvPr id="1397" name="Google Shape;1397;p21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398" name="Google Shape;1398;p210"/>
          <p:cNvPicPr preferRelativeResize="0"/>
          <p:nvPr/>
        </p:nvPicPr>
        <p:blipFill rotWithShape="1">
          <a:blip r:embed="rId3">
            <a:alphaModFix/>
          </a:blip>
          <a:srcRect b="0" l="0" r="0" t="0"/>
          <a:stretch/>
        </p:blipFill>
        <p:spPr>
          <a:xfrm>
            <a:off x="152400" y="781812"/>
            <a:ext cx="9144000" cy="5912804"/>
          </a:xfrm>
          <a:prstGeom prst="rect">
            <a:avLst/>
          </a:prstGeom>
          <a:noFill/>
          <a:ln>
            <a:noFill/>
          </a:ln>
        </p:spPr>
      </p:pic>
    </p:spTree>
  </p:cSld>
  <p:clrMapOvr>
    <a:masterClrMapping/>
  </p:clrMapOvr>
</p:sld>
</file>

<file path=ppt/slides/slide1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3" name="Shape 1403"/>
        <p:cNvGrpSpPr/>
        <p:nvPr/>
      </p:nvGrpSpPr>
      <p:grpSpPr>
        <a:xfrm>
          <a:off x="0" y="0"/>
          <a:ext cx="0" cy="0"/>
          <a:chOff x="0" y="0"/>
          <a:chExt cx="0" cy="0"/>
        </a:xfrm>
      </p:grpSpPr>
      <p:sp>
        <p:nvSpPr>
          <p:cNvPr id="1404" name="Google Shape;1404;p211"/>
          <p:cNvSpPr txBox="1"/>
          <p:nvPr>
            <p:ph type="title"/>
          </p:nvPr>
        </p:nvSpPr>
        <p:spPr>
          <a:xfrm>
            <a:off x="0" y="-9525"/>
            <a:ext cx="8229600" cy="616862"/>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US"/>
              <a:t>PROPOSED</a:t>
            </a:r>
            <a:endParaRPr/>
          </a:p>
        </p:txBody>
      </p:sp>
      <p:sp>
        <p:nvSpPr>
          <p:cNvPr id="1405" name="Google Shape;1405;p21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406" name="Google Shape;1406;p211"/>
          <p:cNvPicPr preferRelativeResize="0"/>
          <p:nvPr/>
        </p:nvPicPr>
        <p:blipFill rotWithShape="1">
          <a:blip r:embed="rId3">
            <a:alphaModFix/>
          </a:blip>
          <a:srcRect b="0" l="0" r="0" t="0"/>
          <a:stretch/>
        </p:blipFill>
        <p:spPr>
          <a:xfrm>
            <a:off x="0" y="607337"/>
            <a:ext cx="9144000" cy="5948127"/>
          </a:xfrm>
          <a:prstGeom prst="rect">
            <a:avLst/>
          </a:prstGeom>
          <a:noFill/>
          <a:ln>
            <a:noFill/>
          </a:ln>
        </p:spPr>
      </p:pic>
    </p:spTree>
  </p:cSld>
  <p:clrMapOvr>
    <a:masterClrMapping/>
  </p:clrMapOvr>
</p:sld>
</file>

<file path=ppt/slides/slide1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1" name="Shape 1411"/>
        <p:cNvGrpSpPr/>
        <p:nvPr/>
      </p:nvGrpSpPr>
      <p:grpSpPr>
        <a:xfrm>
          <a:off x="0" y="0"/>
          <a:ext cx="0" cy="0"/>
          <a:chOff x="0" y="0"/>
          <a:chExt cx="0" cy="0"/>
        </a:xfrm>
      </p:grpSpPr>
      <p:sp>
        <p:nvSpPr>
          <p:cNvPr id="1412" name="Google Shape;1412;p21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413" name="Google Shape;1413;p21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414" name="Google Shape;1414;p212"/>
          <p:cNvPicPr preferRelativeResize="0"/>
          <p:nvPr/>
        </p:nvPicPr>
        <p:blipFill rotWithShape="1">
          <a:blip r:embed="rId3">
            <a:alphaModFix/>
          </a:blip>
          <a:srcRect b="0" l="0" r="0" t="0"/>
          <a:stretch/>
        </p:blipFill>
        <p:spPr>
          <a:xfrm>
            <a:off x="0" y="1408176"/>
            <a:ext cx="9144000" cy="54610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30"/>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US"/>
              <a:t>PREDATORY PUBLISHING</a:t>
            </a:r>
            <a:endParaRPr/>
          </a:p>
        </p:txBody>
      </p:sp>
      <p:sp>
        <p:nvSpPr>
          <p:cNvPr id="260" name="Google Shape;260;p30"/>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1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9" name="Shape 1419"/>
        <p:cNvGrpSpPr/>
        <p:nvPr/>
      </p:nvGrpSpPr>
      <p:grpSpPr>
        <a:xfrm>
          <a:off x="0" y="0"/>
          <a:ext cx="0" cy="0"/>
          <a:chOff x="0" y="0"/>
          <a:chExt cx="0" cy="0"/>
        </a:xfrm>
      </p:grpSpPr>
      <p:sp>
        <p:nvSpPr>
          <p:cNvPr id="1420" name="Google Shape;1420;p21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421" name="Google Shape;1421;p21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422" name="Google Shape;1422;p213"/>
          <p:cNvPicPr preferRelativeResize="0"/>
          <p:nvPr/>
        </p:nvPicPr>
        <p:blipFill rotWithShape="1">
          <a:blip r:embed="rId3">
            <a:alphaModFix/>
          </a:blip>
          <a:srcRect b="0" l="0" r="0" t="0"/>
          <a:stretch/>
        </p:blipFill>
        <p:spPr>
          <a:xfrm>
            <a:off x="0" y="698500"/>
            <a:ext cx="9144000" cy="5461000"/>
          </a:xfrm>
          <a:prstGeom prst="rect">
            <a:avLst/>
          </a:prstGeom>
          <a:noFill/>
          <a:ln>
            <a:noFill/>
          </a:ln>
        </p:spPr>
      </p:pic>
    </p:spTree>
  </p:cSld>
  <p:clrMapOvr>
    <a:masterClrMapping/>
  </p:clrMapOvr>
</p:sld>
</file>

<file path=ppt/slides/slide1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7" name="Shape 1427"/>
        <p:cNvGrpSpPr/>
        <p:nvPr/>
      </p:nvGrpSpPr>
      <p:grpSpPr>
        <a:xfrm>
          <a:off x="0" y="0"/>
          <a:ext cx="0" cy="0"/>
          <a:chOff x="0" y="0"/>
          <a:chExt cx="0" cy="0"/>
        </a:xfrm>
      </p:grpSpPr>
      <p:sp>
        <p:nvSpPr>
          <p:cNvPr id="1428" name="Google Shape;1428;p21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429" name="Google Shape;1429;p21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430" name="Google Shape;1430;p214"/>
          <p:cNvPicPr preferRelativeResize="0"/>
          <p:nvPr/>
        </p:nvPicPr>
        <p:blipFill rotWithShape="1">
          <a:blip r:embed="rId3">
            <a:alphaModFix/>
          </a:blip>
          <a:srcRect b="0" l="0" r="0" t="0"/>
          <a:stretch/>
        </p:blipFill>
        <p:spPr>
          <a:xfrm>
            <a:off x="0" y="698500"/>
            <a:ext cx="9144000" cy="5461000"/>
          </a:xfrm>
          <a:prstGeom prst="rect">
            <a:avLst/>
          </a:prstGeom>
          <a:noFill/>
          <a:ln>
            <a:noFill/>
          </a:ln>
        </p:spPr>
      </p:pic>
    </p:spTree>
  </p:cSld>
  <p:clrMapOvr>
    <a:masterClrMapping/>
  </p:clrMapOvr>
</p:sld>
</file>

<file path=ppt/slides/slide1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5" name="Shape 1435"/>
        <p:cNvGrpSpPr/>
        <p:nvPr/>
      </p:nvGrpSpPr>
      <p:grpSpPr>
        <a:xfrm>
          <a:off x="0" y="0"/>
          <a:ext cx="0" cy="0"/>
          <a:chOff x="0" y="0"/>
          <a:chExt cx="0" cy="0"/>
        </a:xfrm>
      </p:grpSpPr>
      <p:sp>
        <p:nvSpPr>
          <p:cNvPr id="1436" name="Google Shape;1436;p21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437" name="Google Shape;1437;p21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438" name="Google Shape;1438;p215"/>
          <p:cNvPicPr preferRelativeResize="0"/>
          <p:nvPr/>
        </p:nvPicPr>
        <p:blipFill rotWithShape="1">
          <a:blip r:embed="rId3">
            <a:alphaModFix/>
          </a:blip>
          <a:srcRect b="0" l="0" r="0" t="0"/>
          <a:stretch/>
        </p:blipFill>
        <p:spPr>
          <a:xfrm>
            <a:off x="0" y="698500"/>
            <a:ext cx="9144000" cy="5461000"/>
          </a:xfrm>
          <a:prstGeom prst="rect">
            <a:avLst/>
          </a:prstGeom>
          <a:noFill/>
          <a:ln>
            <a:noFill/>
          </a:ln>
        </p:spPr>
      </p:pic>
    </p:spTree>
  </p:cSld>
  <p:clrMapOvr>
    <a:masterClrMapping/>
  </p:clrMapOvr>
</p:sld>
</file>

<file path=ppt/slides/slide1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3" name="Shape 1443"/>
        <p:cNvGrpSpPr/>
        <p:nvPr/>
      </p:nvGrpSpPr>
      <p:grpSpPr>
        <a:xfrm>
          <a:off x="0" y="0"/>
          <a:ext cx="0" cy="0"/>
          <a:chOff x="0" y="0"/>
          <a:chExt cx="0" cy="0"/>
        </a:xfrm>
      </p:grpSpPr>
      <p:sp>
        <p:nvSpPr>
          <p:cNvPr id="1444" name="Google Shape;1444;p216"/>
          <p:cNvSpPr txBox="1"/>
          <p:nvPr>
            <p:ph type="title"/>
          </p:nvPr>
        </p:nvSpPr>
        <p:spPr>
          <a:xfrm>
            <a:off x="457200" y="155448"/>
            <a:ext cx="8229600" cy="1252728"/>
          </a:xfrm>
          <a:prstGeom prst="rect">
            <a:avLst/>
          </a:prstGeom>
          <a:noFill/>
          <a:ln>
            <a:noFill/>
          </a:ln>
        </p:spPr>
        <p:txBody>
          <a:bodyPr anchorCtr="0" anchor="ctr" bIns="34275" lIns="68550" spcFirstLastPara="1" rIns="68550" wrap="square" tIns="34275">
            <a:normAutofit fontScale="90000"/>
          </a:bodyPr>
          <a:lstStyle/>
          <a:p>
            <a:pPr indent="0" lvl="0" marL="0" rtl="0" algn="l">
              <a:lnSpc>
                <a:spcPct val="90000"/>
              </a:lnSpc>
              <a:spcBef>
                <a:spcPts val="0"/>
              </a:spcBef>
              <a:spcAft>
                <a:spcPts val="0"/>
              </a:spcAft>
              <a:buClr>
                <a:schemeClr val="dk1"/>
              </a:buClr>
              <a:buSzPct val="97777"/>
              <a:buFont typeface="Trebuchet MS"/>
              <a:buNone/>
            </a:pPr>
            <a:r>
              <a:rPr lang="en-US"/>
              <a:t>Open Notebook Science - benchmark </a:t>
            </a:r>
            <a:endParaRPr/>
          </a:p>
        </p:txBody>
      </p:sp>
      <p:sp>
        <p:nvSpPr>
          <p:cNvPr id="1445" name="Google Shape;1445;p21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446" name="Google Shape;1446;p216"/>
          <p:cNvPicPr preferRelativeResize="0"/>
          <p:nvPr/>
        </p:nvPicPr>
        <p:blipFill rotWithShape="1">
          <a:blip r:embed="rId3">
            <a:alphaModFix/>
          </a:blip>
          <a:srcRect b="0" l="0" r="0" t="0"/>
          <a:stretch/>
        </p:blipFill>
        <p:spPr>
          <a:xfrm>
            <a:off x="-1" y="1775192"/>
            <a:ext cx="9146815" cy="4954524"/>
          </a:xfrm>
          <a:prstGeom prst="rect">
            <a:avLst/>
          </a:prstGeom>
          <a:noFill/>
          <a:ln>
            <a:noFill/>
          </a:ln>
        </p:spPr>
      </p:pic>
    </p:spTree>
  </p:cSld>
  <p:clrMapOvr>
    <a:masterClrMapping/>
  </p:clrMapOvr>
</p:sld>
</file>

<file path=ppt/slides/slide1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0" name="Shape 1450"/>
        <p:cNvGrpSpPr/>
        <p:nvPr/>
      </p:nvGrpSpPr>
      <p:grpSpPr>
        <a:xfrm>
          <a:off x="0" y="0"/>
          <a:ext cx="0" cy="0"/>
          <a:chOff x="0" y="0"/>
          <a:chExt cx="0" cy="0"/>
        </a:xfrm>
      </p:grpSpPr>
      <p:sp>
        <p:nvSpPr>
          <p:cNvPr id="1451" name="Google Shape;1451;p21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452" name="Google Shape;1452;p21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453" name="Google Shape;1453;p217"/>
          <p:cNvPicPr preferRelativeResize="0"/>
          <p:nvPr/>
        </p:nvPicPr>
        <p:blipFill rotWithShape="1">
          <a:blip r:embed="rId3">
            <a:alphaModFix/>
          </a:blip>
          <a:srcRect b="0" l="0" r="0" t="0"/>
          <a:stretch/>
        </p:blipFill>
        <p:spPr>
          <a:xfrm>
            <a:off x="-6820" y="1886065"/>
            <a:ext cx="9150820" cy="4956695"/>
          </a:xfrm>
          <a:prstGeom prst="rect">
            <a:avLst/>
          </a:prstGeom>
          <a:noFill/>
          <a:ln>
            <a:noFill/>
          </a:ln>
        </p:spPr>
      </p:pic>
    </p:spTree>
  </p:cSld>
  <p:clrMapOvr>
    <a:masterClrMapping/>
  </p:clrMapOvr>
</p:sld>
</file>

<file path=ppt/slides/slide1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8" name="Shape 1458"/>
        <p:cNvGrpSpPr/>
        <p:nvPr/>
      </p:nvGrpSpPr>
      <p:grpSpPr>
        <a:xfrm>
          <a:off x="0" y="0"/>
          <a:ext cx="0" cy="0"/>
          <a:chOff x="0" y="0"/>
          <a:chExt cx="0" cy="0"/>
        </a:xfrm>
      </p:grpSpPr>
      <p:sp>
        <p:nvSpPr>
          <p:cNvPr id="1459" name="Google Shape;1459;p21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Future Plans</a:t>
            </a:r>
            <a:endParaRPr/>
          </a:p>
        </p:txBody>
      </p:sp>
      <p:sp>
        <p:nvSpPr>
          <p:cNvPr id="1460" name="Google Shape;1460;p21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92500" lnSpcReduction="10000"/>
          </a:bodyPr>
          <a:lstStyle/>
          <a:p>
            <a:pPr indent="-320040" lvl="0" marL="438912" rtl="0" algn="l">
              <a:spcBef>
                <a:spcPts val="0"/>
              </a:spcBef>
              <a:spcAft>
                <a:spcPts val="0"/>
              </a:spcAft>
              <a:buSzPct val="80000"/>
              <a:buChar char="◼"/>
            </a:pPr>
            <a:r>
              <a:rPr lang="en-US"/>
              <a:t>Develop CRIS – Database of SEAFDEC AQD studies</a:t>
            </a:r>
            <a:endParaRPr/>
          </a:p>
          <a:p>
            <a:pPr indent="-274319" lvl="1" marL="731520" rtl="0" algn="l">
              <a:spcBef>
                <a:spcPts val="518"/>
              </a:spcBef>
              <a:spcAft>
                <a:spcPts val="0"/>
              </a:spcAft>
              <a:buSzPct val="90000"/>
              <a:buChar char="▪"/>
            </a:pPr>
            <a:r>
              <a:rPr lang="en-US"/>
              <a:t>Digital archive (and back up)</a:t>
            </a:r>
            <a:endParaRPr/>
          </a:p>
          <a:p>
            <a:pPr indent="-320040" lvl="0" marL="438912" rtl="0" algn="l">
              <a:spcBef>
                <a:spcPts val="0"/>
              </a:spcBef>
              <a:spcAft>
                <a:spcPts val="0"/>
              </a:spcAft>
              <a:buSzPct val="80000"/>
              <a:buChar char="◼"/>
            </a:pPr>
            <a:r>
              <a:rPr lang="en-US"/>
              <a:t>Require researchers to submit and assist to deposit (with restricted access)</a:t>
            </a:r>
            <a:endParaRPr/>
          </a:p>
          <a:p>
            <a:pPr indent="-274319" lvl="1" marL="731520" rtl="0" algn="l">
              <a:spcBef>
                <a:spcPts val="518"/>
              </a:spcBef>
              <a:spcAft>
                <a:spcPts val="0"/>
              </a:spcAft>
              <a:buSzPct val="90000"/>
              <a:buChar char="▪"/>
            </a:pPr>
            <a:r>
              <a:rPr lang="en-US"/>
              <a:t>research proposals</a:t>
            </a:r>
            <a:endParaRPr/>
          </a:p>
          <a:p>
            <a:pPr indent="-274319" lvl="1" marL="731520" rtl="0" algn="l">
              <a:spcBef>
                <a:spcPts val="518"/>
              </a:spcBef>
              <a:spcAft>
                <a:spcPts val="0"/>
              </a:spcAft>
              <a:buSzPct val="90000"/>
              <a:buChar char="▪"/>
            </a:pPr>
            <a:r>
              <a:rPr lang="en-US"/>
              <a:t>quarterly/ annual reports</a:t>
            </a:r>
            <a:endParaRPr/>
          </a:p>
          <a:p>
            <a:pPr indent="-274319" lvl="1" marL="731520" rtl="0" algn="l">
              <a:spcBef>
                <a:spcPts val="518"/>
              </a:spcBef>
              <a:spcAft>
                <a:spcPts val="0"/>
              </a:spcAft>
              <a:buSzPct val="90000"/>
              <a:buChar char="▪"/>
            </a:pPr>
            <a:r>
              <a:rPr lang="en-US"/>
              <a:t>raw data (Logbook?, Excel, SPSS, .csv)</a:t>
            </a:r>
            <a:endParaRPr/>
          </a:p>
          <a:p>
            <a:pPr indent="-274319" lvl="1" marL="731520" rtl="0" algn="l">
              <a:spcBef>
                <a:spcPts val="518"/>
              </a:spcBef>
              <a:spcAft>
                <a:spcPts val="0"/>
              </a:spcAft>
              <a:buSzPct val="90000"/>
              <a:buChar char="▪"/>
            </a:pPr>
            <a:r>
              <a:rPr lang="en-US"/>
              <a:t>photos</a:t>
            </a:r>
            <a:endParaRPr/>
          </a:p>
          <a:p>
            <a:pPr indent="-274319" lvl="1" marL="731520" rtl="0" algn="l">
              <a:spcBef>
                <a:spcPts val="518"/>
              </a:spcBef>
              <a:spcAft>
                <a:spcPts val="0"/>
              </a:spcAft>
              <a:buSzPct val="90000"/>
              <a:buChar char="▪"/>
            </a:pPr>
            <a:r>
              <a:rPr lang="en-US"/>
              <a:t>presentations</a:t>
            </a:r>
            <a:endParaRPr/>
          </a:p>
        </p:txBody>
      </p:sp>
    </p:spTree>
  </p:cSld>
  <p:clrMapOvr>
    <a:masterClrMapping/>
  </p:clrMapOvr>
</p:sld>
</file>

<file path=ppt/slides/slide1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4" name="Shape 1464"/>
        <p:cNvGrpSpPr/>
        <p:nvPr/>
      </p:nvGrpSpPr>
      <p:grpSpPr>
        <a:xfrm>
          <a:off x="0" y="0"/>
          <a:ext cx="0" cy="0"/>
          <a:chOff x="0" y="0"/>
          <a:chExt cx="0" cy="0"/>
        </a:xfrm>
      </p:grpSpPr>
      <p:sp>
        <p:nvSpPr>
          <p:cNvPr id="1465" name="Google Shape;1465;p21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Future Plans</a:t>
            </a:r>
            <a:endParaRPr/>
          </a:p>
        </p:txBody>
      </p:sp>
      <p:sp>
        <p:nvSpPr>
          <p:cNvPr id="1466" name="Google Shape;1466;p21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77500" lnSpcReduction="20000"/>
          </a:bodyPr>
          <a:lstStyle/>
          <a:p>
            <a:pPr indent="-320040" lvl="0" marL="438912" rtl="0" algn="l">
              <a:spcBef>
                <a:spcPts val="0"/>
              </a:spcBef>
              <a:spcAft>
                <a:spcPts val="0"/>
              </a:spcAft>
              <a:buSzPct val="80000"/>
              <a:buChar char="◼"/>
            </a:pPr>
            <a:r>
              <a:rPr lang="en-US"/>
              <a:t>Continue digitization of SEAFDEC publications</a:t>
            </a:r>
            <a:endParaRPr/>
          </a:p>
          <a:p>
            <a:pPr indent="-320040" lvl="0" marL="438912" rtl="0" algn="l">
              <a:spcBef>
                <a:spcPts val="0"/>
              </a:spcBef>
              <a:spcAft>
                <a:spcPts val="0"/>
              </a:spcAft>
              <a:buSzPct val="80000"/>
              <a:buChar char="◼"/>
            </a:pPr>
            <a:r>
              <a:rPr lang="en-US"/>
              <a:t>Continue deposit IRs/Database on</a:t>
            </a:r>
            <a:endParaRPr/>
          </a:p>
          <a:p>
            <a:pPr indent="-274319" lvl="1" marL="731520" rtl="0" algn="l">
              <a:spcBef>
                <a:spcPts val="434"/>
              </a:spcBef>
              <a:spcAft>
                <a:spcPts val="0"/>
              </a:spcAft>
              <a:buSzPct val="90000"/>
              <a:buChar char="▪"/>
            </a:pPr>
            <a:r>
              <a:rPr lang="en-US"/>
              <a:t>SAIR, ASFA, Aquatic Commons, OceanDocs, and Library Box </a:t>
            </a:r>
            <a:endParaRPr/>
          </a:p>
          <a:p>
            <a:pPr indent="-320040" lvl="0" marL="438912" rtl="0" algn="l">
              <a:spcBef>
                <a:spcPts val="0"/>
              </a:spcBef>
              <a:spcAft>
                <a:spcPts val="0"/>
              </a:spcAft>
              <a:buSzPct val="80000"/>
              <a:buChar char="◼"/>
            </a:pPr>
            <a:r>
              <a:rPr lang="en-US"/>
              <a:t>Lobby to upload PDF of all SEAFDEC publications that are still for sale</a:t>
            </a:r>
            <a:endParaRPr/>
          </a:p>
          <a:p>
            <a:pPr indent="-320040" lvl="0" marL="438912" rtl="0" algn="l">
              <a:spcBef>
                <a:spcPts val="0"/>
              </a:spcBef>
              <a:spcAft>
                <a:spcPts val="0"/>
              </a:spcAft>
              <a:buSzPct val="80000"/>
              <a:buChar char="◼"/>
            </a:pPr>
            <a:r>
              <a:rPr lang="en-US"/>
              <a:t>Continue to Develop the Rabanal Collection</a:t>
            </a:r>
            <a:endParaRPr/>
          </a:p>
          <a:p>
            <a:pPr indent="-274319" lvl="1" marL="731520" rtl="0" algn="l">
              <a:spcBef>
                <a:spcPts val="434"/>
              </a:spcBef>
              <a:spcAft>
                <a:spcPts val="0"/>
              </a:spcAft>
              <a:buSzPct val="90000"/>
              <a:buChar char="▪"/>
            </a:pPr>
            <a:r>
              <a:rPr lang="en-US"/>
              <a:t>Freshwater (ongoing)</a:t>
            </a:r>
            <a:endParaRPr/>
          </a:p>
          <a:p>
            <a:pPr indent="-274319" lvl="1" marL="731520" rtl="0" algn="l">
              <a:spcBef>
                <a:spcPts val="434"/>
              </a:spcBef>
              <a:spcAft>
                <a:spcPts val="0"/>
              </a:spcAft>
              <a:buSzPct val="90000"/>
              <a:buChar char="▪"/>
            </a:pPr>
            <a:r>
              <a:rPr lang="en-US"/>
              <a:t>Brackish Water</a:t>
            </a:r>
            <a:endParaRPr/>
          </a:p>
          <a:p>
            <a:pPr indent="-320040" lvl="0" marL="438912" rtl="0" algn="l">
              <a:spcBef>
                <a:spcPts val="0"/>
              </a:spcBef>
              <a:spcAft>
                <a:spcPts val="0"/>
              </a:spcAft>
              <a:buSzPct val="80000"/>
              <a:buChar char="◼"/>
            </a:pPr>
            <a:r>
              <a:rPr lang="en-US"/>
              <a:t>Maintain Aquatic News Index (ANI)</a:t>
            </a:r>
            <a:endParaRPr/>
          </a:p>
          <a:p>
            <a:pPr indent="-320040" lvl="0" marL="438912" rtl="0" algn="l">
              <a:spcBef>
                <a:spcPts val="0"/>
              </a:spcBef>
              <a:spcAft>
                <a:spcPts val="0"/>
              </a:spcAft>
              <a:buSzPct val="80000"/>
              <a:buChar char="◼"/>
            </a:pPr>
            <a:r>
              <a:rPr lang="en-US"/>
              <a:t>Enhance digilib (Digital Library – Local Access)</a:t>
            </a:r>
            <a:endParaRPr/>
          </a:p>
          <a:p>
            <a:pPr indent="-274319" lvl="1" marL="731520" rtl="0" algn="l">
              <a:spcBef>
                <a:spcPts val="434"/>
              </a:spcBef>
              <a:spcAft>
                <a:spcPts val="0"/>
              </a:spcAft>
              <a:buSzPct val="90000"/>
              <a:buChar char="▪"/>
            </a:pPr>
            <a:r>
              <a:rPr lang="en-US"/>
              <a:t>Collection of AOs/EOs, Media Appearances</a:t>
            </a:r>
            <a:endParaRPr/>
          </a:p>
          <a:p>
            <a:pPr indent="-320040" lvl="0" marL="438912" rtl="0" algn="l">
              <a:spcBef>
                <a:spcPts val="0"/>
              </a:spcBef>
              <a:spcAft>
                <a:spcPts val="0"/>
              </a:spcAft>
              <a:buSzPct val="80000"/>
              <a:buChar char="◼"/>
            </a:pPr>
            <a:r>
              <a:rPr lang="en-US"/>
              <a:t>Establish DBS and IMS Mini Library</a:t>
            </a:r>
            <a:endParaRPr/>
          </a:p>
          <a:p>
            <a:pPr indent="-320040" lvl="0" marL="438912" rtl="0" algn="l">
              <a:spcBef>
                <a:spcPts val="0"/>
              </a:spcBef>
              <a:spcAft>
                <a:spcPts val="0"/>
              </a:spcAft>
              <a:buSzPct val="80000"/>
              <a:buChar char="◼"/>
            </a:pPr>
            <a:r>
              <a:rPr lang="en-US"/>
              <a:t>Training of fisheries librarians/information staff</a:t>
            </a:r>
            <a:endParaRPr/>
          </a:p>
        </p:txBody>
      </p:sp>
    </p:spTree>
  </p:cSld>
  <p:clrMapOvr>
    <a:masterClrMapping/>
  </p:clrMapOvr>
</p:sld>
</file>

<file path=ppt/slides/slide1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0" name="Shape 1470"/>
        <p:cNvGrpSpPr/>
        <p:nvPr/>
      </p:nvGrpSpPr>
      <p:grpSpPr>
        <a:xfrm>
          <a:off x="0" y="0"/>
          <a:ext cx="0" cy="0"/>
          <a:chOff x="0" y="0"/>
          <a:chExt cx="0" cy="0"/>
        </a:xfrm>
      </p:grpSpPr>
      <p:sp>
        <p:nvSpPr>
          <p:cNvPr id="1471" name="Google Shape;1471;p22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Future Plans</a:t>
            </a:r>
            <a:endParaRPr/>
          </a:p>
        </p:txBody>
      </p:sp>
      <p:sp>
        <p:nvSpPr>
          <p:cNvPr id="1472" name="Google Shape;1472;p22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Autofit/>
          </a:bodyPr>
          <a:lstStyle/>
          <a:p>
            <a:pPr indent="-320040" lvl="0" marL="438912" rtl="0" algn="l">
              <a:spcBef>
                <a:spcPts val="0"/>
              </a:spcBef>
              <a:spcAft>
                <a:spcPts val="0"/>
              </a:spcAft>
              <a:buSzPts val="1920"/>
              <a:buChar char="◼"/>
            </a:pPr>
            <a:r>
              <a:rPr lang="en-US" sz="2400"/>
              <a:t>In collaboration with FishWorld</a:t>
            </a:r>
            <a:endParaRPr sz="2400"/>
          </a:p>
          <a:p>
            <a:pPr indent="-320040" lvl="0" marL="438912" rtl="0" algn="l">
              <a:spcBef>
                <a:spcPts val="0"/>
              </a:spcBef>
              <a:spcAft>
                <a:spcPts val="0"/>
              </a:spcAft>
              <a:buSzPts val="1920"/>
              <a:buChar char="◼"/>
            </a:pPr>
            <a:r>
              <a:rPr lang="en-US" sz="2400"/>
              <a:t>Accession, describe and organize FishWorld collection</a:t>
            </a:r>
            <a:endParaRPr/>
          </a:p>
          <a:p>
            <a:pPr indent="-320040" lvl="0" marL="438912" rtl="0" algn="l">
              <a:spcBef>
                <a:spcPts val="0"/>
              </a:spcBef>
              <a:spcAft>
                <a:spcPts val="0"/>
              </a:spcAft>
              <a:buSzPts val="1920"/>
              <a:buChar char="◼"/>
            </a:pPr>
            <a:r>
              <a:rPr lang="en-US" sz="2400"/>
              <a:t>Develop a database of collection (Phase I)</a:t>
            </a:r>
            <a:endParaRPr/>
          </a:p>
          <a:p>
            <a:pPr indent="-320040" lvl="0" marL="438912" rtl="0" algn="l">
              <a:spcBef>
                <a:spcPts val="0"/>
              </a:spcBef>
              <a:spcAft>
                <a:spcPts val="0"/>
              </a:spcAft>
              <a:buSzPts val="1920"/>
              <a:buChar char="◼"/>
            </a:pPr>
            <a:r>
              <a:rPr lang="en-US" sz="2400"/>
              <a:t>Digitize shell and seaweed collections, describe using Darwin Core metadata (Phase II)</a:t>
            </a:r>
            <a:endParaRPr/>
          </a:p>
          <a:p>
            <a:pPr indent="-228600" lvl="2" marL="996696" rtl="0" algn="l">
              <a:spcBef>
                <a:spcPts val="360"/>
              </a:spcBef>
              <a:spcAft>
                <a:spcPts val="0"/>
              </a:spcAft>
              <a:buSzPts val="1800"/>
              <a:buChar char="▪"/>
            </a:pPr>
            <a:r>
              <a:rPr lang="en-US" sz="1800"/>
              <a:t>Key Projects Using Darwin Core</a:t>
            </a:r>
            <a:endParaRPr/>
          </a:p>
          <a:p>
            <a:pPr indent="-182880" lvl="3" marL="1216152" rtl="0" algn="l">
              <a:spcBef>
                <a:spcPts val="320"/>
              </a:spcBef>
              <a:spcAft>
                <a:spcPts val="0"/>
              </a:spcAft>
              <a:buClr>
                <a:srgbClr val="FF0000"/>
              </a:buClr>
              <a:buSzPts val="1600"/>
              <a:buChar char="▪"/>
            </a:pPr>
            <a:r>
              <a:rPr lang="en-US" sz="1600">
                <a:solidFill>
                  <a:srgbClr val="FF0000"/>
                </a:solidFill>
              </a:rPr>
              <a:t>The Global Biodiversity Information Facility (GBIF)</a:t>
            </a:r>
            <a:endParaRPr>
              <a:solidFill>
                <a:srgbClr val="FF0000"/>
              </a:solidFill>
            </a:endParaRPr>
          </a:p>
          <a:p>
            <a:pPr indent="-182880" lvl="3" marL="1216152" rtl="0" algn="l">
              <a:spcBef>
                <a:spcPts val="320"/>
              </a:spcBef>
              <a:spcAft>
                <a:spcPts val="0"/>
              </a:spcAft>
              <a:buClr>
                <a:srgbClr val="FF0000"/>
              </a:buClr>
              <a:buSzPts val="1600"/>
              <a:buChar char="▪"/>
            </a:pPr>
            <a:r>
              <a:rPr lang="en-US" sz="1600">
                <a:solidFill>
                  <a:srgbClr val="FF0000"/>
                </a:solidFill>
              </a:rPr>
              <a:t>The Ocean Biogeographic Information System (OBIS)</a:t>
            </a:r>
            <a:endParaRPr>
              <a:solidFill>
                <a:srgbClr val="FF0000"/>
              </a:solidFill>
            </a:endParaRPr>
          </a:p>
          <a:p>
            <a:pPr indent="-182880" lvl="3" marL="1216152" rtl="0" algn="l">
              <a:spcBef>
                <a:spcPts val="320"/>
              </a:spcBef>
              <a:spcAft>
                <a:spcPts val="0"/>
              </a:spcAft>
              <a:buSzPts val="1600"/>
              <a:buChar char="▪"/>
            </a:pPr>
            <a:r>
              <a:rPr lang="en-US" sz="1600"/>
              <a:t>FishNet 2</a:t>
            </a:r>
            <a:endParaRPr/>
          </a:p>
          <a:p>
            <a:pPr indent="-182880" lvl="3" marL="1216152" rtl="0" algn="l">
              <a:spcBef>
                <a:spcPts val="320"/>
              </a:spcBef>
              <a:spcAft>
                <a:spcPts val="0"/>
              </a:spcAft>
              <a:buSzPts val="1600"/>
              <a:buChar char="▪"/>
            </a:pPr>
            <a:r>
              <a:rPr lang="en-US" sz="1600"/>
              <a:t>Encyclopedia of Life</a:t>
            </a:r>
            <a:endParaRPr/>
          </a:p>
          <a:p>
            <a:pPr indent="-182880" lvl="3" marL="1216152" rtl="0" algn="l">
              <a:spcBef>
                <a:spcPts val="320"/>
              </a:spcBef>
              <a:spcAft>
                <a:spcPts val="0"/>
              </a:spcAft>
              <a:buSzPts val="1600"/>
              <a:buChar char="▪"/>
            </a:pPr>
            <a:r>
              <a:rPr lang="en-US" sz="1600"/>
              <a:t>Integrated Digitized Biocollections (iDigBio)</a:t>
            </a:r>
            <a:endParaRPr/>
          </a:p>
          <a:p>
            <a:pPr indent="-320040" lvl="0" marL="438912" rtl="0" algn="l">
              <a:spcBef>
                <a:spcPts val="0"/>
              </a:spcBef>
              <a:spcAft>
                <a:spcPts val="0"/>
              </a:spcAft>
              <a:buSzPts val="1920"/>
              <a:buChar char="◼"/>
            </a:pPr>
            <a:r>
              <a:rPr lang="en-US" sz="2400"/>
              <a:t>Training Module/Immersion Program for Senior High School Students in Aquaculture Research</a:t>
            </a:r>
            <a:endParaRPr/>
          </a:p>
          <a:p>
            <a:pPr indent="-242569" lvl="1" marL="731520" rtl="0" algn="l">
              <a:spcBef>
                <a:spcPts val="480"/>
              </a:spcBef>
              <a:spcAft>
                <a:spcPts val="0"/>
              </a:spcAft>
              <a:buClr>
                <a:srgbClr val="FF0000"/>
              </a:buClr>
              <a:buSzPts val="1660"/>
              <a:buChar char="▪"/>
            </a:pPr>
            <a:r>
              <a:rPr lang="en-US" sz="1900">
                <a:solidFill>
                  <a:srgbClr val="FF0000"/>
                </a:solidFill>
              </a:rPr>
              <a:t>Access to literature, Plagiarism, Citation</a:t>
            </a:r>
            <a:endParaRPr sz="1900">
              <a:solidFill>
                <a:srgbClr val="FF0000"/>
              </a:solidFill>
            </a:endParaRPr>
          </a:p>
        </p:txBody>
      </p:sp>
    </p:spTree>
  </p:cSld>
  <p:clrMapOvr>
    <a:masterClrMapping/>
  </p:clrMapOvr>
</p:sld>
</file>

<file path=ppt/slides/slide1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6" name="Shape 1476"/>
        <p:cNvGrpSpPr/>
        <p:nvPr/>
      </p:nvGrpSpPr>
      <p:grpSpPr>
        <a:xfrm>
          <a:off x="0" y="0"/>
          <a:ext cx="0" cy="0"/>
          <a:chOff x="0" y="0"/>
          <a:chExt cx="0" cy="0"/>
        </a:xfrm>
      </p:grpSpPr>
      <p:sp>
        <p:nvSpPr>
          <p:cNvPr id="1477" name="Google Shape;1477;p22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478" name="Google Shape;1478;p22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479" name="Google Shape;1479;p221"/>
          <p:cNvPicPr preferRelativeResize="0"/>
          <p:nvPr/>
        </p:nvPicPr>
        <p:blipFill rotWithShape="1">
          <a:blip r:embed="rId3">
            <a:alphaModFix/>
          </a:blip>
          <a:srcRect b="0" l="0" r="0" t="0"/>
          <a:stretch/>
        </p:blipFill>
        <p:spPr>
          <a:xfrm>
            <a:off x="-19050" y="546491"/>
            <a:ext cx="9163050" cy="6311509"/>
          </a:xfrm>
          <a:prstGeom prst="rect">
            <a:avLst/>
          </a:prstGeom>
          <a:noFill/>
          <a:ln>
            <a:noFill/>
          </a:ln>
        </p:spPr>
      </p:pic>
    </p:spTree>
  </p:cSld>
  <p:clrMapOvr>
    <a:masterClrMapping/>
  </p:clrMapOvr>
</p:sld>
</file>

<file path=ppt/slides/slide1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3" name="Shape 1483"/>
        <p:cNvGrpSpPr/>
        <p:nvPr/>
      </p:nvGrpSpPr>
      <p:grpSpPr>
        <a:xfrm>
          <a:off x="0" y="0"/>
          <a:ext cx="0" cy="0"/>
          <a:chOff x="0" y="0"/>
          <a:chExt cx="0" cy="0"/>
        </a:xfrm>
      </p:grpSpPr>
      <p:sp>
        <p:nvSpPr>
          <p:cNvPr id="1484" name="Google Shape;1484;p222"/>
          <p:cNvSpPr txBox="1"/>
          <p:nvPr>
            <p:ph type="title"/>
          </p:nvPr>
        </p:nvSpPr>
        <p:spPr>
          <a:xfrm>
            <a:off x="0" y="0"/>
            <a:ext cx="8229600" cy="377952"/>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3200"/>
              <a:buFont typeface="Trebuchet MS"/>
              <a:buNone/>
            </a:pPr>
            <a:r>
              <a:rPr lang="en-US" sz="3200"/>
              <a:t>Ocean Best Practices System</a:t>
            </a:r>
            <a:endParaRPr sz="3200"/>
          </a:p>
        </p:txBody>
      </p:sp>
      <p:sp>
        <p:nvSpPr>
          <p:cNvPr id="1485" name="Google Shape;1485;p22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486" name="Google Shape;1486;p222"/>
          <p:cNvPicPr preferRelativeResize="0"/>
          <p:nvPr/>
        </p:nvPicPr>
        <p:blipFill rotWithShape="1">
          <a:blip r:embed="rId3">
            <a:alphaModFix/>
          </a:blip>
          <a:srcRect b="0" l="0" r="0" t="0"/>
          <a:stretch/>
        </p:blipFill>
        <p:spPr>
          <a:xfrm>
            <a:off x="4689" y="990600"/>
            <a:ext cx="9124795" cy="58674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5"/>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Jeffrey Beall</a:t>
            </a:r>
            <a:endParaRPr/>
          </a:p>
        </p:txBody>
      </p:sp>
      <p:pic>
        <p:nvPicPr>
          <p:cNvPr id="267" name="Google Shape;267;p35"/>
          <p:cNvPicPr preferRelativeResize="0"/>
          <p:nvPr>
            <p:ph idx="1" type="body"/>
          </p:nvPr>
        </p:nvPicPr>
        <p:blipFill rotWithShape="1">
          <a:blip r:embed="rId3">
            <a:alphaModFix/>
          </a:blip>
          <a:srcRect b="0" l="16979" r="20755" t="0"/>
          <a:stretch/>
        </p:blipFill>
        <p:spPr>
          <a:xfrm>
            <a:off x="35560" y="1745945"/>
            <a:ext cx="4536440" cy="4050864"/>
          </a:xfrm>
          <a:prstGeom prst="rect">
            <a:avLst/>
          </a:prstGeom>
          <a:noFill/>
          <a:ln>
            <a:noFill/>
          </a:ln>
        </p:spPr>
      </p:pic>
      <p:sp>
        <p:nvSpPr>
          <p:cNvPr id="268" name="Google Shape;268;p35"/>
          <p:cNvSpPr txBox="1"/>
          <p:nvPr>
            <p:ph idx="2" type="body"/>
          </p:nvPr>
        </p:nvSpPr>
        <p:spPr>
          <a:xfrm>
            <a:off x="4648200" y="1773936"/>
            <a:ext cx="4495800" cy="4623816"/>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240"/>
              <a:buChar char="◼"/>
            </a:pPr>
            <a:r>
              <a:rPr lang="en-US"/>
              <a:t>a librarian at the University of Colorado</a:t>
            </a:r>
            <a:endParaRPr/>
          </a:p>
          <a:p>
            <a:pPr indent="-320040" lvl="0" marL="438912" rtl="0" algn="l">
              <a:spcBef>
                <a:spcPts val="0"/>
              </a:spcBef>
              <a:spcAft>
                <a:spcPts val="0"/>
              </a:spcAft>
              <a:buSzPts val="2240"/>
              <a:buChar char="◼"/>
            </a:pPr>
            <a:r>
              <a:rPr lang="en-US"/>
              <a:t>coined the term “predatory publishing” </a:t>
            </a:r>
            <a:endParaRPr/>
          </a:p>
        </p:txBody>
      </p:sp>
      <p:sp>
        <p:nvSpPr>
          <p:cNvPr id="269" name="Google Shape;269;p35"/>
          <p:cNvSpPr/>
          <p:nvPr/>
        </p:nvSpPr>
        <p:spPr>
          <a:xfrm>
            <a:off x="35560" y="6167283"/>
            <a:ext cx="9108440"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https://indianexpress.com/article/india/jeffrey-beall-american-librarian-predatory-publishers-threaten-scientific-integrity-are-embarrassment-to-india-5266858/</a:t>
            </a:r>
            <a:endParaRPr/>
          </a:p>
        </p:txBody>
      </p:sp>
    </p:spTree>
  </p:cSld>
  <p:clrMapOvr>
    <a:masterClrMapping/>
  </p:clrMapOvr>
</p:sld>
</file>

<file path=ppt/slides/slide1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1" name="Shape 1491"/>
        <p:cNvGrpSpPr/>
        <p:nvPr/>
      </p:nvGrpSpPr>
      <p:grpSpPr>
        <a:xfrm>
          <a:off x="0" y="0"/>
          <a:ext cx="0" cy="0"/>
          <a:chOff x="0" y="0"/>
          <a:chExt cx="0" cy="0"/>
        </a:xfrm>
      </p:grpSpPr>
      <p:sp>
        <p:nvSpPr>
          <p:cNvPr id="1492" name="Google Shape;1492;p223"/>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US"/>
              <a:t>Open Science</a:t>
            </a:r>
            <a:endParaRPr/>
          </a:p>
        </p:txBody>
      </p:sp>
      <p:sp>
        <p:nvSpPr>
          <p:cNvPr id="1493" name="Google Shape;1493;p223"/>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1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7" name="Shape 1497"/>
        <p:cNvGrpSpPr/>
        <p:nvPr/>
      </p:nvGrpSpPr>
      <p:grpSpPr>
        <a:xfrm>
          <a:off x="0" y="0"/>
          <a:ext cx="0" cy="0"/>
          <a:chOff x="0" y="0"/>
          <a:chExt cx="0" cy="0"/>
        </a:xfrm>
      </p:grpSpPr>
      <p:sp>
        <p:nvSpPr>
          <p:cNvPr id="1498" name="Google Shape;1498;p22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Open Science</a:t>
            </a:r>
            <a:endParaRPr/>
          </a:p>
        </p:txBody>
      </p:sp>
      <p:sp>
        <p:nvSpPr>
          <p:cNvPr id="1499" name="Google Shape;1499;p22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92500" lnSpcReduction="10000"/>
          </a:bodyPr>
          <a:lstStyle/>
          <a:p>
            <a:pPr indent="-320040" lvl="0" marL="438912" rtl="0" algn="l">
              <a:spcBef>
                <a:spcPts val="0"/>
              </a:spcBef>
              <a:spcAft>
                <a:spcPts val="0"/>
              </a:spcAft>
              <a:buSzPct val="80000"/>
              <a:buChar char="◼"/>
            </a:pPr>
            <a:r>
              <a:rPr lang="en-US"/>
              <a:t>an inclusive construct that combines various movements and practices aiming </a:t>
            </a:r>
            <a:endParaRPr/>
          </a:p>
          <a:p>
            <a:pPr indent="-274319" lvl="1" marL="731520" rtl="0" algn="l">
              <a:spcBef>
                <a:spcPts val="518"/>
              </a:spcBef>
              <a:spcAft>
                <a:spcPts val="0"/>
              </a:spcAft>
              <a:buSzPct val="90000"/>
              <a:buChar char="▪"/>
            </a:pPr>
            <a:r>
              <a:rPr lang="en-US"/>
              <a:t>to make </a:t>
            </a:r>
            <a:r>
              <a:rPr lang="en-US">
                <a:solidFill>
                  <a:srgbClr val="FF0000"/>
                </a:solidFill>
              </a:rPr>
              <a:t>multilingual scientific knowledge </a:t>
            </a:r>
            <a:r>
              <a:rPr lang="en-US"/>
              <a:t>openly available, accessible and reusable for everyone, </a:t>
            </a:r>
            <a:endParaRPr/>
          </a:p>
          <a:p>
            <a:pPr indent="-274319" lvl="1" marL="731520" rtl="0" algn="l">
              <a:spcBef>
                <a:spcPts val="518"/>
              </a:spcBef>
              <a:spcAft>
                <a:spcPts val="0"/>
              </a:spcAft>
              <a:buSzPct val="90000"/>
              <a:buChar char="▪"/>
            </a:pPr>
            <a:r>
              <a:rPr lang="en-US"/>
              <a:t>to increase </a:t>
            </a:r>
            <a:r>
              <a:rPr lang="en-US">
                <a:solidFill>
                  <a:srgbClr val="FF0000"/>
                </a:solidFill>
              </a:rPr>
              <a:t>scientific collaborations and sharing of information </a:t>
            </a:r>
            <a:r>
              <a:rPr lang="en-US"/>
              <a:t>for the benefits of science and society, and </a:t>
            </a:r>
            <a:endParaRPr/>
          </a:p>
          <a:p>
            <a:pPr indent="-274319" lvl="1" marL="731520" rtl="0" algn="l">
              <a:spcBef>
                <a:spcPts val="518"/>
              </a:spcBef>
              <a:spcAft>
                <a:spcPts val="0"/>
              </a:spcAft>
              <a:buSzPct val="90000"/>
              <a:buChar char="▪"/>
            </a:pPr>
            <a:r>
              <a:rPr lang="en-US"/>
              <a:t>to open the </a:t>
            </a:r>
            <a:r>
              <a:rPr lang="en-US">
                <a:solidFill>
                  <a:srgbClr val="FF0000"/>
                </a:solidFill>
              </a:rPr>
              <a:t>processes of scientific knowledge creation, evaluation and communication </a:t>
            </a:r>
            <a:r>
              <a:rPr lang="en-US"/>
              <a:t>to societal actors beyond the traditional scientific community.</a:t>
            </a:r>
            <a:endParaRPr/>
          </a:p>
        </p:txBody>
      </p:sp>
      <p:sp>
        <p:nvSpPr>
          <p:cNvPr id="1500" name="Google Shape;1500;p224"/>
          <p:cNvSpPr/>
          <p:nvPr/>
        </p:nvSpPr>
        <p:spPr>
          <a:xfrm>
            <a:off x="8409504" y="6550223"/>
            <a:ext cx="73449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Trebuchet MS"/>
                <a:ea typeface="Trebuchet MS"/>
                <a:cs typeface="Trebuchet MS"/>
                <a:sym typeface="Trebuchet MS"/>
              </a:rPr>
              <a:t>unesco</a:t>
            </a:r>
            <a:endParaRPr sz="1400">
              <a:solidFill>
                <a:schemeClr val="dk1"/>
              </a:solidFill>
              <a:latin typeface="Trebuchet MS"/>
              <a:ea typeface="Trebuchet MS"/>
              <a:cs typeface="Trebuchet MS"/>
              <a:sym typeface="Trebuchet MS"/>
            </a:endParaRPr>
          </a:p>
        </p:txBody>
      </p:sp>
    </p:spTree>
  </p:cSld>
  <p:clrMapOvr>
    <a:masterClrMapping/>
  </p:clrMapOvr>
</p:sld>
</file>

<file path=ppt/slides/slide1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4" name="Shape 1504"/>
        <p:cNvGrpSpPr/>
        <p:nvPr/>
      </p:nvGrpSpPr>
      <p:grpSpPr>
        <a:xfrm>
          <a:off x="0" y="0"/>
          <a:ext cx="0" cy="0"/>
          <a:chOff x="0" y="0"/>
          <a:chExt cx="0" cy="0"/>
        </a:xfrm>
      </p:grpSpPr>
      <p:sp>
        <p:nvSpPr>
          <p:cNvPr id="1505" name="Google Shape;1505;p22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Open Science</a:t>
            </a:r>
            <a:endParaRPr/>
          </a:p>
        </p:txBody>
      </p:sp>
      <p:sp>
        <p:nvSpPr>
          <p:cNvPr id="1506" name="Google Shape;1506;p22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US"/>
              <a:t>comprises all scientific disciplines and aspects of scholarly practices, including</a:t>
            </a:r>
            <a:endParaRPr/>
          </a:p>
          <a:p>
            <a:pPr indent="-274319" lvl="1" marL="731520" rtl="0" algn="l">
              <a:spcBef>
                <a:spcPts val="560"/>
              </a:spcBef>
              <a:spcAft>
                <a:spcPts val="0"/>
              </a:spcAft>
              <a:buSzPts val="2520"/>
              <a:buChar char="▪"/>
            </a:pPr>
            <a:r>
              <a:rPr lang="en-US"/>
              <a:t>basic and applied sciences, </a:t>
            </a:r>
            <a:endParaRPr/>
          </a:p>
          <a:p>
            <a:pPr indent="-274319" lvl="1" marL="731520" rtl="0" algn="l">
              <a:spcBef>
                <a:spcPts val="560"/>
              </a:spcBef>
              <a:spcAft>
                <a:spcPts val="0"/>
              </a:spcAft>
              <a:buSzPts val="2520"/>
              <a:buChar char="▪"/>
            </a:pPr>
            <a:r>
              <a:rPr lang="en-US"/>
              <a:t>natural and social sciences and </a:t>
            </a:r>
            <a:endParaRPr/>
          </a:p>
          <a:p>
            <a:pPr indent="-274319" lvl="1" marL="731520" rtl="0" algn="l">
              <a:spcBef>
                <a:spcPts val="560"/>
              </a:spcBef>
              <a:spcAft>
                <a:spcPts val="0"/>
              </a:spcAft>
              <a:buSzPts val="2520"/>
              <a:buChar char="▪"/>
            </a:pPr>
            <a:r>
              <a:rPr lang="en-US"/>
              <a:t>the humanities</a:t>
            </a:r>
            <a:endParaRPr/>
          </a:p>
        </p:txBody>
      </p:sp>
      <p:sp>
        <p:nvSpPr>
          <p:cNvPr id="1507" name="Google Shape;1507;p225"/>
          <p:cNvSpPr/>
          <p:nvPr/>
        </p:nvSpPr>
        <p:spPr>
          <a:xfrm>
            <a:off x="8409504" y="6550223"/>
            <a:ext cx="73449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Trebuchet MS"/>
                <a:ea typeface="Trebuchet MS"/>
                <a:cs typeface="Trebuchet MS"/>
                <a:sym typeface="Trebuchet MS"/>
              </a:rPr>
              <a:t>unesco</a:t>
            </a:r>
            <a:endParaRPr sz="1400">
              <a:solidFill>
                <a:schemeClr val="dk1"/>
              </a:solidFill>
              <a:latin typeface="Trebuchet MS"/>
              <a:ea typeface="Trebuchet MS"/>
              <a:cs typeface="Trebuchet MS"/>
              <a:sym typeface="Trebuchet MS"/>
            </a:endParaRPr>
          </a:p>
        </p:txBody>
      </p:sp>
    </p:spTree>
  </p:cSld>
  <p:clrMapOvr>
    <a:masterClrMapping/>
  </p:clrMapOvr>
</p:sld>
</file>

<file path=ppt/slides/slide1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1" name="Shape 1511"/>
        <p:cNvGrpSpPr/>
        <p:nvPr/>
      </p:nvGrpSpPr>
      <p:grpSpPr>
        <a:xfrm>
          <a:off x="0" y="0"/>
          <a:ext cx="0" cy="0"/>
          <a:chOff x="0" y="0"/>
          <a:chExt cx="0" cy="0"/>
        </a:xfrm>
      </p:grpSpPr>
      <p:sp>
        <p:nvSpPr>
          <p:cNvPr id="1512" name="Google Shape;1512;p22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Open Science</a:t>
            </a:r>
            <a:endParaRPr/>
          </a:p>
        </p:txBody>
      </p:sp>
      <p:sp>
        <p:nvSpPr>
          <p:cNvPr id="1513" name="Google Shape;1513;p22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274319" lvl="1" marL="731520" rtl="0" algn="l">
              <a:spcBef>
                <a:spcPts val="0"/>
              </a:spcBef>
              <a:spcAft>
                <a:spcPts val="0"/>
              </a:spcAft>
              <a:buSzPts val="2520"/>
              <a:buChar char="▪"/>
            </a:pPr>
            <a:r>
              <a:rPr lang="en-US"/>
              <a:t>builds on the following key pillars</a:t>
            </a:r>
            <a:endParaRPr/>
          </a:p>
          <a:p>
            <a:pPr indent="-228600" lvl="2" marL="996696" rtl="0" algn="l">
              <a:spcBef>
                <a:spcPts val="480"/>
              </a:spcBef>
              <a:spcAft>
                <a:spcPts val="0"/>
              </a:spcAft>
              <a:buSzPts val="2400"/>
              <a:buChar char="▪"/>
            </a:pPr>
            <a:r>
              <a:rPr lang="en-US"/>
              <a:t>open scientific knowledge</a:t>
            </a:r>
            <a:endParaRPr/>
          </a:p>
          <a:p>
            <a:pPr indent="-228600" lvl="2" marL="996696" rtl="0" algn="l">
              <a:spcBef>
                <a:spcPts val="480"/>
              </a:spcBef>
              <a:spcAft>
                <a:spcPts val="0"/>
              </a:spcAft>
              <a:buSzPts val="2400"/>
              <a:buChar char="▪"/>
            </a:pPr>
            <a:r>
              <a:rPr lang="en-US"/>
              <a:t>open science infrastructures</a:t>
            </a:r>
            <a:endParaRPr/>
          </a:p>
          <a:p>
            <a:pPr indent="-228600" lvl="2" marL="996696" rtl="0" algn="l">
              <a:spcBef>
                <a:spcPts val="480"/>
              </a:spcBef>
              <a:spcAft>
                <a:spcPts val="0"/>
              </a:spcAft>
              <a:buSzPts val="2400"/>
              <a:buChar char="▪"/>
            </a:pPr>
            <a:r>
              <a:rPr lang="en-US"/>
              <a:t>science communication</a:t>
            </a:r>
            <a:endParaRPr/>
          </a:p>
          <a:p>
            <a:pPr indent="-228600" lvl="2" marL="996696" rtl="0" algn="l">
              <a:spcBef>
                <a:spcPts val="480"/>
              </a:spcBef>
              <a:spcAft>
                <a:spcPts val="0"/>
              </a:spcAft>
              <a:buSzPts val="2400"/>
              <a:buChar char="▪"/>
            </a:pPr>
            <a:r>
              <a:rPr lang="en-US"/>
              <a:t>open engagement of societal actors </a:t>
            </a:r>
            <a:endParaRPr/>
          </a:p>
          <a:p>
            <a:pPr indent="-228600" lvl="2" marL="996696" rtl="0" algn="l">
              <a:spcBef>
                <a:spcPts val="480"/>
              </a:spcBef>
              <a:spcAft>
                <a:spcPts val="0"/>
              </a:spcAft>
              <a:buSzPts val="2400"/>
              <a:buChar char="▪"/>
            </a:pPr>
            <a:r>
              <a:rPr lang="en-US"/>
              <a:t>open dialogue with other knowledge systems.</a:t>
            </a:r>
            <a:endParaRPr/>
          </a:p>
        </p:txBody>
      </p:sp>
      <p:sp>
        <p:nvSpPr>
          <p:cNvPr id="1514" name="Google Shape;1514;p226"/>
          <p:cNvSpPr/>
          <p:nvPr/>
        </p:nvSpPr>
        <p:spPr>
          <a:xfrm>
            <a:off x="8409504" y="6550223"/>
            <a:ext cx="73449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Trebuchet MS"/>
                <a:ea typeface="Trebuchet MS"/>
                <a:cs typeface="Trebuchet MS"/>
                <a:sym typeface="Trebuchet MS"/>
              </a:rPr>
              <a:t>unesco</a:t>
            </a:r>
            <a:endParaRPr sz="1400">
              <a:solidFill>
                <a:schemeClr val="dk1"/>
              </a:solidFill>
              <a:latin typeface="Trebuchet MS"/>
              <a:ea typeface="Trebuchet MS"/>
              <a:cs typeface="Trebuchet MS"/>
              <a:sym typeface="Trebuchet MS"/>
            </a:endParaRPr>
          </a:p>
        </p:txBody>
      </p:sp>
    </p:spTree>
  </p:cSld>
  <p:clrMapOvr>
    <a:masterClrMapping/>
  </p:clrMapOvr>
</p:sld>
</file>

<file path=ppt/slides/slide1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8" name="Shape 1518"/>
        <p:cNvGrpSpPr/>
        <p:nvPr/>
      </p:nvGrpSpPr>
      <p:grpSpPr>
        <a:xfrm>
          <a:off x="0" y="0"/>
          <a:ext cx="0" cy="0"/>
          <a:chOff x="0" y="0"/>
          <a:chExt cx="0" cy="0"/>
        </a:xfrm>
      </p:grpSpPr>
      <p:sp>
        <p:nvSpPr>
          <p:cNvPr id="1519" name="Google Shape;1519;p22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Open Science</a:t>
            </a:r>
            <a:endParaRPr/>
          </a:p>
        </p:txBody>
      </p:sp>
      <p:sp>
        <p:nvSpPr>
          <p:cNvPr id="1520" name="Google Shape;1520;p22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descr="the potential of open science" id="1521" name="Google Shape;1521;p227"/>
          <p:cNvPicPr preferRelativeResize="0"/>
          <p:nvPr/>
        </p:nvPicPr>
        <p:blipFill rotWithShape="1">
          <a:blip r:embed="rId3">
            <a:alphaModFix/>
          </a:blip>
          <a:srcRect b="0" l="0" r="0" t="0"/>
          <a:stretch/>
        </p:blipFill>
        <p:spPr>
          <a:xfrm>
            <a:off x="1666875" y="1482907"/>
            <a:ext cx="5810250" cy="5210175"/>
          </a:xfrm>
          <a:prstGeom prst="rect">
            <a:avLst/>
          </a:prstGeom>
          <a:noFill/>
          <a:ln>
            <a:noFill/>
          </a:ln>
        </p:spPr>
      </p:pic>
      <p:sp>
        <p:nvSpPr>
          <p:cNvPr id="1522" name="Google Shape;1522;p227"/>
          <p:cNvSpPr/>
          <p:nvPr/>
        </p:nvSpPr>
        <p:spPr>
          <a:xfrm>
            <a:off x="8409504" y="6550223"/>
            <a:ext cx="73449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Trebuchet MS"/>
                <a:ea typeface="Trebuchet MS"/>
                <a:cs typeface="Trebuchet MS"/>
                <a:sym typeface="Trebuchet MS"/>
              </a:rPr>
              <a:t>unesco</a:t>
            </a:r>
            <a:endParaRPr sz="1400">
              <a:solidFill>
                <a:schemeClr val="dk1"/>
              </a:solidFill>
              <a:latin typeface="Trebuchet MS"/>
              <a:ea typeface="Trebuchet MS"/>
              <a:cs typeface="Trebuchet MS"/>
              <a:sym typeface="Trebuchet MS"/>
            </a:endParaRPr>
          </a:p>
        </p:txBody>
      </p:sp>
    </p:spTree>
  </p:cSld>
  <p:clrMapOvr>
    <a:masterClrMapping/>
  </p:clrMapOvr>
</p:sld>
</file>

<file path=ppt/slides/slide1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7" name="Shape 1527"/>
        <p:cNvGrpSpPr/>
        <p:nvPr/>
      </p:nvGrpSpPr>
      <p:grpSpPr>
        <a:xfrm>
          <a:off x="0" y="0"/>
          <a:ext cx="0" cy="0"/>
          <a:chOff x="0" y="0"/>
          <a:chExt cx="0" cy="0"/>
        </a:xfrm>
      </p:grpSpPr>
      <p:sp>
        <p:nvSpPr>
          <p:cNvPr id="1528" name="Google Shape;1528;p22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b="0" lang="en-US"/>
              <a:t>Key objectives and areas of action</a:t>
            </a:r>
            <a:endParaRPr/>
          </a:p>
        </p:txBody>
      </p:sp>
      <p:sp>
        <p:nvSpPr>
          <p:cNvPr id="1529" name="Google Shape;1529;p22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62500" lnSpcReduction="20000"/>
          </a:bodyPr>
          <a:lstStyle/>
          <a:p>
            <a:pPr indent="-514350" lvl="0" marL="633222" rtl="0" algn="l">
              <a:spcBef>
                <a:spcPts val="0"/>
              </a:spcBef>
              <a:spcAft>
                <a:spcPts val="0"/>
              </a:spcAft>
              <a:buSzPct val="80000"/>
              <a:buFont typeface="Trebuchet MS"/>
              <a:buAutoNum type="arabicPeriod"/>
            </a:pPr>
            <a:r>
              <a:rPr lang="en-US"/>
              <a:t>promoting a </a:t>
            </a:r>
            <a:r>
              <a:rPr lang="en-US">
                <a:solidFill>
                  <a:srgbClr val="FF0000"/>
                </a:solidFill>
              </a:rPr>
              <a:t>common understanding </a:t>
            </a:r>
            <a:r>
              <a:rPr lang="en-US"/>
              <a:t>of open science and its associated benefits and challenges, as well as the diverse paths to open science;</a:t>
            </a:r>
            <a:endParaRPr/>
          </a:p>
          <a:p>
            <a:pPr indent="-514350" lvl="0" marL="633222" rtl="0" algn="l">
              <a:spcBef>
                <a:spcPts val="0"/>
              </a:spcBef>
              <a:spcAft>
                <a:spcPts val="0"/>
              </a:spcAft>
              <a:buSzPct val="80000"/>
              <a:buFont typeface="Trebuchet MS"/>
              <a:buAutoNum type="arabicPeriod"/>
            </a:pPr>
            <a:r>
              <a:rPr lang="en-US"/>
              <a:t>developing an enabling </a:t>
            </a:r>
            <a:r>
              <a:rPr lang="en-US">
                <a:solidFill>
                  <a:srgbClr val="FF0000"/>
                </a:solidFill>
              </a:rPr>
              <a:t>policy environment </a:t>
            </a:r>
            <a:r>
              <a:rPr lang="en-US"/>
              <a:t>for open science;</a:t>
            </a:r>
            <a:endParaRPr/>
          </a:p>
          <a:p>
            <a:pPr indent="-514350" lvl="0" marL="633222" rtl="0" algn="l">
              <a:spcBef>
                <a:spcPts val="0"/>
              </a:spcBef>
              <a:spcAft>
                <a:spcPts val="0"/>
              </a:spcAft>
              <a:buSzPct val="80000"/>
              <a:buFont typeface="Trebuchet MS"/>
              <a:buAutoNum type="arabicPeriod"/>
            </a:pPr>
            <a:r>
              <a:rPr lang="en-US"/>
              <a:t>investing in </a:t>
            </a:r>
            <a:r>
              <a:rPr lang="en-US">
                <a:solidFill>
                  <a:srgbClr val="FF0000"/>
                </a:solidFill>
              </a:rPr>
              <a:t>infrastructure and services </a:t>
            </a:r>
            <a:r>
              <a:rPr lang="en-US"/>
              <a:t>which contribute to open science;</a:t>
            </a:r>
            <a:endParaRPr/>
          </a:p>
          <a:p>
            <a:pPr indent="-514350" lvl="0" marL="633222" rtl="0" algn="l">
              <a:spcBef>
                <a:spcPts val="0"/>
              </a:spcBef>
              <a:spcAft>
                <a:spcPts val="0"/>
              </a:spcAft>
              <a:buSzPct val="80000"/>
              <a:buFont typeface="Trebuchet MS"/>
              <a:buAutoNum type="arabicPeriod"/>
            </a:pPr>
            <a:r>
              <a:rPr lang="en-US"/>
              <a:t>investing in </a:t>
            </a:r>
            <a:r>
              <a:rPr lang="en-US">
                <a:solidFill>
                  <a:srgbClr val="FF0000"/>
                </a:solidFill>
              </a:rPr>
              <a:t>training, education, digital literacy and capacity building</a:t>
            </a:r>
            <a:r>
              <a:rPr lang="en-US"/>
              <a:t>, to enable researchers and other stakeholders to participate in open science;</a:t>
            </a:r>
            <a:endParaRPr/>
          </a:p>
          <a:p>
            <a:pPr indent="-514350" lvl="0" marL="633222" rtl="0" algn="l">
              <a:spcBef>
                <a:spcPts val="0"/>
              </a:spcBef>
              <a:spcAft>
                <a:spcPts val="0"/>
              </a:spcAft>
              <a:buSzPct val="80000"/>
              <a:buFont typeface="Trebuchet MS"/>
              <a:buAutoNum type="arabicPeriod"/>
            </a:pPr>
            <a:r>
              <a:rPr lang="en-US"/>
              <a:t>fostering a </a:t>
            </a:r>
            <a:r>
              <a:rPr lang="en-US">
                <a:solidFill>
                  <a:srgbClr val="FF0000"/>
                </a:solidFill>
              </a:rPr>
              <a:t>culture</a:t>
            </a:r>
            <a:r>
              <a:rPr lang="en-US"/>
              <a:t> of open science and aligning </a:t>
            </a:r>
            <a:r>
              <a:rPr lang="en-US">
                <a:solidFill>
                  <a:srgbClr val="FF0000"/>
                </a:solidFill>
              </a:rPr>
              <a:t>incentives </a:t>
            </a:r>
            <a:r>
              <a:rPr lang="en-US"/>
              <a:t>for open science;</a:t>
            </a:r>
            <a:endParaRPr/>
          </a:p>
          <a:p>
            <a:pPr indent="-514350" lvl="0" marL="633222" rtl="0" algn="l">
              <a:spcBef>
                <a:spcPts val="0"/>
              </a:spcBef>
              <a:spcAft>
                <a:spcPts val="0"/>
              </a:spcAft>
              <a:buSzPct val="80000"/>
              <a:buFont typeface="Trebuchet MS"/>
              <a:buAutoNum type="arabicPeriod"/>
            </a:pPr>
            <a:r>
              <a:rPr lang="en-US"/>
              <a:t>promoting </a:t>
            </a:r>
            <a:r>
              <a:rPr lang="en-US">
                <a:solidFill>
                  <a:srgbClr val="FF0000"/>
                </a:solidFill>
              </a:rPr>
              <a:t>innovative approaches </a:t>
            </a:r>
            <a:r>
              <a:rPr lang="en-US"/>
              <a:t>to open science at different stages of the scientific process;</a:t>
            </a:r>
            <a:endParaRPr/>
          </a:p>
          <a:p>
            <a:pPr indent="-514350" lvl="0" marL="633222" rtl="0" algn="l">
              <a:spcBef>
                <a:spcPts val="0"/>
              </a:spcBef>
              <a:spcAft>
                <a:spcPts val="0"/>
              </a:spcAft>
              <a:buSzPct val="80000"/>
              <a:buFont typeface="Trebuchet MS"/>
              <a:buAutoNum type="arabicPeriod"/>
            </a:pPr>
            <a:r>
              <a:rPr lang="en-US"/>
              <a:t>promoting </a:t>
            </a:r>
            <a:r>
              <a:rPr lang="en-US">
                <a:solidFill>
                  <a:srgbClr val="FF0000"/>
                </a:solidFill>
              </a:rPr>
              <a:t>international and multi-stakeholder cooperation </a:t>
            </a:r>
            <a:r>
              <a:rPr lang="en-US"/>
              <a:t>in the context of open science with a view to reducing digital, technological and knowledge gaps.</a:t>
            </a:r>
            <a:endParaRPr/>
          </a:p>
        </p:txBody>
      </p:sp>
      <p:sp>
        <p:nvSpPr>
          <p:cNvPr id="1530" name="Google Shape;1530;p228"/>
          <p:cNvSpPr/>
          <p:nvPr/>
        </p:nvSpPr>
        <p:spPr>
          <a:xfrm>
            <a:off x="8409504" y="6550223"/>
            <a:ext cx="73449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Trebuchet MS"/>
                <a:ea typeface="Trebuchet MS"/>
                <a:cs typeface="Trebuchet MS"/>
                <a:sym typeface="Trebuchet MS"/>
              </a:rPr>
              <a:t>unesco</a:t>
            </a:r>
            <a:endParaRPr sz="1400">
              <a:solidFill>
                <a:schemeClr val="dk1"/>
              </a:solidFill>
              <a:latin typeface="Trebuchet MS"/>
              <a:ea typeface="Trebuchet MS"/>
              <a:cs typeface="Trebuchet MS"/>
              <a:sym typeface="Trebuchet MS"/>
            </a:endParaRPr>
          </a:p>
        </p:txBody>
      </p:sp>
    </p:spTree>
  </p:cSld>
  <p:clrMapOvr>
    <a:masterClrMapping/>
  </p:clrMapOvr>
</p:sld>
</file>

<file path=ppt/slides/slide1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4" name="Shape 1534"/>
        <p:cNvGrpSpPr/>
        <p:nvPr/>
      </p:nvGrpSpPr>
      <p:grpSpPr>
        <a:xfrm>
          <a:off x="0" y="0"/>
          <a:ext cx="0" cy="0"/>
          <a:chOff x="0" y="0"/>
          <a:chExt cx="0" cy="0"/>
        </a:xfrm>
      </p:grpSpPr>
      <p:sp>
        <p:nvSpPr>
          <p:cNvPr id="1535" name="Google Shape;1535;p229"/>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US"/>
              <a:t>Challenges, Perceived Roles and Recommendation</a:t>
            </a:r>
            <a:endParaRPr/>
          </a:p>
        </p:txBody>
      </p:sp>
      <p:sp>
        <p:nvSpPr>
          <p:cNvPr id="1536" name="Google Shape;1536;p229"/>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1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0" name="Shape 1540"/>
        <p:cNvGrpSpPr/>
        <p:nvPr/>
      </p:nvGrpSpPr>
      <p:grpSpPr>
        <a:xfrm>
          <a:off x="0" y="0"/>
          <a:ext cx="0" cy="0"/>
          <a:chOff x="0" y="0"/>
          <a:chExt cx="0" cy="0"/>
        </a:xfrm>
      </p:grpSpPr>
      <p:sp>
        <p:nvSpPr>
          <p:cNvPr id="1541" name="Google Shape;1541;p23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542" name="Google Shape;1542;p23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543" name="Google Shape;1543;p230"/>
          <p:cNvPicPr preferRelativeResize="0"/>
          <p:nvPr/>
        </p:nvPicPr>
        <p:blipFill rotWithShape="1">
          <a:blip r:embed="rId3">
            <a:alphaModFix/>
          </a:blip>
          <a:srcRect b="0" l="0" r="0" t="0"/>
          <a:stretch/>
        </p:blipFill>
        <p:spPr>
          <a:xfrm>
            <a:off x="0" y="122859"/>
            <a:ext cx="9144000" cy="6801509"/>
          </a:xfrm>
          <a:prstGeom prst="rect">
            <a:avLst/>
          </a:prstGeom>
          <a:noFill/>
          <a:ln>
            <a:noFill/>
          </a:ln>
        </p:spPr>
      </p:pic>
    </p:spTree>
  </p:cSld>
  <p:clrMapOvr>
    <a:masterClrMapping/>
  </p:clrMapOvr>
</p:sld>
</file>

<file path=ppt/slides/slide1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7" name="Shape 1547"/>
        <p:cNvGrpSpPr/>
        <p:nvPr/>
      </p:nvGrpSpPr>
      <p:grpSpPr>
        <a:xfrm>
          <a:off x="0" y="0"/>
          <a:ext cx="0" cy="0"/>
          <a:chOff x="0" y="0"/>
          <a:chExt cx="0" cy="0"/>
        </a:xfrm>
      </p:grpSpPr>
      <p:sp>
        <p:nvSpPr>
          <p:cNvPr id="1548" name="Google Shape;1548;p23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549" name="Google Shape;1549;p23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550" name="Google Shape;1550;p231"/>
          <p:cNvPicPr preferRelativeResize="0"/>
          <p:nvPr/>
        </p:nvPicPr>
        <p:blipFill rotWithShape="1">
          <a:blip r:embed="rId3">
            <a:alphaModFix/>
          </a:blip>
          <a:srcRect b="0" l="0" r="0" t="0"/>
          <a:stretch/>
        </p:blipFill>
        <p:spPr>
          <a:xfrm>
            <a:off x="1981200" y="7961"/>
            <a:ext cx="4867872" cy="6858000"/>
          </a:xfrm>
          <a:prstGeom prst="rect">
            <a:avLst/>
          </a:prstGeom>
          <a:noFill/>
          <a:ln>
            <a:noFill/>
          </a:ln>
        </p:spPr>
      </p:pic>
    </p:spTree>
  </p:cSld>
  <p:clrMapOvr>
    <a:masterClrMapping/>
  </p:clrMapOvr>
</p:sld>
</file>

<file path=ppt/slides/slide1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4" name="Shape 1554"/>
        <p:cNvGrpSpPr/>
        <p:nvPr/>
      </p:nvGrpSpPr>
      <p:grpSpPr>
        <a:xfrm>
          <a:off x="0" y="0"/>
          <a:ext cx="0" cy="0"/>
          <a:chOff x="0" y="0"/>
          <a:chExt cx="0" cy="0"/>
        </a:xfrm>
      </p:grpSpPr>
      <p:sp>
        <p:nvSpPr>
          <p:cNvPr id="1555" name="Google Shape;1555;p23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556" name="Google Shape;1556;p23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557" name="Google Shape;1557;p232"/>
          <p:cNvPicPr preferRelativeResize="0"/>
          <p:nvPr/>
        </p:nvPicPr>
        <p:blipFill rotWithShape="1">
          <a:blip r:embed="rId3">
            <a:alphaModFix/>
          </a:blip>
          <a:srcRect b="0" l="0" r="0" t="0"/>
          <a:stretch/>
        </p:blipFill>
        <p:spPr>
          <a:xfrm>
            <a:off x="9794" y="0"/>
            <a:ext cx="9122194" cy="64008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3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3200"/>
              <a:buFont typeface="Trebuchet MS"/>
              <a:buNone/>
            </a:pPr>
            <a:r>
              <a:rPr b="1" lang="en-US" sz="3200"/>
              <a:t>Predatory Publishing</a:t>
            </a:r>
            <a:endParaRPr/>
          </a:p>
        </p:txBody>
      </p:sp>
      <p:sp>
        <p:nvSpPr>
          <p:cNvPr id="275" name="Google Shape;275;p34"/>
          <p:cNvSpPr txBox="1"/>
          <p:nvPr>
            <p:ph idx="1" type="body"/>
          </p:nvPr>
        </p:nvSpPr>
        <p:spPr>
          <a:xfrm>
            <a:off x="457200" y="1935163"/>
            <a:ext cx="8472488" cy="4389437"/>
          </a:xfrm>
          <a:prstGeom prst="rect">
            <a:avLst/>
          </a:prstGeom>
          <a:noFill/>
          <a:ln>
            <a:noFill/>
          </a:ln>
        </p:spPr>
        <p:txBody>
          <a:bodyPr anchorCtr="0" anchor="t" bIns="45700" lIns="54850" spcFirstLastPara="1" rIns="91425" wrap="square" tIns="91425">
            <a:normAutofit lnSpcReduction="10000"/>
          </a:bodyPr>
          <a:lstStyle/>
          <a:p>
            <a:pPr indent="-320040" lvl="0" marL="438912" rtl="0" algn="l">
              <a:spcBef>
                <a:spcPts val="0"/>
              </a:spcBef>
              <a:spcAft>
                <a:spcPts val="0"/>
              </a:spcAft>
              <a:buSzPts val="2240"/>
              <a:buChar char="◼"/>
            </a:pPr>
            <a:r>
              <a:rPr lang="en-US" sz="2800"/>
              <a:t>Watch out for scams by predatory publishers of dubious “journals”</a:t>
            </a:r>
            <a:endParaRPr/>
          </a:p>
          <a:p>
            <a:pPr indent="-320040" lvl="0" marL="438912" rtl="0" algn="l">
              <a:spcBef>
                <a:spcPts val="0"/>
              </a:spcBef>
              <a:spcAft>
                <a:spcPts val="0"/>
              </a:spcAft>
              <a:buSzPts val="880"/>
              <a:buFont typeface="Trebuchet MS"/>
              <a:buNone/>
            </a:pPr>
            <a:r>
              <a:t/>
            </a:r>
            <a:endParaRPr sz="1100"/>
          </a:p>
          <a:p>
            <a:pPr indent="-320040" lvl="0" marL="438912" rtl="0" algn="l">
              <a:spcBef>
                <a:spcPts val="0"/>
              </a:spcBef>
              <a:spcAft>
                <a:spcPts val="0"/>
              </a:spcAft>
              <a:buSzPts val="2240"/>
              <a:buChar char="◼"/>
            </a:pPr>
            <a:r>
              <a:rPr lang="en-US" sz="2800"/>
              <a:t>Publishers that are corrupt and which charge author’s fee for publication</a:t>
            </a:r>
            <a:endParaRPr/>
          </a:p>
          <a:p>
            <a:pPr indent="-320040" lvl="0" marL="438912" rtl="0" algn="l">
              <a:spcBef>
                <a:spcPts val="0"/>
              </a:spcBef>
              <a:spcAft>
                <a:spcPts val="0"/>
              </a:spcAft>
              <a:buSzPts val="720"/>
              <a:buFont typeface="Trebuchet MS"/>
              <a:buNone/>
            </a:pPr>
            <a:r>
              <a:t/>
            </a:r>
            <a:endParaRPr sz="900"/>
          </a:p>
          <a:p>
            <a:pPr indent="-320040" lvl="0" marL="438912" rtl="0" algn="l">
              <a:spcBef>
                <a:spcPts val="0"/>
              </a:spcBef>
              <a:spcAft>
                <a:spcPts val="0"/>
              </a:spcAft>
              <a:buSzPts val="2240"/>
              <a:buChar char="◼"/>
            </a:pPr>
            <a:r>
              <a:rPr lang="en-US" sz="2800"/>
              <a:t>Questionable, bogus scholarly </a:t>
            </a:r>
            <a:r>
              <a:rPr lang="en-US" sz="2800">
                <a:solidFill>
                  <a:srgbClr val="FF0000"/>
                </a:solidFill>
              </a:rPr>
              <a:t>open-access</a:t>
            </a:r>
            <a:r>
              <a:rPr lang="en-US" sz="2800"/>
              <a:t> journals and publishers with low credibility </a:t>
            </a:r>
            <a:endParaRPr/>
          </a:p>
          <a:p>
            <a:pPr indent="-320040" lvl="0" marL="438912" rtl="0" algn="l">
              <a:spcBef>
                <a:spcPts val="0"/>
              </a:spcBef>
              <a:spcAft>
                <a:spcPts val="0"/>
              </a:spcAft>
              <a:buSzPts val="720"/>
              <a:buFont typeface="Trebuchet MS"/>
              <a:buNone/>
            </a:pPr>
            <a:r>
              <a:t/>
            </a:r>
            <a:endParaRPr sz="900"/>
          </a:p>
          <a:p>
            <a:pPr indent="-320040" lvl="0" marL="438912" rtl="0" algn="l">
              <a:spcBef>
                <a:spcPts val="0"/>
              </a:spcBef>
              <a:spcAft>
                <a:spcPts val="0"/>
              </a:spcAft>
              <a:buSzPts val="2240"/>
              <a:buChar char="◼"/>
            </a:pPr>
            <a:r>
              <a:rPr lang="en-US" sz="2800"/>
              <a:t>See Beall’s List </a:t>
            </a:r>
            <a:r>
              <a:rPr lang="en-US" sz="2800" u="sng">
                <a:solidFill>
                  <a:schemeClr val="hlink"/>
                </a:solidFill>
                <a:hlinkClick r:id="rId3"/>
              </a:rPr>
              <a:t>http://scholarlyoa.com/publishers/</a:t>
            </a:r>
            <a:endParaRPr sz="2800"/>
          </a:p>
          <a:p>
            <a:pPr indent="-320040" lvl="0" marL="438912" rtl="0" algn="l">
              <a:spcBef>
                <a:spcPts val="0"/>
              </a:spcBef>
              <a:spcAft>
                <a:spcPts val="0"/>
              </a:spcAft>
              <a:buSzPts val="2240"/>
              <a:buFont typeface="Trebuchet MS"/>
              <a:buNone/>
            </a:pPr>
            <a:r>
              <a:t/>
            </a:r>
            <a:endParaRPr sz="2800"/>
          </a:p>
        </p:txBody>
      </p:sp>
      <p:sp>
        <p:nvSpPr>
          <p:cNvPr id="276" name="Google Shape;276;p34"/>
          <p:cNvSpPr/>
          <p:nvPr/>
        </p:nvSpPr>
        <p:spPr>
          <a:xfrm>
            <a:off x="7410450" y="6477000"/>
            <a:ext cx="1733550" cy="338138"/>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Clr>
                <a:schemeClr val="dk1"/>
              </a:buClr>
              <a:buSzPts val="1600"/>
              <a:buFont typeface="Arial"/>
              <a:buNone/>
            </a:pPr>
            <a:r>
              <a:rPr b="0" lang="en-US" sz="1600">
                <a:solidFill>
                  <a:schemeClr val="dk1"/>
                </a:solidFill>
                <a:latin typeface="Arial"/>
                <a:ea typeface="Arial"/>
                <a:cs typeface="Arial"/>
                <a:sym typeface="Arial"/>
              </a:rPr>
              <a:t>Source: Tan, n.d.</a:t>
            </a:r>
            <a:endParaRPr b="0" sz="1600">
              <a:solidFill>
                <a:schemeClr val="dk1"/>
              </a:solidFill>
              <a:latin typeface="Arial"/>
              <a:ea typeface="Arial"/>
              <a:cs typeface="Arial"/>
              <a:sym typeface="Arial"/>
            </a:endParaRPr>
          </a:p>
        </p:txBody>
      </p:sp>
    </p:spTree>
  </p:cSld>
  <p:clrMapOvr>
    <a:masterClrMapping/>
  </p:clrMapOvr>
</p:sld>
</file>

<file path=ppt/slides/slide1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2" name="Shape 1562"/>
        <p:cNvGrpSpPr/>
        <p:nvPr/>
      </p:nvGrpSpPr>
      <p:grpSpPr>
        <a:xfrm>
          <a:off x="0" y="0"/>
          <a:ext cx="0" cy="0"/>
          <a:chOff x="0" y="0"/>
          <a:chExt cx="0" cy="0"/>
        </a:xfrm>
      </p:grpSpPr>
      <p:sp>
        <p:nvSpPr>
          <p:cNvPr id="1563" name="Google Shape;1563;p23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564" name="Google Shape;1564;p23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565" name="Google Shape;1565;p233"/>
          <p:cNvPicPr preferRelativeResize="0"/>
          <p:nvPr/>
        </p:nvPicPr>
        <p:blipFill rotWithShape="1">
          <a:blip r:embed="rId3">
            <a:alphaModFix/>
          </a:blip>
          <a:srcRect b="0" l="0" r="0" t="0"/>
          <a:stretch/>
        </p:blipFill>
        <p:spPr>
          <a:xfrm>
            <a:off x="-31846" y="-3412"/>
            <a:ext cx="9175845" cy="6439370"/>
          </a:xfrm>
          <a:prstGeom prst="rect">
            <a:avLst/>
          </a:prstGeom>
          <a:noFill/>
          <a:ln>
            <a:noFill/>
          </a:ln>
        </p:spPr>
      </p:pic>
    </p:spTree>
  </p:cSld>
  <p:clrMapOvr>
    <a:masterClrMapping/>
  </p:clrMapOvr>
</p:sld>
</file>

<file path=ppt/slides/slide1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9" name="Shape 1569"/>
        <p:cNvGrpSpPr/>
        <p:nvPr/>
      </p:nvGrpSpPr>
      <p:grpSpPr>
        <a:xfrm>
          <a:off x="0" y="0"/>
          <a:ext cx="0" cy="0"/>
          <a:chOff x="0" y="0"/>
          <a:chExt cx="0" cy="0"/>
        </a:xfrm>
      </p:grpSpPr>
      <p:sp>
        <p:nvSpPr>
          <p:cNvPr id="1570" name="Google Shape;1570;p23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Role of Libraries</a:t>
            </a:r>
            <a:endParaRPr/>
          </a:p>
        </p:txBody>
      </p:sp>
      <p:sp>
        <p:nvSpPr>
          <p:cNvPr id="1571" name="Google Shape;1571;p23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US"/>
              <a:t>Librarians face challenging roles and responsibilities in the organizations with the </a:t>
            </a:r>
            <a:r>
              <a:rPr lang="en-US">
                <a:solidFill>
                  <a:srgbClr val="FF0000"/>
                </a:solidFill>
              </a:rPr>
              <a:t>storage, retrieval, and management of records or information (esp. digital contents).</a:t>
            </a:r>
            <a:endParaRPr>
              <a:solidFill>
                <a:srgbClr val="FF0000"/>
              </a:solidFill>
            </a:endParaRPr>
          </a:p>
          <a:p>
            <a:pPr indent="-157480" lvl="0" marL="438912" rtl="0" algn="l">
              <a:spcBef>
                <a:spcPts val="0"/>
              </a:spcBef>
              <a:spcAft>
                <a:spcPts val="0"/>
              </a:spcAft>
              <a:buSzPts val="2560"/>
              <a:buNone/>
            </a:pPr>
            <a:r>
              <a:t/>
            </a:r>
            <a:endParaRPr/>
          </a:p>
        </p:txBody>
      </p:sp>
    </p:spTree>
  </p:cSld>
  <p:clrMapOvr>
    <a:masterClrMapping/>
  </p:clrMapOvr>
</p:sld>
</file>

<file path=ppt/slides/slide1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5" name="Shape 1575"/>
        <p:cNvGrpSpPr/>
        <p:nvPr/>
      </p:nvGrpSpPr>
      <p:grpSpPr>
        <a:xfrm>
          <a:off x="0" y="0"/>
          <a:ext cx="0" cy="0"/>
          <a:chOff x="0" y="0"/>
          <a:chExt cx="0" cy="0"/>
        </a:xfrm>
      </p:grpSpPr>
      <p:sp>
        <p:nvSpPr>
          <p:cNvPr id="1576" name="Google Shape;1576;p23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Impact of IR to Libraries</a:t>
            </a:r>
            <a:endParaRPr/>
          </a:p>
        </p:txBody>
      </p:sp>
      <p:sp>
        <p:nvSpPr>
          <p:cNvPr id="1577" name="Google Shape;1577;p23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92500" lnSpcReduction="10000"/>
          </a:bodyPr>
          <a:lstStyle/>
          <a:p>
            <a:pPr indent="-320040" lvl="0" marL="438912" rtl="0" algn="l">
              <a:spcBef>
                <a:spcPts val="0"/>
              </a:spcBef>
              <a:spcAft>
                <a:spcPts val="0"/>
              </a:spcAft>
              <a:buSzPct val="80000"/>
              <a:buChar char="◼"/>
            </a:pPr>
            <a:r>
              <a:rPr lang="en-US"/>
              <a:t>In the long-term, </a:t>
            </a:r>
            <a:r>
              <a:rPr lang="en-US">
                <a:solidFill>
                  <a:srgbClr val="FF0000"/>
                </a:solidFill>
              </a:rPr>
              <a:t>organizing and maintaining digital content</a:t>
            </a:r>
            <a:r>
              <a:rPr lang="en-US"/>
              <a:t>—as well as supporting faculty as information contributors and end users—should remain the responsibility of the library.</a:t>
            </a:r>
            <a:endParaRPr/>
          </a:p>
          <a:p>
            <a:pPr indent="-320040" lvl="0" marL="438912" rtl="0" algn="l">
              <a:spcBef>
                <a:spcPts val="0"/>
              </a:spcBef>
              <a:spcAft>
                <a:spcPts val="0"/>
              </a:spcAft>
              <a:buSzPct val="80000"/>
              <a:buChar char="◼"/>
            </a:pPr>
            <a:r>
              <a:rPr lang="en-US"/>
              <a:t>Libraries are </a:t>
            </a:r>
            <a:r>
              <a:rPr lang="en-US">
                <a:solidFill>
                  <a:srgbClr val="FF0000"/>
                </a:solidFill>
              </a:rPr>
              <a:t>best-suited </a:t>
            </a:r>
            <a:r>
              <a:rPr lang="en-US"/>
              <a:t>to provide much of the </a:t>
            </a:r>
            <a:r>
              <a:rPr lang="en-US">
                <a:solidFill>
                  <a:srgbClr val="FF0000"/>
                </a:solidFill>
              </a:rPr>
              <a:t>document preparation expertise (document format control, archival standards, etc.) </a:t>
            </a:r>
            <a:r>
              <a:rPr lang="en-US"/>
              <a:t>to help authors contribute their research to the institution’s repository. </a:t>
            </a:r>
            <a:endParaRPr/>
          </a:p>
        </p:txBody>
      </p:sp>
      <p:sp>
        <p:nvSpPr>
          <p:cNvPr id="1578" name="Google Shape;1578;p235"/>
          <p:cNvSpPr/>
          <p:nvPr/>
        </p:nvSpPr>
        <p:spPr>
          <a:xfrm>
            <a:off x="7741074" y="6444203"/>
            <a:ext cx="143340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Crow (2002)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1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3" name="Shape 1583"/>
        <p:cNvGrpSpPr/>
        <p:nvPr/>
      </p:nvGrpSpPr>
      <p:grpSpPr>
        <a:xfrm>
          <a:off x="0" y="0"/>
          <a:ext cx="0" cy="0"/>
          <a:chOff x="0" y="0"/>
          <a:chExt cx="0" cy="0"/>
        </a:xfrm>
      </p:grpSpPr>
      <p:sp>
        <p:nvSpPr>
          <p:cNvPr id="1584" name="Google Shape;1584;p23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Impact of IR to Libraries</a:t>
            </a:r>
            <a:endParaRPr/>
          </a:p>
        </p:txBody>
      </p:sp>
      <p:sp>
        <p:nvSpPr>
          <p:cNvPr id="1585" name="Google Shape;1585;p23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US"/>
              <a:t>Institutional repository programs promise libraries an </a:t>
            </a:r>
            <a:r>
              <a:rPr lang="en-US">
                <a:solidFill>
                  <a:srgbClr val="FF0000"/>
                </a:solidFill>
              </a:rPr>
              <a:t>extraordinary level of visibility within the university</a:t>
            </a:r>
            <a:r>
              <a:rPr lang="en-US"/>
              <a:t>. </a:t>
            </a:r>
            <a:endParaRPr/>
          </a:p>
          <a:p>
            <a:pPr indent="-320040" lvl="0" marL="438912" rtl="0" algn="l">
              <a:spcBef>
                <a:spcPts val="0"/>
              </a:spcBef>
              <a:spcAft>
                <a:spcPts val="0"/>
              </a:spcAft>
              <a:buSzPts val="2560"/>
              <a:buChar char="◼"/>
            </a:pPr>
            <a:r>
              <a:rPr lang="en-US"/>
              <a:t>As libraries move to support faculty digital publishing activities, the </a:t>
            </a:r>
            <a:r>
              <a:rPr lang="en-US">
                <a:solidFill>
                  <a:srgbClr val="FF0000"/>
                </a:solidFill>
              </a:rPr>
              <a:t>library’s relevance to the faculty—and,</a:t>
            </a:r>
            <a:r>
              <a:rPr lang="en-US"/>
              <a:t> consequently, </a:t>
            </a:r>
            <a:r>
              <a:rPr lang="en-US">
                <a:solidFill>
                  <a:srgbClr val="FF0000"/>
                </a:solidFill>
              </a:rPr>
              <a:t>the institution </a:t>
            </a:r>
            <a:r>
              <a:rPr lang="en-US"/>
              <a:t>overall—</a:t>
            </a:r>
            <a:r>
              <a:rPr lang="en-US">
                <a:solidFill>
                  <a:srgbClr val="FF0000"/>
                </a:solidFill>
              </a:rPr>
              <a:t>will increase.</a:t>
            </a:r>
            <a:endParaRPr/>
          </a:p>
        </p:txBody>
      </p:sp>
      <p:sp>
        <p:nvSpPr>
          <p:cNvPr id="1586" name="Google Shape;1586;p236"/>
          <p:cNvSpPr/>
          <p:nvPr/>
        </p:nvSpPr>
        <p:spPr>
          <a:xfrm>
            <a:off x="7741074" y="6444203"/>
            <a:ext cx="143340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Crow (2002)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1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0" name="Shape 1590"/>
        <p:cNvGrpSpPr/>
        <p:nvPr/>
      </p:nvGrpSpPr>
      <p:grpSpPr>
        <a:xfrm>
          <a:off x="0" y="0"/>
          <a:ext cx="0" cy="0"/>
          <a:chOff x="0" y="0"/>
          <a:chExt cx="0" cy="0"/>
        </a:xfrm>
      </p:grpSpPr>
      <p:sp>
        <p:nvSpPr>
          <p:cNvPr id="1591" name="Google Shape;1591;p237"/>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US"/>
              <a:t>Perceived Roles / Recommendations</a:t>
            </a:r>
            <a:endParaRPr/>
          </a:p>
        </p:txBody>
      </p:sp>
      <p:sp>
        <p:nvSpPr>
          <p:cNvPr id="1592" name="Google Shape;1592;p237"/>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1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6" name="Shape 1596"/>
        <p:cNvGrpSpPr/>
        <p:nvPr/>
      </p:nvGrpSpPr>
      <p:grpSpPr>
        <a:xfrm>
          <a:off x="0" y="0"/>
          <a:ext cx="0" cy="0"/>
          <a:chOff x="0" y="0"/>
          <a:chExt cx="0" cy="0"/>
        </a:xfrm>
      </p:grpSpPr>
      <p:sp>
        <p:nvSpPr>
          <p:cNvPr id="1597" name="Google Shape;1597;p23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Roles</a:t>
            </a:r>
            <a:endParaRPr/>
          </a:p>
        </p:txBody>
      </p:sp>
      <p:sp>
        <p:nvSpPr>
          <p:cNvPr id="1598" name="Google Shape;1598;p23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US"/>
              <a:t>foster equitable access to scientific information </a:t>
            </a:r>
            <a:endParaRPr/>
          </a:p>
          <a:p>
            <a:pPr indent="-320040" lvl="0" marL="438912" rtl="0" algn="l">
              <a:spcBef>
                <a:spcPts val="0"/>
              </a:spcBef>
              <a:spcAft>
                <a:spcPts val="0"/>
              </a:spcAft>
              <a:buSzPts val="2560"/>
              <a:buChar char="◼"/>
            </a:pPr>
            <a:r>
              <a:rPr lang="en-US"/>
              <a:t>facilitate the sharing of scientific knowledge, data and information</a:t>
            </a:r>
            <a:endParaRPr/>
          </a:p>
          <a:p>
            <a:pPr indent="-320040" lvl="0" marL="438912" rtl="0" algn="l">
              <a:spcBef>
                <a:spcPts val="0"/>
              </a:spcBef>
              <a:spcAft>
                <a:spcPts val="0"/>
              </a:spcAft>
              <a:buSzPts val="2560"/>
              <a:buChar char="◼"/>
            </a:pPr>
            <a:r>
              <a:rPr lang="en-US"/>
              <a:t>enhance scientific collaboration and science- and knowledge-based decision making </a:t>
            </a:r>
            <a:endParaRPr/>
          </a:p>
        </p:txBody>
      </p:sp>
      <p:sp>
        <p:nvSpPr>
          <p:cNvPr id="1599" name="Google Shape;1599;p239"/>
          <p:cNvSpPr/>
          <p:nvPr/>
        </p:nvSpPr>
        <p:spPr>
          <a:xfrm>
            <a:off x="8260926" y="6488668"/>
            <a:ext cx="89479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unesco</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1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3" name="Shape 1603"/>
        <p:cNvGrpSpPr/>
        <p:nvPr/>
      </p:nvGrpSpPr>
      <p:grpSpPr>
        <a:xfrm>
          <a:off x="0" y="0"/>
          <a:ext cx="0" cy="0"/>
          <a:chOff x="0" y="0"/>
          <a:chExt cx="0" cy="0"/>
        </a:xfrm>
      </p:grpSpPr>
      <p:sp>
        <p:nvSpPr>
          <p:cNvPr id="1604" name="Google Shape;1604;p24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Roles</a:t>
            </a:r>
            <a:endParaRPr/>
          </a:p>
        </p:txBody>
      </p:sp>
      <p:sp>
        <p:nvSpPr>
          <p:cNvPr id="1605" name="Google Shape;1605;p24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US"/>
              <a:t>collaboration between librarians, information professionals, writers, authors, and publishers</a:t>
            </a:r>
            <a:endParaRPr/>
          </a:p>
          <a:p>
            <a:pPr indent="-320040" lvl="0" marL="438912" rtl="0" algn="l">
              <a:spcBef>
                <a:spcPts val="0"/>
              </a:spcBef>
              <a:spcAft>
                <a:spcPts val="0"/>
              </a:spcAft>
              <a:buSzPts val="2560"/>
              <a:buChar char="◼"/>
            </a:pPr>
            <a:r>
              <a:rPr lang="en-US"/>
              <a:t>digital curation of science, technology and innovation (STI) works</a:t>
            </a:r>
            <a:endParaRPr/>
          </a:p>
          <a:p>
            <a:pPr indent="-320040" lvl="0" marL="438912" rtl="0" algn="l">
              <a:spcBef>
                <a:spcPts val="0"/>
              </a:spcBef>
              <a:spcAft>
                <a:spcPts val="0"/>
              </a:spcAft>
              <a:buSzPts val="2560"/>
              <a:buChar char="◼"/>
            </a:pPr>
            <a:r>
              <a:rPr lang="en-US"/>
              <a:t>digital curation of literary (and cultural) works</a:t>
            </a:r>
            <a:endParaRPr/>
          </a:p>
          <a:p>
            <a:pPr indent="-248920" lvl="0" marL="438912" rtl="0" algn="l">
              <a:spcBef>
                <a:spcPts val="0"/>
              </a:spcBef>
              <a:spcAft>
                <a:spcPts val="0"/>
              </a:spcAft>
              <a:buSzPts val="1440"/>
              <a:buChar char="◼"/>
            </a:pPr>
            <a:r>
              <a:rPr lang="en-US"/>
              <a:t>reproducibility librarian</a:t>
            </a:r>
            <a:endParaRPr/>
          </a:p>
        </p:txBody>
      </p:sp>
      <p:sp>
        <p:nvSpPr>
          <p:cNvPr id="1606" name="Google Shape;1606;p240"/>
          <p:cNvSpPr/>
          <p:nvPr/>
        </p:nvSpPr>
        <p:spPr>
          <a:xfrm>
            <a:off x="8260926" y="6488668"/>
            <a:ext cx="89479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unesco</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1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0" name="Shape 1610"/>
        <p:cNvGrpSpPr/>
        <p:nvPr/>
      </p:nvGrpSpPr>
      <p:grpSpPr>
        <a:xfrm>
          <a:off x="0" y="0"/>
          <a:ext cx="0" cy="0"/>
          <a:chOff x="0" y="0"/>
          <a:chExt cx="0" cy="0"/>
        </a:xfrm>
      </p:grpSpPr>
      <p:sp>
        <p:nvSpPr>
          <p:cNvPr id="1611" name="Google Shape;1611;p24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Roles</a:t>
            </a:r>
            <a:endParaRPr/>
          </a:p>
        </p:txBody>
      </p:sp>
      <p:sp>
        <p:nvSpPr>
          <p:cNvPr id="1612" name="Google Shape;1612;p24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lnSpcReduction="10000"/>
          </a:bodyPr>
          <a:lstStyle/>
          <a:p>
            <a:pPr indent="-320040" lvl="0" marL="438912" rtl="0" algn="l">
              <a:spcBef>
                <a:spcPts val="0"/>
              </a:spcBef>
              <a:spcAft>
                <a:spcPts val="0"/>
              </a:spcAft>
              <a:buSzPts val="2560"/>
              <a:buChar char="◼"/>
            </a:pPr>
            <a:r>
              <a:rPr lang="en-US"/>
              <a:t>Assist faculty/researchers/authors</a:t>
            </a:r>
            <a:endParaRPr/>
          </a:p>
          <a:p>
            <a:pPr indent="-274319" lvl="1" marL="731520" rtl="0" algn="l">
              <a:spcBef>
                <a:spcPts val="560"/>
              </a:spcBef>
              <a:spcAft>
                <a:spcPts val="0"/>
              </a:spcAft>
              <a:buSzPts val="2520"/>
              <a:buChar char="▪"/>
            </a:pPr>
            <a:r>
              <a:rPr lang="en-US"/>
              <a:t>in selecting journals (on what to cite ad where to publish)</a:t>
            </a:r>
            <a:endParaRPr/>
          </a:p>
          <a:p>
            <a:pPr indent="-274319" lvl="1" marL="731520" rtl="0" algn="l">
              <a:spcBef>
                <a:spcPts val="560"/>
              </a:spcBef>
              <a:spcAft>
                <a:spcPts val="0"/>
              </a:spcAft>
              <a:buSzPts val="2520"/>
              <a:buChar char="▪"/>
            </a:pPr>
            <a:r>
              <a:rPr lang="en-US"/>
              <a:t>by initiating digital, media and information literacy programs on scholar communication, citation, plagiarism, predatory journals</a:t>
            </a:r>
            <a:endParaRPr/>
          </a:p>
          <a:p>
            <a:pPr indent="-274319" lvl="1" marL="731520" rtl="0" algn="l">
              <a:spcBef>
                <a:spcPts val="560"/>
              </a:spcBef>
              <a:spcAft>
                <a:spcPts val="0"/>
              </a:spcAft>
              <a:buSzPts val="2520"/>
              <a:buChar char="▪"/>
            </a:pPr>
            <a:r>
              <a:rPr lang="en-US"/>
              <a:t>by lobbying policies on open access, royalty, incentive to deposit in IRs</a:t>
            </a:r>
            <a:endParaRPr/>
          </a:p>
          <a:p>
            <a:pPr indent="-274319" lvl="1" marL="731520" rtl="0" algn="l">
              <a:spcBef>
                <a:spcPts val="560"/>
              </a:spcBef>
              <a:spcAft>
                <a:spcPts val="0"/>
              </a:spcAft>
              <a:buSzPts val="2520"/>
              <a:buChar char="▪"/>
            </a:pPr>
            <a:r>
              <a:rPr lang="en-US"/>
              <a:t>Assuring long term preservation, security, credit, or visibility, as applicable, to deposits</a:t>
            </a:r>
            <a:endParaRPr/>
          </a:p>
        </p:txBody>
      </p:sp>
    </p:spTree>
  </p:cSld>
  <p:clrMapOvr>
    <a:masterClrMapping/>
  </p:clrMapOvr>
</p:sld>
</file>

<file path=ppt/slides/slide1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6" name="Shape 1616"/>
        <p:cNvGrpSpPr/>
        <p:nvPr/>
      </p:nvGrpSpPr>
      <p:grpSpPr>
        <a:xfrm>
          <a:off x="0" y="0"/>
          <a:ext cx="0" cy="0"/>
          <a:chOff x="0" y="0"/>
          <a:chExt cx="0" cy="0"/>
        </a:xfrm>
      </p:grpSpPr>
      <p:sp>
        <p:nvSpPr>
          <p:cNvPr id="1617" name="Google Shape;1617;p24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Roles</a:t>
            </a:r>
            <a:endParaRPr/>
          </a:p>
        </p:txBody>
      </p:sp>
      <p:sp>
        <p:nvSpPr>
          <p:cNvPr id="1618" name="Google Shape;1618;p24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US"/>
              <a:t>Negotiate with Publishers and Vendors for Consortial/ Multi-campus Licensing Rates</a:t>
            </a:r>
            <a:endParaRPr/>
          </a:p>
          <a:p>
            <a:pPr indent="-320040" lvl="0" marL="438912" rtl="0" algn="l">
              <a:spcBef>
                <a:spcPts val="0"/>
              </a:spcBef>
              <a:spcAft>
                <a:spcPts val="0"/>
              </a:spcAft>
              <a:buSzPts val="2560"/>
              <a:buChar char="◼"/>
            </a:pPr>
            <a:r>
              <a:rPr lang="en-US"/>
              <a:t>Lobby with management re: APC</a:t>
            </a:r>
            <a:endParaRPr/>
          </a:p>
          <a:p>
            <a:pPr indent="-320040" lvl="0" marL="438912" rtl="0" algn="l">
              <a:spcBef>
                <a:spcPts val="0"/>
              </a:spcBef>
              <a:spcAft>
                <a:spcPts val="0"/>
              </a:spcAft>
              <a:buSzPts val="2560"/>
              <a:buChar char="◼"/>
            </a:pPr>
            <a:r>
              <a:rPr lang="en-US"/>
              <a:t>Adhere to Copyright Restrictions</a:t>
            </a:r>
            <a:endParaRPr/>
          </a:p>
          <a:p>
            <a:pPr indent="-320040" lvl="0" marL="438912" rtl="0" algn="l">
              <a:spcBef>
                <a:spcPts val="0"/>
              </a:spcBef>
              <a:spcAft>
                <a:spcPts val="0"/>
              </a:spcAft>
              <a:buSzPts val="2560"/>
              <a:buChar char="◼"/>
            </a:pPr>
            <a:r>
              <a:rPr lang="en-US"/>
              <a:t>Offer research data services</a:t>
            </a:r>
            <a:endParaRPr/>
          </a:p>
        </p:txBody>
      </p:sp>
    </p:spTree>
  </p:cSld>
  <p:clrMapOvr>
    <a:masterClrMapping/>
  </p:clrMapOvr>
</p:sld>
</file>

<file path=ppt/slides/slide1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2" name="Shape 1622"/>
        <p:cNvGrpSpPr/>
        <p:nvPr/>
      </p:nvGrpSpPr>
      <p:grpSpPr>
        <a:xfrm>
          <a:off x="0" y="0"/>
          <a:ext cx="0" cy="0"/>
          <a:chOff x="0" y="0"/>
          <a:chExt cx="0" cy="0"/>
        </a:xfrm>
      </p:grpSpPr>
      <p:sp>
        <p:nvSpPr>
          <p:cNvPr id="1623" name="Google Shape;1623;p24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Recommendations</a:t>
            </a:r>
            <a:endParaRPr/>
          </a:p>
        </p:txBody>
      </p:sp>
      <p:sp>
        <p:nvSpPr>
          <p:cNvPr id="1624" name="Google Shape;1624;p24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92500" lnSpcReduction="20000"/>
          </a:bodyPr>
          <a:lstStyle/>
          <a:p>
            <a:pPr indent="-320040" lvl="0" marL="438912" rtl="0" algn="l">
              <a:spcBef>
                <a:spcPts val="0"/>
              </a:spcBef>
              <a:spcAft>
                <a:spcPts val="0"/>
              </a:spcAft>
              <a:buSzPct val="80000"/>
              <a:buChar char="◼"/>
            </a:pPr>
            <a:r>
              <a:rPr lang="en-US"/>
              <a:t>Re-think and redefine of the roles of librarians and library staff</a:t>
            </a:r>
            <a:endParaRPr/>
          </a:p>
          <a:p>
            <a:pPr indent="-274319" lvl="1" marL="731520" rtl="0" algn="l">
              <a:spcBef>
                <a:spcPts val="518"/>
              </a:spcBef>
              <a:spcAft>
                <a:spcPts val="0"/>
              </a:spcAft>
              <a:buSzPct val="90000"/>
              <a:buChar char="▪"/>
            </a:pPr>
            <a:r>
              <a:rPr lang="en-US"/>
              <a:t>Institutional repositories</a:t>
            </a:r>
            <a:endParaRPr/>
          </a:p>
          <a:p>
            <a:pPr indent="-274319" lvl="1" marL="731520" rtl="0" algn="l">
              <a:spcBef>
                <a:spcPts val="518"/>
              </a:spcBef>
              <a:spcAft>
                <a:spcPts val="0"/>
              </a:spcAft>
              <a:buSzPct val="90000"/>
              <a:buChar char="▪"/>
            </a:pPr>
            <a:r>
              <a:rPr lang="en-US"/>
              <a:t>Reproducibility</a:t>
            </a:r>
            <a:endParaRPr/>
          </a:p>
          <a:p>
            <a:pPr indent="-274319" lvl="1" marL="731520" rtl="0" algn="l">
              <a:spcBef>
                <a:spcPts val="518"/>
              </a:spcBef>
              <a:spcAft>
                <a:spcPts val="0"/>
              </a:spcAft>
              <a:buSzPct val="90000"/>
              <a:buChar char="▪"/>
            </a:pPr>
            <a:r>
              <a:rPr lang="en-US"/>
              <a:t>Ethics in publishing</a:t>
            </a:r>
            <a:endParaRPr/>
          </a:p>
          <a:p>
            <a:pPr indent="-274319" lvl="1" marL="731520" rtl="0" algn="l">
              <a:spcBef>
                <a:spcPts val="518"/>
              </a:spcBef>
              <a:spcAft>
                <a:spcPts val="0"/>
              </a:spcAft>
              <a:buSzPct val="90000"/>
              <a:buChar char="▪"/>
            </a:pPr>
            <a:r>
              <a:rPr lang="en-US"/>
              <a:t>Online access to collections/ bibliographic records</a:t>
            </a:r>
            <a:endParaRPr/>
          </a:p>
          <a:p>
            <a:pPr indent="-274319" lvl="1" marL="731520" rtl="0" algn="l">
              <a:spcBef>
                <a:spcPts val="518"/>
              </a:spcBef>
              <a:spcAft>
                <a:spcPts val="0"/>
              </a:spcAft>
              <a:buSzPct val="90000"/>
              <a:buChar char="▪"/>
            </a:pPr>
            <a:r>
              <a:rPr lang="en-US"/>
              <a:t>Online indexes</a:t>
            </a:r>
            <a:endParaRPr/>
          </a:p>
          <a:p>
            <a:pPr indent="-274319" lvl="1" marL="731520" rtl="0" algn="l">
              <a:spcBef>
                <a:spcPts val="518"/>
              </a:spcBef>
              <a:spcAft>
                <a:spcPts val="0"/>
              </a:spcAft>
              <a:buSzPct val="90000"/>
              <a:buChar char="▪"/>
            </a:pPr>
            <a:r>
              <a:rPr lang="en-US"/>
              <a:t>Virtual references services to facilitate access to data and information</a:t>
            </a:r>
            <a:endParaRPr/>
          </a:p>
          <a:p>
            <a:pPr indent="-274319" lvl="1" marL="731520" rtl="0" algn="l">
              <a:spcBef>
                <a:spcPts val="518"/>
              </a:spcBef>
              <a:spcAft>
                <a:spcPts val="0"/>
              </a:spcAft>
              <a:buSzPct val="90000"/>
              <a:buChar char="▪"/>
            </a:pPr>
            <a:r>
              <a:rPr lang="en-US"/>
              <a:t>Discovery services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3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282" name="Google Shape;282;p3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283" name="Google Shape;283;p36"/>
          <p:cNvPicPr preferRelativeResize="0"/>
          <p:nvPr/>
        </p:nvPicPr>
        <p:blipFill rotWithShape="1">
          <a:blip r:embed="rId3">
            <a:alphaModFix/>
          </a:blip>
          <a:srcRect b="0" l="0" r="0" t="0"/>
          <a:stretch/>
        </p:blipFill>
        <p:spPr>
          <a:xfrm>
            <a:off x="935038" y="0"/>
            <a:ext cx="7446962" cy="6838950"/>
          </a:xfrm>
          <a:prstGeom prst="rect">
            <a:avLst/>
          </a:prstGeom>
          <a:noFill/>
          <a:ln>
            <a:noFill/>
          </a:ln>
        </p:spPr>
      </p:pic>
    </p:spTree>
  </p:cSld>
  <p:clrMapOvr>
    <a:masterClrMapping/>
  </p:clrMapOvr>
</p:sld>
</file>

<file path=ppt/slides/slide1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8" name="Shape 1628"/>
        <p:cNvGrpSpPr/>
        <p:nvPr/>
      </p:nvGrpSpPr>
      <p:grpSpPr>
        <a:xfrm>
          <a:off x="0" y="0"/>
          <a:ext cx="0" cy="0"/>
          <a:chOff x="0" y="0"/>
          <a:chExt cx="0" cy="0"/>
        </a:xfrm>
      </p:grpSpPr>
      <p:sp>
        <p:nvSpPr>
          <p:cNvPr id="1629" name="Google Shape;1629;p23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Recommendations</a:t>
            </a:r>
            <a:endParaRPr/>
          </a:p>
        </p:txBody>
      </p:sp>
      <p:sp>
        <p:nvSpPr>
          <p:cNvPr id="1630" name="Google Shape;1630;p23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92500" lnSpcReduction="20000"/>
          </a:bodyPr>
          <a:lstStyle/>
          <a:p>
            <a:pPr indent="-320040" lvl="0" marL="438912" rtl="0" algn="l">
              <a:spcBef>
                <a:spcPts val="0"/>
              </a:spcBef>
              <a:spcAft>
                <a:spcPts val="0"/>
              </a:spcAft>
              <a:buSzPct val="80000"/>
              <a:buChar char="◼"/>
            </a:pPr>
            <a:r>
              <a:rPr lang="en-US"/>
              <a:t>develop capacities of librarians, information professionals, and staff in addressing the challenges of </a:t>
            </a:r>
            <a:endParaRPr/>
          </a:p>
          <a:p>
            <a:pPr indent="-274319" lvl="1" marL="731520" rtl="0" algn="l">
              <a:spcBef>
                <a:spcPts val="518"/>
              </a:spcBef>
              <a:spcAft>
                <a:spcPts val="0"/>
              </a:spcAft>
              <a:buSzPct val="90000"/>
              <a:buChar char="▪"/>
            </a:pPr>
            <a:r>
              <a:rPr lang="en-US"/>
              <a:t>digital gaps</a:t>
            </a:r>
            <a:endParaRPr/>
          </a:p>
          <a:p>
            <a:pPr indent="-274319" lvl="1" marL="731520" rtl="0" algn="l">
              <a:spcBef>
                <a:spcPts val="518"/>
              </a:spcBef>
              <a:spcAft>
                <a:spcPts val="0"/>
              </a:spcAft>
              <a:buSzPct val="90000"/>
              <a:buChar char="▪"/>
            </a:pPr>
            <a:r>
              <a:rPr lang="en-US"/>
              <a:t>citizen and participatory science</a:t>
            </a:r>
            <a:endParaRPr/>
          </a:p>
          <a:p>
            <a:pPr indent="-274319" lvl="1" marL="731520" rtl="0" algn="l">
              <a:spcBef>
                <a:spcPts val="518"/>
              </a:spcBef>
              <a:spcAft>
                <a:spcPts val="0"/>
              </a:spcAft>
              <a:buSzPct val="90000"/>
              <a:buChar char="▪"/>
            </a:pPr>
            <a:r>
              <a:rPr lang="en-US"/>
              <a:t>inclusivity</a:t>
            </a:r>
            <a:endParaRPr/>
          </a:p>
          <a:p>
            <a:pPr indent="-274319" lvl="1" marL="731520" rtl="0" algn="l">
              <a:spcBef>
                <a:spcPts val="518"/>
              </a:spcBef>
              <a:spcAft>
                <a:spcPts val="0"/>
              </a:spcAft>
              <a:buSzPct val="90000"/>
              <a:buChar char="▪"/>
            </a:pPr>
            <a:r>
              <a:rPr lang="en-US"/>
              <a:t>diversity of cultures and knowledge systems</a:t>
            </a:r>
            <a:endParaRPr/>
          </a:p>
          <a:p>
            <a:pPr indent="-274319" lvl="1" marL="731520" rtl="0" algn="l">
              <a:spcBef>
                <a:spcPts val="518"/>
              </a:spcBef>
              <a:spcAft>
                <a:spcPts val="0"/>
              </a:spcAft>
              <a:buSzPct val="90000"/>
              <a:buChar char="▪"/>
            </a:pPr>
            <a:r>
              <a:rPr lang="en-US"/>
              <a:t>misinformation and disinformation</a:t>
            </a:r>
            <a:endParaRPr/>
          </a:p>
          <a:p>
            <a:pPr indent="-274319" lvl="1" marL="731520" rtl="0" algn="l">
              <a:spcBef>
                <a:spcPts val="518"/>
              </a:spcBef>
              <a:spcAft>
                <a:spcPts val="0"/>
              </a:spcAft>
              <a:buSzPct val="90000"/>
              <a:buChar char="▪"/>
            </a:pPr>
            <a:r>
              <a:rPr lang="en-US"/>
              <a:t>academic freedom</a:t>
            </a:r>
            <a:endParaRPr/>
          </a:p>
          <a:p>
            <a:pPr indent="-274319" lvl="1" marL="731520" rtl="0" algn="l">
              <a:spcBef>
                <a:spcPts val="518"/>
              </a:spcBef>
              <a:spcAft>
                <a:spcPts val="0"/>
              </a:spcAft>
              <a:buSzPct val="90000"/>
              <a:buChar char="▪"/>
            </a:pPr>
            <a:r>
              <a:rPr lang="en-US"/>
              <a:t>open access</a:t>
            </a:r>
            <a:endParaRPr/>
          </a:p>
          <a:p>
            <a:pPr indent="-274319" lvl="1" marL="731520" rtl="0" algn="l">
              <a:spcBef>
                <a:spcPts val="518"/>
              </a:spcBef>
              <a:spcAft>
                <a:spcPts val="0"/>
              </a:spcAft>
              <a:buSzPct val="90000"/>
              <a:buChar char="▪"/>
            </a:pPr>
            <a:r>
              <a:rPr lang="en-US"/>
              <a:t>open science</a:t>
            </a:r>
            <a:endParaRPr/>
          </a:p>
        </p:txBody>
      </p:sp>
    </p:spTree>
  </p:cSld>
  <p:clrMapOvr>
    <a:masterClrMapping/>
  </p:clrMapOvr>
</p:sld>
</file>

<file path=ppt/slides/slide1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4" name="Shape 1634"/>
        <p:cNvGrpSpPr/>
        <p:nvPr/>
      </p:nvGrpSpPr>
      <p:grpSpPr>
        <a:xfrm>
          <a:off x="0" y="0"/>
          <a:ext cx="0" cy="0"/>
          <a:chOff x="0" y="0"/>
          <a:chExt cx="0" cy="0"/>
        </a:xfrm>
      </p:grpSpPr>
      <p:sp>
        <p:nvSpPr>
          <p:cNvPr id="1635" name="Google Shape;1635;p24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Recommendations</a:t>
            </a:r>
            <a:endParaRPr/>
          </a:p>
        </p:txBody>
      </p:sp>
      <p:sp>
        <p:nvSpPr>
          <p:cNvPr id="1636" name="Google Shape;1636;p24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0" lvl="0" marL="0" rtl="0" algn="l">
              <a:spcBef>
                <a:spcPts val="0"/>
              </a:spcBef>
              <a:spcAft>
                <a:spcPts val="0"/>
              </a:spcAft>
              <a:buNone/>
            </a:pPr>
            <a:r>
              <a:t/>
            </a:r>
            <a:endParaRPr/>
          </a:p>
          <a:p>
            <a:pPr indent="-320040" lvl="0" marL="438912" rtl="0" algn="l">
              <a:spcBef>
                <a:spcPts val="0"/>
              </a:spcBef>
              <a:spcAft>
                <a:spcPts val="0"/>
              </a:spcAft>
              <a:buSzPts val="2560"/>
              <a:buChar char="◼"/>
            </a:pPr>
            <a:r>
              <a:rPr lang="en-US"/>
              <a:t>Re-align budget to ILS, Digital Library, IR, and Electronic Databases</a:t>
            </a:r>
            <a:endParaRPr/>
          </a:p>
          <a:p>
            <a:pPr indent="-320040" lvl="0" marL="438912" rtl="0" algn="l">
              <a:spcBef>
                <a:spcPts val="0"/>
              </a:spcBef>
              <a:spcAft>
                <a:spcPts val="0"/>
              </a:spcAft>
              <a:buSzPts val="2560"/>
              <a:buChar char="◼"/>
            </a:pPr>
            <a:r>
              <a:rPr lang="en-US"/>
              <a:t>Be guided with Intellectual Property, Copyright, Creative Commons, Fair Use, Data Privacy, Open Science and other Policies</a:t>
            </a:r>
            <a:endParaRPr/>
          </a:p>
        </p:txBody>
      </p:sp>
    </p:spTree>
  </p:cSld>
  <p:clrMapOvr>
    <a:masterClrMapping/>
  </p:clrMapOvr>
</p:sld>
</file>

<file path=ppt/slides/slide1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0" name="Shape 1640"/>
        <p:cNvGrpSpPr/>
        <p:nvPr/>
      </p:nvGrpSpPr>
      <p:grpSpPr>
        <a:xfrm>
          <a:off x="0" y="0"/>
          <a:ext cx="0" cy="0"/>
          <a:chOff x="0" y="0"/>
          <a:chExt cx="0" cy="0"/>
        </a:xfrm>
      </p:grpSpPr>
      <p:sp>
        <p:nvSpPr>
          <p:cNvPr id="1641" name="Google Shape;1641;p24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Recommendations</a:t>
            </a:r>
            <a:endParaRPr/>
          </a:p>
        </p:txBody>
      </p:sp>
      <p:sp>
        <p:nvSpPr>
          <p:cNvPr id="1642" name="Google Shape;1642;p24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lnSpcReduction="20000"/>
          </a:bodyPr>
          <a:lstStyle/>
          <a:p>
            <a:pPr indent="-320040" lvl="0" marL="438912" rtl="0" algn="l">
              <a:spcBef>
                <a:spcPts val="0"/>
              </a:spcBef>
              <a:spcAft>
                <a:spcPts val="0"/>
              </a:spcAft>
              <a:buSzPts val="2560"/>
              <a:buChar char="◼"/>
            </a:pPr>
            <a:r>
              <a:rPr lang="en-US"/>
              <a:t>Utilize (Optimize) use of Open Access tools</a:t>
            </a:r>
            <a:endParaRPr/>
          </a:p>
          <a:p>
            <a:pPr indent="-320040" lvl="0" marL="438912" rtl="0" algn="l">
              <a:spcBef>
                <a:spcPts val="0"/>
              </a:spcBef>
              <a:spcAft>
                <a:spcPts val="0"/>
              </a:spcAft>
              <a:buSzPts val="2560"/>
              <a:buChar char="◼"/>
            </a:pPr>
            <a:r>
              <a:rPr lang="en-US"/>
              <a:t>Utilize (Optimize) and promote use of Open Access resources (e.g. OERs)</a:t>
            </a:r>
            <a:endParaRPr/>
          </a:p>
          <a:p>
            <a:pPr indent="-320040" lvl="0" marL="438912" rtl="0" algn="l">
              <a:spcBef>
                <a:spcPts val="0"/>
              </a:spcBef>
              <a:spcAft>
                <a:spcPts val="0"/>
              </a:spcAft>
              <a:buSzPts val="2560"/>
              <a:buChar char="◼"/>
            </a:pPr>
            <a:r>
              <a:rPr lang="en-US"/>
              <a:t>Join Consortia. Participate. Share.</a:t>
            </a:r>
            <a:endParaRPr/>
          </a:p>
          <a:p>
            <a:pPr indent="-320040" lvl="0" marL="438912" rtl="0" algn="l">
              <a:spcBef>
                <a:spcPts val="0"/>
              </a:spcBef>
              <a:spcAft>
                <a:spcPts val="0"/>
              </a:spcAft>
              <a:buSzPts val="2560"/>
              <a:buChar char="◼"/>
            </a:pPr>
            <a:r>
              <a:rPr lang="en-US"/>
              <a:t>Interlibrary Loan.</a:t>
            </a:r>
            <a:endParaRPr/>
          </a:p>
          <a:p>
            <a:pPr indent="-320040" lvl="0" marL="438912" rtl="0" algn="l">
              <a:spcBef>
                <a:spcPts val="0"/>
              </a:spcBef>
              <a:spcAft>
                <a:spcPts val="0"/>
              </a:spcAft>
              <a:buSzPts val="2560"/>
              <a:buChar char="◼"/>
            </a:pPr>
            <a:r>
              <a:rPr lang="en-US"/>
              <a:t>Join in Resource Sharing Initiatives.</a:t>
            </a:r>
            <a:endParaRPr/>
          </a:p>
          <a:p>
            <a:pPr indent="-320040" lvl="0" marL="438912" rtl="0" algn="l">
              <a:spcBef>
                <a:spcPts val="0"/>
              </a:spcBef>
              <a:spcAft>
                <a:spcPts val="0"/>
              </a:spcAft>
              <a:buSzPts val="2560"/>
              <a:buChar char="◼"/>
            </a:pPr>
            <a:r>
              <a:rPr lang="en-US"/>
              <a:t>Learn from other libraries’ experiences</a:t>
            </a:r>
            <a:endParaRPr/>
          </a:p>
          <a:p>
            <a:pPr indent="-157480" lvl="0" marL="438912" rtl="0" algn="l">
              <a:spcBef>
                <a:spcPts val="0"/>
              </a:spcBef>
              <a:spcAft>
                <a:spcPts val="0"/>
              </a:spcAft>
              <a:buSzPts val="2560"/>
              <a:buNone/>
            </a:pPr>
            <a:r>
              <a:t/>
            </a:r>
            <a:endParaRPr/>
          </a:p>
          <a:p>
            <a:pPr indent="-157480" lvl="0" marL="438912" rtl="0" algn="l">
              <a:spcBef>
                <a:spcPts val="0"/>
              </a:spcBef>
              <a:spcAft>
                <a:spcPts val="0"/>
              </a:spcAft>
              <a:buSzPts val="2560"/>
              <a:buNone/>
            </a:pPr>
            <a:r>
              <a:t/>
            </a:r>
            <a:endParaRPr/>
          </a:p>
          <a:p>
            <a:pPr indent="-157480" lvl="0" marL="438912" rtl="0" algn="l">
              <a:spcBef>
                <a:spcPts val="0"/>
              </a:spcBef>
              <a:spcAft>
                <a:spcPts val="0"/>
              </a:spcAft>
              <a:buSzPts val="2560"/>
              <a:buNone/>
            </a:pPr>
            <a:r>
              <a:t/>
            </a:r>
            <a:endParaRPr/>
          </a:p>
        </p:txBody>
      </p:sp>
    </p:spTree>
  </p:cSld>
  <p:clrMapOvr>
    <a:masterClrMapping/>
  </p:clrMapOvr>
</p:sld>
</file>

<file path=ppt/slides/slide1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6" name="Shape 1646"/>
        <p:cNvGrpSpPr/>
        <p:nvPr/>
      </p:nvGrpSpPr>
      <p:grpSpPr>
        <a:xfrm>
          <a:off x="0" y="0"/>
          <a:ext cx="0" cy="0"/>
          <a:chOff x="0" y="0"/>
          <a:chExt cx="0" cy="0"/>
        </a:xfrm>
      </p:grpSpPr>
      <p:sp>
        <p:nvSpPr>
          <p:cNvPr id="1647" name="Google Shape;1647;p246"/>
          <p:cNvSpPr txBox="1"/>
          <p:nvPr>
            <p:ph type="title"/>
          </p:nvPr>
        </p:nvSpPr>
        <p:spPr>
          <a:xfrm>
            <a:off x="457200" y="155448"/>
            <a:ext cx="8229600" cy="1252728"/>
          </a:xfrm>
          <a:prstGeom prst="rect">
            <a:avLst/>
          </a:prstGeom>
          <a:noFill/>
          <a:ln>
            <a:noFill/>
          </a:ln>
        </p:spPr>
        <p:txBody>
          <a:bodyPr anchorCtr="0" anchor="ctr" bIns="34275" lIns="68550" spcFirstLastPara="1" rIns="68550" wrap="square" tIns="34275">
            <a:normAutofit/>
          </a:bodyPr>
          <a:lstStyle/>
          <a:p>
            <a:pPr indent="0" lvl="0" marL="0" rtl="0" algn="ctr">
              <a:lnSpc>
                <a:spcPct val="90000"/>
              </a:lnSpc>
              <a:spcBef>
                <a:spcPts val="0"/>
              </a:spcBef>
              <a:spcAft>
                <a:spcPts val="0"/>
              </a:spcAft>
              <a:buClr>
                <a:schemeClr val="dk1"/>
              </a:buClr>
              <a:buSzPts val="4400"/>
              <a:buFont typeface="Trebuchet MS"/>
              <a:buNone/>
            </a:pPr>
            <a:r>
              <a:rPr lang="en-US"/>
              <a:t>THANK YOU!</a:t>
            </a:r>
            <a:endParaRPr/>
          </a:p>
        </p:txBody>
      </p:sp>
      <p:sp>
        <p:nvSpPr>
          <p:cNvPr id="1648" name="Google Shape;1648;p24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649" name="Google Shape;1649;p246"/>
          <p:cNvPicPr preferRelativeResize="0"/>
          <p:nvPr/>
        </p:nvPicPr>
        <p:blipFill rotWithShape="1">
          <a:blip r:embed="rId3">
            <a:alphaModFix/>
          </a:blip>
          <a:srcRect b="0" l="0" r="0" t="0"/>
          <a:stretch/>
        </p:blipFill>
        <p:spPr>
          <a:xfrm>
            <a:off x="1379444" y="1600200"/>
            <a:ext cx="6385112" cy="4229100"/>
          </a:xfrm>
          <a:prstGeom prst="rect">
            <a:avLst/>
          </a:prstGeom>
          <a:noFill/>
          <a:ln>
            <a:noFill/>
          </a:ln>
        </p:spPr>
      </p:pic>
    </p:spTree>
  </p:cSld>
  <p:clrMapOvr>
    <a:masterClrMapping/>
  </p:clrMapOvr>
</p:sld>
</file>

<file path=ppt/slides/slide1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3" name="Shape 1653"/>
        <p:cNvGrpSpPr/>
        <p:nvPr/>
      </p:nvGrpSpPr>
      <p:grpSpPr>
        <a:xfrm>
          <a:off x="0" y="0"/>
          <a:ext cx="0" cy="0"/>
          <a:chOff x="0" y="0"/>
          <a:chExt cx="0" cy="0"/>
        </a:xfrm>
      </p:grpSpPr>
      <p:sp>
        <p:nvSpPr>
          <p:cNvPr id="1654" name="Google Shape;1654;p247"/>
          <p:cNvSpPr txBox="1"/>
          <p:nvPr>
            <p:ph type="title"/>
          </p:nvPr>
        </p:nvSpPr>
        <p:spPr>
          <a:xfrm>
            <a:off x="457200" y="155448"/>
            <a:ext cx="8229600" cy="1252728"/>
          </a:xfrm>
          <a:prstGeom prst="rect">
            <a:avLst/>
          </a:prstGeom>
          <a:noFill/>
          <a:ln>
            <a:noFill/>
          </a:ln>
        </p:spPr>
        <p:txBody>
          <a:bodyPr anchorCtr="0" anchor="ctr" bIns="34275" lIns="68550" spcFirstLastPara="1" rIns="68550" wrap="square" tIns="34275">
            <a:normAutofit/>
          </a:bodyPr>
          <a:lstStyle/>
          <a:p>
            <a:pPr indent="0" lvl="0" marL="0" rtl="0" algn="l">
              <a:lnSpc>
                <a:spcPct val="90000"/>
              </a:lnSpc>
              <a:spcBef>
                <a:spcPts val="0"/>
              </a:spcBef>
              <a:spcAft>
                <a:spcPts val="0"/>
              </a:spcAft>
              <a:buClr>
                <a:schemeClr val="dk1"/>
              </a:buClr>
              <a:buSzPts val="4400"/>
              <a:buFont typeface="Trebuchet MS"/>
              <a:buNone/>
            </a:pPr>
            <a:r>
              <a:rPr lang="en-US"/>
              <a:t>References</a:t>
            </a:r>
            <a:endParaRPr/>
          </a:p>
        </p:txBody>
      </p:sp>
      <p:sp>
        <p:nvSpPr>
          <p:cNvPr id="1655" name="Google Shape;1655;p247"/>
          <p:cNvSpPr txBox="1"/>
          <p:nvPr>
            <p:ph idx="1" type="body"/>
          </p:nvPr>
        </p:nvSpPr>
        <p:spPr>
          <a:xfrm>
            <a:off x="457200" y="1775191"/>
            <a:ext cx="8229600" cy="4625609"/>
          </a:xfrm>
          <a:prstGeom prst="rect">
            <a:avLst/>
          </a:prstGeom>
          <a:noFill/>
          <a:ln>
            <a:noFill/>
          </a:ln>
        </p:spPr>
        <p:txBody>
          <a:bodyPr anchorCtr="0" anchor="t" bIns="34275" lIns="68550" spcFirstLastPara="1" rIns="68550" wrap="square" tIns="34275">
            <a:normAutofit fontScale="40000" lnSpcReduction="20000"/>
          </a:bodyPr>
          <a:lstStyle/>
          <a:p>
            <a:pPr indent="-457200" lvl="0" marL="457200" rtl="0" algn="l">
              <a:lnSpc>
                <a:spcPct val="90000"/>
              </a:lnSpc>
              <a:spcBef>
                <a:spcPts val="0"/>
              </a:spcBef>
              <a:spcAft>
                <a:spcPts val="0"/>
              </a:spcAft>
              <a:buClr>
                <a:schemeClr val="dk1"/>
              </a:buClr>
              <a:buSzPct val="100000"/>
              <a:buNone/>
            </a:pPr>
            <a:r>
              <a:rPr lang="en-US"/>
              <a:t>Berlin Declaration on Open Access to Knowledge in the Sciences and Humanities, (October 22, 2003) </a:t>
            </a:r>
            <a:r>
              <a:rPr lang="en-US" u="sng">
                <a:solidFill>
                  <a:schemeClr val="hlink"/>
                </a:solidFill>
                <a:hlinkClick r:id="rId3"/>
              </a:rPr>
              <a:t>http://openaccess.mpg.de/Berlin-Declaration</a:t>
            </a:r>
            <a:endParaRPr/>
          </a:p>
          <a:p>
            <a:pPr indent="-457200" lvl="0" marL="457200" rtl="0" algn="l">
              <a:lnSpc>
                <a:spcPct val="90000"/>
              </a:lnSpc>
              <a:spcBef>
                <a:spcPts val="750"/>
              </a:spcBef>
              <a:spcAft>
                <a:spcPts val="0"/>
              </a:spcAft>
              <a:buClr>
                <a:schemeClr val="dk1"/>
              </a:buClr>
              <a:buSzPct val="100000"/>
              <a:buNone/>
            </a:pPr>
            <a:r>
              <a:rPr lang="en-US"/>
              <a:t>Bethesda Statement on Open Access Publishing (June 20, 2003) </a:t>
            </a:r>
            <a:r>
              <a:rPr lang="en-US" u="sng">
                <a:solidFill>
                  <a:schemeClr val="hlink"/>
                </a:solidFill>
                <a:hlinkClick r:id="rId4"/>
              </a:rPr>
              <a:t>http://www.earlham.edu/~peters/fos/bethesda.htm</a:t>
            </a:r>
            <a:endParaRPr/>
          </a:p>
          <a:p>
            <a:pPr indent="-457200" lvl="0" marL="457200" rtl="0" algn="l">
              <a:lnSpc>
                <a:spcPct val="90000"/>
              </a:lnSpc>
              <a:spcBef>
                <a:spcPts val="750"/>
              </a:spcBef>
              <a:spcAft>
                <a:spcPts val="0"/>
              </a:spcAft>
              <a:buClr>
                <a:schemeClr val="dk1"/>
              </a:buClr>
              <a:buSzPct val="100000"/>
              <a:buNone/>
            </a:pPr>
            <a:r>
              <a:rPr lang="en-US"/>
              <a:t>Budapest Open Access Initiative (February 14, 2002) </a:t>
            </a:r>
            <a:r>
              <a:rPr lang="en-US" u="sng">
                <a:solidFill>
                  <a:schemeClr val="hlink"/>
                </a:solidFill>
                <a:hlinkClick r:id="rId5"/>
              </a:rPr>
              <a:t>http://www.budapestopenaccessinitiative.org/</a:t>
            </a:r>
            <a:endParaRPr/>
          </a:p>
          <a:p>
            <a:pPr indent="-457200" lvl="0" marL="457200" rtl="0" algn="l">
              <a:lnSpc>
                <a:spcPct val="90000"/>
              </a:lnSpc>
              <a:spcBef>
                <a:spcPts val="750"/>
              </a:spcBef>
              <a:spcAft>
                <a:spcPts val="0"/>
              </a:spcAft>
              <a:buClr>
                <a:schemeClr val="dk1"/>
              </a:buClr>
              <a:buSzPct val="100000"/>
              <a:buNone/>
            </a:pPr>
            <a:r>
              <a:rPr lang="en-US"/>
              <a:t>DOAJ. (n.d.). Directory of Open Access Journals. Retrieved September 21, 2018, from </a:t>
            </a:r>
            <a:r>
              <a:rPr lang="en-US" u="sng">
                <a:solidFill>
                  <a:schemeClr val="hlink"/>
                </a:solidFill>
                <a:hlinkClick r:id="rId6"/>
              </a:rPr>
              <a:t>https://doaj.org</a:t>
            </a:r>
            <a:endParaRPr/>
          </a:p>
          <a:p>
            <a:pPr indent="-457200" lvl="0" marL="457200" rtl="0" algn="l">
              <a:lnSpc>
                <a:spcPct val="90000"/>
              </a:lnSpc>
              <a:spcBef>
                <a:spcPts val="750"/>
              </a:spcBef>
              <a:spcAft>
                <a:spcPts val="0"/>
              </a:spcAft>
              <a:buClr>
                <a:schemeClr val="dk1"/>
              </a:buClr>
              <a:buSzPct val="100000"/>
              <a:buNone/>
            </a:pPr>
            <a:r>
              <a:rPr lang="en-US"/>
              <a:t>Farida, I., Tjakraatmadja, J. H., Firman, A., &amp; Basuki, S. (2015). A conceptual model of Open Access Institutional Repository in Indonesia academic libraries. </a:t>
            </a:r>
            <a:r>
              <a:rPr i="1" lang="en-US"/>
              <a:t>Library Management</a:t>
            </a:r>
            <a:r>
              <a:rPr lang="en-US"/>
              <a:t>. </a:t>
            </a:r>
            <a:r>
              <a:rPr lang="en-US" u="sng">
                <a:solidFill>
                  <a:schemeClr val="hlink"/>
                </a:solidFill>
                <a:hlinkClick r:id="rId7"/>
              </a:rPr>
              <a:t>https://doi.org/10.1108/LM-03-2014-0038</a:t>
            </a:r>
            <a:endParaRPr/>
          </a:p>
          <a:p>
            <a:pPr indent="-457200" lvl="0" marL="457200" rtl="0" algn="l">
              <a:lnSpc>
                <a:spcPct val="90000"/>
              </a:lnSpc>
              <a:spcBef>
                <a:spcPts val="750"/>
              </a:spcBef>
              <a:spcAft>
                <a:spcPts val="0"/>
              </a:spcAft>
              <a:buClr>
                <a:schemeClr val="dk1"/>
              </a:buClr>
              <a:buSzPct val="100000"/>
              <a:buNone/>
            </a:pPr>
            <a:r>
              <a:rPr lang="en-US"/>
              <a:t>Lee, C. A. (2010). Open archival information system (OAIS) reference model. </a:t>
            </a:r>
            <a:r>
              <a:rPr i="1" lang="en-US"/>
              <a:t>Encyclopedia of Library and Information Sciences</a:t>
            </a:r>
            <a:r>
              <a:rPr lang="en-US"/>
              <a:t>, 4020–4030.</a:t>
            </a:r>
            <a:endParaRPr/>
          </a:p>
          <a:p>
            <a:pPr indent="-457200" lvl="0" marL="457200" rtl="0" algn="l">
              <a:lnSpc>
                <a:spcPct val="90000"/>
              </a:lnSpc>
              <a:spcBef>
                <a:spcPts val="750"/>
              </a:spcBef>
              <a:spcAft>
                <a:spcPts val="0"/>
              </a:spcAft>
              <a:buClr>
                <a:schemeClr val="dk1"/>
              </a:buClr>
              <a:buSzPct val="100000"/>
              <a:buNone/>
            </a:pPr>
            <a:r>
              <a:rPr lang="en-US"/>
              <a:t>Loan, F. A. (2014). Open Access Digital Repositories in Asia: current status and future prospects. </a:t>
            </a:r>
            <a:r>
              <a:rPr i="1" lang="en-US"/>
              <a:t>International Journal of Information Science and Management (IJISM)</a:t>
            </a:r>
            <a:r>
              <a:rPr lang="en-US"/>
              <a:t>, </a:t>
            </a:r>
            <a:r>
              <a:rPr i="1" lang="en-US"/>
              <a:t>12</a:t>
            </a:r>
            <a:r>
              <a:rPr lang="en-US"/>
              <a:t>(2), 35–45.</a:t>
            </a:r>
            <a:endParaRPr/>
          </a:p>
          <a:p>
            <a:pPr indent="-457200" lvl="0" marL="457200" rtl="0" algn="l">
              <a:lnSpc>
                <a:spcPct val="90000"/>
              </a:lnSpc>
              <a:spcBef>
                <a:spcPts val="750"/>
              </a:spcBef>
              <a:spcAft>
                <a:spcPts val="0"/>
              </a:spcAft>
              <a:buClr>
                <a:schemeClr val="dk1"/>
              </a:buClr>
              <a:buSzPct val="100000"/>
              <a:buNone/>
            </a:pPr>
            <a:r>
              <a:rPr lang="en-US"/>
              <a:t>OpenDOAR - Open Access Countries and Organisations - Asia. (n.d.). Retrieved September 19, 2018, from </a:t>
            </a:r>
            <a:r>
              <a:rPr lang="en-US" u="sng">
                <a:solidFill>
                  <a:schemeClr val="hlink"/>
                </a:solidFill>
                <a:hlinkClick r:id="rId8"/>
              </a:rPr>
              <a:t>http://www.opendoar.org/countrylist.php?cContinent=Asia</a:t>
            </a:r>
            <a:endParaRPr/>
          </a:p>
          <a:p>
            <a:pPr indent="-457200" lvl="0" marL="457200" rtl="0" algn="l">
              <a:lnSpc>
                <a:spcPct val="90000"/>
              </a:lnSpc>
              <a:spcBef>
                <a:spcPts val="750"/>
              </a:spcBef>
              <a:spcAft>
                <a:spcPts val="0"/>
              </a:spcAft>
              <a:buClr>
                <a:schemeClr val="dk1"/>
              </a:buClr>
              <a:buSzPct val="100000"/>
              <a:buNone/>
            </a:pPr>
            <a:r>
              <a:rPr lang="en-US"/>
              <a:t>Pinfield, S. (2015). Making Open Access work: The “state-of-the-art” in providing Open Access to scholarly literature. </a:t>
            </a:r>
            <a:r>
              <a:rPr i="1" lang="en-US"/>
              <a:t>Online Information Review</a:t>
            </a:r>
            <a:r>
              <a:rPr lang="en-US"/>
              <a:t>, </a:t>
            </a:r>
            <a:r>
              <a:rPr i="1" lang="en-US"/>
              <a:t>39</a:t>
            </a:r>
            <a:r>
              <a:rPr lang="en-US"/>
              <a:t>(5), 604–636. </a:t>
            </a:r>
            <a:r>
              <a:rPr lang="en-US" u="sng">
                <a:solidFill>
                  <a:schemeClr val="hlink"/>
                </a:solidFill>
                <a:hlinkClick r:id="rId9"/>
              </a:rPr>
              <a:t>https://doi.org/10.1108/OIR-05-2015-0167</a:t>
            </a:r>
            <a:endParaRPr/>
          </a:p>
          <a:p>
            <a:pPr indent="-457200" lvl="0" marL="457200" rtl="0" algn="l">
              <a:lnSpc>
                <a:spcPct val="90000"/>
              </a:lnSpc>
              <a:spcBef>
                <a:spcPts val="750"/>
              </a:spcBef>
              <a:spcAft>
                <a:spcPts val="0"/>
              </a:spcAft>
              <a:buClr>
                <a:schemeClr val="dk1"/>
              </a:buClr>
              <a:buSzPct val="100000"/>
              <a:buNone/>
            </a:pPr>
            <a:r>
              <a:rPr lang="en-US"/>
              <a:t>Suber, P. (2016). </a:t>
            </a:r>
            <a:r>
              <a:rPr i="1" lang="en-US"/>
              <a:t>Knowledge Unbound: Selected Writings on Open Access, 2002–2011</a:t>
            </a:r>
            <a:r>
              <a:rPr lang="en-US"/>
              <a:t>. MIT Press.</a:t>
            </a:r>
            <a:endParaRPr/>
          </a:p>
          <a:p>
            <a:pPr indent="-457200" lvl="0" marL="457200" rtl="0" algn="l">
              <a:lnSpc>
                <a:spcPct val="90000"/>
              </a:lnSpc>
              <a:spcBef>
                <a:spcPts val="750"/>
              </a:spcBef>
              <a:spcAft>
                <a:spcPts val="0"/>
              </a:spcAft>
              <a:buClr>
                <a:schemeClr val="dk1"/>
              </a:buClr>
              <a:buSzPct val="100000"/>
              <a:buNone/>
            </a:pPr>
            <a:r>
              <a:rPr lang="en-US"/>
              <a:t>Suber, P. (n.d.). Very brief introduction to Open Access. Retrieved September 21, 2018, from </a:t>
            </a:r>
            <a:r>
              <a:rPr lang="en-US" u="sng">
                <a:solidFill>
                  <a:schemeClr val="hlink"/>
                </a:solidFill>
                <a:hlinkClick r:id="rId10"/>
              </a:rPr>
              <a:t>http://legacy.earlham.edu/~peters/fos/brief.htm</a:t>
            </a:r>
            <a:endParaRPr/>
          </a:p>
          <a:p>
            <a:pPr indent="-457200" lvl="0" marL="457200" rtl="0" algn="l">
              <a:lnSpc>
                <a:spcPct val="110000"/>
              </a:lnSpc>
              <a:spcBef>
                <a:spcPts val="0"/>
              </a:spcBef>
              <a:spcAft>
                <a:spcPts val="0"/>
              </a:spcAft>
              <a:buClr>
                <a:schemeClr val="dk1"/>
              </a:buClr>
              <a:buSzPct val="97345"/>
              <a:buNone/>
            </a:pPr>
            <a:r>
              <a:rPr lang="en-US"/>
              <a:t>Waters, D., &amp; Garrett, J. (1996). </a:t>
            </a:r>
            <a:r>
              <a:rPr i="1" lang="en-US"/>
              <a:t>Preserving Digital Information: Report of the task force on archiving of digital information. </a:t>
            </a:r>
            <a:r>
              <a:rPr lang="en-US"/>
              <a:t>Commission on Preservation and Access, the Research Libraries Group. Inc. (RLG). </a:t>
            </a:r>
            <a:r>
              <a:rPr b="1" lang="en-US"/>
              <a:t>Council on Library and Information Resources,</a:t>
            </a:r>
            <a:endParaRPr b="1" sz="11300">
              <a:solidFill>
                <a:schemeClr val="accent1"/>
              </a:solidFill>
              <a:latin typeface="Trebuchet MS"/>
              <a:ea typeface="Trebuchet MS"/>
              <a:cs typeface="Trebuchet MS"/>
              <a:sym typeface="Trebuchet M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46" name="Google Shape;146;p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descr="Poster" id="147" name="Google Shape;147;p2"/>
          <p:cNvPicPr preferRelativeResize="0"/>
          <p:nvPr/>
        </p:nvPicPr>
        <p:blipFill rotWithShape="1">
          <a:blip r:embed="rId3">
            <a:alphaModFix/>
          </a:blip>
          <a:srcRect b="36359" l="0" r="0" t="0"/>
          <a:stretch/>
        </p:blipFill>
        <p:spPr>
          <a:xfrm>
            <a:off x="474785" y="0"/>
            <a:ext cx="7569200" cy="6891338"/>
          </a:xfrm>
          <a:prstGeom prst="rect">
            <a:avLst/>
          </a:prstGeom>
          <a:noFill/>
          <a:ln>
            <a:noFill/>
          </a:ln>
        </p:spPr>
      </p:pic>
      <p:pic>
        <p:nvPicPr>
          <p:cNvPr descr="Poster" id="148" name="Google Shape;148;p2"/>
          <p:cNvPicPr preferRelativeResize="0"/>
          <p:nvPr/>
        </p:nvPicPr>
        <p:blipFill rotWithShape="1">
          <a:blip r:embed="rId3">
            <a:alphaModFix/>
          </a:blip>
          <a:srcRect b="3756" l="80708" r="3174" t="84296"/>
          <a:stretch/>
        </p:blipFill>
        <p:spPr>
          <a:xfrm>
            <a:off x="6477000" y="5715000"/>
            <a:ext cx="773113" cy="820738"/>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pic>
        <p:nvPicPr>
          <p:cNvPr id="288" name="Google Shape;288;p31"/>
          <p:cNvPicPr preferRelativeResize="0"/>
          <p:nvPr/>
        </p:nvPicPr>
        <p:blipFill rotWithShape="1">
          <a:blip r:embed="rId3">
            <a:alphaModFix/>
          </a:blip>
          <a:srcRect b="0" l="0" r="0" t="0"/>
          <a:stretch/>
        </p:blipFill>
        <p:spPr>
          <a:xfrm>
            <a:off x="0" y="0"/>
            <a:ext cx="9144000" cy="4953000"/>
          </a:xfrm>
          <a:prstGeom prst="rect">
            <a:avLst/>
          </a:prstGeom>
          <a:noFill/>
          <a:ln>
            <a:noFill/>
          </a:ln>
        </p:spPr>
      </p:pic>
      <p:sp>
        <p:nvSpPr>
          <p:cNvPr id="289" name="Google Shape;289;p3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290" name="Google Shape;290;p3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3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296" name="Google Shape;296;p3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297" name="Google Shape;297;p32"/>
          <p:cNvPicPr preferRelativeResize="0"/>
          <p:nvPr/>
        </p:nvPicPr>
        <p:blipFill rotWithShape="1">
          <a:blip r:embed="rId3">
            <a:alphaModFix/>
          </a:blip>
          <a:srcRect b="0" l="0" r="0" t="0"/>
          <a:stretch/>
        </p:blipFill>
        <p:spPr>
          <a:xfrm>
            <a:off x="-7620" y="0"/>
            <a:ext cx="9151620" cy="2001413"/>
          </a:xfrm>
          <a:prstGeom prst="rect">
            <a:avLst/>
          </a:prstGeom>
          <a:noFill/>
          <a:ln>
            <a:noFill/>
          </a:ln>
        </p:spPr>
      </p:pic>
      <p:pic>
        <p:nvPicPr>
          <p:cNvPr id="298" name="Google Shape;298;p32"/>
          <p:cNvPicPr preferRelativeResize="0"/>
          <p:nvPr/>
        </p:nvPicPr>
        <p:blipFill rotWithShape="1">
          <a:blip r:embed="rId4">
            <a:alphaModFix/>
          </a:blip>
          <a:srcRect b="0" l="0" r="0" t="0"/>
          <a:stretch/>
        </p:blipFill>
        <p:spPr>
          <a:xfrm>
            <a:off x="0" y="2001413"/>
            <a:ext cx="9169731" cy="3329539"/>
          </a:xfrm>
          <a:prstGeom prst="rect">
            <a:avLst/>
          </a:prstGeom>
          <a:noFill/>
          <a:ln>
            <a:noFill/>
          </a:ln>
        </p:spPr>
      </p:pic>
      <p:pic>
        <p:nvPicPr>
          <p:cNvPr id="299" name="Google Shape;299;p32"/>
          <p:cNvPicPr preferRelativeResize="0"/>
          <p:nvPr/>
        </p:nvPicPr>
        <p:blipFill rotWithShape="1">
          <a:blip r:embed="rId5">
            <a:alphaModFix/>
          </a:blip>
          <a:srcRect b="0" l="0" r="0" t="82146"/>
          <a:stretch/>
        </p:blipFill>
        <p:spPr>
          <a:xfrm>
            <a:off x="-25732" y="5557174"/>
            <a:ext cx="9285223" cy="1300827"/>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3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306" name="Google Shape;306;p3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307" name="Google Shape;307;p37"/>
          <p:cNvPicPr preferRelativeResize="0"/>
          <p:nvPr/>
        </p:nvPicPr>
        <p:blipFill rotWithShape="1">
          <a:blip r:embed="rId3">
            <a:alphaModFix/>
          </a:blip>
          <a:srcRect b="0" l="0" r="0" t="0"/>
          <a:stretch/>
        </p:blipFill>
        <p:spPr>
          <a:xfrm>
            <a:off x="0" y="0"/>
            <a:ext cx="9144000" cy="6211291"/>
          </a:xfrm>
          <a:prstGeom prst="rect">
            <a:avLst/>
          </a:prstGeom>
          <a:noFill/>
          <a:ln>
            <a:noFill/>
          </a:ln>
        </p:spPr>
      </p:pic>
      <p:sp>
        <p:nvSpPr>
          <p:cNvPr id="308" name="Google Shape;308;p37"/>
          <p:cNvSpPr/>
          <p:nvPr/>
        </p:nvSpPr>
        <p:spPr>
          <a:xfrm>
            <a:off x="-4176" y="6257835"/>
            <a:ext cx="914817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https://indianexpress.com/article/india/jeffrey-beall-american-librarian-predatory-publishers-threaten-scientific-integrity-are-embarrassment-to-india-5266858/</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3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US"/>
              <a:t>Should all open access journals be banned?</a:t>
            </a:r>
            <a:endParaRPr/>
          </a:p>
        </p:txBody>
      </p:sp>
      <p:sp>
        <p:nvSpPr>
          <p:cNvPr id="315" name="Google Shape;315;p3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92500" lnSpcReduction="20000"/>
          </a:bodyPr>
          <a:lstStyle/>
          <a:p>
            <a:pPr indent="-320040" lvl="0" marL="438912" rtl="0" algn="l">
              <a:spcBef>
                <a:spcPts val="0"/>
              </a:spcBef>
              <a:spcAft>
                <a:spcPts val="0"/>
              </a:spcAft>
              <a:buSzPct val="80000"/>
              <a:buChar char="◼"/>
            </a:pPr>
            <a:r>
              <a:rPr lang="en-US"/>
              <a:t>“Banning is not an option because we value freedom of the press. </a:t>
            </a:r>
            <a:endParaRPr/>
          </a:p>
          <a:p>
            <a:pPr indent="-320040" lvl="0" marL="438912" rtl="0" algn="l">
              <a:spcBef>
                <a:spcPts val="0"/>
              </a:spcBef>
              <a:spcAft>
                <a:spcPts val="0"/>
              </a:spcAft>
              <a:buSzPct val="80000"/>
              <a:buChar char="◼"/>
            </a:pPr>
            <a:r>
              <a:rPr lang="en-US"/>
              <a:t>Universities need to re-examine how they evaluate faculty and should not give credit for publications in fake journals. </a:t>
            </a:r>
            <a:endParaRPr/>
          </a:p>
          <a:p>
            <a:pPr indent="-320040" lvl="0" marL="438912" rtl="0" algn="l">
              <a:spcBef>
                <a:spcPts val="0"/>
              </a:spcBef>
              <a:spcAft>
                <a:spcPts val="0"/>
              </a:spcAft>
              <a:buSzPct val="80000"/>
              <a:buChar char="◼"/>
            </a:pPr>
            <a:r>
              <a:rPr lang="en-US"/>
              <a:t>The scholarly publishing industry needs to regulate itself better. </a:t>
            </a:r>
            <a:endParaRPr/>
          </a:p>
          <a:p>
            <a:pPr indent="-320040" lvl="0" marL="438912" rtl="0" algn="l">
              <a:spcBef>
                <a:spcPts val="0"/>
              </a:spcBef>
              <a:spcAft>
                <a:spcPts val="0"/>
              </a:spcAft>
              <a:buSzPct val="80000"/>
              <a:buChar char="◼"/>
            </a:pPr>
            <a:r>
              <a:rPr lang="en-US">
                <a:solidFill>
                  <a:srgbClr val="FF0000"/>
                </a:solidFill>
              </a:rPr>
              <a:t>Librarians </a:t>
            </a:r>
            <a:r>
              <a:rPr lang="en-US"/>
              <a:t>and universities need to help </a:t>
            </a:r>
            <a:r>
              <a:rPr lang="en-US">
                <a:solidFill>
                  <a:srgbClr val="FF0000"/>
                </a:solidFill>
              </a:rPr>
              <a:t>educate university faculty </a:t>
            </a:r>
            <a:r>
              <a:rPr lang="en-US"/>
              <a:t>about this problem and should </a:t>
            </a:r>
            <a:r>
              <a:rPr lang="en-US">
                <a:solidFill>
                  <a:srgbClr val="FF0000"/>
                </a:solidFill>
              </a:rPr>
              <a:t>exclude fake journals from their catalogues.” </a:t>
            </a:r>
            <a:r>
              <a:rPr lang="en-US"/>
              <a:t>- Beall</a:t>
            </a:r>
            <a:endParaRPr/>
          </a:p>
          <a:p>
            <a:pPr indent="-169672" lvl="0" marL="438912" rtl="0" algn="l">
              <a:spcBef>
                <a:spcPts val="0"/>
              </a:spcBef>
              <a:spcAft>
                <a:spcPts val="0"/>
              </a:spcAft>
              <a:buSzPct val="80000"/>
              <a:buNone/>
            </a:pPr>
            <a:r>
              <a:t/>
            </a:r>
            <a:endParaRPr/>
          </a:p>
        </p:txBody>
      </p:sp>
      <p:sp>
        <p:nvSpPr>
          <p:cNvPr id="316" name="Google Shape;316;p38"/>
          <p:cNvSpPr/>
          <p:nvPr/>
        </p:nvSpPr>
        <p:spPr>
          <a:xfrm>
            <a:off x="-4176" y="6257835"/>
            <a:ext cx="914817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https://indianexpress.com/article/india/jeffrey-beall-american-librarian-predatory-publishers-threaten-scientific-integrity-are-embarrassment-to-india-5266858/</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3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pic>
        <p:nvPicPr>
          <p:cNvPr id="323" name="Google Shape;323;p39"/>
          <p:cNvPicPr preferRelativeResize="0"/>
          <p:nvPr>
            <p:ph idx="1" type="body"/>
          </p:nvPr>
        </p:nvPicPr>
        <p:blipFill rotWithShape="1">
          <a:blip r:embed="rId3">
            <a:alphaModFix/>
          </a:blip>
          <a:srcRect b="0" l="0" r="0" t="0"/>
          <a:stretch/>
        </p:blipFill>
        <p:spPr>
          <a:xfrm>
            <a:off x="0" y="0"/>
            <a:ext cx="9144000" cy="6047249"/>
          </a:xfrm>
          <a:prstGeom prst="rect">
            <a:avLst/>
          </a:prstGeom>
          <a:noFill/>
          <a:ln>
            <a:noFill/>
          </a:ln>
        </p:spPr>
      </p:pic>
      <p:sp>
        <p:nvSpPr>
          <p:cNvPr id="324" name="Google Shape;324;p39"/>
          <p:cNvSpPr/>
          <p:nvPr/>
        </p:nvSpPr>
        <p:spPr>
          <a:xfrm>
            <a:off x="0" y="6473428"/>
            <a:ext cx="926592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https://www.nature.com/articles/d41586-018-06048-2</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4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330" name="Google Shape;330;p4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331" name="Google Shape;331;p46"/>
          <p:cNvPicPr preferRelativeResize="0"/>
          <p:nvPr/>
        </p:nvPicPr>
        <p:blipFill rotWithShape="1">
          <a:blip r:embed="rId3">
            <a:alphaModFix/>
          </a:blip>
          <a:srcRect b="0" l="0" r="0" t="0"/>
          <a:stretch/>
        </p:blipFill>
        <p:spPr>
          <a:xfrm>
            <a:off x="698500" y="0"/>
            <a:ext cx="8001000" cy="6664000"/>
          </a:xfrm>
          <a:prstGeom prst="rect">
            <a:avLst/>
          </a:prstGeom>
          <a:noFill/>
          <a:ln>
            <a:noFill/>
          </a:ln>
        </p:spPr>
      </p:pic>
      <p:sp>
        <p:nvSpPr>
          <p:cNvPr id="332" name="Google Shape;332;p46"/>
          <p:cNvSpPr/>
          <p:nvPr/>
        </p:nvSpPr>
        <p:spPr>
          <a:xfrm>
            <a:off x="0" y="6149269"/>
            <a:ext cx="9144000"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https://physicsworld.com/a/india-cracks-down-on-predatory-publishers-following-international-investigation/</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4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338" name="Google Shape;338;p4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339" name="Google Shape;339;p40"/>
          <p:cNvPicPr preferRelativeResize="0"/>
          <p:nvPr/>
        </p:nvPicPr>
        <p:blipFill rotWithShape="1">
          <a:blip r:embed="rId3">
            <a:alphaModFix/>
          </a:blip>
          <a:srcRect b="0" l="0" r="0" t="0"/>
          <a:stretch/>
        </p:blipFill>
        <p:spPr>
          <a:xfrm>
            <a:off x="0" y="23903"/>
            <a:ext cx="8686800" cy="6834097"/>
          </a:xfrm>
          <a:prstGeom prst="rect">
            <a:avLst/>
          </a:prstGeom>
          <a:noFill/>
          <a:ln>
            <a:noFill/>
          </a:ln>
        </p:spPr>
      </p:pic>
      <p:sp>
        <p:nvSpPr>
          <p:cNvPr id="340" name="Google Shape;340;p40"/>
          <p:cNvSpPr/>
          <p:nvPr/>
        </p:nvSpPr>
        <p:spPr>
          <a:xfrm>
            <a:off x="0" y="6502750"/>
            <a:ext cx="91440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http://science.sciencemag.org/content/354/6319/1511/tab-e-letters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4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Pakistan</a:t>
            </a:r>
            <a:endParaRPr/>
          </a:p>
        </p:txBody>
      </p:sp>
      <p:sp>
        <p:nvSpPr>
          <p:cNvPr id="346" name="Google Shape;346;p4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92500" lnSpcReduction="20000"/>
          </a:bodyPr>
          <a:lstStyle/>
          <a:p>
            <a:pPr indent="-320040" lvl="0" marL="438912" rtl="0" algn="l">
              <a:spcBef>
                <a:spcPts val="0"/>
              </a:spcBef>
              <a:spcAft>
                <a:spcPts val="0"/>
              </a:spcAft>
              <a:buSzPct val="80000"/>
              <a:buChar char="◼"/>
            </a:pPr>
            <a:r>
              <a:rPr lang="en-US" sz="3000"/>
              <a:t>“One reason is the </a:t>
            </a:r>
            <a:r>
              <a:rPr lang="en-US" sz="3000">
                <a:solidFill>
                  <a:srgbClr val="FF0000"/>
                </a:solidFill>
              </a:rPr>
              <a:t>evolution of research </a:t>
            </a:r>
            <a:r>
              <a:rPr lang="en-US" sz="3000"/>
              <a:t>in many Asian countries such as Pakistan is still in the </a:t>
            </a:r>
            <a:r>
              <a:rPr lang="en-US" sz="3000">
                <a:solidFill>
                  <a:srgbClr val="FF0000"/>
                </a:solidFill>
              </a:rPr>
              <a:t>elementary stages </a:t>
            </a:r>
            <a:r>
              <a:rPr lang="en-US" sz="3000"/>
              <a:t>and many medical students or faculty members perform research projects with a </a:t>
            </a:r>
            <a:r>
              <a:rPr lang="en-US" sz="3000">
                <a:solidFill>
                  <a:srgbClr val="FF0000"/>
                </a:solidFill>
              </a:rPr>
              <a:t>focused objective </a:t>
            </a:r>
            <a:r>
              <a:rPr lang="en-US" sz="3000"/>
              <a:t>and a </a:t>
            </a:r>
            <a:r>
              <a:rPr lang="en-US" sz="3000">
                <a:solidFill>
                  <a:srgbClr val="FF0000"/>
                </a:solidFill>
              </a:rPr>
              <a:t>large number of research </a:t>
            </a:r>
            <a:r>
              <a:rPr lang="en-US" sz="3000"/>
              <a:t>conducted is </a:t>
            </a:r>
            <a:r>
              <a:rPr lang="en-US" sz="3000">
                <a:solidFill>
                  <a:srgbClr val="FF0000"/>
                </a:solidFill>
              </a:rPr>
              <a:t>descriptive cross sectional studies </a:t>
            </a:r>
            <a:r>
              <a:rPr lang="en-US" sz="3000"/>
              <a:t>which has the low probability to be attracted and accepted by high quality valid journals (3).”</a:t>
            </a:r>
            <a:endParaRPr sz="3000"/>
          </a:p>
          <a:p>
            <a:pPr indent="-169672" lvl="0" marL="438912" rtl="0" algn="l">
              <a:spcBef>
                <a:spcPts val="0"/>
              </a:spcBef>
              <a:spcAft>
                <a:spcPts val="0"/>
              </a:spcAft>
              <a:buSzPct val="80000"/>
              <a:buNone/>
            </a:pPr>
            <a:r>
              <a:t/>
            </a:r>
            <a:endParaRPr/>
          </a:p>
          <a:p>
            <a:pPr indent="-320040" lvl="0" marL="438912" rtl="0" algn="l">
              <a:spcBef>
                <a:spcPts val="0"/>
              </a:spcBef>
              <a:spcAft>
                <a:spcPts val="0"/>
              </a:spcAft>
              <a:buSzPct val="80000"/>
              <a:buChar char="◼"/>
            </a:pPr>
            <a:r>
              <a:rPr lang="en-US" sz="1600"/>
              <a:t>3. F. Jawad. J Pak Med Assoc 65, 1 (2015).</a:t>
            </a:r>
            <a:br>
              <a:rPr lang="en-US" sz="1600"/>
            </a:br>
            <a:r>
              <a:rPr b="1" lang="en-US" sz="1600"/>
              <a:t>Response </a:t>
            </a:r>
            <a:endParaRPr/>
          </a:p>
          <a:p>
            <a:pPr indent="-320040" lvl="0" marL="438912" rtl="0" algn="l">
              <a:spcBef>
                <a:spcPts val="0"/>
              </a:spcBef>
              <a:spcAft>
                <a:spcPts val="0"/>
              </a:spcAft>
              <a:buSzPct val="80000"/>
              <a:buChar char="◼"/>
            </a:pPr>
            <a:r>
              <a:rPr b="1" lang="en-US" sz="1600"/>
              <a:t>RE: Quality versus quantity in scientific research publishing; experiences from Asia</a:t>
            </a:r>
            <a:endParaRPr/>
          </a:p>
          <a:p>
            <a:pPr indent="-320040" lvl="0" marL="438912" rtl="0" algn="l">
              <a:spcBef>
                <a:spcPts val="0"/>
              </a:spcBef>
              <a:spcAft>
                <a:spcPts val="0"/>
              </a:spcAft>
              <a:buSzPct val="80000"/>
              <a:buChar char="◼"/>
            </a:pPr>
            <a:r>
              <a:rPr lang="en-US" sz="1600"/>
              <a:t>Amin Zarghami, 2017</a:t>
            </a:r>
            <a:endParaRPr sz="1600"/>
          </a:p>
        </p:txBody>
      </p:sp>
      <p:sp>
        <p:nvSpPr>
          <p:cNvPr id="347" name="Google Shape;347;p41"/>
          <p:cNvSpPr/>
          <p:nvPr/>
        </p:nvSpPr>
        <p:spPr>
          <a:xfrm>
            <a:off x="0" y="6502750"/>
            <a:ext cx="91440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http://science.sciencemag.org/content/354/6319/1511/tab-e-letters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4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China</a:t>
            </a:r>
            <a:endParaRPr/>
          </a:p>
        </p:txBody>
      </p:sp>
      <p:sp>
        <p:nvSpPr>
          <p:cNvPr id="353" name="Google Shape;353;p4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77500" lnSpcReduction="20000"/>
          </a:bodyPr>
          <a:lstStyle/>
          <a:p>
            <a:pPr indent="-320040" lvl="0" marL="438912" rtl="0" algn="l">
              <a:spcBef>
                <a:spcPts val="0"/>
              </a:spcBef>
              <a:spcAft>
                <a:spcPts val="0"/>
              </a:spcAft>
              <a:buSzPct val="79999"/>
              <a:buChar char="◼"/>
            </a:pPr>
            <a:r>
              <a:rPr lang="en-US" sz="3600"/>
              <a:t>“On the other hand, in China, </a:t>
            </a:r>
            <a:r>
              <a:rPr lang="en-US" sz="3600">
                <a:solidFill>
                  <a:srgbClr val="FF0000"/>
                </a:solidFill>
              </a:rPr>
              <a:t>evaluation system obligations </a:t>
            </a:r>
            <a:r>
              <a:rPr lang="en-US" sz="3600"/>
              <a:t>put many doctors under the pressure of publishing articles each year which leads to </a:t>
            </a:r>
            <a:r>
              <a:rPr lang="en-US" sz="3600">
                <a:solidFill>
                  <a:srgbClr val="FF0000"/>
                </a:solidFill>
              </a:rPr>
              <a:t>affect the quality of research </a:t>
            </a:r>
            <a:r>
              <a:rPr lang="en-US" sz="3600"/>
              <a:t>and </a:t>
            </a:r>
            <a:r>
              <a:rPr lang="en-US" sz="3600">
                <a:solidFill>
                  <a:srgbClr val="FF0000"/>
                </a:solidFill>
              </a:rPr>
              <a:t>increase the risk of data falsification</a:t>
            </a:r>
            <a:r>
              <a:rPr lang="en-US" sz="3600"/>
              <a:t>, </a:t>
            </a:r>
            <a:r>
              <a:rPr lang="en-US" sz="3600">
                <a:solidFill>
                  <a:srgbClr val="FF0000"/>
                </a:solidFill>
              </a:rPr>
              <a:t>expansion of ghostwriter companies</a:t>
            </a:r>
            <a:r>
              <a:rPr lang="en-US" sz="3600"/>
              <a:t> and thus </a:t>
            </a:r>
            <a:r>
              <a:rPr lang="en-US" sz="3600">
                <a:solidFill>
                  <a:srgbClr val="FF0000"/>
                </a:solidFill>
              </a:rPr>
              <a:t>production of untrustworthy articles</a:t>
            </a:r>
            <a:r>
              <a:rPr lang="en-US" sz="3600"/>
              <a:t> which eventually damages scientific research credibility of this country (4).” </a:t>
            </a:r>
            <a:endParaRPr/>
          </a:p>
          <a:p>
            <a:pPr indent="-194056" lvl="0" marL="438912" rtl="0" algn="l">
              <a:spcBef>
                <a:spcPts val="0"/>
              </a:spcBef>
              <a:spcAft>
                <a:spcPts val="0"/>
              </a:spcAft>
              <a:buSzPct val="80000"/>
              <a:buNone/>
            </a:pPr>
            <a:r>
              <a:t/>
            </a:r>
            <a:endParaRPr/>
          </a:p>
          <a:p>
            <a:pPr indent="-320065" lvl="0" marL="438912" rtl="0" algn="l">
              <a:spcBef>
                <a:spcPts val="0"/>
              </a:spcBef>
              <a:spcAft>
                <a:spcPts val="0"/>
              </a:spcAft>
              <a:buSzPct val="79999"/>
              <a:buChar char="◼"/>
            </a:pPr>
            <a:r>
              <a:rPr lang="en-US" sz="2100"/>
              <a:t>4. B. Ye, A.H. Liu, Lancet 381, 9882 (2013).</a:t>
            </a:r>
            <a:endParaRPr sz="2100"/>
          </a:p>
          <a:p>
            <a:pPr indent="-320040" lvl="0" marL="438912" rtl="0" algn="l">
              <a:spcBef>
                <a:spcPts val="0"/>
              </a:spcBef>
              <a:spcAft>
                <a:spcPts val="0"/>
              </a:spcAft>
              <a:buSzPct val="79999"/>
              <a:buChar char="◼"/>
            </a:pPr>
            <a:r>
              <a:rPr b="1" lang="en-US" sz="1800"/>
              <a:t>Response </a:t>
            </a:r>
            <a:endParaRPr b="1" sz="1800"/>
          </a:p>
          <a:p>
            <a:pPr indent="-320040" lvl="0" marL="438912" rtl="0" algn="l">
              <a:spcBef>
                <a:spcPts val="0"/>
              </a:spcBef>
              <a:spcAft>
                <a:spcPts val="0"/>
              </a:spcAft>
              <a:buSzPct val="79999"/>
              <a:buChar char="◼"/>
            </a:pPr>
            <a:r>
              <a:rPr b="1" lang="en-US" sz="1800"/>
              <a:t>RE: Quality versus quantity in scientific research publishing; experiences from Asia</a:t>
            </a:r>
            <a:endParaRPr/>
          </a:p>
          <a:p>
            <a:pPr indent="-320040" lvl="0" marL="438912" rtl="0" algn="l">
              <a:spcBef>
                <a:spcPts val="0"/>
              </a:spcBef>
              <a:spcAft>
                <a:spcPts val="0"/>
              </a:spcAft>
              <a:buSzPct val="79999"/>
              <a:buChar char="◼"/>
            </a:pPr>
            <a:r>
              <a:rPr lang="en-US" sz="1800"/>
              <a:t>Amin Zarghami, 2017</a:t>
            </a:r>
            <a:endParaRPr/>
          </a:p>
        </p:txBody>
      </p:sp>
      <p:sp>
        <p:nvSpPr>
          <p:cNvPr id="354" name="Google Shape;354;p42"/>
          <p:cNvSpPr/>
          <p:nvPr/>
        </p:nvSpPr>
        <p:spPr>
          <a:xfrm>
            <a:off x="0" y="6502750"/>
            <a:ext cx="91440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http://science.sciencemag.org/content/354/6319/1511/tab-e-letters</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4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Iran</a:t>
            </a:r>
            <a:endParaRPr/>
          </a:p>
        </p:txBody>
      </p:sp>
      <p:sp>
        <p:nvSpPr>
          <p:cNvPr id="360" name="Google Shape;360;p4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85000" lnSpcReduction="20000"/>
          </a:bodyPr>
          <a:lstStyle/>
          <a:p>
            <a:pPr indent="-320040" lvl="0" marL="438912" rtl="0" algn="l">
              <a:spcBef>
                <a:spcPts val="0"/>
              </a:spcBef>
              <a:spcAft>
                <a:spcPts val="0"/>
              </a:spcAft>
              <a:buSzPct val="80000"/>
              <a:buChar char="◼"/>
            </a:pPr>
            <a:r>
              <a:rPr lang="en-US"/>
              <a:t>“Similarly, in Iran, which is observed that a great number of research projects published for </a:t>
            </a:r>
            <a:r>
              <a:rPr lang="en-US">
                <a:solidFill>
                  <a:srgbClr val="FF0000"/>
                </a:solidFill>
              </a:rPr>
              <a:t>promotional intentions </a:t>
            </a:r>
            <a:r>
              <a:rPr lang="en-US"/>
              <a:t>in the least possible time which therefore absorb the authors for </a:t>
            </a:r>
            <a:r>
              <a:rPr lang="en-US">
                <a:solidFill>
                  <a:srgbClr val="FF0000"/>
                </a:solidFill>
              </a:rPr>
              <a:t>rapid publication by any means </a:t>
            </a:r>
            <a:r>
              <a:rPr lang="en-US"/>
              <a:t>(5).”</a:t>
            </a:r>
            <a:endParaRPr/>
          </a:p>
          <a:p>
            <a:pPr indent="-181864" lvl="0" marL="438912" rtl="0" algn="l">
              <a:spcBef>
                <a:spcPts val="0"/>
              </a:spcBef>
              <a:spcAft>
                <a:spcPts val="0"/>
              </a:spcAft>
              <a:buSzPct val="80000"/>
              <a:buNone/>
            </a:pPr>
            <a:r>
              <a:t/>
            </a:r>
            <a:endParaRPr/>
          </a:p>
          <a:p>
            <a:pPr indent="-320040" lvl="0" marL="438912" rtl="0" algn="l">
              <a:spcBef>
                <a:spcPts val="0"/>
              </a:spcBef>
              <a:spcAft>
                <a:spcPts val="0"/>
              </a:spcAft>
              <a:buSzPct val="80000"/>
              <a:buChar char="◼"/>
            </a:pPr>
            <a:r>
              <a:rPr lang="en-US"/>
              <a:t>Therefore, the role of predatory journal could be critical in fast and timely publication this regards.</a:t>
            </a:r>
            <a:endParaRPr/>
          </a:p>
          <a:p>
            <a:pPr indent="-181864" lvl="0" marL="438912" rtl="0" algn="l">
              <a:spcBef>
                <a:spcPts val="0"/>
              </a:spcBef>
              <a:spcAft>
                <a:spcPts val="0"/>
              </a:spcAft>
              <a:buSzPct val="80000"/>
              <a:buNone/>
            </a:pPr>
            <a:r>
              <a:t/>
            </a:r>
            <a:endParaRPr/>
          </a:p>
          <a:p>
            <a:pPr indent="-320040" lvl="0" marL="438912" rtl="0" algn="l">
              <a:spcBef>
                <a:spcPts val="0"/>
              </a:spcBef>
              <a:spcAft>
                <a:spcPts val="0"/>
              </a:spcAft>
              <a:buSzPct val="80000"/>
              <a:buChar char="◼"/>
            </a:pPr>
            <a:r>
              <a:rPr lang="en-US" sz="2200"/>
              <a:t>5. A. Zarghami, A. Zarghami J Pak Med Assoc 65, 2 (2015).</a:t>
            </a:r>
            <a:endParaRPr/>
          </a:p>
          <a:p>
            <a:pPr indent="-320040" lvl="0" marL="438912" rtl="0" algn="l">
              <a:spcBef>
                <a:spcPts val="0"/>
              </a:spcBef>
              <a:spcAft>
                <a:spcPts val="0"/>
              </a:spcAft>
              <a:buSzPct val="80000"/>
              <a:buChar char="◼"/>
            </a:pPr>
            <a:r>
              <a:rPr b="1" lang="en-US" sz="2200"/>
              <a:t>Response </a:t>
            </a:r>
            <a:endParaRPr/>
          </a:p>
          <a:p>
            <a:pPr indent="-320040" lvl="0" marL="438912" rtl="0" algn="l">
              <a:spcBef>
                <a:spcPts val="0"/>
              </a:spcBef>
              <a:spcAft>
                <a:spcPts val="0"/>
              </a:spcAft>
              <a:buSzPct val="80000"/>
              <a:buChar char="◼"/>
            </a:pPr>
            <a:r>
              <a:rPr b="1" lang="en-US" sz="2200"/>
              <a:t>RE: Quality versus quantity in scientific research publishing; experiences from Asia</a:t>
            </a:r>
            <a:endParaRPr/>
          </a:p>
          <a:p>
            <a:pPr indent="-320040" lvl="0" marL="438912" rtl="0" algn="l">
              <a:spcBef>
                <a:spcPts val="0"/>
              </a:spcBef>
              <a:spcAft>
                <a:spcPts val="0"/>
              </a:spcAft>
              <a:buSzPct val="80000"/>
              <a:buChar char="◼"/>
            </a:pPr>
            <a:r>
              <a:rPr lang="en-US" sz="2200"/>
              <a:t>Amin Zarghami, 2017</a:t>
            </a:r>
            <a:endParaRPr/>
          </a:p>
        </p:txBody>
      </p:sp>
      <p:sp>
        <p:nvSpPr>
          <p:cNvPr id="361" name="Google Shape;361;p43"/>
          <p:cNvSpPr/>
          <p:nvPr/>
        </p:nvSpPr>
        <p:spPr>
          <a:xfrm>
            <a:off x="0" y="6502750"/>
            <a:ext cx="91440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http://science.sciencemag.org/content/354/6319/1511/tab-e-letters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Open Access (OA)</a:t>
            </a:r>
            <a:endParaRPr/>
          </a:p>
        </p:txBody>
      </p:sp>
      <p:sp>
        <p:nvSpPr>
          <p:cNvPr id="154" name="Google Shape;154;p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US"/>
              <a:t>is the provision of </a:t>
            </a:r>
            <a:r>
              <a:rPr b="1" lang="en-US"/>
              <a:t>free access </a:t>
            </a:r>
            <a:r>
              <a:rPr lang="en-US"/>
              <a:t>to </a:t>
            </a:r>
            <a:r>
              <a:rPr b="1" lang="en-US"/>
              <a:t>peer-reviewed</a:t>
            </a:r>
            <a:r>
              <a:rPr lang="en-US"/>
              <a:t>, </a:t>
            </a:r>
            <a:r>
              <a:rPr b="1" lang="en-US"/>
              <a:t>scholarly</a:t>
            </a:r>
            <a:r>
              <a:rPr lang="en-US"/>
              <a:t> and </a:t>
            </a:r>
            <a:r>
              <a:rPr b="1" lang="en-US"/>
              <a:t>research information</a:t>
            </a:r>
            <a:r>
              <a:rPr lang="en-US"/>
              <a:t> to all.</a:t>
            </a:r>
            <a:endParaRPr/>
          </a:p>
          <a:p>
            <a:pPr indent="-157480" lvl="0" marL="438912" rtl="0" algn="l">
              <a:spcBef>
                <a:spcPts val="0"/>
              </a:spcBef>
              <a:spcAft>
                <a:spcPts val="0"/>
              </a:spcAft>
              <a:buSzPts val="2560"/>
              <a:buNone/>
            </a:pPr>
            <a:r>
              <a:t/>
            </a:r>
            <a:endParaRPr/>
          </a:p>
          <a:p>
            <a:pPr indent="-320040" lvl="0" marL="438912" rtl="0" algn="l">
              <a:spcBef>
                <a:spcPts val="0"/>
              </a:spcBef>
              <a:spcAft>
                <a:spcPts val="0"/>
              </a:spcAft>
              <a:buSzPts val="2560"/>
              <a:buChar char="◼"/>
            </a:pPr>
            <a:r>
              <a:rPr lang="en-US"/>
              <a:t>OA literature is </a:t>
            </a:r>
            <a:r>
              <a:rPr b="1" lang="en-US"/>
              <a:t>digital, online, free of charge</a:t>
            </a:r>
            <a:r>
              <a:rPr lang="en-US"/>
              <a:t>, and </a:t>
            </a:r>
            <a:r>
              <a:rPr b="1" lang="en-US"/>
              <a:t>free of most copyright and licensing restrictions</a:t>
            </a:r>
            <a:r>
              <a:rPr lang="en-US"/>
              <a:t>. (Suber, 2016)</a:t>
            </a:r>
            <a:endParaRPr/>
          </a:p>
        </p:txBody>
      </p:sp>
      <p:pic>
        <p:nvPicPr>
          <p:cNvPr id="155" name="Google Shape;155;p5"/>
          <p:cNvPicPr preferRelativeResize="0"/>
          <p:nvPr/>
        </p:nvPicPr>
        <p:blipFill rotWithShape="1">
          <a:blip r:embed="rId3">
            <a:alphaModFix/>
          </a:blip>
          <a:srcRect b="37446" l="42810" r="43844" t="32833"/>
          <a:stretch/>
        </p:blipFill>
        <p:spPr>
          <a:xfrm>
            <a:off x="7940158" y="1"/>
            <a:ext cx="1235926" cy="15240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p4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367" name="Google Shape;367;p4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US"/>
              <a:t>“It seems that the </a:t>
            </a:r>
            <a:r>
              <a:rPr lang="en-US">
                <a:solidFill>
                  <a:srgbClr val="FF0000"/>
                </a:solidFill>
              </a:rPr>
              <a:t>proliferation</a:t>
            </a:r>
            <a:r>
              <a:rPr lang="en-US"/>
              <a:t> of the number of predatory journals is </a:t>
            </a:r>
            <a:r>
              <a:rPr lang="en-US">
                <a:solidFill>
                  <a:srgbClr val="FF0000"/>
                </a:solidFill>
              </a:rPr>
              <a:t>unstoppable.</a:t>
            </a:r>
            <a:r>
              <a:rPr lang="en-US"/>
              <a:t>”</a:t>
            </a:r>
            <a:r>
              <a:rPr lang="en-US">
                <a:solidFill>
                  <a:srgbClr val="FF0000"/>
                </a:solidFill>
              </a:rPr>
              <a:t> </a:t>
            </a:r>
            <a:endParaRPr/>
          </a:p>
          <a:p>
            <a:pPr indent="-208280" lvl="0" marL="438912" rtl="0" algn="l">
              <a:spcBef>
                <a:spcPts val="0"/>
              </a:spcBef>
              <a:spcAft>
                <a:spcPts val="0"/>
              </a:spcAft>
              <a:buSzPts val="1760"/>
              <a:buNone/>
            </a:pPr>
            <a:r>
              <a:t/>
            </a:r>
            <a:endParaRPr b="1" sz="2200"/>
          </a:p>
          <a:p>
            <a:pPr indent="-320040" lvl="0" marL="438912" rtl="0" algn="l">
              <a:spcBef>
                <a:spcPts val="0"/>
              </a:spcBef>
              <a:spcAft>
                <a:spcPts val="0"/>
              </a:spcAft>
              <a:buSzPts val="1760"/>
              <a:buChar char="◼"/>
            </a:pPr>
            <a:r>
              <a:rPr b="1" lang="en-US" sz="2200"/>
              <a:t>Response </a:t>
            </a:r>
            <a:endParaRPr b="1" sz="2200"/>
          </a:p>
          <a:p>
            <a:pPr indent="-320040" lvl="0" marL="438912" rtl="0" algn="l">
              <a:spcBef>
                <a:spcPts val="0"/>
              </a:spcBef>
              <a:spcAft>
                <a:spcPts val="0"/>
              </a:spcAft>
              <a:buSzPts val="1760"/>
              <a:buChar char="◼"/>
            </a:pPr>
            <a:r>
              <a:rPr b="1" lang="en-US" sz="2200"/>
              <a:t>RE: Quality versus quantity in scientific research publishing; experiences from Asia</a:t>
            </a:r>
            <a:endParaRPr/>
          </a:p>
          <a:p>
            <a:pPr indent="-320040" lvl="0" marL="438912" rtl="0" algn="l">
              <a:spcBef>
                <a:spcPts val="0"/>
              </a:spcBef>
              <a:spcAft>
                <a:spcPts val="0"/>
              </a:spcAft>
              <a:buSzPts val="1760"/>
              <a:buChar char="◼"/>
            </a:pPr>
            <a:r>
              <a:rPr lang="en-US" sz="2200"/>
              <a:t>Amin Zarghami, 2017</a:t>
            </a:r>
            <a:endParaRPr/>
          </a:p>
        </p:txBody>
      </p:sp>
      <p:sp>
        <p:nvSpPr>
          <p:cNvPr id="368" name="Google Shape;368;p44"/>
          <p:cNvSpPr/>
          <p:nvPr/>
        </p:nvSpPr>
        <p:spPr>
          <a:xfrm>
            <a:off x="0" y="6502750"/>
            <a:ext cx="91440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http://science.sciencemag.org/content/354/6319/1511/tab-e-letters</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4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374" name="Google Shape;374;p4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lnSpcReduction="10000"/>
          </a:bodyPr>
          <a:lstStyle/>
          <a:p>
            <a:pPr indent="-320040" lvl="0" marL="438912" rtl="0" algn="l">
              <a:spcBef>
                <a:spcPts val="0"/>
              </a:spcBef>
              <a:spcAft>
                <a:spcPts val="0"/>
              </a:spcAft>
              <a:buSzPts val="2560"/>
              <a:buChar char="◼"/>
            </a:pPr>
            <a:r>
              <a:rPr lang="en-US"/>
              <a:t>“The justification of firm </a:t>
            </a:r>
            <a:r>
              <a:rPr lang="en-US">
                <a:solidFill>
                  <a:srgbClr val="FF0000"/>
                </a:solidFill>
              </a:rPr>
              <a:t>regulations</a:t>
            </a:r>
            <a:r>
              <a:rPr lang="en-US"/>
              <a:t> in national research councils by </a:t>
            </a:r>
            <a:r>
              <a:rPr lang="en-US">
                <a:solidFill>
                  <a:srgbClr val="FF0000"/>
                </a:solidFill>
              </a:rPr>
              <a:t>giving value to the quality over the quantity </a:t>
            </a:r>
            <a:r>
              <a:rPr lang="en-US"/>
              <a:t>of publication can lead to </a:t>
            </a:r>
            <a:r>
              <a:rPr lang="en-US">
                <a:solidFill>
                  <a:srgbClr val="FF0000"/>
                </a:solidFill>
              </a:rPr>
              <a:t>prevent from many unethical behaviors</a:t>
            </a:r>
            <a:r>
              <a:rPr lang="en-US"/>
              <a:t> and </a:t>
            </a:r>
            <a:r>
              <a:rPr lang="en-US">
                <a:solidFill>
                  <a:srgbClr val="FF0000"/>
                </a:solidFill>
              </a:rPr>
              <a:t>decrease the valuing </a:t>
            </a:r>
            <a:r>
              <a:rPr lang="en-US"/>
              <a:t>of predatory journals.”</a:t>
            </a:r>
            <a:endParaRPr/>
          </a:p>
          <a:p>
            <a:pPr indent="-208280" lvl="0" marL="438912" rtl="0" algn="l">
              <a:spcBef>
                <a:spcPts val="0"/>
              </a:spcBef>
              <a:spcAft>
                <a:spcPts val="0"/>
              </a:spcAft>
              <a:buSzPts val="1760"/>
              <a:buNone/>
            </a:pPr>
            <a:r>
              <a:t/>
            </a:r>
            <a:endParaRPr b="1" sz="2200"/>
          </a:p>
          <a:p>
            <a:pPr indent="-320040" lvl="0" marL="438912" rtl="0" algn="l">
              <a:spcBef>
                <a:spcPts val="0"/>
              </a:spcBef>
              <a:spcAft>
                <a:spcPts val="0"/>
              </a:spcAft>
              <a:buSzPts val="1760"/>
              <a:buChar char="◼"/>
            </a:pPr>
            <a:r>
              <a:rPr b="1" lang="en-US" sz="2200"/>
              <a:t>Response </a:t>
            </a:r>
            <a:endParaRPr b="1" sz="2200"/>
          </a:p>
          <a:p>
            <a:pPr indent="-320040" lvl="0" marL="438912" rtl="0" algn="l">
              <a:spcBef>
                <a:spcPts val="0"/>
              </a:spcBef>
              <a:spcAft>
                <a:spcPts val="0"/>
              </a:spcAft>
              <a:buSzPts val="1760"/>
              <a:buChar char="◼"/>
            </a:pPr>
            <a:r>
              <a:rPr b="1" lang="en-US" sz="2200"/>
              <a:t>RE: </a:t>
            </a:r>
            <a:r>
              <a:rPr b="1" lang="en-US" sz="2200"/>
              <a:t>Quality versus quantity in scientific research publishing; experiences from Asia</a:t>
            </a:r>
            <a:endParaRPr/>
          </a:p>
          <a:p>
            <a:pPr indent="-320040" lvl="0" marL="438912" rtl="0" algn="l">
              <a:spcBef>
                <a:spcPts val="0"/>
              </a:spcBef>
              <a:spcAft>
                <a:spcPts val="0"/>
              </a:spcAft>
              <a:buSzPts val="1760"/>
              <a:buChar char="◼"/>
            </a:pPr>
            <a:r>
              <a:rPr lang="en-US" sz="2200"/>
              <a:t>Amin Zarghami, 2017</a:t>
            </a:r>
            <a:endParaRPr/>
          </a:p>
        </p:txBody>
      </p:sp>
      <p:sp>
        <p:nvSpPr>
          <p:cNvPr id="375" name="Google Shape;375;p45"/>
          <p:cNvSpPr/>
          <p:nvPr/>
        </p:nvSpPr>
        <p:spPr>
          <a:xfrm>
            <a:off x="0" y="6502750"/>
            <a:ext cx="91440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http://science.sciencemag.org/content/354/6319/1511/tab-e-letters</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5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Hijacked Journals</a:t>
            </a:r>
            <a:endParaRPr/>
          </a:p>
        </p:txBody>
      </p:sp>
      <p:sp>
        <p:nvSpPr>
          <p:cNvPr id="382" name="Google Shape;382;p5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383" name="Google Shape;383;p51"/>
          <p:cNvSpPr/>
          <p:nvPr/>
        </p:nvSpPr>
        <p:spPr>
          <a:xfrm>
            <a:off x="55270" y="6488668"/>
            <a:ext cx="453361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https://predatoryjournals.com/hijacked/</a:t>
            </a:r>
            <a:endParaRPr/>
          </a:p>
        </p:txBody>
      </p:sp>
      <p:pic>
        <p:nvPicPr>
          <p:cNvPr id="384" name="Google Shape;384;p51"/>
          <p:cNvPicPr preferRelativeResize="0"/>
          <p:nvPr/>
        </p:nvPicPr>
        <p:blipFill rotWithShape="1">
          <a:blip r:embed="rId3">
            <a:alphaModFix/>
          </a:blip>
          <a:srcRect b="0" l="0" r="0" t="0"/>
          <a:stretch/>
        </p:blipFill>
        <p:spPr>
          <a:xfrm>
            <a:off x="702970" y="1496044"/>
            <a:ext cx="7945730" cy="5138033"/>
          </a:xfrm>
          <a:prstGeom prst="rect">
            <a:avLst/>
          </a:prstGeom>
          <a:noFill/>
          <a:ln>
            <a:noFill/>
          </a:ln>
        </p:spPr>
      </p:pic>
      <p:sp>
        <p:nvSpPr>
          <p:cNvPr id="385" name="Google Shape;385;p51"/>
          <p:cNvSpPr/>
          <p:nvPr/>
        </p:nvSpPr>
        <p:spPr>
          <a:xfrm>
            <a:off x="-19050" y="3903329"/>
            <a:ext cx="2448106" cy="49244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u="sng">
                <a:solidFill>
                  <a:schemeClr val="dk1"/>
                </a:solidFill>
                <a:latin typeface="Trebuchet MS"/>
                <a:ea typeface="Trebuchet MS"/>
                <a:cs typeface="Trebuchet MS"/>
                <a:sym typeface="Trebuchet MS"/>
                <a:hlinkClick r:id="rId4">
                  <a:extLst>
                    <a:ext uri="{A12FA001-AC4F-418D-AE19-62706E023703}">
                      <ahyp:hlinkClr val="tx"/>
                    </a:ext>
                  </a:extLst>
                </a:hlinkClick>
              </a:rPr>
              <a:t>http://psc.tomaspubs.com/</a:t>
            </a:r>
            <a:endParaRPr sz="1400">
              <a:solidFill>
                <a:schemeClr val="dk1"/>
              </a:solidFill>
              <a:latin typeface="Trebuchet MS"/>
              <a:ea typeface="Trebuchet MS"/>
              <a:cs typeface="Trebuchet MS"/>
              <a:sym typeface="Trebuchet MS"/>
            </a:endParaRPr>
          </a:p>
          <a:p>
            <a:pPr indent="0" lvl="0" marL="0" marR="0" rtl="0" algn="l">
              <a:spcBef>
                <a:spcPts val="0"/>
              </a:spcBef>
              <a:spcAft>
                <a:spcPts val="0"/>
              </a:spcAft>
              <a:buNone/>
            </a:pPr>
            <a:r>
              <a:rPr lang="en-US" sz="1200">
                <a:solidFill>
                  <a:schemeClr val="dk1"/>
                </a:solidFill>
                <a:latin typeface="Trebuchet MS"/>
                <a:ea typeface="Trebuchet MS"/>
                <a:cs typeface="Trebuchet MS"/>
                <a:sym typeface="Trebuchet MS"/>
              </a:rPr>
              <a:t>(This site can’t be reached)</a:t>
            </a:r>
            <a:endParaRPr sz="1200">
              <a:solidFill>
                <a:schemeClr val="dk1"/>
              </a:solidFill>
              <a:latin typeface="Trebuchet MS"/>
              <a:ea typeface="Trebuchet MS"/>
              <a:cs typeface="Trebuchet MS"/>
              <a:sym typeface="Trebuchet M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5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pic>
        <p:nvPicPr>
          <p:cNvPr id="391" name="Google Shape;391;p52"/>
          <p:cNvPicPr preferRelativeResize="0"/>
          <p:nvPr/>
        </p:nvPicPr>
        <p:blipFill rotWithShape="1">
          <a:blip r:embed="rId3">
            <a:alphaModFix/>
          </a:blip>
          <a:srcRect b="0" l="0" r="0" t="0"/>
          <a:stretch/>
        </p:blipFill>
        <p:spPr>
          <a:xfrm>
            <a:off x="0" y="5385"/>
            <a:ext cx="9144000" cy="6123530"/>
          </a:xfrm>
          <a:prstGeom prst="rect">
            <a:avLst/>
          </a:prstGeom>
          <a:noFill/>
          <a:ln>
            <a:noFill/>
          </a:ln>
        </p:spPr>
      </p:pic>
      <p:sp>
        <p:nvSpPr>
          <p:cNvPr id="392" name="Google Shape;392;p52"/>
          <p:cNvSpPr/>
          <p:nvPr/>
        </p:nvSpPr>
        <p:spPr>
          <a:xfrm>
            <a:off x="-36871" y="6495930"/>
            <a:ext cx="918087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rebuchet MS"/>
                <a:ea typeface="Trebuchet MS"/>
                <a:cs typeface="Trebuchet MS"/>
                <a:sym typeface="Trebuchet MS"/>
              </a:rPr>
              <a:t>https://web.archive.org/web/20160305194721/http://psc.tomaspubs.com/</a:t>
            </a:r>
            <a:endParaRPr/>
          </a:p>
        </p:txBody>
      </p:sp>
      <p:graphicFrame>
        <p:nvGraphicFramePr>
          <p:cNvPr id="393" name="Google Shape;393;p52"/>
          <p:cNvGraphicFramePr/>
          <p:nvPr/>
        </p:nvGraphicFramePr>
        <p:xfrm>
          <a:off x="7391400" y="3810000"/>
          <a:ext cx="3000000" cy="3000000"/>
        </p:xfrm>
        <a:graphic>
          <a:graphicData uri="http://schemas.openxmlformats.org/drawingml/2006/table">
            <a:tbl>
              <a:tblPr>
                <a:noFill/>
                <a:tableStyleId>{2CCCF0D8-B278-4A1B-882C-1B570A591ADC}</a:tableStyleId>
              </a:tblPr>
              <a:tblGrid>
                <a:gridCol w="1600200"/>
              </a:tblGrid>
              <a:tr h="436325">
                <a:tc>
                  <a:txBody>
                    <a:bodyPr/>
                    <a:lstStyle/>
                    <a:p>
                      <a:pPr indent="0" lvl="0" marL="0" marR="0" rtl="0" algn="l">
                        <a:spcBef>
                          <a:spcPts val="0"/>
                        </a:spcBef>
                        <a:spcAft>
                          <a:spcPts val="0"/>
                        </a:spcAft>
                        <a:buNone/>
                      </a:pPr>
                      <a:r>
                        <a:rPr lang="en-US" sz="1100" u="none" cap="none" strike="noStrike"/>
                        <a:t>University of San Carlos</a:t>
                      </a:r>
                      <a:br>
                        <a:rPr lang="en-US" sz="1100" u="none" cap="none" strike="noStrike"/>
                      </a:br>
                      <a:r>
                        <a:rPr lang="en-US" sz="1100" u="none" cap="none" strike="noStrike"/>
                        <a:t>0079-1466</a:t>
                      </a:r>
                      <a:endParaRPr/>
                    </a:p>
                  </a:txBody>
                  <a:tcPr marT="27425" marB="79950" marR="54825" marL="548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r>
            </a:tbl>
          </a:graphicData>
        </a:graphic>
      </p:graphicFrame>
      <p:sp>
        <p:nvSpPr>
          <p:cNvPr id="394" name="Google Shape;394;p52"/>
          <p:cNvSpPr/>
          <p:nvPr/>
        </p:nvSpPr>
        <p:spPr>
          <a:xfrm>
            <a:off x="2971800" y="4572000"/>
            <a:ext cx="990600" cy="1447800"/>
          </a:xfrm>
          <a:prstGeom prst="roundRect">
            <a:avLst>
              <a:gd fmla="val 16667" name="adj"/>
            </a:avLst>
          </a:prstGeom>
          <a:noFill/>
          <a:ln cap="flat" cmpd="thickThin" w="48000">
            <a:solidFill>
              <a:srgbClr val="92D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58"/>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US"/>
              <a:t>Reproducibility</a:t>
            </a:r>
            <a:endParaRPr/>
          </a:p>
        </p:txBody>
      </p:sp>
      <p:sp>
        <p:nvSpPr>
          <p:cNvPr id="400" name="Google Shape;400;p58"/>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sp>
        <p:nvSpPr>
          <p:cNvPr id="405" name="Google Shape;405;p5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406" name="Google Shape;406;p5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407" name="Google Shape;407;p59"/>
          <p:cNvPicPr preferRelativeResize="0"/>
          <p:nvPr/>
        </p:nvPicPr>
        <p:blipFill rotWithShape="1">
          <a:blip r:embed="rId3">
            <a:alphaModFix/>
          </a:blip>
          <a:srcRect b="0" l="0" r="0" t="0"/>
          <a:stretch/>
        </p:blipFill>
        <p:spPr>
          <a:xfrm>
            <a:off x="-1336123" y="1"/>
            <a:ext cx="10499174" cy="685800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 name="Shape 411"/>
        <p:cNvGrpSpPr/>
        <p:nvPr/>
      </p:nvGrpSpPr>
      <p:grpSpPr>
        <a:xfrm>
          <a:off x="0" y="0"/>
          <a:ext cx="0" cy="0"/>
          <a:chOff x="0" y="0"/>
          <a:chExt cx="0" cy="0"/>
        </a:xfrm>
      </p:grpSpPr>
      <p:sp>
        <p:nvSpPr>
          <p:cNvPr id="412" name="Google Shape;412;p6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413" name="Google Shape;413;p6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414" name="Google Shape;414;p61"/>
          <p:cNvPicPr preferRelativeResize="0"/>
          <p:nvPr/>
        </p:nvPicPr>
        <p:blipFill rotWithShape="1">
          <a:blip r:embed="rId3">
            <a:alphaModFix/>
          </a:blip>
          <a:srcRect b="0" l="0" r="0" t="0"/>
          <a:stretch/>
        </p:blipFill>
        <p:spPr>
          <a:xfrm>
            <a:off x="10886" y="762000"/>
            <a:ext cx="9224954" cy="5986342"/>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p6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US"/>
              <a:t>Among his many well-known findings:</a:t>
            </a:r>
            <a:endParaRPr/>
          </a:p>
        </p:txBody>
      </p:sp>
      <p:sp>
        <p:nvSpPr>
          <p:cNvPr id="421" name="Google Shape;421;p6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6390" lvl="0" marL="438912" rtl="0" algn="l">
              <a:spcBef>
                <a:spcPts val="0"/>
              </a:spcBef>
              <a:spcAft>
                <a:spcPts val="0"/>
              </a:spcAft>
              <a:buSzPts val="2660"/>
              <a:buChar char="◼"/>
            </a:pPr>
            <a:r>
              <a:rPr lang="en-US" sz="3300"/>
              <a:t>People eat more </a:t>
            </a:r>
            <a:endParaRPr sz="3300"/>
          </a:p>
          <a:p>
            <a:pPr indent="-274319" lvl="1" marL="731520" rtl="0" algn="l">
              <a:spcBef>
                <a:spcPts val="560"/>
              </a:spcBef>
              <a:spcAft>
                <a:spcPts val="0"/>
              </a:spcAft>
              <a:buSzPts val="2520"/>
              <a:buChar char="▪"/>
            </a:pPr>
            <a:r>
              <a:rPr lang="en-US"/>
              <a:t>when they're served in large bowls, </a:t>
            </a:r>
            <a:endParaRPr/>
          </a:p>
          <a:p>
            <a:pPr indent="-274319" lvl="1" marL="731520" rtl="0" algn="l">
              <a:spcBef>
                <a:spcPts val="560"/>
              </a:spcBef>
              <a:spcAft>
                <a:spcPts val="0"/>
              </a:spcAft>
              <a:buSzPts val="2520"/>
              <a:buChar char="▪"/>
            </a:pPr>
            <a:r>
              <a:rPr lang="en-US"/>
              <a:t>and when they're watching an action movie,</a:t>
            </a:r>
            <a:endParaRPr/>
          </a:p>
          <a:p>
            <a:pPr indent="-274319" lvl="1" marL="731520" rtl="0" algn="l">
              <a:spcBef>
                <a:spcPts val="560"/>
              </a:spcBef>
              <a:spcAft>
                <a:spcPts val="0"/>
              </a:spcAft>
              <a:buSzPts val="2520"/>
              <a:buChar char="▪"/>
            </a:pPr>
            <a:r>
              <a:rPr lang="en-US"/>
              <a:t>and when they sit close to the buffet at an all-you-can-eat restaurant.</a:t>
            </a:r>
            <a:endParaRPr/>
          </a:p>
          <a:p>
            <a:pPr indent="-320040" lvl="0" marL="438912" rtl="0" algn="l">
              <a:spcBef>
                <a:spcPts val="0"/>
              </a:spcBef>
              <a:spcAft>
                <a:spcPts val="0"/>
              </a:spcAft>
              <a:buSzPts val="2560"/>
              <a:buChar char="◼"/>
            </a:pPr>
            <a:r>
              <a:rPr lang="en-US"/>
              <a:t>People who eat with someone who is fat will make worse food choices</a:t>
            </a:r>
            <a:endParaRPr/>
          </a:p>
        </p:txBody>
      </p:sp>
      <p:sp>
        <p:nvSpPr>
          <p:cNvPr id="422" name="Google Shape;422;p63"/>
          <p:cNvSpPr/>
          <p:nvPr/>
        </p:nvSpPr>
        <p:spPr>
          <a:xfrm>
            <a:off x="0" y="6211669"/>
            <a:ext cx="9144000"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u="sng">
                <a:solidFill>
                  <a:schemeClr val="dk1"/>
                </a:solidFill>
                <a:latin typeface="Trebuchet MS"/>
                <a:ea typeface="Trebuchet MS"/>
                <a:cs typeface="Trebuchet MS"/>
                <a:sym typeface="Trebuchet MS"/>
                <a:hlinkClick r:id="rId3">
                  <a:extLst>
                    <a:ext uri="{A12FA001-AC4F-418D-AE19-62706E023703}">
                      <ahyp:hlinkClr val="tx"/>
                    </a:ext>
                  </a:extLst>
                </a:hlinkClick>
              </a:rPr>
              <a:t>https://www.npr.org/sections/thesalt/2018/09/26/651849441/cornell-food-researchers-downfall-raises-larger-questions-for-science</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 name="Shape 426"/>
        <p:cNvGrpSpPr/>
        <p:nvPr/>
      </p:nvGrpSpPr>
      <p:grpSpPr>
        <a:xfrm>
          <a:off x="0" y="0"/>
          <a:ext cx="0" cy="0"/>
          <a:chOff x="0" y="0"/>
          <a:chExt cx="0" cy="0"/>
        </a:xfrm>
      </p:grpSpPr>
      <p:sp>
        <p:nvSpPr>
          <p:cNvPr id="427" name="Google Shape;427;p6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428" name="Google Shape;428;p6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US"/>
              <a:t>people who grocery shop hungry buy more calories</a:t>
            </a:r>
            <a:endParaRPr/>
          </a:p>
          <a:p>
            <a:pPr indent="-320040" lvl="0" marL="438912" rtl="0" algn="l">
              <a:spcBef>
                <a:spcPts val="0"/>
              </a:spcBef>
              <a:spcAft>
                <a:spcPts val="0"/>
              </a:spcAft>
              <a:buSzPts val="2560"/>
              <a:buChar char="◼"/>
            </a:pPr>
            <a:r>
              <a:rPr lang="en-US"/>
              <a:t>preordering lunch can help you choose healthier food</a:t>
            </a:r>
            <a:endParaRPr/>
          </a:p>
          <a:p>
            <a:pPr indent="-320040" lvl="0" marL="438912" rtl="0" algn="l">
              <a:spcBef>
                <a:spcPts val="0"/>
              </a:spcBef>
              <a:spcAft>
                <a:spcPts val="0"/>
              </a:spcAft>
              <a:buSzPts val="2560"/>
              <a:buChar char="◼"/>
            </a:pPr>
            <a:r>
              <a:rPr lang="en-US"/>
              <a:t>serving people out of large bowls </a:t>
            </a:r>
            <a:r>
              <a:rPr lang="en-US"/>
              <a:t>encourage them to serve themselves larger portions.</a:t>
            </a:r>
            <a:endParaRPr/>
          </a:p>
        </p:txBody>
      </p:sp>
      <p:sp>
        <p:nvSpPr>
          <p:cNvPr id="429" name="Google Shape;429;p64"/>
          <p:cNvSpPr/>
          <p:nvPr/>
        </p:nvSpPr>
        <p:spPr>
          <a:xfrm>
            <a:off x="0" y="6140534"/>
            <a:ext cx="9144000"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u="sng">
                <a:solidFill>
                  <a:schemeClr val="dk1"/>
                </a:solidFill>
                <a:latin typeface="Trebuchet MS"/>
                <a:ea typeface="Trebuchet MS"/>
                <a:cs typeface="Trebuchet MS"/>
                <a:sym typeface="Trebuchet MS"/>
                <a:hlinkClick r:id="rId3">
                  <a:extLst>
                    <a:ext uri="{A12FA001-AC4F-418D-AE19-62706E023703}">
                      <ahyp:hlinkClr val="tx"/>
                    </a:ext>
                  </a:extLst>
                </a:hlinkClick>
              </a:rPr>
              <a:t>https://www.vox.com/science-and-health/2018/9/19/17879102/brian-wansink-cornell-food-brand-lab-retractions-jama</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
        <p:nvSpPr>
          <p:cNvPr id="435" name="Google Shape;435;p6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436" name="Google Shape;436;p6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437" name="Google Shape;437;p62"/>
          <p:cNvPicPr preferRelativeResize="0"/>
          <p:nvPr/>
        </p:nvPicPr>
        <p:blipFill rotWithShape="1">
          <a:blip r:embed="rId3">
            <a:alphaModFix/>
          </a:blip>
          <a:srcRect b="0" l="0" r="0" t="0"/>
          <a:stretch/>
        </p:blipFill>
        <p:spPr>
          <a:xfrm>
            <a:off x="-1067995" y="1"/>
            <a:ext cx="10211995" cy="688893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6"/>
          <p:cNvSpPr txBox="1"/>
          <p:nvPr>
            <p:ph type="title"/>
          </p:nvPr>
        </p:nvSpPr>
        <p:spPr>
          <a:xfrm>
            <a:off x="457200" y="155448"/>
            <a:ext cx="8229600" cy="1252728"/>
          </a:xfrm>
          <a:prstGeom prst="rect">
            <a:avLst/>
          </a:prstGeom>
          <a:noFill/>
          <a:ln>
            <a:noFill/>
          </a:ln>
        </p:spPr>
        <p:txBody>
          <a:bodyPr anchorCtr="0" anchor="ctr" bIns="34275" lIns="68550" spcFirstLastPara="1" rIns="68550" wrap="square" tIns="34275">
            <a:normAutofit/>
          </a:bodyPr>
          <a:lstStyle/>
          <a:p>
            <a:pPr indent="0" lvl="0" marL="0" rtl="0" algn="l">
              <a:lnSpc>
                <a:spcPct val="90000"/>
              </a:lnSpc>
              <a:spcBef>
                <a:spcPts val="0"/>
              </a:spcBef>
              <a:spcAft>
                <a:spcPts val="0"/>
              </a:spcAft>
              <a:buClr>
                <a:schemeClr val="dk1"/>
              </a:buClr>
              <a:buSzPts val="4400"/>
              <a:buFont typeface="Trebuchet MS"/>
              <a:buNone/>
            </a:pPr>
            <a:r>
              <a:rPr lang="en-US"/>
              <a:t>Open Access (OA)</a:t>
            </a:r>
            <a:endParaRPr/>
          </a:p>
        </p:txBody>
      </p:sp>
      <p:sp>
        <p:nvSpPr>
          <p:cNvPr id="162" name="Google Shape;162;p6"/>
          <p:cNvSpPr txBox="1"/>
          <p:nvPr>
            <p:ph idx="1" type="body"/>
          </p:nvPr>
        </p:nvSpPr>
        <p:spPr>
          <a:xfrm>
            <a:off x="457200" y="1775191"/>
            <a:ext cx="8229600" cy="4625609"/>
          </a:xfrm>
          <a:prstGeom prst="rect">
            <a:avLst/>
          </a:prstGeom>
          <a:noFill/>
          <a:ln>
            <a:noFill/>
          </a:ln>
        </p:spPr>
        <p:txBody>
          <a:bodyPr anchorCtr="0" anchor="t" bIns="34275" lIns="68550" spcFirstLastPara="1" rIns="68550" wrap="square" tIns="34275">
            <a:normAutofit/>
          </a:bodyPr>
          <a:lstStyle/>
          <a:p>
            <a:pPr indent="-457200" lvl="0" marL="457200" rtl="0" algn="l">
              <a:lnSpc>
                <a:spcPct val="90000"/>
              </a:lnSpc>
              <a:spcBef>
                <a:spcPts val="0"/>
              </a:spcBef>
              <a:spcAft>
                <a:spcPts val="0"/>
              </a:spcAft>
              <a:buClr>
                <a:schemeClr val="dk1"/>
              </a:buClr>
              <a:buSzPts val="2800"/>
              <a:buChar char="◼"/>
            </a:pPr>
            <a:r>
              <a:rPr lang="en-US"/>
              <a:t>OA removes </a:t>
            </a:r>
            <a:endParaRPr/>
          </a:p>
          <a:p>
            <a:pPr indent="-457200" lvl="1" marL="749808" rtl="0" algn="l">
              <a:lnSpc>
                <a:spcPct val="90000"/>
              </a:lnSpc>
              <a:spcBef>
                <a:spcPts val="560"/>
              </a:spcBef>
              <a:spcAft>
                <a:spcPts val="0"/>
              </a:spcAft>
              <a:buClr>
                <a:schemeClr val="dk1"/>
              </a:buClr>
              <a:buSzPts val="2800"/>
              <a:buChar char="▪"/>
            </a:pPr>
            <a:r>
              <a:rPr i="1" lang="en-US">
                <a:solidFill>
                  <a:srgbClr val="FF0000"/>
                </a:solidFill>
              </a:rPr>
              <a:t>price barriers</a:t>
            </a:r>
            <a:r>
              <a:rPr i="1" lang="en-US"/>
              <a:t> </a:t>
            </a:r>
            <a:endParaRPr i="1"/>
          </a:p>
          <a:p>
            <a:pPr indent="-457200" lvl="2" marL="1014984" rtl="0" algn="l">
              <a:lnSpc>
                <a:spcPct val="90000"/>
              </a:lnSpc>
              <a:spcBef>
                <a:spcPts val="480"/>
              </a:spcBef>
              <a:spcAft>
                <a:spcPts val="0"/>
              </a:spcAft>
              <a:buClr>
                <a:schemeClr val="dk1"/>
              </a:buClr>
              <a:buSzPts val="2800"/>
              <a:buChar char="▪"/>
            </a:pPr>
            <a:r>
              <a:rPr lang="en-US"/>
              <a:t>(subscriptions, licensing fees, pay-per-view fees) </a:t>
            </a:r>
            <a:endParaRPr/>
          </a:p>
          <a:p>
            <a:pPr indent="-457200" lvl="1" marL="749808" rtl="0" algn="l">
              <a:lnSpc>
                <a:spcPct val="90000"/>
              </a:lnSpc>
              <a:spcBef>
                <a:spcPts val="560"/>
              </a:spcBef>
              <a:spcAft>
                <a:spcPts val="0"/>
              </a:spcAft>
              <a:buClr>
                <a:schemeClr val="dk1"/>
              </a:buClr>
              <a:buSzPts val="2800"/>
              <a:buChar char="▪"/>
            </a:pPr>
            <a:r>
              <a:rPr lang="en-US">
                <a:solidFill>
                  <a:srgbClr val="FF0000"/>
                </a:solidFill>
              </a:rPr>
              <a:t>permission barriers </a:t>
            </a:r>
            <a:endParaRPr>
              <a:solidFill>
                <a:srgbClr val="FF0000"/>
              </a:solidFill>
            </a:endParaRPr>
          </a:p>
          <a:p>
            <a:pPr indent="-457200" lvl="2" marL="1014984" rtl="0" algn="l">
              <a:lnSpc>
                <a:spcPct val="90000"/>
              </a:lnSpc>
              <a:spcBef>
                <a:spcPts val="480"/>
              </a:spcBef>
              <a:spcAft>
                <a:spcPts val="0"/>
              </a:spcAft>
              <a:buClr>
                <a:schemeClr val="dk1"/>
              </a:buClr>
              <a:buSzPts val="2800"/>
              <a:buChar char="▪"/>
            </a:pPr>
            <a:r>
              <a:rPr lang="en-US"/>
              <a:t>(most copyright and licensing restrictions)</a:t>
            </a:r>
            <a:endParaRPr/>
          </a:p>
          <a:p>
            <a:pPr indent="-457200" lvl="0" marL="507492" rtl="0" algn="l">
              <a:lnSpc>
                <a:spcPct val="90000"/>
              </a:lnSpc>
              <a:spcBef>
                <a:spcPts val="375"/>
              </a:spcBef>
              <a:spcAft>
                <a:spcPts val="0"/>
              </a:spcAft>
              <a:buClr>
                <a:schemeClr val="dk1"/>
              </a:buClr>
              <a:buSzPts val="2400"/>
              <a:buChar char="◼"/>
            </a:pPr>
            <a:r>
              <a:rPr lang="en-US"/>
              <a:t>The PLoS shorthand definition — </a:t>
            </a:r>
            <a:r>
              <a:rPr lang="en-US">
                <a:solidFill>
                  <a:srgbClr val="FF0000"/>
                </a:solidFill>
              </a:rPr>
              <a:t>“free availability and unrestricted use” </a:t>
            </a:r>
            <a:r>
              <a:rPr lang="en-US"/>
              <a:t>— succinctly captures both elements.</a:t>
            </a:r>
            <a:endParaRPr/>
          </a:p>
        </p:txBody>
      </p:sp>
      <p:sp>
        <p:nvSpPr>
          <p:cNvPr id="163" name="Google Shape;163;p6"/>
          <p:cNvSpPr/>
          <p:nvPr/>
        </p:nvSpPr>
        <p:spPr>
          <a:xfrm>
            <a:off x="8071783" y="6581031"/>
            <a:ext cx="1072217" cy="276969"/>
          </a:xfrm>
          <a:prstGeom prst="rect">
            <a:avLst/>
          </a:prstGeom>
          <a:no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lang="en-US" sz="1350">
                <a:solidFill>
                  <a:schemeClr val="dk1"/>
                </a:solidFill>
                <a:latin typeface="Calibri"/>
                <a:ea typeface="Calibri"/>
                <a:cs typeface="Calibri"/>
                <a:sym typeface="Calibri"/>
              </a:rPr>
              <a:t>(Suber, 2016)</a:t>
            </a:r>
            <a:endParaRPr sz="1350">
              <a:solidFill>
                <a:schemeClr val="dk1"/>
              </a:solidFill>
              <a:latin typeface="Trebuchet MS"/>
              <a:ea typeface="Trebuchet MS"/>
              <a:cs typeface="Trebuchet MS"/>
              <a:sym typeface="Trebuchet MS"/>
            </a:endParaRPr>
          </a:p>
        </p:txBody>
      </p:sp>
      <p:pic>
        <p:nvPicPr>
          <p:cNvPr id="164" name="Google Shape;164;p6"/>
          <p:cNvPicPr preferRelativeResize="0"/>
          <p:nvPr/>
        </p:nvPicPr>
        <p:blipFill rotWithShape="1">
          <a:blip r:embed="rId3">
            <a:alphaModFix/>
          </a:blip>
          <a:srcRect b="37446" l="42810" r="43844" t="32833"/>
          <a:stretch/>
        </p:blipFill>
        <p:spPr>
          <a:xfrm>
            <a:off x="7940158" y="1"/>
            <a:ext cx="1235926" cy="15240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 name="Shape 441"/>
        <p:cNvGrpSpPr/>
        <p:nvPr/>
      </p:nvGrpSpPr>
      <p:grpSpPr>
        <a:xfrm>
          <a:off x="0" y="0"/>
          <a:ext cx="0" cy="0"/>
          <a:chOff x="0" y="0"/>
          <a:chExt cx="0" cy="0"/>
        </a:xfrm>
      </p:grpSpPr>
      <p:sp>
        <p:nvSpPr>
          <p:cNvPr id="442" name="Google Shape;442;p6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443" name="Google Shape;443;p6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444" name="Google Shape;444;p67"/>
          <p:cNvPicPr preferRelativeResize="0"/>
          <p:nvPr/>
        </p:nvPicPr>
        <p:blipFill rotWithShape="1">
          <a:blip r:embed="rId3">
            <a:alphaModFix/>
          </a:blip>
          <a:srcRect b="0" l="0" r="0" t="0"/>
          <a:stretch/>
        </p:blipFill>
        <p:spPr>
          <a:xfrm>
            <a:off x="-1531060" y="0"/>
            <a:ext cx="10675060" cy="6852676"/>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8" name="Shape 448"/>
        <p:cNvGrpSpPr/>
        <p:nvPr/>
      </p:nvGrpSpPr>
      <p:grpSpPr>
        <a:xfrm>
          <a:off x="0" y="0"/>
          <a:ext cx="0" cy="0"/>
          <a:chOff x="0" y="0"/>
          <a:chExt cx="0" cy="0"/>
        </a:xfrm>
      </p:grpSpPr>
      <p:sp>
        <p:nvSpPr>
          <p:cNvPr id="449" name="Google Shape;449;p6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450" name="Google Shape;450;p6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451" name="Google Shape;451;p68"/>
          <p:cNvPicPr preferRelativeResize="0"/>
          <p:nvPr/>
        </p:nvPicPr>
        <p:blipFill rotWithShape="1">
          <a:blip r:embed="rId3">
            <a:alphaModFix/>
          </a:blip>
          <a:srcRect b="0" l="12650" r="13680" t="2219"/>
          <a:stretch/>
        </p:blipFill>
        <p:spPr>
          <a:xfrm>
            <a:off x="-25400" y="0"/>
            <a:ext cx="7721600" cy="6874606"/>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 name="Shape 456"/>
        <p:cNvGrpSpPr/>
        <p:nvPr/>
      </p:nvGrpSpPr>
      <p:grpSpPr>
        <a:xfrm>
          <a:off x="0" y="0"/>
          <a:ext cx="0" cy="0"/>
          <a:chOff x="0" y="0"/>
          <a:chExt cx="0" cy="0"/>
        </a:xfrm>
      </p:grpSpPr>
      <p:sp>
        <p:nvSpPr>
          <p:cNvPr id="457" name="Google Shape;457;p6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458" name="Google Shape;458;p6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459" name="Google Shape;459;p69"/>
          <p:cNvPicPr preferRelativeResize="0"/>
          <p:nvPr/>
        </p:nvPicPr>
        <p:blipFill rotWithShape="1">
          <a:blip r:embed="rId3">
            <a:alphaModFix/>
          </a:blip>
          <a:srcRect b="0" l="0" r="0" t="0"/>
          <a:stretch/>
        </p:blipFill>
        <p:spPr>
          <a:xfrm>
            <a:off x="-54569" y="19050"/>
            <a:ext cx="9217619" cy="6610350"/>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 name="Shape 463"/>
        <p:cNvGrpSpPr/>
        <p:nvPr/>
      </p:nvGrpSpPr>
      <p:grpSpPr>
        <a:xfrm>
          <a:off x="0" y="0"/>
          <a:ext cx="0" cy="0"/>
          <a:chOff x="0" y="0"/>
          <a:chExt cx="0" cy="0"/>
        </a:xfrm>
      </p:grpSpPr>
      <p:sp>
        <p:nvSpPr>
          <p:cNvPr id="464" name="Google Shape;464;p7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465" name="Google Shape;465;p7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466" name="Google Shape;466;p70"/>
          <p:cNvPicPr preferRelativeResize="0"/>
          <p:nvPr/>
        </p:nvPicPr>
        <p:blipFill rotWithShape="1">
          <a:blip r:embed="rId3">
            <a:alphaModFix/>
          </a:blip>
          <a:srcRect b="0" l="0" r="0" t="0"/>
          <a:stretch/>
        </p:blipFill>
        <p:spPr>
          <a:xfrm>
            <a:off x="-990848" y="0"/>
            <a:ext cx="10237847" cy="6887029"/>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0" name="Shape 470"/>
        <p:cNvGrpSpPr/>
        <p:nvPr/>
      </p:nvGrpSpPr>
      <p:grpSpPr>
        <a:xfrm>
          <a:off x="0" y="0"/>
          <a:ext cx="0" cy="0"/>
          <a:chOff x="0" y="0"/>
          <a:chExt cx="0" cy="0"/>
        </a:xfrm>
      </p:grpSpPr>
      <p:sp>
        <p:nvSpPr>
          <p:cNvPr id="471" name="Google Shape;471;p7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472" name="Google Shape;472;p7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70000" lnSpcReduction="20000"/>
          </a:bodyPr>
          <a:lstStyle/>
          <a:p>
            <a:pPr indent="-320040" lvl="0" marL="438912" rtl="0" algn="l">
              <a:spcBef>
                <a:spcPts val="0"/>
              </a:spcBef>
              <a:spcAft>
                <a:spcPts val="0"/>
              </a:spcAft>
              <a:buSzPct val="80000"/>
              <a:buChar char="◼"/>
            </a:pPr>
            <a:r>
              <a:rPr lang="en-US"/>
              <a:t>Consistent with the university’s Academic Misconduct policy, a faculty committee conducted a thorough investigation into Professor Wansink’s research. The committee found that Professor Wansink committed academic misconduct in his research and scholarship, including </a:t>
            </a:r>
            <a:r>
              <a:rPr lang="en-US">
                <a:solidFill>
                  <a:srgbClr val="FF0000"/>
                </a:solidFill>
              </a:rPr>
              <a:t>misreporting of research data, problematic statistical techniques, failure to properly document and preserve research results, and inappropriate authorship</a:t>
            </a:r>
            <a:r>
              <a:rPr lang="en-US"/>
              <a:t>. As provided in Cornell policy, these findings were thoroughly reviewed by and upheld by Cornell’s dean of the faculty.</a:t>
            </a:r>
            <a:endParaRPr/>
          </a:p>
          <a:p>
            <a:pPr indent="-320040" lvl="0" marL="438912" rtl="0" algn="l">
              <a:spcBef>
                <a:spcPts val="0"/>
              </a:spcBef>
              <a:spcAft>
                <a:spcPts val="0"/>
              </a:spcAft>
              <a:buSzPct val="80000"/>
              <a:buChar char="◼"/>
            </a:pPr>
            <a:r>
              <a:rPr lang="en-US"/>
              <a:t>Professor Wansink has </a:t>
            </a:r>
            <a:r>
              <a:rPr lang="en-US">
                <a:solidFill>
                  <a:srgbClr val="FF0000"/>
                </a:solidFill>
              </a:rPr>
              <a:t>tendered his resignation </a:t>
            </a:r>
            <a:r>
              <a:rPr lang="en-US"/>
              <a:t>and will be retiring from Cornell at the end of this academic year. He has been removed from all teaching and research. Instead, he will be obligated to spend his time cooperating with the university in its ongoing review of his prior research.</a:t>
            </a:r>
            <a:endParaRPr/>
          </a:p>
        </p:txBody>
      </p:sp>
      <p:sp>
        <p:nvSpPr>
          <p:cNvPr id="473" name="Google Shape;473;p71"/>
          <p:cNvSpPr/>
          <p:nvPr/>
        </p:nvSpPr>
        <p:spPr>
          <a:xfrm>
            <a:off x="2743200" y="6534834"/>
            <a:ext cx="64008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u="sng">
                <a:solidFill>
                  <a:schemeClr val="dk1"/>
                </a:solidFill>
                <a:latin typeface="Trebuchet MS"/>
                <a:ea typeface="Trebuchet MS"/>
                <a:cs typeface="Trebuchet MS"/>
                <a:sym typeface="Trebuchet MS"/>
                <a:hlinkClick r:id="rId3">
                  <a:extLst>
                    <a:ext uri="{A12FA001-AC4F-418D-AE19-62706E023703}">
                      <ahyp:hlinkClr val="tx"/>
                    </a:ext>
                  </a:extLst>
                </a:hlinkClick>
              </a:rPr>
              <a:t>https://time.com/5402927/brian-wansink-cornell-resigned/</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 name="Shape 477"/>
        <p:cNvGrpSpPr/>
        <p:nvPr/>
      </p:nvGrpSpPr>
      <p:grpSpPr>
        <a:xfrm>
          <a:off x="0" y="0"/>
          <a:ext cx="0" cy="0"/>
          <a:chOff x="0" y="0"/>
          <a:chExt cx="0" cy="0"/>
        </a:xfrm>
      </p:grpSpPr>
      <p:sp>
        <p:nvSpPr>
          <p:cNvPr id="478" name="Google Shape;478;p7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479" name="Google Shape;479;p7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480" name="Google Shape;480;p72"/>
          <p:cNvPicPr preferRelativeResize="0"/>
          <p:nvPr/>
        </p:nvPicPr>
        <p:blipFill rotWithShape="1">
          <a:blip r:embed="rId3">
            <a:alphaModFix/>
          </a:blip>
          <a:srcRect b="0" l="0" r="0" t="0"/>
          <a:stretch/>
        </p:blipFill>
        <p:spPr>
          <a:xfrm>
            <a:off x="-458544" y="0"/>
            <a:ext cx="9602544" cy="6762162"/>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 name="Shape 484"/>
        <p:cNvGrpSpPr/>
        <p:nvPr/>
      </p:nvGrpSpPr>
      <p:grpSpPr>
        <a:xfrm>
          <a:off x="0" y="0"/>
          <a:ext cx="0" cy="0"/>
          <a:chOff x="0" y="0"/>
          <a:chExt cx="0" cy="0"/>
        </a:xfrm>
      </p:grpSpPr>
      <p:sp>
        <p:nvSpPr>
          <p:cNvPr id="485" name="Google Shape;485;p73"/>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US"/>
              <a:t>Plagiarism</a:t>
            </a:r>
            <a:endParaRPr/>
          </a:p>
        </p:txBody>
      </p:sp>
      <p:sp>
        <p:nvSpPr>
          <p:cNvPr id="486" name="Google Shape;486;p73"/>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 name="Shape 490"/>
        <p:cNvGrpSpPr/>
        <p:nvPr/>
      </p:nvGrpSpPr>
      <p:grpSpPr>
        <a:xfrm>
          <a:off x="0" y="0"/>
          <a:ext cx="0" cy="0"/>
          <a:chOff x="0" y="0"/>
          <a:chExt cx="0" cy="0"/>
        </a:xfrm>
      </p:grpSpPr>
      <p:sp>
        <p:nvSpPr>
          <p:cNvPr id="491" name="Google Shape;491;p7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3600"/>
              <a:buFont typeface="Trebuchet MS"/>
              <a:buNone/>
            </a:pPr>
            <a:r>
              <a:rPr b="1" lang="en-US" sz="3600"/>
              <a:t>Plagiarism</a:t>
            </a:r>
            <a:endParaRPr/>
          </a:p>
        </p:txBody>
      </p:sp>
      <p:sp>
        <p:nvSpPr>
          <p:cNvPr id="492" name="Google Shape;492;p7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240"/>
              <a:buChar char="◼"/>
            </a:pPr>
            <a:r>
              <a:rPr lang="en-US" sz="2800"/>
              <a:t>is presenting the words or ideas of someone else as your own without proper acknowledgment of the source.</a:t>
            </a:r>
            <a:endParaRPr/>
          </a:p>
        </p:txBody>
      </p:sp>
      <p:sp>
        <p:nvSpPr>
          <p:cNvPr id="493" name="Google Shape;493;p74"/>
          <p:cNvSpPr/>
          <p:nvPr/>
        </p:nvSpPr>
        <p:spPr>
          <a:xfrm>
            <a:off x="2324100" y="6477000"/>
            <a:ext cx="6819900" cy="338138"/>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Clr>
                <a:schemeClr val="dk1"/>
              </a:buClr>
              <a:buSzPts val="1600"/>
              <a:buFont typeface="Arial"/>
              <a:buNone/>
            </a:pPr>
            <a:r>
              <a:rPr b="0" lang="en-US" sz="1600">
                <a:solidFill>
                  <a:schemeClr val="dk1"/>
                </a:solidFill>
                <a:latin typeface="Arial"/>
                <a:ea typeface="Arial"/>
                <a:cs typeface="Arial"/>
                <a:sym typeface="Arial"/>
              </a:rPr>
              <a:t>http://www.webpages.uidaho.edu/info_literacy/modules/module6/6_4.htm</a:t>
            </a:r>
            <a:endParaRPr b="0" sz="1600">
              <a:solidFill>
                <a:schemeClr val="dk1"/>
              </a:solidFill>
              <a:latin typeface="Arial"/>
              <a:ea typeface="Arial"/>
              <a:cs typeface="Arial"/>
              <a:sym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 name="Shape 497"/>
        <p:cNvGrpSpPr/>
        <p:nvPr/>
      </p:nvGrpSpPr>
      <p:grpSpPr>
        <a:xfrm>
          <a:off x="0" y="0"/>
          <a:ext cx="0" cy="0"/>
          <a:chOff x="0" y="0"/>
          <a:chExt cx="0" cy="0"/>
        </a:xfrm>
      </p:grpSpPr>
      <p:sp>
        <p:nvSpPr>
          <p:cNvPr id="498" name="Google Shape;498;p7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pic>
        <p:nvPicPr>
          <p:cNvPr id="499" name="Google Shape;499;p76"/>
          <p:cNvPicPr preferRelativeResize="0"/>
          <p:nvPr>
            <p:ph idx="1" type="body"/>
          </p:nvPr>
        </p:nvPicPr>
        <p:blipFill rotWithShape="1">
          <a:blip r:embed="rId3">
            <a:alphaModFix/>
          </a:blip>
          <a:srcRect b="0" l="0" r="0" t="0"/>
          <a:stretch/>
        </p:blipFill>
        <p:spPr>
          <a:xfrm>
            <a:off x="0" y="0"/>
            <a:ext cx="9185275" cy="5943600"/>
          </a:xfrm>
          <a:prstGeom prst="rect">
            <a:avLst/>
          </a:prstGeom>
          <a:noFill/>
          <a:ln>
            <a:noFill/>
          </a:ln>
        </p:spPr>
      </p:pic>
      <p:sp>
        <p:nvSpPr>
          <p:cNvPr id="500" name="Google Shape;500;p76"/>
          <p:cNvSpPr/>
          <p:nvPr/>
        </p:nvSpPr>
        <p:spPr>
          <a:xfrm>
            <a:off x="914400" y="6550025"/>
            <a:ext cx="8229600" cy="307975"/>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Clr>
                <a:schemeClr val="dk1"/>
              </a:buClr>
              <a:buSzPts val="1400"/>
              <a:buFont typeface="Arial"/>
              <a:buNone/>
            </a:pPr>
            <a:r>
              <a:rPr b="0" lang="en-US" sz="1400">
                <a:solidFill>
                  <a:schemeClr val="dk1"/>
                </a:solidFill>
                <a:latin typeface="Arial"/>
                <a:ea typeface="Arial"/>
                <a:cs typeface="Arial"/>
                <a:sym typeface="Arial"/>
              </a:rPr>
              <a:t>http://thevisualcommunicationguy.com/wp-content/uploads/2014/09/Infographic_Did-I-Plagiarize1.jpg</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 name="Shape 504"/>
        <p:cNvGrpSpPr/>
        <p:nvPr/>
      </p:nvGrpSpPr>
      <p:grpSpPr>
        <a:xfrm>
          <a:off x="0" y="0"/>
          <a:ext cx="0" cy="0"/>
          <a:chOff x="0" y="0"/>
          <a:chExt cx="0" cy="0"/>
        </a:xfrm>
      </p:grpSpPr>
      <p:sp>
        <p:nvSpPr>
          <p:cNvPr id="505" name="Google Shape;505;p7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506" name="Google Shape;506;p7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507" name="Google Shape;507;p77"/>
          <p:cNvPicPr preferRelativeResize="0"/>
          <p:nvPr/>
        </p:nvPicPr>
        <p:blipFill rotWithShape="1">
          <a:blip r:embed="rId3">
            <a:alphaModFix/>
          </a:blip>
          <a:srcRect b="0" l="0" r="0" t="0"/>
          <a:stretch/>
        </p:blipFill>
        <p:spPr>
          <a:xfrm>
            <a:off x="1" y="3416691"/>
            <a:ext cx="9144000" cy="326469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7"/>
          <p:cNvSpPr txBox="1"/>
          <p:nvPr>
            <p:ph type="title"/>
          </p:nvPr>
        </p:nvSpPr>
        <p:spPr>
          <a:xfrm>
            <a:off x="457200" y="155448"/>
            <a:ext cx="8229600" cy="1252728"/>
          </a:xfrm>
          <a:prstGeom prst="rect">
            <a:avLst/>
          </a:prstGeom>
          <a:noFill/>
          <a:ln>
            <a:noFill/>
          </a:ln>
        </p:spPr>
        <p:txBody>
          <a:bodyPr anchorCtr="0" anchor="ctr" bIns="34275" lIns="68550" spcFirstLastPara="1" rIns="68550" wrap="square" tIns="34275">
            <a:normAutofit fontScale="90000"/>
          </a:bodyPr>
          <a:lstStyle/>
          <a:p>
            <a:pPr indent="0" lvl="0" marL="0" rtl="0" algn="ctr">
              <a:lnSpc>
                <a:spcPct val="90000"/>
              </a:lnSpc>
              <a:spcBef>
                <a:spcPts val="0"/>
              </a:spcBef>
              <a:spcAft>
                <a:spcPts val="0"/>
              </a:spcAft>
              <a:buClr>
                <a:srgbClr val="FF0000"/>
              </a:buClr>
              <a:buSzPct val="108641"/>
              <a:buFont typeface="Trebuchet MS"/>
              <a:buNone/>
            </a:pPr>
            <a:r>
              <a:rPr lang="en-US">
                <a:solidFill>
                  <a:srgbClr val="FF0000"/>
                </a:solidFill>
              </a:rPr>
              <a:t>Open access </a:t>
            </a:r>
            <a:r>
              <a:rPr lang="en-US">
                <a:solidFill>
                  <a:schemeClr val="lt1"/>
                </a:solidFill>
              </a:rPr>
              <a:t>is not synonymous with </a:t>
            </a:r>
            <a:r>
              <a:rPr lang="en-US">
                <a:solidFill>
                  <a:srgbClr val="FF0000"/>
                </a:solidFill>
              </a:rPr>
              <a:t>universal access.</a:t>
            </a:r>
            <a:endParaRPr>
              <a:solidFill>
                <a:srgbClr val="FF0000"/>
              </a:solidFill>
            </a:endParaRPr>
          </a:p>
        </p:txBody>
      </p:sp>
      <p:sp>
        <p:nvSpPr>
          <p:cNvPr id="171" name="Google Shape;171;p7"/>
          <p:cNvSpPr txBox="1"/>
          <p:nvPr>
            <p:ph idx="1" type="body"/>
          </p:nvPr>
        </p:nvSpPr>
        <p:spPr>
          <a:xfrm>
            <a:off x="457200" y="1775191"/>
            <a:ext cx="8229600" cy="4625609"/>
          </a:xfrm>
          <a:prstGeom prst="rect">
            <a:avLst/>
          </a:prstGeom>
          <a:noFill/>
          <a:ln>
            <a:noFill/>
          </a:ln>
        </p:spPr>
        <p:txBody>
          <a:bodyPr anchorCtr="0" anchor="t" bIns="34275" lIns="68550" spcFirstLastPara="1" rIns="68550" wrap="square" tIns="34275">
            <a:normAutofit/>
          </a:bodyPr>
          <a:lstStyle/>
          <a:p>
            <a:pPr indent="0" lvl="0" marL="0" rtl="0" algn="l">
              <a:lnSpc>
                <a:spcPct val="90000"/>
              </a:lnSpc>
              <a:spcBef>
                <a:spcPts val="0"/>
              </a:spcBef>
              <a:spcAft>
                <a:spcPts val="0"/>
              </a:spcAft>
              <a:buClr>
                <a:schemeClr val="dk1"/>
              </a:buClr>
              <a:buSzPts val="2800"/>
              <a:buNone/>
            </a:pPr>
            <a:r>
              <a:rPr lang="en-US" sz="2800"/>
              <a:t>Even after OA has been achieved, at least four (4) kinds of access barrier might remain in place:</a:t>
            </a:r>
            <a:endParaRPr sz="2800"/>
          </a:p>
          <a:p>
            <a:pPr indent="-385763" lvl="0" marL="385763" rtl="0" algn="l">
              <a:lnSpc>
                <a:spcPct val="90000"/>
              </a:lnSpc>
              <a:spcBef>
                <a:spcPts val="750"/>
              </a:spcBef>
              <a:spcAft>
                <a:spcPts val="0"/>
              </a:spcAft>
              <a:buClr>
                <a:schemeClr val="dk1"/>
              </a:buClr>
              <a:buSzPts val="2800"/>
              <a:buFont typeface="Impact"/>
              <a:buAutoNum type="arabicPeriod"/>
            </a:pPr>
            <a:r>
              <a:rPr lang="en-US"/>
              <a:t>Filtering and censorship barriers</a:t>
            </a:r>
            <a:endParaRPr/>
          </a:p>
          <a:p>
            <a:pPr indent="-385763" lvl="0" marL="385763" rtl="0" algn="l">
              <a:lnSpc>
                <a:spcPct val="90000"/>
              </a:lnSpc>
              <a:spcBef>
                <a:spcPts val="750"/>
              </a:spcBef>
              <a:spcAft>
                <a:spcPts val="0"/>
              </a:spcAft>
              <a:buClr>
                <a:schemeClr val="dk1"/>
              </a:buClr>
              <a:buSzPts val="2800"/>
              <a:buFont typeface="Impact"/>
              <a:buAutoNum type="arabicPeriod"/>
            </a:pPr>
            <a:r>
              <a:rPr lang="en-US"/>
              <a:t>Language barriers</a:t>
            </a:r>
            <a:endParaRPr/>
          </a:p>
          <a:p>
            <a:pPr indent="-385763" lvl="0" marL="385763" rtl="0" algn="l">
              <a:lnSpc>
                <a:spcPct val="90000"/>
              </a:lnSpc>
              <a:spcBef>
                <a:spcPts val="750"/>
              </a:spcBef>
              <a:spcAft>
                <a:spcPts val="0"/>
              </a:spcAft>
              <a:buClr>
                <a:schemeClr val="dk1"/>
              </a:buClr>
              <a:buSzPts val="2800"/>
              <a:buFont typeface="Impact"/>
              <a:buAutoNum type="arabicPeriod"/>
            </a:pPr>
            <a:r>
              <a:rPr lang="en-US"/>
              <a:t>Handicap access barriers</a:t>
            </a:r>
            <a:endParaRPr/>
          </a:p>
          <a:p>
            <a:pPr indent="-385763" lvl="0" marL="385763" rtl="0" algn="l">
              <a:lnSpc>
                <a:spcPct val="90000"/>
              </a:lnSpc>
              <a:spcBef>
                <a:spcPts val="750"/>
              </a:spcBef>
              <a:spcAft>
                <a:spcPts val="0"/>
              </a:spcAft>
              <a:buClr>
                <a:schemeClr val="dk1"/>
              </a:buClr>
              <a:buSzPts val="2800"/>
              <a:buFont typeface="Impact"/>
              <a:buAutoNum type="arabicPeriod"/>
            </a:pPr>
            <a:r>
              <a:rPr lang="en-US"/>
              <a:t>Connectivity barriers</a:t>
            </a:r>
            <a:endParaRPr/>
          </a:p>
        </p:txBody>
      </p:sp>
      <p:sp>
        <p:nvSpPr>
          <p:cNvPr id="172" name="Google Shape;172;p7"/>
          <p:cNvSpPr/>
          <p:nvPr/>
        </p:nvSpPr>
        <p:spPr>
          <a:xfrm>
            <a:off x="8071783" y="6581031"/>
            <a:ext cx="1072217" cy="276969"/>
          </a:xfrm>
          <a:prstGeom prst="rect">
            <a:avLst/>
          </a:prstGeom>
          <a:no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lang="en-US" sz="1350">
                <a:solidFill>
                  <a:schemeClr val="dk1"/>
                </a:solidFill>
                <a:latin typeface="Calibri"/>
                <a:ea typeface="Calibri"/>
                <a:cs typeface="Calibri"/>
                <a:sym typeface="Calibri"/>
              </a:rPr>
              <a:t>(Suber, 2016)</a:t>
            </a:r>
            <a:endParaRPr sz="1350">
              <a:solidFill>
                <a:schemeClr val="dk1"/>
              </a:solidFill>
              <a:latin typeface="Trebuchet MS"/>
              <a:ea typeface="Trebuchet MS"/>
              <a:cs typeface="Trebuchet MS"/>
              <a:sym typeface="Trebuchet M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 name="Shape 511"/>
        <p:cNvGrpSpPr/>
        <p:nvPr/>
      </p:nvGrpSpPr>
      <p:grpSpPr>
        <a:xfrm>
          <a:off x="0" y="0"/>
          <a:ext cx="0" cy="0"/>
          <a:chOff x="0" y="0"/>
          <a:chExt cx="0" cy="0"/>
        </a:xfrm>
      </p:grpSpPr>
      <p:sp>
        <p:nvSpPr>
          <p:cNvPr id="512" name="Google Shape;512;p7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513" name="Google Shape;513;p7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514" name="Google Shape;514;p79"/>
          <p:cNvPicPr preferRelativeResize="0"/>
          <p:nvPr/>
        </p:nvPicPr>
        <p:blipFill rotWithShape="1">
          <a:blip r:embed="rId3">
            <a:alphaModFix/>
          </a:blip>
          <a:srcRect b="0" l="0" r="0" t="0"/>
          <a:stretch/>
        </p:blipFill>
        <p:spPr>
          <a:xfrm>
            <a:off x="0" y="914400"/>
            <a:ext cx="9201818" cy="5924550"/>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 name="Shape 518"/>
        <p:cNvGrpSpPr/>
        <p:nvPr/>
      </p:nvGrpSpPr>
      <p:grpSpPr>
        <a:xfrm>
          <a:off x="0" y="0"/>
          <a:ext cx="0" cy="0"/>
          <a:chOff x="0" y="0"/>
          <a:chExt cx="0" cy="0"/>
        </a:xfrm>
      </p:grpSpPr>
      <p:sp>
        <p:nvSpPr>
          <p:cNvPr id="519" name="Google Shape;519;p8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520" name="Google Shape;520;p8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521" name="Google Shape;521;p81"/>
          <p:cNvPicPr preferRelativeResize="0"/>
          <p:nvPr/>
        </p:nvPicPr>
        <p:blipFill rotWithShape="1">
          <a:blip r:embed="rId3">
            <a:alphaModFix/>
          </a:blip>
          <a:srcRect b="0" l="0" r="0" t="0"/>
          <a:stretch/>
        </p:blipFill>
        <p:spPr>
          <a:xfrm>
            <a:off x="0" y="676331"/>
            <a:ext cx="9144000" cy="6181669"/>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 name="Shape 526"/>
        <p:cNvGrpSpPr/>
        <p:nvPr/>
      </p:nvGrpSpPr>
      <p:grpSpPr>
        <a:xfrm>
          <a:off x="0" y="0"/>
          <a:ext cx="0" cy="0"/>
          <a:chOff x="0" y="0"/>
          <a:chExt cx="0" cy="0"/>
        </a:xfrm>
      </p:grpSpPr>
      <p:sp>
        <p:nvSpPr>
          <p:cNvPr id="527" name="Google Shape;527;g177f48b6aa9_0_0"/>
          <p:cNvSpPr txBox="1"/>
          <p:nvPr>
            <p:ph type="title"/>
          </p:nvPr>
        </p:nvSpPr>
        <p:spPr>
          <a:xfrm>
            <a:off x="457200" y="155448"/>
            <a:ext cx="8229600" cy="1252800"/>
          </a:xfrm>
          <a:prstGeom prst="rect">
            <a:avLst/>
          </a:prstGeom>
        </p:spPr>
        <p:txBody>
          <a:bodyPr anchorCtr="0" anchor="ctr" bIns="45700" lIns="91425" spcFirstLastPara="1" rIns="45700" wrap="square" tIns="45700">
            <a:normAutofit/>
          </a:bodyPr>
          <a:lstStyle/>
          <a:p>
            <a:pPr indent="0" lvl="0" marL="0" rtl="0" algn="l">
              <a:spcBef>
                <a:spcPts val="0"/>
              </a:spcBef>
              <a:spcAft>
                <a:spcPts val="0"/>
              </a:spcAft>
              <a:buNone/>
            </a:pPr>
            <a:r>
              <a:rPr lang="en-US"/>
              <a:t>ETD</a:t>
            </a:r>
            <a:endParaRPr/>
          </a:p>
        </p:txBody>
      </p:sp>
      <p:sp>
        <p:nvSpPr>
          <p:cNvPr id="528" name="Google Shape;528;g177f48b6aa9_0_0"/>
          <p:cNvSpPr txBox="1"/>
          <p:nvPr>
            <p:ph idx="1" type="body"/>
          </p:nvPr>
        </p:nvSpPr>
        <p:spPr>
          <a:xfrm>
            <a:off x="457200" y="1775191"/>
            <a:ext cx="8229600" cy="4625700"/>
          </a:xfrm>
          <a:prstGeom prst="rect">
            <a:avLst/>
          </a:prstGeom>
        </p:spPr>
        <p:txBody>
          <a:bodyPr anchorCtr="0" anchor="t" bIns="45700" lIns="54850" spcFirstLastPara="1" rIns="91425" wrap="square" tIns="91425">
            <a:normAutofit/>
          </a:bodyPr>
          <a:lstStyle/>
          <a:p>
            <a:pPr indent="0" lvl="0" marL="0" rtl="0" algn="l">
              <a:spcBef>
                <a:spcPts val="0"/>
              </a:spcBef>
              <a:spcAft>
                <a:spcPts val="0"/>
              </a:spcAft>
              <a:buNone/>
            </a:pPr>
            <a:r>
              <a:t/>
            </a:r>
            <a:endParaRPr/>
          </a:p>
        </p:txBody>
      </p:sp>
      <p:pic>
        <p:nvPicPr>
          <p:cNvPr id="529" name="Google Shape;529;g177f48b6aa9_0_0"/>
          <p:cNvPicPr preferRelativeResize="0"/>
          <p:nvPr/>
        </p:nvPicPr>
        <p:blipFill>
          <a:blip r:embed="rId3">
            <a:alphaModFix/>
          </a:blip>
          <a:stretch>
            <a:fillRect/>
          </a:stretch>
        </p:blipFill>
        <p:spPr>
          <a:xfrm>
            <a:off x="0" y="1576095"/>
            <a:ext cx="9144003" cy="5281912"/>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4" name="Shape 534"/>
        <p:cNvGrpSpPr/>
        <p:nvPr/>
      </p:nvGrpSpPr>
      <p:grpSpPr>
        <a:xfrm>
          <a:off x="0" y="0"/>
          <a:ext cx="0" cy="0"/>
          <a:chOff x="0" y="0"/>
          <a:chExt cx="0" cy="0"/>
        </a:xfrm>
      </p:grpSpPr>
      <p:sp>
        <p:nvSpPr>
          <p:cNvPr id="535" name="Google Shape;535;g177f48b6aa9_0_34"/>
          <p:cNvSpPr txBox="1"/>
          <p:nvPr>
            <p:ph type="title"/>
          </p:nvPr>
        </p:nvSpPr>
        <p:spPr>
          <a:xfrm>
            <a:off x="457200" y="155448"/>
            <a:ext cx="8229600" cy="1252800"/>
          </a:xfrm>
          <a:prstGeom prst="rect">
            <a:avLst/>
          </a:prstGeom>
        </p:spPr>
        <p:txBody>
          <a:bodyPr anchorCtr="0" anchor="ctr" bIns="45700" lIns="91425" spcFirstLastPara="1" rIns="45700" wrap="square" tIns="45700">
            <a:normAutofit/>
          </a:bodyPr>
          <a:lstStyle/>
          <a:p>
            <a:pPr indent="0" lvl="0" marL="0" rtl="0" algn="l">
              <a:spcBef>
                <a:spcPts val="0"/>
              </a:spcBef>
              <a:spcAft>
                <a:spcPts val="0"/>
              </a:spcAft>
              <a:buNone/>
            </a:pPr>
            <a:r>
              <a:rPr lang="en-US"/>
              <a:t>Dilemma</a:t>
            </a:r>
            <a:endParaRPr/>
          </a:p>
        </p:txBody>
      </p:sp>
      <p:sp>
        <p:nvSpPr>
          <p:cNvPr id="536" name="Google Shape;536;g177f48b6aa9_0_34"/>
          <p:cNvSpPr txBox="1"/>
          <p:nvPr>
            <p:ph idx="1" type="body"/>
          </p:nvPr>
        </p:nvSpPr>
        <p:spPr>
          <a:xfrm>
            <a:off x="457200" y="1775191"/>
            <a:ext cx="8229600" cy="4625700"/>
          </a:xfrm>
          <a:prstGeom prst="rect">
            <a:avLst/>
          </a:prstGeom>
        </p:spPr>
        <p:txBody>
          <a:bodyPr anchorCtr="0" anchor="t" bIns="45700" lIns="54850" spcFirstLastPara="1" rIns="91425" wrap="square" tIns="91425">
            <a:normAutofit/>
          </a:bodyPr>
          <a:lstStyle/>
          <a:p>
            <a:pPr indent="-460375" lvl="0" marL="457200" rtl="0" algn="l">
              <a:spcBef>
                <a:spcPts val="0"/>
              </a:spcBef>
              <a:spcAft>
                <a:spcPts val="0"/>
              </a:spcAft>
              <a:buSzPts val="3650"/>
              <a:buFont typeface="Arial"/>
              <a:buChar char="◼"/>
            </a:pPr>
            <a:r>
              <a:rPr lang="en-US" sz="3650">
                <a:solidFill>
                  <a:srgbClr val="4D5156"/>
                </a:solidFill>
                <a:highlight>
                  <a:srgbClr val="FFFFFF"/>
                </a:highlight>
                <a:latin typeface="Arial"/>
                <a:ea typeface="Arial"/>
                <a:cs typeface="Arial"/>
                <a:sym typeface="Arial"/>
              </a:rPr>
              <a:t>plagiarism check should be done before deposit.</a:t>
            </a:r>
            <a:endParaRPr sz="3650">
              <a:solidFill>
                <a:srgbClr val="4D5156"/>
              </a:solidFill>
              <a:highlight>
                <a:srgbClr val="FFFFFF"/>
              </a:highlight>
              <a:latin typeface="Arial"/>
              <a:ea typeface="Arial"/>
              <a:cs typeface="Arial"/>
              <a:sym typeface="Arial"/>
            </a:endParaRPr>
          </a:p>
          <a:p>
            <a:pPr indent="-460375" lvl="0" marL="457200" rtl="0" algn="l">
              <a:spcBef>
                <a:spcPts val="0"/>
              </a:spcBef>
              <a:spcAft>
                <a:spcPts val="0"/>
              </a:spcAft>
              <a:buSzPts val="3650"/>
              <a:buFont typeface="Arial"/>
              <a:buChar char="◼"/>
            </a:pPr>
            <a:r>
              <a:rPr lang="en-US" sz="3650">
                <a:solidFill>
                  <a:srgbClr val="4D5156"/>
                </a:solidFill>
                <a:highlight>
                  <a:srgbClr val="FFFFFF"/>
                </a:highlight>
                <a:latin typeface="Arial"/>
                <a:ea typeface="Arial"/>
                <a:cs typeface="Arial"/>
                <a:sym typeface="Arial"/>
              </a:rPr>
              <a:t>previous theses and </a:t>
            </a:r>
            <a:r>
              <a:rPr lang="en-US" sz="3650">
                <a:solidFill>
                  <a:srgbClr val="4D5156"/>
                </a:solidFill>
                <a:highlight>
                  <a:srgbClr val="FFFFFF"/>
                </a:highlight>
                <a:latin typeface="Arial"/>
                <a:ea typeface="Arial"/>
                <a:cs typeface="Arial"/>
                <a:sym typeface="Arial"/>
              </a:rPr>
              <a:t>dissertations</a:t>
            </a:r>
            <a:r>
              <a:rPr lang="en-US" sz="3650">
                <a:solidFill>
                  <a:srgbClr val="4D5156"/>
                </a:solidFill>
                <a:highlight>
                  <a:srgbClr val="FFFFFF"/>
                </a:highlight>
                <a:latin typeface="Arial"/>
                <a:ea typeface="Arial"/>
                <a:cs typeface="Arial"/>
                <a:sym typeface="Arial"/>
              </a:rPr>
              <a:t> - </a:t>
            </a:r>
            <a:r>
              <a:rPr lang="en-US" sz="3650">
                <a:solidFill>
                  <a:srgbClr val="4D5156"/>
                </a:solidFill>
                <a:highlight>
                  <a:srgbClr val="FFFFFF"/>
                </a:highlight>
                <a:latin typeface="Arial"/>
                <a:ea typeface="Arial"/>
                <a:cs typeface="Arial"/>
                <a:sym typeface="Arial"/>
              </a:rPr>
              <a:t>unearthing of </a:t>
            </a:r>
            <a:r>
              <a:rPr lang="en-US" sz="3650">
                <a:solidFill>
                  <a:srgbClr val="5F6368"/>
                </a:solidFill>
                <a:highlight>
                  <a:srgbClr val="FFFFFF"/>
                </a:highlight>
                <a:latin typeface="Arial"/>
                <a:ea typeface="Arial"/>
                <a:cs typeface="Arial"/>
                <a:sym typeface="Arial"/>
              </a:rPr>
              <a:t>plagiarized</a:t>
            </a:r>
            <a:r>
              <a:rPr lang="en-US" sz="3650">
                <a:solidFill>
                  <a:srgbClr val="4D5156"/>
                </a:solidFill>
                <a:highlight>
                  <a:srgbClr val="FFFFFF"/>
                </a:highlight>
                <a:latin typeface="Arial"/>
                <a:ea typeface="Arial"/>
                <a:cs typeface="Arial"/>
                <a:sym typeface="Arial"/>
              </a:rPr>
              <a:t> texts</a:t>
            </a:r>
            <a:endParaRPr sz="3650">
              <a:solidFill>
                <a:srgbClr val="4D5156"/>
              </a:solidFill>
              <a:highlight>
                <a:srgbClr val="FFFFFF"/>
              </a:highlight>
              <a:latin typeface="Arial"/>
              <a:ea typeface="Arial"/>
              <a:cs typeface="Arial"/>
              <a:sym typeface="Arial"/>
            </a:endParaRPr>
          </a:p>
          <a:p>
            <a:pPr indent="0" lvl="0" marL="0" rtl="0" algn="l">
              <a:spcBef>
                <a:spcPts val="0"/>
              </a:spcBef>
              <a:spcAft>
                <a:spcPts val="0"/>
              </a:spcAft>
              <a:buNone/>
            </a:pPr>
            <a:r>
              <a:t/>
            </a:r>
            <a:endParaRPr sz="3650">
              <a:solidFill>
                <a:srgbClr val="4D5156"/>
              </a:solidFill>
              <a:highlight>
                <a:srgbClr val="FFFFFF"/>
              </a:highlight>
              <a:latin typeface="Arial"/>
              <a:ea typeface="Arial"/>
              <a:cs typeface="Arial"/>
              <a:sym typeface="Arial"/>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0" name="Shape 540"/>
        <p:cNvGrpSpPr/>
        <p:nvPr/>
      </p:nvGrpSpPr>
      <p:grpSpPr>
        <a:xfrm>
          <a:off x="0" y="0"/>
          <a:ext cx="0" cy="0"/>
          <a:chOff x="0" y="0"/>
          <a:chExt cx="0" cy="0"/>
        </a:xfrm>
      </p:grpSpPr>
      <p:sp>
        <p:nvSpPr>
          <p:cNvPr id="541" name="Google Shape;541;p8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Plagiarism Software and Tools</a:t>
            </a:r>
            <a:endParaRPr/>
          </a:p>
        </p:txBody>
      </p:sp>
      <p:pic>
        <p:nvPicPr>
          <p:cNvPr id="542" name="Google Shape;542;p82"/>
          <p:cNvPicPr preferRelativeResize="0"/>
          <p:nvPr>
            <p:ph idx="1" type="body"/>
          </p:nvPr>
        </p:nvPicPr>
        <p:blipFill rotWithShape="1">
          <a:blip r:embed="rId3">
            <a:alphaModFix/>
          </a:blip>
          <a:srcRect b="0" l="0" r="0" t="0"/>
          <a:stretch/>
        </p:blipFill>
        <p:spPr>
          <a:xfrm>
            <a:off x="0" y="1307950"/>
            <a:ext cx="4657500" cy="3200400"/>
          </a:xfrm>
          <a:prstGeom prst="rect">
            <a:avLst/>
          </a:prstGeom>
          <a:noFill/>
          <a:ln>
            <a:noFill/>
          </a:ln>
        </p:spPr>
      </p:pic>
      <p:pic>
        <p:nvPicPr>
          <p:cNvPr id="543" name="Google Shape;543;p82"/>
          <p:cNvPicPr preferRelativeResize="0"/>
          <p:nvPr/>
        </p:nvPicPr>
        <p:blipFill rotWithShape="1">
          <a:blip r:embed="rId4">
            <a:alphaModFix/>
          </a:blip>
          <a:srcRect b="0" l="0" r="0" t="0"/>
          <a:stretch/>
        </p:blipFill>
        <p:spPr>
          <a:xfrm>
            <a:off x="4480291" y="4343400"/>
            <a:ext cx="4663705" cy="2514600"/>
          </a:xfrm>
          <a:prstGeom prst="rect">
            <a:avLst/>
          </a:prstGeom>
          <a:noFill/>
          <a:ln>
            <a:noFill/>
          </a:ln>
        </p:spPr>
      </p:pic>
      <p:pic>
        <p:nvPicPr>
          <p:cNvPr id="544" name="Google Shape;544;p82"/>
          <p:cNvPicPr preferRelativeResize="0"/>
          <p:nvPr/>
        </p:nvPicPr>
        <p:blipFill rotWithShape="1">
          <a:blip r:embed="rId5">
            <a:alphaModFix/>
          </a:blip>
          <a:srcRect b="0" l="0" r="0" t="0"/>
          <a:stretch/>
        </p:blipFill>
        <p:spPr>
          <a:xfrm>
            <a:off x="381000" y="3975463"/>
            <a:ext cx="4191002" cy="2882537"/>
          </a:xfrm>
          <a:prstGeom prst="rect">
            <a:avLst/>
          </a:prstGeom>
          <a:noFill/>
          <a:ln>
            <a:noFill/>
          </a:ln>
        </p:spPr>
      </p:pic>
      <p:pic>
        <p:nvPicPr>
          <p:cNvPr id="545" name="Google Shape;545;p82"/>
          <p:cNvPicPr preferRelativeResize="0"/>
          <p:nvPr>
            <p:ph idx="1" type="body"/>
          </p:nvPr>
        </p:nvPicPr>
        <p:blipFill rotWithShape="1">
          <a:blip r:embed="rId6">
            <a:alphaModFix/>
          </a:blip>
          <a:srcRect b="0" l="0" r="0" t="0"/>
          <a:stretch/>
        </p:blipFill>
        <p:spPr>
          <a:xfrm>
            <a:off x="4571999" y="1346950"/>
            <a:ext cx="4572000" cy="3161400"/>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9" name="Shape 549"/>
        <p:cNvGrpSpPr/>
        <p:nvPr/>
      </p:nvGrpSpPr>
      <p:grpSpPr>
        <a:xfrm>
          <a:off x="0" y="0"/>
          <a:ext cx="0" cy="0"/>
          <a:chOff x="0" y="0"/>
          <a:chExt cx="0" cy="0"/>
        </a:xfrm>
      </p:grpSpPr>
      <p:sp>
        <p:nvSpPr>
          <p:cNvPr id="550" name="Google Shape;550;p8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Open Access Tools/Sites</a:t>
            </a:r>
            <a:endParaRPr/>
          </a:p>
        </p:txBody>
      </p:sp>
      <p:sp>
        <p:nvSpPr>
          <p:cNvPr id="551" name="Google Shape;551;p8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552" name="Google Shape;552;p83"/>
          <p:cNvPicPr preferRelativeResize="0"/>
          <p:nvPr/>
        </p:nvPicPr>
        <p:blipFill rotWithShape="1">
          <a:blip r:embed="rId3">
            <a:alphaModFix/>
          </a:blip>
          <a:srcRect b="0" l="0" r="0" t="0"/>
          <a:stretch/>
        </p:blipFill>
        <p:spPr>
          <a:xfrm>
            <a:off x="32176" y="1515960"/>
            <a:ext cx="3733800" cy="2360973"/>
          </a:xfrm>
          <a:prstGeom prst="rect">
            <a:avLst/>
          </a:prstGeom>
          <a:noFill/>
          <a:ln>
            <a:noFill/>
          </a:ln>
        </p:spPr>
      </p:pic>
      <p:pic>
        <p:nvPicPr>
          <p:cNvPr id="553" name="Google Shape;553;p83"/>
          <p:cNvPicPr preferRelativeResize="0"/>
          <p:nvPr/>
        </p:nvPicPr>
        <p:blipFill rotWithShape="1">
          <a:blip r:embed="rId4">
            <a:alphaModFix/>
          </a:blip>
          <a:srcRect b="0" l="0" r="0" t="0"/>
          <a:stretch/>
        </p:blipFill>
        <p:spPr>
          <a:xfrm>
            <a:off x="102874" y="4782174"/>
            <a:ext cx="3097525" cy="2180369"/>
          </a:xfrm>
          <a:prstGeom prst="rect">
            <a:avLst/>
          </a:prstGeom>
          <a:noFill/>
          <a:ln>
            <a:noFill/>
          </a:ln>
        </p:spPr>
      </p:pic>
      <p:pic>
        <p:nvPicPr>
          <p:cNvPr id="554" name="Google Shape;554;p83"/>
          <p:cNvPicPr preferRelativeResize="0"/>
          <p:nvPr/>
        </p:nvPicPr>
        <p:blipFill rotWithShape="1">
          <a:blip r:embed="rId5">
            <a:alphaModFix/>
          </a:blip>
          <a:srcRect b="0" l="0" r="0" t="0"/>
          <a:stretch/>
        </p:blipFill>
        <p:spPr>
          <a:xfrm>
            <a:off x="4105219" y="1492116"/>
            <a:ext cx="3503576" cy="2445848"/>
          </a:xfrm>
          <a:prstGeom prst="rect">
            <a:avLst/>
          </a:prstGeom>
          <a:noFill/>
          <a:ln>
            <a:noFill/>
          </a:ln>
        </p:spPr>
      </p:pic>
      <p:pic>
        <p:nvPicPr>
          <p:cNvPr id="555" name="Google Shape;555;p83"/>
          <p:cNvPicPr preferRelativeResize="0"/>
          <p:nvPr/>
        </p:nvPicPr>
        <p:blipFill rotWithShape="1">
          <a:blip r:embed="rId6">
            <a:alphaModFix/>
          </a:blip>
          <a:srcRect b="0" l="0" r="0" t="0"/>
          <a:stretch/>
        </p:blipFill>
        <p:spPr>
          <a:xfrm>
            <a:off x="1171308" y="2836461"/>
            <a:ext cx="3236708" cy="2276857"/>
          </a:xfrm>
          <a:prstGeom prst="rect">
            <a:avLst/>
          </a:prstGeom>
          <a:noFill/>
          <a:ln>
            <a:noFill/>
          </a:ln>
        </p:spPr>
      </p:pic>
      <p:pic>
        <p:nvPicPr>
          <p:cNvPr id="556" name="Google Shape;556;p83"/>
          <p:cNvPicPr preferRelativeResize="0"/>
          <p:nvPr/>
        </p:nvPicPr>
        <p:blipFill rotWithShape="1">
          <a:blip r:embed="rId7">
            <a:alphaModFix/>
          </a:blip>
          <a:srcRect b="0" l="0" r="0" t="0"/>
          <a:stretch/>
        </p:blipFill>
        <p:spPr>
          <a:xfrm>
            <a:off x="5756321" y="2080059"/>
            <a:ext cx="3391196" cy="2224380"/>
          </a:xfrm>
          <a:prstGeom prst="rect">
            <a:avLst/>
          </a:prstGeom>
          <a:noFill/>
          <a:ln>
            <a:noFill/>
          </a:ln>
        </p:spPr>
      </p:pic>
      <p:pic>
        <p:nvPicPr>
          <p:cNvPr id="557" name="Google Shape;557;p83"/>
          <p:cNvPicPr preferRelativeResize="0"/>
          <p:nvPr/>
        </p:nvPicPr>
        <p:blipFill rotWithShape="1">
          <a:blip r:embed="rId8">
            <a:alphaModFix/>
          </a:blip>
          <a:srcRect b="0" l="0" r="0" t="0"/>
          <a:stretch/>
        </p:blipFill>
        <p:spPr>
          <a:xfrm>
            <a:off x="5584683" y="4437707"/>
            <a:ext cx="3596727" cy="2420293"/>
          </a:xfrm>
          <a:prstGeom prst="rect">
            <a:avLst/>
          </a:prstGeom>
          <a:noFill/>
          <a:ln>
            <a:noFill/>
          </a:ln>
        </p:spPr>
      </p:pic>
      <p:pic>
        <p:nvPicPr>
          <p:cNvPr id="558" name="Google Shape;558;p83"/>
          <p:cNvPicPr preferRelativeResize="0"/>
          <p:nvPr/>
        </p:nvPicPr>
        <p:blipFill rotWithShape="1">
          <a:blip r:embed="rId9">
            <a:alphaModFix/>
          </a:blip>
          <a:srcRect b="0" l="0" r="0" t="0"/>
          <a:stretch/>
        </p:blipFill>
        <p:spPr>
          <a:xfrm>
            <a:off x="2977591" y="4437707"/>
            <a:ext cx="3188817" cy="2073961"/>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2" name="Shape 562"/>
        <p:cNvGrpSpPr/>
        <p:nvPr/>
      </p:nvGrpSpPr>
      <p:grpSpPr>
        <a:xfrm>
          <a:off x="0" y="0"/>
          <a:ext cx="0" cy="0"/>
          <a:chOff x="0" y="0"/>
          <a:chExt cx="0" cy="0"/>
        </a:xfrm>
      </p:grpSpPr>
      <p:sp>
        <p:nvSpPr>
          <p:cNvPr id="563" name="Google Shape;563;g177f48b6aa9_0_64"/>
          <p:cNvSpPr txBox="1"/>
          <p:nvPr>
            <p:ph type="title"/>
          </p:nvPr>
        </p:nvSpPr>
        <p:spPr>
          <a:xfrm>
            <a:off x="749800" y="118876"/>
            <a:ext cx="8013300" cy="2395800"/>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US"/>
              <a:t>Digital Contents, </a:t>
            </a:r>
            <a:endParaRPr/>
          </a:p>
          <a:p>
            <a:pPr indent="0" lvl="0" marL="0" rtl="0" algn="l">
              <a:spcBef>
                <a:spcPts val="0"/>
              </a:spcBef>
              <a:spcAft>
                <a:spcPts val="0"/>
              </a:spcAft>
              <a:buClr>
                <a:schemeClr val="accent1"/>
              </a:buClr>
              <a:buSzPts val="4700"/>
              <a:buFont typeface="Trebuchet MS"/>
              <a:buNone/>
            </a:pPr>
            <a:r>
              <a:rPr lang="en-US"/>
              <a:t>Digital Library, </a:t>
            </a:r>
            <a:endParaRPr/>
          </a:p>
          <a:p>
            <a:pPr indent="0" lvl="0" marL="0" rtl="0" algn="l">
              <a:spcBef>
                <a:spcPts val="0"/>
              </a:spcBef>
              <a:spcAft>
                <a:spcPts val="0"/>
              </a:spcAft>
              <a:buClr>
                <a:schemeClr val="accent1"/>
              </a:buClr>
              <a:buSzPts val="4700"/>
              <a:buFont typeface="Trebuchet MS"/>
              <a:buNone/>
            </a:pPr>
            <a:r>
              <a:rPr lang="en-US"/>
              <a:t>Institutional Repository (IR)</a:t>
            </a:r>
            <a:endParaRPr/>
          </a:p>
        </p:txBody>
      </p:sp>
      <p:sp>
        <p:nvSpPr>
          <p:cNvPr id="564" name="Google Shape;564;g177f48b6aa9_0_64"/>
          <p:cNvSpPr txBox="1"/>
          <p:nvPr>
            <p:ph idx="1" type="body"/>
          </p:nvPr>
        </p:nvSpPr>
        <p:spPr>
          <a:xfrm>
            <a:off x="740664" y="1828800"/>
            <a:ext cx="8022300"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 name="Shape 568"/>
        <p:cNvGrpSpPr/>
        <p:nvPr/>
      </p:nvGrpSpPr>
      <p:grpSpPr>
        <a:xfrm>
          <a:off x="0" y="0"/>
          <a:ext cx="0" cy="0"/>
          <a:chOff x="0" y="0"/>
          <a:chExt cx="0" cy="0"/>
        </a:xfrm>
      </p:grpSpPr>
      <p:sp>
        <p:nvSpPr>
          <p:cNvPr id="569" name="Google Shape;569;p1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Framework</a:t>
            </a:r>
            <a:endParaRPr/>
          </a:p>
        </p:txBody>
      </p:sp>
      <p:sp>
        <p:nvSpPr>
          <p:cNvPr id="570" name="Google Shape;570;p17"/>
          <p:cNvSpPr txBox="1"/>
          <p:nvPr>
            <p:ph idx="1" type="body"/>
          </p:nvPr>
        </p:nvSpPr>
        <p:spPr>
          <a:xfrm>
            <a:off x="457200" y="1447800"/>
            <a:ext cx="8229600" cy="4876800"/>
          </a:xfrm>
          <a:prstGeom prst="rect">
            <a:avLst/>
          </a:prstGeom>
          <a:noFill/>
          <a:ln>
            <a:noFill/>
          </a:ln>
        </p:spPr>
        <p:txBody>
          <a:bodyPr anchorCtr="0" anchor="t" bIns="45700" lIns="54850" spcFirstLastPara="1" rIns="91425" wrap="square" tIns="91425">
            <a:normAutofit lnSpcReduction="10000"/>
          </a:bodyPr>
          <a:lstStyle/>
          <a:p>
            <a:pPr indent="0" lvl="0" marL="118871" rtl="0" algn="ctr">
              <a:lnSpc>
                <a:spcPct val="200000"/>
              </a:lnSpc>
              <a:spcBef>
                <a:spcPts val="0"/>
              </a:spcBef>
              <a:spcAft>
                <a:spcPts val="0"/>
              </a:spcAft>
              <a:buSzPts val="2560"/>
              <a:buNone/>
            </a:pPr>
            <a:r>
              <a:rPr lang="en-US"/>
              <a:t>Sustainable Development</a:t>
            </a:r>
            <a:endParaRPr/>
          </a:p>
          <a:p>
            <a:pPr indent="0" lvl="0" marL="118871" rtl="0" algn="ctr">
              <a:lnSpc>
                <a:spcPct val="200000"/>
              </a:lnSpc>
              <a:spcBef>
                <a:spcPts val="0"/>
              </a:spcBef>
              <a:spcAft>
                <a:spcPts val="0"/>
              </a:spcAft>
              <a:buSzPts val="2560"/>
              <a:buNone/>
            </a:pPr>
            <a:r>
              <a:rPr lang="en-US"/>
              <a:t>Improved Governance</a:t>
            </a:r>
            <a:endParaRPr/>
          </a:p>
          <a:p>
            <a:pPr indent="0" lvl="0" marL="118871" rtl="0" algn="ctr">
              <a:lnSpc>
                <a:spcPct val="200000"/>
              </a:lnSpc>
              <a:spcBef>
                <a:spcPts val="0"/>
              </a:spcBef>
              <a:spcAft>
                <a:spcPts val="0"/>
              </a:spcAft>
              <a:buSzPts val="2560"/>
              <a:buNone/>
            </a:pPr>
            <a:r>
              <a:rPr lang="en-US"/>
              <a:t>Information Society</a:t>
            </a:r>
            <a:endParaRPr/>
          </a:p>
          <a:p>
            <a:pPr indent="0" lvl="0" marL="118871" rtl="0" algn="ctr">
              <a:lnSpc>
                <a:spcPct val="200000"/>
              </a:lnSpc>
              <a:spcBef>
                <a:spcPts val="0"/>
              </a:spcBef>
              <a:spcAft>
                <a:spcPts val="0"/>
              </a:spcAft>
              <a:buSzPts val="2560"/>
              <a:buNone/>
            </a:pPr>
            <a:r>
              <a:rPr lang="en-US"/>
              <a:t>Digital Content/Resources</a:t>
            </a:r>
            <a:endParaRPr/>
          </a:p>
          <a:p>
            <a:pPr indent="0" lvl="0" marL="118871" rtl="0" algn="ctr">
              <a:lnSpc>
                <a:spcPct val="200000"/>
              </a:lnSpc>
              <a:spcBef>
                <a:spcPts val="0"/>
              </a:spcBef>
              <a:spcAft>
                <a:spcPts val="0"/>
              </a:spcAft>
              <a:buSzPts val="2560"/>
              <a:buNone/>
            </a:pPr>
            <a:r>
              <a:rPr lang="en-US"/>
              <a:t>Libraries        Archives     	Museums</a:t>
            </a:r>
            <a:endParaRPr/>
          </a:p>
        </p:txBody>
      </p:sp>
      <p:sp>
        <p:nvSpPr>
          <p:cNvPr id="571" name="Google Shape;571;p17"/>
          <p:cNvSpPr/>
          <p:nvPr/>
        </p:nvSpPr>
        <p:spPr>
          <a:xfrm rot="10800000">
            <a:off x="4191000" y="1981200"/>
            <a:ext cx="457200" cy="457200"/>
          </a:xfrm>
          <a:prstGeom prst="downArrow">
            <a:avLst>
              <a:gd fmla="val 50000" name="adj1"/>
              <a:gd fmla="val 50000" name="adj2"/>
            </a:avLst>
          </a:prstGeom>
          <a:solidFill>
            <a:schemeClr val="accent1"/>
          </a:solidFill>
          <a:ln cap="flat" cmpd="thickThin" w="48000">
            <a:solidFill>
              <a:srgbClr val="A1A1A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572" name="Google Shape;572;p17"/>
          <p:cNvSpPr/>
          <p:nvPr/>
        </p:nvSpPr>
        <p:spPr>
          <a:xfrm rot="10800000">
            <a:off x="4191000" y="2895600"/>
            <a:ext cx="457200" cy="457200"/>
          </a:xfrm>
          <a:prstGeom prst="downArrow">
            <a:avLst>
              <a:gd fmla="val 50000" name="adj1"/>
              <a:gd fmla="val 50000" name="adj2"/>
            </a:avLst>
          </a:prstGeom>
          <a:solidFill>
            <a:schemeClr val="accent1"/>
          </a:solidFill>
          <a:ln cap="flat" cmpd="thickThin" w="48000">
            <a:solidFill>
              <a:srgbClr val="A1A1A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573" name="Google Shape;573;p17"/>
          <p:cNvSpPr/>
          <p:nvPr/>
        </p:nvSpPr>
        <p:spPr>
          <a:xfrm rot="10800000">
            <a:off x="4190999" y="3886200"/>
            <a:ext cx="457200" cy="457200"/>
          </a:xfrm>
          <a:prstGeom prst="downArrow">
            <a:avLst>
              <a:gd fmla="val 50000" name="adj1"/>
              <a:gd fmla="val 50000" name="adj2"/>
            </a:avLst>
          </a:prstGeom>
          <a:solidFill>
            <a:schemeClr val="accent1"/>
          </a:solidFill>
          <a:ln cap="flat" cmpd="thickThin" w="48000">
            <a:solidFill>
              <a:srgbClr val="A1A1A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574" name="Google Shape;574;p17"/>
          <p:cNvSpPr/>
          <p:nvPr/>
        </p:nvSpPr>
        <p:spPr>
          <a:xfrm rot="10800000">
            <a:off x="2281451" y="4773304"/>
            <a:ext cx="457200" cy="457200"/>
          </a:xfrm>
          <a:prstGeom prst="downArrow">
            <a:avLst>
              <a:gd fmla="val 50000" name="adj1"/>
              <a:gd fmla="val 50000" name="adj2"/>
            </a:avLst>
          </a:prstGeom>
          <a:solidFill>
            <a:schemeClr val="accent1"/>
          </a:solidFill>
          <a:ln cap="flat" cmpd="thickThin" w="48000">
            <a:solidFill>
              <a:srgbClr val="A1A1A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575" name="Google Shape;575;p17"/>
          <p:cNvSpPr/>
          <p:nvPr/>
        </p:nvSpPr>
        <p:spPr>
          <a:xfrm rot="10800000">
            <a:off x="4191000" y="4800599"/>
            <a:ext cx="457200" cy="457200"/>
          </a:xfrm>
          <a:prstGeom prst="downArrow">
            <a:avLst>
              <a:gd fmla="val 50000" name="adj1"/>
              <a:gd fmla="val 50000" name="adj2"/>
            </a:avLst>
          </a:prstGeom>
          <a:solidFill>
            <a:schemeClr val="accent1"/>
          </a:solidFill>
          <a:ln cap="flat" cmpd="thickThin" w="48000">
            <a:solidFill>
              <a:srgbClr val="A1A1A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576" name="Google Shape;576;p17"/>
          <p:cNvSpPr/>
          <p:nvPr/>
        </p:nvSpPr>
        <p:spPr>
          <a:xfrm rot="10800000">
            <a:off x="6477000" y="4773304"/>
            <a:ext cx="457200" cy="457200"/>
          </a:xfrm>
          <a:prstGeom prst="downArrow">
            <a:avLst>
              <a:gd fmla="val 50000" name="adj1"/>
              <a:gd fmla="val 50000" name="adj2"/>
            </a:avLst>
          </a:prstGeom>
          <a:solidFill>
            <a:schemeClr val="accent1"/>
          </a:solidFill>
          <a:ln cap="flat" cmpd="thickThin" w="48000">
            <a:solidFill>
              <a:srgbClr val="A1A1A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0" name="Shape 580"/>
        <p:cNvGrpSpPr/>
        <p:nvPr/>
      </p:nvGrpSpPr>
      <p:grpSpPr>
        <a:xfrm>
          <a:off x="0" y="0"/>
          <a:ext cx="0" cy="0"/>
          <a:chOff x="0" y="0"/>
          <a:chExt cx="0" cy="0"/>
        </a:xfrm>
      </p:grpSpPr>
      <p:sp>
        <p:nvSpPr>
          <p:cNvPr id="581" name="Google Shape;581;p18"/>
          <p:cNvSpPr txBox="1"/>
          <p:nvPr>
            <p:ph type="title"/>
          </p:nvPr>
        </p:nvSpPr>
        <p:spPr>
          <a:xfrm>
            <a:off x="457200" y="155448"/>
            <a:ext cx="8229600" cy="1252728"/>
          </a:xfrm>
          <a:prstGeom prst="rect">
            <a:avLst/>
          </a:prstGeom>
          <a:noFill/>
          <a:ln>
            <a:noFill/>
          </a:ln>
        </p:spPr>
        <p:txBody>
          <a:bodyPr anchorCtr="0" anchor="ctr" bIns="34275" lIns="68550" spcFirstLastPara="1" rIns="68550" wrap="square" tIns="34275">
            <a:normAutofit fontScale="90000"/>
          </a:bodyPr>
          <a:lstStyle/>
          <a:p>
            <a:pPr indent="0" lvl="0" marL="0" rtl="0" algn="l">
              <a:lnSpc>
                <a:spcPct val="90000"/>
              </a:lnSpc>
              <a:spcBef>
                <a:spcPts val="0"/>
              </a:spcBef>
              <a:spcAft>
                <a:spcPts val="0"/>
              </a:spcAft>
              <a:buClr>
                <a:schemeClr val="dk1"/>
              </a:buClr>
              <a:buSzPct val="108641"/>
              <a:buFont typeface="Trebuchet MS"/>
              <a:buNone/>
            </a:pPr>
            <a:r>
              <a:rPr lang="en-US"/>
              <a:t>Digital Libraries/ </a:t>
            </a:r>
            <a:br>
              <a:rPr lang="en-US"/>
            </a:br>
            <a:r>
              <a:rPr lang="en-US"/>
              <a:t>Institutional Repositories (IR)</a:t>
            </a:r>
            <a:endParaRPr/>
          </a:p>
        </p:txBody>
      </p:sp>
      <p:sp>
        <p:nvSpPr>
          <p:cNvPr id="582" name="Google Shape;582;p18"/>
          <p:cNvSpPr txBox="1"/>
          <p:nvPr>
            <p:ph idx="1" type="body"/>
          </p:nvPr>
        </p:nvSpPr>
        <p:spPr>
          <a:xfrm>
            <a:off x="457200" y="1775191"/>
            <a:ext cx="8229600" cy="4625609"/>
          </a:xfrm>
          <a:prstGeom prst="rect">
            <a:avLst/>
          </a:prstGeom>
          <a:noFill/>
          <a:ln>
            <a:noFill/>
          </a:ln>
        </p:spPr>
        <p:txBody>
          <a:bodyPr anchorCtr="0" anchor="t" bIns="34275" lIns="68550" spcFirstLastPara="1" rIns="68550" wrap="square" tIns="34275">
            <a:normAutofit/>
          </a:bodyPr>
          <a:lstStyle/>
          <a:p>
            <a:pPr indent="-457200" lvl="0" marL="457200" rtl="0" algn="l">
              <a:lnSpc>
                <a:spcPct val="90000"/>
              </a:lnSpc>
              <a:spcBef>
                <a:spcPts val="0"/>
              </a:spcBef>
              <a:spcAft>
                <a:spcPts val="0"/>
              </a:spcAft>
              <a:buClr>
                <a:schemeClr val="dk1"/>
              </a:buClr>
              <a:buSzPts val="2800"/>
              <a:buChar char="◼"/>
            </a:pPr>
            <a:r>
              <a:rPr lang="en-US"/>
              <a:t>Digital libraries and institutional repositories (IR) were identified to be </a:t>
            </a:r>
            <a:r>
              <a:rPr lang="en-US">
                <a:solidFill>
                  <a:srgbClr val="FF0000"/>
                </a:solidFill>
              </a:rPr>
              <a:t>important and primary tools </a:t>
            </a:r>
            <a:r>
              <a:rPr lang="en-US"/>
              <a:t>in the open access movement</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6" name="Shape 586"/>
        <p:cNvGrpSpPr/>
        <p:nvPr/>
      </p:nvGrpSpPr>
      <p:grpSpPr>
        <a:xfrm>
          <a:off x="0" y="0"/>
          <a:ext cx="0" cy="0"/>
          <a:chOff x="0" y="0"/>
          <a:chExt cx="0" cy="0"/>
        </a:xfrm>
      </p:grpSpPr>
      <p:sp>
        <p:nvSpPr>
          <p:cNvPr id="587" name="Google Shape;587;p19"/>
          <p:cNvSpPr txBox="1"/>
          <p:nvPr>
            <p:ph type="title"/>
          </p:nvPr>
        </p:nvSpPr>
        <p:spPr>
          <a:xfrm>
            <a:off x="457200" y="155448"/>
            <a:ext cx="86868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US"/>
              <a:t>Digital Library</a:t>
            </a:r>
            <a:br>
              <a:rPr lang="en-US"/>
            </a:br>
            <a:r>
              <a:rPr lang="en-US" sz="2700"/>
              <a:t>IFLA/UNESCO Manifesto  for Digital Libraries</a:t>
            </a:r>
            <a:br>
              <a:rPr lang="en-US" sz="2700"/>
            </a:br>
            <a:r>
              <a:rPr lang="en-US" sz="1500"/>
              <a:t>Bridging  the  Digital  Divide:  making  the  world’s  cultural  and  scientific  heritage accessible to all</a:t>
            </a:r>
            <a:endParaRPr/>
          </a:p>
        </p:txBody>
      </p:sp>
      <p:sp>
        <p:nvSpPr>
          <p:cNvPr id="588" name="Google Shape;588;p1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lnSpcReduction="10000"/>
          </a:bodyPr>
          <a:lstStyle/>
          <a:p>
            <a:pPr indent="-320040" lvl="0" marL="438912" rtl="0" algn="l">
              <a:spcBef>
                <a:spcPts val="0"/>
              </a:spcBef>
              <a:spcAft>
                <a:spcPts val="0"/>
              </a:spcAft>
              <a:buSzPts val="2560"/>
              <a:buChar char="◼"/>
            </a:pPr>
            <a:r>
              <a:rPr lang="en-US"/>
              <a:t>an  </a:t>
            </a:r>
            <a:r>
              <a:rPr lang="en-US">
                <a:solidFill>
                  <a:srgbClr val="FF0000"/>
                </a:solidFill>
              </a:rPr>
              <a:t>online  collection </a:t>
            </a:r>
            <a:r>
              <a:rPr lang="en-US"/>
              <a:t> of  </a:t>
            </a:r>
            <a:r>
              <a:rPr lang="en-US">
                <a:solidFill>
                  <a:srgbClr val="FF0000"/>
                </a:solidFill>
              </a:rPr>
              <a:t>digital  objects</a:t>
            </a:r>
            <a:r>
              <a:rPr lang="en-US"/>
              <a:t> of  </a:t>
            </a:r>
            <a:r>
              <a:rPr lang="en-US">
                <a:solidFill>
                  <a:srgbClr val="FF0000"/>
                </a:solidFill>
              </a:rPr>
              <a:t>assured  quality</a:t>
            </a:r>
            <a:endParaRPr/>
          </a:p>
          <a:p>
            <a:pPr indent="-320040" lvl="0" marL="438912" rtl="0" algn="l">
              <a:spcBef>
                <a:spcPts val="0"/>
              </a:spcBef>
              <a:spcAft>
                <a:spcPts val="0"/>
              </a:spcAft>
              <a:buSzPts val="2560"/>
              <a:buChar char="◼"/>
            </a:pPr>
            <a:r>
              <a:rPr lang="en-US"/>
              <a:t>are </a:t>
            </a:r>
            <a:r>
              <a:rPr lang="en-US">
                <a:solidFill>
                  <a:srgbClr val="FF0000"/>
                </a:solidFill>
              </a:rPr>
              <a:t>created  or  collected  and  managed  </a:t>
            </a:r>
            <a:r>
              <a:rPr lang="en-US"/>
              <a:t>according  to  internationally  accepted  principles  for collection  development  and</a:t>
            </a:r>
            <a:endParaRPr/>
          </a:p>
          <a:p>
            <a:pPr indent="-320040" lvl="0" marL="438912" rtl="0" algn="l">
              <a:spcBef>
                <a:spcPts val="0"/>
              </a:spcBef>
              <a:spcAft>
                <a:spcPts val="0"/>
              </a:spcAft>
              <a:buSzPts val="2560"/>
              <a:buChar char="◼"/>
            </a:pPr>
            <a:r>
              <a:rPr lang="en-US">
                <a:solidFill>
                  <a:srgbClr val="FF0000"/>
                </a:solidFill>
              </a:rPr>
              <a:t>made  accessible</a:t>
            </a:r>
            <a:r>
              <a:rPr lang="en-US"/>
              <a:t>  in  a  coherent  and  </a:t>
            </a:r>
            <a:r>
              <a:rPr lang="en-US">
                <a:solidFill>
                  <a:srgbClr val="FF0000"/>
                </a:solidFill>
              </a:rPr>
              <a:t>sustainable  manner</a:t>
            </a:r>
            <a:r>
              <a:rPr lang="en-US"/>
              <a:t>, supported  by  services  necessary  to allow  users  to retrieve and  exploit the  resources.</a:t>
            </a:r>
            <a:endParaRPr/>
          </a:p>
          <a:p>
            <a:pPr indent="-157480" lvl="0" marL="438912" rtl="0" algn="l">
              <a:spcBef>
                <a:spcPts val="0"/>
              </a:spcBef>
              <a:spcAft>
                <a:spcPts val="0"/>
              </a:spcAft>
              <a:buSzPts val="256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US"/>
              <a:t>Definition of an Open Access Contribution</a:t>
            </a:r>
            <a:endParaRPr/>
          </a:p>
        </p:txBody>
      </p:sp>
      <p:sp>
        <p:nvSpPr>
          <p:cNvPr id="178" name="Google Shape;178;p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85000" lnSpcReduction="20000"/>
          </a:bodyPr>
          <a:lstStyle/>
          <a:p>
            <a:pPr indent="-320040" lvl="0" marL="438912" rtl="0" algn="l">
              <a:spcBef>
                <a:spcPts val="0"/>
              </a:spcBef>
              <a:spcAft>
                <a:spcPts val="0"/>
              </a:spcAft>
              <a:buSzPct val="80000"/>
              <a:buChar char="◼"/>
            </a:pPr>
            <a:r>
              <a:rPr lang="en-US"/>
              <a:t>Establishing open access as a worthwhile procedure ideally requires the </a:t>
            </a:r>
            <a:r>
              <a:rPr lang="en-US">
                <a:solidFill>
                  <a:srgbClr val="FF0000"/>
                </a:solidFill>
              </a:rPr>
              <a:t>active commitment </a:t>
            </a:r>
            <a:r>
              <a:rPr lang="en-US"/>
              <a:t>of each and every individual </a:t>
            </a:r>
            <a:r>
              <a:rPr lang="en-US">
                <a:solidFill>
                  <a:srgbClr val="FF0000"/>
                </a:solidFill>
              </a:rPr>
              <a:t>producer of scientific knowledge and holder of cultural heritage</a:t>
            </a:r>
            <a:r>
              <a:rPr lang="en-US"/>
              <a:t>.</a:t>
            </a:r>
            <a:endParaRPr/>
          </a:p>
          <a:p>
            <a:pPr indent="-181864" lvl="0" marL="438912" rtl="0" algn="l">
              <a:spcBef>
                <a:spcPts val="0"/>
              </a:spcBef>
              <a:spcAft>
                <a:spcPts val="0"/>
              </a:spcAft>
              <a:buSzPct val="80000"/>
              <a:buNone/>
            </a:pPr>
            <a:r>
              <a:t/>
            </a:r>
            <a:endParaRPr/>
          </a:p>
          <a:p>
            <a:pPr indent="-320040" lvl="0" marL="438912" rtl="0" algn="l">
              <a:spcBef>
                <a:spcPts val="0"/>
              </a:spcBef>
              <a:spcAft>
                <a:spcPts val="0"/>
              </a:spcAft>
              <a:buSzPct val="80000"/>
              <a:buChar char="◼"/>
            </a:pPr>
            <a:r>
              <a:rPr lang="en-US"/>
              <a:t>Open access contributions include </a:t>
            </a:r>
            <a:endParaRPr/>
          </a:p>
          <a:p>
            <a:pPr indent="-274319" lvl="1" marL="731520" rtl="0" algn="l">
              <a:spcBef>
                <a:spcPts val="476"/>
              </a:spcBef>
              <a:spcAft>
                <a:spcPts val="0"/>
              </a:spcAft>
              <a:buSzPct val="90000"/>
              <a:buChar char="▪"/>
            </a:pPr>
            <a:r>
              <a:rPr lang="en-US">
                <a:solidFill>
                  <a:srgbClr val="FF0000"/>
                </a:solidFill>
              </a:rPr>
              <a:t>original scientific research results, </a:t>
            </a:r>
            <a:endParaRPr/>
          </a:p>
          <a:p>
            <a:pPr indent="-274319" lvl="1" marL="731520" rtl="0" algn="l">
              <a:spcBef>
                <a:spcPts val="476"/>
              </a:spcBef>
              <a:spcAft>
                <a:spcPts val="0"/>
              </a:spcAft>
              <a:buSzPct val="90000"/>
              <a:buChar char="▪"/>
            </a:pPr>
            <a:r>
              <a:rPr lang="en-US">
                <a:solidFill>
                  <a:srgbClr val="FF0000"/>
                </a:solidFill>
              </a:rPr>
              <a:t>raw data and metadata, </a:t>
            </a:r>
            <a:endParaRPr/>
          </a:p>
          <a:p>
            <a:pPr indent="-274319" lvl="1" marL="731520" rtl="0" algn="l">
              <a:spcBef>
                <a:spcPts val="476"/>
              </a:spcBef>
              <a:spcAft>
                <a:spcPts val="0"/>
              </a:spcAft>
              <a:buSzPct val="90000"/>
              <a:buChar char="▪"/>
            </a:pPr>
            <a:r>
              <a:rPr lang="en-US">
                <a:solidFill>
                  <a:srgbClr val="FF0000"/>
                </a:solidFill>
              </a:rPr>
              <a:t>source materials, </a:t>
            </a:r>
            <a:endParaRPr/>
          </a:p>
          <a:p>
            <a:pPr indent="-274319" lvl="1" marL="731520" rtl="0" algn="l">
              <a:spcBef>
                <a:spcPts val="476"/>
              </a:spcBef>
              <a:spcAft>
                <a:spcPts val="0"/>
              </a:spcAft>
              <a:buSzPct val="90000"/>
              <a:buChar char="▪"/>
            </a:pPr>
            <a:r>
              <a:rPr lang="en-US">
                <a:solidFill>
                  <a:srgbClr val="FF0000"/>
                </a:solidFill>
              </a:rPr>
              <a:t>digital representations of pictorial and graphical materials and </a:t>
            </a:r>
            <a:endParaRPr/>
          </a:p>
          <a:p>
            <a:pPr indent="-274319" lvl="1" marL="731520" rtl="0" algn="l">
              <a:spcBef>
                <a:spcPts val="476"/>
              </a:spcBef>
              <a:spcAft>
                <a:spcPts val="0"/>
              </a:spcAft>
              <a:buSzPct val="90000"/>
              <a:buChar char="▪"/>
            </a:pPr>
            <a:r>
              <a:rPr lang="en-US">
                <a:solidFill>
                  <a:srgbClr val="FF0000"/>
                </a:solidFill>
              </a:rPr>
              <a:t>scholarly multimedia material.</a:t>
            </a:r>
            <a:endParaRPr/>
          </a:p>
        </p:txBody>
      </p:sp>
      <p:sp>
        <p:nvSpPr>
          <p:cNvPr id="179" name="Google Shape;179;p8"/>
          <p:cNvSpPr/>
          <p:nvPr/>
        </p:nvSpPr>
        <p:spPr>
          <a:xfrm>
            <a:off x="6934200" y="6539284"/>
            <a:ext cx="2209800" cy="276999"/>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200">
                <a:solidFill>
                  <a:srgbClr val="000000"/>
                </a:solidFill>
                <a:latin typeface="Trebuchet MS"/>
                <a:ea typeface="Trebuchet MS"/>
                <a:cs typeface="Trebuchet MS"/>
                <a:sym typeface="Trebuchet MS"/>
              </a:rPr>
              <a:t>(Berlin Declaration)</a:t>
            </a:r>
            <a:endParaRPr sz="1200">
              <a:solidFill>
                <a:schemeClr val="dk1"/>
              </a:solidFill>
              <a:latin typeface="Trebuchet MS"/>
              <a:ea typeface="Trebuchet MS"/>
              <a:cs typeface="Trebuchet MS"/>
              <a:sym typeface="Trebuchet MS"/>
            </a:endParaRPr>
          </a:p>
        </p:txBody>
      </p:sp>
      <p:sp>
        <p:nvSpPr>
          <p:cNvPr id="180" name="Google Shape;180;p8"/>
          <p:cNvSpPr/>
          <p:nvPr/>
        </p:nvSpPr>
        <p:spPr>
          <a:xfrm>
            <a:off x="8039100" y="6319682"/>
            <a:ext cx="1072217" cy="253885"/>
          </a:xfrm>
          <a:prstGeom prst="rect">
            <a:avLst/>
          </a:prstGeom>
          <a:no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lang="en-US" sz="1200">
                <a:solidFill>
                  <a:schemeClr val="dk1"/>
                </a:solidFill>
                <a:latin typeface="Trebuchet MS"/>
                <a:ea typeface="Trebuchet MS"/>
                <a:cs typeface="Trebuchet MS"/>
                <a:sym typeface="Trebuchet MS"/>
              </a:rPr>
              <a:t>(Suber, 2016)</a:t>
            </a:r>
            <a:endParaRPr sz="1200">
              <a:solidFill>
                <a:schemeClr val="dk1"/>
              </a:solidFill>
              <a:latin typeface="Trebuchet MS"/>
              <a:ea typeface="Trebuchet MS"/>
              <a:cs typeface="Trebuchet MS"/>
              <a:sym typeface="Trebuchet MS"/>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2" name="Shape 592"/>
        <p:cNvGrpSpPr/>
        <p:nvPr/>
      </p:nvGrpSpPr>
      <p:grpSpPr>
        <a:xfrm>
          <a:off x="0" y="0"/>
          <a:ext cx="0" cy="0"/>
          <a:chOff x="0" y="0"/>
          <a:chExt cx="0" cy="0"/>
        </a:xfrm>
      </p:grpSpPr>
      <p:sp>
        <p:nvSpPr>
          <p:cNvPr id="593" name="Google Shape;593;p2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Institutional Repository</a:t>
            </a:r>
            <a:endParaRPr/>
          </a:p>
        </p:txBody>
      </p:sp>
      <p:sp>
        <p:nvSpPr>
          <p:cNvPr id="594" name="Google Shape;594;p2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92500" lnSpcReduction="20000"/>
          </a:bodyPr>
          <a:lstStyle/>
          <a:p>
            <a:pPr indent="-320040" lvl="0" marL="438912" rtl="0" algn="l">
              <a:spcBef>
                <a:spcPts val="0"/>
              </a:spcBef>
              <a:spcAft>
                <a:spcPts val="0"/>
              </a:spcAft>
              <a:buSzPct val="80000"/>
              <a:buChar char="◼"/>
            </a:pPr>
            <a:r>
              <a:rPr lang="en-US"/>
              <a:t>A set of services offered by a university or group of universities to members of its community for the management and </a:t>
            </a:r>
            <a:r>
              <a:rPr lang="en-US">
                <a:solidFill>
                  <a:srgbClr val="FF0000"/>
                </a:solidFill>
              </a:rPr>
              <a:t>dissemination of scholarly materials </a:t>
            </a:r>
            <a:r>
              <a:rPr lang="en-US"/>
              <a:t>in</a:t>
            </a:r>
            <a:r>
              <a:rPr lang="en-US">
                <a:solidFill>
                  <a:srgbClr val="FF0000"/>
                </a:solidFill>
              </a:rPr>
              <a:t> digital format</a:t>
            </a:r>
            <a:r>
              <a:rPr lang="en-US"/>
              <a:t> created by the institution and its community members</a:t>
            </a:r>
            <a:endParaRPr/>
          </a:p>
          <a:p>
            <a:pPr indent="-274319" lvl="1" marL="731520" rtl="0" algn="l">
              <a:spcBef>
                <a:spcPts val="518"/>
              </a:spcBef>
              <a:spcAft>
                <a:spcPts val="0"/>
              </a:spcAft>
              <a:buSzPct val="90000"/>
              <a:buChar char="▪"/>
            </a:pPr>
            <a:r>
              <a:rPr lang="en-US"/>
              <a:t>e-prints</a:t>
            </a:r>
            <a:endParaRPr/>
          </a:p>
          <a:p>
            <a:pPr indent="-274319" lvl="1" marL="731520" rtl="0" algn="l">
              <a:spcBef>
                <a:spcPts val="518"/>
              </a:spcBef>
              <a:spcAft>
                <a:spcPts val="0"/>
              </a:spcAft>
              <a:buSzPct val="90000"/>
              <a:buChar char="▪"/>
            </a:pPr>
            <a:r>
              <a:rPr lang="en-US"/>
              <a:t>technical reports</a:t>
            </a:r>
            <a:endParaRPr/>
          </a:p>
          <a:p>
            <a:pPr indent="-274319" lvl="1" marL="731520" rtl="0" algn="l">
              <a:spcBef>
                <a:spcPts val="518"/>
              </a:spcBef>
              <a:spcAft>
                <a:spcPts val="0"/>
              </a:spcAft>
              <a:buSzPct val="90000"/>
              <a:buChar char="▪"/>
            </a:pPr>
            <a:r>
              <a:rPr lang="en-US"/>
              <a:t>theses and dissertations</a:t>
            </a:r>
            <a:endParaRPr/>
          </a:p>
          <a:p>
            <a:pPr indent="-274319" lvl="1" marL="731520" rtl="0" algn="l">
              <a:spcBef>
                <a:spcPts val="518"/>
              </a:spcBef>
              <a:spcAft>
                <a:spcPts val="0"/>
              </a:spcAft>
              <a:buSzPct val="90000"/>
              <a:buChar char="▪"/>
            </a:pPr>
            <a:r>
              <a:rPr lang="en-US"/>
              <a:t>data sets</a:t>
            </a:r>
            <a:endParaRPr/>
          </a:p>
          <a:p>
            <a:pPr indent="-274319" lvl="1" marL="731520" rtl="0" algn="l">
              <a:spcBef>
                <a:spcPts val="518"/>
              </a:spcBef>
              <a:spcAft>
                <a:spcPts val="0"/>
              </a:spcAft>
              <a:buSzPct val="90000"/>
              <a:buChar char="▪"/>
            </a:pPr>
            <a:r>
              <a:rPr lang="en-US"/>
              <a:t>teaching materials (Reitz/ODLIS, 2014)</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9" name="Shape 599"/>
        <p:cNvGrpSpPr/>
        <p:nvPr/>
      </p:nvGrpSpPr>
      <p:grpSpPr>
        <a:xfrm>
          <a:off x="0" y="0"/>
          <a:ext cx="0" cy="0"/>
          <a:chOff x="0" y="0"/>
          <a:chExt cx="0" cy="0"/>
        </a:xfrm>
      </p:grpSpPr>
      <p:sp>
        <p:nvSpPr>
          <p:cNvPr id="600" name="Google Shape;600;p2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b="0" lang="en-US"/>
              <a:t>Essential elements of IR </a:t>
            </a:r>
            <a:br>
              <a:rPr b="0" lang="en-US"/>
            </a:br>
            <a:r>
              <a:rPr b="0" lang="en-US" sz="2700">
                <a:latin typeface="Arial"/>
                <a:ea typeface="Arial"/>
                <a:cs typeface="Arial"/>
                <a:sym typeface="Arial"/>
              </a:rPr>
              <a:t>identified by Prosser(2003) and Crow (2002)</a:t>
            </a:r>
            <a:endParaRPr sz="2700"/>
          </a:p>
        </p:txBody>
      </p:sp>
      <p:sp>
        <p:nvSpPr>
          <p:cNvPr id="601" name="Google Shape;601;p2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0" lvl="0" marL="118871" rtl="0" algn="l">
              <a:spcBef>
                <a:spcPts val="0"/>
              </a:spcBef>
              <a:spcAft>
                <a:spcPts val="0"/>
              </a:spcAft>
              <a:buSzPts val="2560"/>
              <a:buNone/>
            </a:pPr>
            <a:r>
              <a:rPr lang="en-US"/>
              <a:t>IR should be </a:t>
            </a:r>
            <a:endParaRPr/>
          </a:p>
          <a:p>
            <a:pPr indent="-320040" lvl="0" marL="438912" rtl="0" algn="l">
              <a:spcBef>
                <a:spcPts val="0"/>
              </a:spcBef>
              <a:spcAft>
                <a:spcPts val="0"/>
              </a:spcAft>
              <a:buSzPts val="3200"/>
              <a:buChar char="◼"/>
            </a:pPr>
            <a:r>
              <a:rPr lang="en-US" sz="4000"/>
              <a:t>institutionally defined</a:t>
            </a:r>
            <a:endParaRPr/>
          </a:p>
          <a:p>
            <a:pPr indent="-320040" lvl="0" marL="438912" rtl="0" algn="l">
              <a:spcBef>
                <a:spcPts val="0"/>
              </a:spcBef>
              <a:spcAft>
                <a:spcPts val="0"/>
              </a:spcAft>
              <a:buSzPts val="3200"/>
              <a:buChar char="◼"/>
            </a:pPr>
            <a:r>
              <a:rPr lang="en-US" sz="4000"/>
              <a:t>scholarly</a:t>
            </a:r>
            <a:endParaRPr/>
          </a:p>
          <a:p>
            <a:pPr indent="-320040" lvl="0" marL="438912" rtl="0" algn="l">
              <a:spcBef>
                <a:spcPts val="0"/>
              </a:spcBef>
              <a:spcAft>
                <a:spcPts val="0"/>
              </a:spcAft>
              <a:buSzPts val="3200"/>
              <a:buChar char="◼"/>
            </a:pPr>
            <a:r>
              <a:rPr lang="en-US" sz="4000"/>
              <a:t>cumulative and perpetual </a:t>
            </a:r>
            <a:endParaRPr/>
          </a:p>
          <a:p>
            <a:pPr indent="-320040" lvl="0" marL="438912" rtl="0" algn="l">
              <a:spcBef>
                <a:spcPts val="0"/>
              </a:spcBef>
              <a:spcAft>
                <a:spcPts val="0"/>
              </a:spcAft>
              <a:buSzPts val="3200"/>
              <a:buChar char="◼"/>
            </a:pPr>
            <a:r>
              <a:rPr lang="en-US" sz="4000"/>
              <a:t>interoperable and open access</a:t>
            </a:r>
            <a:endParaRPr sz="4000"/>
          </a:p>
          <a:p>
            <a:pPr indent="-157480" lvl="0" marL="438912" rtl="0" algn="l">
              <a:spcBef>
                <a:spcPts val="0"/>
              </a:spcBef>
              <a:spcAft>
                <a:spcPts val="0"/>
              </a:spcAft>
              <a:buSzPts val="2560"/>
              <a:buNone/>
            </a:pPr>
            <a:r>
              <a:t/>
            </a:r>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5" name="Shape 605"/>
        <p:cNvGrpSpPr/>
        <p:nvPr/>
      </p:nvGrpSpPr>
      <p:grpSpPr>
        <a:xfrm>
          <a:off x="0" y="0"/>
          <a:ext cx="0" cy="0"/>
          <a:chOff x="0" y="0"/>
          <a:chExt cx="0" cy="0"/>
        </a:xfrm>
      </p:grpSpPr>
      <p:sp>
        <p:nvSpPr>
          <p:cNvPr id="606" name="Google Shape;606;p2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US"/>
              <a:t>Uses of Institutional Repository</a:t>
            </a:r>
            <a:endParaRPr/>
          </a:p>
        </p:txBody>
      </p:sp>
      <p:sp>
        <p:nvSpPr>
          <p:cNvPr id="607" name="Google Shape;607;p2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77500" lnSpcReduction="10000"/>
          </a:bodyPr>
          <a:lstStyle/>
          <a:p>
            <a:pPr indent="0" lvl="0" marL="0" rtl="0" algn="l">
              <a:spcBef>
                <a:spcPts val="0"/>
              </a:spcBef>
              <a:spcAft>
                <a:spcPts val="0"/>
              </a:spcAft>
              <a:buSzPct val="80000"/>
              <a:buNone/>
            </a:pPr>
            <a:r>
              <a:rPr i="1" lang="en-US"/>
              <a:t>Main Uses</a:t>
            </a:r>
            <a:endParaRPr/>
          </a:p>
          <a:p>
            <a:pPr indent="-307848" lvl="0" marL="438912" rtl="0" algn="l">
              <a:spcBef>
                <a:spcPts val="0"/>
              </a:spcBef>
              <a:spcAft>
                <a:spcPts val="0"/>
              </a:spcAft>
              <a:buSzPct val="80000"/>
              <a:buChar char="◼"/>
            </a:pPr>
            <a:r>
              <a:rPr lang="en-US"/>
              <a:t>Address the issue of </a:t>
            </a:r>
            <a:r>
              <a:rPr lang="en-US">
                <a:solidFill>
                  <a:srgbClr val="FF0000"/>
                </a:solidFill>
              </a:rPr>
              <a:t>scholarly communication crisis</a:t>
            </a:r>
            <a:endParaRPr>
              <a:solidFill>
                <a:srgbClr val="FF0000"/>
              </a:solidFill>
            </a:endParaRPr>
          </a:p>
          <a:p>
            <a:pPr indent="-307848" lvl="0" marL="438912" rtl="0" algn="l">
              <a:spcBef>
                <a:spcPts val="0"/>
              </a:spcBef>
              <a:spcAft>
                <a:spcPts val="0"/>
              </a:spcAft>
              <a:buSzPct val="80000"/>
              <a:buChar char="◼"/>
            </a:pPr>
            <a:r>
              <a:rPr lang="en-US"/>
              <a:t>Expand </a:t>
            </a:r>
            <a:r>
              <a:rPr lang="en-US">
                <a:solidFill>
                  <a:srgbClr val="FF0000"/>
                </a:solidFill>
              </a:rPr>
              <a:t>access</a:t>
            </a:r>
            <a:r>
              <a:rPr lang="en-US"/>
              <a:t> and enhance </a:t>
            </a:r>
            <a:r>
              <a:rPr lang="en-US">
                <a:solidFill>
                  <a:srgbClr val="FF0000"/>
                </a:solidFill>
              </a:rPr>
              <a:t>visibility</a:t>
            </a:r>
            <a:endParaRPr>
              <a:solidFill>
                <a:srgbClr val="FF0000"/>
              </a:solidFill>
            </a:endParaRPr>
          </a:p>
          <a:p>
            <a:pPr indent="-307848" lvl="0" marL="438912" rtl="0" algn="l">
              <a:spcBef>
                <a:spcPts val="0"/>
              </a:spcBef>
              <a:spcAft>
                <a:spcPts val="0"/>
              </a:spcAft>
              <a:buSzPct val="80000"/>
              <a:buChar char="◼"/>
            </a:pPr>
            <a:r>
              <a:rPr lang="en-US">
                <a:solidFill>
                  <a:srgbClr val="FF3300"/>
                </a:solidFill>
              </a:rPr>
              <a:t>Preserve </a:t>
            </a:r>
            <a:r>
              <a:rPr lang="en-US"/>
              <a:t>digital content</a:t>
            </a:r>
            <a:endParaRPr/>
          </a:p>
          <a:p>
            <a:pPr indent="-181864" lvl="0" marL="438912" rtl="0" algn="l">
              <a:spcBef>
                <a:spcPts val="0"/>
              </a:spcBef>
              <a:spcAft>
                <a:spcPts val="0"/>
              </a:spcAft>
              <a:buSzPct val="80000"/>
              <a:buNone/>
            </a:pPr>
            <a:r>
              <a:t/>
            </a:r>
            <a:endParaRPr/>
          </a:p>
          <a:p>
            <a:pPr indent="0" lvl="0" marL="0" rtl="0" algn="l">
              <a:spcBef>
                <a:spcPts val="0"/>
              </a:spcBef>
              <a:spcAft>
                <a:spcPts val="0"/>
              </a:spcAft>
              <a:buSzPct val="80000"/>
              <a:buNone/>
            </a:pPr>
            <a:r>
              <a:rPr i="1" lang="en-US"/>
              <a:t>Others</a:t>
            </a:r>
            <a:endParaRPr/>
          </a:p>
          <a:p>
            <a:pPr indent="-307848" lvl="0" marL="438912" rtl="0" algn="l">
              <a:spcBef>
                <a:spcPts val="0"/>
              </a:spcBef>
              <a:spcAft>
                <a:spcPts val="0"/>
              </a:spcAft>
              <a:buSzPct val="80000"/>
              <a:buChar char="◼"/>
            </a:pPr>
            <a:r>
              <a:rPr lang="en-US"/>
              <a:t>Serving as one part of </a:t>
            </a:r>
            <a:r>
              <a:rPr lang="en-US">
                <a:solidFill>
                  <a:srgbClr val="FF0000"/>
                </a:solidFill>
              </a:rPr>
              <a:t>marketing plan </a:t>
            </a:r>
            <a:r>
              <a:rPr lang="en-US"/>
              <a:t>for an institution</a:t>
            </a:r>
            <a:endParaRPr/>
          </a:p>
          <a:p>
            <a:pPr indent="-307848" lvl="0" marL="438912" rtl="0" algn="l">
              <a:spcBef>
                <a:spcPts val="0"/>
              </a:spcBef>
              <a:spcAft>
                <a:spcPts val="0"/>
              </a:spcAft>
              <a:buSzPct val="80000"/>
              <a:buChar char="◼"/>
            </a:pPr>
            <a:r>
              <a:rPr lang="en-US">
                <a:solidFill>
                  <a:srgbClr val="FF0000"/>
                </a:solidFill>
              </a:rPr>
              <a:t>Archiving</a:t>
            </a:r>
            <a:r>
              <a:rPr lang="en-US"/>
              <a:t> the institutions’ </a:t>
            </a:r>
            <a:r>
              <a:rPr lang="en-US">
                <a:solidFill>
                  <a:srgbClr val="FF0000"/>
                </a:solidFill>
              </a:rPr>
              <a:t>internal governance documents</a:t>
            </a:r>
            <a:endParaRPr/>
          </a:p>
          <a:p>
            <a:pPr indent="-307848" lvl="0" marL="438912" rtl="0" algn="l">
              <a:spcBef>
                <a:spcPts val="0"/>
              </a:spcBef>
              <a:spcAft>
                <a:spcPts val="0"/>
              </a:spcAft>
              <a:buSzPct val="80000"/>
              <a:buChar char="◼"/>
            </a:pPr>
            <a:r>
              <a:rPr lang="en-US"/>
              <a:t>Managing and </a:t>
            </a:r>
            <a:r>
              <a:rPr lang="en-US">
                <a:solidFill>
                  <a:srgbClr val="FF0000"/>
                </a:solidFill>
              </a:rPr>
              <a:t>distributing thesis and dissertations</a:t>
            </a:r>
            <a:endParaRPr/>
          </a:p>
          <a:p>
            <a:pPr indent="-181864" lvl="0" marL="438912" rtl="0" algn="l">
              <a:spcBef>
                <a:spcPts val="0"/>
              </a:spcBef>
              <a:spcAft>
                <a:spcPts val="0"/>
              </a:spcAft>
              <a:buSzPct val="80000"/>
              <a:buNone/>
            </a:pPr>
            <a:r>
              <a:t/>
            </a:r>
            <a:endParaRPr/>
          </a:p>
          <a:p>
            <a:pPr indent="-181864" lvl="0" marL="438912" rtl="0" algn="l">
              <a:spcBef>
                <a:spcPts val="0"/>
              </a:spcBef>
              <a:spcAft>
                <a:spcPts val="0"/>
              </a:spcAft>
              <a:buSzPct val="80000"/>
              <a:buNone/>
            </a:pPr>
            <a:r>
              <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1" name="Shape 611"/>
        <p:cNvGrpSpPr/>
        <p:nvPr/>
      </p:nvGrpSpPr>
      <p:grpSpPr>
        <a:xfrm>
          <a:off x="0" y="0"/>
          <a:ext cx="0" cy="0"/>
          <a:chOff x="0" y="0"/>
          <a:chExt cx="0" cy="0"/>
        </a:xfrm>
      </p:grpSpPr>
      <p:sp>
        <p:nvSpPr>
          <p:cNvPr id="612" name="Google Shape;612;p85"/>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US"/>
              <a:t>SEAFDEC/AQD Institutional Repository (SAIR)</a:t>
            </a:r>
            <a:endParaRPr/>
          </a:p>
        </p:txBody>
      </p:sp>
      <p:sp>
        <p:nvSpPr>
          <p:cNvPr id="613" name="Google Shape;613;p85"/>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7" name="Shape 617"/>
        <p:cNvGrpSpPr/>
        <p:nvPr/>
      </p:nvGrpSpPr>
      <p:grpSpPr>
        <a:xfrm>
          <a:off x="0" y="0"/>
          <a:ext cx="0" cy="0"/>
          <a:chOff x="0" y="0"/>
          <a:chExt cx="0" cy="0"/>
        </a:xfrm>
      </p:grpSpPr>
      <p:pic>
        <p:nvPicPr>
          <p:cNvPr id="618" name="Google Shape;618;p86"/>
          <p:cNvPicPr preferRelativeResize="0"/>
          <p:nvPr/>
        </p:nvPicPr>
        <p:blipFill rotWithShape="1">
          <a:blip r:embed="rId3">
            <a:alphaModFix/>
          </a:blip>
          <a:srcRect b="58717" l="0" r="0" t="25843"/>
          <a:stretch/>
        </p:blipFill>
        <p:spPr>
          <a:xfrm>
            <a:off x="-11900" y="0"/>
            <a:ext cx="9144001" cy="2116963"/>
          </a:xfrm>
          <a:prstGeom prst="rect">
            <a:avLst/>
          </a:prstGeom>
          <a:noFill/>
          <a:ln>
            <a:noFill/>
          </a:ln>
        </p:spPr>
      </p:pic>
      <p:pic>
        <p:nvPicPr>
          <p:cNvPr id="619" name="Google Shape;619;p86"/>
          <p:cNvPicPr preferRelativeResize="0"/>
          <p:nvPr/>
        </p:nvPicPr>
        <p:blipFill rotWithShape="1">
          <a:blip r:embed="rId4">
            <a:alphaModFix/>
          </a:blip>
          <a:srcRect b="0" l="0" r="0" t="0"/>
          <a:stretch/>
        </p:blipFill>
        <p:spPr>
          <a:xfrm>
            <a:off x="-11900" y="1904225"/>
            <a:ext cx="9144000" cy="6278075"/>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4" name="Shape 624"/>
        <p:cNvGrpSpPr/>
        <p:nvPr/>
      </p:nvGrpSpPr>
      <p:grpSpPr>
        <a:xfrm>
          <a:off x="0" y="0"/>
          <a:ext cx="0" cy="0"/>
          <a:chOff x="0" y="0"/>
          <a:chExt cx="0" cy="0"/>
        </a:xfrm>
      </p:grpSpPr>
      <p:sp>
        <p:nvSpPr>
          <p:cNvPr id="625" name="Google Shape;625;p8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Timeline </a:t>
            </a:r>
            <a:endParaRPr/>
          </a:p>
        </p:txBody>
      </p:sp>
      <p:sp>
        <p:nvSpPr>
          <p:cNvPr id="626" name="Google Shape;626;p8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27" name="Google Shape;627;p87"/>
          <p:cNvPicPr preferRelativeResize="0"/>
          <p:nvPr/>
        </p:nvPicPr>
        <p:blipFill rotWithShape="1">
          <a:blip r:embed="rId3">
            <a:alphaModFix/>
          </a:blip>
          <a:srcRect b="0" l="0" r="0" t="0"/>
          <a:stretch/>
        </p:blipFill>
        <p:spPr>
          <a:xfrm>
            <a:off x="0" y="571500"/>
            <a:ext cx="9144000" cy="5715000"/>
          </a:xfrm>
          <a:prstGeom prst="rect">
            <a:avLst/>
          </a:prstGeom>
          <a:noFill/>
          <a:ln>
            <a:noFill/>
          </a:ln>
        </p:spPr>
      </p:pic>
      <p:sp>
        <p:nvSpPr>
          <p:cNvPr id="628" name="Google Shape;628;p87"/>
          <p:cNvSpPr txBox="1"/>
          <p:nvPr/>
        </p:nvSpPr>
        <p:spPr>
          <a:xfrm>
            <a:off x="7728400" y="449550"/>
            <a:ext cx="5509500" cy="4002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chemeClr val="dk1"/>
              </a:buClr>
              <a:buSzPts val="1800"/>
              <a:buFont typeface="Trebuchet MS"/>
              <a:buNone/>
            </a:pPr>
            <a:r>
              <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2" name="Shape 632"/>
        <p:cNvGrpSpPr/>
        <p:nvPr/>
      </p:nvGrpSpPr>
      <p:grpSpPr>
        <a:xfrm>
          <a:off x="0" y="0"/>
          <a:ext cx="0" cy="0"/>
          <a:chOff x="0" y="0"/>
          <a:chExt cx="0" cy="0"/>
        </a:xfrm>
      </p:grpSpPr>
      <p:sp>
        <p:nvSpPr>
          <p:cNvPr id="633" name="Google Shape;633;p88"/>
          <p:cNvSpPr txBox="1"/>
          <p:nvPr>
            <p:ph type="title"/>
          </p:nvPr>
        </p:nvSpPr>
        <p:spPr>
          <a:xfrm>
            <a:off x="-18757" y="-22232"/>
            <a:ext cx="8229600" cy="70803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3200"/>
              <a:buFont typeface="Trebuchet MS"/>
              <a:buNone/>
            </a:pPr>
            <a:r>
              <a:rPr lang="en-US" sz="3200"/>
              <a:t>SAIR Structure</a:t>
            </a:r>
            <a:endParaRPr sz="3200"/>
          </a:p>
        </p:txBody>
      </p:sp>
      <p:sp>
        <p:nvSpPr>
          <p:cNvPr id="634" name="Google Shape;634;p8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35" name="Google Shape;635;p88"/>
          <p:cNvPicPr preferRelativeResize="0"/>
          <p:nvPr/>
        </p:nvPicPr>
        <p:blipFill rotWithShape="1">
          <a:blip r:embed="rId3">
            <a:alphaModFix/>
          </a:blip>
          <a:srcRect b="0" l="0" r="0" t="0"/>
          <a:stretch/>
        </p:blipFill>
        <p:spPr>
          <a:xfrm>
            <a:off x="152400" y="685800"/>
            <a:ext cx="5274277" cy="6172201"/>
          </a:xfrm>
          <a:prstGeom prst="rect">
            <a:avLst/>
          </a:prstGeom>
          <a:noFill/>
          <a:ln>
            <a:noFill/>
          </a:ln>
        </p:spPr>
      </p:pic>
      <p:pic>
        <p:nvPicPr>
          <p:cNvPr id="636" name="Google Shape;636;p88"/>
          <p:cNvPicPr preferRelativeResize="0"/>
          <p:nvPr/>
        </p:nvPicPr>
        <p:blipFill rotWithShape="1">
          <a:blip r:embed="rId4">
            <a:alphaModFix/>
          </a:blip>
          <a:srcRect b="0" l="0" r="0" t="0"/>
          <a:stretch/>
        </p:blipFill>
        <p:spPr>
          <a:xfrm>
            <a:off x="4479025" y="735125"/>
            <a:ext cx="4664976" cy="6172200"/>
          </a:xfrm>
          <a:prstGeom prst="rect">
            <a:avLst/>
          </a:prstGeom>
          <a:noFill/>
          <a:ln>
            <a:noFill/>
          </a:ln>
        </p:spPr>
      </p:pic>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1" name="Shape 641"/>
        <p:cNvGrpSpPr/>
        <p:nvPr/>
      </p:nvGrpSpPr>
      <p:grpSpPr>
        <a:xfrm>
          <a:off x="0" y="0"/>
          <a:ext cx="0" cy="0"/>
          <a:chOff x="0" y="0"/>
          <a:chExt cx="0" cy="0"/>
        </a:xfrm>
      </p:grpSpPr>
      <p:sp>
        <p:nvSpPr>
          <p:cNvPr id="642" name="Google Shape;642;p89"/>
          <p:cNvSpPr txBox="1"/>
          <p:nvPr>
            <p:ph type="title"/>
          </p:nvPr>
        </p:nvSpPr>
        <p:spPr>
          <a:xfrm>
            <a:off x="-28135" y="-22232"/>
            <a:ext cx="8229600" cy="70803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3200"/>
              <a:buFont typeface="Trebuchet MS"/>
              <a:buNone/>
            </a:pPr>
            <a:r>
              <a:rPr lang="en-US" sz="3200"/>
              <a:t>Customization – FB Chat Plugin</a:t>
            </a:r>
            <a:endParaRPr sz="3200"/>
          </a:p>
        </p:txBody>
      </p:sp>
      <p:sp>
        <p:nvSpPr>
          <p:cNvPr id="643" name="Google Shape;643;p8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44" name="Google Shape;644;p89"/>
          <p:cNvPicPr preferRelativeResize="0"/>
          <p:nvPr/>
        </p:nvPicPr>
        <p:blipFill rotWithShape="1">
          <a:blip r:embed="rId3">
            <a:alphaModFix/>
          </a:blip>
          <a:srcRect b="0" l="0" r="0" t="0"/>
          <a:stretch/>
        </p:blipFill>
        <p:spPr>
          <a:xfrm>
            <a:off x="152400" y="685800"/>
            <a:ext cx="8839199" cy="5524499"/>
          </a:xfrm>
          <a:prstGeom prst="rect">
            <a:avLst/>
          </a:prstGeom>
          <a:noFill/>
          <a:ln>
            <a:noFill/>
          </a:ln>
        </p:spPr>
      </p:pic>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9" name="Shape 649"/>
        <p:cNvGrpSpPr/>
        <p:nvPr/>
      </p:nvGrpSpPr>
      <p:grpSpPr>
        <a:xfrm>
          <a:off x="0" y="0"/>
          <a:ext cx="0" cy="0"/>
          <a:chOff x="0" y="0"/>
          <a:chExt cx="0" cy="0"/>
        </a:xfrm>
      </p:grpSpPr>
      <p:sp>
        <p:nvSpPr>
          <p:cNvPr id="650" name="Google Shape;650;p91"/>
          <p:cNvSpPr txBox="1"/>
          <p:nvPr>
            <p:ph type="title"/>
          </p:nvPr>
        </p:nvSpPr>
        <p:spPr>
          <a:xfrm>
            <a:off x="32825" y="0"/>
            <a:ext cx="8229600" cy="685800"/>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3200"/>
              <a:buFont typeface="Trebuchet MS"/>
              <a:buNone/>
            </a:pPr>
            <a:r>
              <a:rPr lang="en-US" sz="3200"/>
              <a:t>Customization – Export Item to CSL</a:t>
            </a:r>
            <a:endParaRPr sz="3200"/>
          </a:p>
        </p:txBody>
      </p:sp>
      <p:sp>
        <p:nvSpPr>
          <p:cNvPr id="651" name="Google Shape;651;p9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52" name="Google Shape;652;p91"/>
          <p:cNvPicPr preferRelativeResize="0"/>
          <p:nvPr/>
        </p:nvPicPr>
        <p:blipFill rotWithShape="1">
          <a:blip r:embed="rId3">
            <a:alphaModFix/>
          </a:blip>
          <a:srcRect b="0" l="0" r="0" t="0"/>
          <a:stretch/>
        </p:blipFill>
        <p:spPr>
          <a:xfrm>
            <a:off x="0" y="1106659"/>
            <a:ext cx="9144000" cy="5715000"/>
          </a:xfrm>
          <a:prstGeom prst="rect">
            <a:avLst/>
          </a:prstGeom>
          <a:noFill/>
          <a:ln>
            <a:noFill/>
          </a:ln>
        </p:spPr>
      </p:pic>
      <p:sp>
        <p:nvSpPr>
          <p:cNvPr id="653" name="Google Shape;653;p91"/>
          <p:cNvSpPr/>
          <p:nvPr/>
        </p:nvSpPr>
        <p:spPr>
          <a:xfrm>
            <a:off x="5253200" y="2256750"/>
            <a:ext cx="1241100" cy="16674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8" name="Shape 658"/>
        <p:cNvGrpSpPr/>
        <p:nvPr/>
      </p:nvGrpSpPr>
      <p:grpSpPr>
        <a:xfrm>
          <a:off x="0" y="0"/>
          <a:ext cx="0" cy="0"/>
          <a:chOff x="0" y="0"/>
          <a:chExt cx="0" cy="0"/>
        </a:xfrm>
      </p:grpSpPr>
      <p:sp>
        <p:nvSpPr>
          <p:cNvPr id="659" name="Google Shape;659;p93"/>
          <p:cNvSpPr txBox="1"/>
          <p:nvPr>
            <p:ph type="title"/>
          </p:nvPr>
        </p:nvSpPr>
        <p:spPr>
          <a:xfrm>
            <a:off x="0" y="-22232"/>
            <a:ext cx="8229600" cy="708032"/>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3200"/>
              <a:buFont typeface="Trebuchet MS"/>
              <a:buNone/>
            </a:pPr>
            <a:r>
              <a:rPr lang="en-US" sz="3200"/>
              <a:t>Customization – Social Media Sharing</a:t>
            </a:r>
            <a:endParaRPr sz="3200"/>
          </a:p>
        </p:txBody>
      </p:sp>
      <p:sp>
        <p:nvSpPr>
          <p:cNvPr id="660" name="Google Shape;660;p9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61" name="Google Shape;661;p93"/>
          <p:cNvPicPr preferRelativeResize="0"/>
          <p:nvPr/>
        </p:nvPicPr>
        <p:blipFill rotWithShape="1">
          <a:blip r:embed="rId3">
            <a:alphaModFix/>
          </a:blip>
          <a:srcRect b="0" l="0" r="0" t="0"/>
          <a:stretch/>
        </p:blipFill>
        <p:spPr>
          <a:xfrm>
            <a:off x="152400" y="1215977"/>
            <a:ext cx="8991600" cy="5619750"/>
          </a:xfrm>
          <a:prstGeom prst="rect">
            <a:avLst/>
          </a:prstGeom>
          <a:noFill/>
          <a:ln>
            <a:noFill/>
          </a:ln>
        </p:spPr>
      </p:pic>
      <p:sp>
        <p:nvSpPr>
          <p:cNvPr id="662" name="Google Shape;662;p93"/>
          <p:cNvSpPr/>
          <p:nvPr/>
        </p:nvSpPr>
        <p:spPr>
          <a:xfrm>
            <a:off x="2757025" y="2819400"/>
            <a:ext cx="1814975" cy="497700"/>
          </a:xfrm>
          <a:prstGeom prst="roundRect">
            <a:avLst>
              <a:gd fmla="val 16667" name="adj"/>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Trebuchet MS"/>
              <a:buNone/>
            </a:pPr>
            <a:r>
              <a:t/>
            </a:r>
            <a:endParaRPr sz="1800">
              <a:solidFill>
                <a:schemeClr val="dk1"/>
              </a:solidFill>
              <a:latin typeface="Trebuchet MS"/>
              <a:ea typeface="Trebuchet MS"/>
              <a:cs typeface="Trebuchet MS"/>
              <a:sym typeface="Trebuchet M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662"/>
                                        </p:tgtEl>
                                        <p:attrNameLst>
                                          <p:attrName>style.visibility</p:attrName>
                                        </p:attrNameLst>
                                      </p:cBhvr>
                                      <p:to>
                                        <p:strVal val="visible"/>
                                      </p:to>
                                    </p:set>
                                    <p:animEffect filter="fade" transition="in">
                                      <p:cBhvr>
                                        <p:cTn dur="1000"/>
                                        <p:tgtEl>
                                          <p:spTgt spid="6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3600"/>
              <a:buFont typeface="Trebuchet MS"/>
              <a:buNone/>
            </a:pPr>
            <a:r>
              <a:rPr b="0" lang="en-US" sz="3600"/>
              <a:t> </a:t>
            </a:r>
            <a:r>
              <a:rPr lang="en-US" sz="3600"/>
              <a:t>IFLA Statement on open access – clarifying IFLA’s position and strategy </a:t>
            </a:r>
            <a:endParaRPr sz="3600"/>
          </a:p>
        </p:txBody>
      </p:sp>
      <p:sp>
        <p:nvSpPr>
          <p:cNvPr id="186" name="Google Shape;186;p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Autofit/>
          </a:bodyPr>
          <a:lstStyle/>
          <a:p>
            <a:pPr indent="0" lvl="0" marL="118871" rtl="0" algn="l">
              <a:spcBef>
                <a:spcPts val="0"/>
              </a:spcBef>
              <a:spcAft>
                <a:spcPts val="0"/>
              </a:spcAft>
              <a:buSzPts val="1920"/>
              <a:buNone/>
            </a:pPr>
            <a:r>
              <a:rPr lang="en-US" sz="2400"/>
              <a:t>IFLA acknowledges that there are a number of worthwhile objectives, besides open access, concerning the development of the system of scientific and scholarly communication, such as </a:t>
            </a:r>
            <a:endParaRPr/>
          </a:p>
          <a:p>
            <a:pPr indent="-320040" lvl="0" marL="438912" rtl="0" algn="l">
              <a:spcBef>
                <a:spcPts val="0"/>
              </a:spcBef>
              <a:spcAft>
                <a:spcPts val="0"/>
              </a:spcAft>
              <a:buSzPts val="1920"/>
              <a:buChar char="◼"/>
            </a:pPr>
            <a:r>
              <a:rPr lang="en-US" sz="2400"/>
              <a:t>implementing a </a:t>
            </a:r>
            <a:r>
              <a:rPr lang="en-US" sz="2400">
                <a:solidFill>
                  <a:srgbClr val="FF0000"/>
                </a:solidFill>
              </a:rPr>
              <a:t>rigorous system </a:t>
            </a:r>
            <a:r>
              <a:rPr lang="en-US" sz="2400"/>
              <a:t>for the control of scientific quality; </a:t>
            </a:r>
            <a:endParaRPr/>
          </a:p>
          <a:p>
            <a:pPr indent="-320040" lvl="0" marL="438912" rtl="0" algn="l">
              <a:spcBef>
                <a:spcPts val="0"/>
              </a:spcBef>
              <a:spcAft>
                <a:spcPts val="0"/>
              </a:spcAft>
              <a:buSzPts val="1920"/>
              <a:buChar char="◼"/>
            </a:pPr>
            <a:r>
              <a:rPr lang="en-US" sz="2400"/>
              <a:t>providing </a:t>
            </a:r>
            <a:r>
              <a:rPr lang="en-US" sz="2400">
                <a:solidFill>
                  <a:srgbClr val="FF0000"/>
                </a:solidFill>
              </a:rPr>
              <a:t>long-term preservation </a:t>
            </a:r>
            <a:r>
              <a:rPr lang="en-US" sz="2400"/>
              <a:t>of research information; </a:t>
            </a:r>
            <a:endParaRPr/>
          </a:p>
          <a:p>
            <a:pPr indent="-320040" lvl="0" marL="438912" rtl="0" algn="l">
              <a:spcBef>
                <a:spcPts val="0"/>
              </a:spcBef>
              <a:spcAft>
                <a:spcPts val="0"/>
              </a:spcAft>
              <a:buSzPts val="1920"/>
              <a:buChar char="◼"/>
            </a:pPr>
            <a:r>
              <a:rPr lang="en-US" sz="2400"/>
              <a:t>safeguarding </a:t>
            </a:r>
            <a:r>
              <a:rPr lang="en-US" sz="2400">
                <a:solidFill>
                  <a:srgbClr val="FF0000"/>
                </a:solidFill>
              </a:rPr>
              <a:t>freedom from censorship</a:t>
            </a:r>
            <a:r>
              <a:rPr lang="en-US" sz="2400"/>
              <a:t>; </a:t>
            </a:r>
            <a:endParaRPr/>
          </a:p>
          <a:p>
            <a:pPr indent="-320040" lvl="0" marL="438912" rtl="0" algn="l">
              <a:spcBef>
                <a:spcPts val="0"/>
              </a:spcBef>
              <a:spcAft>
                <a:spcPts val="0"/>
              </a:spcAft>
              <a:buSzPts val="1920"/>
              <a:buChar char="◼"/>
            </a:pPr>
            <a:r>
              <a:rPr lang="en-US" sz="2400"/>
              <a:t>offering </a:t>
            </a:r>
            <a:r>
              <a:rPr lang="en-US" sz="2400">
                <a:solidFill>
                  <a:srgbClr val="FF0000"/>
                </a:solidFill>
              </a:rPr>
              <a:t>efficient and user-friendly services</a:t>
            </a:r>
            <a:r>
              <a:rPr lang="en-US" sz="2400"/>
              <a:t>; </a:t>
            </a:r>
            <a:endParaRPr/>
          </a:p>
          <a:p>
            <a:pPr indent="-320040" lvl="0" marL="438912" rtl="0" algn="l">
              <a:spcBef>
                <a:spcPts val="0"/>
              </a:spcBef>
              <a:spcAft>
                <a:spcPts val="0"/>
              </a:spcAft>
              <a:buSzPts val="1920"/>
              <a:buChar char="◼"/>
            </a:pPr>
            <a:r>
              <a:rPr lang="en-US" sz="2400"/>
              <a:t>fostering activities that </a:t>
            </a:r>
            <a:r>
              <a:rPr lang="en-US" sz="2400">
                <a:solidFill>
                  <a:srgbClr val="FF0000"/>
                </a:solidFill>
              </a:rPr>
              <a:t>support "information literacy</a:t>
            </a:r>
            <a:r>
              <a:rPr lang="en-US" sz="2400"/>
              <a:t>"; </a:t>
            </a:r>
            <a:endParaRPr/>
          </a:p>
          <a:p>
            <a:pPr indent="-320040" lvl="0" marL="438912" rtl="0" algn="l">
              <a:spcBef>
                <a:spcPts val="0"/>
              </a:spcBef>
              <a:spcAft>
                <a:spcPts val="0"/>
              </a:spcAft>
              <a:buSzPts val="1920"/>
              <a:buChar char="◼"/>
            </a:pPr>
            <a:r>
              <a:rPr lang="en-US" sz="2400">
                <a:solidFill>
                  <a:srgbClr val="FF0000"/>
                </a:solidFill>
              </a:rPr>
              <a:t>expanding bandwidth </a:t>
            </a:r>
            <a:r>
              <a:rPr lang="en-US" sz="2400"/>
              <a:t>and other essential </a:t>
            </a:r>
            <a:r>
              <a:rPr lang="en-US" sz="2400">
                <a:solidFill>
                  <a:srgbClr val="FF0000"/>
                </a:solidFill>
              </a:rPr>
              <a:t>infrastructure </a:t>
            </a:r>
            <a:r>
              <a:rPr lang="en-US" sz="2400"/>
              <a:t>that underlies robust access to information. </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7" name="Shape 667"/>
        <p:cNvGrpSpPr/>
        <p:nvPr/>
      </p:nvGrpSpPr>
      <p:grpSpPr>
        <a:xfrm>
          <a:off x="0" y="0"/>
          <a:ext cx="0" cy="0"/>
          <a:chOff x="0" y="0"/>
          <a:chExt cx="0" cy="0"/>
        </a:xfrm>
      </p:grpSpPr>
      <p:sp>
        <p:nvSpPr>
          <p:cNvPr id="668" name="Google Shape;668;p9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69" name="Google Shape;669;p94"/>
          <p:cNvPicPr preferRelativeResize="0"/>
          <p:nvPr/>
        </p:nvPicPr>
        <p:blipFill rotWithShape="1">
          <a:blip r:embed="rId3">
            <a:alphaModFix/>
          </a:blip>
          <a:srcRect b="0" l="0" r="0" t="0"/>
          <a:stretch/>
        </p:blipFill>
        <p:spPr>
          <a:xfrm>
            <a:off x="15240" y="1622298"/>
            <a:ext cx="8839204" cy="5231013"/>
          </a:xfrm>
          <a:prstGeom prst="rect">
            <a:avLst/>
          </a:prstGeom>
          <a:noFill/>
          <a:ln>
            <a:noFill/>
          </a:ln>
        </p:spPr>
      </p:pic>
      <p:sp>
        <p:nvSpPr>
          <p:cNvPr id="670" name="Google Shape;670;p94"/>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Customization – ORCID</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5" name="Shape 675"/>
        <p:cNvGrpSpPr/>
        <p:nvPr/>
      </p:nvGrpSpPr>
      <p:grpSpPr>
        <a:xfrm>
          <a:off x="0" y="0"/>
          <a:ext cx="0" cy="0"/>
          <a:chOff x="0" y="0"/>
          <a:chExt cx="0" cy="0"/>
        </a:xfrm>
      </p:grpSpPr>
      <p:sp>
        <p:nvSpPr>
          <p:cNvPr id="676" name="Google Shape;676;p9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Customization – ORCID</a:t>
            </a:r>
            <a:endParaRPr/>
          </a:p>
        </p:txBody>
      </p:sp>
      <p:sp>
        <p:nvSpPr>
          <p:cNvPr id="677" name="Google Shape;677;p9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78" name="Google Shape;678;p95"/>
          <p:cNvPicPr preferRelativeResize="0"/>
          <p:nvPr/>
        </p:nvPicPr>
        <p:blipFill rotWithShape="1">
          <a:blip r:embed="rId3">
            <a:alphaModFix/>
          </a:blip>
          <a:srcRect b="0" l="0" r="0" t="0"/>
          <a:stretch/>
        </p:blipFill>
        <p:spPr>
          <a:xfrm>
            <a:off x="-3517" y="1133047"/>
            <a:ext cx="9147517" cy="5717198"/>
          </a:xfrm>
          <a:prstGeom prst="rect">
            <a:avLst/>
          </a:prstGeom>
          <a:noFill/>
          <a:ln>
            <a:noFill/>
          </a:ln>
        </p:spPr>
      </p:pic>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3" name="Shape 683"/>
        <p:cNvGrpSpPr/>
        <p:nvPr/>
      </p:nvGrpSpPr>
      <p:grpSpPr>
        <a:xfrm>
          <a:off x="0" y="0"/>
          <a:ext cx="0" cy="0"/>
          <a:chOff x="0" y="0"/>
          <a:chExt cx="0" cy="0"/>
        </a:xfrm>
      </p:grpSpPr>
      <p:sp>
        <p:nvSpPr>
          <p:cNvPr id="684" name="Google Shape;684;p9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US"/>
              <a:t>Customization – Scopus Citation, Dimensions, Altmetrics, PlumX</a:t>
            </a:r>
            <a:endParaRPr/>
          </a:p>
        </p:txBody>
      </p:sp>
      <p:sp>
        <p:nvSpPr>
          <p:cNvPr id="685" name="Google Shape;685;p9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86" name="Google Shape;686;p96"/>
          <p:cNvPicPr preferRelativeResize="0"/>
          <p:nvPr/>
        </p:nvPicPr>
        <p:blipFill rotWithShape="1">
          <a:blip r:embed="rId3">
            <a:alphaModFix/>
          </a:blip>
          <a:srcRect b="0" l="0" r="0" t="0"/>
          <a:stretch/>
        </p:blipFill>
        <p:spPr>
          <a:xfrm>
            <a:off x="990600" y="1578157"/>
            <a:ext cx="2686050" cy="5019675"/>
          </a:xfrm>
          <a:prstGeom prst="rect">
            <a:avLst/>
          </a:prstGeom>
          <a:noFill/>
          <a:ln>
            <a:noFill/>
          </a:ln>
        </p:spPr>
      </p:pic>
      <p:pic>
        <p:nvPicPr>
          <p:cNvPr id="687" name="Google Shape;687;p96"/>
          <p:cNvPicPr preferRelativeResize="0"/>
          <p:nvPr/>
        </p:nvPicPr>
        <p:blipFill rotWithShape="1">
          <a:blip r:embed="rId4">
            <a:alphaModFix/>
          </a:blip>
          <a:srcRect b="0" l="0" r="0" t="0"/>
          <a:stretch/>
        </p:blipFill>
        <p:spPr>
          <a:xfrm>
            <a:off x="5334000" y="1444807"/>
            <a:ext cx="2943225" cy="5153025"/>
          </a:xfrm>
          <a:prstGeom prst="rect">
            <a:avLst/>
          </a:prstGeom>
          <a:noFill/>
          <a:ln>
            <a:noFill/>
          </a:ln>
        </p:spPr>
      </p:pic>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2" name="Shape 692"/>
        <p:cNvGrpSpPr/>
        <p:nvPr/>
      </p:nvGrpSpPr>
      <p:grpSpPr>
        <a:xfrm>
          <a:off x="0" y="0"/>
          <a:ext cx="0" cy="0"/>
          <a:chOff x="0" y="0"/>
          <a:chExt cx="0" cy="0"/>
        </a:xfrm>
      </p:grpSpPr>
      <p:sp>
        <p:nvSpPr>
          <p:cNvPr id="693" name="Google Shape;693;p9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94" name="Google Shape;694;p97"/>
          <p:cNvPicPr preferRelativeResize="0"/>
          <p:nvPr/>
        </p:nvPicPr>
        <p:blipFill rotWithShape="1">
          <a:blip r:embed="rId3">
            <a:alphaModFix/>
          </a:blip>
          <a:srcRect b="0" l="0" r="0" t="0"/>
          <a:stretch/>
        </p:blipFill>
        <p:spPr>
          <a:xfrm>
            <a:off x="0" y="1143000"/>
            <a:ext cx="9144000" cy="5715000"/>
          </a:xfrm>
          <a:prstGeom prst="rect">
            <a:avLst/>
          </a:prstGeom>
          <a:noFill/>
          <a:ln>
            <a:noFill/>
          </a:ln>
        </p:spPr>
      </p:pic>
      <p:sp>
        <p:nvSpPr>
          <p:cNvPr id="695" name="Google Shape;695;p97"/>
          <p:cNvSpPr txBox="1"/>
          <p:nvPr>
            <p:ph type="title"/>
          </p:nvPr>
        </p:nvSpPr>
        <p:spPr>
          <a:xfrm>
            <a:off x="457200" y="-70201"/>
            <a:ext cx="8229600" cy="666600"/>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4050"/>
              <a:buFont typeface="Trebuchet MS"/>
              <a:buNone/>
            </a:pPr>
            <a:r>
              <a:rPr lang="en-US" sz="3600"/>
              <a:t>Customization – ASFA Vocabulary</a:t>
            </a:r>
            <a:endParaRPr sz="3600"/>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0" name="Shape 700"/>
        <p:cNvGrpSpPr/>
        <p:nvPr/>
      </p:nvGrpSpPr>
      <p:grpSpPr>
        <a:xfrm>
          <a:off x="0" y="0"/>
          <a:ext cx="0" cy="0"/>
          <a:chOff x="0" y="0"/>
          <a:chExt cx="0" cy="0"/>
        </a:xfrm>
      </p:grpSpPr>
      <p:sp>
        <p:nvSpPr>
          <p:cNvPr id="701" name="Google Shape;701;p98"/>
          <p:cNvSpPr txBox="1"/>
          <p:nvPr>
            <p:ph type="title"/>
          </p:nvPr>
        </p:nvSpPr>
        <p:spPr>
          <a:xfrm>
            <a:off x="457200" y="-70201"/>
            <a:ext cx="8229600" cy="666600"/>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4050"/>
              <a:buFont typeface="Trebuchet MS"/>
              <a:buNone/>
            </a:pPr>
            <a:r>
              <a:rPr lang="en-US" sz="3600"/>
              <a:t>Customization – ASFA Vocabulary</a:t>
            </a:r>
            <a:endParaRPr sz="3600"/>
          </a:p>
        </p:txBody>
      </p:sp>
      <p:sp>
        <p:nvSpPr>
          <p:cNvPr id="702" name="Google Shape;702;p9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703" name="Google Shape;703;p98"/>
          <p:cNvPicPr preferRelativeResize="0"/>
          <p:nvPr/>
        </p:nvPicPr>
        <p:blipFill rotWithShape="1">
          <a:blip r:embed="rId3">
            <a:alphaModFix/>
          </a:blip>
          <a:srcRect b="0" l="0" r="0" t="0"/>
          <a:stretch/>
        </p:blipFill>
        <p:spPr>
          <a:xfrm>
            <a:off x="0" y="596509"/>
            <a:ext cx="9144001" cy="6274582"/>
          </a:xfrm>
          <a:prstGeom prst="rect">
            <a:avLst/>
          </a:prstGeom>
          <a:noFill/>
          <a:ln>
            <a:noFill/>
          </a:ln>
        </p:spPr>
      </p:pic>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8" name="Shape 708"/>
        <p:cNvGrpSpPr/>
        <p:nvPr/>
      </p:nvGrpSpPr>
      <p:grpSpPr>
        <a:xfrm>
          <a:off x="0" y="0"/>
          <a:ext cx="0" cy="0"/>
          <a:chOff x="0" y="0"/>
          <a:chExt cx="0" cy="0"/>
        </a:xfrm>
      </p:grpSpPr>
      <p:sp>
        <p:nvSpPr>
          <p:cNvPr id="709" name="Google Shape;709;p99"/>
          <p:cNvSpPr txBox="1"/>
          <p:nvPr>
            <p:ph type="title"/>
          </p:nvPr>
        </p:nvSpPr>
        <p:spPr>
          <a:xfrm>
            <a:off x="2345" y="0"/>
            <a:ext cx="8229600" cy="533400"/>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3600"/>
              <a:buFont typeface="Trebuchet MS"/>
              <a:buNone/>
            </a:pPr>
            <a:r>
              <a:rPr lang="en-US" sz="3600"/>
              <a:t>Customization – AGROVOC Vocabulary</a:t>
            </a:r>
            <a:endParaRPr sz="3600"/>
          </a:p>
        </p:txBody>
      </p:sp>
      <p:sp>
        <p:nvSpPr>
          <p:cNvPr id="710" name="Google Shape;710;p9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711" name="Google Shape;711;p99"/>
          <p:cNvPicPr preferRelativeResize="0"/>
          <p:nvPr/>
        </p:nvPicPr>
        <p:blipFill rotWithShape="1">
          <a:blip r:embed="rId3">
            <a:alphaModFix/>
          </a:blip>
          <a:srcRect b="0" l="0" r="0" t="0"/>
          <a:stretch/>
        </p:blipFill>
        <p:spPr>
          <a:xfrm>
            <a:off x="2345" y="1124243"/>
            <a:ext cx="9144000" cy="5715000"/>
          </a:xfrm>
          <a:prstGeom prst="rect">
            <a:avLst/>
          </a:prstGeom>
          <a:noFill/>
          <a:ln>
            <a:noFill/>
          </a:ln>
        </p:spPr>
      </p:pic>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6" name="Shape 716"/>
        <p:cNvGrpSpPr/>
        <p:nvPr/>
      </p:nvGrpSpPr>
      <p:grpSpPr>
        <a:xfrm>
          <a:off x="0" y="0"/>
          <a:ext cx="0" cy="0"/>
          <a:chOff x="0" y="0"/>
          <a:chExt cx="0" cy="0"/>
        </a:xfrm>
      </p:grpSpPr>
      <p:sp>
        <p:nvSpPr>
          <p:cNvPr id="717" name="Google Shape;717;p100"/>
          <p:cNvSpPr txBox="1"/>
          <p:nvPr>
            <p:ph type="title"/>
          </p:nvPr>
        </p:nvSpPr>
        <p:spPr>
          <a:xfrm>
            <a:off x="30480" y="0"/>
            <a:ext cx="8229600" cy="596509"/>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3200"/>
              <a:buFont typeface="Trebuchet MS"/>
              <a:buNone/>
            </a:pPr>
            <a:r>
              <a:rPr lang="en-US" sz="3600"/>
              <a:t>Customization – AGROVOC Vocabulary</a:t>
            </a:r>
            <a:endParaRPr sz="3600"/>
          </a:p>
        </p:txBody>
      </p:sp>
      <p:sp>
        <p:nvSpPr>
          <p:cNvPr id="718" name="Google Shape;718;p10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719" name="Google Shape;719;p100"/>
          <p:cNvPicPr preferRelativeResize="0"/>
          <p:nvPr/>
        </p:nvPicPr>
        <p:blipFill rotWithShape="1">
          <a:blip r:embed="rId3">
            <a:alphaModFix/>
          </a:blip>
          <a:srcRect b="0" l="0" r="0" t="0"/>
          <a:stretch/>
        </p:blipFill>
        <p:spPr>
          <a:xfrm>
            <a:off x="0" y="596509"/>
            <a:ext cx="9144001" cy="6274582"/>
          </a:xfrm>
          <a:prstGeom prst="rect">
            <a:avLst/>
          </a:prstGeom>
          <a:noFill/>
          <a:ln>
            <a:noFill/>
          </a:ln>
        </p:spPr>
      </p:pic>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4" name="Shape 724"/>
        <p:cNvGrpSpPr/>
        <p:nvPr/>
      </p:nvGrpSpPr>
      <p:grpSpPr>
        <a:xfrm>
          <a:off x="0" y="0"/>
          <a:ext cx="0" cy="0"/>
          <a:chOff x="0" y="0"/>
          <a:chExt cx="0" cy="0"/>
        </a:xfrm>
      </p:grpSpPr>
      <p:sp>
        <p:nvSpPr>
          <p:cNvPr id="725" name="Google Shape;725;p101"/>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US"/>
              <a:t>Performance and Impacts</a:t>
            </a:r>
            <a:endParaRPr/>
          </a:p>
        </p:txBody>
      </p:sp>
      <p:sp>
        <p:nvSpPr>
          <p:cNvPr id="726" name="Google Shape;726;p101"/>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0" name="Shape 730"/>
        <p:cNvGrpSpPr/>
        <p:nvPr/>
      </p:nvGrpSpPr>
      <p:grpSpPr>
        <a:xfrm>
          <a:off x="0" y="0"/>
          <a:ext cx="0" cy="0"/>
          <a:chOff x="0" y="0"/>
          <a:chExt cx="0" cy="0"/>
        </a:xfrm>
      </p:grpSpPr>
      <p:sp>
        <p:nvSpPr>
          <p:cNvPr id="731" name="Google Shape;731;p102"/>
          <p:cNvSpPr txBox="1"/>
          <p:nvPr/>
        </p:nvSpPr>
        <p:spPr>
          <a:xfrm>
            <a:off x="3581400" y="1489075"/>
            <a:ext cx="4953000" cy="3463800"/>
          </a:xfrm>
          <a:prstGeom prst="rect">
            <a:avLst/>
          </a:prstGeom>
          <a:noFill/>
          <a:ln>
            <a:noFill/>
          </a:ln>
        </p:spPr>
        <p:txBody>
          <a:bodyPr anchorCtr="0" anchor="t" bIns="45700" lIns="91425" spcFirstLastPara="1" rIns="91425" wrap="square" tIns="45700">
            <a:noAutofit/>
          </a:bodyPr>
          <a:lstStyle/>
          <a:p>
            <a:pPr indent="-461962" lvl="0" marL="461962" marR="0" rtl="0" algn="l">
              <a:lnSpc>
                <a:spcPct val="100000"/>
              </a:lnSpc>
              <a:spcBef>
                <a:spcPts val="0"/>
              </a:spcBef>
              <a:spcAft>
                <a:spcPts val="0"/>
              </a:spcAft>
              <a:buClr>
                <a:srgbClr val="002060"/>
              </a:buClr>
              <a:buSzPts val="1600"/>
              <a:buFont typeface="Arial"/>
              <a:buNone/>
            </a:pPr>
            <a:r>
              <a:rPr b="1" i="0" lang="en-US" sz="1600" u="none" cap="none" strike="noStrike">
                <a:solidFill>
                  <a:srgbClr val="002060"/>
                </a:solidFill>
                <a:latin typeface="Arial"/>
                <a:ea typeface="Arial"/>
                <a:cs typeface="Arial"/>
                <a:sym typeface="Arial"/>
              </a:rPr>
              <a:t>SEAFDEC/AQD Institutional Repository (SAIR) </a:t>
            </a:r>
            <a:endParaRPr b="0" i="0" sz="1400" u="none" cap="none" strike="noStrike">
              <a:solidFill>
                <a:srgbClr val="000000"/>
              </a:solidFill>
              <a:latin typeface="Arial"/>
              <a:ea typeface="Arial"/>
              <a:cs typeface="Arial"/>
              <a:sym typeface="Arial"/>
            </a:endParaRPr>
          </a:p>
          <a:p>
            <a:pPr indent="-461962" lvl="0" marL="461962" marR="0" rtl="0" algn="l">
              <a:lnSpc>
                <a:spcPct val="100000"/>
              </a:lnSpc>
              <a:spcBef>
                <a:spcPts val="0"/>
              </a:spcBef>
              <a:spcAft>
                <a:spcPts val="0"/>
              </a:spcAft>
              <a:buClr>
                <a:srgbClr val="FF5050"/>
              </a:buClr>
              <a:buSzPts val="2400"/>
              <a:buFont typeface="Arial"/>
              <a:buNone/>
            </a:pPr>
            <a:r>
              <a:rPr b="0" i="0" lang="en-US" sz="2400" u="none" cap="none" strike="noStrike">
                <a:solidFill>
                  <a:srgbClr val="FF5050"/>
                </a:solidFill>
                <a:latin typeface="Arial"/>
                <a:ea typeface="Arial"/>
                <a:cs typeface="Arial"/>
                <a:sym typeface="Arial"/>
              </a:rPr>
              <a:t>https://repository.seafdec.org.ph</a:t>
            </a:r>
            <a:endParaRPr b="0" i="0" sz="1400" u="none" cap="none" strike="noStrike">
              <a:solidFill>
                <a:srgbClr val="000000"/>
              </a:solidFill>
              <a:latin typeface="Arial"/>
              <a:ea typeface="Arial"/>
              <a:cs typeface="Arial"/>
              <a:sym typeface="Arial"/>
            </a:endParaRPr>
          </a:p>
          <a:p>
            <a:pPr indent="-461962" lvl="0" marL="461962" marR="0" rtl="0" algn="l">
              <a:lnSpc>
                <a:spcPct val="100000"/>
              </a:lnSpc>
              <a:spcBef>
                <a:spcPts val="0"/>
              </a:spcBef>
              <a:spcAft>
                <a:spcPts val="0"/>
              </a:spcAft>
              <a:buClr>
                <a:schemeClr val="dk1"/>
              </a:buClr>
              <a:buSzPts val="1400"/>
              <a:buFont typeface="Arial"/>
              <a:buNone/>
            </a:pPr>
            <a:r>
              <a:t/>
            </a:r>
            <a:endParaRPr b="0" i="0" sz="1400" u="none" cap="none" strike="noStrike">
              <a:solidFill>
                <a:srgbClr val="FF3300"/>
              </a:solidFill>
              <a:latin typeface="Arial"/>
              <a:ea typeface="Arial"/>
              <a:cs typeface="Arial"/>
              <a:sym typeface="Arial"/>
            </a:endParaRPr>
          </a:p>
          <a:p>
            <a:pPr indent="-461962" lvl="0" marL="461962" marR="0" rtl="0" algn="l">
              <a:lnSpc>
                <a:spcPct val="100000"/>
              </a:lnSpc>
              <a:spcBef>
                <a:spcPts val="0"/>
              </a:spcBef>
              <a:spcAft>
                <a:spcPts val="0"/>
              </a:spcAft>
              <a:buClr>
                <a:srgbClr val="FF3300"/>
              </a:buClr>
              <a:buSzPts val="1400"/>
              <a:buFont typeface="Arial"/>
              <a:buNone/>
            </a:pPr>
            <a:r>
              <a:rPr b="0" i="0" lang="en-US" sz="1400" u="none" cap="none" strike="noStrike">
                <a:solidFill>
                  <a:srgbClr val="FF3300"/>
                </a:solidFill>
                <a:latin typeface="Arial"/>
                <a:ea typeface="Arial"/>
                <a:cs typeface="Arial"/>
                <a:sym typeface="Arial"/>
              </a:rPr>
              <a:t>		 </a:t>
            </a:r>
            <a:r>
              <a:rPr b="0" i="0" lang="en-US" sz="1600" u="none" cap="none" strike="noStrike">
                <a:solidFill>
                  <a:srgbClr val="FF3300"/>
                </a:solidFill>
                <a:latin typeface="Arial"/>
                <a:ea typeface="Arial"/>
                <a:cs typeface="Arial"/>
                <a:sym typeface="Arial"/>
              </a:rPr>
              <a:t>        3,778	</a:t>
            </a:r>
            <a:r>
              <a:rPr b="0" i="0" lang="en-US" sz="1600" u="none" cap="none" strike="noStrike">
                <a:solidFill>
                  <a:schemeClr val="dk2"/>
                </a:solidFill>
                <a:latin typeface="Arial"/>
                <a:ea typeface="Arial"/>
                <a:cs typeface="Arial"/>
                <a:sym typeface="Arial"/>
              </a:rPr>
              <a:t>total items</a:t>
            </a:r>
            <a:endParaRPr b="0" i="0" sz="1600" u="none" cap="none" strike="noStrike">
              <a:solidFill>
                <a:srgbClr val="000000"/>
              </a:solidFill>
              <a:latin typeface="Arial"/>
              <a:ea typeface="Arial"/>
              <a:cs typeface="Arial"/>
              <a:sym typeface="Arial"/>
            </a:endParaRPr>
          </a:p>
          <a:p>
            <a:pPr indent="-461962" lvl="0" marL="461962" marR="0" rtl="0" algn="l">
              <a:lnSpc>
                <a:spcPct val="100000"/>
              </a:lnSpc>
              <a:spcBef>
                <a:spcPts val="0"/>
              </a:spcBef>
              <a:spcAft>
                <a:spcPts val="0"/>
              </a:spcAft>
              <a:buClr>
                <a:schemeClr val="dk2"/>
              </a:buClr>
              <a:buSzPts val="1400"/>
              <a:buFont typeface="Arial"/>
              <a:buNone/>
            </a:pPr>
            <a:r>
              <a:rPr b="0" i="0" lang="en-US" sz="1600" u="none" cap="none" strike="noStrike">
                <a:solidFill>
                  <a:schemeClr val="dk2"/>
                </a:solidFill>
                <a:latin typeface="Arial"/>
                <a:ea typeface="Arial"/>
                <a:cs typeface="Arial"/>
                <a:sym typeface="Arial"/>
              </a:rPr>
              <a:t>		         </a:t>
            </a:r>
            <a:r>
              <a:rPr b="0" i="0" lang="en-US" sz="1600" u="none" cap="none" strike="noStrike">
                <a:solidFill>
                  <a:srgbClr val="FF5050"/>
                </a:solidFill>
                <a:latin typeface="Arial"/>
                <a:ea typeface="Arial"/>
                <a:cs typeface="Arial"/>
                <a:sym typeface="Arial"/>
              </a:rPr>
              <a:t>1,952</a:t>
            </a:r>
            <a:r>
              <a:rPr b="0" i="0" lang="en-US" sz="1600" u="none" cap="none" strike="noStrike">
                <a:solidFill>
                  <a:schemeClr val="dk2"/>
                </a:solidFill>
                <a:latin typeface="Arial"/>
                <a:ea typeface="Arial"/>
                <a:cs typeface="Arial"/>
                <a:sym typeface="Arial"/>
              </a:rPr>
              <a:t>      downloadable pdfs</a:t>
            </a:r>
            <a:endParaRPr b="0" i="0" sz="1600" u="none" cap="none" strike="noStrike">
              <a:solidFill>
                <a:srgbClr val="000000"/>
              </a:solidFill>
              <a:latin typeface="Arial"/>
              <a:ea typeface="Arial"/>
              <a:cs typeface="Arial"/>
              <a:sym typeface="Arial"/>
            </a:endParaRPr>
          </a:p>
          <a:p>
            <a:pPr indent="-461962" lvl="0" marL="461962" marR="0" rtl="0" algn="l">
              <a:lnSpc>
                <a:spcPct val="100000"/>
              </a:lnSpc>
              <a:spcBef>
                <a:spcPts val="0"/>
              </a:spcBef>
              <a:spcAft>
                <a:spcPts val="0"/>
              </a:spcAft>
              <a:buClr>
                <a:srgbClr val="FF3300"/>
              </a:buClr>
              <a:buSzPts val="1400"/>
              <a:buFont typeface="Arial"/>
              <a:buNone/>
            </a:pPr>
            <a:r>
              <a:rPr b="0" i="0" lang="en-US" sz="1600" u="none" cap="none" strike="noStrike">
                <a:solidFill>
                  <a:srgbClr val="FF3300"/>
                </a:solidFill>
                <a:latin typeface="Arial"/>
                <a:ea typeface="Arial"/>
                <a:cs typeface="Arial"/>
                <a:sym typeface="Arial"/>
              </a:rPr>
              <a:t>		15,421,044      </a:t>
            </a:r>
            <a:r>
              <a:rPr b="0" i="0" lang="en-US" sz="1600" u="none" cap="none" strike="noStrike">
                <a:solidFill>
                  <a:schemeClr val="dk2"/>
                </a:solidFill>
                <a:latin typeface="Arial"/>
                <a:ea typeface="Arial"/>
                <a:cs typeface="Arial"/>
                <a:sym typeface="Arial"/>
              </a:rPr>
              <a:t>items viewed</a:t>
            </a:r>
            <a:endParaRPr b="0" i="0" sz="1600" u="none" cap="none" strike="noStrike">
              <a:solidFill>
                <a:srgbClr val="000000"/>
              </a:solidFill>
              <a:latin typeface="Arial"/>
              <a:ea typeface="Arial"/>
              <a:cs typeface="Arial"/>
              <a:sym typeface="Arial"/>
            </a:endParaRPr>
          </a:p>
          <a:p>
            <a:pPr indent="-461962" lvl="0" marL="461962" marR="0" rtl="0" algn="l">
              <a:lnSpc>
                <a:spcPct val="100000"/>
              </a:lnSpc>
              <a:spcBef>
                <a:spcPts val="0"/>
              </a:spcBef>
              <a:spcAft>
                <a:spcPts val="0"/>
              </a:spcAft>
              <a:buClr>
                <a:srgbClr val="FF3300"/>
              </a:buClr>
              <a:buSzPts val="1400"/>
              <a:buFont typeface="Arial"/>
              <a:buNone/>
            </a:pPr>
            <a:r>
              <a:rPr b="0" i="0" lang="en-US" sz="1600" u="none" cap="none" strike="noStrike">
                <a:solidFill>
                  <a:srgbClr val="FF3300"/>
                </a:solidFill>
                <a:latin typeface="Arial"/>
                <a:ea typeface="Arial"/>
                <a:cs typeface="Arial"/>
                <a:sym typeface="Arial"/>
              </a:rPr>
              <a:t>		11,712,232      </a:t>
            </a:r>
            <a:r>
              <a:rPr b="0" i="0" lang="en-US" sz="1600" u="none" cap="none" strike="noStrike">
                <a:solidFill>
                  <a:schemeClr val="dk2"/>
                </a:solidFill>
                <a:latin typeface="Arial"/>
                <a:ea typeface="Arial"/>
                <a:cs typeface="Arial"/>
                <a:sym typeface="Arial"/>
              </a:rPr>
              <a:t>pdfs downloaded</a:t>
            </a:r>
            <a:endParaRPr b="0" i="0" sz="1600" u="none" cap="none" strike="noStrike">
              <a:solidFill>
                <a:srgbClr val="000000"/>
              </a:solidFill>
              <a:latin typeface="Arial"/>
              <a:ea typeface="Arial"/>
              <a:cs typeface="Arial"/>
              <a:sym typeface="Arial"/>
            </a:endParaRPr>
          </a:p>
          <a:p>
            <a:pPr indent="-461962" lvl="0" marL="461962" marR="0" rtl="0" algn="l">
              <a:lnSpc>
                <a:spcPct val="100000"/>
              </a:lnSpc>
              <a:spcBef>
                <a:spcPts val="0"/>
              </a:spcBef>
              <a:spcAft>
                <a:spcPts val="0"/>
              </a:spcAft>
              <a:buClr>
                <a:srgbClr val="FF3300"/>
              </a:buClr>
              <a:buSzPts val="1400"/>
              <a:buFont typeface="Arial"/>
              <a:buNone/>
            </a:pPr>
            <a:r>
              <a:rPr b="0" i="0" lang="en-US" sz="2200" u="none" cap="none" strike="noStrike">
                <a:solidFill>
                  <a:srgbClr val="FF3300"/>
                </a:solidFill>
                <a:latin typeface="Arial"/>
                <a:ea typeface="Arial"/>
                <a:cs typeface="Arial"/>
                <a:sym typeface="Arial"/>
              </a:rPr>
              <a:t>       </a:t>
            </a:r>
            <a:r>
              <a:rPr b="1" i="0" lang="en-US" sz="2200" u="none" cap="none" strike="noStrike">
                <a:solidFill>
                  <a:srgbClr val="FF3300"/>
                </a:solidFill>
                <a:latin typeface="Arial"/>
                <a:ea typeface="Arial"/>
                <a:cs typeface="Arial"/>
                <a:sym typeface="Arial"/>
              </a:rPr>
              <a:t>42,319,344    </a:t>
            </a:r>
            <a:r>
              <a:rPr b="0" i="0" lang="en-US" sz="1400" u="none" cap="none" strike="noStrike">
                <a:solidFill>
                  <a:srgbClr val="FF3300"/>
                </a:solidFill>
                <a:latin typeface="Arial"/>
                <a:ea typeface="Arial"/>
                <a:cs typeface="Arial"/>
                <a:sym typeface="Arial"/>
              </a:rPr>
              <a:t>	</a:t>
            </a:r>
            <a:r>
              <a:rPr b="0" i="0" lang="en-US" sz="1900" u="none" cap="none" strike="noStrike">
                <a:solidFill>
                  <a:schemeClr val="dk2"/>
                </a:solidFill>
                <a:latin typeface="Arial"/>
                <a:ea typeface="Arial"/>
                <a:cs typeface="Arial"/>
                <a:sym typeface="Arial"/>
              </a:rPr>
              <a:t>searches performed* </a:t>
            </a:r>
            <a:r>
              <a:rPr b="0" i="0" lang="en-US" sz="1400" u="none" cap="none" strike="noStrike">
                <a:solidFill>
                  <a:schemeClr val="dk2"/>
                </a:solidFill>
                <a:latin typeface="Arial"/>
                <a:ea typeface="Arial"/>
                <a:cs typeface="Arial"/>
                <a:sym typeface="Arial"/>
              </a:rPr>
              <a:t>	</a:t>
            </a:r>
            <a:r>
              <a:rPr b="0" i="1" lang="en-US" sz="1200" u="none" cap="none" strike="noStrike">
                <a:solidFill>
                  <a:schemeClr val="dk2"/>
                </a:solidFill>
                <a:latin typeface="Arial"/>
                <a:ea typeface="Arial"/>
                <a:cs typeface="Arial"/>
                <a:sym typeface="Arial"/>
              </a:rPr>
              <a:t>(March 2011 to August 2021) </a:t>
            </a:r>
            <a:r>
              <a:rPr b="0" i="1" lang="en-US" sz="800" u="none" cap="none" strike="noStrike">
                <a:solidFill>
                  <a:schemeClr val="dk2"/>
                </a:solidFill>
                <a:latin typeface="Arial"/>
                <a:ea typeface="Arial"/>
                <a:cs typeface="Arial"/>
                <a:sym typeface="Arial"/>
              </a:rPr>
              <a:t>*legacy stats</a:t>
            </a:r>
            <a:endParaRPr b="0" i="0" sz="1000" u="none" cap="none" strike="noStrike">
              <a:solidFill>
                <a:srgbClr val="000000"/>
              </a:solidFill>
              <a:latin typeface="Arial"/>
              <a:ea typeface="Arial"/>
              <a:cs typeface="Arial"/>
              <a:sym typeface="Arial"/>
            </a:endParaRPr>
          </a:p>
          <a:p>
            <a:pPr indent="-461962" lvl="0" marL="461962" marR="0" rtl="0" algn="l">
              <a:lnSpc>
                <a:spcPct val="100000"/>
              </a:lnSpc>
              <a:spcBef>
                <a:spcPts val="0"/>
              </a:spcBef>
              <a:spcAft>
                <a:spcPts val="0"/>
              </a:spcAft>
              <a:buClr>
                <a:schemeClr val="dk1"/>
              </a:buClr>
              <a:buSzPts val="1200"/>
              <a:buFont typeface="Arial"/>
              <a:buNone/>
            </a:pPr>
            <a:r>
              <a:t/>
            </a:r>
            <a:endParaRPr b="0" i="1" sz="1200" u="none" cap="none" strike="noStrike">
              <a:solidFill>
                <a:schemeClr val="dk2"/>
              </a:solidFill>
              <a:latin typeface="Arial"/>
              <a:ea typeface="Arial"/>
              <a:cs typeface="Arial"/>
              <a:sym typeface="Arial"/>
            </a:endParaRPr>
          </a:p>
          <a:p>
            <a:pPr indent="-461962" lvl="0" marL="461962" marR="0" rtl="0" algn="l">
              <a:lnSpc>
                <a:spcPct val="100000"/>
              </a:lnSpc>
              <a:spcBef>
                <a:spcPts val="0"/>
              </a:spcBef>
              <a:spcAft>
                <a:spcPts val="0"/>
              </a:spcAft>
              <a:buClr>
                <a:schemeClr val="dk2"/>
              </a:buClr>
              <a:buSzPts val="1800"/>
              <a:buFont typeface="Arial"/>
              <a:buNone/>
            </a:pPr>
            <a:r>
              <a:rPr b="1" i="0" lang="en-US" sz="1800" u="none" cap="none" strike="noStrike">
                <a:solidFill>
                  <a:schemeClr val="dk2"/>
                </a:solidFill>
                <a:latin typeface="Arial"/>
                <a:ea typeface="Arial"/>
                <a:cs typeface="Arial"/>
                <a:sym typeface="Arial"/>
              </a:rPr>
              <a:t>DSpace version 6.3</a:t>
            </a:r>
            <a:endParaRPr b="1" i="0" sz="1800" u="none" cap="none" strike="noStrike">
              <a:solidFill>
                <a:srgbClr val="FF0000"/>
              </a:solidFill>
              <a:latin typeface="Arial"/>
              <a:ea typeface="Arial"/>
              <a:cs typeface="Arial"/>
              <a:sym typeface="Arial"/>
            </a:endParaRPr>
          </a:p>
          <a:p>
            <a:pPr indent="-461962" lvl="0" marL="461962" marR="0" rtl="0" algn="l">
              <a:lnSpc>
                <a:spcPct val="100000"/>
              </a:lnSpc>
              <a:spcBef>
                <a:spcPts val="0"/>
              </a:spcBef>
              <a:spcAft>
                <a:spcPts val="0"/>
              </a:spcAft>
              <a:buClr>
                <a:srgbClr val="FF0000"/>
              </a:buClr>
              <a:buSzPts val="1600"/>
              <a:buFont typeface="Arial"/>
              <a:buChar char="•"/>
            </a:pPr>
            <a:r>
              <a:rPr b="1" i="0" lang="en-US" sz="1600" u="none" cap="none" strike="noStrike">
                <a:solidFill>
                  <a:srgbClr val="FF0000"/>
                </a:solidFill>
                <a:latin typeface="Arial"/>
                <a:ea typeface="Arial"/>
                <a:cs typeface="Arial"/>
                <a:sym typeface="Arial"/>
              </a:rPr>
              <a:t>Responsive design</a:t>
            </a:r>
            <a:endParaRPr b="0" i="0" sz="1400" u="none" cap="none" strike="noStrike">
              <a:solidFill>
                <a:srgbClr val="000000"/>
              </a:solidFill>
              <a:latin typeface="Arial"/>
              <a:ea typeface="Arial"/>
              <a:cs typeface="Arial"/>
              <a:sym typeface="Arial"/>
            </a:endParaRPr>
          </a:p>
          <a:p>
            <a:pPr indent="-461962" lvl="0" marL="461962" marR="0" rtl="0" algn="l">
              <a:lnSpc>
                <a:spcPct val="100000"/>
              </a:lnSpc>
              <a:spcBef>
                <a:spcPts val="0"/>
              </a:spcBef>
              <a:spcAft>
                <a:spcPts val="0"/>
              </a:spcAft>
              <a:buClr>
                <a:srgbClr val="FF0000"/>
              </a:buClr>
              <a:buSzPts val="1600"/>
              <a:buFont typeface="Arial"/>
              <a:buChar char="•"/>
            </a:pPr>
            <a:r>
              <a:rPr b="1" i="0" lang="en-US" sz="1600" u="none" cap="none" strike="noStrike">
                <a:solidFill>
                  <a:srgbClr val="FF0000"/>
                </a:solidFill>
                <a:latin typeface="Arial"/>
                <a:ea typeface="Arial"/>
                <a:cs typeface="Arial"/>
                <a:sym typeface="Arial"/>
              </a:rPr>
              <a:t>Request Copy Feature</a:t>
            </a:r>
            <a:endParaRPr b="1" i="0" sz="1600" u="none" cap="none" strike="noStrike">
              <a:solidFill>
                <a:srgbClr val="FF0000"/>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600"/>
              <a:buFont typeface="Arial"/>
              <a:buNone/>
            </a:pPr>
            <a:r>
              <a:t/>
            </a:r>
            <a:endParaRPr b="1" i="0" sz="1600" u="none" cap="none" strike="noStrike">
              <a:solidFill>
                <a:srgbClr val="FF0000"/>
              </a:solidFill>
              <a:latin typeface="Arial"/>
              <a:ea typeface="Arial"/>
              <a:cs typeface="Arial"/>
              <a:sym typeface="Arial"/>
            </a:endParaRPr>
          </a:p>
        </p:txBody>
      </p:sp>
      <p:pic>
        <p:nvPicPr>
          <p:cNvPr descr="responsive-theme" id="732" name="Google Shape;732;p102"/>
          <p:cNvPicPr preferRelativeResize="0"/>
          <p:nvPr/>
        </p:nvPicPr>
        <p:blipFill rotWithShape="1">
          <a:blip r:embed="rId3">
            <a:alphaModFix/>
          </a:blip>
          <a:srcRect b="0" l="0" r="0" t="0"/>
          <a:stretch/>
        </p:blipFill>
        <p:spPr>
          <a:xfrm>
            <a:off x="-50800" y="2501913"/>
            <a:ext cx="3505200" cy="2451100"/>
          </a:xfrm>
          <a:prstGeom prst="rect">
            <a:avLst/>
          </a:prstGeom>
          <a:noFill/>
          <a:ln>
            <a:noFill/>
          </a:ln>
        </p:spPr>
      </p:pic>
      <p:pic>
        <p:nvPicPr>
          <p:cNvPr descr="mockup" id="733" name="Google Shape;733;p102"/>
          <p:cNvPicPr preferRelativeResize="0"/>
          <p:nvPr/>
        </p:nvPicPr>
        <p:blipFill rotWithShape="1">
          <a:blip r:embed="rId4">
            <a:alphaModFix/>
          </a:blip>
          <a:srcRect b="0" l="0" r="0" t="0"/>
          <a:stretch/>
        </p:blipFill>
        <p:spPr>
          <a:xfrm>
            <a:off x="0" y="4953000"/>
            <a:ext cx="2971801" cy="1981200"/>
          </a:xfrm>
          <a:prstGeom prst="rect">
            <a:avLst/>
          </a:prstGeom>
          <a:noFill/>
          <a:ln>
            <a:noFill/>
          </a:ln>
        </p:spPr>
      </p:pic>
      <p:pic>
        <p:nvPicPr>
          <p:cNvPr descr="mockup-laptop" id="734" name="Google Shape;734;p102"/>
          <p:cNvPicPr preferRelativeResize="0"/>
          <p:nvPr/>
        </p:nvPicPr>
        <p:blipFill rotWithShape="1">
          <a:blip r:embed="rId5">
            <a:alphaModFix/>
          </a:blip>
          <a:srcRect b="0" l="0" r="0" t="0"/>
          <a:stretch/>
        </p:blipFill>
        <p:spPr>
          <a:xfrm>
            <a:off x="2971800" y="4953000"/>
            <a:ext cx="2971799" cy="1981200"/>
          </a:xfrm>
          <a:prstGeom prst="rect">
            <a:avLst/>
          </a:prstGeom>
          <a:noFill/>
          <a:ln>
            <a:noFill/>
          </a:ln>
        </p:spPr>
      </p:pic>
      <p:pic>
        <p:nvPicPr>
          <p:cNvPr descr="mockup-desktop" id="735" name="Google Shape;735;p102"/>
          <p:cNvPicPr preferRelativeResize="0"/>
          <p:nvPr/>
        </p:nvPicPr>
        <p:blipFill rotWithShape="1">
          <a:blip r:embed="rId6">
            <a:alphaModFix/>
          </a:blip>
          <a:srcRect b="0" l="0" r="0" t="0"/>
          <a:stretch/>
        </p:blipFill>
        <p:spPr>
          <a:xfrm>
            <a:off x="5802357" y="4953000"/>
            <a:ext cx="3341644" cy="1981200"/>
          </a:xfrm>
          <a:prstGeom prst="rect">
            <a:avLst/>
          </a:prstGeom>
          <a:noFill/>
          <a:ln>
            <a:noFill/>
          </a:ln>
        </p:spPr>
      </p:pic>
      <p:pic>
        <p:nvPicPr>
          <p:cNvPr id="736" name="Google Shape;736;p102"/>
          <p:cNvPicPr preferRelativeResize="0"/>
          <p:nvPr/>
        </p:nvPicPr>
        <p:blipFill rotWithShape="1">
          <a:blip r:embed="rId7">
            <a:alphaModFix/>
          </a:blip>
          <a:srcRect b="58717" l="0" r="0" t="25843"/>
          <a:stretch/>
        </p:blipFill>
        <p:spPr>
          <a:xfrm>
            <a:off x="-11900" y="0"/>
            <a:ext cx="9144001" cy="2116963"/>
          </a:xfrm>
          <a:prstGeom prst="rect">
            <a:avLst/>
          </a:prstGeom>
          <a:noFill/>
          <a:ln>
            <a:noFill/>
          </a:ln>
        </p:spPr>
      </p:pic>
      <p:sp>
        <p:nvSpPr>
          <p:cNvPr id="737" name="Google Shape;737;p102"/>
          <p:cNvSpPr/>
          <p:nvPr/>
        </p:nvSpPr>
        <p:spPr>
          <a:xfrm>
            <a:off x="6749450" y="3567650"/>
            <a:ext cx="2234700" cy="1928700"/>
          </a:xfrm>
          <a:prstGeom prst="star8">
            <a:avLst>
              <a:gd fmla="val 37500" name="adj"/>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900"/>
              <a:buFont typeface="Arial"/>
              <a:buNone/>
            </a:pPr>
            <a:r>
              <a:rPr b="1" i="0" lang="en-US" sz="1900" u="none" cap="none" strike="noStrike">
                <a:solidFill>
                  <a:srgbClr val="FF0000"/>
                </a:solidFill>
                <a:latin typeface="Arial"/>
                <a:ea typeface="Arial"/>
                <a:cs typeface="Arial"/>
                <a:sym typeface="Arial"/>
              </a:rPr>
              <a:t>20M searches performed </a:t>
            </a:r>
            <a:r>
              <a:rPr b="0" i="0" lang="en-US" sz="1900" u="none" cap="none" strike="noStrike">
                <a:solidFill>
                  <a:srgbClr val="FF0000"/>
                </a:solidFill>
                <a:latin typeface="Arial"/>
                <a:ea typeface="Arial"/>
                <a:cs typeface="Arial"/>
                <a:sym typeface="Arial"/>
              </a:rPr>
              <a:t>Target for 2020</a:t>
            </a:r>
            <a:endParaRPr b="0" i="0" sz="1900" u="none" cap="none" strike="noStrike">
              <a:solidFill>
                <a:srgbClr val="FF0000"/>
              </a:solidFill>
              <a:latin typeface="Arial"/>
              <a:ea typeface="Arial"/>
              <a:cs typeface="Arial"/>
              <a:sym typeface="Arial"/>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1" name="Shape 741"/>
        <p:cNvGrpSpPr/>
        <p:nvPr/>
      </p:nvGrpSpPr>
      <p:grpSpPr>
        <a:xfrm>
          <a:off x="0" y="0"/>
          <a:ext cx="0" cy="0"/>
          <a:chOff x="0" y="0"/>
          <a:chExt cx="0" cy="0"/>
        </a:xfrm>
      </p:grpSpPr>
      <p:pic>
        <p:nvPicPr>
          <p:cNvPr id="742" name="Google Shape;742;p103"/>
          <p:cNvPicPr preferRelativeResize="0"/>
          <p:nvPr/>
        </p:nvPicPr>
        <p:blipFill rotWithShape="1">
          <a:blip r:embed="rId3">
            <a:alphaModFix/>
          </a:blip>
          <a:srcRect b="0" l="0" r="0" t="0"/>
          <a:stretch/>
        </p:blipFill>
        <p:spPr>
          <a:xfrm>
            <a:off x="-47175" y="604250"/>
            <a:ext cx="9191474" cy="6253750"/>
          </a:xfrm>
          <a:prstGeom prst="rect">
            <a:avLst/>
          </a:prstGeom>
          <a:noFill/>
          <a:ln>
            <a:noFill/>
          </a:ln>
        </p:spPr>
      </p:pic>
      <p:sp>
        <p:nvSpPr>
          <p:cNvPr id="743" name="Google Shape;743;p103"/>
          <p:cNvSpPr txBox="1"/>
          <p:nvPr/>
        </p:nvSpPr>
        <p:spPr>
          <a:xfrm>
            <a:off x="5016575" y="2666450"/>
            <a:ext cx="3276600" cy="16431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rebuchet MS"/>
              <a:buNone/>
            </a:pPr>
            <a:r>
              <a:rPr b="1" i="0" lang="en-US" sz="1800" u="none" cap="none" strike="noStrike">
                <a:solidFill>
                  <a:schemeClr val="dk1"/>
                </a:solidFill>
                <a:latin typeface="Trebuchet MS"/>
                <a:ea typeface="Trebuchet MS"/>
                <a:cs typeface="Trebuchet MS"/>
                <a:sym typeface="Trebuchet MS"/>
              </a:rPr>
              <a:t>AVERAGE (Monthly)</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800"/>
              <a:buFont typeface="Trebuchet MS"/>
              <a:buNone/>
            </a:pPr>
            <a:r>
              <a:rPr b="0" i="0" lang="en-US" sz="1800" u="none" cap="none" strike="noStrike">
                <a:solidFill>
                  <a:schemeClr val="dk1"/>
                </a:solidFill>
                <a:latin typeface="Trebuchet MS"/>
                <a:ea typeface="Trebuchet MS"/>
                <a:cs typeface="Trebuchet MS"/>
                <a:sym typeface="Trebuchet MS"/>
              </a:rPr>
              <a:t>        31	Items Archived</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800"/>
              <a:buFont typeface="Trebuchet MS"/>
              <a:buNone/>
            </a:pPr>
            <a:r>
              <a:rPr b="0" i="0" lang="en-US" sz="1800" u="none" cap="none" strike="noStrike">
                <a:solidFill>
                  <a:schemeClr val="dk1"/>
                </a:solidFill>
                <a:latin typeface="Trebuchet MS"/>
                <a:ea typeface="Trebuchet MS"/>
                <a:cs typeface="Trebuchet MS"/>
                <a:sym typeface="Trebuchet MS"/>
              </a:rPr>
              <a:t>335,868 	Searches performed</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540"/>
              </a:spcBef>
              <a:spcAft>
                <a:spcPts val="0"/>
              </a:spcAft>
              <a:buClr>
                <a:schemeClr val="dk1"/>
              </a:buClr>
              <a:buSzPts val="1800"/>
              <a:buFont typeface="Trebuchet MS"/>
              <a:buNone/>
            </a:pPr>
            <a:r>
              <a:rPr b="0" i="0" lang="en-US" sz="1800" u="none" cap="none" strike="noStrike">
                <a:solidFill>
                  <a:schemeClr val="dk1"/>
                </a:solidFill>
                <a:latin typeface="Trebuchet MS"/>
                <a:ea typeface="Trebuchet MS"/>
                <a:cs typeface="Trebuchet MS"/>
                <a:sym typeface="Trebuchet MS"/>
              </a:rPr>
              <a:t>  92,954 	Downloads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540"/>
              </a:spcBef>
              <a:spcAft>
                <a:spcPts val="0"/>
              </a:spcAft>
              <a:buClr>
                <a:schemeClr val="dk1"/>
              </a:buClr>
              <a:buSzPts val="1800"/>
              <a:buFont typeface="Trebuchet MS"/>
              <a:buNone/>
            </a:pPr>
            <a:r>
              <a:rPr b="0" i="0" lang="en-US" sz="1800" u="none" cap="none" strike="noStrike">
                <a:solidFill>
                  <a:schemeClr val="dk1"/>
                </a:solidFill>
                <a:latin typeface="Trebuchet MS"/>
                <a:ea typeface="Trebuchet MS"/>
                <a:cs typeface="Trebuchet MS"/>
                <a:sym typeface="Trebuchet MS"/>
              </a:rPr>
              <a:t>122,389 	Item Views</a:t>
            </a:r>
            <a:endParaRPr b="0" i="0" sz="1400" u="none" cap="none" strike="noStrike">
              <a:solidFill>
                <a:srgbClr val="000000"/>
              </a:solidFill>
              <a:latin typeface="Arial"/>
              <a:ea typeface="Arial"/>
              <a:cs typeface="Arial"/>
              <a:sym typeface="Arial"/>
            </a:endParaRPr>
          </a:p>
        </p:txBody>
      </p:sp>
      <p:sp>
        <p:nvSpPr>
          <p:cNvPr id="744" name="Google Shape;744;p103"/>
          <p:cNvSpPr txBox="1"/>
          <p:nvPr>
            <p:ph type="title"/>
          </p:nvPr>
        </p:nvSpPr>
        <p:spPr>
          <a:xfrm>
            <a:off x="29578" y="0"/>
            <a:ext cx="9114422" cy="604250"/>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2400"/>
              <a:buFont typeface="Trebuchet MS"/>
              <a:buNone/>
            </a:pPr>
            <a:r>
              <a:rPr lang="en-US" sz="2400"/>
              <a:t>Searches Performed, Item Views, Downloads (Legacy Stats) </a:t>
            </a:r>
            <a:endParaRPr sz="2400"/>
          </a:p>
        </p:txBody>
      </p:sp>
      <p:sp>
        <p:nvSpPr>
          <p:cNvPr id="745" name="Google Shape;745;p10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746" name="Google Shape;746;p103"/>
          <p:cNvSpPr txBox="1"/>
          <p:nvPr/>
        </p:nvSpPr>
        <p:spPr>
          <a:xfrm>
            <a:off x="4906225" y="533400"/>
            <a:ext cx="3766200" cy="4143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chemeClr val="dk1"/>
              </a:buClr>
              <a:buSzPts val="1000"/>
              <a:buFont typeface="Arial"/>
              <a:buNone/>
            </a:pPr>
            <a:r>
              <a:rPr b="0" i="1" lang="en-US" sz="1500" u="none" cap="none" strike="noStrike">
                <a:solidFill>
                  <a:schemeClr val="dk1"/>
                </a:solidFill>
                <a:latin typeface="Arial"/>
                <a:ea typeface="Arial"/>
                <a:cs typeface="Arial"/>
                <a:sym typeface="Arial"/>
              </a:rPr>
              <a:t>* From </a:t>
            </a:r>
            <a:r>
              <a:rPr i="1" lang="en-US" sz="1500">
                <a:solidFill>
                  <a:schemeClr val="dk1"/>
                </a:solidFill>
                <a:latin typeface="Trebuchet MS"/>
                <a:ea typeface="Trebuchet MS"/>
                <a:cs typeface="Trebuchet MS"/>
                <a:sym typeface="Trebuchet MS"/>
              </a:rPr>
              <a:t>March </a:t>
            </a:r>
            <a:r>
              <a:rPr b="0" i="1" lang="en-US" sz="1500" u="none" cap="none" strike="noStrike">
                <a:solidFill>
                  <a:schemeClr val="dk1"/>
                </a:solidFill>
                <a:latin typeface="Arial"/>
                <a:ea typeface="Arial"/>
                <a:cs typeface="Arial"/>
                <a:sym typeface="Arial"/>
              </a:rPr>
              <a:t>2011 to August 31, 2021</a:t>
            </a:r>
            <a:endParaRPr b="0" i="0" sz="15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g177f48b6aa9_0_44"/>
          <p:cNvSpPr txBox="1"/>
          <p:nvPr>
            <p:ph type="title"/>
          </p:nvPr>
        </p:nvSpPr>
        <p:spPr>
          <a:xfrm>
            <a:off x="457200" y="155448"/>
            <a:ext cx="8229600" cy="1252800"/>
          </a:xfrm>
          <a:prstGeom prst="rect">
            <a:avLst/>
          </a:prstGeom>
        </p:spPr>
        <p:txBody>
          <a:bodyPr anchorCtr="0" anchor="ctr" bIns="45700" lIns="91425" spcFirstLastPara="1" rIns="45700" wrap="square" tIns="45700">
            <a:normAutofit/>
          </a:bodyPr>
          <a:lstStyle/>
          <a:p>
            <a:pPr indent="0" lvl="0" marL="0" rtl="0" algn="l">
              <a:spcBef>
                <a:spcPts val="0"/>
              </a:spcBef>
              <a:spcAft>
                <a:spcPts val="0"/>
              </a:spcAft>
              <a:buNone/>
            </a:pPr>
            <a:r>
              <a:t/>
            </a:r>
            <a:endParaRPr/>
          </a:p>
        </p:txBody>
      </p:sp>
      <p:sp>
        <p:nvSpPr>
          <p:cNvPr id="193" name="Google Shape;193;g177f48b6aa9_0_44"/>
          <p:cNvSpPr txBox="1"/>
          <p:nvPr>
            <p:ph idx="1" type="body"/>
          </p:nvPr>
        </p:nvSpPr>
        <p:spPr>
          <a:xfrm>
            <a:off x="457200" y="1775191"/>
            <a:ext cx="8229600" cy="4625700"/>
          </a:xfrm>
          <a:prstGeom prst="rect">
            <a:avLst/>
          </a:prstGeom>
        </p:spPr>
        <p:txBody>
          <a:bodyPr anchorCtr="0" anchor="t" bIns="45700" lIns="54850" spcFirstLastPara="1" rIns="91425" wrap="square" tIns="91425">
            <a:normAutofit/>
          </a:bodyPr>
          <a:lstStyle/>
          <a:p>
            <a:pPr indent="0" lvl="0" marL="0" rtl="0" algn="l">
              <a:spcBef>
                <a:spcPts val="0"/>
              </a:spcBef>
              <a:spcAft>
                <a:spcPts val="0"/>
              </a:spcAft>
              <a:buNone/>
            </a:pPr>
            <a:r>
              <a:t/>
            </a:r>
            <a:endParaRPr/>
          </a:p>
        </p:txBody>
      </p:sp>
      <p:pic>
        <p:nvPicPr>
          <p:cNvPr id="194" name="Google Shape;194;g177f48b6aa9_0_44"/>
          <p:cNvPicPr preferRelativeResize="0"/>
          <p:nvPr/>
        </p:nvPicPr>
        <p:blipFill>
          <a:blip r:embed="rId3">
            <a:alphaModFix/>
          </a:blip>
          <a:stretch>
            <a:fillRect/>
          </a:stretch>
        </p:blipFill>
        <p:spPr>
          <a:xfrm>
            <a:off x="-1" y="0"/>
            <a:ext cx="4878224" cy="6111802"/>
          </a:xfrm>
          <a:prstGeom prst="rect">
            <a:avLst/>
          </a:prstGeom>
          <a:noFill/>
          <a:ln>
            <a:noFill/>
          </a:ln>
        </p:spPr>
      </p:pic>
      <p:pic>
        <p:nvPicPr>
          <p:cNvPr id="195" name="Google Shape;195;g177f48b6aa9_0_44"/>
          <p:cNvPicPr preferRelativeResize="0"/>
          <p:nvPr/>
        </p:nvPicPr>
        <p:blipFill>
          <a:blip r:embed="rId4">
            <a:alphaModFix/>
          </a:blip>
          <a:stretch>
            <a:fillRect/>
          </a:stretch>
        </p:blipFill>
        <p:spPr>
          <a:xfrm>
            <a:off x="4169275" y="0"/>
            <a:ext cx="4974726" cy="6232726"/>
          </a:xfrm>
          <a:prstGeom prst="rect">
            <a:avLst/>
          </a:prstGeom>
          <a:noFill/>
          <a:ln>
            <a:noFill/>
          </a:ln>
        </p:spPr>
      </p:pic>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0" name="Shape 750"/>
        <p:cNvGrpSpPr/>
        <p:nvPr/>
      </p:nvGrpSpPr>
      <p:grpSpPr>
        <a:xfrm>
          <a:off x="0" y="0"/>
          <a:ext cx="0" cy="0"/>
          <a:chOff x="0" y="0"/>
          <a:chExt cx="0" cy="0"/>
        </a:xfrm>
      </p:grpSpPr>
      <p:sp>
        <p:nvSpPr>
          <p:cNvPr id="751" name="Google Shape;751;g177f48b6aa9_0_69"/>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66"/>
              </a:buClr>
              <a:buSzPts val="2400"/>
              <a:buFont typeface="Trebuchet MS"/>
              <a:buNone/>
            </a:pPr>
            <a:r>
              <a:rPr b="1" i="0" lang="en-US" sz="2400" u="none" cap="none" strike="noStrike">
                <a:solidFill>
                  <a:srgbClr val="FFFFFF"/>
                </a:solidFill>
              </a:rPr>
              <a:t>SAIR </a:t>
            </a:r>
            <a:r>
              <a:rPr b="1" i="0" lang="en-US" sz="2400" u="none" cap="none" strike="noStrike">
                <a:solidFill>
                  <a:srgbClr val="FFFFFF"/>
                </a:solidFill>
              </a:rPr>
              <a:t>and</a:t>
            </a:r>
            <a:r>
              <a:rPr b="1" i="0" lang="en-US" sz="2400" u="none" cap="none" strike="noStrike">
                <a:solidFill>
                  <a:srgbClr val="FFFFFF"/>
                </a:solidFill>
              </a:rPr>
              <a:t> OPAC visits </a:t>
            </a:r>
            <a:r>
              <a:rPr b="1" i="0" lang="en-US" sz="1400" u="none" cap="none" strike="noStrike">
                <a:solidFill>
                  <a:srgbClr val="FFFFFF"/>
                </a:solidFill>
              </a:rPr>
              <a:t>(as of May 2014)</a:t>
            </a:r>
            <a:endParaRPr b="1" i="0" sz="2400" u="none" cap="none" strike="noStrike">
              <a:solidFill>
                <a:srgbClr val="FFFFFF"/>
              </a:solidFill>
            </a:endParaRPr>
          </a:p>
        </p:txBody>
      </p:sp>
      <p:pic>
        <p:nvPicPr>
          <p:cNvPr descr="F:\SLA\sla\6-5-2014 1-43-14 PM.jpg" id="752" name="Google Shape;752;g177f48b6aa9_0_69"/>
          <p:cNvPicPr preferRelativeResize="0"/>
          <p:nvPr/>
        </p:nvPicPr>
        <p:blipFill rotWithShape="1">
          <a:blip r:embed="rId3">
            <a:alphaModFix/>
          </a:blip>
          <a:srcRect b="0" l="0" r="0" t="0"/>
          <a:stretch/>
        </p:blipFill>
        <p:spPr>
          <a:xfrm>
            <a:off x="0" y="1625600"/>
            <a:ext cx="9167813" cy="5156201"/>
          </a:xfrm>
          <a:prstGeom prst="rect">
            <a:avLst/>
          </a:prstGeom>
          <a:noFill/>
          <a:ln>
            <a:noFill/>
          </a:ln>
        </p:spPr>
      </p:pic>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7" name="Shape 757"/>
        <p:cNvGrpSpPr/>
        <p:nvPr/>
      </p:nvGrpSpPr>
      <p:grpSpPr>
        <a:xfrm>
          <a:off x="0" y="0"/>
          <a:ext cx="0" cy="0"/>
          <a:chOff x="0" y="0"/>
          <a:chExt cx="0" cy="0"/>
        </a:xfrm>
      </p:grpSpPr>
      <p:sp>
        <p:nvSpPr>
          <p:cNvPr id="758" name="Google Shape;758;p10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759" name="Google Shape;759;p10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760" name="Google Shape;760;p104"/>
          <p:cNvPicPr preferRelativeResize="0"/>
          <p:nvPr/>
        </p:nvPicPr>
        <p:blipFill rotWithShape="1">
          <a:blip r:embed="rId3">
            <a:alphaModFix/>
          </a:blip>
          <a:srcRect b="0" l="0" r="0" t="0"/>
          <a:stretch/>
        </p:blipFill>
        <p:spPr>
          <a:xfrm>
            <a:off x="-10551" y="0"/>
            <a:ext cx="9154551" cy="6858000"/>
          </a:xfrm>
          <a:prstGeom prst="rect">
            <a:avLst/>
          </a:prstGeom>
          <a:noFill/>
          <a:ln>
            <a:noFill/>
          </a:ln>
        </p:spPr>
      </p:pic>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4" name="Shape 764"/>
        <p:cNvGrpSpPr/>
        <p:nvPr/>
      </p:nvGrpSpPr>
      <p:grpSpPr>
        <a:xfrm>
          <a:off x="0" y="0"/>
          <a:ext cx="0" cy="0"/>
          <a:chOff x="0" y="0"/>
          <a:chExt cx="0" cy="0"/>
        </a:xfrm>
      </p:grpSpPr>
      <p:sp>
        <p:nvSpPr>
          <p:cNvPr id="765" name="Google Shape;765;p10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SAIR Content Analytics</a:t>
            </a:r>
            <a:endParaRPr/>
          </a:p>
        </p:txBody>
      </p:sp>
      <p:sp>
        <p:nvSpPr>
          <p:cNvPr id="766" name="Google Shape;766;p10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graphicFrame>
        <p:nvGraphicFramePr>
          <p:cNvPr id="767" name="Google Shape;767;p105"/>
          <p:cNvGraphicFramePr/>
          <p:nvPr/>
        </p:nvGraphicFramePr>
        <p:xfrm>
          <a:off x="457200" y="2083231"/>
          <a:ext cx="3000000" cy="3000000"/>
        </p:xfrm>
        <a:graphic>
          <a:graphicData uri="http://schemas.openxmlformats.org/drawingml/2006/table">
            <a:tbl>
              <a:tblPr>
                <a:noFill/>
                <a:tableStyleId>{2CCCF0D8-B278-4A1B-882C-1B570A591ADC}</a:tableStyleId>
              </a:tblPr>
              <a:tblGrid>
                <a:gridCol w="6274075"/>
                <a:gridCol w="1545950"/>
              </a:tblGrid>
              <a:tr h="284200">
                <a:tc>
                  <a:txBody>
                    <a:bodyPr/>
                    <a:lstStyle/>
                    <a:p>
                      <a:pPr indent="-342900" lvl="0" marL="342900" marR="0" rtl="0" algn="l">
                        <a:lnSpc>
                          <a:spcPct val="100000"/>
                        </a:lnSpc>
                        <a:spcBef>
                          <a:spcPts val="0"/>
                        </a:spcBef>
                        <a:spcAft>
                          <a:spcPts val="0"/>
                        </a:spcAft>
                        <a:buClr>
                          <a:schemeClr val="dk1"/>
                        </a:buClr>
                        <a:buSzPts val="1400"/>
                        <a:buFont typeface="Arial"/>
                        <a:buNone/>
                      </a:pPr>
                      <a:r>
                        <a:rPr b="1" i="0" lang="en-US" sz="2000" u="none" cap="none" strike="noStrike">
                          <a:solidFill>
                            <a:schemeClr val="dk1"/>
                          </a:solidFill>
                          <a:latin typeface="Trebuchet MS"/>
                          <a:ea typeface="Trebuchet MS"/>
                          <a:cs typeface="Trebuchet MS"/>
                          <a:sym typeface="Trebuchet MS"/>
                        </a:rPr>
                        <a:t>Title</a:t>
                      </a:r>
                      <a:endParaRPr sz="2000" u="none" cap="none" strike="noStrike">
                        <a:latin typeface="Trebuchet MS"/>
                        <a:ea typeface="Trebuchet MS"/>
                        <a:cs typeface="Trebuchet MS"/>
                        <a:sym typeface="Trebuchet MS"/>
                      </a:endParaRPr>
                    </a:p>
                  </a:txBody>
                  <a:tcPr marT="45700" marB="4570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c>
                  <a:txBody>
                    <a:bodyPr/>
                    <a:lstStyle/>
                    <a:p>
                      <a:pPr indent="-342900" lvl="0" marL="342900" marR="0" rtl="0" algn="ctr">
                        <a:lnSpc>
                          <a:spcPct val="100000"/>
                        </a:lnSpc>
                        <a:spcBef>
                          <a:spcPts val="0"/>
                        </a:spcBef>
                        <a:spcAft>
                          <a:spcPts val="0"/>
                        </a:spcAft>
                        <a:buClr>
                          <a:schemeClr val="dk1"/>
                        </a:buClr>
                        <a:buSzPts val="1400"/>
                        <a:buFont typeface="Arial"/>
                        <a:buNone/>
                      </a:pPr>
                      <a:r>
                        <a:rPr b="1" i="0" lang="en-US" sz="2000" u="none" cap="none" strike="noStrike">
                          <a:solidFill>
                            <a:schemeClr val="dk1"/>
                          </a:solidFill>
                          <a:latin typeface="Trebuchet MS"/>
                          <a:ea typeface="Trebuchet MS"/>
                          <a:cs typeface="Trebuchet MS"/>
                          <a:sym typeface="Trebuchet MS"/>
                        </a:rPr>
                        <a:t>Downloads</a:t>
                      </a:r>
                      <a:endParaRPr sz="2000" u="none" cap="none" strike="noStrike">
                        <a:latin typeface="Trebuchet MS"/>
                        <a:ea typeface="Trebuchet MS"/>
                        <a:cs typeface="Trebuchet MS"/>
                        <a:sym typeface="Trebuchet MS"/>
                      </a:endParaRPr>
                    </a:p>
                  </a:txBody>
                  <a:tcPr marT="45700" marB="4570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r>
              <a:tr h="266450">
                <a:tc>
                  <a:txBody>
                    <a:bodyPr/>
                    <a:lstStyle/>
                    <a:p>
                      <a:pPr indent="0" lvl="0" marL="0" marR="0" rtl="0" algn="l">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Bacterial isolation, identification and storage</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134,932</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76125">
                <a:tc>
                  <a:txBody>
                    <a:bodyPr/>
                    <a:lstStyle/>
                    <a:p>
                      <a:pPr indent="0" lvl="0" marL="0" marR="0" rtl="0" algn="l">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Disk diffusion method</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117,410</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66450">
                <a:tc>
                  <a:txBody>
                    <a:bodyPr/>
                    <a:lstStyle/>
                    <a:p>
                      <a:pPr indent="0" lvl="0" marL="0" marR="0" rtl="0" algn="l">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Minimal inhibitory concentration (MIC) test and …</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87,543</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66450">
                <a:tc>
                  <a:txBody>
                    <a:bodyPr/>
                    <a:lstStyle/>
                    <a:p>
                      <a:pPr indent="0" lvl="0" marL="0" marR="0" rtl="0" algn="l">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Field guide for the edible crustacea of the Philippines</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58,073</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66450">
                <a:tc>
                  <a:txBody>
                    <a:bodyPr/>
                    <a:lstStyle/>
                    <a:p>
                      <a:pPr indent="0" lvl="0" marL="0" marR="0" rtl="0" algn="l">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Biology and culture of siganids</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54,117</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66450">
                <a:tc>
                  <a:txBody>
                    <a:bodyPr/>
                    <a:lstStyle/>
                    <a:p>
                      <a:pPr indent="0" lvl="0" marL="0" marR="0" rtl="0" algn="l">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Biology of milkfish (Chanos chanos Forsskal)</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50,941</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66450">
                <a:tc>
                  <a:txBody>
                    <a:bodyPr/>
                    <a:lstStyle/>
                    <a:p>
                      <a:pPr indent="0" lvl="0" marL="0" marR="0" rtl="0" algn="l">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The shrimp farming industry in the Philippines</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35,480</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66450">
                <a:tc>
                  <a:txBody>
                    <a:bodyPr/>
                    <a:lstStyle/>
                    <a:p>
                      <a:pPr indent="0" lvl="0" marL="0" marR="0" rtl="0" algn="l">
                        <a:lnSpc>
                          <a:spcPct val="115000"/>
                        </a:lnSpc>
                        <a:spcBef>
                          <a:spcPts val="0"/>
                        </a:spcBef>
                        <a:spcAft>
                          <a:spcPts val="0"/>
                        </a:spcAft>
                        <a:buClr>
                          <a:schemeClr val="dk1"/>
                        </a:buClr>
                        <a:buSzPts val="1100"/>
                        <a:buFont typeface="Arial"/>
                        <a:buNone/>
                      </a:pPr>
                      <a:r>
                        <a:rPr lang="en-US" sz="2000" u="none" cap="none" strike="noStrike">
                          <a:latin typeface="Trebuchet MS"/>
                          <a:ea typeface="Trebuchet MS"/>
                          <a:cs typeface="Trebuchet MS"/>
                          <a:sym typeface="Trebuchet MS"/>
                        </a:rPr>
                        <a:t>Soil sampling and preparation for laboratory analysis</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33,305</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66450">
                <a:tc>
                  <a:txBody>
                    <a:bodyPr/>
                    <a:lstStyle/>
                    <a:p>
                      <a:pPr indent="0" lvl="0" marL="0" marR="0" rtl="0" algn="l">
                        <a:lnSpc>
                          <a:spcPct val="115000"/>
                        </a:lnSpc>
                        <a:spcBef>
                          <a:spcPts val="0"/>
                        </a:spcBef>
                        <a:spcAft>
                          <a:spcPts val="0"/>
                        </a:spcAft>
                        <a:buClr>
                          <a:schemeClr val="dk1"/>
                        </a:buClr>
                        <a:buSzPts val="2000"/>
                        <a:buFont typeface="Arial"/>
                        <a:buNone/>
                      </a:pPr>
                      <a:r>
                        <a:rPr lang="en-US" sz="2000" u="none" cap="none" strike="noStrike">
                          <a:solidFill>
                            <a:schemeClr val="dk1"/>
                          </a:solidFill>
                          <a:latin typeface="Trebuchet MS"/>
                          <a:ea typeface="Trebuchet MS"/>
                          <a:cs typeface="Trebuchet MS"/>
                          <a:sym typeface="Trebuchet MS"/>
                        </a:rPr>
                        <a:t>The use of chemicals in aquaculture in Thailand</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32,968</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66450">
                <a:tc>
                  <a:txBody>
                    <a:bodyPr/>
                    <a:lstStyle/>
                    <a:p>
                      <a:pPr indent="0" lvl="0" marL="0" marR="0" rtl="0" algn="l">
                        <a:lnSpc>
                          <a:spcPct val="115000"/>
                        </a:lnSpc>
                        <a:spcBef>
                          <a:spcPts val="0"/>
                        </a:spcBef>
                        <a:spcAft>
                          <a:spcPts val="0"/>
                        </a:spcAft>
                        <a:buClr>
                          <a:schemeClr val="dk1"/>
                        </a:buClr>
                        <a:buSzPts val="2000"/>
                        <a:buFont typeface="Arial"/>
                        <a:buNone/>
                      </a:pPr>
                      <a:r>
                        <a:rPr lang="en-US" sz="2000" u="none" cap="none" strike="noStrike">
                          <a:solidFill>
                            <a:schemeClr val="dk1"/>
                          </a:solidFill>
                          <a:latin typeface="Trebuchet MS"/>
                          <a:ea typeface="Trebuchet MS"/>
                          <a:cs typeface="Trebuchet MS"/>
                          <a:sym typeface="Trebuchet MS"/>
                        </a:rPr>
                        <a:t>Aquaculture in Malaysia</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2000"/>
                        <a:buFont typeface="Arial"/>
                        <a:buNone/>
                      </a:pPr>
                      <a:r>
                        <a:rPr lang="en-US" sz="2000" u="none" cap="none" strike="noStrike">
                          <a:latin typeface="Trebuchet MS"/>
                          <a:ea typeface="Trebuchet MS"/>
                          <a:cs typeface="Trebuchet MS"/>
                          <a:sym typeface="Trebuchet MS"/>
                        </a:rPr>
                        <a:t>32,263</a:t>
                      </a:r>
                      <a:endParaRPr sz="2000" u="none" cap="none" strike="noStrike">
                        <a:latin typeface="Trebuchet MS"/>
                        <a:ea typeface="Trebuchet MS"/>
                        <a:cs typeface="Trebuchet MS"/>
                        <a:sym typeface="Trebuchet MS"/>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bl>
          </a:graphicData>
        </a:graphic>
      </p:graphicFrame>
      <p:sp>
        <p:nvSpPr>
          <p:cNvPr id="768" name="Google Shape;768;p105"/>
          <p:cNvSpPr txBox="1"/>
          <p:nvPr/>
        </p:nvSpPr>
        <p:spPr>
          <a:xfrm>
            <a:off x="5377850" y="6443550"/>
            <a:ext cx="3766200" cy="4143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chemeClr val="dk1"/>
              </a:buClr>
              <a:buSzPts val="1000"/>
              <a:buFont typeface="Arial"/>
              <a:buNone/>
            </a:pPr>
            <a:r>
              <a:rPr b="0" i="1" lang="en-US" sz="1500" u="none" cap="none" strike="noStrike">
                <a:solidFill>
                  <a:schemeClr val="dk1"/>
                </a:solidFill>
                <a:latin typeface="Arial"/>
                <a:ea typeface="Arial"/>
                <a:cs typeface="Arial"/>
                <a:sym typeface="Arial"/>
              </a:rPr>
              <a:t>* From </a:t>
            </a:r>
            <a:r>
              <a:rPr i="1" lang="en-US" sz="1500">
                <a:solidFill>
                  <a:schemeClr val="dk1"/>
                </a:solidFill>
                <a:latin typeface="Trebuchet MS"/>
                <a:ea typeface="Trebuchet MS"/>
                <a:cs typeface="Trebuchet MS"/>
                <a:sym typeface="Trebuchet MS"/>
              </a:rPr>
              <a:t>March</a:t>
            </a:r>
            <a:r>
              <a:rPr b="0" i="1" lang="en-US" sz="1500" u="none" cap="none" strike="noStrike">
                <a:solidFill>
                  <a:schemeClr val="dk1"/>
                </a:solidFill>
                <a:latin typeface="Arial"/>
                <a:ea typeface="Arial"/>
                <a:cs typeface="Arial"/>
                <a:sym typeface="Arial"/>
              </a:rPr>
              <a:t> 2011 to August 31, 2021</a:t>
            </a:r>
            <a:endParaRPr b="0" i="0" sz="1500" u="none" cap="none" strike="noStrike">
              <a:solidFill>
                <a:srgbClr val="000000"/>
              </a:solidFill>
              <a:latin typeface="Arial"/>
              <a:ea typeface="Arial"/>
              <a:cs typeface="Arial"/>
              <a:sym typeface="Arial"/>
            </a:endParaRPr>
          </a:p>
        </p:txBody>
      </p:sp>
      <p:sp>
        <p:nvSpPr>
          <p:cNvPr id="769" name="Google Shape;769;p105"/>
          <p:cNvSpPr/>
          <p:nvPr/>
        </p:nvSpPr>
        <p:spPr>
          <a:xfrm>
            <a:off x="1756870" y="1450926"/>
            <a:ext cx="5630259"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200">
                <a:solidFill>
                  <a:schemeClr val="dk1"/>
                </a:solidFill>
                <a:latin typeface="Trebuchet MS"/>
                <a:ea typeface="Trebuchet MS"/>
                <a:cs typeface="Trebuchet MS"/>
                <a:sym typeface="Trebuchet MS"/>
              </a:rPr>
              <a:t>Top 10 downloads of all time*</a:t>
            </a:r>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3" name="Shape 773"/>
        <p:cNvGrpSpPr/>
        <p:nvPr/>
      </p:nvGrpSpPr>
      <p:grpSpPr>
        <a:xfrm>
          <a:off x="0" y="0"/>
          <a:ext cx="0" cy="0"/>
          <a:chOff x="0" y="0"/>
          <a:chExt cx="0" cy="0"/>
        </a:xfrm>
      </p:grpSpPr>
      <p:sp>
        <p:nvSpPr>
          <p:cNvPr id="774" name="Google Shape;774;p106"/>
          <p:cNvSpPr txBox="1"/>
          <p:nvPr>
            <p:ph type="title"/>
          </p:nvPr>
        </p:nvSpPr>
        <p:spPr>
          <a:xfrm>
            <a:off x="0" y="8114"/>
            <a:ext cx="8229600" cy="493536"/>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US" sz="3200"/>
              <a:t>Downloadable Item</a:t>
            </a:r>
            <a:endParaRPr sz="3200"/>
          </a:p>
        </p:txBody>
      </p:sp>
      <p:sp>
        <p:nvSpPr>
          <p:cNvPr id="775" name="Google Shape;775;p10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776" name="Google Shape;776;p106"/>
          <p:cNvPicPr preferRelativeResize="0"/>
          <p:nvPr/>
        </p:nvPicPr>
        <p:blipFill rotWithShape="1">
          <a:blip r:embed="rId3">
            <a:alphaModFix/>
          </a:blip>
          <a:srcRect b="0" l="0" r="0" t="0"/>
          <a:stretch/>
        </p:blipFill>
        <p:spPr>
          <a:xfrm>
            <a:off x="0" y="501650"/>
            <a:ext cx="9144001" cy="6413499"/>
          </a:xfrm>
          <a:prstGeom prst="rect">
            <a:avLst/>
          </a:prstGeom>
          <a:noFill/>
          <a:ln>
            <a:noFill/>
          </a:ln>
        </p:spPr>
      </p:pic>
      <p:sp>
        <p:nvSpPr>
          <p:cNvPr id="777" name="Google Shape;777;p106"/>
          <p:cNvSpPr/>
          <p:nvPr/>
        </p:nvSpPr>
        <p:spPr>
          <a:xfrm>
            <a:off x="385762" y="4114800"/>
            <a:ext cx="1981200" cy="914400"/>
          </a:xfrm>
          <a:prstGeom prst="ellipse">
            <a:avLst/>
          </a:prstGeom>
          <a:noFill/>
          <a:ln cap="flat" cmpd="sng" w="28575">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77"/>
                                        </p:tgtEl>
                                        <p:attrNameLst>
                                          <p:attrName>style.visibility</p:attrName>
                                        </p:attrNameLst>
                                      </p:cBhvr>
                                      <p:to>
                                        <p:strVal val="visible"/>
                                      </p:to>
                                    </p:set>
                                    <p:animEffect filter="fade" transition="in">
                                      <p:cBhvr>
                                        <p:cTn dur="2000"/>
                                        <p:tgtEl>
                                          <p:spTgt spid="7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1" name="Shape 781"/>
        <p:cNvGrpSpPr/>
        <p:nvPr/>
      </p:nvGrpSpPr>
      <p:grpSpPr>
        <a:xfrm>
          <a:off x="0" y="0"/>
          <a:ext cx="0" cy="0"/>
          <a:chOff x="0" y="0"/>
          <a:chExt cx="0" cy="0"/>
        </a:xfrm>
      </p:grpSpPr>
      <p:sp>
        <p:nvSpPr>
          <p:cNvPr id="782" name="Google Shape;782;p113"/>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400"/>
              <a:buNone/>
            </a:pPr>
            <a:r>
              <a:rPr lang="en-US">
                <a:solidFill>
                  <a:schemeClr val="lt1"/>
                </a:solidFill>
              </a:rPr>
              <a:t>SAIR Content Analytics</a:t>
            </a:r>
            <a:endParaRPr>
              <a:solidFill>
                <a:schemeClr val="lt1"/>
              </a:solidFill>
            </a:endParaRPr>
          </a:p>
        </p:txBody>
      </p:sp>
      <p:sp>
        <p:nvSpPr>
          <p:cNvPr id="783" name="Google Shape;783;p113"/>
          <p:cNvSpPr txBox="1"/>
          <p:nvPr>
            <p:ph idx="1" type="body"/>
          </p:nvPr>
        </p:nvSpPr>
        <p:spPr>
          <a:xfrm>
            <a:off x="457200" y="990600"/>
            <a:ext cx="4038600" cy="5135563"/>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640"/>
              </a:spcBef>
              <a:spcAft>
                <a:spcPts val="0"/>
              </a:spcAft>
              <a:buSzPts val="3200"/>
              <a:buNone/>
            </a:pPr>
            <a:r>
              <a:t/>
            </a:r>
            <a:endParaRPr/>
          </a:p>
        </p:txBody>
      </p:sp>
      <p:sp>
        <p:nvSpPr>
          <p:cNvPr id="784" name="Google Shape;784;p113"/>
          <p:cNvSpPr txBox="1"/>
          <p:nvPr>
            <p:ph idx="2" type="body"/>
          </p:nvPr>
        </p:nvSpPr>
        <p:spPr>
          <a:xfrm>
            <a:off x="4648200" y="990600"/>
            <a:ext cx="4038600" cy="5135563"/>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
        <p:nvSpPr>
          <p:cNvPr id="785" name="Google Shape;785;p113"/>
          <p:cNvSpPr txBox="1"/>
          <p:nvPr/>
        </p:nvSpPr>
        <p:spPr>
          <a:xfrm>
            <a:off x="0" y="1919287"/>
            <a:ext cx="9144000" cy="0"/>
          </a:xfrm>
          <a:prstGeom prst="rect">
            <a:avLst/>
          </a:prstGeom>
          <a:solidFill>
            <a:srgbClr val="F9F9F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aphicFrame>
        <p:nvGraphicFramePr>
          <p:cNvPr id="786" name="Google Shape;786;p113"/>
          <p:cNvGraphicFramePr/>
          <p:nvPr/>
        </p:nvGraphicFramePr>
        <p:xfrm>
          <a:off x="632680" y="1506130"/>
          <a:ext cx="3000000" cy="3000000"/>
        </p:xfrm>
        <a:graphic>
          <a:graphicData uri="http://schemas.openxmlformats.org/drawingml/2006/table">
            <a:tbl>
              <a:tblPr>
                <a:noFill/>
                <a:tableStyleId>{2CCCF0D8-B278-4A1B-882C-1B570A591ADC}</a:tableStyleId>
              </a:tblPr>
              <a:tblGrid>
                <a:gridCol w="6687225"/>
                <a:gridCol w="1132800"/>
              </a:tblGrid>
              <a:tr h="318050">
                <a:tc>
                  <a:txBody>
                    <a:bodyPr/>
                    <a:lstStyle/>
                    <a:p>
                      <a:pPr indent="-342900" lvl="0" marL="342900" marR="0" rtl="0" algn="l">
                        <a:lnSpc>
                          <a:spcPct val="100000"/>
                        </a:lnSpc>
                        <a:spcBef>
                          <a:spcPts val="0"/>
                        </a:spcBef>
                        <a:spcAft>
                          <a:spcPts val="0"/>
                        </a:spcAft>
                        <a:buClr>
                          <a:schemeClr val="dk1"/>
                        </a:buClr>
                        <a:buSzPts val="1400"/>
                        <a:buFont typeface="Arial"/>
                        <a:buNone/>
                      </a:pPr>
                      <a:r>
                        <a:rPr b="1" i="0" lang="en-US" sz="1800" u="none" cap="none" strike="noStrike">
                          <a:solidFill>
                            <a:schemeClr val="dk1"/>
                          </a:solidFill>
                          <a:latin typeface="Trebuchet MS"/>
                          <a:ea typeface="Trebuchet MS"/>
                          <a:cs typeface="Trebuchet MS"/>
                          <a:sym typeface="Trebuchet MS"/>
                        </a:rPr>
                        <a:t>Title</a:t>
                      </a:r>
                      <a:endParaRPr sz="1800" u="none" cap="none" strike="noStrike">
                        <a:latin typeface="Trebuchet MS"/>
                        <a:ea typeface="Trebuchet MS"/>
                        <a:cs typeface="Trebuchet MS"/>
                        <a:sym typeface="Trebuchet MS"/>
                      </a:endParaRPr>
                    </a:p>
                  </a:txBody>
                  <a:tcPr marT="45700" marB="4570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solidFill>
                      <a:srgbClr val="D9D9D9"/>
                    </a:solidFill>
                  </a:tcPr>
                </a:tc>
                <a:tc>
                  <a:txBody>
                    <a:bodyPr/>
                    <a:lstStyle/>
                    <a:p>
                      <a:pPr indent="-342900" lvl="0" marL="342900" marR="0" rtl="0" algn="ctr">
                        <a:lnSpc>
                          <a:spcPct val="100000"/>
                        </a:lnSpc>
                        <a:spcBef>
                          <a:spcPts val="0"/>
                        </a:spcBef>
                        <a:spcAft>
                          <a:spcPts val="0"/>
                        </a:spcAft>
                        <a:buClr>
                          <a:schemeClr val="dk1"/>
                        </a:buClr>
                        <a:buSzPts val="1400"/>
                        <a:buFont typeface="Arial"/>
                        <a:buNone/>
                      </a:pPr>
                      <a:r>
                        <a:rPr b="1" lang="en-US" sz="1800" u="none" cap="none" strike="noStrike">
                          <a:solidFill>
                            <a:schemeClr val="dk1"/>
                          </a:solidFill>
                          <a:latin typeface="Trebuchet MS"/>
                          <a:ea typeface="Trebuchet MS"/>
                          <a:cs typeface="Trebuchet MS"/>
                          <a:sym typeface="Trebuchet MS"/>
                        </a:rPr>
                        <a:t>Views</a:t>
                      </a:r>
                      <a:endParaRPr sz="1800" u="none" cap="none" strike="noStrike">
                        <a:latin typeface="Trebuchet MS"/>
                        <a:ea typeface="Trebuchet MS"/>
                        <a:cs typeface="Trebuchet MS"/>
                        <a:sym typeface="Trebuchet MS"/>
                      </a:endParaRPr>
                    </a:p>
                  </a:txBody>
                  <a:tcPr marT="45700" marB="4570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solidFill>
                      <a:srgbClr val="D9D9D9"/>
                    </a:solidFill>
                  </a:tcPr>
                </a:tc>
              </a:tr>
              <a:tr h="228600">
                <a:tc>
                  <a:txBody>
                    <a:bodyPr/>
                    <a:lstStyle/>
                    <a:p>
                      <a:pPr indent="0" lvl="0" marL="0" marR="0" rtl="0" algn="l">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Advances in aquaculture research and development…</a:t>
                      </a:r>
                      <a:endParaRPr sz="1800" u="sng" cap="none" strike="noStrike">
                        <a:solidFill>
                          <a:schemeClr val="hlink"/>
                        </a:solidFill>
                        <a:latin typeface="Trebuchet MS"/>
                        <a:ea typeface="Trebuchet MS"/>
                        <a:cs typeface="Trebuchet MS"/>
                        <a:sym typeface="Trebuchet MS"/>
                      </a:endParaRPr>
                    </a:p>
                  </a:txBody>
                  <a:tcPr marT="91425" marB="91425" marR="91425" marL="91425"/>
                </a:tc>
                <a:tc>
                  <a:txBody>
                    <a:bodyPr/>
                    <a:lstStyle/>
                    <a:p>
                      <a:pPr indent="0" lvl="0" marL="0" marR="0" rtl="0" algn="r">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135,682</a:t>
                      </a:r>
                      <a:endParaRPr sz="1800" u="none" cap="none" strike="noStrike">
                        <a:latin typeface="Trebuchet MS"/>
                        <a:ea typeface="Trebuchet MS"/>
                        <a:cs typeface="Trebuchet MS"/>
                        <a:sym typeface="Trebuchet MS"/>
                      </a:endParaRPr>
                    </a:p>
                  </a:txBody>
                  <a:tcPr marT="91425" marB="91425" marR="91425" marL="91425"/>
                </a:tc>
              </a:tr>
              <a:tr h="228600">
                <a:tc>
                  <a:txBody>
                    <a:bodyPr/>
                    <a:lstStyle/>
                    <a:p>
                      <a:pPr indent="0" lvl="0" marL="0" marR="0" rtl="0" algn="l">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Nursery culture of mud crab Scylla serrata fed diets…</a:t>
                      </a:r>
                      <a:endParaRPr sz="1800" u="sng" cap="none" strike="noStrike">
                        <a:solidFill>
                          <a:schemeClr val="hlink"/>
                        </a:solidFill>
                        <a:latin typeface="Trebuchet MS"/>
                        <a:ea typeface="Trebuchet MS"/>
                        <a:cs typeface="Trebuchet MS"/>
                        <a:sym typeface="Trebuchet MS"/>
                      </a:endParaRPr>
                    </a:p>
                  </a:txBody>
                  <a:tcPr marT="91425" marB="91425" marR="91425" marL="91425"/>
                </a:tc>
                <a:tc>
                  <a:txBody>
                    <a:bodyPr/>
                    <a:lstStyle/>
                    <a:p>
                      <a:pPr indent="0" lvl="0" marL="0" marR="0" rtl="0" algn="r">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51,467</a:t>
                      </a:r>
                      <a:endParaRPr sz="1800" u="none" cap="none" strike="noStrike">
                        <a:latin typeface="Trebuchet MS"/>
                        <a:ea typeface="Trebuchet MS"/>
                        <a:cs typeface="Trebuchet MS"/>
                        <a:sym typeface="Trebuchet MS"/>
                      </a:endParaRPr>
                    </a:p>
                  </a:txBody>
                  <a:tcPr marT="91425" marB="91425" marR="91425" marL="91425"/>
                </a:tc>
              </a:tr>
              <a:tr h="391450">
                <a:tc>
                  <a:txBody>
                    <a:bodyPr/>
                    <a:lstStyle/>
                    <a:p>
                      <a:pPr indent="0" lvl="0" marL="0" marR="0" rtl="0" algn="l">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Breeding and culture of the polychaete, Marphysa…</a:t>
                      </a:r>
                      <a:endParaRPr sz="1800" u="sng" cap="none" strike="noStrike">
                        <a:solidFill>
                          <a:schemeClr val="hlink"/>
                        </a:solidFill>
                        <a:latin typeface="Trebuchet MS"/>
                        <a:ea typeface="Trebuchet MS"/>
                        <a:cs typeface="Trebuchet MS"/>
                        <a:sym typeface="Trebuchet MS"/>
                      </a:endParaRPr>
                    </a:p>
                  </a:txBody>
                  <a:tcPr marT="91425" marB="91425" marR="91425" marL="91425"/>
                </a:tc>
                <a:tc>
                  <a:txBody>
                    <a:bodyPr/>
                    <a:lstStyle/>
                    <a:p>
                      <a:pPr indent="0" lvl="0" marL="0" marR="0" rtl="0" algn="r">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43,680</a:t>
                      </a:r>
                      <a:endParaRPr sz="1800" u="none" cap="none" strike="noStrike">
                        <a:latin typeface="Trebuchet MS"/>
                        <a:ea typeface="Trebuchet MS"/>
                        <a:cs typeface="Trebuchet MS"/>
                        <a:sym typeface="Trebuchet MS"/>
                      </a:endParaRPr>
                    </a:p>
                  </a:txBody>
                  <a:tcPr marT="91425" marB="91425" marR="91425" marL="91425"/>
                </a:tc>
              </a:tr>
              <a:tr h="391450">
                <a:tc>
                  <a:txBody>
                    <a:bodyPr/>
                    <a:lstStyle/>
                    <a:p>
                      <a:pPr indent="0" lvl="0" marL="0" marR="0" rtl="0" algn="l">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Updates on the larviculture of mudcrab at SEAFDEC/AQD</a:t>
                      </a:r>
                      <a:endParaRPr sz="1800" u="sng" cap="none" strike="noStrike">
                        <a:solidFill>
                          <a:schemeClr val="hlink"/>
                        </a:solidFill>
                        <a:latin typeface="Trebuchet MS"/>
                        <a:ea typeface="Trebuchet MS"/>
                        <a:cs typeface="Trebuchet MS"/>
                        <a:sym typeface="Trebuchet MS"/>
                      </a:endParaRPr>
                    </a:p>
                  </a:txBody>
                  <a:tcPr marT="91425" marB="91425" marR="91425" marL="91425"/>
                </a:tc>
                <a:tc>
                  <a:txBody>
                    <a:bodyPr/>
                    <a:lstStyle/>
                    <a:p>
                      <a:pPr indent="0" lvl="0" marL="0" marR="0" rtl="0" algn="r">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35,755</a:t>
                      </a:r>
                      <a:endParaRPr sz="1800" u="none" cap="none" strike="noStrike">
                        <a:latin typeface="Trebuchet MS"/>
                        <a:ea typeface="Trebuchet MS"/>
                        <a:cs typeface="Trebuchet MS"/>
                        <a:sym typeface="Trebuchet MS"/>
                      </a:endParaRPr>
                    </a:p>
                  </a:txBody>
                  <a:tcPr marT="91425" marB="91425" marR="91425" marL="91425"/>
                </a:tc>
              </a:tr>
              <a:tr h="391450">
                <a:tc>
                  <a:txBody>
                    <a:bodyPr/>
                    <a:lstStyle/>
                    <a:p>
                      <a:pPr indent="0" lvl="0" marL="0" marR="0" rtl="0" algn="l">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Status development and use of alternative dietary…</a:t>
                      </a:r>
                      <a:endParaRPr sz="1800" u="sng" cap="none" strike="noStrike">
                        <a:solidFill>
                          <a:schemeClr val="hlink"/>
                        </a:solidFill>
                        <a:latin typeface="Trebuchet MS"/>
                        <a:ea typeface="Trebuchet MS"/>
                        <a:cs typeface="Trebuchet MS"/>
                        <a:sym typeface="Trebuchet MS"/>
                      </a:endParaRPr>
                    </a:p>
                  </a:txBody>
                  <a:tcPr marT="91425" marB="91425" marR="91425" marL="91425"/>
                </a:tc>
                <a:tc>
                  <a:txBody>
                    <a:bodyPr/>
                    <a:lstStyle/>
                    <a:p>
                      <a:pPr indent="0" lvl="0" marL="0" marR="0" rtl="0" algn="r">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30,679</a:t>
                      </a:r>
                      <a:endParaRPr sz="1800" u="none" cap="none" strike="noStrike">
                        <a:latin typeface="Trebuchet MS"/>
                        <a:ea typeface="Trebuchet MS"/>
                        <a:cs typeface="Trebuchet MS"/>
                        <a:sym typeface="Trebuchet MS"/>
                      </a:endParaRPr>
                    </a:p>
                  </a:txBody>
                  <a:tcPr marT="91425" marB="91425" marR="91425" marL="91425"/>
                </a:tc>
              </a:tr>
              <a:tr h="391450">
                <a:tc>
                  <a:txBody>
                    <a:bodyPr/>
                    <a:lstStyle/>
                    <a:p>
                      <a:pPr indent="0" lvl="0" marL="0" marR="0" rtl="0" algn="l">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Pilot scale production of pellets suitable for mudcrab…</a:t>
                      </a:r>
                      <a:endParaRPr sz="1800" u="sng" cap="none" strike="noStrike">
                        <a:solidFill>
                          <a:schemeClr val="hlink"/>
                        </a:solidFill>
                        <a:latin typeface="Trebuchet MS"/>
                        <a:ea typeface="Trebuchet MS"/>
                        <a:cs typeface="Trebuchet MS"/>
                        <a:sym typeface="Trebuchet MS"/>
                      </a:endParaRPr>
                    </a:p>
                  </a:txBody>
                  <a:tcPr marT="91425" marB="91425" marR="91425" marL="91425"/>
                </a:tc>
                <a:tc>
                  <a:txBody>
                    <a:bodyPr/>
                    <a:lstStyle/>
                    <a:p>
                      <a:pPr indent="0" lvl="0" marL="0" marR="0" rtl="0" algn="r">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30,465</a:t>
                      </a:r>
                      <a:endParaRPr sz="1800" u="none" cap="none" strike="noStrike">
                        <a:latin typeface="Trebuchet MS"/>
                        <a:ea typeface="Trebuchet MS"/>
                        <a:cs typeface="Trebuchet MS"/>
                        <a:sym typeface="Trebuchet MS"/>
                      </a:endParaRPr>
                    </a:p>
                  </a:txBody>
                  <a:tcPr marT="91425" marB="91425" marR="91425" marL="91425"/>
                </a:tc>
              </a:tr>
              <a:tr h="391450">
                <a:tc>
                  <a:txBody>
                    <a:bodyPr/>
                    <a:lstStyle/>
                    <a:p>
                      <a:pPr indent="0" lvl="0" marL="0" marR="0" rtl="0" algn="l">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Recent developments … technology for the mudcrab</a:t>
                      </a:r>
                      <a:endParaRPr sz="1800" u="sng" cap="none" strike="noStrike">
                        <a:solidFill>
                          <a:schemeClr val="hlink"/>
                        </a:solidFill>
                        <a:latin typeface="Trebuchet MS"/>
                        <a:ea typeface="Trebuchet MS"/>
                        <a:cs typeface="Trebuchet MS"/>
                        <a:sym typeface="Trebuchet MS"/>
                      </a:endParaRPr>
                    </a:p>
                  </a:txBody>
                  <a:tcPr marT="91425" marB="91425" marR="91425" marL="91425"/>
                </a:tc>
                <a:tc>
                  <a:txBody>
                    <a:bodyPr/>
                    <a:lstStyle/>
                    <a:p>
                      <a:pPr indent="0" lvl="0" marL="0" marR="0" rtl="0" algn="r">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29,467</a:t>
                      </a:r>
                      <a:endParaRPr sz="1800" u="none" cap="none" strike="noStrike">
                        <a:latin typeface="Trebuchet MS"/>
                        <a:ea typeface="Trebuchet MS"/>
                        <a:cs typeface="Trebuchet MS"/>
                        <a:sym typeface="Trebuchet MS"/>
                      </a:endParaRPr>
                    </a:p>
                  </a:txBody>
                  <a:tcPr marT="91425" marB="91425" marR="91425" marL="91425"/>
                </a:tc>
              </a:tr>
              <a:tr h="391450">
                <a:tc>
                  <a:txBody>
                    <a:bodyPr/>
                    <a:lstStyle/>
                    <a:p>
                      <a:pPr indent="0" lvl="0" marL="0" marR="0" rtl="0" algn="l">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Overview on the use of plant protein in aquaculture…</a:t>
                      </a:r>
                      <a:endParaRPr sz="1800" u="sng" cap="none" strike="noStrike">
                        <a:solidFill>
                          <a:schemeClr val="hlink"/>
                        </a:solidFill>
                        <a:latin typeface="Trebuchet MS"/>
                        <a:ea typeface="Trebuchet MS"/>
                        <a:cs typeface="Trebuchet MS"/>
                        <a:sym typeface="Trebuchet MS"/>
                      </a:endParaRPr>
                    </a:p>
                  </a:txBody>
                  <a:tcPr marT="91425" marB="91425" marR="91425" marL="91425"/>
                </a:tc>
                <a:tc>
                  <a:txBody>
                    <a:bodyPr/>
                    <a:lstStyle/>
                    <a:p>
                      <a:pPr indent="0" lvl="0" marL="0" marR="0" rtl="0" algn="r">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27,673</a:t>
                      </a:r>
                      <a:endParaRPr sz="1800" u="none" cap="none" strike="noStrike">
                        <a:latin typeface="Trebuchet MS"/>
                        <a:ea typeface="Trebuchet MS"/>
                        <a:cs typeface="Trebuchet MS"/>
                        <a:sym typeface="Trebuchet MS"/>
                      </a:endParaRPr>
                    </a:p>
                  </a:txBody>
                  <a:tcPr marT="91425" marB="91425" marR="91425" marL="91425"/>
                </a:tc>
              </a:tr>
              <a:tr h="391450">
                <a:tc>
                  <a:txBody>
                    <a:bodyPr/>
                    <a:lstStyle/>
                    <a:p>
                      <a:pPr indent="0" lvl="0" marL="0" marR="0" rtl="0" algn="l">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The Philippine aquaculture industry</a:t>
                      </a:r>
                      <a:endParaRPr sz="1800" u="sng" cap="none" strike="noStrike">
                        <a:solidFill>
                          <a:schemeClr val="hlink"/>
                        </a:solidFill>
                        <a:latin typeface="Trebuchet MS"/>
                        <a:ea typeface="Trebuchet MS"/>
                        <a:cs typeface="Trebuchet MS"/>
                        <a:sym typeface="Trebuchet MS"/>
                      </a:endParaRPr>
                    </a:p>
                  </a:txBody>
                  <a:tcPr marT="91425" marB="91425" marR="91425" marL="91425"/>
                </a:tc>
                <a:tc>
                  <a:txBody>
                    <a:bodyPr/>
                    <a:lstStyle/>
                    <a:p>
                      <a:pPr indent="0" lvl="0" marL="0" marR="0" rtl="0" algn="r">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27,558</a:t>
                      </a:r>
                      <a:endParaRPr sz="1800" u="none" cap="none" strike="noStrike">
                        <a:latin typeface="Trebuchet MS"/>
                        <a:ea typeface="Trebuchet MS"/>
                        <a:cs typeface="Trebuchet MS"/>
                        <a:sym typeface="Trebuchet MS"/>
                      </a:endParaRPr>
                    </a:p>
                  </a:txBody>
                  <a:tcPr marT="91425" marB="91425" marR="91425" marL="91425"/>
                </a:tc>
              </a:tr>
              <a:tr h="391450">
                <a:tc>
                  <a:txBody>
                    <a:bodyPr/>
                    <a:lstStyle/>
                    <a:p>
                      <a:pPr indent="0" lvl="0" marL="0" marR="0" rtl="0" algn="l">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The use of chemicals in aquaculture in Malaysia…</a:t>
                      </a:r>
                      <a:endParaRPr sz="1800" u="sng" cap="none" strike="noStrike">
                        <a:solidFill>
                          <a:schemeClr val="hlink"/>
                        </a:solidFill>
                        <a:latin typeface="Trebuchet MS"/>
                        <a:ea typeface="Trebuchet MS"/>
                        <a:cs typeface="Trebuchet MS"/>
                        <a:sym typeface="Trebuchet MS"/>
                      </a:endParaRPr>
                    </a:p>
                  </a:txBody>
                  <a:tcPr marT="91425" marB="91425" marR="91425" marL="91425"/>
                </a:tc>
                <a:tc>
                  <a:txBody>
                    <a:bodyPr/>
                    <a:lstStyle/>
                    <a:p>
                      <a:pPr indent="0" lvl="0" marL="0" marR="0" rtl="0" algn="r">
                        <a:spcBef>
                          <a:spcPts val="0"/>
                        </a:spcBef>
                        <a:spcAft>
                          <a:spcPts val="0"/>
                        </a:spcAft>
                        <a:buClr>
                          <a:schemeClr val="dk1"/>
                        </a:buClr>
                        <a:buSzPts val="1800"/>
                        <a:buFont typeface="Trebuchet MS"/>
                        <a:buNone/>
                      </a:pPr>
                      <a:r>
                        <a:rPr lang="en-US" sz="1800" u="none" cap="none" strike="noStrike">
                          <a:latin typeface="Trebuchet MS"/>
                          <a:ea typeface="Trebuchet MS"/>
                          <a:cs typeface="Trebuchet MS"/>
                          <a:sym typeface="Trebuchet MS"/>
                        </a:rPr>
                        <a:t>25,392</a:t>
                      </a:r>
                      <a:endParaRPr sz="1800" u="none" cap="none" strike="noStrike">
                        <a:latin typeface="Trebuchet MS"/>
                        <a:ea typeface="Trebuchet MS"/>
                        <a:cs typeface="Trebuchet MS"/>
                        <a:sym typeface="Trebuchet MS"/>
                      </a:endParaRPr>
                    </a:p>
                  </a:txBody>
                  <a:tcPr marT="91425" marB="91425" marR="91425" marL="91425"/>
                </a:tc>
              </a:tr>
            </a:tbl>
          </a:graphicData>
        </a:graphic>
      </p:graphicFrame>
      <p:sp>
        <p:nvSpPr>
          <p:cNvPr id="787" name="Google Shape;787;p113"/>
          <p:cNvSpPr txBox="1"/>
          <p:nvPr/>
        </p:nvSpPr>
        <p:spPr>
          <a:xfrm>
            <a:off x="5377850" y="6443550"/>
            <a:ext cx="3766200" cy="4143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chemeClr val="dk1"/>
              </a:buClr>
              <a:buSzPts val="1000"/>
              <a:buFont typeface="Arial"/>
              <a:buNone/>
            </a:pPr>
            <a:r>
              <a:rPr b="0" i="1" lang="en-US" sz="1500" u="none" cap="none" strike="noStrike">
                <a:solidFill>
                  <a:schemeClr val="dk1"/>
                </a:solidFill>
                <a:latin typeface="Arial"/>
                <a:ea typeface="Arial"/>
                <a:cs typeface="Arial"/>
                <a:sym typeface="Arial"/>
              </a:rPr>
              <a:t>* From </a:t>
            </a:r>
            <a:r>
              <a:rPr i="1" lang="en-US" sz="1500">
                <a:solidFill>
                  <a:schemeClr val="dk1"/>
                </a:solidFill>
                <a:latin typeface="Trebuchet MS"/>
                <a:ea typeface="Trebuchet MS"/>
                <a:cs typeface="Trebuchet MS"/>
                <a:sym typeface="Trebuchet MS"/>
              </a:rPr>
              <a:t>March 2011 </a:t>
            </a:r>
            <a:r>
              <a:rPr b="0" i="1" lang="en-US" sz="1500" u="none" cap="none" strike="noStrike">
                <a:solidFill>
                  <a:schemeClr val="dk1"/>
                </a:solidFill>
                <a:latin typeface="Arial"/>
                <a:ea typeface="Arial"/>
                <a:cs typeface="Arial"/>
                <a:sym typeface="Arial"/>
              </a:rPr>
              <a:t>to </a:t>
            </a:r>
            <a:r>
              <a:rPr i="1" lang="en-US" sz="1500">
                <a:solidFill>
                  <a:schemeClr val="dk1"/>
                </a:solidFill>
                <a:latin typeface="Trebuchet MS"/>
                <a:ea typeface="Trebuchet MS"/>
                <a:cs typeface="Trebuchet MS"/>
                <a:sym typeface="Trebuchet MS"/>
              </a:rPr>
              <a:t>October 14</a:t>
            </a:r>
            <a:r>
              <a:rPr b="0" i="1" lang="en-US" sz="1500" u="none" cap="none" strike="noStrike">
                <a:solidFill>
                  <a:schemeClr val="dk1"/>
                </a:solidFill>
                <a:latin typeface="Arial"/>
                <a:ea typeface="Arial"/>
                <a:cs typeface="Arial"/>
                <a:sym typeface="Arial"/>
              </a:rPr>
              <a:t>, 2021</a:t>
            </a:r>
            <a:endParaRPr b="0" i="0" sz="1500" u="none" cap="none" strike="noStrike">
              <a:solidFill>
                <a:srgbClr val="000000"/>
              </a:solidFill>
              <a:latin typeface="Arial"/>
              <a:ea typeface="Arial"/>
              <a:cs typeface="Arial"/>
              <a:sym typeface="Arial"/>
            </a:endParaRPr>
          </a:p>
        </p:txBody>
      </p:sp>
      <p:sp>
        <p:nvSpPr>
          <p:cNvPr id="788" name="Google Shape;788;p113"/>
          <p:cNvSpPr/>
          <p:nvPr/>
        </p:nvSpPr>
        <p:spPr>
          <a:xfrm>
            <a:off x="2094144" y="850787"/>
            <a:ext cx="5754455"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lt1"/>
                </a:solidFill>
                <a:latin typeface="Trebuchet MS"/>
                <a:ea typeface="Trebuchet MS"/>
                <a:cs typeface="Trebuchet MS"/>
                <a:sym typeface="Trebuchet MS"/>
              </a:rPr>
              <a:t>Top 10 most viewed items* (All time)</a:t>
            </a:r>
            <a:endParaRPr/>
          </a:p>
          <a:p>
            <a:pPr indent="0" lvl="0" marL="0" marR="0" rtl="0" algn="l">
              <a:spcBef>
                <a:spcPts val="0"/>
              </a:spcBef>
              <a:spcAft>
                <a:spcPts val="0"/>
              </a:spcAft>
              <a:buNone/>
            </a:pPr>
            <a:r>
              <a:t/>
            </a:r>
            <a:endParaRPr sz="2400">
              <a:solidFill>
                <a:schemeClr val="lt1"/>
              </a:solidFill>
              <a:latin typeface="Trebuchet MS"/>
              <a:ea typeface="Trebuchet MS"/>
              <a:cs typeface="Trebuchet MS"/>
              <a:sym typeface="Trebuchet MS"/>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3" name="Shape 793"/>
        <p:cNvGrpSpPr/>
        <p:nvPr/>
      </p:nvGrpSpPr>
      <p:grpSpPr>
        <a:xfrm>
          <a:off x="0" y="0"/>
          <a:ext cx="0" cy="0"/>
          <a:chOff x="0" y="0"/>
          <a:chExt cx="0" cy="0"/>
        </a:xfrm>
      </p:grpSpPr>
      <p:pic>
        <p:nvPicPr>
          <p:cNvPr id="794" name="Google Shape;794;p112"/>
          <p:cNvPicPr preferRelativeResize="0"/>
          <p:nvPr/>
        </p:nvPicPr>
        <p:blipFill rotWithShape="1">
          <a:blip r:embed="rId3">
            <a:alphaModFix/>
          </a:blip>
          <a:srcRect b="0" l="0" r="0" t="0"/>
          <a:stretch/>
        </p:blipFill>
        <p:spPr>
          <a:xfrm>
            <a:off x="0" y="1524000"/>
            <a:ext cx="9144000" cy="4230810"/>
          </a:xfrm>
          <a:prstGeom prst="rect">
            <a:avLst/>
          </a:prstGeom>
          <a:noFill/>
          <a:ln>
            <a:noFill/>
          </a:ln>
        </p:spPr>
      </p:pic>
      <p:sp>
        <p:nvSpPr>
          <p:cNvPr id="795" name="Google Shape;795;p112"/>
          <p:cNvSpPr txBox="1"/>
          <p:nvPr>
            <p:ph type="title"/>
          </p:nvPr>
        </p:nvSpPr>
        <p:spPr>
          <a:xfrm>
            <a:off x="0" y="8114"/>
            <a:ext cx="8229600" cy="493500"/>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US" sz="3200">
                <a:solidFill>
                  <a:srgbClr val="FFFFFF"/>
                </a:solidFill>
              </a:rPr>
              <a:t>Search result</a:t>
            </a:r>
            <a:endParaRPr sz="3200">
              <a:solidFill>
                <a:srgbClr val="FFFFFF"/>
              </a:solidFill>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9" name="Shape 799"/>
        <p:cNvGrpSpPr/>
        <p:nvPr/>
      </p:nvGrpSpPr>
      <p:grpSpPr>
        <a:xfrm>
          <a:off x="0" y="0"/>
          <a:ext cx="0" cy="0"/>
          <a:chOff x="0" y="0"/>
          <a:chExt cx="0" cy="0"/>
        </a:xfrm>
      </p:grpSpPr>
      <p:sp>
        <p:nvSpPr>
          <p:cNvPr id="800" name="Google Shape;800;p11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lt1"/>
              </a:buClr>
              <a:buSzPct val="100000"/>
              <a:buFont typeface="Trebuchet MS"/>
              <a:buNone/>
            </a:pPr>
            <a:r>
              <a:rPr lang="en-US">
                <a:solidFill>
                  <a:schemeClr val="lt1"/>
                </a:solidFill>
              </a:rPr>
              <a:t>No. of visits by SEAFDEC member-countries to SAIR</a:t>
            </a:r>
            <a:endParaRPr>
              <a:solidFill>
                <a:schemeClr val="lt1"/>
              </a:solidFill>
            </a:endParaRPr>
          </a:p>
        </p:txBody>
      </p:sp>
      <p:sp>
        <p:nvSpPr>
          <p:cNvPr id="801" name="Google Shape;801;p11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802" name="Google Shape;802;p117"/>
          <p:cNvSpPr txBox="1"/>
          <p:nvPr/>
        </p:nvSpPr>
        <p:spPr>
          <a:xfrm>
            <a:off x="0" y="6488100"/>
            <a:ext cx="4414800" cy="308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Arial"/>
              <a:buNone/>
            </a:pPr>
            <a:r>
              <a:rPr b="0" i="1" lang="en-US" sz="1400" u="none" cap="none" strike="noStrike">
                <a:solidFill>
                  <a:schemeClr val="dk1"/>
                </a:solidFill>
                <a:latin typeface="Arial"/>
                <a:ea typeface="Arial"/>
                <a:cs typeface="Arial"/>
                <a:sym typeface="Arial"/>
              </a:rPr>
              <a:t>*Source: Google Analytics (As of August 31, 2021)</a:t>
            </a:r>
            <a:endParaRPr b="0" i="0" sz="1400" u="none" cap="none" strike="noStrike">
              <a:solidFill>
                <a:srgbClr val="000000"/>
              </a:solidFill>
              <a:latin typeface="Arial"/>
              <a:ea typeface="Arial"/>
              <a:cs typeface="Arial"/>
              <a:sym typeface="Arial"/>
            </a:endParaRPr>
          </a:p>
        </p:txBody>
      </p:sp>
      <p:graphicFrame>
        <p:nvGraphicFramePr>
          <p:cNvPr id="803" name="Google Shape;803;p117"/>
          <p:cNvGraphicFramePr/>
          <p:nvPr/>
        </p:nvGraphicFramePr>
        <p:xfrm>
          <a:off x="91440" y="1390775"/>
          <a:ext cx="3000000" cy="3000000"/>
        </p:xfrm>
        <a:graphic>
          <a:graphicData uri="http://schemas.openxmlformats.org/drawingml/2006/table">
            <a:tbl>
              <a:tblPr>
                <a:noFill/>
                <a:tableStyleId>{2CCCF0D8-B278-4A1B-882C-1B570A591ADC}</a:tableStyleId>
              </a:tblPr>
              <a:tblGrid>
                <a:gridCol w="1151375"/>
                <a:gridCol w="705575"/>
                <a:gridCol w="705575"/>
                <a:gridCol w="705575"/>
                <a:gridCol w="705575"/>
                <a:gridCol w="705575"/>
                <a:gridCol w="705575"/>
                <a:gridCol w="705575"/>
                <a:gridCol w="705575"/>
                <a:gridCol w="705575"/>
                <a:gridCol w="705575"/>
                <a:gridCol w="705575"/>
              </a:tblGrid>
              <a:tr h="609600">
                <a:tc>
                  <a:txBody>
                    <a:bodyPr/>
                    <a:lstStyle/>
                    <a:p>
                      <a:pPr indent="0" lvl="0" marL="0" marR="0" rtl="0" algn="l">
                        <a:lnSpc>
                          <a:spcPct val="100000"/>
                        </a:lnSpc>
                        <a:spcBef>
                          <a:spcPts val="0"/>
                        </a:spcBef>
                        <a:spcAft>
                          <a:spcPts val="0"/>
                        </a:spcAft>
                        <a:buClr>
                          <a:schemeClr val="dk1"/>
                        </a:buClr>
                        <a:buSzPts val="2000"/>
                        <a:buFont typeface="Arial"/>
                        <a:buNone/>
                      </a:pPr>
                      <a:r>
                        <a:rPr b="1" i="0" lang="en-US" sz="1500" u="none" cap="none" strike="noStrike">
                          <a:solidFill>
                            <a:schemeClr val="dk1"/>
                          </a:solidFill>
                          <a:latin typeface="Arial"/>
                          <a:ea typeface="Arial"/>
                          <a:cs typeface="Arial"/>
                          <a:sym typeface="Arial"/>
                        </a:rPr>
                        <a:t>Country</a:t>
                      </a:r>
                      <a:endParaRPr sz="1500" u="none" cap="none" strike="noStrike"/>
                    </a:p>
                  </a:txBody>
                  <a:tcPr marT="0" marB="0" marR="91425" marL="91425" anchor="ct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rgbClr val="000000"/>
                        </a:buClr>
                        <a:buSzPts val="1400"/>
                        <a:buFont typeface="Arial"/>
                        <a:buNone/>
                      </a:pPr>
                      <a:r>
                        <a:rPr b="1" lang="en-US" sz="1400" u="none" cap="none" strike="noStrike">
                          <a:solidFill>
                            <a:schemeClr val="dk1"/>
                          </a:solidFill>
                        </a:rPr>
                        <a:t>2021*</a:t>
                      </a:r>
                      <a:endParaRPr b="1" sz="1400" u="none" cap="none" strike="noStrike">
                        <a:solidFill>
                          <a:schemeClr val="dk1"/>
                        </a:solidFill>
                      </a:endParaRPr>
                    </a:p>
                  </a:txBody>
                  <a:tcPr marT="0" marB="0" marR="91425" marL="91425" anchor="ct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rgbClr val="000000"/>
                        </a:buClr>
                        <a:buSzPts val="1400"/>
                        <a:buFont typeface="Arial"/>
                        <a:buNone/>
                      </a:pPr>
                      <a:r>
                        <a:rPr b="1" lang="en-US" sz="1400" u="none" cap="none" strike="noStrike">
                          <a:solidFill>
                            <a:schemeClr val="dk1"/>
                          </a:solidFill>
                        </a:rPr>
                        <a:t>2020</a:t>
                      </a:r>
                      <a:endParaRPr b="1" sz="1400" u="none" cap="none" strike="noStrike">
                        <a:solidFill>
                          <a:schemeClr val="dk1"/>
                        </a:solidFill>
                      </a:endParaRPr>
                    </a:p>
                  </a:txBody>
                  <a:tcPr marT="0" marB="0" marR="91425" marL="91425" anchor="ct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rgbClr val="000000"/>
                        </a:buClr>
                        <a:buSzPts val="1500"/>
                        <a:buFont typeface="Arial"/>
                        <a:buNone/>
                      </a:pPr>
                      <a:r>
                        <a:rPr b="1" lang="en-US" sz="1500" u="none" cap="none" strike="noStrike">
                          <a:solidFill>
                            <a:schemeClr val="dk1"/>
                          </a:solidFill>
                        </a:rPr>
                        <a:t>2019</a:t>
                      </a:r>
                      <a:endParaRPr sz="1500" u="none" cap="none" strike="noStrike"/>
                    </a:p>
                  </a:txBody>
                  <a:tcPr marT="0" marB="0" marR="91425" marL="91425" anchor="ct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chemeClr val="dk1"/>
                        </a:buClr>
                        <a:buSzPts val="1400"/>
                        <a:buFont typeface="Arial"/>
                        <a:buNone/>
                      </a:pPr>
                      <a:r>
                        <a:rPr b="1" lang="en-US" sz="1500" u="none" cap="none" strike="noStrike"/>
                        <a:t>2018</a:t>
                      </a:r>
                      <a:endParaRPr b="1" sz="1500" u="none" cap="none" strike="noStrike"/>
                    </a:p>
                  </a:txBody>
                  <a:tcPr marT="0" marB="0" marR="91425" marL="91425" anchor="ct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chemeClr val="dk1"/>
                        </a:buClr>
                        <a:buSzPts val="1400"/>
                        <a:buFont typeface="Arial"/>
                        <a:buNone/>
                      </a:pPr>
                      <a:r>
                        <a:rPr b="1" i="0" lang="en-US" sz="1500" u="none" cap="none" strike="noStrike">
                          <a:solidFill>
                            <a:schemeClr val="dk1"/>
                          </a:solidFill>
                          <a:latin typeface="Arial"/>
                          <a:ea typeface="Arial"/>
                          <a:cs typeface="Arial"/>
                          <a:sym typeface="Arial"/>
                        </a:rPr>
                        <a:t>2017</a:t>
                      </a:r>
                      <a:endParaRPr sz="1500" u="none" cap="none" strike="noStrike"/>
                    </a:p>
                  </a:txBody>
                  <a:tcPr marT="0" marB="0" marR="91425" marL="91425" anchor="ct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chemeClr val="dk1"/>
                        </a:buClr>
                        <a:buSzPts val="2000"/>
                        <a:buFont typeface="Arial"/>
                        <a:buNone/>
                      </a:pPr>
                      <a:r>
                        <a:rPr b="1" i="0" lang="en-US" sz="1500" u="none" cap="none" strike="noStrike">
                          <a:solidFill>
                            <a:schemeClr val="dk1"/>
                          </a:solidFill>
                          <a:latin typeface="Arial"/>
                          <a:ea typeface="Arial"/>
                          <a:cs typeface="Arial"/>
                          <a:sym typeface="Arial"/>
                        </a:rPr>
                        <a:t>2016</a:t>
                      </a:r>
                      <a:endParaRPr sz="1500" u="none" cap="none" strike="noStrike"/>
                    </a:p>
                  </a:txBody>
                  <a:tcPr marT="0" marB="0" marR="91425" marL="91425" anchor="ct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chemeClr val="dk1"/>
                        </a:buClr>
                        <a:buSzPts val="2000"/>
                        <a:buFont typeface="Arial"/>
                        <a:buNone/>
                      </a:pPr>
                      <a:r>
                        <a:rPr b="1" i="0" lang="en-US" sz="1500" u="none" cap="none" strike="noStrike">
                          <a:solidFill>
                            <a:schemeClr val="dk1"/>
                          </a:solidFill>
                          <a:latin typeface="Arial"/>
                          <a:ea typeface="Arial"/>
                          <a:cs typeface="Arial"/>
                          <a:sym typeface="Arial"/>
                        </a:rPr>
                        <a:t>2015</a:t>
                      </a:r>
                      <a:endParaRPr sz="1500" u="none" cap="none" strike="noStrike"/>
                    </a:p>
                  </a:txBody>
                  <a:tcPr marT="0" marB="0" marR="91425" marL="91425" anchor="ct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chemeClr val="dk1"/>
                        </a:buClr>
                        <a:buSzPts val="2000"/>
                        <a:buFont typeface="Arial"/>
                        <a:buNone/>
                      </a:pPr>
                      <a:r>
                        <a:rPr b="1" i="0" lang="en-US" sz="1500" u="none" cap="none" strike="noStrike">
                          <a:solidFill>
                            <a:schemeClr val="dk1"/>
                          </a:solidFill>
                          <a:latin typeface="Arial"/>
                          <a:ea typeface="Arial"/>
                          <a:cs typeface="Arial"/>
                          <a:sym typeface="Arial"/>
                        </a:rPr>
                        <a:t>2014</a:t>
                      </a:r>
                      <a:endParaRPr sz="1500" u="none" cap="none" strike="noStrike"/>
                    </a:p>
                  </a:txBody>
                  <a:tcPr marT="0" marB="0" marR="91425" marL="91425" anchor="ct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chemeClr val="dk1"/>
                        </a:buClr>
                        <a:buSzPts val="2000"/>
                        <a:buFont typeface="Arial"/>
                        <a:buNone/>
                      </a:pPr>
                      <a:r>
                        <a:rPr b="1" i="0" lang="en-US" sz="1500" u="none" cap="none" strike="noStrike">
                          <a:solidFill>
                            <a:schemeClr val="dk1"/>
                          </a:solidFill>
                          <a:latin typeface="Arial"/>
                          <a:ea typeface="Arial"/>
                          <a:cs typeface="Arial"/>
                          <a:sym typeface="Arial"/>
                        </a:rPr>
                        <a:t>2013</a:t>
                      </a:r>
                      <a:endParaRPr sz="1500" u="none" cap="none" strike="noStrike"/>
                    </a:p>
                  </a:txBody>
                  <a:tcPr marT="0" marB="0" marR="91425" marL="91425" anchor="ct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chemeClr val="dk1"/>
                        </a:buClr>
                        <a:buSzPts val="2000"/>
                        <a:buFont typeface="Arial"/>
                        <a:buNone/>
                      </a:pPr>
                      <a:r>
                        <a:rPr b="1" i="0" lang="en-US" sz="1500" u="none" cap="none" strike="noStrike">
                          <a:solidFill>
                            <a:schemeClr val="dk1"/>
                          </a:solidFill>
                          <a:latin typeface="Arial"/>
                          <a:ea typeface="Arial"/>
                          <a:cs typeface="Arial"/>
                          <a:sym typeface="Arial"/>
                        </a:rPr>
                        <a:t>2012</a:t>
                      </a:r>
                      <a:endParaRPr sz="1500" u="none" cap="none" strike="noStrike"/>
                    </a:p>
                  </a:txBody>
                  <a:tcPr marT="0" marB="0" marR="91425" marL="91425" anchor="ct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chemeClr val="dk1"/>
                        </a:buClr>
                        <a:buSzPts val="2000"/>
                        <a:buFont typeface="Arial"/>
                        <a:buNone/>
                      </a:pPr>
                      <a:r>
                        <a:rPr b="1" i="0" lang="en-US" sz="1500" u="none" cap="none" strike="noStrike">
                          <a:solidFill>
                            <a:schemeClr val="dk1"/>
                          </a:solidFill>
                          <a:latin typeface="Arial"/>
                          <a:ea typeface="Arial"/>
                          <a:cs typeface="Arial"/>
                          <a:sym typeface="Arial"/>
                        </a:rPr>
                        <a:t>2011</a:t>
                      </a:r>
                      <a:endParaRPr sz="1500" u="none" cap="none" strike="noStrike"/>
                    </a:p>
                  </a:txBody>
                  <a:tcPr marT="0" marB="0" marR="91425" marL="91425" anchor="ct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9D9D9"/>
                    </a:solidFill>
                  </a:tcPr>
                </a:tc>
              </a:tr>
              <a:tr h="407975">
                <a:tc>
                  <a:txBody>
                    <a:bodyPr/>
                    <a:lstStyle/>
                    <a:p>
                      <a:pPr indent="0" lvl="0" marL="0" marR="0" rtl="0" algn="l">
                        <a:lnSpc>
                          <a:spcPct val="100000"/>
                        </a:lnSpc>
                        <a:spcBef>
                          <a:spcPts val="0"/>
                        </a:spcBef>
                        <a:spcAft>
                          <a:spcPts val="0"/>
                        </a:spcAft>
                        <a:buClr>
                          <a:schemeClr val="dk1"/>
                        </a:buClr>
                        <a:buSzPts val="2000"/>
                        <a:buFont typeface="Arial"/>
                        <a:buNone/>
                      </a:pPr>
                      <a:r>
                        <a:rPr b="1" i="0" lang="en-US" sz="1400" u="none" cap="none" strike="noStrike">
                          <a:solidFill>
                            <a:schemeClr val="dk1"/>
                          </a:solidFill>
                          <a:latin typeface="Arial"/>
                          <a:ea typeface="Arial"/>
                          <a:cs typeface="Arial"/>
                          <a:sym typeface="Arial"/>
                        </a:rPr>
                        <a:t>Philippines</a:t>
                      </a:r>
                      <a:endParaRPr sz="1400" u="none" cap="none" strike="noStrike"/>
                    </a:p>
                  </a:txBody>
                  <a:tcPr marT="0" marB="0" marR="91425" marL="91425" anchor="ctr">
                    <a:lnT cap="flat" cmpd="sng" w="12700">
                      <a:solidFill>
                        <a:schemeClr val="dk1"/>
                      </a:solidFill>
                      <a:prstDash val="solid"/>
                      <a:round/>
                      <a:headEnd len="sm" w="sm" type="none"/>
                      <a:tailEnd len="sm" w="sm" type="none"/>
                    </a:lnT>
                  </a:tcPr>
                </a:tc>
                <a:tc>
                  <a:txBody>
                    <a:bodyPr/>
                    <a:lstStyle/>
                    <a:p>
                      <a:pPr indent="0" lvl="0" marL="0" marR="0" rtl="0" algn="r">
                        <a:lnSpc>
                          <a:spcPct val="100000"/>
                        </a:lnSpc>
                        <a:spcBef>
                          <a:spcPts val="0"/>
                        </a:spcBef>
                        <a:spcAft>
                          <a:spcPts val="0"/>
                        </a:spcAft>
                        <a:buClr>
                          <a:srgbClr val="000000"/>
                        </a:buClr>
                        <a:buSzPts val="1400"/>
                        <a:buFont typeface="Arial"/>
                        <a:buNone/>
                      </a:pPr>
                      <a:r>
                        <a:rPr lang="en-US" sz="1400" u="none" cap="none" strike="noStrike">
                          <a:solidFill>
                            <a:srgbClr val="FF0000"/>
                          </a:solidFill>
                        </a:rPr>
                        <a:t>240,763</a:t>
                      </a:r>
                      <a:endParaRPr sz="1400" u="none" cap="none" strike="noStrike">
                        <a:solidFill>
                          <a:srgbClr val="FF0000"/>
                        </a:solidFill>
                      </a:endParaRPr>
                    </a:p>
                  </a:txBody>
                  <a:tcPr marT="0" marB="0" marR="0" marL="0" anchor="ctr">
                    <a:lnT cap="flat" cmpd="sng" w="12700">
                      <a:solidFill>
                        <a:schemeClr val="dk1"/>
                      </a:solidFill>
                      <a:prstDash val="solid"/>
                      <a:round/>
                      <a:headEnd len="sm" w="sm" type="none"/>
                      <a:tailEnd len="sm" w="sm" type="none"/>
                    </a:lnT>
                    <a:solidFill>
                      <a:srgbClr val="FFFF00"/>
                    </a:solidFill>
                  </a:tcP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204,376</a:t>
                      </a:r>
                      <a:endParaRPr sz="1400" u="none" cap="none" strike="noStrike"/>
                    </a:p>
                  </a:txBody>
                  <a:tcPr marT="0" marB="0" marR="0" marL="0" anchor="ctr">
                    <a:lnT cap="flat" cmpd="sng" w="12700">
                      <a:solidFill>
                        <a:schemeClr val="dk1"/>
                      </a:solidFill>
                      <a:prstDash val="solid"/>
                      <a:round/>
                      <a:headEnd len="sm" w="sm" type="none"/>
                      <a:tailEnd len="sm" w="sm" type="none"/>
                    </a:lnT>
                  </a:tcP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38,069</a:t>
                      </a:r>
                      <a:endParaRPr sz="1400" u="none" cap="none" strike="noStrike"/>
                    </a:p>
                  </a:txBody>
                  <a:tcPr marT="0" marB="0" marR="0" marL="0" anchor="ctr">
                    <a:lnT cap="flat" cmpd="sng" w="12700">
                      <a:solidFill>
                        <a:schemeClr val="dk1"/>
                      </a:solidFill>
                      <a:prstDash val="solid"/>
                      <a:round/>
                      <a:headEnd len="sm" w="sm" type="none"/>
                      <a:tailEnd len="sm" w="sm" type="none"/>
                    </a:lnT>
                  </a:tcP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42,026</a:t>
                      </a:r>
                      <a:endParaRPr sz="1400" u="none" cap="none" strike="noStrike"/>
                    </a:p>
                  </a:txBody>
                  <a:tcPr marT="0" marB="0" marR="0" marL="0" anchor="ctr">
                    <a:lnT cap="flat" cmpd="sng" w="12700">
                      <a:solidFill>
                        <a:schemeClr val="dk1"/>
                      </a:solidFill>
                      <a:prstDash val="solid"/>
                      <a:round/>
                      <a:headEnd len="sm" w="sm" type="none"/>
                      <a:tailEnd len="sm" w="sm" type="none"/>
                    </a:lnT>
                  </a:tcP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49,307</a:t>
                      </a:r>
                      <a:endParaRPr sz="1400" u="none" cap="none" strike="noStrike"/>
                    </a:p>
                  </a:txBody>
                  <a:tcPr marT="0" marB="0" marR="0" marL="0" anchor="ctr">
                    <a:lnT cap="flat" cmpd="sng" w="12700">
                      <a:solidFill>
                        <a:schemeClr val="dk1"/>
                      </a:solidFill>
                      <a:prstDash val="solid"/>
                      <a:round/>
                      <a:headEnd len="sm" w="sm" type="none"/>
                      <a:tailEnd len="sm" w="sm" type="none"/>
                    </a:lnT>
                  </a:tcP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22,157</a:t>
                      </a:r>
                      <a:endParaRPr sz="1400" u="none" cap="none" strike="noStrike"/>
                    </a:p>
                  </a:txBody>
                  <a:tcPr marT="0" marB="0" marR="0" marL="0" anchor="ctr">
                    <a:lnT cap="flat" cmpd="sng" w="12700">
                      <a:solidFill>
                        <a:schemeClr val="dk1"/>
                      </a:solidFill>
                      <a:prstDash val="solid"/>
                      <a:round/>
                      <a:headEnd len="sm" w="sm" type="none"/>
                      <a:tailEnd len="sm" w="sm" type="none"/>
                    </a:lnT>
                  </a:tcP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17,706</a:t>
                      </a:r>
                      <a:endParaRPr sz="1400" u="none" cap="none" strike="noStrike"/>
                    </a:p>
                  </a:txBody>
                  <a:tcPr marT="0" marB="0" marR="0" marL="0" anchor="ctr">
                    <a:lnT cap="flat" cmpd="sng" w="12700">
                      <a:solidFill>
                        <a:schemeClr val="dk1"/>
                      </a:solidFill>
                      <a:prstDash val="solid"/>
                      <a:round/>
                      <a:headEnd len="sm" w="sm" type="none"/>
                      <a:tailEnd len="sm" w="sm" type="none"/>
                    </a:lnT>
                  </a:tcP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13,872</a:t>
                      </a:r>
                      <a:endParaRPr sz="1400" u="none" cap="none" strike="noStrike"/>
                    </a:p>
                  </a:txBody>
                  <a:tcPr marT="0" marB="0" marR="0" marL="0" anchor="ctr">
                    <a:lnT cap="flat" cmpd="sng" w="12700">
                      <a:solidFill>
                        <a:schemeClr val="dk1"/>
                      </a:solidFill>
                      <a:prstDash val="solid"/>
                      <a:round/>
                      <a:headEnd len="sm" w="sm" type="none"/>
                      <a:tailEnd len="sm" w="sm" type="none"/>
                    </a:lnT>
                  </a:tcP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10,965</a:t>
                      </a:r>
                      <a:endParaRPr sz="1400" u="none" cap="none" strike="noStrike"/>
                    </a:p>
                  </a:txBody>
                  <a:tcPr marT="0" marB="0" marR="0" marL="0" anchor="ctr">
                    <a:lnT cap="flat" cmpd="sng" w="12700">
                      <a:solidFill>
                        <a:schemeClr val="dk1"/>
                      </a:solidFill>
                      <a:prstDash val="solid"/>
                      <a:round/>
                      <a:headEnd len="sm" w="sm" type="none"/>
                      <a:tailEnd len="sm" w="sm" type="none"/>
                    </a:lnT>
                  </a:tcP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11,304</a:t>
                      </a:r>
                      <a:endParaRPr sz="1400" u="none" cap="none" strike="noStrike"/>
                    </a:p>
                  </a:txBody>
                  <a:tcPr marT="0" marB="0" marR="0" marL="0" anchor="ctr">
                    <a:lnT cap="flat" cmpd="sng" w="12700">
                      <a:solidFill>
                        <a:schemeClr val="dk1"/>
                      </a:solidFill>
                      <a:prstDash val="solid"/>
                      <a:round/>
                      <a:headEnd len="sm" w="sm" type="none"/>
                      <a:tailEnd len="sm" w="sm" type="none"/>
                    </a:lnT>
                  </a:tcP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5,605</a:t>
                      </a:r>
                      <a:endParaRPr sz="1400" u="none" cap="none" strike="noStrike"/>
                    </a:p>
                  </a:txBody>
                  <a:tcPr marT="0" marB="0" marR="0" marL="0" anchor="ctr">
                    <a:lnT cap="flat" cmpd="sng" w="12700">
                      <a:solidFill>
                        <a:schemeClr val="dk1"/>
                      </a:solidFill>
                      <a:prstDash val="solid"/>
                      <a:round/>
                      <a:headEnd len="sm" w="sm" type="none"/>
                      <a:tailEnd len="sm" w="sm" type="none"/>
                    </a:lnT>
                  </a:tcPr>
                </a:tc>
              </a:tr>
              <a:tr h="407975">
                <a:tc>
                  <a:txBody>
                    <a:bodyPr/>
                    <a:lstStyle/>
                    <a:p>
                      <a:pPr indent="0" lvl="0" marL="0" marR="0" rtl="0" algn="l">
                        <a:lnSpc>
                          <a:spcPct val="100000"/>
                        </a:lnSpc>
                        <a:spcBef>
                          <a:spcPts val="0"/>
                        </a:spcBef>
                        <a:spcAft>
                          <a:spcPts val="0"/>
                        </a:spcAft>
                        <a:buClr>
                          <a:schemeClr val="dk1"/>
                        </a:buClr>
                        <a:buSzPts val="2000"/>
                        <a:buFont typeface="Arial"/>
                        <a:buNone/>
                      </a:pPr>
                      <a:r>
                        <a:rPr b="1" i="0" lang="en-US" sz="1400" u="none" cap="none" strike="noStrike">
                          <a:solidFill>
                            <a:schemeClr val="dk1"/>
                          </a:solidFill>
                          <a:latin typeface="Arial"/>
                          <a:ea typeface="Arial"/>
                          <a:cs typeface="Arial"/>
                          <a:sym typeface="Arial"/>
                        </a:rPr>
                        <a:t>Malaysia</a:t>
                      </a:r>
                      <a:endParaRPr sz="1400" u="none" cap="none" strike="noStrike"/>
                    </a:p>
                  </a:txBody>
                  <a:tcPr marT="0" marB="0" marR="91425" marL="91425" anchor="ctr"/>
                </a:tc>
                <a:tc>
                  <a:txBody>
                    <a:bodyPr/>
                    <a:lstStyle/>
                    <a:p>
                      <a:pPr indent="0" lvl="0" marL="0" marR="0" rtl="0" algn="r">
                        <a:lnSpc>
                          <a:spcPct val="100000"/>
                        </a:lnSpc>
                        <a:spcBef>
                          <a:spcPts val="0"/>
                        </a:spcBef>
                        <a:spcAft>
                          <a:spcPts val="0"/>
                        </a:spcAft>
                        <a:buClr>
                          <a:srgbClr val="000000"/>
                        </a:buClr>
                        <a:buSzPts val="1400"/>
                        <a:buFont typeface="Arial"/>
                        <a:buNone/>
                      </a:pPr>
                      <a:r>
                        <a:rPr lang="en-US" sz="1400" u="none" cap="none" strike="noStrike"/>
                        <a:t>17,401</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18,384</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2,204</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2,389</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3,266</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1,600</a:t>
                      </a:r>
                      <a:endParaRPr b="0"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1,287</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1,119</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925</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770</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342</a:t>
                      </a:r>
                      <a:endParaRPr sz="1400" u="none" cap="none" strike="noStrike"/>
                    </a:p>
                  </a:txBody>
                  <a:tcPr marT="0" marB="0" marR="0" marL="0" anchor="ctr"/>
                </a:tc>
              </a:tr>
              <a:tr h="407975">
                <a:tc>
                  <a:txBody>
                    <a:bodyPr/>
                    <a:lstStyle/>
                    <a:p>
                      <a:pPr indent="0" lvl="0" marL="0" marR="0" rtl="0" algn="l">
                        <a:lnSpc>
                          <a:spcPct val="100000"/>
                        </a:lnSpc>
                        <a:spcBef>
                          <a:spcPts val="0"/>
                        </a:spcBef>
                        <a:spcAft>
                          <a:spcPts val="0"/>
                        </a:spcAft>
                        <a:buClr>
                          <a:schemeClr val="dk1"/>
                        </a:buClr>
                        <a:buSzPts val="2000"/>
                        <a:buFont typeface="Arial"/>
                        <a:buNone/>
                      </a:pPr>
                      <a:r>
                        <a:rPr b="1" i="0" lang="en-US" sz="1400" u="none" cap="none" strike="noStrike">
                          <a:solidFill>
                            <a:schemeClr val="dk1"/>
                          </a:solidFill>
                          <a:latin typeface="Arial"/>
                          <a:ea typeface="Arial"/>
                          <a:cs typeface="Arial"/>
                          <a:sym typeface="Arial"/>
                        </a:rPr>
                        <a:t>Indonesia</a:t>
                      </a:r>
                      <a:endParaRPr sz="1400" u="none" cap="none" strike="noStrike"/>
                    </a:p>
                  </a:txBody>
                  <a:tcPr marT="0" marB="0" marR="91425" marL="91425" anchor="ctr"/>
                </a:tc>
                <a:tc>
                  <a:txBody>
                    <a:bodyPr/>
                    <a:lstStyle/>
                    <a:p>
                      <a:pPr indent="0" lvl="0" marL="0" marR="0" rtl="0" algn="r">
                        <a:lnSpc>
                          <a:spcPct val="100000"/>
                        </a:lnSpc>
                        <a:spcBef>
                          <a:spcPts val="0"/>
                        </a:spcBef>
                        <a:spcAft>
                          <a:spcPts val="0"/>
                        </a:spcAft>
                        <a:buClr>
                          <a:srgbClr val="000000"/>
                        </a:buClr>
                        <a:buSzPts val="1400"/>
                        <a:buFont typeface="Arial"/>
                        <a:buNone/>
                      </a:pPr>
                      <a:r>
                        <a:rPr lang="en-US" sz="1400" u="none" cap="none" strike="noStrike"/>
                        <a:t>24,539</a:t>
                      </a:r>
                      <a:endParaRPr sz="1400" u="none" cap="none" strike="noStrike"/>
                    </a:p>
                  </a:txBody>
                  <a:tcPr marT="0" marB="0" marR="0" marL="0" anchor="ctr">
                    <a:solidFill>
                      <a:srgbClr val="FFFF00"/>
                    </a:solidFill>
                  </a:tcP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9,181</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1,389</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1,779</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2,102</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1,236</a:t>
                      </a:r>
                      <a:endParaRPr b="0"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734</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871</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480</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393</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142</a:t>
                      </a:r>
                      <a:endParaRPr sz="1400" u="none" cap="none" strike="noStrike"/>
                    </a:p>
                  </a:txBody>
                  <a:tcPr marT="0" marB="0" marR="0" marL="0" anchor="ctr"/>
                </a:tc>
              </a:tr>
              <a:tr h="407975">
                <a:tc>
                  <a:txBody>
                    <a:bodyPr/>
                    <a:lstStyle/>
                    <a:p>
                      <a:pPr indent="0" lvl="0" marL="0" marR="0" rtl="0" algn="l">
                        <a:lnSpc>
                          <a:spcPct val="100000"/>
                        </a:lnSpc>
                        <a:spcBef>
                          <a:spcPts val="0"/>
                        </a:spcBef>
                        <a:spcAft>
                          <a:spcPts val="0"/>
                        </a:spcAft>
                        <a:buClr>
                          <a:schemeClr val="dk1"/>
                        </a:buClr>
                        <a:buSzPts val="2000"/>
                        <a:buFont typeface="Arial"/>
                        <a:buNone/>
                      </a:pPr>
                      <a:r>
                        <a:rPr b="1" i="0" lang="en-US" sz="1400" u="none" cap="none" strike="noStrike">
                          <a:solidFill>
                            <a:schemeClr val="dk1"/>
                          </a:solidFill>
                          <a:latin typeface="Arial"/>
                          <a:ea typeface="Arial"/>
                          <a:cs typeface="Arial"/>
                          <a:sym typeface="Arial"/>
                        </a:rPr>
                        <a:t>Thailand</a:t>
                      </a:r>
                      <a:endParaRPr sz="1400" u="none" cap="none" strike="noStrike"/>
                    </a:p>
                  </a:txBody>
                  <a:tcPr marT="0" marB="0" marR="91425" marL="91425" anchor="ctr"/>
                </a:tc>
                <a:tc>
                  <a:txBody>
                    <a:bodyPr/>
                    <a:lstStyle/>
                    <a:p>
                      <a:pPr indent="0" lvl="0" marL="0" marR="0" rtl="0" algn="r">
                        <a:lnSpc>
                          <a:spcPct val="100000"/>
                        </a:lnSpc>
                        <a:spcBef>
                          <a:spcPts val="0"/>
                        </a:spcBef>
                        <a:spcAft>
                          <a:spcPts val="0"/>
                        </a:spcAft>
                        <a:buClr>
                          <a:srgbClr val="000000"/>
                        </a:buClr>
                        <a:buSzPts val="1400"/>
                        <a:buFont typeface="Arial"/>
                        <a:buNone/>
                      </a:pPr>
                      <a:r>
                        <a:rPr lang="en-US" sz="1400" u="none" cap="none" strike="noStrike"/>
                        <a:t>6,823</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7,306</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1,164</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1,337</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1,218</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606</a:t>
                      </a:r>
                      <a:endParaRPr b="0"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505</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554</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473</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362</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151</a:t>
                      </a:r>
                      <a:endParaRPr sz="1400" u="none" cap="none" strike="noStrike"/>
                    </a:p>
                  </a:txBody>
                  <a:tcPr marT="0" marB="0" marR="0" marL="0" anchor="ctr"/>
                </a:tc>
              </a:tr>
              <a:tr h="407975">
                <a:tc>
                  <a:txBody>
                    <a:bodyPr/>
                    <a:lstStyle/>
                    <a:p>
                      <a:pPr indent="0" lvl="0" marL="0" marR="0" rtl="0" algn="l">
                        <a:lnSpc>
                          <a:spcPct val="100000"/>
                        </a:lnSpc>
                        <a:spcBef>
                          <a:spcPts val="0"/>
                        </a:spcBef>
                        <a:spcAft>
                          <a:spcPts val="0"/>
                        </a:spcAft>
                        <a:buClr>
                          <a:schemeClr val="dk1"/>
                        </a:buClr>
                        <a:buSzPts val="2000"/>
                        <a:buFont typeface="Arial"/>
                        <a:buNone/>
                      </a:pPr>
                      <a:r>
                        <a:rPr b="1" i="0" lang="en-US" sz="1400" u="none" cap="none" strike="noStrike">
                          <a:solidFill>
                            <a:schemeClr val="dk1"/>
                          </a:solidFill>
                          <a:latin typeface="Arial"/>
                          <a:ea typeface="Arial"/>
                          <a:cs typeface="Arial"/>
                          <a:sym typeface="Arial"/>
                        </a:rPr>
                        <a:t>Viet Nam</a:t>
                      </a:r>
                      <a:endParaRPr sz="1400" u="none" cap="none" strike="noStrike"/>
                    </a:p>
                  </a:txBody>
                  <a:tcPr marT="0" marB="0" marR="91425" marL="91425" anchor="ctr"/>
                </a:tc>
                <a:tc>
                  <a:txBody>
                    <a:bodyPr/>
                    <a:lstStyle/>
                    <a:p>
                      <a:pPr indent="0" lvl="0" marL="0" marR="0" rtl="0" algn="r">
                        <a:lnSpc>
                          <a:spcPct val="100000"/>
                        </a:lnSpc>
                        <a:spcBef>
                          <a:spcPts val="0"/>
                        </a:spcBef>
                        <a:spcAft>
                          <a:spcPts val="0"/>
                        </a:spcAft>
                        <a:buClr>
                          <a:srgbClr val="000000"/>
                        </a:buClr>
                        <a:buSzPts val="1400"/>
                        <a:buFont typeface="Arial"/>
                        <a:buNone/>
                      </a:pPr>
                      <a:r>
                        <a:rPr lang="en-US" sz="1400" u="none" cap="none" strike="noStrike"/>
                        <a:t>4,051</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4,515</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736</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826</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849</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413</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392</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351</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313</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292</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94</a:t>
                      </a:r>
                      <a:endParaRPr sz="1400" u="none" cap="none" strike="noStrike"/>
                    </a:p>
                  </a:txBody>
                  <a:tcPr marT="0" marB="0" marR="0" marL="0" anchor="ctr"/>
                </a:tc>
              </a:tr>
              <a:tr h="407975">
                <a:tc>
                  <a:txBody>
                    <a:bodyPr/>
                    <a:lstStyle/>
                    <a:p>
                      <a:pPr indent="0" lvl="0" marL="0" marR="0" rtl="0" algn="l">
                        <a:lnSpc>
                          <a:spcPct val="100000"/>
                        </a:lnSpc>
                        <a:spcBef>
                          <a:spcPts val="0"/>
                        </a:spcBef>
                        <a:spcAft>
                          <a:spcPts val="0"/>
                        </a:spcAft>
                        <a:buClr>
                          <a:schemeClr val="dk1"/>
                        </a:buClr>
                        <a:buSzPts val="2000"/>
                        <a:buFont typeface="Arial"/>
                        <a:buNone/>
                      </a:pPr>
                      <a:r>
                        <a:rPr b="1" i="0" lang="en-US" sz="1400" u="none" cap="none" strike="noStrike">
                          <a:solidFill>
                            <a:schemeClr val="dk1"/>
                          </a:solidFill>
                          <a:latin typeface="Arial"/>
                          <a:ea typeface="Arial"/>
                          <a:cs typeface="Arial"/>
                          <a:sym typeface="Arial"/>
                        </a:rPr>
                        <a:t>Japan</a:t>
                      </a:r>
                      <a:endParaRPr sz="1400" u="none" cap="none" strike="noStrike"/>
                    </a:p>
                  </a:txBody>
                  <a:tcPr marT="0" marB="0" marR="91425" marL="91425" anchor="ctr"/>
                </a:tc>
                <a:tc>
                  <a:txBody>
                    <a:bodyPr/>
                    <a:lstStyle/>
                    <a:p>
                      <a:pPr indent="0" lvl="0" marL="0" marR="0" rtl="0" algn="r">
                        <a:lnSpc>
                          <a:spcPct val="100000"/>
                        </a:lnSpc>
                        <a:spcBef>
                          <a:spcPts val="0"/>
                        </a:spcBef>
                        <a:spcAft>
                          <a:spcPts val="0"/>
                        </a:spcAft>
                        <a:buClr>
                          <a:srgbClr val="000000"/>
                        </a:buClr>
                        <a:buSzPts val="1400"/>
                        <a:buFont typeface="Arial"/>
                        <a:buNone/>
                      </a:pPr>
                      <a:r>
                        <a:rPr lang="en-US" sz="1400" u="none" cap="none" strike="noStrike"/>
                        <a:t>4,001</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3,620</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527</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567</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664</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331</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366</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334</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261</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245</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107</a:t>
                      </a:r>
                      <a:endParaRPr sz="1400" u="none" cap="none" strike="noStrike"/>
                    </a:p>
                  </a:txBody>
                  <a:tcPr marT="0" marB="0" marR="0" marL="0" anchor="ctr"/>
                </a:tc>
              </a:tr>
              <a:tr h="407975">
                <a:tc>
                  <a:txBody>
                    <a:bodyPr/>
                    <a:lstStyle/>
                    <a:p>
                      <a:pPr indent="0" lvl="0" marL="0" marR="0" rtl="0" algn="l">
                        <a:lnSpc>
                          <a:spcPct val="100000"/>
                        </a:lnSpc>
                        <a:spcBef>
                          <a:spcPts val="0"/>
                        </a:spcBef>
                        <a:spcAft>
                          <a:spcPts val="0"/>
                        </a:spcAft>
                        <a:buClr>
                          <a:schemeClr val="dk1"/>
                        </a:buClr>
                        <a:buSzPts val="2000"/>
                        <a:buFont typeface="Arial"/>
                        <a:buNone/>
                      </a:pPr>
                      <a:r>
                        <a:rPr b="1" i="0" lang="en-US" sz="1400" u="none" cap="none" strike="noStrike">
                          <a:solidFill>
                            <a:schemeClr val="dk1"/>
                          </a:solidFill>
                          <a:latin typeface="Arial"/>
                          <a:ea typeface="Arial"/>
                          <a:cs typeface="Arial"/>
                          <a:sym typeface="Arial"/>
                        </a:rPr>
                        <a:t>Singapore</a:t>
                      </a:r>
                      <a:endParaRPr sz="1400" u="none" cap="none" strike="noStrike"/>
                    </a:p>
                  </a:txBody>
                  <a:tcPr marT="0" marB="0" marR="91425" marL="91425" anchor="ctr"/>
                </a:tc>
                <a:tc>
                  <a:txBody>
                    <a:bodyPr/>
                    <a:lstStyle/>
                    <a:p>
                      <a:pPr indent="0" lvl="0" marL="0" marR="0" rtl="0" algn="r">
                        <a:lnSpc>
                          <a:spcPct val="100000"/>
                        </a:lnSpc>
                        <a:spcBef>
                          <a:spcPts val="0"/>
                        </a:spcBef>
                        <a:spcAft>
                          <a:spcPts val="0"/>
                        </a:spcAft>
                        <a:buClr>
                          <a:srgbClr val="000000"/>
                        </a:buClr>
                        <a:buSzPts val="1400"/>
                        <a:buFont typeface="Arial"/>
                        <a:buNone/>
                      </a:pPr>
                      <a:r>
                        <a:rPr lang="en-US" sz="1400" u="none" cap="none" strike="noStrike"/>
                        <a:t>5,147</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6,745</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1,301</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1,136</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782</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383</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305</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252</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194</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201</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110</a:t>
                      </a:r>
                      <a:endParaRPr sz="1400" u="none" cap="none" strike="noStrike"/>
                    </a:p>
                  </a:txBody>
                  <a:tcPr marT="0" marB="0" marR="0" marL="0" anchor="ctr"/>
                </a:tc>
              </a:tr>
              <a:tr h="407975">
                <a:tc>
                  <a:txBody>
                    <a:bodyPr/>
                    <a:lstStyle/>
                    <a:p>
                      <a:pPr indent="0" lvl="0" marL="0" marR="0" rtl="0" algn="l">
                        <a:lnSpc>
                          <a:spcPct val="100000"/>
                        </a:lnSpc>
                        <a:spcBef>
                          <a:spcPts val="0"/>
                        </a:spcBef>
                        <a:spcAft>
                          <a:spcPts val="0"/>
                        </a:spcAft>
                        <a:buClr>
                          <a:schemeClr val="dk1"/>
                        </a:buClr>
                        <a:buSzPts val="2000"/>
                        <a:buFont typeface="Arial"/>
                        <a:buNone/>
                      </a:pPr>
                      <a:r>
                        <a:rPr b="1" i="0" lang="en-US" sz="1400" u="none" cap="none" strike="noStrike">
                          <a:solidFill>
                            <a:schemeClr val="dk1"/>
                          </a:solidFill>
                          <a:latin typeface="Arial"/>
                          <a:ea typeface="Arial"/>
                          <a:cs typeface="Arial"/>
                          <a:sym typeface="Arial"/>
                        </a:rPr>
                        <a:t>Myanmar</a:t>
                      </a:r>
                      <a:endParaRPr sz="1400" u="none" cap="none" strike="noStrike"/>
                    </a:p>
                  </a:txBody>
                  <a:tcPr marT="0" marB="0" marR="91425" marL="91425" anchor="ctr"/>
                </a:tc>
                <a:tc>
                  <a:txBody>
                    <a:bodyPr/>
                    <a:lstStyle/>
                    <a:p>
                      <a:pPr indent="0" lvl="0" marL="0" marR="0" rtl="0" algn="r">
                        <a:lnSpc>
                          <a:spcPct val="100000"/>
                        </a:lnSpc>
                        <a:spcBef>
                          <a:spcPts val="0"/>
                        </a:spcBef>
                        <a:spcAft>
                          <a:spcPts val="0"/>
                        </a:spcAft>
                        <a:buClr>
                          <a:srgbClr val="000000"/>
                        </a:buClr>
                        <a:buSzPts val="1400"/>
                        <a:buFont typeface="Arial"/>
                        <a:buNone/>
                      </a:pPr>
                      <a:r>
                        <a:rPr lang="en-US" sz="1400" u="none" cap="none" strike="noStrike"/>
                        <a:t>666</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2,012</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365</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249</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178</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57</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52</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34</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27</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17</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9</a:t>
                      </a:r>
                      <a:endParaRPr sz="1400" u="none" cap="none" strike="noStrike"/>
                    </a:p>
                  </a:txBody>
                  <a:tcPr marT="0" marB="0" marR="0" marL="0" anchor="ctr"/>
                </a:tc>
              </a:tr>
              <a:tr h="407975">
                <a:tc>
                  <a:txBody>
                    <a:bodyPr/>
                    <a:lstStyle/>
                    <a:p>
                      <a:pPr indent="0" lvl="0" marL="0" marR="0" rtl="0" algn="l">
                        <a:lnSpc>
                          <a:spcPct val="100000"/>
                        </a:lnSpc>
                        <a:spcBef>
                          <a:spcPts val="0"/>
                        </a:spcBef>
                        <a:spcAft>
                          <a:spcPts val="0"/>
                        </a:spcAft>
                        <a:buClr>
                          <a:schemeClr val="dk1"/>
                        </a:buClr>
                        <a:buSzPts val="2000"/>
                        <a:buFont typeface="Arial"/>
                        <a:buNone/>
                      </a:pPr>
                      <a:r>
                        <a:rPr b="1" i="0" lang="en-US" sz="1400" u="none" cap="none" strike="noStrike">
                          <a:solidFill>
                            <a:schemeClr val="dk1"/>
                          </a:solidFill>
                          <a:latin typeface="Arial"/>
                          <a:ea typeface="Arial"/>
                          <a:cs typeface="Arial"/>
                          <a:sym typeface="Arial"/>
                        </a:rPr>
                        <a:t>Cambodia</a:t>
                      </a:r>
                      <a:endParaRPr sz="1400" u="none" cap="none" strike="noStrike"/>
                    </a:p>
                  </a:txBody>
                  <a:tcPr marT="0" marB="0" marR="91425" marL="91425" anchor="ctr"/>
                </a:tc>
                <a:tc>
                  <a:txBody>
                    <a:bodyPr/>
                    <a:lstStyle/>
                    <a:p>
                      <a:pPr indent="0" lvl="0" marL="0" marR="0" rtl="0" algn="r">
                        <a:lnSpc>
                          <a:spcPct val="100000"/>
                        </a:lnSpc>
                        <a:spcBef>
                          <a:spcPts val="0"/>
                        </a:spcBef>
                        <a:spcAft>
                          <a:spcPts val="0"/>
                        </a:spcAft>
                        <a:buClr>
                          <a:srgbClr val="000000"/>
                        </a:buClr>
                        <a:buSzPts val="1400"/>
                        <a:buFont typeface="Arial"/>
                        <a:buNone/>
                      </a:pPr>
                      <a:r>
                        <a:rPr lang="en-US" sz="1400" u="none" cap="none" strike="noStrike"/>
                        <a:t>1,162</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1,000</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137</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96</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117</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50</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38</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27</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25</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37</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11</a:t>
                      </a:r>
                      <a:endParaRPr sz="1400" u="none" cap="none" strike="noStrike"/>
                    </a:p>
                  </a:txBody>
                  <a:tcPr marT="0" marB="0" marR="0" marL="0" anchor="ctr"/>
                </a:tc>
              </a:tr>
              <a:tr h="407975">
                <a:tc>
                  <a:txBody>
                    <a:bodyPr/>
                    <a:lstStyle/>
                    <a:p>
                      <a:pPr indent="0" lvl="0" marL="0" marR="0" rtl="0" algn="l">
                        <a:lnSpc>
                          <a:spcPct val="100000"/>
                        </a:lnSpc>
                        <a:spcBef>
                          <a:spcPts val="0"/>
                        </a:spcBef>
                        <a:spcAft>
                          <a:spcPts val="0"/>
                        </a:spcAft>
                        <a:buClr>
                          <a:schemeClr val="dk1"/>
                        </a:buClr>
                        <a:buSzPts val="2000"/>
                        <a:buFont typeface="Arial"/>
                        <a:buNone/>
                      </a:pPr>
                      <a:r>
                        <a:rPr b="1" i="0" lang="en-US" sz="1400" u="none" cap="none" strike="noStrike">
                          <a:solidFill>
                            <a:schemeClr val="dk1"/>
                          </a:solidFill>
                          <a:latin typeface="Arial"/>
                          <a:ea typeface="Arial"/>
                          <a:cs typeface="Arial"/>
                          <a:sym typeface="Arial"/>
                        </a:rPr>
                        <a:t>Brunei</a:t>
                      </a:r>
                      <a:endParaRPr sz="1400" u="none" cap="none" strike="noStrike"/>
                    </a:p>
                  </a:txBody>
                  <a:tcPr marT="0" marB="0" marR="91425" marL="91425" anchor="ctr"/>
                </a:tc>
                <a:tc>
                  <a:txBody>
                    <a:bodyPr/>
                    <a:lstStyle/>
                    <a:p>
                      <a:pPr indent="0" lvl="0" marL="0" marR="0" rtl="0" algn="r">
                        <a:lnSpc>
                          <a:spcPct val="100000"/>
                        </a:lnSpc>
                        <a:spcBef>
                          <a:spcPts val="0"/>
                        </a:spcBef>
                        <a:spcAft>
                          <a:spcPts val="0"/>
                        </a:spcAft>
                        <a:buClr>
                          <a:srgbClr val="000000"/>
                        </a:buClr>
                        <a:buSzPts val="1400"/>
                        <a:buFont typeface="Arial"/>
                        <a:buNone/>
                      </a:pPr>
                      <a:r>
                        <a:rPr lang="en-US" sz="1400" u="none" cap="none" strike="noStrike"/>
                        <a:t>425</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721</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113</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lang="en-US" sz="1400" u="none" cap="none" strike="noStrike"/>
                        <a:t>118</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69</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48</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33</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48</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22</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17</a:t>
                      </a:r>
                      <a:endParaRPr sz="1400" u="none" cap="none" strike="noStrike"/>
                    </a:p>
                  </a:txBody>
                  <a:tcPr marT="0" marB="0" marR="0" marL="0" anchor="ct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11</a:t>
                      </a:r>
                      <a:endParaRPr sz="1400" u="none" cap="none" strike="noStrike"/>
                    </a:p>
                  </a:txBody>
                  <a:tcPr marT="0" marB="0" marR="0" marL="0" anchor="ctr"/>
                </a:tc>
              </a:tr>
              <a:tr h="407975">
                <a:tc>
                  <a:txBody>
                    <a:bodyPr/>
                    <a:lstStyle/>
                    <a:p>
                      <a:pPr indent="0" lvl="0" marL="0" marR="0" rtl="0" algn="l">
                        <a:lnSpc>
                          <a:spcPct val="100000"/>
                        </a:lnSpc>
                        <a:spcBef>
                          <a:spcPts val="0"/>
                        </a:spcBef>
                        <a:spcAft>
                          <a:spcPts val="0"/>
                        </a:spcAft>
                        <a:buClr>
                          <a:schemeClr val="dk1"/>
                        </a:buClr>
                        <a:buSzPts val="2000"/>
                        <a:buFont typeface="Arial"/>
                        <a:buNone/>
                      </a:pPr>
                      <a:r>
                        <a:rPr b="1" i="0" lang="en-US" sz="1400" u="none" cap="none" strike="noStrike">
                          <a:solidFill>
                            <a:schemeClr val="dk1"/>
                          </a:solidFill>
                          <a:latin typeface="Arial"/>
                          <a:ea typeface="Arial"/>
                          <a:cs typeface="Arial"/>
                          <a:sym typeface="Arial"/>
                        </a:rPr>
                        <a:t>Lao PDR</a:t>
                      </a:r>
                      <a:endParaRPr sz="1400" u="none" cap="none" strike="noStrike"/>
                    </a:p>
                  </a:txBody>
                  <a:tcPr marT="0" marB="0" marR="91425" marL="91425" anchor="ctr">
                    <a:lnB cap="flat" cmpd="sng" w="12700">
                      <a:solidFill>
                        <a:schemeClr val="dk1"/>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rgbClr val="000000"/>
                        </a:buClr>
                        <a:buSzPts val="1400"/>
                        <a:buFont typeface="Arial"/>
                        <a:buNone/>
                      </a:pPr>
                      <a:r>
                        <a:rPr lang="en-US" sz="1400" u="none" cap="none" strike="noStrike"/>
                        <a:t>119</a:t>
                      </a:r>
                      <a:endParaRPr sz="1400" u="none" cap="none" strike="noStrike"/>
                    </a:p>
                  </a:txBody>
                  <a:tcPr marT="0" marB="0" marR="0" marL="0" anchor="ctr">
                    <a:lnB cap="flat" cmpd="sng" w="12700">
                      <a:solidFill>
                        <a:schemeClr val="dk1"/>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109</a:t>
                      </a:r>
                      <a:endParaRPr sz="1400" u="none" cap="none" strike="noStrike"/>
                    </a:p>
                  </a:txBody>
                  <a:tcPr marT="0" marB="0" marR="0" marL="0" anchor="ctr">
                    <a:lnB cap="flat" cmpd="sng" w="12700">
                      <a:solidFill>
                        <a:schemeClr val="dk1"/>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rgbClr val="000000"/>
                        </a:buClr>
                        <a:buSzPts val="1500"/>
                        <a:buFont typeface="Arial"/>
                        <a:buNone/>
                      </a:pPr>
                      <a:r>
                        <a:rPr lang="en-US" sz="1400" u="none" cap="none" strike="noStrike"/>
                        <a:t>7</a:t>
                      </a:r>
                      <a:endParaRPr sz="1400" u="none" cap="none" strike="noStrike"/>
                    </a:p>
                  </a:txBody>
                  <a:tcPr marT="0" marB="0" marR="0" marL="0" anchor="ctr">
                    <a:lnB cap="flat" cmpd="sng" w="12700">
                      <a:solidFill>
                        <a:schemeClr val="dk1"/>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chemeClr val="dk1"/>
                        </a:buClr>
                        <a:buSzPts val="2000"/>
                        <a:buFont typeface="Arial"/>
                        <a:buNone/>
                      </a:pPr>
                      <a:r>
                        <a:rPr lang="en-US" sz="1400" u="none" cap="none" strike="noStrike"/>
                        <a:t>17</a:t>
                      </a:r>
                      <a:endParaRPr sz="1400" u="none" cap="none" strike="noStrike"/>
                    </a:p>
                  </a:txBody>
                  <a:tcPr marT="0" marB="0" marR="0" marL="0" anchor="ctr">
                    <a:lnB cap="flat" cmpd="sng" w="12700">
                      <a:solidFill>
                        <a:schemeClr val="dk1"/>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rgbClr val="000000"/>
                        </a:buClr>
                        <a:buSzPts val="1800"/>
                        <a:buFont typeface="Arial"/>
                        <a:buNone/>
                      </a:pPr>
                      <a:r>
                        <a:rPr lang="en-US" sz="1400" u="none" cap="none" strike="noStrike"/>
                        <a:t>14</a:t>
                      </a:r>
                      <a:endParaRPr sz="1400" u="none" cap="none" strike="noStrike"/>
                    </a:p>
                  </a:txBody>
                  <a:tcPr marT="0" marB="0" marR="0" marL="0" anchor="ctr">
                    <a:lnB cap="flat" cmpd="sng" w="12700">
                      <a:solidFill>
                        <a:schemeClr val="dk1"/>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14</a:t>
                      </a:r>
                      <a:endParaRPr sz="1400" u="none" cap="none" strike="noStrike"/>
                    </a:p>
                  </a:txBody>
                  <a:tcPr marT="0" marB="0" marR="0" marL="0" anchor="ctr">
                    <a:lnB cap="flat" cmpd="sng" w="12700">
                      <a:solidFill>
                        <a:schemeClr val="dk1"/>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8</a:t>
                      </a:r>
                      <a:endParaRPr sz="1400" u="none" cap="none" strike="noStrike"/>
                    </a:p>
                  </a:txBody>
                  <a:tcPr marT="0" marB="0" marR="0" marL="0" anchor="ctr">
                    <a:lnB cap="flat" cmpd="sng" w="12700">
                      <a:solidFill>
                        <a:schemeClr val="dk1"/>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9</a:t>
                      </a:r>
                      <a:endParaRPr sz="1400" u="none" cap="none" strike="noStrike"/>
                    </a:p>
                  </a:txBody>
                  <a:tcPr marT="0" marB="0" marR="0" marL="0" anchor="ctr">
                    <a:lnB cap="flat" cmpd="sng" w="12700">
                      <a:solidFill>
                        <a:schemeClr val="dk1"/>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12</a:t>
                      </a:r>
                      <a:endParaRPr sz="1400" u="none" cap="none" strike="noStrike"/>
                    </a:p>
                  </a:txBody>
                  <a:tcPr marT="0" marB="0" marR="0" marL="0" anchor="ctr">
                    <a:lnB cap="flat" cmpd="sng" w="12700">
                      <a:solidFill>
                        <a:schemeClr val="dk1"/>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3</a:t>
                      </a:r>
                      <a:endParaRPr sz="1400" u="none" cap="none" strike="noStrike"/>
                    </a:p>
                  </a:txBody>
                  <a:tcPr marT="0" marB="0" marR="0" marL="0" anchor="ctr">
                    <a:lnB cap="flat" cmpd="sng" w="12700">
                      <a:solidFill>
                        <a:schemeClr val="dk1"/>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chemeClr val="dk1"/>
                        </a:buClr>
                        <a:buSzPts val="2000"/>
                        <a:buFont typeface="Arial"/>
                        <a:buNone/>
                      </a:pPr>
                      <a:r>
                        <a:rPr b="0" i="0" lang="en-US" sz="1400" u="none" cap="none" strike="noStrike">
                          <a:solidFill>
                            <a:schemeClr val="dk1"/>
                          </a:solidFill>
                          <a:latin typeface="Arial"/>
                          <a:ea typeface="Arial"/>
                          <a:cs typeface="Arial"/>
                          <a:sym typeface="Arial"/>
                        </a:rPr>
                        <a:t>6</a:t>
                      </a:r>
                      <a:endParaRPr sz="1400" u="none" cap="none" strike="noStrike"/>
                    </a:p>
                  </a:txBody>
                  <a:tcPr marT="0" marB="0" marR="0" marL="0" anchor="ctr">
                    <a:lnB cap="flat" cmpd="sng" w="12700">
                      <a:solidFill>
                        <a:schemeClr val="dk1"/>
                      </a:solidFill>
                      <a:prstDash val="solid"/>
                      <a:round/>
                      <a:headEnd len="sm" w="sm" type="none"/>
                      <a:tailEnd len="sm" w="sm" type="none"/>
                    </a:lnB>
                  </a:tcPr>
                </a:tc>
              </a:tr>
            </a:tbl>
          </a:graphicData>
        </a:graphic>
      </p:graphicFrame>
      <p:sp>
        <p:nvSpPr>
          <p:cNvPr id="804" name="Google Shape;804;p117"/>
          <p:cNvSpPr txBox="1"/>
          <p:nvPr/>
        </p:nvSpPr>
        <p:spPr>
          <a:xfrm>
            <a:off x="2971800" y="0"/>
            <a:ext cx="6172200" cy="5334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66"/>
              </a:buClr>
              <a:buSzPts val="2400"/>
              <a:buFont typeface="Arial"/>
              <a:buNone/>
            </a:pPr>
            <a:r>
              <a:rPr b="1" i="0" lang="en-US" sz="2400" u="none" cap="none" strike="noStrike">
                <a:solidFill>
                  <a:schemeClr val="lt1"/>
                </a:solidFill>
                <a:latin typeface="Trebuchet MS"/>
                <a:ea typeface="Trebuchet MS"/>
                <a:cs typeface="Trebuchet MS"/>
                <a:sym typeface="Trebuchet MS"/>
              </a:rPr>
              <a:t>SAIR Visibility</a:t>
            </a:r>
            <a:endParaRPr b="1" i="0" sz="2400" u="none" cap="none" strike="noStrike">
              <a:solidFill>
                <a:schemeClr val="lt1"/>
              </a:solidFill>
              <a:latin typeface="Trebuchet MS"/>
              <a:ea typeface="Trebuchet MS"/>
              <a:cs typeface="Trebuchet MS"/>
              <a:sym typeface="Trebuchet MS"/>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8" name="Shape 808"/>
        <p:cNvGrpSpPr/>
        <p:nvPr/>
      </p:nvGrpSpPr>
      <p:grpSpPr>
        <a:xfrm>
          <a:off x="0" y="0"/>
          <a:ext cx="0" cy="0"/>
          <a:chOff x="0" y="0"/>
          <a:chExt cx="0" cy="0"/>
        </a:xfrm>
      </p:grpSpPr>
      <p:sp>
        <p:nvSpPr>
          <p:cNvPr id="809" name="Google Shape;809;p11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No. of users by devices</a:t>
            </a:r>
            <a:endParaRPr/>
          </a:p>
        </p:txBody>
      </p:sp>
      <p:sp>
        <p:nvSpPr>
          <p:cNvPr id="810" name="Google Shape;810;p11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811" name="Google Shape;811;p118"/>
          <p:cNvSpPr txBox="1"/>
          <p:nvPr/>
        </p:nvSpPr>
        <p:spPr>
          <a:xfrm>
            <a:off x="0" y="6488100"/>
            <a:ext cx="4414800" cy="308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Arial"/>
              <a:buNone/>
            </a:pPr>
            <a:r>
              <a:rPr b="0" i="1" lang="en-US" sz="1400" u="none" cap="none" strike="noStrike">
                <a:solidFill>
                  <a:schemeClr val="dk1"/>
                </a:solidFill>
                <a:latin typeface="Arial"/>
                <a:ea typeface="Arial"/>
                <a:cs typeface="Arial"/>
                <a:sym typeface="Arial"/>
              </a:rPr>
              <a:t>*Source: Google Analytics (As of August 31, 2021)</a:t>
            </a:r>
            <a:endParaRPr b="0" i="0" sz="1400" u="none" cap="none" strike="noStrike">
              <a:solidFill>
                <a:srgbClr val="000000"/>
              </a:solidFill>
              <a:latin typeface="Arial"/>
              <a:ea typeface="Arial"/>
              <a:cs typeface="Arial"/>
              <a:sym typeface="Arial"/>
            </a:endParaRPr>
          </a:p>
        </p:txBody>
      </p:sp>
      <p:graphicFrame>
        <p:nvGraphicFramePr>
          <p:cNvPr id="812" name="Google Shape;812;p118"/>
          <p:cNvGraphicFramePr/>
          <p:nvPr/>
        </p:nvGraphicFramePr>
        <p:xfrm>
          <a:off x="115550" y="1530819"/>
          <a:ext cx="3000000" cy="3000000"/>
        </p:xfrm>
        <a:graphic>
          <a:graphicData uri="http://schemas.openxmlformats.org/drawingml/2006/table">
            <a:tbl>
              <a:tblPr>
                <a:noFill/>
                <a:tableStyleId>{2CCCF0D8-B278-4A1B-882C-1B570A591ADC}</a:tableStyleId>
              </a:tblPr>
              <a:tblGrid>
                <a:gridCol w="1000475"/>
                <a:gridCol w="749850"/>
                <a:gridCol w="769875"/>
                <a:gridCol w="699075"/>
                <a:gridCol w="718475"/>
                <a:gridCol w="724650"/>
                <a:gridCol w="724650"/>
                <a:gridCol w="724650"/>
                <a:gridCol w="724650"/>
                <a:gridCol w="724650"/>
                <a:gridCol w="724650"/>
                <a:gridCol w="627250"/>
              </a:tblGrid>
              <a:tr h="609600">
                <a:tc>
                  <a:txBody>
                    <a:bodyPr/>
                    <a:lstStyle/>
                    <a:p>
                      <a:pPr indent="0" lvl="0" marL="0" marR="0" rtl="0" algn="l">
                        <a:lnSpc>
                          <a:spcPct val="100000"/>
                        </a:lnSpc>
                        <a:spcBef>
                          <a:spcPts val="0"/>
                        </a:spcBef>
                        <a:spcAft>
                          <a:spcPts val="0"/>
                        </a:spcAft>
                        <a:buClr>
                          <a:schemeClr val="dk1"/>
                        </a:buClr>
                        <a:buSzPts val="2000"/>
                        <a:buFont typeface="Arial"/>
                        <a:buNone/>
                      </a:pPr>
                      <a:r>
                        <a:rPr b="1" lang="en-US" sz="1500" u="none" cap="none" strike="noStrike">
                          <a:solidFill>
                            <a:schemeClr val="dk1"/>
                          </a:solidFill>
                        </a:rPr>
                        <a:t>Devices</a:t>
                      </a:r>
                      <a:endParaRPr sz="1500" u="none" cap="none" strike="noStrike"/>
                    </a:p>
                  </a:txBody>
                  <a:tcPr marT="0" marB="0" marR="91425" marL="91425" anchor="ct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rgbClr val="000000"/>
                        </a:buClr>
                        <a:buSzPts val="1400"/>
                        <a:buFont typeface="Arial"/>
                        <a:buNone/>
                      </a:pPr>
                      <a:r>
                        <a:rPr b="1" lang="en-US" sz="1400" u="none" cap="none" strike="noStrike">
                          <a:solidFill>
                            <a:schemeClr val="dk1"/>
                          </a:solidFill>
                        </a:rPr>
                        <a:t>2021</a:t>
                      </a:r>
                      <a:endParaRPr b="1" sz="1400" u="none" cap="none" strike="noStrike">
                        <a:solidFill>
                          <a:schemeClr val="dk1"/>
                        </a:solidFill>
                      </a:endParaRPr>
                    </a:p>
                  </a:txBody>
                  <a:tcPr marT="0" marB="0" marR="0" marL="0" anchor="ctr">
                    <a:lnT cap="flat" cmpd="sng" w="12700">
                      <a:solidFill>
                        <a:schemeClr val="dk1"/>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rgbClr val="000000"/>
                        </a:buClr>
                        <a:buSzPts val="1400"/>
                        <a:buFont typeface="Arial"/>
                        <a:buNone/>
                      </a:pPr>
                      <a:r>
                        <a:rPr b="1" lang="en-US" sz="1400" u="none" cap="none" strike="noStrike">
                          <a:solidFill>
                            <a:schemeClr val="dk1"/>
                          </a:solidFill>
                        </a:rPr>
                        <a:t>2020</a:t>
                      </a:r>
                      <a:endParaRPr b="1" sz="1400" u="none" cap="none" strike="noStrike">
                        <a:solidFill>
                          <a:schemeClr val="dk1"/>
                        </a:solidFill>
                      </a:endParaRPr>
                    </a:p>
                  </a:txBody>
                  <a:tcPr marT="0" marB="0" marR="0" marL="0" anchor="ctr">
                    <a:lnT cap="flat" cmpd="sng" w="12700">
                      <a:solidFill>
                        <a:schemeClr val="dk1"/>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rgbClr val="000000"/>
                        </a:buClr>
                        <a:buSzPts val="1500"/>
                        <a:buFont typeface="Arial"/>
                        <a:buNone/>
                      </a:pPr>
                      <a:r>
                        <a:rPr b="1" lang="en-US" sz="1500" u="none" cap="none" strike="noStrike">
                          <a:solidFill>
                            <a:schemeClr val="dk1"/>
                          </a:solidFill>
                        </a:rPr>
                        <a:t>2019</a:t>
                      </a:r>
                      <a:endParaRPr sz="1500" u="none" cap="none" strike="noStrike"/>
                    </a:p>
                  </a:txBody>
                  <a:tcPr marT="0" marB="0" marR="0" marL="0" anchor="ctr">
                    <a:lnT cap="flat" cmpd="sng" w="12700">
                      <a:solidFill>
                        <a:schemeClr val="dk1"/>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chemeClr val="dk1"/>
                        </a:buClr>
                        <a:buSzPts val="1400"/>
                        <a:buFont typeface="Arial"/>
                        <a:buNone/>
                      </a:pPr>
                      <a:r>
                        <a:rPr b="1" lang="en-US" sz="1500" u="none" cap="none" strike="noStrike"/>
                        <a:t>2018</a:t>
                      </a:r>
                      <a:endParaRPr b="1" sz="1500" u="none" cap="none" strike="noStrike"/>
                    </a:p>
                  </a:txBody>
                  <a:tcPr marT="0" marB="0" marR="0" marL="0" anchor="ctr">
                    <a:lnT cap="flat" cmpd="sng" w="12700">
                      <a:solidFill>
                        <a:schemeClr val="dk1"/>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chemeClr val="dk1"/>
                        </a:buClr>
                        <a:buSzPts val="1400"/>
                        <a:buFont typeface="Arial"/>
                        <a:buNone/>
                      </a:pPr>
                      <a:r>
                        <a:rPr b="1" i="0" lang="en-US" sz="1500" u="none" cap="none" strike="noStrike">
                          <a:solidFill>
                            <a:schemeClr val="dk1"/>
                          </a:solidFill>
                          <a:latin typeface="Arial"/>
                          <a:ea typeface="Arial"/>
                          <a:cs typeface="Arial"/>
                          <a:sym typeface="Arial"/>
                        </a:rPr>
                        <a:t>2017</a:t>
                      </a:r>
                      <a:endParaRPr sz="1500" u="none" cap="none" strike="noStrike"/>
                    </a:p>
                  </a:txBody>
                  <a:tcPr marT="0" marB="0" marR="0" marL="0" anchor="ctr">
                    <a:lnT cap="flat" cmpd="sng" w="12700">
                      <a:solidFill>
                        <a:schemeClr val="dk1"/>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chemeClr val="dk1"/>
                        </a:buClr>
                        <a:buSzPts val="2000"/>
                        <a:buFont typeface="Arial"/>
                        <a:buNone/>
                      </a:pPr>
                      <a:r>
                        <a:rPr b="1" i="0" lang="en-US" sz="1500" u="none" cap="none" strike="noStrike">
                          <a:solidFill>
                            <a:schemeClr val="dk1"/>
                          </a:solidFill>
                          <a:latin typeface="Arial"/>
                          <a:ea typeface="Arial"/>
                          <a:cs typeface="Arial"/>
                          <a:sym typeface="Arial"/>
                        </a:rPr>
                        <a:t>2016</a:t>
                      </a:r>
                      <a:endParaRPr sz="1500" u="none" cap="none" strike="noStrike"/>
                    </a:p>
                  </a:txBody>
                  <a:tcPr marT="0" marB="0" marR="0" marL="0" anchor="ctr">
                    <a:lnT cap="flat" cmpd="sng" w="12700">
                      <a:solidFill>
                        <a:schemeClr val="dk1"/>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chemeClr val="dk1"/>
                        </a:buClr>
                        <a:buSzPts val="2000"/>
                        <a:buFont typeface="Arial"/>
                        <a:buNone/>
                      </a:pPr>
                      <a:r>
                        <a:rPr b="1" i="0" lang="en-US" sz="1500" u="none" cap="none" strike="noStrike">
                          <a:solidFill>
                            <a:schemeClr val="dk1"/>
                          </a:solidFill>
                          <a:latin typeface="Arial"/>
                          <a:ea typeface="Arial"/>
                          <a:cs typeface="Arial"/>
                          <a:sym typeface="Arial"/>
                        </a:rPr>
                        <a:t>2015</a:t>
                      </a:r>
                      <a:endParaRPr sz="1500" u="none" cap="none" strike="noStrike"/>
                    </a:p>
                  </a:txBody>
                  <a:tcPr marT="0" marB="0" marR="0" marL="0" anchor="ctr">
                    <a:lnT cap="flat" cmpd="sng" w="12700">
                      <a:solidFill>
                        <a:schemeClr val="dk1"/>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chemeClr val="dk1"/>
                        </a:buClr>
                        <a:buSzPts val="2000"/>
                        <a:buFont typeface="Arial"/>
                        <a:buNone/>
                      </a:pPr>
                      <a:r>
                        <a:rPr b="1" i="0" lang="en-US" sz="1500" u="none" cap="none" strike="noStrike">
                          <a:solidFill>
                            <a:schemeClr val="dk1"/>
                          </a:solidFill>
                          <a:latin typeface="Arial"/>
                          <a:ea typeface="Arial"/>
                          <a:cs typeface="Arial"/>
                          <a:sym typeface="Arial"/>
                        </a:rPr>
                        <a:t>2014</a:t>
                      </a:r>
                      <a:endParaRPr sz="1500" u="none" cap="none" strike="noStrike"/>
                    </a:p>
                  </a:txBody>
                  <a:tcPr marT="0" marB="0" marR="0" marL="0" anchor="ctr">
                    <a:lnT cap="flat" cmpd="sng" w="12700">
                      <a:solidFill>
                        <a:schemeClr val="dk1"/>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chemeClr val="dk1"/>
                        </a:buClr>
                        <a:buSzPts val="2000"/>
                        <a:buFont typeface="Arial"/>
                        <a:buNone/>
                      </a:pPr>
                      <a:r>
                        <a:rPr b="1" i="0" lang="en-US" sz="1500" u="none" cap="none" strike="noStrike">
                          <a:solidFill>
                            <a:schemeClr val="dk1"/>
                          </a:solidFill>
                          <a:latin typeface="Arial"/>
                          <a:ea typeface="Arial"/>
                          <a:cs typeface="Arial"/>
                          <a:sym typeface="Arial"/>
                        </a:rPr>
                        <a:t>2013</a:t>
                      </a:r>
                      <a:endParaRPr sz="1500" u="none" cap="none" strike="noStrike"/>
                    </a:p>
                  </a:txBody>
                  <a:tcPr marT="0" marB="0" marR="0" marL="0" anchor="ctr">
                    <a:lnT cap="flat" cmpd="sng" w="12700">
                      <a:solidFill>
                        <a:schemeClr val="dk1"/>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chemeClr val="dk1"/>
                        </a:buClr>
                        <a:buSzPts val="2000"/>
                        <a:buFont typeface="Arial"/>
                        <a:buNone/>
                      </a:pPr>
                      <a:r>
                        <a:rPr b="1" i="0" lang="en-US" sz="1500" u="none" cap="none" strike="noStrike">
                          <a:solidFill>
                            <a:schemeClr val="dk1"/>
                          </a:solidFill>
                          <a:latin typeface="Arial"/>
                          <a:ea typeface="Arial"/>
                          <a:cs typeface="Arial"/>
                          <a:sym typeface="Arial"/>
                        </a:rPr>
                        <a:t>2012</a:t>
                      </a:r>
                      <a:endParaRPr sz="1500" u="none" cap="none" strike="noStrike"/>
                    </a:p>
                  </a:txBody>
                  <a:tcPr marT="0" marB="0" marR="0" marL="0" anchor="ctr">
                    <a:lnT cap="flat" cmpd="sng" w="12700">
                      <a:solidFill>
                        <a:schemeClr val="dk1"/>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c>
                  <a:txBody>
                    <a:bodyPr/>
                    <a:lstStyle/>
                    <a:p>
                      <a:pPr indent="0" lvl="0" marL="0" marR="0" rtl="0" algn="r">
                        <a:lnSpc>
                          <a:spcPct val="100000"/>
                        </a:lnSpc>
                        <a:spcBef>
                          <a:spcPts val="0"/>
                        </a:spcBef>
                        <a:spcAft>
                          <a:spcPts val="0"/>
                        </a:spcAft>
                        <a:buClr>
                          <a:schemeClr val="dk1"/>
                        </a:buClr>
                        <a:buSzPts val="2000"/>
                        <a:buFont typeface="Arial"/>
                        <a:buNone/>
                      </a:pPr>
                      <a:r>
                        <a:rPr b="1" i="0" lang="en-US" sz="1500" u="none" cap="none" strike="noStrike">
                          <a:solidFill>
                            <a:schemeClr val="dk1"/>
                          </a:solidFill>
                          <a:latin typeface="Arial"/>
                          <a:ea typeface="Arial"/>
                          <a:cs typeface="Arial"/>
                          <a:sym typeface="Arial"/>
                        </a:rPr>
                        <a:t>2011</a:t>
                      </a:r>
                      <a:endParaRPr sz="1500" u="none" cap="none" strike="noStrike"/>
                    </a:p>
                  </a:txBody>
                  <a:tcPr marT="0" marB="0" marR="0" marL="0" anchor="ctr">
                    <a:lnT cap="flat" cmpd="sng" w="12700">
                      <a:solidFill>
                        <a:schemeClr val="dk1"/>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r>
              <a:tr h="407975">
                <a:tc>
                  <a:txBody>
                    <a:bodyPr/>
                    <a:lstStyle/>
                    <a:p>
                      <a:pPr indent="0" lvl="0" marL="0" marR="0" rtl="0" algn="l">
                        <a:lnSpc>
                          <a:spcPct val="100000"/>
                        </a:lnSpc>
                        <a:spcBef>
                          <a:spcPts val="0"/>
                        </a:spcBef>
                        <a:spcAft>
                          <a:spcPts val="0"/>
                        </a:spcAft>
                        <a:buClr>
                          <a:schemeClr val="dk1"/>
                        </a:buClr>
                        <a:buSzPts val="2000"/>
                        <a:buFont typeface="Arial"/>
                        <a:buNone/>
                      </a:pPr>
                      <a:r>
                        <a:rPr b="1" lang="en-US" sz="1500" u="none" cap="none" strike="noStrike">
                          <a:solidFill>
                            <a:schemeClr val="dk1"/>
                          </a:solidFill>
                        </a:rPr>
                        <a:t>Desktop</a:t>
                      </a:r>
                      <a:endParaRPr sz="1500" u="none" cap="none" strike="noStrike"/>
                    </a:p>
                  </a:txBody>
                  <a:tcPr marT="0" marB="0" marR="91425" marL="91425" anchor="ctr">
                    <a:lnR cap="flat" cmpd="sng" w="9525">
                      <a:solidFill>
                        <a:srgbClr val="CCCCCC"/>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solidFill>
                            <a:srgbClr val="FF0000"/>
                          </a:solidFill>
                        </a:rPr>
                        <a:t>664,822</a:t>
                      </a:r>
                      <a:endParaRPr sz="1500" u="none" cap="none" strike="noStrike">
                        <a:solidFill>
                          <a:srgbClr val="FF0000"/>
                        </a:solidFill>
                      </a:endParaRPr>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FFFF00"/>
                    </a:solidFill>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solidFill>
                            <a:schemeClr val="dk1"/>
                          </a:solidFill>
                        </a:rPr>
                        <a:t>260,155</a:t>
                      </a:r>
                      <a:endParaRPr sz="1500" u="none" cap="none" strike="noStrike">
                        <a:solidFill>
                          <a:schemeClr val="dk1"/>
                        </a:solidFill>
                      </a:endParaRPr>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000000">
                        <a:alpha val="0"/>
                      </a:srgbClr>
                    </a:solidFill>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solidFill>
                            <a:schemeClr val="dk1"/>
                          </a:solidFill>
                        </a:rPr>
                        <a:t>30,313</a:t>
                      </a:r>
                      <a:endParaRPr sz="1500" u="none" cap="none" strike="noStrike">
                        <a:solidFill>
                          <a:schemeClr val="dk1"/>
                        </a:solidFill>
                      </a:endParaRPr>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000000">
                        <a:alpha val="0"/>
                      </a:srgbClr>
                    </a:solidFill>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55,585</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42,457</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23,912</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18,975</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18,763</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14,661</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13,103</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6,119</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407975">
                <a:tc>
                  <a:txBody>
                    <a:bodyPr/>
                    <a:lstStyle/>
                    <a:p>
                      <a:pPr indent="0" lvl="0" marL="0" marR="0" rtl="0" algn="l">
                        <a:lnSpc>
                          <a:spcPct val="100000"/>
                        </a:lnSpc>
                        <a:spcBef>
                          <a:spcPts val="0"/>
                        </a:spcBef>
                        <a:spcAft>
                          <a:spcPts val="0"/>
                        </a:spcAft>
                        <a:buClr>
                          <a:schemeClr val="dk1"/>
                        </a:buClr>
                        <a:buSzPts val="2000"/>
                        <a:buFont typeface="Arial"/>
                        <a:buNone/>
                      </a:pPr>
                      <a:r>
                        <a:rPr b="1" lang="en-US" sz="1500" u="none" cap="none" strike="noStrike">
                          <a:solidFill>
                            <a:schemeClr val="dk1"/>
                          </a:solidFill>
                        </a:rPr>
                        <a:t>Mobile</a:t>
                      </a:r>
                      <a:endParaRPr sz="1500" u="none" cap="none" strike="noStrike"/>
                    </a:p>
                  </a:txBody>
                  <a:tcPr marT="0" marB="0" marR="91425" marL="91425" anchor="ctr">
                    <a:lnR cap="flat" cmpd="sng" w="9525">
                      <a:solidFill>
                        <a:srgbClr val="CCCCCC"/>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solidFill>
                            <a:srgbClr val="FF0000"/>
                          </a:solidFill>
                        </a:rPr>
                        <a:t>171,347</a:t>
                      </a:r>
                      <a:endParaRPr sz="1500" u="none" cap="none" strike="noStrike">
                        <a:solidFill>
                          <a:srgbClr val="FF0000"/>
                        </a:solidFill>
                      </a:endParaRPr>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FFFF00"/>
                    </a:solidFill>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solidFill>
                            <a:schemeClr val="dk1"/>
                          </a:solidFill>
                        </a:rPr>
                        <a:t>71,811</a:t>
                      </a:r>
                      <a:endParaRPr sz="1500" u="none" cap="none" strike="noStrike">
                        <a:solidFill>
                          <a:schemeClr val="dk1"/>
                        </a:solidFill>
                      </a:endParaRPr>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000000">
                        <a:alpha val="0"/>
                      </a:srgbClr>
                    </a:solidFill>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solidFill>
                            <a:schemeClr val="dk1"/>
                          </a:solidFill>
                        </a:rPr>
                        <a:t>17,337</a:t>
                      </a:r>
                      <a:endParaRPr sz="1500" u="none" cap="none" strike="noStrike">
                        <a:solidFill>
                          <a:schemeClr val="dk1"/>
                        </a:solidFill>
                      </a:endParaRPr>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000000">
                        <a:alpha val="0"/>
                      </a:srgbClr>
                    </a:solidFill>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26,834</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15,699</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4,566</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2,620</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1,728</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768</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218</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83</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407975">
                <a:tc>
                  <a:txBody>
                    <a:bodyPr/>
                    <a:lstStyle/>
                    <a:p>
                      <a:pPr indent="0" lvl="0" marL="0" marR="0" rtl="0" algn="l">
                        <a:lnSpc>
                          <a:spcPct val="100000"/>
                        </a:lnSpc>
                        <a:spcBef>
                          <a:spcPts val="0"/>
                        </a:spcBef>
                        <a:spcAft>
                          <a:spcPts val="0"/>
                        </a:spcAft>
                        <a:buClr>
                          <a:schemeClr val="dk1"/>
                        </a:buClr>
                        <a:buSzPts val="2000"/>
                        <a:buFont typeface="Arial"/>
                        <a:buNone/>
                      </a:pPr>
                      <a:r>
                        <a:rPr b="1" lang="en-US" sz="1500" u="none" cap="none" strike="noStrike">
                          <a:solidFill>
                            <a:schemeClr val="dk1"/>
                          </a:solidFill>
                        </a:rPr>
                        <a:t>Tablet</a:t>
                      </a:r>
                      <a:endParaRPr sz="1500" u="none" cap="none" strike="noStrike"/>
                    </a:p>
                  </a:txBody>
                  <a:tcPr marT="0" marB="0" marR="91425" marL="91425" anchor="ctr">
                    <a:lnR cap="flat" cmpd="sng" w="9525">
                      <a:solidFill>
                        <a:srgbClr val="CCCCCC"/>
                      </a:solidFill>
                      <a:prstDash val="solid"/>
                      <a:round/>
                      <a:headEnd len="sm" w="sm" type="none"/>
                      <a:tailEnd len="sm" w="sm" type="none"/>
                    </a:lnR>
                    <a:lnT cap="flat" cmpd="sng" w="9525">
                      <a:solidFill>
                        <a:srgbClr val="D9D9D9"/>
                      </a:solidFill>
                      <a:prstDash val="solid"/>
                      <a:round/>
                      <a:headEnd len="sm" w="sm" type="none"/>
                      <a:tailEnd len="sm" w="sm" type="none"/>
                    </a:lnT>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solidFill>
                            <a:srgbClr val="FF0000"/>
                          </a:solidFill>
                        </a:rPr>
                        <a:t>4,762</a:t>
                      </a:r>
                      <a:endParaRPr sz="1500" u="none" cap="none" strike="noStrike">
                        <a:solidFill>
                          <a:srgbClr val="FF0000"/>
                        </a:solidFill>
                      </a:endParaRPr>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FFFF00"/>
                    </a:solidFill>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solidFill>
                            <a:schemeClr val="dk1"/>
                          </a:solidFill>
                        </a:rPr>
                        <a:t>3,102</a:t>
                      </a:r>
                      <a:endParaRPr sz="1500" u="none" cap="none" strike="noStrike">
                        <a:solidFill>
                          <a:schemeClr val="dk1"/>
                        </a:solidFill>
                      </a:endParaRPr>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000000">
                        <a:alpha val="0"/>
                      </a:srgbClr>
                    </a:solidFill>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solidFill>
                            <a:schemeClr val="dk1"/>
                          </a:solidFill>
                        </a:rPr>
                        <a:t>1,358</a:t>
                      </a:r>
                      <a:endParaRPr sz="1500" u="none" cap="none" strike="noStrike">
                        <a:solidFill>
                          <a:schemeClr val="dk1"/>
                        </a:solidFill>
                      </a:endParaRPr>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000000">
                        <a:alpha val="0"/>
                      </a:srgbClr>
                    </a:solidFill>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2,388</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1,657</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831</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734</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639</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345</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180</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500"/>
                        <a:buFont typeface="Arial"/>
                        <a:buNone/>
                      </a:pPr>
                      <a:r>
                        <a:rPr lang="en-US" sz="1500" u="none" cap="none" strike="noStrike"/>
                        <a:t>14</a:t>
                      </a:r>
                      <a:endParaRPr sz="1500" u="none" cap="none" strike="noStrike"/>
                    </a:p>
                  </a:txBody>
                  <a:tcPr marT="0" marB="0" marR="0" marL="0"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bl>
          </a:graphicData>
        </a:graphic>
      </p:graphicFrame>
      <p:sp>
        <p:nvSpPr>
          <p:cNvPr id="813" name="Google Shape;813;p118"/>
          <p:cNvSpPr txBox="1"/>
          <p:nvPr/>
        </p:nvSpPr>
        <p:spPr>
          <a:xfrm>
            <a:off x="2971800" y="0"/>
            <a:ext cx="6172200" cy="5334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66"/>
              </a:buClr>
              <a:buSzPts val="2400"/>
              <a:buFont typeface="Arial"/>
              <a:buNone/>
            </a:pPr>
            <a:r>
              <a:rPr b="1" i="0" lang="en-US" sz="2400" u="none" cap="none" strike="noStrike">
                <a:solidFill>
                  <a:schemeClr val="lt1"/>
                </a:solidFill>
                <a:latin typeface="Trebuchet MS"/>
                <a:ea typeface="Trebuchet MS"/>
                <a:cs typeface="Trebuchet MS"/>
                <a:sym typeface="Trebuchet MS"/>
              </a:rPr>
              <a:t>SAIR Visibility</a:t>
            </a:r>
            <a:endParaRPr b="1" i="0" sz="2400" u="none" cap="none" strike="noStrike">
              <a:solidFill>
                <a:schemeClr val="lt1"/>
              </a:solidFill>
              <a:latin typeface="Trebuchet MS"/>
              <a:ea typeface="Trebuchet MS"/>
              <a:cs typeface="Trebuchet MS"/>
              <a:sym typeface="Trebuchet MS"/>
            </a:endParaRPr>
          </a:p>
        </p:txBody>
      </p:sp>
      <p:pic>
        <p:nvPicPr>
          <p:cNvPr id="814" name="Google Shape;814;p118" title="Chart"/>
          <p:cNvPicPr preferRelativeResize="0"/>
          <p:nvPr/>
        </p:nvPicPr>
        <p:blipFill rotWithShape="1">
          <a:blip r:embed="rId3">
            <a:alphaModFix/>
          </a:blip>
          <a:srcRect b="0" l="34772" r="0" t="0"/>
          <a:stretch/>
        </p:blipFill>
        <p:spPr>
          <a:xfrm>
            <a:off x="2910652" y="3383101"/>
            <a:ext cx="3095101" cy="2924526"/>
          </a:xfrm>
          <a:prstGeom prst="rect">
            <a:avLst/>
          </a:prstGeom>
          <a:noFill/>
          <a:ln>
            <a:noFill/>
          </a:ln>
        </p:spPr>
      </p:pic>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 name="Shape 818"/>
        <p:cNvGrpSpPr/>
        <p:nvPr/>
      </p:nvGrpSpPr>
      <p:grpSpPr>
        <a:xfrm>
          <a:off x="0" y="0"/>
          <a:ext cx="0" cy="0"/>
          <a:chOff x="0" y="0"/>
          <a:chExt cx="0" cy="0"/>
        </a:xfrm>
      </p:grpSpPr>
      <p:pic>
        <p:nvPicPr>
          <p:cNvPr id="819" name="Google Shape;819;p120"/>
          <p:cNvPicPr preferRelativeResize="0"/>
          <p:nvPr/>
        </p:nvPicPr>
        <p:blipFill rotWithShape="1">
          <a:blip r:embed="rId3">
            <a:alphaModFix/>
          </a:blip>
          <a:srcRect b="0" l="0" r="0" t="0"/>
          <a:stretch/>
        </p:blipFill>
        <p:spPr>
          <a:xfrm>
            <a:off x="338025" y="704625"/>
            <a:ext cx="8467951" cy="6153376"/>
          </a:xfrm>
          <a:prstGeom prst="rect">
            <a:avLst/>
          </a:prstGeom>
          <a:noFill/>
          <a:ln>
            <a:noFill/>
          </a:ln>
        </p:spPr>
      </p:pic>
      <p:sp>
        <p:nvSpPr>
          <p:cNvPr id="820" name="Google Shape;820;p120"/>
          <p:cNvSpPr txBox="1"/>
          <p:nvPr>
            <p:ph type="title"/>
          </p:nvPr>
        </p:nvSpPr>
        <p:spPr>
          <a:xfrm>
            <a:off x="30475" y="-12820"/>
            <a:ext cx="8229600" cy="470020"/>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lt1"/>
              </a:buClr>
              <a:buSzPts val="2800"/>
              <a:buFont typeface="Trebuchet MS"/>
              <a:buNone/>
            </a:pPr>
            <a:r>
              <a:rPr lang="en-US" sz="2800">
                <a:solidFill>
                  <a:schemeClr val="lt1"/>
                </a:solidFill>
              </a:rPr>
              <a:t>Visitors and Unique Visitors (Google Analytics)</a:t>
            </a:r>
            <a:endParaRPr sz="2800">
              <a:solidFill>
                <a:schemeClr val="lt1"/>
              </a:solidFill>
            </a:endParaRPr>
          </a:p>
        </p:txBody>
      </p:sp>
      <p:sp>
        <p:nvSpPr>
          <p:cNvPr id="821" name="Google Shape;821;p12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822" name="Google Shape;822;p120"/>
          <p:cNvSpPr txBox="1"/>
          <p:nvPr/>
        </p:nvSpPr>
        <p:spPr>
          <a:xfrm>
            <a:off x="1145275" y="688600"/>
            <a:ext cx="3000000" cy="554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rgbClr val="000066"/>
                </a:solidFill>
                <a:latin typeface="Trebuchet MS"/>
                <a:ea typeface="Trebuchet MS"/>
                <a:cs typeface="Trebuchet MS"/>
                <a:sym typeface="Trebuchet MS"/>
              </a:rPr>
              <a:t>2020-2021</a:t>
            </a:r>
            <a:endParaRPr b="0" i="0" sz="2400" u="none" cap="none" strike="noStrike">
              <a:solidFill>
                <a:srgbClr val="000066"/>
              </a:solidFill>
              <a:latin typeface="Trebuchet MS"/>
              <a:ea typeface="Trebuchet MS"/>
              <a:cs typeface="Trebuchet MS"/>
              <a:sym typeface="Trebuchet MS"/>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7" name="Shape 827"/>
        <p:cNvGrpSpPr/>
        <p:nvPr/>
      </p:nvGrpSpPr>
      <p:grpSpPr>
        <a:xfrm>
          <a:off x="0" y="0"/>
          <a:ext cx="0" cy="0"/>
          <a:chOff x="0" y="0"/>
          <a:chExt cx="0" cy="0"/>
        </a:xfrm>
      </p:grpSpPr>
      <p:sp>
        <p:nvSpPr>
          <p:cNvPr id="828" name="Google Shape;828;p122"/>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US"/>
              <a:t>Request a copy button</a:t>
            </a:r>
            <a:endParaRPr/>
          </a:p>
        </p:txBody>
      </p:sp>
      <p:sp>
        <p:nvSpPr>
          <p:cNvPr id="829" name="Google Shape;829;p122"/>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1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US"/>
              <a:t>OA Mandates and Declarations</a:t>
            </a:r>
            <a:endParaRPr/>
          </a:p>
        </p:txBody>
      </p:sp>
      <p:sp>
        <p:nvSpPr>
          <p:cNvPr id="201" name="Google Shape;201;p1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202" name="Google Shape;202;p10"/>
          <p:cNvPicPr preferRelativeResize="0"/>
          <p:nvPr/>
        </p:nvPicPr>
        <p:blipFill rotWithShape="1">
          <a:blip r:embed="rId3">
            <a:alphaModFix/>
          </a:blip>
          <a:srcRect b="0" l="0" r="0" t="1553"/>
          <a:stretch/>
        </p:blipFill>
        <p:spPr>
          <a:xfrm>
            <a:off x="0" y="1408176"/>
            <a:ext cx="9144000" cy="4543212"/>
          </a:xfrm>
          <a:prstGeom prst="rect">
            <a:avLst/>
          </a:prstGeom>
          <a:noFill/>
          <a:ln>
            <a:noFill/>
          </a:ln>
        </p:spPr>
      </p:pic>
      <p:sp>
        <p:nvSpPr>
          <p:cNvPr id="203" name="Google Shape;203;p10"/>
          <p:cNvSpPr/>
          <p:nvPr/>
        </p:nvSpPr>
        <p:spPr>
          <a:xfrm>
            <a:off x="1659988" y="6581031"/>
            <a:ext cx="7516837" cy="276969"/>
          </a:xfrm>
          <a:prstGeom prst="rect">
            <a:avLst/>
          </a:prstGeom>
          <a:no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lang="en-US" sz="1350">
                <a:solidFill>
                  <a:schemeClr val="dk1"/>
                </a:solidFill>
                <a:latin typeface="Calibri"/>
                <a:ea typeface="Calibri"/>
                <a:cs typeface="Calibri"/>
                <a:sym typeface="Calibri"/>
              </a:rPr>
              <a:t>unesco.org/new/fileadmin/MULTIMEDIA/HQ/CI/pdf/UNESCO-OA-ET-Report-WithAppendix-final-Urs.pdf</a:t>
            </a:r>
            <a:endParaRPr sz="1350">
              <a:solidFill>
                <a:schemeClr val="dk1"/>
              </a:solidFill>
              <a:latin typeface="Trebuchet MS"/>
              <a:ea typeface="Trebuchet MS"/>
              <a:cs typeface="Trebuchet MS"/>
              <a:sym typeface="Trebuchet MS"/>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4" name="Shape 834"/>
        <p:cNvGrpSpPr/>
        <p:nvPr/>
      </p:nvGrpSpPr>
      <p:grpSpPr>
        <a:xfrm>
          <a:off x="0" y="0"/>
          <a:ext cx="0" cy="0"/>
          <a:chOff x="0" y="0"/>
          <a:chExt cx="0" cy="0"/>
        </a:xfrm>
      </p:grpSpPr>
      <p:sp>
        <p:nvSpPr>
          <p:cNvPr id="835" name="Google Shape;835;p123"/>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400"/>
              <a:buNone/>
            </a:pPr>
            <a:r>
              <a:rPr lang="en-US">
                <a:solidFill>
                  <a:srgbClr val="FFFFFF"/>
                </a:solidFill>
              </a:rPr>
              <a:t>Default Request a Copy of Document Form</a:t>
            </a:r>
            <a:endParaRPr>
              <a:solidFill>
                <a:srgbClr val="FFFFFF"/>
              </a:solidFill>
            </a:endParaRPr>
          </a:p>
        </p:txBody>
      </p:sp>
      <p:sp>
        <p:nvSpPr>
          <p:cNvPr id="836" name="Google Shape;836;p123"/>
          <p:cNvSpPr txBox="1"/>
          <p:nvPr>
            <p:ph idx="1" type="body"/>
          </p:nvPr>
        </p:nvSpPr>
        <p:spPr>
          <a:xfrm>
            <a:off x="457200" y="990600"/>
            <a:ext cx="4038600" cy="5135563"/>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
        <p:nvSpPr>
          <p:cNvPr id="837" name="Google Shape;837;p123"/>
          <p:cNvSpPr txBox="1"/>
          <p:nvPr>
            <p:ph idx="2" type="body"/>
          </p:nvPr>
        </p:nvSpPr>
        <p:spPr>
          <a:xfrm>
            <a:off x="4648200" y="990600"/>
            <a:ext cx="4038600" cy="2490788"/>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
        <p:nvSpPr>
          <p:cNvPr id="838" name="Google Shape;838;p123"/>
          <p:cNvSpPr txBox="1"/>
          <p:nvPr>
            <p:ph idx="3" type="body"/>
          </p:nvPr>
        </p:nvSpPr>
        <p:spPr>
          <a:xfrm>
            <a:off x="4648200" y="3633788"/>
            <a:ext cx="4038600" cy="2492375"/>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pic>
        <p:nvPicPr>
          <p:cNvPr id="839" name="Google Shape;839;p123"/>
          <p:cNvPicPr preferRelativeResize="0"/>
          <p:nvPr/>
        </p:nvPicPr>
        <p:blipFill rotWithShape="1">
          <a:blip r:embed="rId3">
            <a:alphaModFix/>
          </a:blip>
          <a:srcRect b="0" l="0" r="0" t="0"/>
          <a:stretch/>
        </p:blipFill>
        <p:spPr>
          <a:xfrm>
            <a:off x="849612" y="685800"/>
            <a:ext cx="7444777" cy="6019800"/>
          </a:xfrm>
          <a:prstGeom prst="rect">
            <a:avLst/>
          </a:prstGeom>
          <a:noFill/>
          <a:ln>
            <a:noFill/>
          </a:ln>
        </p:spPr>
      </p:pic>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4" name="Shape 844"/>
        <p:cNvGrpSpPr/>
        <p:nvPr/>
      </p:nvGrpSpPr>
      <p:grpSpPr>
        <a:xfrm>
          <a:off x="0" y="0"/>
          <a:ext cx="0" cy="0"/>
          <a:chOff x="0" y="0"/>
          <a:chExt cx="0" cy="0"/>
        </a:xfrm>
      </p:grpSpPr>
      <p:sp>
        <p:nvSpPr>
          <p:cNvPr id="845" name="Google Shape;845;p124"/>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400"/>
              <a:buNone/>
            </a:pPr>
            <a:r>
              <a:rPr lang="en-US">
                <a:solidFill>
                  <a:srgbClr val="FFFFFF"/>
                </a:solidFill>
              </a:rPr>
              <a:t>SAIR Request a Copy of Document Form</a:t>
            </a:r>
            <a:endParaRPr>
              <a:solidFill>
                <a:srgbClr val="FFFFFF"/>
              </a:solidFill>
            </a:endParaRPr>
          </a:p>
        </p:txBody>
      </p:sp>
      <p:sp>
        <p:nvSpPr>
          <p:cNvPr id="846" name="Google Shape;846;p124"/>
          <p:cNvSpPr txBox="1"/>
          <p:nvPr>
            <p:ph idx="1" type="body"/>
          </p:nvPr>
        </p:nvSpPr>
        <p:spPr>
          <a:xfrm>
            <a:off x="457200" y="990600"/>
            <a:ext cx="4038600" cy="5135563"/>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
        <p:nvSpPr>
          <p:cNvPr id="847" name="Google Shape;847;p124"/>
          <p:cNvSpPr txBox="1"/>
          <p:nvPr>
            <p:ph idx="2" type="body"/>
          </p:nvPr>
        </p:nvSpPr>
        <p:spPr>
          <a:xfrm>
            <a:off x="4648200" y="990600"/>
            <a:ext cx="4038600" cy="2490788"/>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
        <p:nvSpPr>
          <p:cNvPr id="848" name="Google Shape;848;p124"/>
          <p:cNvSpPr txBox="1"/>
          <p:nvPr>
            <p:ph idx="3" type="body"/>
          </p:nvPr>
        </p:nvSpPr>
        <p:spPr>
          <a:xfrm>
            <a:off x="4648200" y="3633788"/>
            <a:ext cx="4038600" cy="2492375"/>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pic>
        <p:nvPicPr>
          <p:cNvPr id="849" name="Google Shape;849;p124"/>
          <p:cNvPicPr preferRelativeResize="0"/>
          <p:nvPr/>
        </p:nvPicPr>
        <p:blipFill rotWithShape="1">
          <a:blip r:embed="rId3">
            <a:alphaModFix/>
          </a:blip>
          <a:srcRect b="0" l="0" r="0" t="0"/>
          <a:stretch/>
        </p:blipFill>
        <p:spPr>
          <a:xfrm>
            <a:off x="323706" y="685800"/>
            <a:ext cx="8496589" cy="6019800"/>
          </a:xfrm>
          <a:prstGeom prst="rect">
            <a:avLst/>
          </a:prstGeom>
          <a:noFill/>
          <a:ln>
            <a:noFill/>
          </a:ln>
        </p:spPr>
      </p:pic>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4" name="Shape 854"/>
        <p:cNvGrpSpPr/>
        <p:nvPr/>
      </p:nvGrpSpPr>
      <p:grpSpPr>
        <a:xfrm>
          <a:off x="0" y="0"/>
          <a:ext cx="0" cy="0"/>
          <a:chOff x="0" y="0"/>
          <a:chExt cx="0" cy="0"/>
        </a:xfrm>
      </p:grpSpPr>
      <p:sp>
        <p:nvSpPr>
          <p:cNvPr id="855" name="Google Shape;855;p125"/>
          <p:cNvSpPr txBox="1"/>
          <p:nvPr>
            <p:ph idx="2" type="body"/>
          </p:nvPr>
        </p:nvSpPr>
        <p:spPr>
          <a:xfrm>
            <a:off x="4648200" y="990600"/>
            <a:ext cx="4038600" cy="2490788"/>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
        <p:nvSpPr>
          <p:cNvPr id="856" name="Google Shape;856;p125"/>
          <p:cNvSpPr txBox="1"/>
          <p:nvPr>
            <p:ph idx="3" type="body"/>
          </p:nvPr>
        </p:nvSpPr>
        <p:spPr>
          <a:xfrm>
            <a:off x="4648200" y="3633788"/>
            <a:ext cx="4038600" cy="2492375"/>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pic>
        <p:nvPicPr>
          <p:cNvPr id="857" name="Google Shape;857;p125"/>
          <p:cNvPicPr preferRelativeResize="0"/>
          <p:nvPr/>
        </p:nvPicPr>
        <p:blipFill rotWithShape="1">
          <a:blip r:embed="rId3">
            <a:alphaModFix/>
          </a:blip>
          <a:srcRect b="0" l="0" r="0" t="0"/>
          <a:stretch/>
        </p:blipFill>
        <p:spPr>
          <a:xfrm>
            <a:off x="370039" y="685800"/>
            <a:ext cx="8403922" cy="6019801"/>
          </a:xfrm>
          <a:prstGeom prst="rect">
            <a:avLst/>
          </a:prstGeom>
          <a:noFill/>
          <a:ln>
            <a:noFill/>
          </a:ln>
        </p:spPr>
      </p:pic>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2" name="Shape 862"/>
        <p:cNvGrpSpPr/>
        <p:nvPr/>
      </p:nvGrpSpPr>
      <p:grpSpPr>
        <a:xfrm>
          <a:off x="0" y="0"/>
          <a:ext cx="0" cy="0"/>
          <a:chOff x="0" y="0"/>
          <a:chExt cx="0" cy="0"/>
        </a:xfrm>
      </p:grpSpPr>
      <p:sp>
        <p:nvSpPr>
          <p:cNvPr id="863" name="Google Shape;863;p126"/>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400"/>
              <a:buNone/>
            </a:pPr>
            <a:r>
              <a:rPr lang="en-US">
                <a:solidFill>
                  <a:srgbClr val="FFFFFF"/>
                </a:solidFill>
              </a:rPr>
              <a:t>SAIR Request a Copy of Document Form</a:t>
            </a:r>
            <a:endParaRPr>
              <a:solidFill>
                <a:srgbClr val="FFFFFF"/>
              </a:solidFill>
            </a:endParaRPr>
          </a:p>
        </p:txBody>
      </p:sp>
      <p:sp>
        <p:nvSpPr>
          <p:cNvPr id="864" name="Google Shape;864;p126"/>
          <p:cNvSpPr txBox="1"/>
          <p:nvPr>
            <p:ph idx="1" type="body"/>
          </p:nvPr>
        </p:nvSpPr>
        <p:spPr>
          <a:xfrm>
            <a:off x="457200" y="990600"/>
            <a:ext cx="4038600" cy="5135563"/>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
        <p:nvSpPr>
          <p:cNvPr id="865" name="Google Shape;865;p126"/>
          <p:cNvSpPr txBox="1"/>
          <p:nvPr>
            <p:ph idx="2" type="body"/>
          </p:nvPr>
        </p:nvSpPr>
        <p:spPr>
          <a:xfrm>
            <a:off x="4648200" y="990600"/>
            <a:ext cx="4038600" cy="2490788"/>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
        <p:nvSpPr>
          <p:cNvPr id="866" name="Google Shape;866;p126"/>
          <p:cNvSpPr txBox="1"/>
          <p:nvPr>
            <p:ph idx="3" type="body"/>
          </p:nvPr>
        </p:nvSpPr>
        <p:spPr>
          <a:xfrm>
            <a:off x="4648200" y="3633788"/>
            <a:ext cx="4038600" cy="2492375"/>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pic>
        <p:nvPicPr>
          <p:cNvPr id="867" name="Google Shape;867;p126"/>
          <p:cNvPicPr preferRelativeResize="0"/>
          <p:nvPr/>
        </p:nvPicPr>
        <p:blipFill rotWithShape="1">
          <a:blip r:embed="rId3">
            <a:alphaModFix/>
          </a:blip>
          <a:srcRect b="0" l="0" r="0" t="0"/>
          <a:stretch/>
        </p:blipFill>
        <p:spPr>
          <a:xfrm>
            <a:off x="152400" y="685800"/>
            <a:ext cx="8839204" cy="3185221"/>
          </a:xfrm>
          <a:prstGeom prst="rect">
            <a:avLst/>
          </a:prstGeom>
          <a:noFill/>
          <a:ln>
            <a:noFill/>
          </a:ln>
        </p:spPr>
      </p:pic>
      <p:pic>
        <p:nvPicPr>
          <p:cNvPr id="868" name="Google Shape;868;p126"/>
          <p:cNvPicPr preferRelativeResize="0"/>
          <p:nvPr/>
        </p:nvPicPr>
        <p:blipFill rotWithShape="1">
          <a:blip r:embed="rId4">
            <a:alphaModFix/>
          </a:blip>
          <a:srcRect b="0" l="0" r="0" t="0"/>
          <a:stretch/>
        </p:blipFill>
        <p:spPr>
          <a:xfrm>
            <a:off x="152400" y="4023421"/>
            <a:ext cx="8839204" cy="2097585"/>
          </a:xfrm>
          <a:prstGeom prst="rect">
            <a:avLst/>
          </a:prstGeom>
          <a:noFill/>
          <a:ln>
            <a:noFill/>
          </a:ln>
        </p:spPr>
      </p:pic>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3" name="Shape 873"/>
        <p:cNvGrpSpPr/>
        <p:nvPr/>
      </p:nvGrpSpPr>
      <p:grpSpPr>
        <a:xfrm>
          <a:off x="0" y="0"/>
          <a:ext cx="0" cy="0"/>
          <a:chOff x="0" y="0"/>
          <a:chExt cx="0" cy="0"/>
        </a:xfrm>
      </p:grpSpPr>
      <p:pic>
        <p:nvPicPr>
          <p:cNvPr id="874" name="Google Shape;874;p127"/>
          <p:cNvPicPr preferRelativeResize="0"/>
          <p:nvPr/>
        </p:nvPicPr>
        <p:blipFill rotWithShape="1">
          <a:blip r:embed="rId3">
            <a:alphaModFix/>
          </a:blip>
          <a:srcRect b="0" l="0" r="0" t="0"/>
          <a:stretch/>
        </p:blipFill>
        <p:spPr>
          <a:xfrm>
            <a:off x="152400" y="1221357"/>
            <a:ext cx="8839204" cy="4415286"/>
          </a:xfrm>
          <a:prstGeom prst="rect">
            <a:avLst/>
          </a:prstGeom>
          <a:noFill/>
          <a:ln>
            <a:noFill/>
          </a:ln>
        </p:spPr>
      </p:pic>
      <p:sp>
        <p:nvSpPr>
          <p:cNvPr id="875" name="Google Shape;875;p127"/>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400"/>
              <a:buNone/>
            </a:pPr>
            <a:r>
              <a:rPr lang="en-US">
                <a:solidFill>
                  <a:schemeClr val="lt1"/>
                </a:solidFill>
              </a:rPr>
              <a:t>Request a copy of document</a:t>
            </a:r>
            <a:endParaRPr>
              <a:solidFill>
                <a:schemeClr val="lt1"/>
              </a:solidFill>
            </a:endParaRPr>
          </a:p>
        </p:txBody>
      </p:sp>
      <p:sp>
        <p:nvSpPr>
          <p:cNvPr id="876" name="Google Shape;876;p127"/>
          <p:cNvSpPr txBox="1"/>
          <p:nvPr>
            <p:ph idx="1" type="body"/>
          </p:nvPr>
        </p:nvSpPr>
        <p:spPr>
          <a:xfrm>
            <a:off x="457200" y="990600"/>
            <a:ext cx="4038600" cy="5135563"/>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
        <p:nvSpPr>
          <p:cNvPr id="877" name="Google Shape;877;p127"/>
          <p:cNvSpPr txBox="1"/>
          <p:nvPr>
            <p:ph idx="2" type="body"/>
          </p:nvPr>
        </p:nvSpPr>
        <p:spPr>
          <a:xfrm>
            <a:off x="4648200" y="990600"/>
            <a:ext cx="4038600" cy="2490788"/>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
        <p:nvSpPr>
          <p:cNvPr id="878" name="Google Shape;878;p127"/>
          <p:cNvSpPr txBox="1"/>
          <p:nvPr>
            <p:ph idx="3" type="body"/>
          </p:nvPr>
        </p:nvSpPr>
        <p:spPr>
          <a:xfrm>
            <a:off x="4648200" y="3633788"/>
            <a:ext cx="4038600" cy="2492375"/>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3" name="Shape 883"/>
        <p:cNvGrpSpPr/>
        <p:nvPr/>
      </p:nvGrpSpPr>
      <p:grpSpPr>
        <a:xfrm>
          <a:off x="0" y="0"/>
          <a:ext cx="0" cy="0"/>
          <a:chOff x="0" y="0"/>
          <a:chExt cx="0" cy="0"/>
        </a:xfrm>
      </p:grpSpPr>
      <p:sp>
        <p:nvSpPr>
          <p:cNvPr id="884" name="Google Shape;884;p128"/>
          <p:cNvSpPr txBox="1"/>
          <p:nvPr>
            <p:ph type="title"/>
          </p:nvPr>
        </p:nvSpPr>
        <p:spPr>
          <a:xfrm>
            <a:off x="2582125" y="0"/>
            <a:ext cx="6561900" cy="5334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400"/>
              <a:buNone/>
            </a:pPr>
            <a:r>
              <a:rPr lang="en-US">
                <a:solidFill>
                  <a:srgbClr val="FFFFFF"/>
                </a:solidFill>
              </a:rPr>
              <a:t>Parsing Email Requests to Google Spreadsheet</a:t>
            </a:r>
            <a:endParaRPr>
              <a:solidFill>
                <a:srgbClr val="FFFFFF"/>
              </a:solidFill>
            </a:endParaRPr>
          </a:p>
        </p:txBody>
      </p:sp>
      <p:sp>
        <p:nvSpPr>
          <p:cNvPr id="885" name="Google Shape;885;p128"/>
          <p:cNvSpPr txBox="1"/>
          <p:nvPr>
            <p:ph idx="1" type="body"/>
          </p:nvPr>
        </p:nvSpPr>
        <p:spPr>
          <a:xfrm>
            <a:off x="457200" y="990600"/>
            <a:ext cx="4038600" cy="5135563"/>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
        <p:nvSpPr>
          <p:cNvPr id="886" name="Google Shape;886;p128"/>
          <p:cNvSpPr txBox="1"/>
          <p:nvPr>
            <p:ph idx="2" type="body"/>
          </p:nvPr>
        </p:nvSpPr>
        <p:spPr>
          <a:xfrm>
            <a:off x="4648200" y="990600"/>
            <a:ext cx="4038600" cy="2490788"/>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
        <p:nvSpPr>
          <p:cNvPr id="887" name="Google Shape;887;p128"/>
          <p:cNvSpPr txBox="1"/>
          <p:nvPr>
            <p:ph idx="3" type="body"/>
          </p:nvPr>
        </p:nvSpPr>
        <p:spPr>
          <a:xfrm>
            <a:off x="4648200" y="3633788"/>
            <a:ext cx="4038600" cy="2492375"/>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pic>
        <p:nvPicPr>
          <p:cNvPr id="888" name="Google Shape;888;p128"/>
          <p:cNvPicPr preferRelativeResize="0"/>
          <p:nvPr/>
        </p:nvPicPr>
        <p:blipFill rotWithShape="1">
          <a:blip r:embed="rId3">
            <a:alphaModFix/>
          </a:blip>
          <a:srcRect b="0" l="0" r="0" t="0"/>
          <a:stretch/>
        </p:blipFill>
        <p:spPr>
          <a:xfrm>
            <a:off x="152400" y="685800"/>
            <a:ext cx="8839197" cy="2570583"/>
          </a:xfrm>
          <a:prstGeom prst="rect">
            <a:avLst/>
          </a:prstGeom>
          <a:noFill/>
          <a:ln>
            <a:noFill/>
          </a:ln>
        </p:spPr>
      </p:pic>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3" name="Shape 893"/>
        <p:cNvGrpSpPr/>
        <p:nvPr/>
      </p:nvGrpSpPr>
      <p:grpSpPr>
        <a:xfrm>
          <a:off x="0" y="0"/>
          <a:ext cx="0" cy="0"/>
          <a:chOff x="0" y="0"/>
          <a:chExt cx="0" cy="0"/>
        </a:xfrm>
      </p:grpSpPr>
      <p:sp>
        <p:nvSpPr>
          <p:cNvPr id="894" name="Google Shape;894;p129"/>
          <p:cNvSpPr txBox="1"/>
          <p:nvPr>
            <p:ph type="title"/>
          </p:nvPr>
        </p:nvSpPr>
        <p:spPr>
          <a:xfrm>
            <a:off x="2590800" y="0"/>
            <a:ext cx="6553200" cy="5334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400"/>
              <a:buNone/>
            </a:pPr>
            <a:r>
              <a:rPr lang="en-US">
                <a:solidFill>
                  <a:schemeClr val="lt1"/>
                </a:solidFill>
              </a:rPr>
              <a:t>Parsing Email Requests to Google Spreadsheet</a:t>
            </a:r>
            <a:endParaRPr>
              <a:solidFill>
                <a:schemeClr val="lt1"/>
              </a:solidFill>
            </a:endParaRPr>
          </a:p>
        </p:txBody>
      </p:sp>
      <p:sp>
        <p:nvSpPr>
          <p:cNvPr id="895" name="Google Shape;895;p129"/>
          <p:cNvSpPr txBox="1"/>
          <p:nvPr>
            <p:ph idx="1" type="body"/>
          </p:nvPr>
        </p:nvSpPr>
        <p:spPr>
          <a:xfrm>
            <a:off x="457200" y="990600"/>
            <a:ext cx="4038600" cy="5135563"/>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
        <p:nvSpPr>
          <p:cNvPr id="896" name="Google Shape;896;p129"/>
          <p:cNvSpPr txBox="1"/>
          <p:nvPr>
            <p:ph idx="2" type="body"/>
          </p:nvPr>
        </p:nvSpPr>
        <p:spPr>
          <a:xfrm>
            <a:off x="4648200" y="990600"/>
            <a:ext cx="4038600" cy="2490788"/>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sp>
        <p:nvSpPr>
          <p:cNvPr id="897" name="Google Shape;897;p129"/>
          <p:cNvSpPr txBox="1"/>
          <p:nvPr>
            <p:ph idx="3" type="body"/>
          </p:nvPr>
        </p:nvSpPr>
        <p:spPr>
          <a:xfrm>
            <a:off x="4648200" y="3633788"/>
            <a:ext cx="4038600" cy="2492375"/>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640"/>
              </a:spcBef>
              <a:spcAft>
                <a:spcPts val="0"/>
              </a:spcAft>
              <a:buClr>
                <a:srgbClr val="000066"/>
              </a:buClr>
              <a:buSzPts val="3200"/>
              <a:buFont typeface="Trebuchet MS"/>
              <a:buNone/>
            </a:pPr>
            <a:r>
              <a:t/>
            </a:r>
            <a:endParaRPr/>
          </a:p>
        </p:txBody>
      </p:sp>
      <p:pic>
        <p:nvPicPr>
          <p:cNvPr id="898" name="Google Shape;898;p129" title="SAIR Article requests - Google Sheets - Google Chrome 14_10_2021 9_07_13 AM.mp4">
            <a:hlinkClick r:id="rId3"/>
          </p:cNvPr>
          <p:cNvPicPr preferRelativeResize="0"/>
          <p:nvPr/>
        </p:nvPicPr>
        <p:blipFill rotWithShape="1">
          <a:blip r:embed="rId4">
            <a:alphaModFix/>
          </a:blip>
          <a:srcRect b="0" l="0" r="0" t="0"/>
          <a:stretch/>
        </p:blipFill>
        <p:spPr>
          <a:xfrm>
            <a:off x="457200" y="685800"/>
            <a:ext cx="8229600" cy="6172200"/>
          </a:xfrm>
          <a:prstGeom prst="rect">
            <a:avLst/>
          </a:prstGeom>
          <a:noFill/>
          <a:ln>
            <a:noFill/>
          </a:ln>
        </p:spPr>
      </p:pic>
      <p:sp>
        <p:nvSpPr>
          <p:cNvPr id="899" name="Google Shape;899;p129"/>
          <p:cNvSpPr/>
          <p:nvPr/>
        </p:nvSpPr>
        <p:spPr>
          <a:xfrm>
            <a:off x="1295400" y="2667000"/>
            <a:ext cx="533400" cy="3886200"/>
          </a:xfrm>
          <a:prstGeom prst="rect">
            <a:avLst/>
          </a:prstGeom>
          <a:solidFill>
            <a:schemeClr val="lt1"/>
          </a:solidFill>
          <a:ln cap="flat" cmpd="thickThin" w="48000">
            <a:solidFill>
              <a:srgbClr val="A1A1A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4" name="Shape 904"/>
        <p:cNvGrpSpPr/>
        <p:nvPr/>
      </p:nvGrpSpPr>
      <p:grpSpPr>
        <a:xfrm>
          <a:off x="0" y="0"/>
          <a:ext cx="0" cy="0"/>
          <a:chOff x="0" y="0"/>
          <a:chExt cx="0" cy="0"/>
        </a:xfrm>
      </p:grpSpPr>
      <p:sp>
        <p:nvSpPr>
          <p:cNvPr id="905" name="Google Shape;905;p13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906" name="Google Shape;906;p130"/>
          <p:cNvPicPr preferRelativeResize="0"/>
          <p:nvPr/>
        </p:nvPicPr>
        <p:blipFill rotWithShape="1">
          <a:blip r:embed="rId3">
            <a:alphaModFix/>
          </a:blip>
          <a:srcRect b="0" l="0" r="0" t="0"/>
          <a:stretch/>
        </p:blipFill>
        <p:spPr>
          <a:xfrm>
            <a:off x="152400" y="685800"/>
            <a:ext cx="8839204" cy="2568030"/>
          </a:xfrm>
          <a:prstGeom prst="rect">
            <a:avLst/>
          </a:prstGeom>
          <a:noFill/>
          <a:ln>
            <a:noFill/>
          </a:ln>
        </p:spPr>
      </p:pic>
      <p:pic>
        <p:nvPicPr>
          <p:cNvPr id="907" name="Google Shape;907;p130"/>
          <p:cNvPicPr preferRelativeResize="0"/>
          <p:nvPr/>
        </p:nvPicPr>
        <p:blipFill rotWithShape="1">
          <a:blip r:embed="rId4">
            <a:alphaModFix/>
          </a:blip>
          <a:srcRect b="0" l="0" r="0" t="0"/>
          <a:stretch/>
        </p:blipFill>
        <p:spPr>
          <a:xfrm>
            <a:off x="152400" y="3406230"/>
            <a:ext cx="8839201" cy="1992838"/>
          </a:xfrm>
          <a:prstGeom prst="rect">
            <a:avLst/>
          </a:prstGeom>
          <a:noFill/>
          <a:ln>
            <a:noFill/>
          </a:ln>
        </p:spPr>
      </p:pic>
      <p:sp>
        <p:nvSpPr>
          <p:cNvPr id="908" name="Google Shape;908;p13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09" name="Google Shape;909;p130"/>
          <p:cNvSpPr txBox="1"/>
          <p:nvPr/>
        </p:nvSpPr>
        <p:spPr>
          <a:xfrm>
            <a:off x="0" y="0"/>
            <a:ext cx="8229600" cy="301752"/>
          </a:xfrm>
          <a:prstGeom prst="rect">
            <a:avLst/>
          </a:prstGeom>
          <a:noFill/>
          <a:ln>
            <a:noFill/>
          </a:ln>
        </p:spPr>
        <p:txBody>
          <a:bodyPr anchorCtr="0" anchor="ctr" bIns="45700" lIns="91425" spcFirstLastPara="1" rIns="45700" wrap="square" tIns="45700">
            <a:noAutofit/>
          </a:bodyPr>
          <a:lstStyle/>
          <a:p>
            <a:pPr indent="0" lvl="0" marL="0" marR="0" rtl="0" algn="l">
              <a:spcBef>
                <a:spcPts val="0"/>
              </a:spcBef>
              <a:spcAft>
                <a:spcPts val="0"/>
              </a:spcAft>
              <a:buClr>
                <a:schemeClr val="accent1"/>
              </a:buClr>
              <a:buSzPts val="3200"/>
              <a:buFont typeface="Trebuchet MS"/>
              <a:buNone/>
            </a:pPr>
            <a:r>
              <a:rPr b="1" lang="en-US" sz="3200">
                <a:solidFill>
                  <a:schemeClr val="accent1"/>
                </a:solidFill>
                <a:latin typeface="Trebuchet MS"/>
                <a:ea typeface="Trebuchet MS"/>
                <a:cs typeface="Trebuchet MS"/>
                <a:sym typeface="Trebuchet MS"/>
              </a:rPr>
              <a:t>Request a copy of document</a:t>
            </a:r>
            <a:endParaRPr b="1" sz="3200">
              <a:solidFill>
                <a:schemeClr val="accent1"/>
              </a:solidFill>
              <a:latin typeface="Trebuchet MS"/>
              <a:ea typeface="Trebuchet MS"/>
              <a:cs typeface="Trebuchet MS"/>
              <a:sym typeface="Trebuchet MS"/>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4" name="Shape 914"/>
        <p:cNvGrpSpPr/>
        <p:nvPr/>
      </p:nvGrpSpPr>
      <p:grpSpPr>
        <a:xfrm>
          <a:off x="0" y="0"/>
          <a:ext cx="0" cy="0"/>
          <a:chOff x="0" y="0"/>
          <a:chExt cx="0" cy="0"/>
        </a:xfrm>
      </p:grpSpPr>
      <p:sp>
        <p:nvSpPr>
          <p:cNvPr id="915" name="Google Shape;915;p13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916" name="Google Shape;916;p131"/>
          <p:cNvPicPr preferRelativeResize="0"/>
          <p:nvPr/>
        </p:nvPicPr>
        <p:blipFill rotWithShape="1">
          <a:blip r:embed="rId3">
            <a:alphaModFix/>
          </a:blip>
          <a:srcRect b="0" l="0" r="0" t="0"/>
          <a:stretch/>
        </p:blipFill>
        <p:spPr>
          <a:xfrm>
            <a:off x="152400" y="685800"/>
            <a:ext cx="8839204" cy="3962104"/>
          </a:xfrm>
          <a:prstGeom prst="rect">
            <a:avLst/>
          </a:prstGeom>
          <a:noFill/>
          <a:ln>
            <a:noFill/>
          </a:ln>
        </p:spPr>
      </p:pic>
      <p:sp>
        <p:nvSpPr>
          <p:cNvPr id="917" name="Google Shape;917;p13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18" name="Google Shape;918;p131"/>
          <p:cNvSpPr txBox="1"/>
          <p:nvPr/>
        </p:nvSpPr>
        <p:spPr>
          <a:xfrm>
            <a:off x="0" y="0"/>
            <a:ext cx="8229600" cy="301752"/>
          </a:xfrm>
          <a:prstGeom prst="rect">
            <a:avLst/>
          </a:prstGeom>
          <a:noFill/>
          <a:ln>
            <a:noFill/>
          </a:ln>
        </p:spPr>
        <p:txBody>
          <a:bodyPr anchorCtr="0" anchor="ctr" bIns="45700" lIns="91425" spcFirstLastPara="1" rIns="45700" wrap="square" tIns="45700">
            <a:noAutofit/>
          </a:bodyPr>
          <a:lstStyle/>
          <a:p>
            <a:pPr indent="0" lvl="0" marL="0" marR="0" rtl="0" algn="l">
              <a:spcBef>
                <a:spcPts val="0"/>
              </a:spcBef>
              <a:spcAft>
                <a:spcPts val="0"/>
              </a:spcAft>
              <a:buClr>
                <a:schemeClr val="accent1"/>
              </a:buClr>
              <a:buSzPts val="3200"/>
              <a:buFont typeface="Trebuchet MS"/>
              <a:buNone/>
            </a:pPr>
            <a:r>
              <a:rPr b="1" lang="en-US" sz="3200">
                <a:solidFill>
                  <a:schemeClr val="accent1"/>
                </a:solidFill>
                <a:latin typeface="Trebuchet MS"/>
                <a:ea typeface="Trebuchet MS"/>
                <a:cs typeface="Trebuchet MS"/>
                <a:sym typeface="Trebuchet MS"/>
              </a:rPr>
              <a:t>Request a copy of document</a:t>
            </a:r>
            <a:endParaRPr b="1" sz="3200">
              <a:solidFill>
                <a:schemeClr val="accent1"/>
              </a:solidFill>
              <a:latin typeface="Trebuchet MS"/>
              <a:ea typeface="Trebuchet MS"/>
              <a:cs typeface="Trebuchet MS"/>
              <a:sym typeface="Trebuchet MS"/>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2" name="Shape 922"/>
        <p:cNvGrpSpPr/>
        <p:nvPr/>
      </p:nvGrpSpPr>
      <p:grpSpPr>
        <a:xfrm>
          <a:off x="0" y="0"/>
          <a:ext cx="0" cy="0"/>
          <a:chOff x="0" y="0"/>
          <a:chExt cx="0" cy="0"/>
        </a:xfrm>
      </p:grpSpPr>
      <p:pic>
        <p:nvPicPr>
          <p:cNvPr descr="request" id="923" name="Google Shape;923;p132"/>
          <p:cNvPicPr preferRelativeResize="0"/>
          <p:nvPr/>
        </p:nvPicPr>
        <p:blipFill rotWithShape="1">
          <a:blip r:embed="rId3">
            <a:alphaModFix/>
          </a:blip>
          <a:srcRect b="0" l="0" r="0" t="0"/>
          <a:stretch/>
        </p:blipFill>
        <p:spPr>
          <a:xfrm>
            <a:off x="327025" y="846137"/>
            <a:ext cx="8488363" cy="5707062"/>
          </a:xfrm>
          <a:prstGeom prst="rect">
            <a:avLst/>
          </a:prstGeom>
          <a:noFill/>
          <a:ln>
            <a:noFill/>
          </a:ln>
        </p:spPr>
      </p:pic>
      <p:sp>
        <p:nvSpPr>
          <p:cNvPr id="924" name="Google Shape;924;p13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925" name="Google Shape;925;p132"/>
          <p:cNvSpPr/>
          <p:nvPr/>
        </p:nvSpPr>
        <p:spPr>
          <a:xfrm>
            <a:off x="457200" y="3505200"/>
            <a:ext cx="1981200" cy="685800"/>
          </a:xfrm>
          <a:prstGeom prst="ellipse">
            <a:avLst/>
          </a:prstGeom>
          <a:noFill/>
          <a:ln cap="flat" cmpd="sng" w="28575">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26" name="Google Shape;926;p13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27" name="Google Shape;927;p132"/>
          <p:cNvSpPr txBox="1"/>
          <p:nvPr/>
        </p:nvSpPr>
        <p:spPr>
          <a:xfrm>
            <a:off x="0" y="3048"/>
            <a:ext cx="8229600" cy="301752"/>
          </a:xfrm>
          <a:prstGeom prst="rect">
            <a:avLst/>
          </a:prstGeom>
          <a:noFill/>
          <a:ln>
            <a:noFill/>
          </a:ln>
        </p:spPr>
        <p:txBody>
          <a:bodyPr anchorCtr="0" anchor="ctr" bIns="45700" lIns="91425" spcFirstLastPara="1" rIns="45700" wrap="square" tIns="45700">
            <a:noAutofit/>
          </a:bodyPr>
          <a:lstStyle/>
          <a:p>
            <a:pPr indent="0" lvl="0" marL="0" marR="0" rtl="0" algn="l">
              <a:spcBef>
                <a:spcPts val="0"/>
              </a:spcBef>
              <a:spcAft>
                <a:spcPts val="0"/>
              </a:spcAft>
              <a:buClr>
                <a:schemeClr val="accent1"/>
              </a:buClr>
              <a:buSzPts val="3200"/>
              <a:buFont typeface="Trebuchet MS"/>
              <a:buNone/>
            </a:pPr>
            <a:r>
              <a:rPr b="1" lang="en-US" sz="3200">
                <a:solidFill>
                  <a:schemeClr val="accent1"/>
                </a:solidFill>
                <a:latin typeface="Trebuchet MS"/>
                <a:ea typeface="Trebuchet MS"/>
                <a:cs typeface="Trebuchet MS"/>
                <a:sym typeface="Trebuchet MS"/>
              </a:rPr>
              <a:t>Request a copy of document</a:t>
            </a:r>
            <a:endParaRPr b="1" sz="3200">
              <a:solidFill>
                <a:schemeClr val="accent1"/>
              </a:solidFill>
              <a:latin typeface="Trebuchet MS"/>
              <a:ea typeface="Trebuchet MS"/>
              <a:cs typeface="Trebuchet MS"/>
              <a:sym typeface="Trebuchet M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25"/>
                                        </p:tgtEl>
                                        <p:attrNameLst>
                                          <p:attrName>style.visibility</p:attrName>
                                        </p:attrNameLst>
                                      </p:cBhvr>
                                      <p:to>
                                        <p:strVal val="visible"/>
                                      </p:to>
                                    </p:set>
                                    <p:animEffect filter="fade" transition="in">
                                      <p:cBhvr>
                                        <p:cTn dur="2000"/>
                                        <p:tgtEl>
                                          <p:spTgt spid="9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Module">
  <a:themeElements>
    <a:clrScheme name="Grayscale">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Module">
  <a:themeElements>
    <a:clrScheme name="Grayscale">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2013-04-14T01:04:42Z</dcterms:created>
  <dc:creator>stephen</dc:creator>
</cp:coreProperties>
</file>