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ctiveX/activeX1.xml" ContentType="application/vnd.ms-office.activeX+xml"/>
  <Override PartName="/ppt/activeX/activeX2.xml" ContentType="application/vnd.ms-office.activeX+xml"/>
  <Override PartName="/ppt/notesSlides/notesSlide2.xml" ContentType="application/vnd.openxmlformats-officedocument.presentationml.notesSlide+xml"/>
  <Override PartName="/ppt/activeX/activeX3.xml" ContentType="application/vnd.ms-office.activeX+xml"/>
  <Override PartName="/ppt/activeX/activeX4.xml" ContentType="application/vnd.ms-office.activeX+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6"/>
  </p:notesMasterIdLst>
  <p:handoutMasterIdLst>
    <p:handoutMasterId r:id="rId17"/>
  </p:handoutMasterIdLst>
  <p:sldIdLst>
    <p:sldId id="281" r:id="rId2"/>
    <p:sldId id="312" r:id="rId3"/>
    <p:sldId id="282" r:id="rId4"/>
    <p:sldId id="293" r:id="rId5"/>
    <p:sldId id="323" r:id="rId6"/>
    <p:sldId id="324" r:id="rId7"/>
    <p:sldId id="326" r:id="rId8"/>
    <p:sldId id="328" r:id="rId9"/>
    <p:sldId id="325" r:id="rId10"/>
    <p:sldId id="329" r:id="rId11"/>
    <p:sldId id="316" r:id="rId12"/>
    <p:sldId id="317" r:id="rId13"/>
    <p:sldId id="319" r:id="rId14"/>
    <p:sldId id="321" r:id="rId15"/>
  </p:sldIdLst>
  <p:sldSz cx="9144000" cy="6858000" type="screen4x3"/>
  <p:notesSz cx="6797675" cy="9928225"/>
  <p:defaultTextStyle>
    <a:defPPr>
      <a:defRPr lang="en-US"/>
    </a:defPPr>
    <a:lvl1pPr algn="l" rtl="0" fontAlgn="base">
      <a:spcBef>
        <a:spcPct val="0"/>
      </a:spcBef>
      <a:spcAft>
        <a:spcPct val="0"/>
      </a:spcAft>
      <a:defRPr sz="2400" b="1" kern="1200">
        <a:solidFill>
          <a:schemeClr val="tx1"/>
        </a:solidFill>
        <a:latin typeface="Times New Roman" pitchFamily="18" charset="0"/>
        <a:ea typeface="+mn-ea"/>
        <a:cs typeface="+mn-cs"/>
      </a:defRPr>
    </a:lvl1pPr>
    <a:lvl2pPr marL="457200" algn="l" rtl="0" fontAlgn="base">
      <a:spcBef>
        <a:spcPct val="0"/>
      </a:spcBef>
      <a:spcAft>
        <a:spcPct val="0"/>
      </a:spcAft>
      <a:defRPr sz="2400" b="1" kern="1200">
        <a:solidFill>
          <a:schemeClr val="tx1"/>
        </a:solidFill>
        <a:latin typeface="Times New Roman" pitchFamily="18" charset="0"/>
        <a:ea typeface="+mn-ea"/>
        <a:cs typeface="+mn-cs"/>
      </a:defRPr>
    </a:lvl2pPr>
    <a:lvl3pPr marL="914400" algn="l" rtl="0" fontAlgn="base">
      <a:spcBef>
        <a:spcPct val="0"/>
      </a:spcBef>
      <a:spcAft>
        <a:spcPct val="0"/>
      </a:spcAft>
      <a:defRPr sz="2400" b="1" kern="1200">
        <a:solidFill>
          <a:schemeClr val="tx1"/>
        </a:solidFill>
        <a:latin typeface="Times New Roman" pitchFamily="18" charset="0"/>
        <a:ea typeface="+mn-ea"/>
        <a:cs typeface="+mn-cs"/>
      </a:defRPr>
    </a:lvl3pPr>
    <a:lvl4pPr marL="1371600" algn="l" rtl="0" fontAlgn="base">
      <a:spcBef>
        <a:spcPct val="0"/>
      </a:spcBef>
      <a:spcAft>
        <a:spcPct val="0"/>
      </a:spcAft>
      <a:defRPr sz="2400" b="1" kern="1200">
        <a:solidFill>
          <a:schemeClr val="tx1"/>
        </a:solidFill>
        <a:latin typeface="Times New Roman" pitchFamily="18" charset="0"/>
        <a:ea typeface="+mn-ea"/>
        <a:cs typeface="+mn-cs"/>
      </a:defRPr>
    </a:lvl4pPr>
    <a:lvl5pPr marL="1828800" algn="l" rtl="0" fontAlgn="base">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006600"/>
    <a:srgbClr val="FF9933"/>
    <a:srgbClr val="6600FF"/>
    <a:srgbClr val="CC0000"/>
    <a:srgbClr val="CC0099"/>
    <a:srgbClr val="FFCC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50" autoAdjust="0"/>
    <p:restoredTop sz="71355" autoAdjust="0"/>
  </p:normalViewPr>
  <p:slideViewPr>
    <p:cSldViewPr>
      <p:cViewPr>
        <p:scale>
          <a:sx n="70" d="100"/>
          <a:sy n="70" d="100"/>
        </p:scale>
        <p:origin x="-150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2142"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activeX1.xml><?xml version="1.0" encoding="utf-8"?>
<ax:ocx xmlns:ax="http://schemas.microsoft.com/office/2006/activeX" xmlns:r="http://schemas.openxmlformats.org/officeDocument/2006/relationships" ax:classid="{5512D11C-5CC6-11CF-8D67-00AA00BDCE1D}"/>
</file>

<file path=ppt/activeX/activeX2.xml><?xml version="1.0" encoding="utf-8"?>
<ax:ocx xmlns:ax="http://schemas.microsoft.com/office/2006/activeX" xmlns:r="http://schemas.openxmlformats.org/officeDocument/2006/relationships" ax:classid="{5512D11C-5CC6-11CF-8D67-00AA00BDCE1D}"/>
</file>

<file path=ppt/activeX/activeX3.xml><?xml version="1.0" encoding="utf-8"?>
<ax:ocx xmlns:ax="http://schemas.microsoft.com/office/2006/activeX" xmlns:r="http://schemas.openxmlformats.org/officeDocument/2006/relationships" ax:classid="{5512D11C-5CC6-11CF-8D67-00AA00BDCE1D}"/>
</file>

<file path=ppt/activeX/activeX4.xml><?xml version="1.0" encoding="utf-8"?>
<ax:ocx xmlns:ax="http://schemas.microsoft.com/office/2006/activeX" xmlns:r="http://schemas.openxmlformats.org/officeDocument/2006/relationships" ax:classid="{5512D11C-5CC6-11CF-8D67-00AA00BDCE1D}"/>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6CF31F-7F0C-45B2-82FC-2606A06B5610}"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834597F4-AF11-422A-BE1F-F1C0FBD904B0}">
      <dgm:prSet phldrT="[Text]" custT="1"/>
      <dgm:spPr/>
      <dgm:t>
        <a:bodyPr/>
        <a:lstStyle/>
        <a:p>
          <a:r>
            <a:rPr lang="en-GB" sz="3200" dirty="0" smtClean="0"/>
            <a:t>T&amp;F</a:t>
          </a:r>
        </a:p>
        <a:p>
          <a:r>
            <a:rPr lang="en-GB" sz="3200" dirty="0" smtClean="0"/>
            <a:t>Group</a:t>
          </a:r>
          <a:endParaRPr lang="en-GB" sz="3200" dirty="0"/>
        </a:p>
      </dgm:t>
    </dgm:pt>
    <dgm:pt modelId="{00AF24D2-AF74-4B64-9054-033C4698290F}" type="parTrans" cxnId="{A082166C-5AFE-45D1-840A-3AB4E21E8004}">
      <dgm:prSet/>
      <dgm:spPr/>
      <dgm:t>
        <a:bodyPr/>
        <a:lstStyle/>
        <a:p>
          <a:endParaRPr lang="en-GB"/>
        </a:p>
      </dgm:t>
    </dgm:pt>
    <dgm:pt modelId="{2EE1F922-B8F6-4FA8-945F-D7309D2D977D}" type="sibTrans" cxnId="{A082166C-5AFE-45D1-840A-3AB4E21E8004}">
      <dgm:prSet/>
      <dgm:spPr/>
      <dgm:t>
        <a:bodyPr/>
        <a:lstStyle/>
        <a:p>
          <a:endParaRPr lang="en-GB"/>
        </a:p>
      </dgm:t>
    </dgm:pt>
    <dgm:pt modelId="{AAA9FFCB-BB63-48AA-99FF-2EB4D14582F9}">
      <dgm:prSet phldrT="[Text]" custT="1"/>
      <dgm:spPr/>
      <dgm:t>
        <a:bodyPr/>
        <a:lstStyle/>
        <a:p>
          <a:r>
            <a:rPr lang="en-GB" sz="3200" dirty="0" smtClean="0">
              <a:solidFill>
                <a:schemeClr val="bg1"/>
              </a:solidFill>
            </a:rPr>
            <a:t>Taylor &amp; Francis eBooks</a:t>
          </a:r>
          <a:endParaRPr lang="en-GB" sz="3200" dirty="0">
            <a:solidFill>
              <a:schemeClr val="bg1"/>
            </a:solidFill>
          </a:endParaRPr>
        </a:p>
      </dgm:t>
    </dgm:pt>
    <dgm:pt modelId="{990BE836-2440-454C-A4A4-B07932952F4B}" type="sibTrans" cxnId="{003F90F8-03E9-4808-8E9F-982EB7B610B0}">
      <dgm:prSet/>
      <dgm:spPr/>
      <dgm:t>
        <a:bodyPr/>
        <a:lstStyle/>
        <a:p>
          <a:endParaRPr lang="en-GB"/>
        </a:p>
      </dgm:t>
    </dgm:pt>
    <dgm:pt modelId="{3B0FEE4B-9A83-4081-90C7-70E6AF0BF14B}" type="parTrans" cxnId="{003F90F8-03E9-4808-8E9F-982EB7B610B0}">
      <dgm:prSet/>
      <dgm:spPr/>
      <dgm:t>
        <a:bodyPr/>
        <a:lstStyle/>
        <a:p>
          <a:endParaRPr lang="en-GB"/>
        </a:p>
      </dgm:t>
    </dgm:pt>
    <dgm:pt modelId="{65C1A28A-17BE-4387-9E10-84A56EB93783}">
      <dgm:prSet phldrT="[Text]" custT="1"/>
      <dgm:spPr/>
      <dgm:t>
        <a:bodyPr/>
        <a:lstStyle/>
        <a:p>
          <a:r>
            <a:rPr lang="en-GB" sz="4400" dirty="0" smtClean="0">
              <a:solidFill>
                <a:schemeClr val="bg1"/>
              </a:solidFill>
            </a:rPr>
            <a:t>CRC</a:t>
          </a:r>
          <a:r>
            <a:rPr lang="en-GB" sz="4400" baseline="0" dirty="0" smtClean="0">
              <a:solidFill>
                <a:schemeClr val="bg1"/>
              </a:solidFill>
            </a:rPr>
            <a:t> </a:t>
          </a:r>
          <a:r>
            <a:rPr lang="en-GB" sz="3200" baseline="0" dirty="0" err="1" smtClean="0">
              <a:solidFill>
                <a:schemeClr val="bg1"/>
              </a:solidFill>
            </a:rPr>
            <a:t>Netbase</a:t>
          </a:r>
          <a:endParaRPr lang="en-GB" sz="3200" dirty="0">
            <a:solidFill>
              <a:schemeClr val="bg1"/>
            </a:solidFill>
          </a:endParaRPr>
        </a:p>
      </dgm:t>
    </dgm:pt>
    <dgm:pt modelId="{26D5D85E-0E9B-4F65-BD6D-F38E62443E22}" type="sibTrans" cxnId="{CF797991-2063-49C5-934F-570CA9462F3C}">
      <dgm:prSet/>
      <dgm:spPr/>
      <dgm:t>
        <a:bodyPr/>
        <a:lstStyle/>
        <a:p>
          <a:endParaRPr lang="en-GB"/>
        </a:p>
      </dgm:t>
    </dgm:pt>
    <dgm:pt modelId="{8A3B59FB-F784-4880-B5D0-11FF602878F3}" type="parTrans" cxnId="{CF797991-2063-49C5-934F-570CA9462F3C}">
      <dgm:prSet/>
      <dgm:spPr/>
      <dgm:t>
        <a:bodyPr/>
        <a:lstStyle/>
        <a:p>
          <a:endParaRPr lang="en-GB"/>
        </a:p>
      </dgm:t>
    </dgm:pt>
    <dgm:pt modelId="{FB1A6FF0-B818-47BC-8767-86217A7F8244}" type="pres">
      <dgm:prSet presAssocID="{B16CF31F-7F0C-45B2-82FC-2606A06B5610}" presName="hierChild1" presStyleCnt="0">
        <dgm:presLayoutVars>
          <dgm:chPref val="1"/>
          <dgm:dir/>
          <dgm:animOne val="branch"/>
          <dgm:animLvl val="lvl"/>
          <dgm:resizeHandles/>
        </dgm:presLayoutVars>
      </dgm:prSet>
      <dgm:spPr/>
      <dgm:t>
        <a:bodyPr/>
        <a:lstStyle/>
        <a:p>
          <a:endParaRPr lang="en-GB"/>
        </a:p>
      </dgm:t>
    </dgm:pt>
    <dgm:pt modelId="{A34E3A37-A935-4720-8813-710BAD2A04F0}" type="pres">
      <dgm:prSet presAssocID="{834597F4-AF11-422A-BE1F-F1C0FBD904B0}" presName="hierRoot1" presStyleCnt="0"/>
      <dgm:spPr/>
    </dgm:pt>
    <dgm:pt modelId="{96FE3EBA-693E-44BB-A7A8-B3D0A757C323}" type="pres">
      <dgm:prSet presAssocID="{834597F4-AF11-422A-BE1F-F1C0FBD904B0}" presName="composite" presStyleCnt="0"/>
      <dgm:spPr/>
    </dgm:pt>
    <dgm:pt modelId="{42980144-1B6F-468D-AEBF-06830BCEFA6F}" type="pres">
      <dgm:prSet presAssocID="{834597F4-AF11-422A-BE1F-F1C0FBD904B0}" presName="background" presStyleLbl="node0" presStyleIdx="0" presStyleCnt="1"/>
      <dgm:spPr/>
    </dgm:pt>
    <dgm:pt modelId="{BE6A047F-5534-4F97-9C44-B1A107064D97}" type="pres">
      <dgm:prSet presAssocID="{834597F4-AF11-422A-BE1F-F1C0FBD904B0}" presName="text" presStyleLbl="fgAcc0" presStyleIdx="0" presStyleCnt="1">
        <dgm:presLayoutVars>
          <dgm:chPref val="3"/>
        </dgm:presLayoutVars>
      </dgm:prSet>
      <dgm:spPr/>
      <dgm:t>
        <a:bodyPr/>
        <a:lstStyle/>
        <a:p>
          <a:endParaRPr lang="en-GB"/>
        </a:p>
      </dgm:t>
    </dgm:pt>
    <dgm:pt modelId="{40C9EB8E-CE68-43FB-A9EA-D32F4843276F}" type="pres">
      <dgm:prSet presAssocID="{834597F4-AF11-422A-BE1F-F1C0FBD904B0}" presName="hierChild2" presStyleCnt="0"/>
      <dgm:spPr/>
    </dgm:pt>
    <dgm:pt modelId="{BD750460-5F47-44E1-A633-854B072CF4CC}" type="pres">
      <dgm:prSet presAssocID="{3B0FEE4B-9A83-4081-90C7-70E6AF0BF14B}" presName="Name10" presStyleLbl="parChTrans1D2" presStyleIdx="0" presStyleCnt="2"/>
      <dgm:spPr/>
      <dgm:t>
        <a:bodyPr/>
        <a:lstStyle/>
        <a:p>
          <a:endParaRPr lang="en-GB"/>
        </a:p>
      </dgm:t>
    </dgm:pt>
    <dgm:pt modelId="{14306C71-97EF-4853-BFA0-9E8CB539CEBE}" type="pres">
      <dgm:prSet presAssocID="{AAA9FFCB-BB63-48AA-99FF-2EB4D14582F9}" presName="hierRoot2" presStyleCnt="0"/>
      <dgm:spPr/>
    </dgm:pt>
    <dgm:pt modelId="{6A4249DF-12D5-4496-B606-C736F4BED9DE}" type="pres">
      <dgm:prSet presAssocID="{AAA9FFCB-BB63-48AA-99FF-2EB4D14582F9}" presName="composite2" presStyleCnt="0"/>
      <dgm:spPr/>
    </dgm:pt>
    <dgm:pt modelId="{854923B6-1090-454D-83F3-0B6F575DF7C9}" type="pres">
      <dgm:prSet presAssocID="{AAA9FFCB-BB63-48AA-99FF-2EB4D14582F9}" presName="background2" presStyleLbl="node2" presStyleIdx="0" presStyleCnt="2"/>
      <dgm:spPr/>
    </dgm:pt>
    <dgm:pt modelId="{520BD7CD-3FF5-4A6D-812A-CE0F68214D1F}" type="pres">
      <dgm:prSet presAssocID="{AAA9FFCB-BB63-48AA-99FF-2EB4D14582F9}" presName="text2" presStyleLbl="fgAcc2" presStyleIdx="0" presStyleCnt="2" custScaleX="95246" custScaleY="100563" custLinFactNeighborX="-320" custLinFactNeighborY="1802">
        <dgm:presLayoutVars>
          <dgm:chPref val="3"/>
        </dgm:presLayoutVars>
      </dgm:prSet>
      <dgm:spPr/>
      <dgm:t>
        <a:bodyPr/>
        <a:lstStyle/>
        <a:p>
          <a:endParaRPr lang="en-GB"/>
        </a:p>
      </dgm:t>
    </dgm:pt>
    <dgm:pt modelId="{6ECD5558-D234-462B-9D2B-362D19373C23}" type="pres">
      <dgm:prSet presAssocID="{AAA9FFCB-BB63-48AA-99FF-2EB4D14582F9}" presName="hierChild3" presStyleCnt="0"/>
      <dgm:spPr/>
    </dgm:pt>
    <dgm:pt modelId="{2EF39461-F2EA-43E0-B60C-303CEAD8A791}" type="pres">
      <dgm:prSet presAssocID="{8A3B59FB-F784-4880-B5D0-11FF602878F3}" presName="Name10" presStyleLbl="parChTrans1D2" presStyleIdx="1" presStyleCnt="2"/>
      <dgm:spPr/>
      <dgm:t>
        <a:bodyPr/>
        <a:lstStyle/>
        <a:p>
          <a:endParaRPr lang="en-GB"/>
        </a:p>
      </dgm:t>
    </dgm:pt>
    <dgm:pt modelId="{15C7F3B6-5F3E-44EC-A628-FC6901273723}" type="pres">
      <dgm:prSet presAssocID="{65C1A28A-17BE-4387-9E10-84A56EB93783}" presName="hierRoot2" presStyleCnt="0"/>
      <dgm:spPr/>
    </dgm:pt>
    <dgm:pt modelId="{C3D863AE-8FC6-4BD4-AA1F-14AB29EBE285}" type="pres">
      <dgm:prSet presAssocID="{65C1A28A-17BE-4387-9E10-84A56EB93783}" presName="composite2" presStyleCnt="0"/>
      <dgm:spPr/>
    </dgm:pt>
    <dgm:pt modelId="{93D83C8C-B3CA-4375-8A9D-F1CCCEB9E176}" type="pres">
      <dgm:prSet presAssocID="{65C1A28A-17BE-4387-9E10-84A56EB93783}" presName="background2" presStyleLbl="node2" presStyleIdx="1" presStyleCnt="2"/>
      <dgm:spPr/>
    </dgm:pt>
    <dgm:pt modelId="{D66C617B-5C6E-484A-A0D7-20459540B94D}" type="pres">
      <dgm:prSet presAssocID="{65C1A28A-17BE-4387-9E10-84A56EB93783}" presName="text2" presStyleLbl="fgAcc2" presStyleIdx="1" presStyleCnt="2" custScaleX="99915" custScaleY="103761" custLinFactNeighborX="-2095" custLinFactNeighborY="75">
        <dgm:presLayoutVars>
          <dgm:chPref val="3"/>
        </dgm:presLayoutVars>
      </dgm:prSet>
      <dgm:spPr/>
      <dgm:t>
        <a:bodyPr/>
        <a:lstStyle/>
        <a:p>
          <a:endParaRPr lang="en-GB"/>
        </a:p>
      </dgm:t>
    </dgm:pt>
    <dgm:pt modelId="{CB918CA8-0F9F-4B06-BFC4-431CDF360250}" type="pres">
      <dgm:prSet presAssocID="{65C1A28A-17BE-4387-9E10-84A56EB93783}" presName="hierChild3" presStyleCnt="0"/>
      <dgm:spPr/>
    </dgm:pt>
  </dgm:ptLst>
  <dgm:cxnLst>
    <dgm:cxn modelId="{027A5B40-02CD-459B-8444-8234CEAFD10C}" type="presOf" srcId="{3B0FEE4B-9A83-4081-90C7-70E6AF0BF14B}" destId="{BD750460-5F47-44E1-A633-854B072CF4CC}" srcOrd="0" destOrd="0" presId="urn:microsoft.com/office/officeart/2005/8/layout/hierarchy1"/>
    <dgm:cxn modelId="{AC8CF925-9C96-4518-94E4-C4A099F1E248}" type="presOf" srcId="{834597F4-AF11-422A-BE1F-F1C0FBD904B0}" destId="{BE6A047F-5534-4F97-9C44-B1A107064D97}" srcOrd="0" destOrd="0" presId="urn:microsoft.com/office/officeart/2005/8/layout/hierarchy1"/>
    <dgm:cxn modelId="{5A89186B-778B-47B9-99A5-8952D3229058}" type="presOf" srcId="{65C1A28A-17BE-4387-9E10-84A56EB93783}" destId="{D66C617B-5C6E-484A-A0D7-20459540B94D}" srcOrd="0" destOrd="0" presId="urn:microsoft.com/office/officeart/2005/8/layout/hierarchy1"/>
    <dgm:cxn modelId="{CF797991-2063-49C5-934F-570CA9462F3C}" srcId="{834597F4-AF11-422A-BE1F-F1C0FBD904B0}" destId="{65C1A28A-17BE-4387-9E10-84A56EB93783}" srcOrd="1" destOrd="0" parTransId="{8A3B59FB-F784-4880-B5D0-11FF602878F3}" sibTransId="{26D5D85E-0E9B-4F65-BD6D-F38E62443E22}"/>
    <dgm:cxn modelId="{8D7AAF9D-2B2D-48F2-8679-40E7BC8DC924}" type="presOf" srcId="{AAA9FFCB-BB63-48AA-99FF-2EB4D14582F9}" destId="{520BD7CD-3FF5-4A6D-812A-CE0F68214D1F}" srcOrd="0" destOrd="0" presId="urn:microsoft.com/office/officeart/2005/8/layout/hierarchy1"/>
    <dgm:cxn modelId="{13DDBC3C-6C79-4EF0-A315-BB5DADE31A87}" type="presOf" srcId="{B16CF31F-7F0C-45B2-82FC-2606A06B5610}" destId="{FB1A6FF0-B818-47BC-8767-86217A7F8244}" srcOrd="0" destOrd="0" presId="urn:microsoft.com/office/officeart/2005/8/layout/hierarchy1"/>
    <dgm:cxn modelId="{3544C032-C4A5-4892-A687-7B4924CB3F09}" type="presOf" srcId="{8A3B59FB-F784-4880-B5D0-11FF602878F3}" destId="{2EF39461-F2EA-43E0-B60C-303CEAD8A791}" srcOrd="0" destOrd="0" presId="urn:microsoft.com/office/officeart/2005/8/layout/hierarchy1"/>
    <dgm:cxn modelId="{A082166C-5AFE-45D1-840A-3AB4E21E8004}" srcId="{B16CF31F-7F0C-45B2-82FC-2606A06B5610}" destId="{834597F4-AF11-422A-BE1F-F1C0FBD904B0}" srcOrd="0" destOrd="0" parTransId="{00AF24D2-AF74-4B64-9054-033C4698290F}" sibTransId="{2EE1F922-B8F6-4FA8-945F-D7309D2D977D}"/>
    <dgm:cxn modelId="{003F90F8-03E9-4808-8E9F-982EB7B610B0}" srcId="{834597F4-AF11-422A-BE1F-F1C0FBD904B0}" destId="{AAA9FFCB-BB63-48AA-99FF-2EB4D14582F9}" srcOrd="0" destOrd="0" parTransId="{3B0FEE4B-9A83-4081-90C7-70E6AF0BF14B}" sibTransId="{990BE836-2440-454C-A4A4-B07932952F4B}"/>
    <dgm:cxn modelId="{18EF4500-B396-400C-999C-0862ACC6CDDF}" type="presParOf" srcId="{FB1A6FF0-B818-47BC-8767-86217A7F8244}" destId="{A34E3A37-A935-4720-8813-710BAD2A04F0}" srcOrd="0" destOrd="0" presId="urn:microsoft.com/office/officeart/2005/8/layout/hierarchy1"/>
    <dgm:cxn modelId="{58E33682-4243-4493-AEF8-51BD0379D57B}" type="presParOf" srcId="{A34E3A37-A935-4720-8813-710BAD2A04F0}" destId="{96FE3EBA-693E-44BB-A7A8-B3D0A757C323}" srcOrd="0" destOrd="0" presId="urn:microsoft.com/office/officeart/2005/8/layout/hierarchy1"/>
    <dgm:cxn modelId="{2E1F995C-A120-4AB9-BC46-6467E1C6519E}" type="presParOf" srcId="{96FE3EBA-693E-44BB-A7A8-B3D0A757C323}" destId="{42980144-1B6F-468D-AEBF-06830BCEFA6F}" srcOrd="0" destOrd="0" presId="urn:microsoft.com/office/officeart/2005/8/layout/hierarchy1"/>
    <dgm:cxn modelId="{61B672A4-1883-4A96-B716-2333972FBBA5}" type="presParOf" srcId="{96FE3EBA-693E-44BB-A7A8-B3D0A757C323}" destId="{BE6A047F-5534-4F97-9C44-B1A107064D97}" srcOrd="1" destOrd="0" presId="urn:microsoft.com/office/officeart/2005/8/layout/hierarchy1"/>
    <dgm:cxn modelId="{38B6894F-5C0C-4BB0-8400-8C40388EE645}" type="presParOf" srcId="{A34E3A37-A935-4720-8813-710BAD2A04F0}" destId="{40C9EB8E-CE68-43FB-A9EA-D32F4843276F}" srcOrd="1" destOrd="0" presId="urn:microsoft.com/office/officeart/2005/8/layout/hierarchy1"/>
    <dgm:cxn modelId="{1F13D790-3695-48F0-93BC-1F9649B34417}" type="presParOf" srcId="{40C9EB8E-CE68-43FB-A9EA-D32F4843276F}" destId="{BD750460-5F47-44E1-A633-854B072CF4CC}" srcOrd="0" destOrd="0" presId="urn:microsoft.com/office/officeart/2005/8/layout/hierarchy1"/>
    <dgm:cxn modelId="{B403EF6D-3B56-4D3F-A287-E8E22D0B947D}" type="presParOf" srcId="{40C9EB8E-CE68-43FB-A9EA-D32F4843276F}" destId="{14306C71-97EF-4853-BFA0-9E8CB539CEBE}" srcOrd="1" destOrd="0" presId="urn:microsoft.com/office/officeart/2005/8/layout/hierarchy1"/>
    <dgm:cxn modelId="{9B3D7343-1877-4CAF-A6C1-F3B9DA4DC4BF}" type="presParOf" srcId="{14306C71-97EF-4853-BFA0-9E8CB539CEBE}" destId="{6A4249DF-12D5-4496-B606-C736F4BED9DE}" srcOrd="0" destOrd="0" presId="urn:microsoft.com/office/officeart/2005/8/layout/hierarchy1"/>
    <dgm:cxn modelId="{207D9BAE-A9A9-444E-8EC8-E615E08D7182}" type="presParOf" srcId="{6A4249DF-12D5-4496-B606-C736F4BED9DE}" destId="{854923B6-1090-454D-83F3-0B6F575DF7C9}" srcOrd="0" destOrd="0" presId="urn:microsoft.com/office/officeart/2005/8/layout/hierarchy1"/>
    <dgm:cxn modelId="{6A4C79D2-7E0E-49A0-AABC-27B166ADB1DF}" type="presParOf" srcId="{6A4249DF-12D5-4496-B606-C736F4BED9DE}" destId="{520BD7CD-3FF5-4A6D-812A-CE0F68214D1F}" srcOrd="1" destOrd="0" presId="urn:microsoft.com/office/officeart/2005/8/layout/hierarchy1"/>
    <dgm:cxn modelId="{1470426E-E938-4178-BA49-E14D87A559A4}" type="presParOf" srcId="{14306C71-97EF-4853-BFA0-9E8CB539CEBE}" destId="{6ECD5558-D234-462B-9D2B-362D19373C23}" srcOrd="1" destOrd="0" presId="urn:microsoft.com/office/officeart/2005/8/layout/hierarchy1"/>
    <dgm:cxn modelId="{D8DB6398-3F9E-4F72-87A6-8C2C805E79A2}" type="presParOf" srcId="{40C9EB8E-CE68-43FB-A9EA-D32F4843276F}" destId="{2EF39461-F2EA-43E0-B60C-303CEAD8A791}" srcOrd="2" destOrd="0" presId="urn:microsoft.com/office/officeart/2005/8/layout/hierarchy1"/>
    <dgm:cxn modelId="{4DCCEA32-51B4-4D68-BE7E-3D0A1D8FBB57}" type="presParOf" srcId="{40C9EB8E-CE68-43FB-A9EA-D32F4843276F}" destId="{15C7F3B6-5F3E-44EC-A628-FC6901273723}" srcOrd="3" destOrd="0" presId="urn:microsoft.com/office/officeart/2005/8/layout/hierarchy1"/>
    <dgm:cxn modelId="{F25BABD6-6C4C-4342-B76B-90B95BFF9A06}" type="presParOf" srcId="{15C7F3B6-5F3E-44EC-A628-FC6901273723}" destId="{C3D863AE-8FC6-4BD4-AA1F-14AB29EBE285}" srcOrd="0" destOrd="0" presId="urn:microsoft.com/office/officeart/2005/8/layout/hierarchy1"/>
    <dgm:cxn modelId="{205F74D5-C090-440F-A408-3C973E2BD239}" type="presParOf" srcId="{C3D863AE-8FC6-4BD4-AA1F-14AB29EBE285}" destId="{93D83C8C-B3CA-4375-8A9D-F1CCCEB9E176}" srcOrd="0" destOrd="0" presId="urn:microsoft.com/office/officeart/2005/8/layout/hierarchy1"/>
    <dgm:cxn modelId="{0DB683EE-6C14-497B-954F-57BBC7DF599E}" type="presParOf" srcId="{C3D863AE-8FC6-4BD4-AA1F-14AB29EBE285}" destId="{D66C617B-5C6E-484A-A0D7-20459540B94D}" srcOrd="1" destOrd="0" presId="urn:microsoft.com/office/officeart/2005/8/layout/hierarchy1"/>
    <dgm:cxn modelId="{ABB98124-F3E9-4326-8C19-8D3C34EF0F99}" type="presParOf" srcId="{15C7F3B6-5F3E-44EC-A628-FC6901273723}" destId="{CB918CA8-0F9F-4B06-BFC4-431CDF36025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8C30D7-B94C-44EF-94AE-215C0273EB25}" type="doc">
      <dgm:prSet loTypeId="urn:microsoft.com/office/officeart/2008/layout/VerticalCurvedList" loCatId="list" qsTypeId="urn:microsoft.com/office/officeart/2005/8/quickstyle/simple1" qsCatId="simple" csTypeId="urn:microsoft.com/office/officeart/2005/8/colors/accent2_2" csCatId="accent2" phldr="1"/>
      <dgm:spPr/>
      <dgm:t>
        <a:bodyPr/>
        <a:lstStyle/>
        <a:p>
          <a:endParaRPr lang="en-GB"/>
        </a:p>
      </dgm:t>
    </dgm:pt>
    <dgm:pt modelId="{8320F4FE-EA44-462B-B349-F53C5CFB3E86}">
      <dgm:prSet/>
      <dgm:spPr>
        <a:solidFill>
          <a:schemeClr val="tx2">
            <a:lumMod val="60000"/>
            <a:lumOff val="40000"/>
          </a:schemeClr>
        </a:solidFill>
      </dgm:spPr>
      <dgm:t>
        <a:bodyPr/>
        <a:lstStyle/>
        <a:p>
          <a:pPr rtl="0"/>
          <a:r>
            <a:rPr lang="en-GB" dirty="0" smtClean="0">
              <a:solidFill>
                <a:schemeClr val="tx1"/>
              </a:solidFill>
            </a:rPr>
            <a:t>1790 titles for 2015</a:t>
          </a:r>
          <a:endParaRPr lang="en-GB" dirty="0">
            <a:solidFill>
              <a:schemeClr val="tx1"/>
            </a:solidFill>
          </a:endParaRPr>
        </a:p>
      </dgm:t>
    </dgm:pt>
    <dgm:pt modelId="{9579F95C-A164-4DC8-BB8E-CE35CF2A4291}" type="parTrans" cxnId="{225EE2C7-AFB2-470F-AB71-C3841E65D423}">
      <dgm:prSet/>
      <dgm:spPr/>
      <dgm:t>
        <a:bodyPr/>
        <a:lstStyle/>
        <a:p>
          <a:endParaRPr lang="en-GB">
            <a:solidFill>
              <a:schemeClr val="tx1"/>
            </a:solidFill>
          </a:endParaRPr>
        </a:p>
      </dgm:t>
    </dgm:pt>
    <dgm:pt modelId="{2C3445C4-6CDF-4D75-8044-A444BDA98F90}" type="sibTrans" cxnId="{225EE2C7-AFB2-470F-AB71-C3841E65D423}">
      <dgm:prSet/>
      <dgm:spPr>
        <a:ln>
          <a:solidFill>
            <a:schemeClr val="tx2">
              <a:lumMod val="60000"/>
              <a:lumOff val="40000"/>
            </a:schemeClr>
          </a:solidFill>
        </a:ln>
      </dgm:spPr>
      <dgm:t>
        <a:bodyPr/>
        <a:lstStyle/>
        <a:p>
          <a:endParaRPr lang="en-GB">
            <a:solidFill>
              <a:schemeClr val="tx1"/>
            </a:solidFill>
          </a:endParaRPr>
        </a:p>
      </dgm:t>
    </dgm:pt>
    <dgm:pt modelId="{C25EFAB5-8BB3-405C-AC04-F6112310EC92}">
      <dgm:prSet/>
      <dgm:spPr>
        <a:solidFill>
          <a:schemeClr val="tx2">
            <a:lumMod val="60000"/>
            <a:lumOff val="40000"/>
          </a:schemeClr>
        </a:solidFill>
      </dgm:spPr>
      <dgm:t>
        <a:bodyPr/>
        <a:lstStyle/>
        <a:p>
          <a:pPr rtl="0"/>
          <a:r>
            <a:rPr lang="en-GB" dirty="0" smtClean="0">
              <a:solidFill>
                <a:schemeClr val="tx1"/>
              </a:solidFill>
            </a:rPr>
            <a:t>Total value over $1.8M</a:t>
          </a:r>
          <a:endParaRPr lang="en-GB" dirty="0">
            <a:solidFill>
              <a:schemeClr val="tx1"/>
            </a:solidFill>
          </a:endParaRPr>
        </a:p>
      </dgm:t>
    </dgm:pt>
    <dgm:pt modelId="{3276C61A-B6BD-4896-B662-160CA8143270}" type="parTrans" cxnId="{1050CD15-C2C8-4620-940A-0A6B88491C33}">
      <dgm:prSet/>
      <dgm:spPr/>
      <dgm:t>
        <a:bodyPr/>
        <a:lstStyle/>
        <a:p>
          <a:endParaRPr lang="en-GB">
            <a:solidFill>
              <a:schemeClr val="tx1"/>
            </a:solidFill>
          </a:endParaRPr>
        </a:p>
      </dgm:t>
    </dgm:pt>
    <dgm:pt modelId="{14FB5043-5B44-42EA-8832-82CBE4BB039F}" type="sibTrans" cxnId="{1050CD15-C2C8-4620-940A-0A6B88491C33}">
      <dgm:prSet/>
      <dgm:spPr/>
      <dgm:t>
        <a:bodyPr/>
        <a:lstStyle/>
        <a:p>
          <a:endParaRPr lang="en-GB">
            <a:solidFill>
              <a:schemeClr val="tx1"/>
            </a:solidFill>
          </a:endParaRPr>
        </a:p>
      </dgm:t>
    </dgm:pt>
    <dgm:pt modelId="{6A846C97-9FFD-4871-A76A-D7D119517143}">
      <dgm:prSet/>
      <dgm:spPr>
        <a:solidFill>
          <a:schemeClr val="tx2">
            <a:lumMod val="60000"/>
            <a:lumOff val="40000"/>
          </a:schemeClr>
        </a:solidFill>
      </dgm:spPr>
      <dgm:t>
        <a:bodyPr/>
        <a:lstStyle/>
        <a:p>
          <a:pPr rtl="0"/>
          <a:r>
            <a:rPr lang="en-GB" dirty="0" smtClean="0">
              <a:solidFill>
                <a:schemeClr val="tx1"/>
              </a:solidFill>
            </a:rPr>
            <a:t>950 Titles listed in Thomson Reuters’ Citation Indexes/Web of Science</a:t>
          </a:r>
          <a:endParaRPr lang="en-GB" dirty="0">
            <a:solidFill>
              <a:schemeClr val="tx1"/>
            </a:solidFill>
          </a:endParaRPr>
        </a:p>
      </dgm:t>
    </dgm:pt>
    <dgm:pt modelId="{7B89566C-3458-4D57-81F7-B291A7B99F92}" type="parTrans" cxnId="{A3FA705F-4367-4D43-B6B7-58C03539887E}">
      <dgm:prSet/>
      <dgm:spPr/>
      <dgm:t>
        <a:bodyPr/>
        <a:lstStyle/>
        <a:p>
          <a:endParaRPr lang="en-GB">
            <a:solidFill>
              <a:schemeClr val="tx1"/>
            </a:solidFill>
          </a:endParaRPr>
        </a:p>
      </dgm:t>
    </dgm:pt>
    <dgm:pt modelId="{F3BEDC91-9775-40FC-9D76-3CE6712F4B35}" type="sibTrans" cxnId="{A3FA705F-4367-4D43-B6B7-58C03539887E}">
      <dgm:prSet/>
      <dgm:spPr/>
      <dgm:t>
        <a:bodyPr/>
        <a:lstStyle/>
        <a:p>
          <a:endParaRPr lang="en-GB">
            <a:solidFill>
              <a:schemeClr val="tx1"/>
            </a:solidFill>
          </a:endParaRPr>
        </a:p>
      </dgm:t>
    </dgm:pt>
    <dgm:pt modelId="{C10E1DDB-6988-4FF8-B958-E02A4EF58A5D}">
      <dgm:prSet/>
      <dgm:spPr>
        <a:solidFill>
          <a:schemeClr val="tx2">
            <a:lumMod val="60000"/>
            <a:lumOff val="40000"/>
          </a:schemeClr>
        </a:solidFill>
      </dgm:spPr>
      <dgm:t>
        <a:bodyPr/>
        <a:lstStyle/>
        <a:p>
          <a:pPr rtl="0"/>
          <a:r>
            <a:rPr lang="en-GB" dirty="0" smtClean="0">
              <a:solidFill>
                <a:schemeClr val="tx1"/>
              </a:solidFill>
            </a:rPr>
            <a:t>5 titles ranked number one</a:t>
          </a:r>
          <a:endParaRPr lang="en-GB" dirty="0">
            <a:solidFill>
              <a:schemeClr val="tx1"/>
            </a:solidFill>
          </a:endParaRPr>
        </a:p>
      </dgm:t>
    </dgm:pt>
    <dgm:pt modelId="{B68CF3C2-487C-4278-AE7F-DD64301FB922}" type="parTrans" cxnId="{CA09C10D-C853-400B-84A0-3906ED501154}">
      <dgm:prSet/>
      <dgm:spPr/>
      <dgm:t>
        <a:bodyPr/>
        <a:lstStyle/>
        <a:p>
          <a:endParaRPr lang="en-GB">
            <a:solidFill>
              <a:schemeClr val="tx1"/>
            </a:solidFill>
          </a:endParaRPr>
        </a:p>
      </dgm:t>
    </dgm:pt>
    <dgm:pt modelId="{A1CEB00D-CA79-42BF-A83E-8A9FCD3B0B84}" type="sibTrans" cxnId="{CA09C10D-C853-400B-84A0-3906ED501154}">
      <dgm:prSet/>
      <dgm:spPr/>
      <dgm:t>
        <a:bodyPr/>
        <a:lstStyle/>
        <a:p>
          <a:endParaRPr lang="en-GB">
            <a:solidFill>
              <a:schemeClr val="tx1"/>
            </a:solidFill>
          </a:endParaRPr>
        </a:p>
      </dgm:t>
    </dgm:pt>
    <dgm:pt modelId="{4135D59C-FD6B-415C-87E5-0EB10D56975F}">
      <dgm:prSet/>
      <dgm:spPr>
        <a:solidFill>
          <a:schemeClr val="tx2">
            <a:lumMod val="60000"/>
            <a:lumOff val="40000"/>
          </a:schemeClr>
        </a:solidFill>
      </dgm:spPr>
      <dgm:t>
        <a:bodyPr/>
        <a:lstStyle/>
        <a:p>
          <a:pPr rtl="0"/>
          <a:r>
            <a:rPr lang="en-GB" dirty="0" smtClean="0">
              <a:solidFill>
                <a:schemeClr val="tx1"/>
              </a:solidFill>
            </a:rPr>
            <a:t>80 titles ranked in the top ten of a subject category</a:t>
          </a:r>
          <a:endParaRPr lang="en-GB" dirty="0">
            <a:solidFill>
              <a:schemeClr val="tx1"/>
            </a:solidFill>
          </a:endParaRPr>
        </a:p>
      </dgm:t>
    </dgm:pt>
    <dgm:pt modelId="{79C9A602-8A06-417E-8399-1D2AE7DBDCF0}" type="parTrans" cxnId="{701F5731-A0B1-4A2B-946E-A97D84C5530D}">
      <dgm:prSet/>
      <dgm:spPr/>
      <dgm:t>
        <a:bodyPr/>
        <a:lstStyle/>
        <a:p>
          <a:endParaRPr lang="en-GB">
            <a:solidFill>
              <a:schemeClr val="tx1"/>
            </a:solidFill>
          </a:endParaRPr>
        </a:p>
      </dgm:t>
    </dgm:pt>
    <dgm:pt modelId="{FF71363E-5DDC-4760-8448-5824B1BF74A6}" type="sibTrans" cxnId="{701F5731-A0B1-4A2B-946E-A97D84C5530D}">
      <dgm:prSet/>
      <dgm:spPr/>
      <dgm:t>
        <a:bodyPr/>
        <a:lstStyle/>
        <a:p>
          <a:endParaRPr lang="en-GB">
            <a:solidFill>
              <a:schemeClr val="tx1"/>
            </a:solidFill>
          </a:endParaRPr>
        </a:p>
      </dgm:t>
    </dgm:pt>
    <dgm:pt modelId="{48C23ED2-9BA9-4CB5-B399-2C10273780D0}">
      <dgm:prSet/>
      <dgm:spPr>
        <a:solidFill>
          <a:schemeClr val="tx2">
            <a:lumMod val="60000"/>
            <a:lumOff val="40000"/>
          </a:schemeClr>
        </a:solidFill>
      </dgm:spPr>
      <dgm:t>
        <a:bodyPr/>
        <a:lstStyle/>
        <a:p>
          <a:pPr rtl="0"/>
          <a:r>
            <a:rPr lang="en-GB" dirty="0" smtClean="0">
              <a:solidFill>
                <a:schemeClr val="tx1"/>
              </a:solidFill>
            </a:rPr>
            <a:t>Current access starts from 1997-present</a:t>
          </a:r>
          <a:endParaRPr lang="en-GB" dirty="0">
            <a:solidFill>
              <a:schemeClr val="tx1"/>
            </a:solidFill>
          </a:endParaRPr>
        </a:p>
      </dgm:t>
    </dgm:pt>
    <dgm:pt modelId="{77178D1D-0665-401E-9718-0A7C95DFB301}" type="parTrans" cxnId="{4A29883E-781B-4A77-84CE-01FD8C33C3A0}">
      <dgm:prSet/>
      <dgm:spPr/>
      <dgm:t>
        <a:bodyPr/>
        <a:lstStyle/>
        <a:p>
          <a:endParaRPr lang="en-GB">
            <a:solidFill>
              <a:schemeClr val="tx1"/>
            </a:solidFill>
          </a:endParaRPr>
        </a:p>
      </dgm:t>
    </dgm:pt>
    <dgm:pt modelId="{0B6600B3-8EA1-49BB-AFB9-D3B7731B2EB9}" type="sibTrans" cxnId="{4A29883E-781B-4A77-84CE-01FD8C33C3A0}">
      <dgm:prSet/>
      <dgm:spPr/>
      <dgm:t>
        <a:bodyPr/>
        <a:lstStyle/>
        <a:p>
          <a:endParaRPr lang="en-GB">
            <a:solidFill>
              <a:schemeClr val="tx1"/>
            </a:solidFill>
          </a:endParaRPr>
        </a:p>
      </dgm:t>
    </dgm:pt>
    <dgm:pt modelId="{C82F2403-1D10-4AA4-B738-A0462294F12E}" type="pres">
      <dgm:prSet presAssocID="{188C30D7-B94C-44EF-94AE-215C0273EB25}" presName="Name0" presStyleCnt="0">
        <dgm:presLayoutVars>
          <dgm:chMax val="7"/>
          <dgm:chPref val="7"/>
          <dgm:dir/>
        </dgm:presLayoutVars>
      </dgm:prSet>
      <dgm:spPr/>
      <dgm:t>
        <a:bodyPr/>
        <a:lstStyle/>
        <a:p>
          <a:endParaRPr lang="en-GB"/>
        </a:p>
      </dgm:t>
    </dgm:pt>
    <dgm:pt modelId="{7BF8598A-FC5B-46EF-BCA0-9FBB5B08A000}" type="pres">
      <dgm:prSet presAssocID="{188C30D7-B94C-44EF-94AE-215C0273EB25}" presName="Name1" presStyleCnt="0"/>
      <dgm:spPr/>
    </dgm:pt>
    <dgm:pt modelId="{DF578EB1-9446-4DBF-85AC-A89F519B0C1A}" type="pres">
      <dgm:prSet presAssocID="{188C30D7-B94C-44EF-94AE-215C0273EB25}" presName="cycle" presStyleCnt="0"/>
      <dgm:spPr/>
    </dgm:pt>
    <dgm:pt modelId="{2FDD48BB-2673-443C-BEF3-EEAD178837ED}" type="pres">
      <dgm:prSet presAssocID="{188C30D7-B94C-44EF-94AE-215C0273EB25}" presName="srcNode" presStyleLbl="node1" presStyleIdx="0" presStyleCnt="6"/>
      <dgm:spPr/>
    </dgm:pt>
    <dgm:pt modelId="{7E0531E5-8B01-4578-BA19-735001D0A081}" type="pres">
      <dgm:prSet presAssocID="{188C30D7-B94C-44EF-94AE-215C0273EB25}" presName="conn" presStyleLbl="parChTrans1D2" presStyleIdx="0" presStyleCnt="1"/>
      <dgm:spPr/>
      <dgm:t>
        <a:bodyPr/>
        <a:lstStyle/>
        <a:p>
          <a:endParaRPr lang="en-GB"/>
        </a:p>
      </dgm:t>
    </dgm:pt>
    <dgm:pt modelId="{28DDB913-3123-4850-B557-1C25FCB2C61F}" type="pres">
      <dgm:prSet presAssocID="{188C30D7-B94C-44EF-94AE-215C0273EB25}" presName="extraNode" presStyleLbl="node1" presStyleIdx="0" presStyleCnt="6"/>
      <dgm:spPr/>
    </dgm:pt>
    <dgm:pt modelId="{17462180-78DA-4E80-905E-DD24D217A3C4}" type="pres">
      <dgm:prSet presAssocID="{188C30D7-B94C-44EF-94AE-215C0273EB25}" presName="dstNode" presStyleLbl="node1" presStyleIdx="0" presStyleCnt="6"/>
      <dgm:spPr/>
    </dgm:pt>
    <dgm:pt modelId="{EE400CF7-7F85-4610-A286-929182E4B7CE}" type="pres">
      <dgm:prSet presAssocID="{8320F4FE-EA44-462B-B349-F53C5CFB3E86}" presName="text_1" presStyleLbl="node1" presStyleIdx="0" presStyleCnt="6">
        <dgm:presLayoutVars>
          <dgm:bulletEnabled val="1"/>
        </dgm:presLayoutVars>
      </dgm:prSet>
      <dgm:spPr/>
      <dgm:t>
        <a:bodyPr/>
        <a:lstStyle/>
        <a:p>
          <a:endParaRPr lang="en-GB"/>
        </a:p>
      </dgm:t>
    </dgm:pt>
    <dgm:pt modelId="{4872D3FF-A045-48E0-8992-C409239B776B}" type="pres">
      <dgm:prSet presAssocID="{8320F4FE-EA44-462B-B349-F53C5CFB3E86}" presName="accent_1" presStyleCnt="0"/>
      <dgm:spPr/>
    </dgm:pt>
    <dgm:pt modelId="{53A83624-5D6A-4111-B226-C83BFF6683F3}" type="pres">
      <dgm:prSet presAssocID="{8320F4FE-EA44-462B-B349-F53C5CFB3E86}" presName="accentRepeatNode" presStyleLbl="solidFgAcc1" presStyleIdx="0" presStyleCnt="6"/>
      <dgm:spPr>
        <a:ln>
          <a:solidFill>
            <a:schemeClr val="tx2">
              <a:lumMod val="60000"/>
              <a:lumOff val="40000"/>
            </a:schemeClr>
          </a:solidFill>
        </a:ln>
      </dgm:spPr>
      <dgm:t>
        <a:bodyPr/>
        <a:lstStyle/>
        <a:p>
          <a:endParaRPr lang="en-GB"/>
        </a:p>
      </dgm:t>
    </dgm:pt>
    <dgm:pt modelId="{30A31F6A-0EF3-47DF-8A3F-22435BD62937}" type="pres">
      <dgm:prSet presAssocID="{C25EFAB5-8BB3-405C-AC04-F6112310EC92}" presName="text_2" presStyleLbl="node1" presStyleIdx="1" presStyleCnt="6">
        <dgm:presLayoutVars>
          <dgm:bulletEnabled val="1"/>
        </dgm:presLayoutVars>
      </dgm:prSet>
      <dgm:spPr/>
      <dgm:t>
        <a:bodyPr/>
        <a:lstStyle/>
        <a:p>
          <a:endParaRPr lang="en-GB"/>
        </a:p>
      </dgm:t>
    </dgm:pt>
    <dgm:pt modelId="{CFE4A0FE-BB55-4F95-B707-10783368B5AB}" type="pres">
      <dgm:prSet presAssocID="{C25EFAB5-8BB3-405C-AC04-F6112310EC92}" presName="accent_2" presStyleCnt="0"/>
      <dgm:spPr/>
    </dgm:pt>
    <dgm:pt modelId="{A3C9930A-118B-489A-9B5E-1D8BEB85DFE3}" type="pres">
      <dgm:prSet presAssocID="{C25EFAB5-8BB3-405C-AC04-F6112310EC92}" presName="accentRepeatNode" presStyleLbl="solidFgAcc1" presStyleIdx="1" presStyleCnt="6"/>
      <dgm:spPr>
        <a:ln>
          <a:solidFill>
            <a:schemeClr val="tx2">
              <a:lumMod val="60000"/>
              <a:lumOff val="40000"/>
            </a:schemeClr>
          </a:solidFill>
        </a:ln>
      </dgm:spPr>
      <dgm:t>
        <a:bodyPr/>
        <a:lstStyle/>
        <a:p>
          <a:endParaRPr lang="en-GB"/>
        </a:p>
      </dgm:t>
    </dgm:pt>
    <dgm:pt modelId="{034D42BA-8EC5-4F01-BBE6-CE1A7C035654}" type="pres">
      <dgm:prSet presAssocID="{6A846C97-9FFD-4871-A76A-D7D119517143}" presName="text_3" presStyleLbl="node1" presStyleIdx="2" presStyleCnt="6">
        <dgm:presLayoutVars>
          <dgm:bulletEnabled val="1"/>
        </dgm:presLayoutVars>
      </dgm:prSet>
      <dgm:spPr/>
      <dgm:t>
        <a:bodyPr/>
        <a:lstStyle/>
        <a:p>
          <a:endParaRPr lang="en-GB"/>
        </a:p>
      </dgm:t>
    </dgm:pt>
    <dgm:pt modelId="{BC1F5826-AB02-4E18-9A1E-282CC76708A2}" type="pres">
      <dgm:prSet presAssocID="{6A846C97-9FFD-4871-A76A-D7D119517143}" presName="accent_3" presStyleCnt="0"/>
      <dgm:spPr/>
    </dgm:pt>
    <dgm:pt modelId="{18469D8A-B171-4F84-AD71-D87B77C5A378}" type="pres">
      <dgm:prSet presAssocID="{6A846C97-9FFD-4871-A76A-D7D119517143}" presName="accentRepeatNode" presStyleLbl="solidFgAcc1" presStyleIdx="2" presStyleCnt="6"/>
      <dgm:spPr>
        <a:ln>
          <a:solidFill>
            <a:schemeClr val="tx2">
              <a:lumMod val="60000"/>
              <a:lumOff val="40000"/>
            </a:schemeClr>
          </a:solidFill>
        </a:ln>
      </dgm:spPr>
      <dgm:t>
        <a:bodyPr/>
        <a:lstStyle/>
        <a:p>
          <a:endParaRPr lang="en-GB"/>
        </a:p>
      </dgm:t>
    </dgm:pt>
    <dgm:pt modelId="{F809ABAB-A0D6-4A69-9A18-5DF29805D994}" type="pres">
      <dgm:prSet presAssocID="{C10E1DDB-6988-4FF8-B958-E02A4EF58A5D}" presName="text_4" presStyleLbl="node1" presStyleIdx="3" presStyleCnt="6">
        <dgm:presLayoutVars>
          <dgm:bulletEnabled val="1"/>
        </dgm:presLayoutVars>
      </dgm:prSet>
      <dgm:spPr/>
      <dgm:t>
        <a:bodyPr/>
        <a:lstStyle/>
        <a:p>
          <a:endParaRPr lang="en-GB"/>
        </a:p>
      </dgm:t>
    </dgm:pt>
    <dgm:pt modelId="{6D6E86A7-1CD4-4F80-8EDC-F2D0E503C5F6}" type="pres">
      <dgm:prSet presAssocID="{C10E1DDB-6988-4FF8-B958-E02A4EF58A5D}" presName="accent_4" presStyleCnt="0"/>
      <dgm:spPr/>
    </dgm:pt>
    <dgm:pt modelId="{D336F6F1-6DD1-4456-97B2-8907333150E0}" type="pres">
      <dgm:prSet presAssocID="{C10E1DDB-6988-4FF8-B958-E02A4EF58A5D}" presName="accentRepeatNode" presStyleLbl="solidFgAcc1" presStyleIdx="3" presStyleCnt="6"/>
      <dgm:spPr>
        <a:ln>
          <a:solidFill>
            <a:schemeClr val="tx2">
              <a:lumMod val="60000"/>
              <a:lumOff val="40000"/>
            </a:schemeClr>
          </a:solidFill>
        </a:ln>
      </dgm:spPr>
      <dgm:t>
        <a:bodyPr/>
        <a:lstStyle/>
        <a:p>
          <a:endParaRPr lang="en-GB"/>
        </a:p>
      </dgm:t>
    </dgm:pt>
    <dgm:pt modelId="{1A10D9D0-721E-4D54-819A-867AB66F4B67}" type="pres">
      <dgm:prSet presAssocID="{4135D59C-FD6B-415C-87E5-0EB10D56975F}" presName="text_5" presStyleLbl="node1" presStyleIdx="4" presStyleCnt="6">
        <dgm:presLayoutVars>
          <dgm:bulletEnabled val="1"/>
        </dgm:presLayoutVars>
      </dgm:prSet>
      <dgm:spPr/>
      <dgm:t>
        <a:bodyPr/>
        <a:lstStyle/>
        <a:p>
          <a:endParaRPr lang="en-GB"/>
        </a:p>
      </dgm:t>
    </dgm:pt>
    <dgm:pt modelId="{69037391-E6AD-42A4-9877-BAC5ED008B32}" type="pres">
      <dgm:prSet presAssocID="{4135D59C-FD6B-415C-87E5-0EB10D56975F}" presName="accent_5" presStyleCnt="0"/>
      <dgm:spPr/>
    </dgm:pt>
    <dgm:pt modelId="{D6DC4281-D727-4341-8B5A-AC9832214D30}" type="pres">
      <dgm:prSet presAssocID="{4135D59C-FD6B-415C-87E5-0EB10D56975F}" presName="accentRepeatNode" presStyleLbl="solidFgAcc1" presStyleIdx="4" presStyleCnt="6"/>
      <dgm:spPr>
        <a:ln>
          <a:solidFill>
            <a:schemeClr val="tx2">
              <a:lumMod val="60000"/>
              <a:lumOff val="40000"/>
            </a:schemeClr>
          </a:solidFill>
        </a:ln>
      </dgm:spPr>
      <dgm:t>
        <a:bodyPr/>
        <a:lstStyle/>
        <a:p>
          <a:endParaRPr lang="en-GB"/>
        </a:p>
      </dgm:t>
    </dgm:pt>
    <dgm:pt modelId="{8432D3FD-679D-41F0-8755-7256B1972435}" type="pres">
      <dgm:prSet presAssocID="{48C23ED2-9BA9-4CB5-B399-2C10273780D0}" presName="text_6" presStyleLbl="node1" presStyleIdx="5" presStyleCnt="6">
        <dgm:presLayoutVars>
          <dgm:bulletEnabled val="1"/>
        </dgm:presLayoutVars>
      </dgm:prSet>
      <dgm:spPr/>
      <dgm:t>
        <a:bodyPr/>
        <a:lstStyle/>
        <a:p>
          <a:endParaRPr lang="en-GB"/>
        </a:p>
      </dgm:t>
    </dgm:pt>
    <dgm:pt modelId="{C8881922-8B37-41A5-9018-CA8AB2D5FAE7}" type="pres">
      <dgm:prSet presAssocID="{48C23ED2-9BA9-4CB5-B399-2C10273780D0}" presName="accent_6" presStyleCnt="0"/>
      <dgm:spPr/>
    </dgm:pt>
    <dgm:pt modelId="{459B0179-2930-4372-A5A0-1640A08391FD}" type="pres">
      <dgm:prSet presAssocID="{48C23ED2-9BA9-4CB5-B399-2C10273780D0}" presName="accentRepeatNode" presStyleLbl="solidFgAcc1" presStyleIdx="5" presStyleCnt="6"/>
      <dgm:spPr>
        <a:ln>
          <a:solidFill>
            <a:schemeClr val="tx2">
              <a:lumMod val="60000"/>
              <a:lumOff val="40000"/>
            </a:schemeClr>
          </a:solidFill>
        </a:ln>
      </dgm:spPr>
      <dgm:t>
        <a:bodyPr/>
        <a:lstStyle/>
        <a:p>
          <a:endParaRPr lang="en-GB"/>
        </a:p>
      </dgm:t>
    </dgm:pt>
  </dgm:ptLst>
  <dgm:cxnLst>
    <dgm:cxn modelId="{A43AC96F-CB3E-4F94-B35C-FAEE62993C2F}" type="presOf" srcId="{4135D59C-FD6B-415C-87E5-0EB10D56975F}" destId="{1A10D9D0-721E-4D54-819A-867AB66F4B67}" srcOrd="0" destOrd="0" presId="urn:microsoft.com/office/officeart/2008/layout/VerticalCurvedList"/>
    <dgm:cxn modelId="{701F5731-A0B1-4A2B-946E-A97D84C5530D}" srcId="{188C30D7-B94C-44EF-94AE-215C0273EB25}" destId="{4135D59C-FD6B-415C-87E5-0EB10D56975F}" srcOrd="4" destOrd="0" parTransId="{79C9A602-8A06-417E-8399-1D2AE7DBDCF0}" sibTransId="{FF71363E-5DDC-4760-8448-5824B1BF74A6}"/>
    <dgm:cxn modelId="{4A29883E-781B-4A77-84CE-01FD8C33C3A0}" srcId="{188C30D7-B94C-44EF-94AE-215C0273EB25}" destId="{48C23ED2-9BA9-4CB5-B399-2C10273780D0}" srcOrd="5" destOrd="0" parTransId="{77178D1D-0665-401E-9718-0A7C95DFB301}" sibTransId="{0B6600B3-8EA1-49BB-AFB9-D3B7731B2EB9}"/>
    <dgm:cxn modelId="{84E5D364-91D4-42D9-81FB-6F7D57F89BA1}" type="presOf" srcId="{188C30D7-B94C-44EF-94AE-215C0273EB25}" destId="{C82F2403-1D10-4AA4-B738-A0462294F12E}" srcOrd="0" destOrd="0" presId="urn:microsoft.com/office/officeart/2008/layout/VerticalCurvedList"/>
    <dgm:cxn modelId="{66528956-1DD4-467D-A535-8976E04791F2}" type="presOf" srcId="{C10E1DDB-6988-4FF8-B958-E02A4EF58A5D}" destId="{F809ABAB-A0D6-4A69-9A18-5DF29805D994}" srcOrd="0" destOrd="0" presId="urn:microsoft.com/office/officeart/2008/layout/VerticalCurvedList"/>
    <dgm:cxn modelId="{25A5D199-41C1-48AE-8FBB-AB8F6E01C3CD}" type="presOf" srcId="{48C23ED2-9BA9-4CB5-B399-2C10273780D0}" destId="{8432D3FD-679D-41F0-8755-7256B1972435}" srcOrd="0" destOrd="0" presId="urn:microsoft.com/office/officeart/2008/layout/VerticalCurvedList"/>
    <dgm:cxn modelId="{3E0EDD51-430A-404C-A5E8-1B40BD6C661F}" type="presOf" srcId="{C25EFAB5-8BB3-405C-AC04-F6112310EC92}" destId="{30A31F6A-0EF3-47DF-8A3F-22435BD62937}" srcOrd="0" destOrd="0" presId="urn:microsoft.com/office/officeart/2008/layout/VerticalCurvedList"/>
    <dgm:cxn modelId="{1050CD15-C2C8-4620-940A-0A6B88491C33}" srcId="{188C30D7-B94C-44EF-94AE-215C0273EB25}" destId="{C25EFAB5-8BB3-405C-AC04-F6112310EC92}" srcOrd="1" destOrd="0" parTransId="{3276C61A-B6BD-4896-B662-160CA8143270}" sibTransId="{14FB5043-5B44-42EA-8832-82CBE4BB039F}"/>
    <dgm:cxn modelId="{225EE2C7-AFB2-470F-AB71-C3841E65D423}" srcId="{188C30D7-B94C-44EF-94AE-215C0273EB25}" destId="{8320F4FE-EA44-462B-B349-F53C5CFB3E86}" srcOrd="0" destOrd="0" parTransId="{9579F95C-A164-4DC8-BB8E-CE35CF2A4291}" sibTransId="{2C3445C4-6CDF-4D75-8044-A444BDA98F90}"/>
    <dgm:cxn modelId="{C3BFC057-DC5C-47E2-9A5A-DF88F57C8B98}" type="presOf" srcId="{8320F4FE-EA44-462B-B349-F53C5CFB3E86}" destId="{EE400CF7-7F85-4610-A286-929182E4B7CE}" srcOrd="0" destOrd="0" presId="urn:microsoft.com/office/officeart/2008/layout/VerticalCurvedList"/>
    <dgm:cxn modelId="{CA09C10D-C853-400B-84A0-3906ED501154}" srcId="{188C30D7-B94C-44EF-94AE-215C0273EB25}" destId="{C10E1DDB-6988-4FF8-B958-E02A4EF58A5D}" srcOrd="3" destOrd="0" parTransId="{B68CF3C2-487C-4278-AE7F-DD64301FB922}" sibTransId="{A1CEB00D-CA79-42BF-A83E-8A9FCD3B0B84}"/>
    <dgm:cxn modelId="{83324772-4F6D-4E7E-B198-4791FC0BEAEA}" type="presOf" srcId="{6A846C97-9FFD-4871-A76A-D7D119517143}" destId="{034D42BA-8EC5-4F01-BBE6-CE1A7C035654}" srcOrd="0" destOrd="0" presId="urn:microsoft.com/office/officeart/2008/layout/VerticalCurvedList"/>
    <dgm:cxn modelId="{5F71EF80-CCFE-46F3-9E16-B7593EFCC127}" type="presOf" srcId="{2C3445C4-6CDF-4D75-8044-A444BDA98F90}" destId="{7E0531E5-8B01-4578-BA19-735001D0A081}" srcOrd="0" destOrd="0" presId="urn:microsoft.com/office/officeart/2008/layout/VerticalCurvedList"/>
    <dgm:cxn modelId="{A3FA705F-4367-4D43-B6B7-58C03539887E}" srcId="{188C30D7-B94C-44EF-94AE-215C0273EB25}" destId="{6A846C97-9FFD-4871-A76A-D7D119517143}" srcOrd="2" destOrd="0" parTransId="{7B89566C-3458-4D57-81F7-B291A7B99F92}" sibTransId="{F3BEDC91-9775-40FC-9D76-3CE6712F4B35}"/>
    <dgm:cxn modelId="{AB1DE665-7D14-40AE-85BF-06BF2D55C659}" type="presParOf" srcId="{C82F2403-1D10-4AA4-B738-A0462294F12E}" destId="{7BF8598A-FC5B-46EF-BCA0-9FBB5B08A000}" srcOrd="0" destOrd="0" presId="urn:microsoft.com/office/officeart/2008/layout/VerticalCurvedList"/>
    <dgm:cxn modelId="{09F775DD-6357-4B22-A8FF-A8ABF692F7D5}" type="presParOf" srcId="{7BF8598A-FC5B-46EF-BCA0-9FBB5B08A000}" destId="{DF578EB1-9446-4DBF-85AC-A89F519B0C1A}" srcOrd="0" destOrd="0" presId="urn:microsoft.com/office/officeart/2008/layout/VerticalCurvedList"/>
    <dgm:cxn modelId="{DD48D456-20A9-43A7-906A-350B9DF41875}" type="presParOf" srcId="{DF578EB1-9446-4DBF-85AC-A89F519B0C1A}" destId="{2FDD48BB-2673-443C-BEF3-EEAD178837ED}" srcOrd="0" destOrd="0" presId="urn:microsoft.com/office/officeart/2008/layout/VerticalCurvedList"/>
    <dgm:cxn modelId="{E9695B9B-5B1E-47DF-80BD-D6B9FF202A6B}" type="presParOf" srcId="{DF578EB1-9446-4DBF-85AC-A89F519B0C1A}" destId="{7E0531E5-8B01-4578-BA19-735001D0A081}" srcOrd="1" destOrd="0" presId="urn:microsoft.com/office/officeart/2008/layout/VerticalCurvedList"/>
    <dgm:cxn modelId="{C6317D1B-B5A9-4DCE-9561-14783716224C}" type="presParOf" srcId="{DF578EB1-9446-4DBF-85AC-A89F519B0C1A}" destId="{28DDB913-3123-4850-B557-1C25FCB2C61F}" srcOrd="2" destOrd="0" presId="urn:microsoft.com/office/officeart/2008/layout/VerticalCurvedList"/>
    <dgm:cxn modelId="{7EEB53DD-8E2B-469A-8340-89FC29A7C5AD}" type="presParOf" srcId="{DF578EB1-9446-4DBF-85AC-A89F519B0C1A}" destId="{17462180-78DA-4E80-905E-DD24D217A3C4}" srcOrd="3" destOrd="0" presId="urn:microsoft.com/office/officeart/2008/layout/VerticalCurvedList"/>
    <dgm:cxn modelId="{81847FD6-760C-410B-BCD0-915A44F8CC86}" type="presParOf" srcId="{7BF8598A-FC5B-46EF-BCA0-9FBB5B08A000}" destId="{EE400CF7-7F85-4610-A286-929182E4B7CE}" srcOrd="1" destOrd="0" presId="urn:microsoft.com/office/officeart/2008/layout/VerticalCurvedList"/>
    <dgm:cxn modelId="{280DF5A2-BFA9-46B8-8D76-330ADF7B4E0F}" type="presParOf" srcId="{7BF8598A-FC5B-46EF-BCA0-9FBB5B08A000}" destId="{4872D3FF-A045-48E0-8992-C409239B776B}" srcOrd="2" destOrd="0" presId="urn:microsoft.com/office/officeart/2008/layout/VerticalCurvedList"/>
    <dgm:cxn modelId="{D4FE9102-06ED-4750-BE5E-35E5FB52D9E9}" type="presParOf" srcId="{4872D3FF-A045-48E0-8992-C409239B776B}" destId="{53A83624-5D6A-4111-B226-C83BFF6683F3}" srcOrd="0" destOrd="0" presId="urn:microsoft.com/office/officeart/2008/layout/VerticalCurvedList"/>
    <dgm:cxn modelId="{5A05ACCB-E757-4A05-AF43-459FC6B48D2D}" type="presParOf" srcId="{7BF8598A-FC5B-46EF-BCA0-9FBB5B08A000}" destId="{30A31F6A-0EF3-47DF-8A3F-22435BD62937}" srcOrd="3" destOrd="0" presId="urn:microsoft.com/office/officeart/2008/layout/VerticalCurvedList"/>
    <dgm:cxn modelId="{F5C2CA38-D75A-47CB-96CC-9543EC4CF22F}" type="presParOf" srcId="{7BF8598A-FC5B-46EF-BCA0-9FBB5B08A000}" destId="{CFE4A0FE-BB55-4F95-B707-10783368B5AB}" srcOrd="4" destOrd="0" presId="urn:microsoft.com/office/officeart/2008/layout/VerticalCurvedList"/>
    <dgm:cxn modelId="{2BEDC044-36BE-4B5F-8BFB-26EA42AFE4E9}" type="presParOf" srcId="{CFE4A0FE-BB55-4F95-B707-10783368B5AB}" destId="{A3C9930A-118B-489A-9B5E-1D8BEB85DFE3}" srcOrd="0" destOrd="0" presId="urn:microsoft.com/office/officeart/2008/layout/VerticalCurvedList"/>
    <dgm:cxn modelId="{1B07FCDE-BAA0-42BD-875C-6D01994E5D6E}" type="presParOf" srcId="{7BF8598A-FC5B-46EF-BCA0-9FBB5B08A000}" destId="{034D42BA-8EC5-4F01-BBE6-CE1A7C035654}" srcOrd="5" destOrd="0" presId="urn:microsoft.com/office/officeart/2008/layout/VerticalCurvedList"/>
    <dgm:cxn modelId="{CB80F503-7709-4D60-B907-79D643290589}" type="presParOf" srcId="{7BF8598A-FC5B-46EF-BCA0-9FBB5B08A000}" destId="{BC1F5826-AB02-4E18-9A1E-282CC76708A2}" srcOrd="6" destOrd="0" presId="urn:microsoft.com/office/officeart/2008/layout/VerticalCurvedList"/>
    <dgm:cxn modelId="{941758F0-3D56-4A7D-A6CC-3138D333CBAD}" type="presParOf" srcId="{BC1F5826-AB02-4E18-9A1E-282CC76708A2}" destId="{18469D8A-B171-4F84-AD71-D87B77C5A378}" srcOrd="0" destOrd="0" presId="urn:microsoft.com/office/officeart/2008/layout/VerticalCurvedList"/>
    <dgm:cxn modelId="{1E0B31B9-B850-4443-B771-43473309379B}" type="presParOf" srcId="{7BF8598A-FC5B-46EF-BCA0-9FBB5B08A000}" destId="{F809ABAB-A0D6-4A69-9A18-5DF29805D994}" srcOrd="7" destOrd="0" presId="urn:microsoft.com/office/officeart/2008/layout/VerticalCurvedList"/>
    <dgm:cxn modelId="{105A81E5-D4B6-43BD-A33E-58BAF364E784}" type="presParOf" srcId="{7BF8598A-FC5B-46EF-BCA0-9FBB5B08A000}" destId="{6D6E86A7-1CD4-4F80-8EDC-F2D0E503C5F6}" srcOrd="8" destOrd="0" presId="urn:microsoft.com/office/officeart/2008/layout/VerticalCurvedList"/>
    <dgm:cxn modelId="{53F77C04-B87F-4157-BA03-92BCF1B57B9F}" type="presParOf" srcId="{6D6E86A7-1CD4-4F80-8EDC-F2D0E503C5F6}" destId="{D336F6F1-6DD1-4456-97B2-8907333150E0}" srcOrd="0" destOrd="0" presId="urn:microsoft.com/office/officeart/2008/layout/VerticalCurvedList"/>
    <dgm:cxn modelId="{0CB67591-A946-421F-B835-333D6322FAB1}" type="presParOf" srcId="{7BF8598A-FC5B-46EF-BCA0-9FBB5B08A000}" destId="{1A10D9D0-721E-4D54-819A-867AB66F4B67}" srcOrd="9" destOrd="0" presId="urn:microsoft.com/office/officeart/2008/layout/VerticalCurvedList"/>
    <dgm:cxn modelId="{6887BA3F-BD1B-4CB2-8F15-BEF3A33EAAF4}" type="presParOf" srcId="{7BF8598A-FC5B-46EF-BCA0-9FBB5B08A000}" destId="{69037391-E6AD-42A4-9877-BAC5ED008B32}" srcOrd="10" destOrd="0" presId="urn:microsoft.com/office/officeart/2008/layout/VerticalCurvedList"/>
    <dgm:cxn modelId="{95E451F8-5B14-456A-9354-05DBCF467F31}" type="presParOf" srcId="{69037391-E6AD-42A4-9877-BAC5ED008B32}" destId="{D6DC4281-D727-4341-8B5A-AC9832214D30}" srcOrd="0" destOrd="0" presId="urn:microsoft.com/office/officeart/2008/layout/VerticalCurvedList"/>
    <dgm:cxn modelId="{AB15B213-3882-4D5C-88FE-A9097C63D895}" type="presParOf" srcId="{7BF8598A-FC5B-46EF-BCA0-9FBB5B08A000}" destId="{8432D3FD-679D-41F0-8755-7256B1972435}" srcOrd="11" destOrd="0" presId="urn:microsoft.com/office/officeart/2008/layout/VerticalCurvedList"/>
    <dgm:cxn modelId="{06BD7A87-F60E-48E9-B7ED-28BA81757E26}" type="presParOf" srcId="{7BF8598A-FC5B-46EF-BCA0-9FBB5B08A000}" destId="{C8881922-8B37-41A5-9018-CA8AB2D5FAE7}" srcOrd="12" destOrd="0" presId="urn:microsoft.com/office/officeart/2008/layout/VerticalCurvedList"/>
    <dgm:cxn modelId="{B81BDE3D-3CFB-4756-A835-FC730BD8DD1A}" type="presParOf" srcId="{C8881922-8B37-41A5-9018-CA8AB2D5FAE7}" destId="{459B0179-2930-4372-A5A0-1640A08391FD}" srcOrd="0" destOrd="0" presId="urn:microsoft.com/office/officeart/2008/layout/VerticalCurvedList"/>
  </dgm:cxnLst>
  <dgm:bg>
    <a:no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F39461-F2EA-43E0-B60C-303CEAD8A791}">
      <dsp:nvSpPr>
        <dsp:cNvPr id="0" name=""/>
        <dsp:cNvSpPr/>
      </dsp:nvSpPr>
      <dsp:spPr>
        <a:xfrm>
          <a:off x="2877401" y="1871120"/>
          <a:ext cx="1498000" cy="770460"/>
        </a:xfrm>
        <a:custGeom>
          <a:avLst/>
          <a:gdLst/>
          <a:ahLst/>
          <a:cxnLst/>
          <a:rect l="0" t="0" r="0" b="0"/>
          <a:pathLst>
            <a:path>
              <a:moveTo>
                <a:pt x="0" y="0"/>
              </a:moveTo>
              <a:lnTo>
                <a:pt x="0" y="525447"/>
              </a:lnTo>
              <a:lnTo>
                <a:pt x="1498000" y="525447"/>
              </a:lnTo>
              <a:lnTo>
                <a:pt x="1498000" y="7704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750460-5F47-44E1-A633-854B072CF4CC}">
      <dsp:nvSpPr>
        <dsp:cNvPr id="0" name=""/>
        <dsp:cNvSpPr/>
      </dsp:nvSpPr>
      <dsp:spPr>
        <a:xfrm>
          <a:off x="1253785" y="1871120"/>
          <a:ext cx="1623616" cy="799464"/>
        </a:xfrm>
        <a:custGeom>
          <a:avLst/>
          <a:gdLst/>
          <a:ahLst/>
          <a:cxnLst/>
          <a:rect l="0" t="0" r="0" b="0"/>
          <a:pathLst>
            <a:path>
              <a:moveTo>
                <a:pt x="1623616" y="0"/>
              </a:moveTo>
              <a:lnTo>
                <a:pt x="1623616" y="554451"/>
              </a:lnTo>
              <a:lnTo>
                <a:pt x="0" y="554451"/>
              </a:lnTo>
              <a:lnTo>
                <a:pt x="0" y="7994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980144-1B6F-468D-AEBF-06830BCEFA6F}">
      <dsp:nvSpPr>
        <dsp:cNvPr id="0" name=""/>
        <dsp:cNvSpPr/>
      </dsp:nvSpPr>
      <dsp:spPr>
        <a:xfrm>
          <a:off x="1554993" y="191661"/>
          <a:ext cx="2644817" cy="16794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6A047F-5534-4F97-9C44-B1A107064D97}">
      <dsp:nvSpPr>
        <dsp:cNvPr id="0" name=""/>
        <dsp:cNvSpPr/>
      </dsp:nvSpPr>
      <dsp:spPr>
        <a:xfrm>
          <a:off x="1848861" y="470836"/>
          <a:ext cx="2644817" cy="16794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GB" sz="3200" kern="1200" dirty="0" smtClean="0"/>
            <a:t>T&amp;F</a:t>
          </a:r>
        </a:p>
        <a:p>
          <a:pPr lvl="0" algn="ctr" defTabSz="1422400">
            <a:lnSpc>
              <a:spcPct val="90000"/>
            </a:lnSpc>
            <a:spcBef>
              <a:spcPct val="0"/>
            </a:spcBef>
            <a:spcAft>
              <a:spcPct val="35000"/>
            </a:spcAft>
          </a:pPr>
          <a:r>
            <a:rPr lang="en-GB" sz="3200" kern="1200" dirty="0" smtClean="0"/>
            <a:t>Group</a:t>
          </a:r>
          <a:endParaRPr lang="en-GB" sz="3200" kern="1200" dirty="0"/>
        </a:p>
      </dsp:txBody>
      <dsp:txXfrm>
        <a:off x="1898051" y="520026"/>
        <a:ext cx="2546437" cy="1581078"/>
      </dsp:txXfrm>
    </dsp:sp>
    <dsp:sp modelId="{854923B6-1090-454D-83F3-0B6F575DF7C9}">
      <dsp:nvSpPr>
        <dsp:cNvPr id="0" name=""/>
        <dsp:cNvSpPr/>
      </dsp:nvSpPr>
      <dsp:spPr>
        <a:xfrm>
          <a:off x="-5756" y="2670585"/>
          <a:ext cx="2519082" cy="16889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0BD7CD-3FF5-4A6D-812A-CE0F68214D1F}">
      <dsp:nvSpPr>
        <dsp:cNvPr id="0" name=""/>
        <dsp:cNvSpPr/>
      </dsp:nvSpPr>
      <dsp:spPr>
        <a:xfrm>
          <a:off x="288112" y="2949760"/>
          <a:ext cx="2519082" cy="16889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GB" sz="3200" kern="1200" dirty="0" smtClean="0">
              <a:solidFill>
                <a:schemeClr val="bg1"/>
              </a:solidFill>
            </a:rPr>
            <a:t>Taylor &amp; Francis eBooks</a:t>
          </a:r>
          <a:endParaRPr lang="en-GB" sz="3200" kern="1200" dirty="0">
            <a:solidFill>
              <a:schemeClr val="bg1"/>
            </a:solidFill>
          </a:endParaRPr>
        </a:p>
      </dsp:txBody>
      <dsp:txXfrm>
        <a:off x="337579" y="2999227"/>
        <a:ext cx="2420148" cy="1589980"/>
      </dsp:txXfrm>
    </dsp:sp>
    <dsp:sp modelId="{93D83C8C-B3CA-4375-8A9D-F1CCCEB9E176}">
      <dsp:nvSpPr>
        <dsp:cNvPr id="0" name=""/>
        <dsp:cNvSpPr/>
      </dsp:nvSpPr>
      <dsp:spPr>
        <a:xfrm>
          <a:off x="3054118" y="2641580"/>
          <a:ext cx="2642569" cy="174262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6C617B-5C6E-484A-A0D7-20459540B94D}">
      <dsp:nvSpPr>
        <dsp:cNvPr id="0" name=""/>
        <dsp:cNvSpPr/>
      </dsp:nvSpPr>
      <dsp:spPr>
        <a:xfrm>
          <a:off x="3347986" y="2920755"/>
          <a:ext cx="2642569" cy="174262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n-GB" sz="4400" kern="1200" dirty="0" smtClean="0">
              <a:solidFill>
                <a:schemeClr val="bg1"/>
              </a:solidFill>
            </a:rPr>
            <a:t>CRC</a:t>
          </a:r>
          <a:r>
            <a:rPr lang="en-GB" sz="4400" kern="1200" baseline="0" dirty="0" smtClean="0">
              <a:solidFill>
                <a:schemeClr val="bg1"/>
              </a:solidFill>
            </a:rPr>
            <a:t> </a:t>
          </a:r>
          <a:r>
            <a:rPr lang="en-GB" sz="3200" kern="1200" baseline="0" dirty="0" err="1" smtClean="0">
              <a:solidFill>
                <a:schemeClr val="bg1"/>
              </a:solidFill>
            </a:rPr>
            <a:t>Netbase</a:t>
          </a:r>
          <a:endParaRPr lang="en-GB" sz="3200" kern="1200" dirty="0">
            <a:solidFill>
              <a:schemeClr val="bg1"/>
            </a:solidFill>
          </a:endParaRPr>
        </a:p>
      </dsp:txBody>
      <dsp:txXfrm>
        <a:off x="3399026" y="2971795"/>
        <a:ext cx="2540489" cy="16405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572" tIns="45786" rIns="91572" bIns="45786" numCol="1" anchor="t" anchorCtr="0" compatLnSpc="1">
            <a:prstTxWarp prst="textNoShape">
              <a:avLst/>
            </a:prstTxWarp>
          </a:bodyPr>
          <a:lstStyle>
            <a:lvl1pPr defTabSz="915678">
              <a:defRPr sz="1200" b="0">
                <a:latin typeface="Arial" charset="0"/>
              </a:defRPr>
            </a:lvl1pPr>
          </a:lstStyle>
          <a:p>
            <a:pPr>
              <a:defRPr/>
            </a:pPr>
            <a:endParaRPr lang="en-GB" dirty="0"/>
          </a:p>
        </p:txBody>
      </p:sp>
      <p:sp>
        <p:nvSpPr>
          <p:cNvPr id="136195" name="Rectangle 3"/>
          <p:cNvSpPr>
            <a:spLocks noGrp="1" noChangeArrowheads="1"/>
          </p:cNvSpPr>
          <p:nvPr>
            <p:ph type="dt" sz="quarter" idx="1"/>
          </p:nvPr>
        </p:nvSpPr>
        <p:spPr bwMode="auto">
          <a:xfrm>
            <a:off x="3851275" y="0"/>
            <a:ext cx="2944813" cy="495300"/>
          </a:xfrm>
          <a:prstGeom prst="rect">
            <a:avLst/>
          </a:prstGeom>
          <a:noFill/>
          <a:ln w="9525">
            <a:noFill/>
            <a:miter lim="800000"/>
            <a:headEnd/>
            <a:tailEnd/>
          </a:ln>
          <a:effectLst/>
        </p:spPr>
        <p:txBody>
          <a:bodyPr vert="horz" wrap="square" lIns="91572" tIns="45786" rIns="91572" bIns="45786" numCol="1" anchor="t" anchorCtr="0" compatLnSpc="1">
            <a:prstTxWarp prst="textNoShape">
              <a:avLst/>
            </a:prstTxWarp>
          </a:bodyPr>
          <a:lstStyle>
            <a:lvl1pPr algn="r" defTabSz="915678">
              <a:defRPr sz="1200" b="0">
                <a:latin typeface="Arial" charset="0"/>
              </a:defRPr>
            </a:lvl1pPr>
          </a:lstStyle>
          <a:p>
            <a:pPr>
              <a:defRPr/>
            </a:pPr>
            <a:endParaRPr lang="en-GB" dirty="0"/>
          </a:p>
        </p:txBody>
      </p:sp>
      <p:sp>
        <p:nvSpPr>
          <p:cNvPr id="136196" name="Rectangle 4"/>
          <p:cNvSpPr>
            <a:spLocks noGrp="1" noChangeArrowheads="1"/>
          </p:cNvSpPr>
          <p:nvPr>
            <p:ph type="ftr" sz="quarter" idx="2"/>
          </p:nvPr>
        </p:nvSpPr>
        <p:spPr bwMode="auto">
          <a:xfrm>
            <a:off x="0" y="9431338"/>
            <a:ext cx="2944813" cy="495300"/>
          </a:xfrm>
          <a:prstGeom prst="rect">
            <a:avLst/>
          </a:prstGeom>
          <a:noFill/>
          <a:ln w="9525">
            <a:noFill/>
            <a:miter lim="800000"/>
            <a:headEnd/>
            <a:tailEnd/>
          </a:ln>
          <a:effectLst/>
        </p:spPr>
        <p:txBody>
          <a:bodyPr vert="horz" wrap="square" lIns="91572" tIns="45786" rIns="91572" bIns="45786" numCol="1" anchor="b" anchorCtr="0" compatLnSpc="1">
            <a:prstTxWarp prst="textNoShape">
              <a:avLst/>
            </a:prstTxWarp>
          </a:bodyPr>
          <a:lstStyle>
            <a:lvl1pPr defTabSz="915678">
              <a:defRPr sz="1200" b="0">
                <a:latin typeface="Arial" charset="0"/>
              </a:defRPr>
            </a:lvl1pPr>
          </a:lstStyle>
          <a:p>
            <a:pPr>
              <a:defRPr/>
            </a:pPr>
            <a:endParaRPr lang="en-GB" dirty="0"/>
          </a:p>
        </p:txBody>
      </p:sp>
      <p:sp>
        <p:nvSpPr>
          <p:cNvPr id="136197" name="Rectangle 5"/>
          <p:cNvSpPr>
            <a:spLocks noGrp="1" noChangeArrowheads="1"/>
          </p:cNvSpPr>
          <p:nvPr>
            <p:ph type="sldNum" sz="quarter" idx="3"/>
          </p:nvPr>
        </p:nvSpPr>
        <p:spPr bwMode="auto">
          <a:xfrm>
            <a:off x="3851275" y="9431338"/>
            <a:ext cx="2944813" cy="495300"/>
          </a:xfrm>
          <a:prstGeom prst="rect">
            <a:avLst/>
          </a:prstGeom>
          <a:noFill/>
          <a:ln w="9525">
            <a:noFill/>
            <a:miter lim="800000"/>
            <a:headEnd/>
            <a:tailEnd/>
          </a:ln>
          <a:effectLst/>
        </p:spPr>
        <p:txBody>
          <a:bodyPr vert="horz" wrap="square" lIns="91572" tIns="45786" rIns="91572" bIns="45786" numCol="1" anchor="b" anchorCtr="0" compatLnSpc="1">
            <a:prstTxWarp prst="textNoShape">
              <a:avLst/>
            </a:prstTxWarp>
          </a:bodyPr>
          <a:lstStyle>
            <a:lvl1pPr algn="r" defTabSz="915678">
              <a:defRPr sz="1200" b="0">
                <a:latin typeface="Arial" charset="0"/>
              </a:defRPr>
            </a:lvl1pPr>
          </a:lstStyle>
          <a:p>
            <a:pPr>
              <a:defRPr/>
            </a:pPr>
            <a:fld id="{48819F90-3C14-4F2A-AD32-26408CE819ED}" type="slidenum">
              <a:rPr lang="en-GB"/>
              <a:pPr>
                <a:defRPr/>
              </a:pPr>
              <a:t>‹#›</a:t>
            </a:fld>
            <a:endParaRPr lang="en-GB" dirty="0"/>
          </a:p>
        </p:txBody>
      </p:sp>
    </p:spTree>
    <p:extLst>
      <p:ext uri="{BB962C8B-B14F-4D97-AF65-F5344CB8AC3E}">
        <p14:creationId xmlns:p14="http://schemas.microsoft.com/office/powerpoint/2010/main" val="528859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2195" tIns="46097" rIns="92195" bIns="46097" numCol="1" anchor="t" anchorCtr="0" compatLnSpc="1">
            <a:prstTxWarp prst="textNoShape">
              <a:avLst/>
            </a:prstTxWarp>
          </a:bodyPr>
          <a:lstStyle>
            <a:lvl1pPr>
              <a:defRPr sz="1200" b="0">
                <a:latin typeface="Arial" charset="0"/>
              </a:defRPr>
            </a:lvl1pPr>
          </a:lstStyle>
          <a:p>
            <a:pPr>
              <a:defRPr/>
            </a:pPr>
            <a:endParaRPr lang="en-US" dirty="0"/>
          </a:p>
        </p:txBody>
      </p:sp>
      <p:sp>
        <p:nvSpPr>
          <p:cNvPr id="9219" name="Rectangle 3"/>
          <p:cNvSpPr>
            <a:spLocks noGrp="1" noChangeArrowheads="1"/>
          </p:cNvSpPr>
          <p:nvPr>
            <p:ph type="dt" idx="1"/>
          </p:nvPr>
        </p:nvSpPr>
        <p:spPr bwMode="auto">
          <a:xfrm>
            <a:off x="3851275" y="0"/>
            <a:ext cx="2944813" cy="495300"/>
          </a:xfrm>
          <a:prstGeom prst="rect">
            <a:avLst/>
          </a:prstGeom>
          <a:noFill/>
          <a:ln w="9525">
            <a:noFill/>
            <a:miter lim="800000"/>
            <a:headEnd/>
            <a:tailEnd/>
          </a:ln>
          <a:effectLst/>
        </p:spPr>
        <p:txBody>
          <a:bodyPr vert="horz" wrap="square" lIns="92195" tIns="46097" rIns="92195" bIns="46097" numCol="1" anchor="t" anchorCtr="0" compatLnSpc="1">
            <a:prstTxWarp prst="textNoShape">
              <a:avLst/>
            </a:prstTxWarp>
          </a:bodyPr>
          <a:lstStyle>
            <a:lvl1pPr algn="r">
              <a:defRPr sz="1200" b="0">
                <a:latin typeface="Arial" charset="0"/>
              </a:defRPr>
            </a:lvl1pPr>
          </a:lstStyle>
          <a:p>
            <a:pPr>
              <a:defRPr/>
            </a:pPr>
            <a:endParaRPr lang="en-US" dirty="0"/>
          </a:p>
        </p:txBody>
      </p:sp>
      <p:sp>
        <p:nvSpPr>
          <p:cNvPr id="28676" name="Rectangle 4"/>
          <p:cNvSpPr>
            <a:spLocks noGrp="1" noRot="1" noChangeAspect="1" noChangeArrowheads="1" noTextEdit="1"/>
          </p:cNvSpPr>
          <p:nvPr>
            <p:ph type="sldImg" idx="2"/>
          </p:nvPr>
        </p:nvSpPr>
        <p:spPr bwMode="auto">
          <a:xfrm>
            <a:off x="915988" y="744538"/>
            <a:ext cx="4965700" cy="3724275"/>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79450" y="4716463"/>
            <a:ext cx="5438775" cy="4467225"/>
          </a:xfrm>
          <a:prstGeom prst="rect">
            <a:avLst/>
          </a:prstGeom>
          <a:noFill/>
          <a:ln w="9525">
            <a:noFill/>
            <a:miter lim="800000"/>
            <a:headEnd/>
            <a:tailEnd/>
          </a:ln>
          <a:effectLst/>
        </p:spPr>
        <p:txBody>
          <a:bodyPr vert="horz" wrap="square" lIns="92195" tIns="46097" rIns="92195" bIns="4609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9431338"/>
            <a:ext cx="2944813" cy="495300"/>
          </a:xfrm>
          <a:prstGeom prst="rect">
            <a:avLst/>
          </a:prstGeom>
          <a:noFill/>
          <a:ln w="9525">
            <a:noFill/>
            <a:miter lim="800000"/>
            <a:headEnd/>
            <a:tailEnd/>
          </a:ln>
          <a:effectLst/>
        </p:spPr>
        <p:txBody>
          <a:bodyPr vert="horz" wrap="square" lIns="92195" tIns="46097" rIns="92195" bIns="46097" numCol="1" anchor="b" anchorCtr="0" compatLnSpc="1">
            <a:prstTxWarp prst="textNoShape">
              <a:avLst/>
            </a:prstTxWarp>
          </a:bodyPr>
          <a:lstStyle>
            <a:lvl1pPr>
              <a:defRPr sz="1200" b="0">
                <a:latin typeface="Arial" charset="0"/>
              </a:defRPr>
            </a:lvl1pPr>
          </a:lstStyle>
          <a:p>
            <a:pPr>
              <a:defRPr/>
            </a:pPr>
            <a:endParaRPr lang="en-US" dirty="0"/>
          </a:p>
        </p:txBody>
      </p:sp>
      <p:sp>
        <p:nvSpPr>
          <p:cNvPr id="9223" name="Rectangle 7"/>
          <p:cNvSpPr>
            <a:spLocks noGrp="1" noChangeArrowheads="1"/>
          </p:cNvSpPr>
          <p:nvPr>
            <p:ph type="sldNum" sz="quarter" idx="5"/>
          </p:nvPr>
        </p:nvSpPr>
        <p:spPr bwMode="auto">
          <a:xfrm>
            <a:off x="3851275" y="9431338"/>
            <a:ext cx="2944813" cy="495300"/>
          </a:xfrm>
          <a:prstGeom prst="rect">
            <a:avLst/>
          </a:prstGeom>
          <a:noFill/>
          <a:ln w="9525">
            <a:noFill/>
            <a:miter lim="800000"/>
            <a:headEnd/>
            <a:tailEnd/>
          </a:ln>
          <a:effectLst/>
        </p:spPr>
        <p:txBody>
          <a:bodyPr vert="horz" wrap="square" lIns="92195" tIns="46097" rIns="92195" bIns="46097" numCol="1" anchor="b" anchorCtr="0" compatLnSpc="1">
            <a:prstTxWarp prst="textNoShape">
              <a:avLst/>
            </a:prstTxWarp>
          </a:bodyPr>
          <a:lstStyle>
            <a:lvl1pPr algn="r">
              <a:defRPr sz="1200" b="0">
                <a:latin typeface="Arial" charset="0"/>
              </a:defRPr>
            </a:lvl1pPr>
          </a:lstStyle>
          <a:p>
            <a:pPr>
              <a:defRPr/>
            </a:pPr>
            <a:fld id="{53801B5E-48B6-40C8-9384-5182ED3B09A4}" type="slidenum">
              <a:rPr lang="en-US"/>
              <a:pPr>
                <a:defRPr/>
              </a:pPr>
              <a:t>‹#›</a:t>
            </a:fld>
            <a:endParaRPr lang="en-US" dirty="0"/>
          </a:p>
        </p:txBody>
      </p:sp>
    </p:spTree>
    <p:extLst>
      <p:ext uri="{BB962C8B-B14F-4D97-AF65-F5344CB8AC3E}">
        <p14:creationId xmlns:p14="http://schemas.microsoft.com/office/powerpoint/2010/main" val="28200073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tandfebooks.co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53801B5E-48B6-40C8-9384-5182ED3B09A4}" type="slidenum">
              <a:rPr lang="en-US" smtClean="0"/>
              <a:pPr>
                <a:defRPr/>
              </a:pPr>
              <a:t>2</a:t>
            </a:fld>
            <a:endParaRPr lang="en-US" dirty="0"/>
          </a:p>
        </p:txBody>
      </p:sp>
    </p:spTree>
    <p:extLst>
      <p:ext uri="{BB962C8B-B14F-4D97-AF65-F5344CB8AC3E}">
        <p14:creationId xmlns:p14="http://schemas.microsoft.com/office/powerpoint/2010/main" val="23039123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charset="0"/>
                <a:ea typeface="+mn-ea"/>
                <a:cs typeface="+mn-cs"/>
              </a:rPr>
              <a:t>The priorities of Scientific, Technical and Medical (STM) publishing are driving the Open Access (OA) debate, at the expense of HSS, whose titles typically have a longer shelf-life. Whilst Palgrave has embraced new publishing opportunities and models under OA Elsevier and Sage have found themselves at the centre of scandal’s surrounding either payment for OA material or the acceptance of hoax papers.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0" i="0" kern="1200" dirty="0" smtClean="0">
                <a:solidFill>
                  <a:schemeClr val="tx1"/>
                </a:solidFill>
                <a:effectLst/>
                <a:latin typeface="Arial" charset="0"/>
                <a:ea typeface="+mn-ea"/>
                <a:cs typeface="+mn-cs"/>
              </a:rPr>
              <a:t>The article publishing charge for an Open Select article is USD$2,950 (£1,788 / €2,150).</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Open Access ensures:</a:t>
            </a:r>
          </a:p>
          <a:p>
            <a:r>
              <a:rPr lang="en-GB" sz="1200" b="0" i="0" kern="1200" dirty="0" smtClean="0">
                <a:solidFill>
                  <a:schemeClr val="tx1"/>
                </a:solidFill>
                <a:effectLst/>
                <a:latin typeface="Arial" charset="0"/>
                <a:ea typeface="+mn-ea"/>
                <a:cs typeface="+mn-cs"/>
              </a:rPr>
              <a:t>Immediate, universal access to your article on publication</a:t>
            </a:r>
          </a:p>
          <a:p>
            <a:r>
              <a:rPr lang="en-GB" sz="1200" b="0" i="0" kern="1200" dirty="0" smtClean="0">
                <a:solidFill>
                  <a:schemeClr val="tx1"/>
                </a:solidFill>
                <a:effectLst/>
                <a:latin typeface="Arial" charset="0"/>
                <a:ea typeface="+mn-ea"/>
                <a:cs typeface="+mn-cs"/>
              </a:rPr>
              <a:t>High visibility and discoverability via the Cogent OA website as well as on Taylor &amp; Francis Online</a:t>
            </a:r>
          </a:p>
          <a:p>
            <a:r>
              <a:rPr lang="en-GB" sz="1200" b="0" i="0" kern="1200" dirty="0" smtClean="0">
                <a:solidFill>
                  <a:schemeClr val="tx1"/>
                </a:solidFill>
                <a:effectLst/>
                <a:latin typeface="Arial" charset="0"/>
                <a:ea typeface="+mn-ea"/>
                <a:cs typeface="+mn-cs"/>
              </a:rPr>
              <a:t>Input from, and dialog with, expert editors and editorial boards</a:t>
            </a:r>
          </a:p>
          <a:p>
            <a:r>
              <a:rPr lang="en-GB" sz="1200" b="0" i="0" kern="1200" dirty="0" smtClean="0">
                <a:solidFill>
                  <a:schemeClr val="tx1"/>
                </a:solidFill>
                <a:effectLst/>
                <a:latin typeface="Arial" charset="0"/>
                <a:ea typeface="+mn-ea"/>
                <a:cs typeface="+mn-cs"/>
              </a:rPr>
              <a:t>Retention of full copyright of your article</a:t>
            </a:r>
          </a:p>
          <a:p>
            <a:r>
              <a:rPr lang="en-GB" sz="1200" b="0" i="0" kern="1200" dirty="0" smtClean="0">
                <a:solidFill>
                  <a:schemeClr val="tx1"/>
                </a:solidFill>
                <a:effectLst/>
                <a:latin typeface="Arial" charset="0"/>
                <a:ea typeface="+mn-ea"/>
                <a:cs typeface="+mn-cs"/>
              </a:rPr>
              <a:t>Rapid online publication</a:t>
            </a:r>
          </a:p>
          <a:p>
            <a:r>
              <a:rPr lang="en-GB" sz="1200" b="0" i="0" kern="1200" dirty="0" smtClean="0">
                <a:solidFill>
                  <a:schemeClr val="tx1"/>
                </a:solidFill>
                <a:effectLst/>
                <a:latin typeface="Arial" charset="0"/>
                <a:ea typeface="+mn-ea"/>
                <a:cs typeface="+mn-cs"/>
              </a:rPr>
              <a:t>Global marketing and publicity</a:t>
            </a:r>
          </a:p>
          <a:p>
            <a:r>
              <a:rPr lang="en-GB" sz="1200" b="0" i="0" kern="1200" dirty="0" smtClean="0">
                <a:solidFill>
                  <a:schemeClr val="tx1"/>
                </a:solidFill>
                <a:effectLst/>
                <a:latin typeface="Arial" charset="0"/>
                <a:ea typeface="+mn-ea"/>
                <a:cs typeface="+mn-cs"/>
              </a:rPr>
              <a:t>Download and citation statistics for your article</a:t>
            </a:r>
          </a:p>
          <a:p>
            <a:r>
              <a:rPr lang="en-GB" sz="1200" b="0" i="0" kern="1200" dirty="0" smtClean="0">
                <a:solidFill>
                  <a:schemeClr val="tx1"/>
                </a:solidFill>
                <a:effectLst/>
                <a:latin typeface="Arial" charset="0"/>
                <a:ea typeface="+mn-ea"/>
                <a:cs typeface="+mn-cs"/>
              </a:rPr>
              <a:t>Access to a suite of resources to help optimize usage and citation of your work</a:t>
            </a:r>
          </a:p>
          <a:p>
            <a:r>
              <a:rPr lang="en-GB" sz="1200" b="0" i="0" kern="1200" dirty="0" smtClean="0">
                <a:solidFill>
                  <a:schemeClr val="tx1"/>
                </a:solidFill>
                <a:effectLst/>
                <a:latin typeface="Arial" charset="0"/>
                <a:ea typeface="+mn-ea"/>
                <a:cs typeface="+mn-cs"/>
              </a:rPr>
              <a:t>Guaranteed legacy preservation of your article</a:t>
            </a:r>
          </a:p>
          <a:p>
            <a:r>
              <a:rPr lang="en-GB" sz="1200" b="0" i="0" kern="1200" dirty="0" smtClean="0">
                <a:solidFill>
                  <a:schemeClr val="tx1"/>
                </a:solidFill>
                <a:effectLst/>
                <a:latin typeface="Arial" charset="0"/>
                <a:ea typeface="+mn-ea"/>
                <a:cs typeface="+mn-cs"/>
              </a:rPr>
              <a:t>Discounts and waivers for authors in developing regions</a:t>
            </a:r>
          </a:p>
          <a:p>
            <a:endParaRPr lang="en-GB" dirty="0"/>
          </a:p>
        </p:txBody>
      </p:sp>
      <p:sp>
        <p:nvSpPr>
          <p:cNvPr id="4" name="Slide Number Placeholder 3"/>
          <p:cNvSpPr>
            <a:spLocks noGrp="1"/>
          </p:cNvSpPr>
          <p:nvPr>
            <p:ph type="sldNum" sz="quarter" idx="10"/>
          </p:nvPr>
        </p:nvSpPr>
        <p:spPr/>
        <p:txBody>
          <a:bodyPr/>
          <a:lstStyle/>
          <a:p>
            <a:pPr>
              <a:defRPr/>
            </a:pPr>
            <a:fld id="{53801B5E-48B6-40C8-9384-5182ED3B09A4}" type="slidenum">
              <a:rPr lang="en-US" smtClean="0"/>
              <a:pPr>
                <a:defRPr/>
              </a:pPr>
              <a:t>12</a:t>
            </a:fld>
            <a:endParaRPr lang="en-US" dirty="0"/>
          </a:p>
        </p:txBody>
      </p:sp>
    </p:spTree>
    <p:extLst>
      <p:ext uri="{BB962C8B-B14F-4D97-AF65-F5344CB8AC3E}">
        <p14:creationId xmlns:p14="http://schemas.microsoft.com/office/powerpoint/2010/main" val="7933526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CF9962F-CE57-463E-AF64-C4CBBE5EFF55}" type="slidenum">
              <a:rPr lang="en-GB" smtClean="0"/>
              <a:t>13</a:t>
            </a:fld>
            <a:endParaRPr lang="en-GB"/>
          </a:p>
        </p:txBody>
      </p:sp>
    </p:spTree>
    <p:extLst>
      <p:ext uri="{BB962C8B-B14F-4D97-AF65-F5344CB8AC3E}">
        <p14:creationId xmlns:p14="http://schemas.microsoft.com/office/powerpoint/2010/main" val="778004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Imprints with logos and one sentence about each</a:t>
            </a:r>
            <a:endParaRPr lang="en-GB" dirty="0"/>
          </a:p>
        </p:txBody>
      </p:sp>
      <p:sp>
        <p:nvSpPr>
          <p:cNvPr id="4" name="Slide Number Placeholder 3"/>
          <p:cNvSpPr>
            <a:spLocks noGrp="1"/>
          </p:cNvSpPr>
          <p:nvPr>
            <p:ph type="sldNum" sz="quarter" idx="10"/>
          </p:nvPr>
        </p:nvSpPr>
        <p:spPr/>
        <p:txBody>
          <a:bodyPr/>
          <a:lstStyle/>
          <a:p>
            <a:pPr>
              <a:defRPr/>
            </a:pPr>
            <a:fld id="{53801B5E-48B6-40C8-9384-5182ED3B09A4}" type="slidenum">
              <a:rPr lang="en-US" smtClean="0"/>
              <a:pPr>
                <a:defRPr/>
              </a:pPr>
              <a:t>3</a:t>
            </a:fld>
            <a:endParaRPr lang="en-US" dirty="0"/>
          </a:p>
        </p:txBody>
      </p:sp>
    </p:spTree>
    <p:extLst>
      <p:ext uri="{BB962C8B-B14F-4D97-AF65-F5344CB8AC3E}">
        <p14:creationId xmlns:p14="http://schemas.microsoft.com/office/powerpoint/2010/main" val="3352843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Current</a:t>
            </a:r>
            <a:r>
              <a:rPr lang="en-GB" baseline="0" dirty="0" smtClean="0"/>
              <a:t> trends in the academic publishing market: large publishers moving to becoming “online educational platforms” and focusing more and more on providing online learning content and platforms. Our competitors have started pairing up with digital start-ups and tech giants: </a:t>
            </a:r>
            <a:r>
              <a:rPr lang="en-GB" sz="1200" kern="1200" dirty="0" smtClean="0">
                <a:solidFill>
                  <a:schemeClr val="tx1"/>
                </a:solidFill>
                <a:effectLst/>
                <a:latin typeface="Arial" charset="0"/>
                <a:ea typeface="+mn-ea"/>
                <a:cs typeface="+mn-cs"/>
              </a:rPr>
              <a:t>Cengage Learning, Macmillan Education, McGraw-Hill, Pearson Education and John Wiley &amp; Sons have all joined forces with Google to enable students to buy and rent books through GooglePlay Textbooks; while McGraw-Hill, Pearson Education, Macmillan Education and Cengage Learning are increasing the sophistication of their integration with BlackBoard. </a:t>
            </a:r>
          </a:p>
          <a:p>
            <a:endParaRPr lang="en-GB"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The Palgrave</a:t>
            </a:r>
            <a:r>
              <a:rPr lang="en-GB" sz="1200" kern="1200" baseline="0" dirty="0" smtClean="0">
                <a:solidFill>
                  <a:schemeClr val="tx1"/>
                </a:solidFill>
                <a:effectLst/>
                <a:latin typeface="Arial" charset="0"/>
                <a:ea typeface="+mn-ea"/>
                <a:cs typeface="+mn-cs"/>
              </a:rPr>
              <a:t> Pivot and Connect programmes have recognised a growing need for the fast publication of new research in a digestible format – with titles publishing within 12 weeks via a peer-review process and are often longer than a journal article but shorter than a monograph. At T&amp;F, we have also recognised the need to present ground-breaking research across a diverse range of subject areas, from memory studies and Latin American security to risk studies and e-learning in an innovative form i.e. Routledge Handbooks and Companions that combine the latest research in niche subject areas.</a:t>
            </a:r>
          </a:p>
          <a:p>
            <a:endParaRPr lang="en-GB" sz="1200" kern="1200" baseline="0" dirty="0" smtClean="0">
              <a:solidFill>
                <a:schemeClr val="tx1"/>
              </a:solidFill>
              <a:effectLst/>
              <a:latin typeface="Arial" charset="0"/>
              <a:ea typeface="+mn-ea"/>
              <a:cs typeface="+mn-cs"/>
            </a:endParaRPr>
          </a:p>
          <a:p>
            <a:r>
              <a:rPr lang="en-GB" sz="1200" kern="1200" baseline="0" dirty="0" smtClean="0">
                <a:solidFill>
                  <a:schemeClr val="tx1"/>
                </a:solidFill>
                <a:effectLst/>
                <a:latin typeface="Arial" charset="0"/>
                <a:ea typeface="+mn-ea"/>
                <a:cs typeface="+mn-cs"/>
              </a:rPr>
              <a:t>The sheer volume of titles offered by T&amp;F has meant that we have needed to create certain tools to improve visibility and collection curation. </a:t>
            </a:r>
            <a:r>
              <a:rPr lang="en-GB" sz="1200" kern="1200" baseline="0" dirty="0" err="1" smtClean="0">
                <a:solidFill>
                  <a:schemeClr val="tx1"/>
                </a:solidFill>
                <a:effectLst/>
                <a:latin typeface="Arial" charset="0"/>
                <a:ea typeface="+mn-ea"/>
                <a:cs typeface="+mn-cs"/>
              </a:rPr>
              <a:t>Bazinga</a:t>
            </a:r>
            <a:r>
              <a:rPr lang="en-GB" sz="1200" kern="1200" baseline="0" dirty="0" smtClean="0">
                <a:solidFill>
                  <a:schemeClr val="tx1"/>
                </a:solidFill>
                <a:effectLst/>
                <a:latin typeface="Arial" charset="0"/>
                <a:ea typeface="+mn-ea"/>
                <a:cs typeface="+mn-cs"/>
              </a:rPr>
              <a:t> is a unique marketing tool that allows us to create personalised catalogues based on your library’s focus or acquisitions area. These catalogues can include unique titles, logos, contact details and title selection based on even the most niche areas. Concurrently, this can be combined with a free-to-view collection, where we put together an entire collection for your library based on certain subject areas and give you a period of free viewing to ensure your library budget is maximised and you are making the right decisions for you collection.</a:t>
            </a:r>
            <a:endParaRPr lang="en-GB" sz="1200" kern="1200" dirty="0" smtClean="0">
              <a:solidFill>
                <a:schemeClr val="tx1"/>
              </a:solidFill>
              <a:effectLst/>
              <a:latin typeface="Arial" charset="0"/>
              <a:ea typeface="+mn-ea"/>
              <a:cs typeface="+mn-cs"/>
            </a:endParaRPr>
          </a:p>
          <a:p>
            <a:endParaRPr lang="en-GB"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53801B5E-48B6-40C8-9384-5182ED3B09A4}" type="slidenum">
              <a:rPr lang="en-US" smtClean="0"/>
              <a:pPr>
                <a:defRPr/>
              </a:pPr>
              <a:t>4</a:t>
            </a:fld>
            <a:endParaRPr lang="en-US" dirty="0"/>
          </a:p>
        </p:txBody>
      </p:sp>
    </p:spTree>
    <p:extLst>
      <p:ext uri="{BB962C8B-B14F-4D97-AF65-F5344CB8AC3E}">
        <p14:creationId xmlns:p14="http://schemas.microsoft.com/office/powerpoint/2010/main" val="53966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a:t>
            </a:r>
            <a:r>
              <a:rPr lang="en-GB" baseline="0" dirty="0" smtClean="0"/>
              <a:t>vast majority of our eBook content is hosted on two platforms: </a:t>
            </a:r>
            <a:r>
              <a:rPr lang="en-GB" dirty="0" smtClean="0"/>
              <a:t>Taylor and Francis eBooks (</a:t>
            </a:r>
            <a:r>
              <a:rPr lang="en-GB" u="sng" dirty="0" smtClean="0"/>
              <a:t>www.tandfebooks.com</a:t>
            </a:r>
            <a:r>
              <a:rPr lang="en-GB" dirty="0" smtClean="0"/>
              <a:t>) houses our Humanities and Social Sciences titles,</a:t>
            </a:r>
            <a:r>
              <a:rPr lang="en-GB" baseline="0" dirty="0" smtClean="0"/>
              <a:t> while </a:t>
            </a:r>
            <a:r>
              <a:rPr lang="en-GB" dirty="0" smtClean="0"/>
              <a:t>the CRCnetBASE</a:t>
            </a:r>
            <a:r>
              <a:rPr lang="en-GB" baseline="0" dirty="0" smtClean="0"/>
              <a:t> platform (</a:t>
            </a:r>
            <a:r>
              <a:rPr lang="en-GB" u="sng" baseline="0" dirty="0" smtClean="0"/>
              <a:t>www.crcnetbase.com</a:t>
            </a:r>
            <a:r>
              <a:rPr lang="en-GB" baseline="0" dirty="0" smtClean="0"/>
              <a:t>) </a:t>
            </a:r>
            <a:r>
              <a:rPr lang="en-GB" dirty="0" smtClean="0"/>
              <a:t>hosts our Scientific, Technical </a:t>
            </a:r>
            <a:r>
              <a:rPr lang="en-GB" baseline="0" dirty="0" smtClean="0"/>
              <a:t>and Medical content.</a:t>
            </a:r>
          </a:p>
          <a:p>
            <a:endParaRPr lang="en-GB" baseline="0" dirty="0" smtClean="0"/>
          </a:p>
        </p:txBody>
      </p:sp>
      <p:sp>
        <p:nvSpPr>
          <p:cNvPr id="4" name="Slide Number Placeholder 3"/>
          <p:cNvSpPr>
            <a:spLocks noGrp="1"/>
          </p:cNvSpPr>
          <p:nvPr>
            <p:ph type="sldNum" sz="quarter" idx="10"/>
          </p:nvPr>
        </p:nvSpPr>
        <p:spPr/>
        <p:txBody>
          <a:bodyPr/>
          <a:lstStyle/>
          <a:p>
            <a:pPr>
              <a:defRPr/>
            </a:pPr>
            <a:fld id="{6FAECFC7-09AC-4045-9CD5-F5CA56EB1529}" type="slidenum">
              <a:rPr lang="en-GB" smtClean="0"/>
              <a:pPr>
                <a:defRPr/>
              </a:pPr>
              <a:t>5</a:t>
            </a:fld>
            <a:endParaRPr lang="en-GB"/>
          </a:p>
        </p:txBody>
      </p:sp>
    </p:spTree>
    <p:extLst>
      <p:ext uri="{BB962C8B-B14F-4D97-AF65-F5344CB8AC3E}">
        <p14:creationId xmlns:p14="http://schemas.microsoft.com/office/powerpoint/2010/main" val="2192061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E1A00389-8BBF-4562-8B8A-24727882BDEE}" type="slidenum">
              <a:rPr lang="en-GB" smtClean="0"/>
              <a:pPr/>
              <a:t>6</a:t>
            </a:fld>
            <a:endParaRPr lang="en-GB"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defTabSz="922721" eaLnBrk="1" hangingPunct="1">
              <a:defRPr/>
            </a:pPr>
            <a:r>
              <a:rPr lang="en-GB" dirty="0">
                <a:latin typeface="Times New Roman" pitchFamily="18" charset="0"/>
              </a:rPr>
              <a:t>TFE – Taylor &amp; Francis eBooks (HSS) </a:t>
            </a:r>
          </a:p>
          <a:p>
            <a:pPr defTabSz="922721" eaLnBrk="1" hangingPunct="1">
              <a:defRPr/>
            </a:pPr>
            <a:r>
              <a:rPr lang="en-GB" dirty="0">
                <a:latin typeface="Times New Roman" pitchFamily="18" charset="0"/>
              </a:rPr>
              <a:t>The site offers access to premier Humanities, Social Sciences, Behavioural Sciences, Built Environment and Law content — from renowned imprints such as Routledge, Psychology Press and Focal Press. There are more than 50,000 titles available for purchase by institutions via the eBook collections — from general subject areas to interdisciplinary selections hand-picked by the editorial teams. These are available to purchase outright, and on a one year subscription basis. We can also assist you to tailor-make your own customised package.</a:t>
            </a:r>
          </a:p>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a:p>
            <a:r>
              <a:rPr lang="en-US" altLang="en-US" dirty="0" smtClean="0"/>
              <a:t>Huge subject breadth consisting of digital versions of our most prestigious imprints - CRC eBook Platform hosts our Science and Technology content – 12,000+ eBooks</a:t>
            </a:r>
          </a:p>
          <a:p>
            <a:endParaRPr lang="en-US" altLang="en-US" dirty="0" smtClean="0"/>
          </a:p>
          <a:p>
            <a:pPr marL="1257300" lvl="2" indent="-342900">
              <a:lnSpc>
                <a:spcPct val="150000"/>
              </a:lnSpc>
              <a:buFont typeface="Arial" panose="020B0604020202020204" pitchFamily="34" charset="0"/>
              <a:buChar char="•"/>
            </a:pPr>
            <a:r>
              <a:rPr lang="en-US" b="1" dirty="0" smtClean="0">
                <a:solidFill>
                  <a:prstClr val="black"/>
                </a:solidFill>
                <a:latin typeface="Calibri"/>
                <a:cs typeface="Times New Roman" pitchFamily="18" charset="0"/>
              </a:rPr>
              <a:t>100%  DRM-FREE material</a:t>
            </a:r>
          </a:p>
          <a:p>
            <a:pPr marL="1257300" lvl="2" indent="-342900">
              <a:lnSpc>
                <a:spcPct val="150000"/>
              </a:lnSpc>
              <a:buFont typeface="Arial" panose="020B0604020202020204" pitchFamily="34" charset="0"/>
              <a:buChar char="•"/>
            </a:pPr>
            <a:r>
              <a:rPr lang="en-US" b="1" dirty="0" smtClean="0">
                <a:solidFill>
                  <a:prstClr val="black"/>
                </a:solidFill>
                <a:latin typeface="Calibri"/>
                <a:cs typeface="Times New Roman" pitchFamily="18" charset="0"/>
              </a:rPr>
              <a:t>Personalized bookshelf</a:t>
            </a:r>
          </a:p>
          <a:p>
            <a:pPr marL="1257300" lvl="2" indent="-342900">
              <a:lnSpc>
                <a:spcPct val="150000"/>
              </a:lnSpc>
              <a:buFont typeface="Arial" panose="020B0604020202020204" pitchFamily="34" charset="0"/>
              <a:buChar char="•"/>
            </a:pPr>
            <a:r>
              <a:rPr lang="en-US" b="1" dirty="0" smtClean="0">
                <a:solidFill>
                  <a:prstClr val="black"/>
                </a:solidFill>
                <a:latin typeface="Calibri"/>
                <a:cs typeface="Times New Roman" pitchFamily="18" charset="0"/>
              </a:rPr>
              <a:t>Chapter and eBook purchase option</a:t>
            </a:r>
          </a:p>
          <a:p>
            <a:pPr marL="1257300" lvl="2" indent="-342900">
              <a:lnSpc>
                <a:spcPct val="150000"/>
              </a:lnSpc>
              <a:buFont typeface="Arial" panose="020B0604020202020204" pitchFamily="34" charset="0"/>
              <a:buChar char="•"/>
            </a:pPr>
            <a:r>
              <a:rPr lang="en-US" b="1" dirty="0" smtClean="0">
                <a:solidFill>
                  <a:prstClr val="black"/>
                </a:solidFill>
                <a:latin typeface="Calibri"/>
                <a:cs typeface="Times New Roman" pitchFamily="18" charset="0"/>
              </a:rPr>
              <a:t>Recommend this title to your library feature</a:t>
            </a:r>
          </a:p>
          <a:p>
            <a:pPr marL="1257300" lvl="2" indent="-342900">
              <a:lnSpc>
                <a:spcPct val="150000"/>
              </a:lnSpc>
              <a:buFont typeface="Arial" panose="020B0604020202020204" pitchFamily="34" charset="0"/>
              <a:buChar char="•"/>
            </a:pPr>
            <a:r>
              <a:rPr lang="en-US" b="1" dirty="0" smtClean="0">
                <a:solidFill>
                  <a:prstClr val="black"/>
                </a:solidFill>
                <a:latin typeface="Calibri"/>
                <a:cs typeface="Times New Roman" pitchFamily="18" charset="0"/>
              </a:rPr>
              <a:t>Export citation features</a:t>
            </a:r>
          </a:p>
          <a:p>
            <a:pPr marL="1257300" lvl="2" indent="-342900">
              <a:lnSpc>
                <a:spcPct val="150000"/>
              </a:lnSpc>
              <a:buFont typeface="Arial" panose="020B0604020202020204" pitchFamily="34" charset="0"/>
              <a:buChar char="•"/>
            </a:pPr>
            <a:r>
              <a:rPr lang="en-US" b="1" dirty="0" smtClean="0">
                <a:solidFill>
                  <a:prstClr val="black"/>
                </a:solidFill>
                <a:latin typeface="Calibri"/>
                <a:cs typeface="Times New Roman" pitchFamily="18" charset="0"/>
              </a:rPr>
              <a:t>Saved searches, search history and queries</a:t>
            </a:r>
          </a:p>
          <a:p>
            <a:pPr marL="1257300" lvl="2" indent="-342900">
              <a:lnSpc>
                <a:spcPct val="150000"/>
              </a:lnSpc>
              <a:buFont typeface="Arial" panose="020B0604020202020204" pitchFamily="34" charset="0"/>
              <a:buChar char="•"/>
            </a:pPr>
            <a:r>
              <a:rPr lang="en-US" b="1" dirty="0" smtClean="0">
                <a:solidFill>
                  <a:prstClr val="black"/>
                </a:solidFill>
                <a:latin typeface="Calibri"/>
                <a:cs typeface="Times New Roman" pitchFamily="18" charset="0"/>
              </a:rPr>
              <a:t>E-mail a colleague a chapter option</a:t>
            </a:r>
          </a:p>
          <a:p>
            <a:pPr marL="1257300" lvl="2" indent="-342900">
              <a:lnSpc>
                <a:spcPct val="150000"/>
              </a:lnSpc>
              <a:buFont typeface="Arial" panose="020B0604020202020204" pitchFamily="34" charset="0"/>
              <a:buChar char="•"/>
            </a:pPr>
            <a:r>
              <a:rPr lang="en-US" b="1" dirty="0" smtClean="0">
                <a:solidFill>
                  <a:prstClr val="black"/>
                </a:solidFill>
                <a:latin typeface="Calibri"/>
                <a:cs typeface="Times New Roman" pitchFamily="18" charset="0"/>
              </a:rPr>
              <a:t>FAQs and training</a:t>
            </a:r>
          </a:p>
          <a:p>
            <a:pPr marL="342900" indent="-342900">
              <a:lnSpc>
                <a:spcPct val="150000"/>
              </a:lnSpc>
              <a:buFont typeface="Arial" panose="020B0604020202020204" pitchFamily="34" charset="0"/>
              <a:buChar char="•"/>
            </a:pPr>
            <a:r>
              <a:rPr lang="en-US" b="1" dirty="0" smtClean="0">
                <a:solidFill>
                  <a:prstClr val="black"/>
                </a:solidFill>
                <a:latin typeface="Calibri"/>
                <a:cs typeface="Times New Roman" pitchFamily="18" charset="0"/>
              </a:rPr>
              <a:t>Create your own custom collection</a:t>
            </a:r>
          </a:p>
          <a:p>
            <a:pPr marL="342900" indent="-342900">
              <a:lnSpc>
                <a:spcPct val="150000"/>
              </a:lnSpc>
              <a:buFont typeface="Arial" panose="020B0604020202020204" pitchFamily="34" charset="0"/>
              <a:buChar char="•"/>
            </a:pPr>
            <a:r>
              <a:rPr lang="en-US" b="1" dirty="0" smtClean="0">
                <a:solidFill>
                  <a:prstClr val="black"/>
                </a:solidFill>
                <a:latin typeface="Calibri"/>
                <a:cs typeface="Times New Roman" pitchFamily="18" charset="0"/>
              </a:rPr>
              <a:t>Choose from more than 12,000 eBooks in </a:t>
            </a:r>
            <a:br>
              <a:rPr lang="en-US" b="1" dirty="0" smtClean="0">
                <a:solidFill>
                  <a:prstClr val="black"/>
                </a:solidFill>
                <a:latin typeface="Calibri"/>
                <a:cs typeface="Times New Roman" pitchFamily="18" charset="0"/>
              </a:rPr>
            </a:br>
            <a:r>
              <a:rPr lang="en-US" b="1" dirty="0" smtClean="0">
                <a:solidFill>
                  <a:prstClr val="black"/>
                </a:solidFill>
                <a:latin typeface="Calibri"/>
                <a:cs typeface="Times New Roman" pitchFamily="18" charset="0"/>
              </a:rPr>
              <a:t>40 disciplines covering 350 subject areas</a:t>
            </a:r>
          </a:p>
          <a:p>
            <a:pPr marL="342900" indent="-342900">
              <a:lnSpc>
                <a:spcPct val="150000"/>
              </a:lnSpc>
              <a:buFont typeface="Arial" panose="020B0604020202020204" pitchFamily="34" charset="0"/>
              <a:buChar char="•"/>
            </a:pPr>
            <a:r>
              <a:rPr lang="en-US" b="1" dirty="0" smtClean="0">
                <a:solidFill>
                  <a:prstClr val="black"/>
                </a:solidFill>
                <a:latin typeface="Calibri"/>
                <a:cs typeface="Times New Roman" pitchFamily="18" charset="0"/>
              </a:rPr>
              <a:t>Customize your selection to meet the </a:t>
            </a:r>
            <a:br>
              <a:rPr lang="en-US" b="1" dirty="0" smtClean="0">
                <a:solidFill>
                  <a:prstClr val="black"/>
                </a:solidFill>
                <a:latin typeface="Calibri"/>
                <a:cs typeface="Times New Roman" pitchFamily="18" charset="0"/>
              </a:rPr>
            </a:br>
            <a:r>
              <a:rPr lang="en-US" b="1" dirty="0" smtClean="0">
                <a:solidFill>
                  <a:prstClr val="black"/>
                </a:solidFill>
                <a:latin typeface="Calibri"/>
                <a:cs typeface="Times New Roman" pitchFamily="18" charset="0"/>
              </a:rPr>
              <a:t>needs of your patrons</a:t>
            </a:r>
          </a:p>
          <a:p>
            <a:pPr marL="342900" indent="-342900">
              <a:lnSpc>
                <a:spcPct val="150000"/>
              </a:lnSpc>
              <a:buFont typeface="Arial" panose="020B0604020202020204" pitchFamily="34" charset="0"/>
              <a:buChar char="•"/>
            </a:pPr>
            <a:r>
              <a:rPr lang="en-US" b="1" dirty="0" smtClean="0">
                <a:solidFill>
                  <a:prstClr val="black"/>
                </a:solidFill>
                <a:latin typeface="Calibri"/>
                <a:cs typeface="Times New Roman" pitchFamily="18" charset="0"/>
              </a:rPr>
              <a:t>Annual subscription or outright purchase options available</a:t>
            </a:r>
          </a:p>
          <a:p>
            <a:endParaRPr lang="en-US" altLang="en-US" dirty="0" smtClean="0"/>
          </a:p>
          <a:p>
            <a:endParaRPr lang="en-US" altLang="en-US" dirty="0"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4FC89F2-241E-418A-9EE4-3EADD8508DE0}" type="slidenum">
              <a:rPr lang="en-US" smtClean="0">
                <a:solidFill>
                  <a:prstClr val="black"/>
                </a:solidFill>
              </a:rPr>
              <a:pPr>
                <a:defRPr/>
              </a:pPr>
              <a:t>7</a:t>
            </a:fld>
            <a:endParaRPr lang="en-US" dirty="0"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platform within </a:t>
            </a:r>
            <a:r>
              <a:rPr lang="en-GB" dirty="0" err="1" smtClean="0"/>
              <a:t>CRCnetBase</a:t>
            </a:r>
            <a:r>
              <a:rPr lang="en-GB" dirty="0" smtClean="0"/>
              <a:t> that allows users to create </a:t>
            </a:r>
            <a:r>
              <a:rPr lang="en-GB" baseline="0" dirty="0" smtClean="0"/>
              <a:t>a customised collection to suit their subject needs.</a:t>
            </a:r>
            <a:endParaRPr lang="en-GB" dirty="0"/>
          </a:p>
        </p:txBody>
      </p:sp>
      <p:sp>
        <p:nvSpPr>
          <p:cNvPr id="4" name="Slide Number Placeholder 3"/>
          <p:cNvSpPr>
            <a:spLocks noGrp="1"/>
          </p:cNvSpPr>
          <p:nvPr>
            <p:ph type="sldNum" sz="quarter" idx="10"/>
          </p:nvPr>
        </p:nvSpPr>
        <p:spPr/>
        <p:txBody>
          <a:bodyPr/>
          <a:lstStyle/>
          <a:p>
            <a:pPr>
              <a:defRPr/>
            </a:pPr>
            <a:fld id="{53801B5E-48B6-40C8-9384-5182ED3B09A4}" type="slidenum">
              <a:rPr lang="en-US" smtClean="0"/>
              <a:pPr>
                <a:defRPr/>
              </a:pPr>
              <a:t>8</a:t>
            </a:fld>
            <a:endParaRPr lang="en-US" dirty="0"/>
          </a:p>
        </p:txBody>
      </p:sp>
    </p:spTree>
    <p:extLst>
      <p:ext uri="{BB962C8B-B14F-4D97-AF65-F5344CB8AC3E}">
        <p14:creationId xmlns:p14="http://schemas.microsoft.com/office/powerpoint/2010/main" val="2768533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aseline="0" dirty="0" smtClean="0"/>
              <a:t>(Above applies to both platforms, T&amp;F eBooks and CRCnetBASE)</a:t>
            </a:r>
          </a:p>
          <a:p>
            <a:pPr defTabSz="922721">
              <a:defRPr/>
            </a:pPr>
            <a:r>
              <a:rPr lang="en-GB" dirty="0" smtClean="0"/>
              <a:t>**As of</a:t>
            </a:r>
            <a:r>
              <a:rPr lang="en-GB" baseline="0" dirty="0" smtClean="0"/>
              <a:t> April 2015, </a:t>
            </a:r>
            <a:r>
              <a:rPr lang="en-GB" dirty="0">
                <a:latin typeface="Times New Roman" pitchFamily="18" charset="0"/>
              </a:rPr>
              <a:t>all content available to buy on the HSS platform </a:t>
            </a:r>
            <a:r>
              <a:rPr lang="en-GB" u="sng" dirty="0">
                <a:latin typeface="Times New Roman" pitchFamily="18" charset="0"/>
                <a:hlinkClick r:id="rId3"/>
              </a:rPr>
              <a:t>www.tandfebooks.com</a:t>
            </a:r>
            <a:r>
              <a:rPr lang="en-GB" dirty="0">
                <a:latin typeface="Times New Roman" pitchFamily="18" charset="0"/>
              </a:rPr>
              <a:t> has been made </a:t>
            </a:r>
            <a:r>
              <a:rPr lang="en-GB" b="1" dirty="0">
                <a:latin typeface="Times New Roman" pitchFamily="18" charset="0"/>
              </a:rPr>
              <a:t>DRM Free</a:t>
            </a:r>
            <a:r>
              <a:rPr lang="en-GB" dirty="0">
                <a:latin typeface="Times New Roman" pitchFamily="18" charset="0"/>
              </a:rPr>
              <a:t>. This change was made as a direct result of market feedback, so we hope this comes as good news!**</a:t>
            </a:r>
          </a:p>
          <a:p>
            <a:pPr defTabSz="922721">
              <a:defRPr/>
            </a:pPr>
            <a:r>
              <a:rPr lang="en-GB" dirty="0">
                <a:latin typeface="Times New Roman" pitchFamily="18" charset="0"/>
              </a:rPr>
              <a:t>(CRCnetBASE content is also all DRM Free – unlimited multi-user access).</a:t>
            </a:r>
          </a:p>
          <a:p>
            <a:endParaRPr lang="en-GB" dirty="0"/>
          </a:p>
        </p:txBody>
      </p:sp>
      <p:sp>
        <p:nvSpPr>
          <p:cNvPr id="4" name="Slide Number Placeholder 3"/>
          <p:cNvSpPr>
            <a:spLocks noGrp="1"/>
          </p:cNvSpPr>
          <p:nvPr>
            <p:ph type="sldNum" sz="quarter" idx="10"/>
          </p:nvPr>
        </p:nvSpPr>
        <p:spPr/>
        <p:txBody>
          <a:bodyPr/>
          <a:lstStyle/>
          <a:p>
            <a:pPr>
              <a:defRPr/>
            </a:pPr>
            <a:fld id="{6FAECFC7-09AC-4045-9CD5-F5CA56EB1529}" type="slidenum">
              <a:rPr lang="en-GB" smtClean="0"/>
              <a:pPr>
                <a:defRPr/>
              </a:pPr>
              <a:t>9</a:t>
            </a:fld>
            <a:endParaRPr lang="en-GB"/>
          </a:p>
        </p:txBody>
      </p:sp>
    </p:spTree>
    <p:extLst>
      <p:ext uri="{BB962C8B-B14F-4D97-AF65-F5344CB8AC3E}">
        <p14:creationId xmlns:p14="http://schemas.microsoft.com/office/powerpoint/2010/main" val="4153471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dirty="0" smtClean="0"/>
              <a:t>We offer a free trial to new journals in volumes 1&amp;2 as an added benefit to those institutions who subscribe to the combined library.</a:t>
            </a:r>
          </a:p>
          <a:p>
            <a:endParaRPr lang="en-GB" dirty="0"/>
          </a:p>
        </p:txBody>
      </p:sp>
      <p:sp>
        <p:nvSpPr>
          <p:cNvPr id="4" name="Slide Number Placeholder 3"/>
          <p:cNvSpPr>
            <a:spLocks noGrp="1"/>
          </p:cNvSpPr>
          <p:nvPr>
            <p:ph type="sldNum" sz="quarter" idx="10"/>
          </p:nvPr>
        </p:nvSpPr>
        <p:spPr/>
        <p:txBody>
          <a:bodyPr/>
          <a:lstStyle/>
          <a:p>
            <a:pPr>
              <a:defRPr/>
            </a:pPr>
            <a:fld id="{53801B5E-48B6-40C8-9384-5182ED3B09A4}" type="slidenum">
              <a:rPr lang="en-US" smtClean="0"/>
              <a:pPr>
                <a:defRPr/>
              </a:pPr>
              <a:t>11</a:t>
            </a:fld>
            <a:endParaRPr lang="en-US" dirty="0"/>
          </a:p>
        </p:txBody>
      </p:sp>
    </p:spTree>
    <p:extLst>
      <p:ext uri="{BB962C8B-B14F-4D97-AF65-F5344CB8AC3E}">
        <p14:creationId xmlns:p14="http://schemas.microsoft.com/office/powerpoint/2010/main" val="26657063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print"/>
          <a:srcRect/>
          <a:stretch>
            <a:fillRect/>
          </a:stretch>
        </p:blipFill>
        <p:spPr bwMode="auto">
          <a:xfrm>
            <a:off x="53975" y="2852738"/>
            <a:ext cx="781050" cy="3860800"/>
          </a:xfrm>
          <a:prstGeom prst="rect">
            <a:avLst/>
          </a:prstGeom>
          <a:noFill/>
          <a:ln w="9525">
            <a:noFill/>
            <a:miter lim="800000"/>
            <a:headEnd/>
            <a:tailEnd/>
          </a:ln>
        </p:spPr>
      </p:pic>
      <p:pic>
        <p:nvPicPr>
          <p:cNvPr id="5" name="Picture 5"/>
          <p:cNvPicPr>
            <a:picLocks noChangeAspect="1" noChangeArrowheads="1"/>
          </p:cNvPicPr>
          <p:nvPr/>
        </p:nvPicPr>
        <p:blipFill>
          <a:blip r:embed="rId3" cstate="print"/>
          <a:srcRect t="15486" r="83788"/>
          <a:stretch>
            <a:fillRect/>
          </a:stretch>
        </p:blipFill>
        <p:spPr bwMode="auto">
          <a:xfrm>
            <a:off x="7775575" y="0"/>
            <a:ext cx="1368425" cy="1444625"/>
          </a:xfrm>
          <a:prstGeom prst="rect">
            <a:avLst/>
          </a:prstGeom>
          <a:noFill/>
          <a:ln w="9525">
            <a:noFill/>
            <a:miter lim="800000"/>
            <a:headEnd/>
            <a:tailEnd/>
          </a:ln>
        </p:spPr>
      </p:pic>
      <p:sp>
        <p:nvSpPr>
          <p:cNvPr id="6" name="Rectangle 6"/>
          <p:cNvSpPr>
            <a:spLocks noChangeArrowheads="1"/>
          </p:cNvSpPr>
          <p:nvPr/>
        </p:nvSpPr>
        <p:spPr bwMode="auto">
          <a:xfrm>
            <a:off x="8604250" y="6400800"/>
            <a:ext cx="539750" cy="457200"/>
          </a:xfrm>
          <a:prstGeom prst="rect">
            <a:avLst/>
          </a:prstGeom>
          <a:noFill/>
          <a:ln w="9525">
            <a:noFill/>
            <a:miter lim="800000"/>
            <a:headEnd/>
            <a:tailEnd/>
          </a:ln>
          <a:effectLst/>
        </p:spPr>
        <p:txBody>
          <a:bodyPr/>
          <a:lstStyle/>
          <a:p>
            <a:pPr algn="r">
              <a:defRPr/>
            </a:pPr>
            <a:fld id="{8C53F604-B832-430D-A3DD-E053AA7FB55E}" type="slidenum">
              <a:rPr lang="en-US" sz="1400" i="1">
                <a:solidFill>
                  <a:srgbClr val="000099"/>
                </a:solidFill>
                <a:latin typeface="Verdana" pitchFamily="34" charset="0"/>
              </a:rPr>
              <a:pPr algn="r">
                <a:defRPr/>
              </a:pPr>
              <a:t>‹#›</a:t>
            </a:fld>
            <a:endParaRPr lang="en-US" sz="1400" i="1" dirty="0">
              <a:solidFill>
                <a:srgbClr val="000099"/>
              </a:solidFill>
              <a:latin typeface="Verdana" pitchFamily="34" charset="0"/>
            </a:endParaRPr>
          </a:p>
        </p:txBody>
      </p:sp>
      <p:sp>
        <p:nvSpPr>
          <p:cNvPr id="38914" name="Rectangle 2"/>
          <p:cNvSpPr>
            <a:spLocks noGrp="1" noChangeArrowheads="1"/>
          </p:cNvSpPr>
          <p:nvPr>
            <p:ph type="ctrTitle"/>
          </p:nvPr>
        </p:nvSpPr>
        <p:spPr>
          <a:xfrm>
            <a:off x="1042988" y="2276475"/>
            <a:ext cx="7391400" cy="1143000"/>
          </a:xfrm>
        </p:spPr>
        <p:txBody>
          <a:bodyPr/>
          <a:lstStyle>
            <a:lvl1pPr>
              <a:defRPr/>
            </a:lvl1pPr>
          </a:lstStyle>
          <a:p>
            <a:r>
              <a:rPr lang="en-US"/>
              <a:t>Click to edit Master title style</a:t>
            </a:r>
            <a:br>
              <a:rPr lang="en-US"/>
            </a:br>
            <a:endParaRPr lang="en-US"/>
          </a:p>
        </p:txBody>
      </p:sp>
      <p:sp>
        <p:nvSpPr>
          <p:cNvPr id="38915" name="Rectangle 3"/>
          <p:cNvSpPr>
            <a:spLocks noGrp="1" noChangeArrowheads="1"/>
          </p:cNvSpPr>
          <p:nvPr>
            <p:ph type="subTitle" idx="1"/>
          </p:nvPr>
        </p:nvSpPr>
        <p:spPr>
          <a:xfrm>
            <a:off x="155575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187325"/>
            <a:ext cx="2197100" cy="61944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925" y="187325"/>
            <a:ext cx="6443663" cy="6194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4925" y="187325"/>
            <a:ext cx="7045325" cy="720725"/>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1055688" y="908050"/>
            <a:ext cx="7772400" cy="5473700"/>
          </a:xfrm>
        </p:spPr>
        <p:txBody>
          <a:bodyPr/>
          <a:lstStyle/>
          <a:p>
            <a:pPr lvl="0"/>
            <a:endParaRPr lang="en-GB" noProof="0" dirty="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55688" y="908050"/>
            <a:ext cx="3810000" cy="547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18088" y="908050"/>
            <a:ext cx="3810000" cy="547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4" cstate="print"/>
          <a:srcRect/>
          <a:stretch>
            <a:fillRect/>
          </a:stretch>
        </p:blipFill>
        <p:spPr bwMode="auto">
          <a:xfrm>
            <a:off x="53975" y="2852738"/>
            <a:ext cx="781050" cy="3860800"/>
          </a:xfrm>
          <a:prstGeom prst="rect">
            <a:avLst/>
          </a:prstGeom>
          <a:noFill/>
          <a:ln w="9525">
            <a:noFill/>
            <a:miter lim="800000"/>
            <a:headEnd/>
            <a:tailEnd/>
          </a:ln>
        </p:spPr>
      </p:pic>
      <p:pic>
        <p:nvPicPr>
          <p:cNvPr id="1027" name="Picture 3"/>
          <p:cNvPicPr>
            <a:picLocks noChangeAspect="1" noChangeArrowheads="1"/>
          </p:cNvPicPr>
          <p:nvPr/>
        </p:nvPicPr>
        <p:blipFill>
          <a:blip r:embed="rId15" cstate="print"/>
          <a:srcRect t="15486" r="83788"/>
          <a:stretch>
            <a:fillRect/>
          </a:stretch>
        </p:blipFill>
        <p:spPr bwMode="auto">
          <a:xfrm>
            <a:off x="7775575" y="0"/>
            <a:ext cx="1368425" cy="1444625"/>
          </a:xfrm>
          <a:prstGeom prst="rect">
            <a:avLst/>
          </a:prstGeom>
          <a:noFill/>
          <a:ln w="9525">
            <a:noFill/>
            <a:miter lim="800000"/>
            <a:headEnd/>
            <a:tailEnd/>
          </a:ln>
        </p:spPr>
      </p:pic>
      <p:sp>
        <p:nvSpPr>
          <p:cNvPr id="1028" name="Rectangle 4"/>
          <p:cNvSpPr>
            <a:spLocks noGrp="1" noChangeArrowheads="1"/>
          </p:cNvSpPr>
          <p:nvPr>
            <p:ph type="title"/>
          </p:nvPr>
        </p:nvSpPr>
        <p:spPr bwMode="auto">
          <a:xfrm>
            <a:off x="34925" y="187325"/>
            <a:ext cx="7045325"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7893" name="Rectangle 5"/>
          <p:cNvSpPr>
            <a:spLocks noChangeArrowheads="1"/>
          </p:cNvSpPr>
          <p:nvPr/>
        </p:nvSpPr>
        <p:spPr bwMode="auto">
          <a:xfrm>
            <a:off x="8604250" y="6400800"/>
            <a:ext cx="539750" cy="457200"/>
          </a:xfrm>
          <a:prstGeom prst="rect">
            <a:avLst/>
          </a:prstGeom>
          <a:noFill/>
          <a:ln w="9525">
            <a:noFill/>
            <a:miter lim="800000"/>
            <a:headEnd/>
            <a:tailEnd/>
          </a:ln>
          <a:effectLst/>
        </p:spPr>
        <p:txBody>
          <a:bodyPr/>
          <a:lstStyle/>
          <a:p>
            <a:pPr algn="r">
              <a:defRPr/>
            </a:pPr>
            <a:fld id="{94869FA8-036A-4B8B-AAD5-339AF5450F21}" type="slidenum">
              <a:rPr lang="en-US" sz="1400" i="1">
                <a:solidFill>
                  <a:srgbClr val="000099"/>
                </a:solidFill>
                <a:latin typeface="Verdana" pitchFamily="34" charset="0"/>
              </a:rPr>
              <a:pPr algn="r">
                <a:defRPr/>
              </a:pPr>
              <a:t>‹#›</a:t>
            </a:fld>
            <a:endParaRPr lang="en-US" sz="1400" i="1" dirty="0">
              <a:solidFill>
                <a:srgbClr val="000099"/>
              </a:solidFill>
              <a:latin typeface="Verdana" pitchFamily="34" charset="0"/>
            </a:endParaRPr>
          </a:p>
        </p:txBody>
      </p:sp>
      <p:sp>
        <p:nvSpPr>
          <p:cNvPr id="1030" name="Rectangle 6"/>
          <p:cNvSpPr>
            <a:spLocks noGrp="1" noChangeArrowheads="1"/>
          </p:cNvSpPr>
          <p:nvPr>
            <p:ph type="body" idx="1"/>
          </p:nvPr>
        </p:nvSpPr>
        <p:spPr bwMode="auto">
          <a:xfrm>
            <a:off x="1055688" y="908050"/>
            <a:ext cx="7772400" cy="5473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895" name="Line 7"/>
          <p:cNvSpPr>
            <a:spLocks noChangeShapeType="1"/>
          </p:cNvSpPr>
          <p:nvPr/>
        </p:nvSpPr>
        <p:spPr bwMode="auto">
          <a:xfrm>
            <a:off x="0" y="1125538"/>
            <a:ext cx="8027988" cy="0"/>
          </a:xfrm>
          <a:prstGeom prst="line">
            <a:avLst/>
          </a:prstGeom>
          <a:noFill/>
          <a:ln w="38100">
            <a:solidFill>
              <a:srgbClr val="000066"/>
            </a:solidFill>
            <a:round/>
            <a:headEnd/>
            <a:tailEnd/>
          </a:ln>
          <a:effectLst/>
        </p:spPr>
        <p:txBody>
          <a:bodyPr/>
          <a:lstStyle/>
          <a:p>
            <a:pPr>
              <a:defRPr/>
            </a:pPr>
            <a:endParaRPr lang="en-GB" dirty="0"/>
          </a:p>
        </p:txBody>
      </p:sp>
    </p:spTree>
  </p:cSld>
  <p:clrMap bg1="lt1" tx1="dk1" bg2="lt2" tx2="dk2" accent1="accent1" accent2="accent2" accent3="accent3" accent4="accent4" accent5="accent5" accent6="accent6" hlink="hlink" folHlink="folHlink"/>
  <p:sldLayoutIdLst>
    <p:sldLayoutId id="2147483884"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 id="2147483883" r:id="rId12"/>
  </p:sldLayoutIdLst>
  <p:timing>
    <p:tnLst>
      <p:par>
        <p:cTn id="1" dur="indefinite" restart="never" nodeType="tmRoot"/>
      </p:par>
    </p:tnLst>
  </p:timing>
  <p:txStyles>
    <p:titleStyle>
      <a:lvl1pPr algn="l" rtl="0" eaLnBrk="0" fontAlgn="base" hangingPunct="0">
        <a:spcBef>
          <a:spcPct val="0"/>
        </a:spcBef>
        <a:spcAft>
          <a:spcPct val="0"/>
        </a:spcAft>
        <a:defRPr sz="4000">
          <a:solidFill>
            <a:srgbClr val="000066"/>
          </a:solidFill>
          <a:latin typeface="+mj-lt"/>
          <a:ea typeface="+mj-ea"/>
          <a:cs typeface="+mj-cs"/>
        </a:defRPr>
      </a:lvl1pPr>
      <a:lvl2pPr algn="l" rtl="0" eaLnBrk="0" fontAlgn="base" hangingPunct="0">
        <a:spcBef>
          <a:spcPct val="0"/>
        </a:spcBef>
        <a:spcAft>
          <a:spcPct val="0"/>
        </a:spcAft>
        <a:defRPr sz="4000">
          <a:solidFill>
            <a:srgbClr val="000066"/>
          </a:solidFill>
          <a:latin typeface="Stone Sans ITC TT" pitchFamily="2" charset="0"/>
        </a:defRPr>
      </a:lvl2pPr>
      <a:lvl3pPr algn="l" rtl="0" eaLnBrk="0" fontAlgn="base" hangingPunct="0">
        <a:spcBef>
          <a:spcPct val="0"/>
        </a:spcBef>
        <a:spcAft>
          <a:spcPct val="0"/>
        </a:spcAft>
        <a:defRPr sz="4000">
          <a:solidFill>
            <a:srgbClr val="000066"/>
          </a:solidFill>
          <a:latin typeface="Stone Sans ITC TT" pitchFamily="2" charset="0"/>
        </a:defRPr>
      </a:lvl3pPr>
      <a:lvl4pPr algn="l" rtl="0" eaLnBrk="0" fontAlgn="base" hangingPunct="0">
        <a:spcBef>
          <a:spcPct val="0"/>
        </a:spcBef>
        <a:spcAft>
          <a:spcPct val="0"/>
        </a:spcAft>
        <a:defRPr sz="4000">
          <a:solidFill>
            <a:srgbClr val="000066"/>
          </a:solidFill>
          <a:latin typeface="Stone Sans ITC TT" pitchFamily="2" charset="0"/>
        </a:defRPr>
      </a:lvl4pPr>
      <a:lvl5pPr algn="l" rtl="0" eaLnBrk="0" fontAlgn="base" hangingPunct="0">
        <a:spcBef>
          <a:spcPct val="0"/>
        </a:spcBef>
        <a:spcAft>
          <a:spcPct val="0"/>
        </a:spcAft>
        <a:defRPr sz="4000">
          <a:solidFill>
            <a:srgbClr val="000066"/>
          </a:solidFill>
          <a:latin typeface="Stone Sans ITC TT" pitchFamily="2" charset="0"/>
        </a:defRPr>
      </a:lvl5pPr>
      <a:lvl6pPr marL="457200" algn="l" rtl="0" fontAlgn="base">
        <a:spcBef>
          <a:spcPct val="0"/>
        </a:spcBef>
        <a:spcAft>
          <a:spcPct val="0"/>
        </a:spcAft>
        <a:defRPr sz="4000">
          <a:solidFill>
            <a:srgbClr val="000066"/>
          </a:solidFill>
          <a:latin typeface="Stone Sans ITC TT" pitchFamily="2" charset="0"/>
        </a:defRPr>
      </a:lvl6pPr>
      <a:lvl7pPr marL="914400" algn="l" rtl="0" fontAlgn="base">
        <a:spcBef>
          <a:spcPct val="0"/>
        </a:spcBef>
        <a:spcAft>
          <a:spcPct val="0"/>
        </a:spcAft>
        <a:defRPr sz="4000">
          <a:solidFill>
            <a:srgbClr val="000066"/>
          </a:solidFill>
          <a:latin typeface="Stone Sans ITC TT" pitchFamily="2" charset="0"/>
        </a:defRPr>
      </a:lvl7pPr>
      <a:lvl8pPr marL="1371600" algn="l" rtl="0" fontAlgn="base">
        <a:spcBef>
          <a:spcPct val="0"/>
        </a:spcBef>
        <a:spcAft>
          <a:spcPct val="0"/>
        </a:spcAft>
        <a:defRPr sz="4000">
          <a:solidFill>
            <a:srgbClr val="000066"/>
          </a:solidFill>
          <a:latin typeface="Stone Sans ITC TT" pitchFamily="2" charset="0"/>
        </a:defRPr>
      </a:lvl8pPr>
      <a:lvl9pPr marL="1828800" algn="l" rtl="0" fontAlgn="base">
        <a:spcBef>
          <a:spcPct val="0"/>
        </a:spcBef>
        <a:spcAft>
          <a:spcPct val="0"/>
        </a:spcAft>
        <a:defRPr sz="4000">
          <a:solidFill>
            <a:srgbClr val="000066"/>
          </a:solidFill>
          <a:latin typeface="Stone Sans ITC TT" pitchFamily="2"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Times New Roman" pitchFamily="18" charset="0"/>
        </a:defRPr>
      </a:lvl2pPr>
      <a:lvl3pPr marL="1143000" indent="-228600" algn="l" rtl="0" eaLnBrk="0" fontAlgn="base" hangingPunct="0">
        <a:spcBef>
          <a:spcPct val="20000"/>
        </a:spcBef>
        <a:spcAft>
          <a:spcPct val="0"/>
        </a:spcAft>
        <a:buChar char="•"/>
        <a:defRPr sz="2400">
          <a:solidFill>
            <a:schemeClr val="tx1"/>
          </a:solidFill>
          <a:latin typeface="Times New Roman" pitchFamily="18" charset="0"/>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fontAlgn="base">
        <a:spcBef>
          <a:spcPct val="20000"/>
        </a:spcBef>
        <a:spcAft>
          <a:spcPct val="0"/>
        </a:spcAft>
        <a:buChar char="»"/>
        <a:defRPr sz="2000">
          <a:solidFill>
            <a:schemeClr val="tx1"/>
          </a:solidFill>
          <a:latin typeface="Times New Roman" pitchFamily="18" charset="0"/>
        </a:defRPr>
      </a:lvl6pPr>
      <a:lvl7pPr marL="2971800" indent="-228600" algn="l" rtl="0" fontAlgn="base">
        <a:spcBef>
          <a:spcPct val="20000"/>
        </a:spcBef>
        <a:spcAft>
          <a:spcPct val="0"/>
        </a:spcAft>
        <a:buChar char="»"/>
        <a:defRPr sz="2000">
          <a:solidFill>
            <a:schemeClr val="tx1"/>
          </a:solidFill>
          <a:latin typeface="Times New Roman" pitchFamily="18" charset="0"/>
        </a:defRPr>
      </a:lvl7pPr>
      <a:lvl8pPr marL="3429000" indent="-228600" algn="l" rtl="0" fontAlgn="base">
        <a:spcBef>
          <a:spcPct val="20000"/>
        </a:spcBef>
        <a:spcAft>
          <a:spcPct val="0"/>
        </a:spcAft>
        <a:buChar char="»"/>
        <a:defRPr sz="2000">
          <a:solidFill>
            <a:schemeClr val="tx1"/>
          </a:solidFill>
          <a:latin typeface="Times New Roman" pitchFamily="18" charset="0"/>
        </a:defRPr>
      </a:lvl8pPr>
      <a:lvl9pPr marL="3886200" indent="-228600" algn="l" rtl="0" fontAlgn="base">
        <a:spcBef>
          <a:spcPct val="20000"/>
        </a:spcBef>
        <a:spcAft>
          <a:spcPct val="0"/>
        </a:spcAft>
        <a:buChar char="»"/>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1.jpeg"/><Relationship Id="rId11" Type="http://schemas.openxmlformats.org/officeDocument/2006/relationships/image" Target="../media/image36.jpeg"/><Relationship Id="rId5" Type="http://schemas.openxmlformats.org/officeDocument/2006/relationships/image" Target="../media/image30.jpeg"/><Relationship Id="rId10" Type="http://schemas.openxmlformats.org/officeDocument/2006/relationships/image" Target="../media/image35.jpeg"/><Relationship Id="rId4" Type="http://schemas.openxmlformats.org/officeDocument/2006/relationships/image" Target="../media/image29.jpeg"/><Relationship Id="rId9" Type="http://schemas.openxmlformats.org/officeDocument/2006/relationships/image" Target="../media/image3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wmf"/><Relationship Id="rId3" Type="http://schemas.openxmlformats.org/officeDocument/2006/relationships/control" Target="../activeX/activeX2.xml"/><Relationship Id="rId7" Type="http://schemas.openxmlformats.org/officeDocument/2006/relationships/image" Target="../media/image6.png"/><Relationship Id="rId12" Type="http://schemas.openxmlformats.org/officeDocument/2006/relationships/image" Target="../media/image11.gif"/><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image" Target="../media/image5.jpg"/><Relationship Id="rId11" Type="http://schemas.openxmlformats.org/officeDocument/2006/relationships/image" Target="../media/image10.jpeg"/><Relationship Id="rId5" Type="http://schemas.openxmlformats.org/officeDocument/2006/relationships/notesSlide" Target="../notesSlides/notesSlide2.xml"/><Relationship Id="rId10" Type="http://schemas.openxmlformats.org/officeDocument/2006/relationships/image" Target="../media/image9.jpeg"/><Relationship Id="rId4" Type="http://schemas.openxmlformats.org/officeDocument/2006/relationships/slideLayout" Target="../slideLayouts/slideLayout6.xml"/><Relationship Id="rId9" Type="http://schemas.openxmlformats.org/officeDocument/2006/relationships/image" Target="../media/image8.jpeg"/><Relationship Id="rId14" Type="http://schemas.openxmlformats.org/officeDocument/2006/relationships/image" Target="../media/image13.wmf"/></Relationships>
</file>

<file path=ppt/slides/_rels/slide4.xml.rels><?xml version="1.0" encoding="UTF-8" standalone="yes"?>
<Relationships xmlns="http://schemas.openxmlformats.org/package/2006/relationships"><Relationship Id="rId3" Type="http://schemas.openxmlformats.org/officeDocument/2006/relationships/control" Target="../activeX/activeX4.xml"/><Relationship Id="rId7" Type="http://schemas.openxmlformats.org/officeDocument/2006/relationships/image" Target="../media/image17.wmf"/><Relationship Id="rId2" Type="http://schemas.openxmlformats.org/officeDocument/2006/relationships/control" Target="../activeX/activeX3.xml"/><Relationship Id="rId1" Type="http://schemas.openxmlformats.org/officeDocument/2006/relationships/vmlDrawing" Target="../drawings/vmlDrawing2.vml"/><Relationship Id="rId6" Type="http://schemas.openxmlformats.org/officeDocument/2006/relationships/image" Target="../media/image16.wmf"/><Relationship Id="rId5" Type="http://schemas.openxmlformats.org/officeDocument/2006/relationships/notesSlide" Target="../notesSlides/notesSlide3.xml"/><Relationship Id="rId4"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9.gif"/><Relationship Id="rId4" Type="http://schemas.openxmlformats.org/officeDocument/2006/relationships/diagramLayout" Target="../diagrams/layout1.xml"/><Relationship Id="rId9" Type="http://schemas.openxmlformats.org/officeDocument/2006/relationships/hyperlink" Target="http://www.crcnetbase.co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europaworld.com/entry/u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GB" sz="1800" b="1" dirty="0" smtClean="0"/>
              <a:t/>
            </a:r>
            <a:br>
              <a:rPr lang="en-GB" sz="1800" b="1" dirty="0" smtClean="0"/>
            </a:br>
            <a:endParaRPr lang="en-GB" b="1" dirty="0"/>
          </a:p>
        </p:txBody>
      </p:sp>
      <p:sp>
        <p:nvSpPr>
          <p:cNvPr id="3" name="Subtitle 2"/>
          <p:cNvSpPr>
            <a:spLocks noGrp="1"/>
          </p:cNvSpPr>
          <p:nvPr>
            <p:ph type="subTitle" idx="1"/>
          </p:nvPr>
        </p:nvSpPr>
        <p:spPr>
          <a:xfrm>
            <a:off x="1475656" y="2204864"/>
            <a:ext cx="6624736" cy="4464496"/>
          </a:xfrm>
        </p:spPr>
        <p:txBody>
          <a:bodyPr/>
          <a:lstStyle/>
          <a:p>
            <a:r>
              <a:rPr lang="en-US" b="1" dirty="0"/>
              <a:t>The </a:t>
            </a:r>
            <a:r>
              <a:rPr lang="en-US" b="1" dirty="0" smtClean="0"/>
              <a:t>Future </a:t>
            </a:r>
            <a:r>
              <a:rPr lang="en-US" b="1" dirty="0"/>
              <a:t>of </a:t>
            </a:r>
            <a:r>
              <a:rPr lang="en-US" b="1" dirty="0" smtClean="0"/>
              <a:t>Print </a:t>
            </a:r>
            <a:r>
              <a:rPr lang="en-US" b="1" dirty="0"/>
              <a:t>and eBooks: </a:t>
            </a:r>
            <a:endParaRPr lang="en-US" b="1" dirty="0" smtClean="0"/>
          </a:p>
          <a:p>
            <a:r>
              <a:rPr lang="en-US" i="1" dirty="0"/>
              <a:t>O</a:t>
            </a:r>
            <a:r>
              <a:rPr lang="en-US" i="1" dirty="0" smtClean="0"/>
              <a:t>pportunities </a:t>
            </a:r>
            <a:r>
              <a:rPr lang="en-US" i="1" dirty="0"/>
              <a:t>for librarians from a publisher’s </a:t>
            </a:r>
            <a:r>
              <a:rPr lang="en-US" i="1" dirty="0" smtClean="0"/>
              <a:t>perspective…</a:t>
            </a:r>
            <a:endParaRPr lang="en-GB" i="1" dirty="0"/>
          </a:p>
          <a:p>
            <a:pPr algn="l"/>
            <a:endParaRPr lang="en-GB" b="1" dirty="0" smtClean="0"/>
          </a:p>
          <a:p>
            <a:pPr algn="l"/>
            <a:endParaRPr lang="en-GB" sz="2800" i="1" dirty="0" smtClean="0"/>
          </a:p>
          <a:p>
            <a:r>
              <a:rPr lang="en-GB" sz="2000" i="1" dirty="0" smtClean="0"/>
              <a:t>Ryan Cooper – UK &amp; European Sales Director</a:t>
            </a:r>
          </a:p>
          <a:p>
            <a:r>
              <a:rPr lang="en-GB" sz="2000" i="1" dirty="0" smtClean="0"/>
              <a:t>Emily Legge – International Sales Executive, Eastern Europe</a:t>
            </a:r>
          </a:p>
        </p:txBody>
      </p:sp>
    </p:spTree>
    <p:extLst>
      <p:ext uri="{BB962C8B-B14F-4D97-AF65-F5344CB8AC3E}">
        <p14:creationId xmlns:p14="http://schemas.microsoft.com/office/powerpoint/2010/main" val="192519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Box 7"/>
          <p:cNvSpPr txBox="1">
            <a:spLocks noChangeArrowheads="1"/>
          </p:cNvSpPr>
          <p:nvPr/>
        </p:nvSpPr>
        <p:spPr bwMode="auto">
          <a:xfrm>
            <a:off x="1403648" y="2492896"/>
            <a:ext cx="6165575" cy="3477875"/>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pPr>
            <a:r>
              <a:rPr lang="en-US" sz="2000" b="0" dirty="0">
                <a:solidFill>
                  <a:prstClr val="black"/>
                </a:solidFill>
                <a:latin typeface="+mn-lt"/>
                <a:cs typeface="Arial" panose="020B0604020202020204" pitchFamily="34" charset="0"/>
              </a:rPr>
              <a:t>We offer 30-day </a:t>
            </a:r>
            <a:r>
              <a:rPr lang="en-US" sz="2000" b="0" dirty="0" smtClean="0">
                <a:solidFill>
                  <a:prstClr val="black"/>
                </a:solidFill>
                <a:latin typeface="+mn-lt"/>
                <a:cs typeface="Arial" panose="020B0604020202020204" pitchFamily="34" charset="0"/>
              </a:rPr>
              <a:t>FREE </a:t>
            </a:r>
            <a:r>
              <a:rPr lang="en-US" sz="2000" b="0" dirty="0">
                <a:solidFill>
                  <a:prstClr val="black"/>
                </a:solidFill>
                <a:latin typeface="+mn-lt"/>
                <a:cs typeface="Arial" panose="020B0604020202020204" pitchFamily="34" charset="0"/>
              </a:rPr>
              <a:t>trials </a:t>
            </a:r>
            <a:r>
              <a:rPr lang="en-US" sz="2000" b="0" dirty="0" smtClean="0">
                <a:solidFill>
                  <a:prstClr val="black"/>
                </a:solidFill>
                <a:latin typeface="+mn-lt"/>
                <a:cs typeface="Arial" panose="020B0604020202020204" pitchFamily="34" charset="0"/>
              </a:rPr>
              <a:t>of </a:t>
            </a:r>
            <a:r>
              <a:rPr lang="en-US" sz="2000" b="0" dirty="0">
                <a:solidFill>
                  <a:prstClr val="black"/>
                </a:solidFill>
                <a:latin typeface="+mn-lt"/>
                <a:cs typeface="Arial" panose="020B0604020202020204" pitchFamily="34" charset="0"/>
              </a:rPr>
              <a:t>CRCnetBASE </a:t>
            </a:r>
            <a:r>
              <a:rPr lang="en-US" sz="2000" b="0" dirty="0" smtClean="0">
                <a:solidFill>
                  <a:prstClr val="black"/>
                </a:solidFill>
                <a:latin typeface="+mn-lt"/>
                <a:cs typeface="Arial" panose="020B0604020202020204" pitchFamily="34" charset="0"/>
              </a:rPr>
              <a:t>and T&amp;F eBooks.com to</a:t>
            </a:r>
            <a:r>
              <a:rPr lang="en-US" sz="2000" b="0" dirty="0">
                <a:solidFill>
                  <a:prstClr val="black"/>
                </a:solidFill>
                <a:latin typeface="+mn-lt"/>
                <a:cs typeface="Arial" panose="020B0604020202020204" pitchFamily="34" charset="0"/>
              </a:rPr>
              <a:t> </a:t>
            </a:r>
            <a:r>
              <a:rPr lang="en-US" sz="2000" b="0" dirty="0" smtClean="0">
                <a:solidFill>
                  <a:prstClr val="black"/>
                </a:solidFill>
                <a:latin typeface="+mn-lt"/>
                <a:cs typeface="Arial" panose="020B0604020202020204" pitchFamily="34" charset="0"/>
              </a:rPr>
              <a:t>all </a:t>
            </a:r>
            <a:r>
              <a:rPr lang="en-US" sz="2000" b="0" dirty="0">
                <a:solidFill>
                  <a:prstClr val="black"/>
                </a:solidFill>
                <a:latin typeface="+mn-lt"/>
                <a:cs typeface="Arial" panose="020B0604020202020204" pitchFamily="34" charset="0"/>
              </a:rPr>
              <a:t>qualifying academic, corporate, and </a:t>
            </a:r>
            <a:r>
              <a:rPr lang="en-US" sz="2000" b="0" dirty="0" smtClean="0">
                <a:solidFill>
                  <a:prstClr val="black"/>
                </a:solidFill>
                <a:latin typeface="+mn-lt"/>
                <a:cs typeface="Arial" panose="020B0604020202020204" pitchFamily="34" charset="0"/>
              </a:rPr>
              <a:t>government customers</a:t>
            </a:r>
            <a:r>
              <a:rPr lang="en-US" sz="2000" b="0" dirty="0">
                <a:solidFill>
                  <a:prstClr val="black"/>
                </a:solidFill>
                <a:latin typeface="+mn-lt"/>
                <a:cs typeface="Arial" panose="020B0604020202020204" pitchFamily="34" charset="0"/>
              </a:rPr>
              <a:t>.</a:t>
            </a:r>
            <a:endParaRPr lang="en-US" sz="2000" b="0" dirty="0" smtClean="0">
              <a:solidFill>
                <a:prstClr val="black"/>
              </a:solidFill>
              <a:latin typeface="+mn-lt"/>
              <a:cs typeface="Arial" panose="020B0604020202020204" pitchFamily="34" charset="0"/>
            </a:endParaRPr>
          </a:p>
          <a:p>
            <a:pPr marL="342900" indent="-342900">
              <a:buFont typeface="Arial" panose="020B0604020202020204" pitchFamily="34" charset="0"/>
              <a:buChar char="•"/>
            </a:pPr>
            <a:endParaRPr lang="en-US" sz="2000" b="0" dirty="0">
              <a:solidFill>
                <a:prstClr val="black"/>
              </a:solidFill>
              <a:latin typeface="+mn-lt"/>
              <a:cs typeface="Arial" panose="020B0604020202020204" pitchFamily="34" charset="0"/>
            </a:endParaRPr>
          </a:p>
          <a:p>
            <a:pPr marL="342900" indent="-342900">
              <a:buFont typeface="Arial" panose="020B0604020202020204" pitchFamily="34" charset="0"/>
              <a:buChar char="•"/>
            </a:pPr>
            <a:r>
              <a:rPr lang="en-US" sz="2000" b="0" dirty="0" smtClean="0">
                <a:solidFill>
                  <a:prstClr val="black"/>
                </a:solidFill>
                <a:latin typeface="+mn-lt"/>
                <a:cs typeface="Arial" panose="020B0604020202020204" pitchFamily="34" charset="0"/>
              </a:rPr>
              <a:t>You can take advantage of the opportunity to </a:t>
            </a:r>
            <a:br>
              <a:rPr lang="en-US" sz="2000" b="0" dirty="0" smtClean="0">
                <a:solidFill>
                  <a:prstClr val="black"/>
                </a:solidFill>
                <a:latin typeface="+mn-lt"/>
                <a:cs typeface="Arial" panose="020B0604020202020204" pitchFamily="34" charset="0"/>
              </a:rPr>
            </a:br>
            <a:r>
              <a:rPr lang="en-US" sz="2000" b="0" dirty="0" smtClean="0">
                <a:solidFill>
                  <a:prstClr val="black"/>
                </a:solidFill>
                <a:latin typeface="+mn-lt"/>
                <a:cs typeface="Arial" panose="020B0604020202020204" pitchFamily="34" charset="0"/>
              </a:rPr>
              <a:t>allow patrons access to the </a:t>
            </a:r>
            <a:r>
              <a:rPr lang="en-US" sz="2000" b="0" dirty="0" err="1" smtClean="0">
                <a:solidFill>
                  <a:prstClr val="black"/>
                </a:solidFill>
                <a:latin typeface="+mn-lt"/>
                <a:cs typeface="Arial" panose="020B0604020202020204" pitchFamily="34" charset="0"/>
              </a:rPr>
              <a:t>CRCPress</a:t>
            </a:r>
            <a:r>
              <a:rPr lang="en-US" sz="2000" b="0" dirty="0" smtClean="0">
                <a:solidFill>
                  <a:prstClr val="black"/>
                </a:solidFill>
                <a:latin typeface="+mn-lt"/>
                <a:cs typeface="Arial" panose="020B0604020202020204" pitchFamily="34" charset="0"/>
              </a:rPr>
              <a:t> award-winning eBook collections for 30 days to assess usage.</a:t>
            </a:r>
            <a:endParaRPr lang="en-US" sz="2000" b="0" dirty="0">
              <a:solidFill>
                <a:prstClr val="black"/>
              </a:solidFill>
              <a:latin typeface="+mn-lt"/>
              <a:cs typeface="Arial" panose="020B0604020202020204" pitchFamily="34" charset="0"/>
            </a:endParaRPr>
          </a:p>
          <a:p>
            <a:pPr marL="342900" indent="-342900">
              <a:buFont typeface="Arial" panose="020B0604020202020204" pitchFamily="34" charset="0"/>
              <a:buChar char="•"/>
            </a:pPr>
            <a:endParaRPr lang="en-US" sz="2000" b="0" dirty="0">
              <a:solidFill>
                <a:prstClr val="black"/>
              </a:solidFill>
              <a:latin typeface="+mn-lt"/>
              <a:cs typeface="Arial" panose="020B0604020202020204" pitchFamily="34" charset="0"/>
            </a:endParaRPr>
          </a:p>
          <a:p>
            <a:pPr marL="342900" indent="-342900">
              <a:buFont typeface="Arial" panose="020B0604020202020204" pitchFamily="34" charset="0"/>
              <a:buChar char="•"/>
            </a:pPr>
            <a:r>
              <a:rPr lang="en-US" sz="2000" b="0" dirty="0" smtClean="0">
                <a:solidFill>
                  <a:prstClr val="black"/>
                </a:solidFill>
                <a:latin typeface="+mn-lt"/>
                <a:cs typeface="Arial" panose="020B0604020202020204" pitchFamily="34" charset="0"/>
              </a:rPr>
              <a:t>We will provide marketing materials to assist </a:t>
            </a:r>
            <a:br>
              <a:rPr lang="en-US" sz="2000" b="0" dirty="0" smtClean="0">
                <a:solidFill>
                  <a:prstClr val="black"/>
                </a:solidFill>
                <a:latin typeface="+mn-lt"/>
                <a:cs typeface="Arial" panose="020B0604020202020204" pitchFamily="34" charset="0"/>
              </a:rPr>
            </a:br>
            <a:r>
              <a:rPr lang="en-US" sz="2000" b="0" dirty="0" smtClean="0">
                <a:solidFill>
                  <a:prstClr val="black"/>
                </a:solidFill>
                <a:latin typeface="+mn-lt"/>
                <a:cs typeface="Arial" panose="020B0604020202020204" pitchFamily="34" charset="0"/>
              </a:rPr>
              <a:t>you in communicating your free trial with </a:t>
            </a:r>
            <a:br>
              <a:rPr lang="en-US" sz="2000" b="0" dirty="0" smtClean="0">
                <a:solidFill>
                  <a:prstClr val="black"/>
                </a:solidFill>
                <a:latin typeface="+mn-lt"/>
                <a:cs typeface="Arial" panose="020B0604020202020204" pitchFamily="34" charset="0"/>
              </a:rPr>
            </a:br>
            <a:r>
              <a:rPr lang="en-US" sz="2000" b="0" dirty="0" smtClean="0">
                <a:solidFill>
                  <a:prstClr val="black"/>
                </a:solidFill>
                <a:latin typeface="+mn-lt"/>
                <a:cs typeface="Arial" panose="020B0604020202020204" pitchFamily="34" charset="0"/>
              </a:rPr>
              <a:t>your patrons.</a:t>
            </a:r>
            <a:endParaRPr lang="en-US" sz="2000" b="0" dirty="0">
              <a:solidFill>
                <a:prstClr val="black"/>
              </a:solidFill>
              <a:latin typeface="+mn-lt"/>
              <a:cs typeface="Arial" panose="020B0604020202020204" pitchFamily="34"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5349" y="447674"/>
            <a:ext cx="2276475"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2796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T&amp;F’s Combined Journal Library</a:t>
            </a:r>
            <a:endParaRPr lang="en-GB" dirty="0"/>
          </a:p>
        </p:txBody>
      </p:sp>
      <p:graphicFrame>
        <p:nvGraphicFramePr>
          <p:cNvPr id="3" name="Diagram 2"/>
          <p:cNvGraphicFramePr/>
          <p:nvPr>
            <p:extLst>
              <p:ext uri="{D42A27DB-BD31-4B8C-83A1-F6EECF244321}">
                <p14:modId xmlns:p14="http://schemas.microsoft.com/office/powerpoint/2010/main" val="1646815245"/>
              </p:ext>
            </p:extLst>
          </p:nvPr>
        </p:nvGraphicFramePr>
        <p:xfrm>
          <a:off x="1116013" y="1628775"/>
          <a:ext cx="7772400" cy="4786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70288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Journals and Open Access</a:t>
            </a:r>
            <a:endParaRPr lang="en-GB" dirty="0"/>
          </a:p>
        </p:txBody>
      </p:sp>
      <p:sp>
        <p:nvSpPr>
          <p:cNvPr id="3" name="Content Placeholder 2"/>
          <p:cNvSpPr txBox="1">
            <a:spLocks/>
          </p:cNvSpPr>
          <p:nvPr/>
        </p:nvSpPr>
        <p:spPr>
          <a:xfrm>
            <a:off x="899592" y="1340768"/>
            <a:ext cx="7520403"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Times New Roman" pitchFamily="18" charset="0"/>
              </a:defRPr>
            </a:lvl2pPr>
            <a:lvl3pPr marL="1143000" indent="-228600" algn="l" rtl="0" eaLnBrk="0" fontAlgn="base" hangingPunct="0">
              <a:spcBef>
                <a:spcPct val="20000"/>
              </a:spcBef>
              <a:spcAft>
                <a:spcPct val="0"/>
              </a:spcAft>
              <a:buChar char="•"/>
              <a:defRPr sz="2400">
                <a:solidFill>
                  <a:schemeClr val="tx1"/>
                </a:solidFill>
                <a:latin typeface="Times New Roman" pitchFamily="18" charset="0"/>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fontAlgn="base">
              <a:spcBef>
                <a:spcPct val="20000"/>
              </a:spcBef>
              <a:spcAft>
                <a:spcPct val="0"/>
              </a:spcAft>
              <a:buChar char="»"/>
              <a:defRPr sz="2000">
                <a:solidFill>
                  <a:schemeClr val="tx1"/>
                </a:solidFill>
                <a:latin typeface="Times New Roman" pitchFamily="18" charset="0"/>
              </a:defRPr>
            </a:lvl6pPr>
            <a:lvl7pPr marL="2971800" indent="-228600" algn="l" rtl="0" fontAlgn="base">
              <a:spcBef>
                <a:spcPct val="20000"/>
              </a:spcBef>
              <a:spcAft>
                <a:spcPct val="0"/>
              </a:spcAft>
              <a:buChar char="»"/>
              <a:defRPr sz="2000">
                <a:solidFill>
                  <a:schemeClr val="tx1"/>
                </a:solidFill>
                <a:latin typeface="Times New Roman" pitchFamily="18" charset="0"/>
              </a:defRPr>
            </a:lvl7pPr>
            <a:lvl8pPr marL="3429000" indent="-228600" algn="l" rtl="0" fontAlgn="base">
              <a:spcBef>
                <a:spcPct val="20000"/>
              </a:spcBef>
              <a:spcAft>
                <a:spcPct val="0"/>
              </a:spcAft>
              <a:buChar char="»"/>
              <a:defRPr sz="2000">
                <a:solidFill>
                  <a:schemeClr val="tx1"/>
                </a:solidFill>
                <a:latin typeface="Times New Roman" pitchFamily="18" charset="0"/>
              </a:defRPr>
            </a:lvl8pPr>
            <a:lvl9pPr marL="3886200" indent="-228600" algn="l" rtl="0" fontAlgn="base">
              <a:spcBef>
                <a:spcPct val="20000"/>
              </a:spcBef>
              <a:spcAft>
                <a:spcPct val="0"/>
              </a:spcAft>
              <a:buChar char="»"/>
              <a:defRPr sz="2000">
                <a:solidFill>
                  <a:schemeClr val="tx1"/>
                </a:solidFill>
                <a:latin typeface="Times New Roman" pitchFamily="18" charset="0"/>
              </a:defRPr>
            </a:lvl9pPr>
          </a:lstStyle>
          <a:p>
            <a:pPr marL="0" indent="0">
              <a:buNone/>
            </a:pPr>
            <a:r>
              <a:rPr lang="en-US" sz="2200" kern="0" dirty="0" smtClean="0"/>
              <a:t>Three ways to go at T&amp;F:</a:t>
            </a:r>
          </a:p>
          <a:p>
            <a:pPr>
              <a:buFont typeface="Wingdings" panose="05000000000000000000" pitchFamily="2" charset="2"/>
              <a:buChar char="Ø"/>
            </a:pPr>
            <a:r>
              <a:rPr lang="en-US" sz="2200" b="0" kern="0" dirty="0" smtClean="0"/>
              <a:t>Taylor &amp; Francis Open and Routledge Open Access Journals</a:t>
            </a:r>
          </a:p>
          <a:p>
            <a:pPr>
              <a:buFont typeface="Wingdings" panose="05000000000000000000" pitchFamily="2" charset="2"/>
              <a:buChar char="Ø"/>
            </a:pPr>
            <a:r>
              <a:rPr lang="en-US" sz="2200" b="0" kern="0" dirty="0" smtClean="0"/>
              <a:t>Open Select Programme </a:t>
            </a:r>
          </a:p>
          <a:p>
            <a:pPr>
              <a:buFont typeface="Wingdings" panose="05000000000000000000" pitchFamily="2" charset="2"/>
              <a:buChar char="Ø"/>
            </a:pPr>
            <a:r>
              <a:rPr lang="en-US" sz="2200" b="0" kern="0" dirty="0" smtClean="0"/>
              <a:t>Cogent OA: Our Open Access Imprint</a:t>
            </a:r>
          </a:p>
          <a:p>
            <a:r>
              <a:rPr lang="en-US" sz="2200" b="0" kern="0" dirty="0" smtClean="0"/>
              <a:t>Articles are published immediately via a rigorous peer-review process and made available online with free access and retention of full copyright.</a:t>
            </a:r>
          </a:p>
          <a:p>
            <a:r>
              <a:rPr lang="en-US" sz="2200" b="0" kern="0" dirty="0" smtClean="0"/>
              <a:t>Two fee models – either the full cost is covered by the author or the institution (pure open access) or articles appear in subscription journals with the option of open access for a fee.</a:t>
            </a:r>
          </a:p>
          <a:p>
            <a:r>
              <a:rPr lang="en-US" sz="2200" b="0" kern="0" dirty="0"/>
              <a:t>I</a:t>
            </a:r>
            <a:r>
              <a:rPr lang="en-US" sz="2200" b="0" kern="0" dirty="0" smtClean="0"/>
              <a:t>mpact factor - </a:t>
            </a:r>
            <a:r>
              <a:rPr lang="en-GB" sz="2200" b="0" dirty="0" smtClean="0"/>
              <a:t>enhanced </a:t>
            </a:r>
            <a:r>
              <a:rPr lang="en-GB" sz="2200" b="0" dirty="0"/>
              <a:t>article-level metrics so you can track who reads, shares and cites your work, and from where.</a:t>
            </a:r>
            <a:endParaRPr lang="en-US" sz="2200" b="0" kern="0" dirty="0" smtClean="0"/>
          </a:p>
          <a:p>
            <a:pPr>
              <a:buFontTx/>
              <a:buNone/>
            </a:pPr>
            <a:endParaRPr lang="en-GB" sz="2000" b="0" kern="0" dirty="0" smtClean="0"/>
          </a:p>
          <a:p>
            <a:pPr>
              <a:buFontTx/>
              <a:buNone/>
            </a:pPr>
            <a:endParaRPr lang="en-US" sz="1000" b="0" kern="0" dirty="0" smtClean="0">
              <a:solidFill>
                <a:srgbClr val="FF0000"/>
              </a:solidFill>
              <a:latin typeface="Arial" panose="020B0604020202020204" pitchFamily="34" charset="0"/>
              <a:cs typeface="Arial" panose="020B0604020202020204" pitchFamily="34" charset="0"/>
            </a:endParaRPr>
          </a:p>
          <a:p>
            <a:pPr>
              <a:buFontTx/>
              <a:buNone/>
            </a:pPr>
            <a:endParaRPr lang="en-GB" sz="1000" b="0" kern="0" dirty="0" smtClean="0">
              <a:solidFill>
                <a:srgbClr val="FF0000"/>
              </a:solidFill>
              <a:latin typeface="Arial" panose="020B0604020202020204" pitchFamily="34" charset="0"/>
              <a:cs typeface="Arial" panose="020B0604020202020204" pitchFamily="34" charset="0"/>
            </a:endParaRPr>
          </a:p>
          <a:p>
            <a:pPr>
              <a:buFontTx/>
              <a:buNone/>
            </a:pPr>
            <a:endParaRPr lang="en-GB" sz="1000" b="0" kern="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5297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6991" y="0"/>
            <a:ext cx="7048500" cy="863600"/>
          </a:xfrm>
        </p:spPr>
        <p:txBody>
          <a:bodyPr>
            <a:normAutofit/>
          </a:bodyPr>
          <a:lstStyle/>
          <a:p>
            <a:pPr algn="ctr"/>
            <a:r>
              <a:rPr lang="en-GB" altLang="en-US" sz="3000" b="1" dirty="0" smtClean="0"/>
              <a:t>Our Journals for Russia and Central Asia</a:t>
            </a:r>
          </a:p>
        </p:txBody>
      </p:sp>
      <p:pic>
        <p:nvPicPr>
          <p:cNvPr id="28675"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83568" y="736830"/>
            <a:ext cx="1692275" cy="2570162"/>
          </a:xfrm>
        </p:spPr>
      </p:pic>
      <p:pic>
        <p:nvPicPr>
          <p:cNvPr id="28676"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71600" y="2021220"/>
            <a:ext cx="1633537"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19672" y="2857159"/>
            <a:ext cx="1727200"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23928" y="761538"/>
            <a:ext cx="1716087"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0" name="Picture 8"/>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762127" y="1892632"/>
            <a:ext cx="1755775"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The Crimes and Punishments of the ‘Enemies of the Church’ and the Nature of Russia’s Desecularising Regime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32041" y="3313385"/>
            <a:ext cx="1800200" cy="230727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evolutionary Russi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50779" y="4074622"/>
            <a:ext cx="1650154" cy="220609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Russian Journal of Communication"/>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60232" y="4617370"/>
            <a:ext cx="1656184" cy="220899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Studies in Russian and Soviet Cinema"/>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21900" y="4848622"/>
            <a:ext cx="1565785" cy="2009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67702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700808"/>
            <a:ext cx="7772400" cy="4680942"/>
          </a:xfrm>
        </p:spPr>
        <p:txBody>
          <a:bodyPr/>
          <a:lstStyle/>
          <a:p>
            <a:pPr marL="0" indent="0" algn="ctr">
              <a:buNone/>
            </a:pPr>
            <a:r>
              <a:rPr lang="en-GB" sz="6000" dirty="0" smtClean="0"/>
              <a:t>Thank You!</a:t>
            </a:r>
          </a:p>
          <a:p>
            <a:pPr marL="0" indent="0" algn="ctr">
              <a:buNone/>
            </a:pPr>
            <a:r>
              <a:rPr lang="az-Cyrl-AZ" sz="6000" dirty="0"/>
              <a:t>Рахмет</a:t>
            </a:r>
            <a:r>
              <a:rPr lang="az-Cyrl-AZ" sz="6000" dirty="0" smtClean="0"/>
              <a:t>!</a:t>
            </a:r>
            <a:endParaRPr lang="en-GB" sz="6000" dirty="0" smtClean="0"/>
          </a:p>
          <a:p>
            <a:pPr marL="0" indent="0" algn="ctr">
              <a:buNone/>
            </a:pPr>
            <a:r>
              <a:rPr lang="en-GB" sz="6000" dirty="0" smtClean="0"/>
              <a:t>C</a:t>
            </a:r>
            <a:r>
              <a:rPr lang="az-Cyrl-AZ" sz="6000" dirty="0" smtClean="0"/>
              <a:t>пасибо</a:t>
            </a:r>
            <a:r>
              <a:rPr lang="en-GB" sz="6000" dirty="0" smtClean="0"/>
              <a:t>!</a:t>
            </a:r>
            <a:endParaRPr lang="en-GB" sz="6000" dirty="0"/>
          </a:p>
        </p:txBody>
      </p:sp>
    </p:spTree>
    <p:extLst>
      <p:ext uri="{BB962C8B-B14F-4D97-AF65-F5344CB8AC3E}">
        <p14:creationId xmlns:p14="http://schemas.microsoft.com/office/powerpoint/2010/main" val="2457841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Who is Taylor &amp; Francis? </a:t>
            </a:r>
            <a:endParaRPr lang="en-GB" dirty="0"/>
          </a:p>
        </p:txBody>
      </p:sp>
      <p:sp>
        <p:nvSpPr>
          <p:cNvPr id="3" name="Content Placeholder 2"/>
          <p:cNvSpPr>
            <a:spLocks noGrp="1"/>
          </p:cNvSpPr>
          <p:nvPr>
            <p:ph idx="1"/>
          </p:nvPr>
        </p:nvSpPr>
        <p:spPr>
          <a:xfrm>
            <a:off x="971600" y="1268760"/>
            <a:ext cx="7772400" cy="5473700"/>
          </a:xfrm>
        </p:spPr>
        <p:txBody>
          <a:bodyPr/>
          <a:lstStyle/>
          <a:p>
            <a:r>
              <a:rPr lang="en-GB" dirty="0" smtClean="0"/>
              <a:t>Founded in 1798 and now based in Oxford, UK</a:t>
            </a:r>
          </a:p>
          <a:p>
            <a:r>
              <a:rPr lang="en-GB" dirty="0" smtClean="0"/>
              <a:t>Fourth-largest academic publisher in the world</a:t>
            </a:r>
          </a:p>
          <a:p>
            <a:r>
              <a:rPr lang="en-GB" dirty="0" smtClean="0"/>
              <a:t>Largest HSS publisher, 7</a:t>
            </a:r>
            <a:r>
              <a:rPr lang="en-GB" baseline="30000" dirty="0" smtClean="0"/>
              <a:t>th</a:t>
            </a:r>
            <a:r>
              <a:rPr lang="en-GB" dirty="0" smtClean="0"/>
              <a:t> largest STM publisher</a:t>
            </a:r>
          </a:p>
          <a:p>
            <a:r>
              <a:rPr lang="en-GB" dirty="0" smtClean="0"/>
              <a:t>We publish more than 4,500 new titles and 2,100 journals every year with a backlist in excess of 65,000 titles.</a:t>
            </a:r>
          </a:p>
        </p:txBody>
      </p:sp>
    </p:spTree>
    <p:extLst>
      <p:ext uri="{BB962C8B-B14F-4D97-AF65-F5344CB8AC3E}">
        <p14:creationId xmlns:p14="http://schemas.microsoft.com/office/powerpoint/2010/main" val="1545331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7935" y="2276872"/>
            <a:ext cx="4176464" cy="1566174"/>
          </a:xfrm>
          <a:prstGeom prst="rect">
            <a:avLst/>
          </a:prstGeom>
        </p:spPr>
      </p:pic>
      <p:sp>
        <p:nvSpPr>
          <p:cNvPr id="2" name="Title 1"/>
          <p:cNvSpPr>
            <a:spLocks noGrp="1"/>
          </p:cNvSpPr>
          <p:nvPr>
            <p:ph type="title"/>
          </p:nvPr>
        </p:nvSpPr>
        <p:spPr/>
        <p:txBody>
          <a:bodyPr/>
          <a:lstStyle/>
          <a:p>
            <a:pPr algn="ctr"/>
            <a:r>
              <a:rPr lang="de-DE" sz="3200" dirty="0" smtClean="0"/>
              <a:t>Our Imprints</a:t>
            </a:r>
            <a:endParaRPr lang="en-GB" sz="3200" dirty="0"/>
          </a:p>
        </p:txBody>
      </p:sp>
      <p:pic>
        <p:nvPicPr>
          <p:cNvPr id="8" name="Content Placeholder 7"/>
          <p:cNvPicPr>
            <a:picLocks noGrp="1" noChangeAspect="1"/>
          </p:cNvPicPr>
          <p:nvPr>
            <p:ph idx="4294967295"/>
          </p:nvPr>
        </p:nvPicPr>
        <p:blipFill>
          <a:blip r:embed="rId7">
            <a:extLst>
              <a:ext uri="{28A0092B-C50C-407E-A947-70E740481C1C}">
                <a14:useLocalDpi xmlns:a14="http://schemas.microsoft.com/office/drawing/2010/main" val="0"/>
              </a:ext>
            </a:extLst>
          </a:blip>
          <a:stretch>
            <a:fillRect/>
          </a:stretch>
        </p:blipFill>
        <p:spPr>
          <a:xfrm>
            <a:off x="941158" y="4305571"/>
            <a:ext cx="3702552" cy="648072"/>
          </a:xfrm>
        </p:spPr>
      </p:pic>
      <p:sp>
        <p:nvSpPr>
          <p:cNvPr id="4" name="Content Placeholder 2"/>
          <p:cNvSpPr txBox="1">
            <a:spLocks/>
          </p:cNvSpPr>
          <p:nvPr/>
        </p:nvSpPr>
        <p:spPr>
          <a:xfrm>
            <a:off x="971600" y="1268760"/>
            <a:ext cx="7772400" cy="547370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Times New Roman" pitchFamily="18" charset="0"/>
              </a:defRPr>
            </a:lvl2pPr>
            <a:lvl3pPr marL="1143000" indent="-228600" algn="l" rtl="0" eaLnBrk="0" fontAlgn="base" hangingPunct="0">
              <a:spcBef>
                <a:spcPct val="20000"/>
              </a:spcBef>
              <a:spcAft>
                <a:spcPct val="0"/>
              </a:spcAft>
              <a:buChar char="•"/>
              <a:defRPr sz="2400">
                <a:solidFill>
                  <a:schemeClr val="tx1"/>
                </a:solidFill>
                <a:latin typeface="Times New Roman" pitchFamily="18" charset="0"/>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fontAlgn="base">
              <a:spcBef>
                <a:spcPct val="20000"/>
              </a:spcBef>
              <a:spcAft>
                <a:spcPct val="0"/>
              </a:spcAft>
              <a:buChar char="»"/>
              <a:defRPr sz="2000">
                <a:solidFill>
                  <a:schemeClr val="tx1"/>
                </a:solidFill>
                <a:latin typeface="Times New Roman" pitchFamily="18" charset="0"/>
              </a:defRPr>
            </a:lvl6pPr>
            <a:lvl7pPr marL="2971800" indent="-228600" algn="l" rtl="0" fontAlgn="base">
              <a:spcBef>
                <a:spcPct val="20000"/>
              </a:spcBef>
              <a:spcAft>
                <a:spcPct val="0"/>
              </a:spcAft>
              <a:buChar char="»"/>
              <a:defRPr sz="2000">
                <a:solidFill>
                  <a:schemeClr val="tx1"/>
                </a:solidFill>
                <a:latin typeface="Times New Roman" pitchFamily="18" charset="0"/>
              </a:defRPr>
            </a:lvl7pPr>
            <a:lvl8pPr marL="3429000" indent="-228600" algn="l" rtl="0" fontAlgn="base">
              <a:spcBef>
                <a:spcPct val="20000"/>
              </a:spcBef>
              <a:spcAft>
                <a:spcPct val="0"/>
              </a:spcAft>
              <a:buChar char="»"/>
              <a:defRPr sz="2000">
                <a:solidFill>
                  <a:schemeClr val="tx1"/>
                </a:solidFill>
                <a:latin typeface="Times New Roman" pitchFamily="18" charset="0"/>
              </a:defRPr>
            </a:lvl8pPr>
            <a:lvl9pPr marL="3886200" indent="-228600" algn="l" rtl="0" fontAlgn="base">
              <a:spcBef>
                <a:spcPct val="20000"/>
              </a:spcBef>
              <a:spcAft>
                <a:spcPct val="0"/>
              </a:spcAft>
              <a:buChar char="»"/>
              <a:defRPr sz="2000">
                <a:solidFill>
                  <a:schemeClr val="tx1"/>
                </a:solidFill>
                <a:latin typeface="Times New Roman" pitchFamily="18" charset="0"/>
              </a:defRPr>
            </a:lvl9pPr>
          </a:lstStyle>
          <a:p>
            <a:pPr marL="0" indent="0">
              <a:buFontTx/>
              <a:buNone/>
            </a:pPr>
            <a:endParaRPr lang="en-GB" b="0" kern="0" dirty="0" smtClean="0"/>
          </a:p>
        </p:txBody>
      </p:sp>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944444" y="4293096"/>
            <a:ext cx="3775215" cy="648072"/>
          </a:xfrm>
          <a:prstGeom prst="rect">
            <a:avLst/>
          </a:prstGeom>
        </p:spPr>
      </p:pic>
      <p:pic>
        <p:nvPicPr>
          <p:cNvPr id="6" name="Picture 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932039" y="2506044"/>
            <a:ext cx="3513047" cy="1107829"/>
          </a:xfrm>
          <a:prstGeom prst="rect">
            <a:avLst/>
          </a:prstGeom>
        </p:spPr>
      </p:pic>
      <p:pic>
        <p:nvPicPr>
          <p:cNvPr id="9" name="Picture 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220700" y="1345884"/>
            <a:ext cx="4635483" cy="933625"/>
          </a:xfrm>
          <a:prstGeom prst="rect">
            <a:avLst/>
          </a:prstGeom>
        </p:spPr>
      </p:pic>
      <p:pic>
        <p:nvPicPr>
          <p:cNvPr id="11" name="Picture 1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54875" y="5373216"/>
            <a:ext cx="3492017" cy="1008112"/>
          </a:xfrm>
          <a:prstGeom prst="rect">
            <a:avLst/>
          </a:prstGeom>
        </p:spPr>
      </p:pic>
      <p:pic>
        <p:nvPicPr>
          <p:cNvPr id="3" name="Picture 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014743" y="5301208"/>
            <a:ext cx="3729257" cy="1080120"/>
          </a:xfrm>
          <a:prstGeom prst="rect">
            <a:avLst/>
          </a:prstGeom>
        </p:spPr>
      </p:pic>
    </p:spTree>
    <p:controls>
      <mc:AlternateContent xmlns:mc="http://schemas.openxmlformats.org/markup-compatibility/2006">
        <mc:Choice xmlns:v="urn:schemas-microsoft-com:vml" Requires="v">
          <p:control spid="1063" r:id="rId2" imgW="914400" imgH="228600"/>
        </mc:Choice>
        <mc:Fallback>
          <p:control r:id="rId2" imgW="914400" imgH="228600">
            <p:pic>
              <p:nvPicPr>
                <p:cNvPr id="0" name="DefaultOcx"/>
                <p:cNvPicPr preferRelativeResize="0">
                  <a:picLocks noChangeArrowheads="1" noChangeShapeType="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64" r:id="rId3" imgW="914400" imgH="228600"/>
        </mc:Choice>
        <mc:Fallback>
          <p:control r:id="rId3" imgW="914400" imgH="228600">
            <p:pic>
              <p:nvPicPr>
                <p:cNvPr id="0" name="HTMLHidden1"/>
                <p:cNvPicPr preferRelativeResize="0">
                  <a:picLocks noChangeArrowheads="1" noChangeShapeType="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01857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t>Our Future Strategy for Print</a:t>
            </a:r>
            <a:endParaRPr lang="en-GB" b="1" dirty="0"/>
          </a:p>
        </p:txBody>
      </p:sp>
      <p:sp>
        <p:nvSpPr>
          <p:cNvPr id="3" name="Content Placeholder 2"/>
          <p:cNvSpPr>
            <a:spLocks noGrp="1"/>
          </p:cNvSpPr>
          <p:nvPr>
            <p:ph idx="4294967295"/>
          </p:nvPr>
        </p:nvSpPr>
        <p:spPr>
          <a:xfrm>
            <a:off x="1143000" y="1484313"/>
            <a:ext cx="8001000" cy="4897437"/>
          </a:xfrm>
        </p:spPr>
        <p:txBody>
          <a:bodyPr>
            <a:normAutofit/>
          </a:bodyPr>
          <a:lstStyle/>
          <a:p>
            <a:endParaRPr lang="en-GB" sz="2800" dirty="0" smtClean="0"/>
          </a:p>
          <a:p>
            <a:endParaRPr lang="en-GB" sz="2800" dirty="0"/>
          </a:p>
        </p:txBody>
      </p:sp>
      <p:sp>
        <p:nvSpPr>
          <p:cNvPr id="4" name="Content Placeholder 2"/>
          <p:cNvSpPr txBox="1">
            <a:spLocks/>
          </p:cNvSpPr>
          <p:nvPr/>
        </p:nvSpPr>
        <p:spPr>
          <a:xfrm>
            <a:off x="971600" y="1268760"/>
            <a:ext cx="7772400" cy="547370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Times New Roman" pitchFamily="18" charset="0"/>
              </a:defRPr>
            </a:lvl2pPr>
            <a:lvl3pPr marL="1143000" indent="-228600" algn="l" rtl="0" eaLnBrk="0" fontAlgn="base" hangingPunct="0">
              <a:spcBef>
                <a:spcPct val="20000"/>
              </a:spcBef>
              <a:spcAft>
                <a:spcPct val="0"/>
              </a:spcAft>
              <a:buChar char="•"/>
              <a:defRPr sz="2400">
                <a:solidFill>
                  <a:schemeClr val="tx1"/>
                </a:solidFill>
                <a:latin typeface="Times New Roman" pitchFamily="18" charset="0"/>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fontAlgn="base">
              <a:spcBef>
                <a:spcPct val="20000"/>
              </a:spcBef>
              <a:spcAft>
                <a:spcPct val="0"/>
              </a:spcAft>
              <a:buChar char="»"/>
              <a:defRPr sz="2000">
                <a:solidFill>
                  <a:schemeClr val="tx1"/>
                </a:solidFill>
                <a:latin typeface="Times New Roman" pitchFamily="18" charset="0"/>
              </a:defRPr>
            </a:lvl6pPr>
            <a:lvl7pPr marL="2971800" indent="-228600" algn="l" rtl="0" fontAlgn="base">
              <a:spcBef>
                <a:spcPct val="20000"/>
              </a:spcBef>
              <a:spcAft>
                <a:spcPct val="0"/>
              </a:spcAft>
              <a:buChar char="»"/>
              <a:defRPr sz="2000">
                <a:solidFill>
                  <a:schemeClr val="tx1"/>
                </a:solidFill>
                <a:latin typeface="Times New Roman" pitchFamily="18" charset="0"/>
              </a:defRPr>
            </a:lvl7pPr>
            <a:lvl8pPr marL="3429000" indent="-228600" algn="l" rtl="0" fontAlgn="base">
              <a:spcBef>
                <a:spcPct val="20000"/>
              </a:spcBef>
              <a:spcAft>
                <a:spcPct val="0"/>
              </a:spcAft>
              <a:buChar char="»"/>
              <a:defRPr sz="2000">
                <a:solidFill>
                  <a:schemeClr val="tx1"/>
                </a:solidFill>
                <a:latin typeface="Times New Roman" pitchFamily="18" charset="0"/>
              </a:defRPr>
            </a:lvl8pPr>
            <a:lvl9pPr marL="3886200" indent="-228600" algn="l" rtl="0" fontAlgn="base">
              <a:spcBef>
                <a:spcPct val="20000"/>
              </a:spcBef>
              <a:spcAft>
                <a:spcPct val="0"/>
              </a:spcAft>
              <a:buChar char="»"/>
              <a:defRPr sz="2000">
                <a:solidFill>
                  <a:schemeClr val="tx1"/>
                </a:solidFill>
                <a:latin typeface="Times New Roman" pitchFamily="18" charset="0"/>
              </a:defRPr>
            </a:lvl9pPr>
          </a:lstStyle>
          <a:p>
            <a:r>
              <a:rPr lang="en-GB" b="0" kern="0" dirty="0" smtClean="0"/>
              <a:t>Our commitment to high-quality academic research and content through further investment and growth</a:t>
            </a:r>
          </a:p>
          <a:p>
            <a:r>
              <a:rPr lang="en-GB" b="0" kern="0" dirty="0" smtClean="0"/>
              <a:t>Innovation in how we present new research i.e. Routledge Handbooks and Companions and Routledge Library Online</a:t>
            </a:r>
          </a:p>
          <a:p>
            <a:r>
              <a:rPr lang="en-GB" b="0" kern="0" dirty="0" smtClean="0"/>
              <a:t>Tailored collections with free-to-view, personalised catalogues and the combination of eBook and print book collections.</a:t>
            </a:r>
          </a:p>
        </p:txBody>
      </p:sp>
    </p:spTree>
    <p:controls>
      <mc:AlternateContent xmlns:mc="http://schemas.openxmlformats.org/markup-compatibility/2006">
        <mc:Choice xmlns:v="urn:schemas-microsoft-com:vml" Requires="v">
          <p:control spid="2078" r:id="rId2" imgW="914400" imgH="228600"/>
        </mc:Choice>
        <mc:Fallback>
          <p:control r:id="rId2" imgW="914400" imgH="228600">
            <p:pic>
              <p:nvPicPr>
                <p:cNvPr id="0" name="DefaultOcx"/>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2079" r:id="rId3" imgW="914400" imgH="228600"/>
        </mc:Choice>
        <mc:Fallback>
          <p:control r:id="rId3" imgW="914400" imgH="228600">
            <p:pic>
              <p:nvPicPr>
                <p:cNvPr id="0" name="HTMLHidden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9151705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39552" y="260648"/>
            <a:ext cx="7045325" cy="720725"/>
          </a:xfrm>
        </p:spPr>
        <p:txBody>
          <a:bodyPr/>
          <a:lstStyle/>
          <a:p>
            <a:pPr algn="ctr"/>
            <a:r>
              <a:rPr lang="en-GB" sz="2800" dirty="0" smtClean="0">
                <a:latin typeface="+mn-lt"/>
              </a:rPr>
              <a:t/>
            </a:r>
            <a:br>
              <a:rPr lang="en-GB" sz="2800" dirty="0" smtClean="0">
                <a:latin typeface="+mn-lt"/>
              </a:rPr>
            </a:br>
            <a:r>
              <a:rPr lang="en-GB" dirty="0" smtClean="0">
                <a:latin typeface="+mn-lt"/>
              </a:rPr>
              <a:t>Taylor &amp; Francis eBook platforms</a:t>
            </a:r>
            <a:br>
              <a:rPr lang="en-GB" dirty="0" smtClean="0">
                <a:latin typeface="+mn-lt"/>
              </a:rPr>
            </a:br>
            <a:endParaRPr lang="en-GB" dirty="0" smtClean="0">
              <a:latin typeface="+mn-lt"/>
            </a:endParaRPr>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2514316972"/>
              </p:ext>
            </p:extLst>
          </p:nvPr>
        </p:nvGraphicFramePr>
        <p:xfrm>
          <a:off x="1403648" y="1268760"/>
          <a:ext cx="6048672" cy="48537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2" descr="Taylor &amp; Francis Online "/>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83768" y="4387794"/>
            <a:ext cx="1008112" cy="136815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RCnetBASE">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932040" y="4634869"/>
            <a:ext cx="2397896" cy="874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0930790"/>
      </p:ext>
    </p:extLst>
  </p:cSld>
  <p:clrMapOvr>
    <a:masterClrMapping/>
  </p:clrMapOvr>
  <p:transition advTm="3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4045" y="1189842"/>
            <a:ext cx="7094827" cy="53597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266" name="Rectangle 2"/>
          <p:cNvSpPr>
            <a:spLocks noGrp="1" noChangeArrowheads="1"/>
          </p:cNvSpPr>
          <p:nvPr>
            <p:ph type="title"/>
          </p:nvPr>
        </p:nvSpPr>
        <p:spPr/>
        <p:txBody>
          <a:bodyPr/>
          <a:lstStyle/>
          <a:p>
            <a:pPr eaLnBrk="1" hangingPunct="1"/>
            <a:r>
              <a:rPr lang="en-GB" sz="3600" smtClean="0"/>
              <a:t/>
            </a:r>
            <a:br>
              <a:rPr lang="en-GB" sz="3600" smtClean="0"/>
            </a:br>
            <a:endParaRPr lang="en-GB" sz="3600" smtClean="0"/>
          </a:p>
        </p:txBody>
      </p:sp>
      <p:sp>
        <p:nvSpPr>
          <p:cNvPr id="11268" name="Text Box 4"/>
          <p:cNvSpPr txBox="1">
            <a:spLocks noChangeArrowheads="1"/>
          </p:cNvSpPr>
          <p:nvPr/>
        </p:nvSpPr>
        <p:spPr bwMode="auto">
          <a:xfrm>
            <a:off x="134200" y="168869"/>
            <a:ext cx="7858180" cy="646331"/>
          </a:xfrm>
          <a:prstGeom prst="rect">
            <a:avLst/>
          </a:prstGeom>
          <a:noFill/>
          <a:ln w="9525">
            <a:noFill/>
            <a:miter lim="800000"/>
            <a:headEnd/>
            <a:tailEnd/>
          </a:ln>
        </p:spPr>
        <p:txBody>
          <a:bodyPr wrap="square">
            <a:spAutoFit/>
          </a:bodyPr>
          <a:lstStyle/>
          <a:p>
            <a:pPr>
              <a:spcBef>
                <a:spcPct val="50000"/>
              </a:spcBef>
            </a:pPr>
            <a:r>
              <a:rPr lang="en-US" sz="3600" dirty="0" smtClean="0">
                <a:solidFill>
                  <a:srgbClr val="000066"/>
                </a:solidFill>
                <a:latin typeface="+mj-lt"/>
              </a:rPr>
              <a:t>Humanities and Social Sciences eBooks</a:t>
            </a:r>
          </a:p>
        </p:txBody>
      </p:sp>
      <p:sp>
        <p:nvSpPr>
          <p:cNvPr id="11269" name="AutoShape 5" descr="Country map">
            <a:hlinkClick r:id="rId4"/>
          </p:cNvPr>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n-US"/>
          </a:p>
        </p:txBody>
      </p:sp>
      <p:sp>
        <p:nvSpPr>
          <p:cNvPr id="11270" name="AutoShape 6" descr="Country map">
            <a:hlinkClick r:id="rId4"/>
          </p:cNvPr>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n-US"/>
          </a:p>
        </p:txBody>
      </p:sp>
      <p:sp>
        <p:nvSpPr>
          <p:cNvPr id="2" name="Oval 1"/>
          <p:cNvSpPr/>
          <p:nvPr/>
        </p:nvSpPr>
        <p:spPr>
          <a:xfrm>
            <a:off x="7092280" y="4941168"/>
            <a:ext cx="1800200" cy="1440160"/>
          </a:xfrm>
          <a:prstGeom prst="ellipse">
            <a:avLst/>
          </a:prstGeom>
          <a:solidFill>
            <a:schemeClr val="accent2">
              <a:lumMod val="50000"/>
            </a:schemeClr>
          </a:solidFill>
        </p:spPr>
        <p:style>
          <a:lnRef idx="3">
            <a:schemeClr val="lt1"/>
          </a:lnRef>
          <a:fillRef idx="1">
            <a:schemeClr val="accent6"/>
          </a:fillRef>
          <a:effectRef idx="1">
            <a:schemeClr val="accent6"/>
          </a:effectRef>
          <a:fontRef idx="minor">
            <a:schemeClr val="lt1"/>
          </a:fontRef>
        </p:style>
        <p:txBody>
          <a:bodyPr rtlCol="0" anchor="ctr"/>
          <a:lstStyle/>
          <a:p>
            <a:pPr algn="ctr"/>
            <a:r>
              <a:rPr lang="en-GB" sz="2000" dirty="0" smtClean="0"/>
              <a:t>50,000+ titles</a:t>
            </a:r>
            <a:endParaRPr lang="en-GB" sz="2000" dirty="0"/>
          </a:p>
        </p:txBody>
      </p:sp>
      <p:sp>
        <p:nvSpPr>
          <p:cNvPr id="3" name="Rounded Rectangle 2"/>
          <p:cNvSpPr/>
          <p:nvPr/>
        </p:nvSpPr>
        <p:spPr>
          <a:xfrm>
            <a:off x="1835696" y="4509120"/>
            <a:ext cx="3888432" cy="864096"/>
          </a:xfrm>
          <a:prstGeom prst="roundRect">
            <a:avLst/>
          </a:prstGeom>
          <a:solidFill>
            <a:schemeClr val="accent2">
              <a:lumMod val="50000"/>
            </a:schemeClr>
          </a:solidFill>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6"/>
          </a:fillRef>
          <a:effectRef idx="1">
            <a:schemeClr val="accent6"/>
          </a:effectRef>
          <a:fontRef idx="minor">
            <a:schemeClr val="lt1"/>
          </a:fontRef>
        </p:style>
        <p:txBody>
          <a:bodyPr rtlCol="0" anchor="ctr"/>
          <a:lstStyle/>
          <a:p>
            <a:pPr algn="ctr"/>
            <a:r>
              <a:rPr lang="en-GB" dirty="0" smtClean="0"/>
              <a:t>Humanities &amp; </a:t>
            </a:r>
          </a:p>
          <a:p>
            <a:pPr algn="ctr"/>
            <a:r>
              <a:rPr lang="en-GB" dirty="0" smtClean="0"/>
              <a:t>Social Sciences</a:t>
            </a:r>
            <a:endParaRPr lang="en-GB" dirty="0"/>
          </a:p>
        </p:txBody>
      </p:sp>
    </p:spTree>
    <p:extLst>
      <p:ext uri="{BB962C8B-B14F-4D97-AF65-F5344CB8AC3E}">
        <p14:creationId xmlns:p14="http://schemas.microsoft.com/office/powerpoint/2010/main" val="4219312101"/>
      </p:ext>
    </p:extLst>
  </p:cSld>
  <p:clrMapOvr>
    <a:masterClrMapping/>
  </p:clrMapOvr>
  <p:transition advTm="2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1" descr="C:\Users\JoharI\Desktop\crcnetbase\CRCnetBASE_2014_CatCoverV3_to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 y="1839913"/>
            <a:ext cx="9144000" cy="503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5" descr="C:\Users\JoharI\Desktop\crcnetbase\CRC_3D_transp.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54950" y="28194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TextBox 1"/>
          <p:cNvSpPr txBox="1">
            <a:spLocks noChangeArrowheads="1"/>
          </p:cNvSpPr>
          <p:nvPr/>
        </p:nvSpPr>
        <p:spPr bwMode="auto">
          <a:xfrm>
            <a:off x="7245350" y="3429000"/>
            <a:ext cx="18288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2000" dirty="0">
                <a:solidFill>
                  <a:srgbClr val="0070C0"/>
                </a:solidFill>
                <a:latin typeface="Stone Sans ITC TT" pitchFamily="2" charset="0"/>
              </a:rPr>
              <a:t>CRC Press</a:t>
            </a:r>
          </a:p>
          <a:p>
            <a:pPr algn="ctr" eaLnBrk="1" hangingPunct="1"/>
            <a:r>
              <a:rPr lang="en-US" altLang="en-US" sz="1600" dirty="0">
                <a:solidFill>
                  <a:srgbClr val="0070C0"/>
                </a:solidFill>
                <a:latin typeface="Stone Sans ITC TT" pitchFamily="2" charset="0"/>
              </a:rPr>
              <a:t>Taylor &amp; Francis Group</a:t>
            </a:r>
          </a:p>
          <a:p>
            <a:pPr algn="ctr" eaLnBrk="1" hangingPunct="1"/>
            <a:r>
              <a:rPr lang="en-US" altLang="en-US" sz="1600" dirty="0">
                <a:solidFill>
                  <a:srgbClr val="0070C0"/>
                </a:solidFill>
                <a:latin typeface="Stone Sans ITC TT" pitchFamily="2" charset="0"/>
              </a:rPr>
              <a:t>www.crcnetbase.com</a:t>
            </a:r>
          </a:p>
        </p:txBody>
      </p:sp>
      <p:sp>
        <p:nvSpPr>
          <p:cNvPr id="3077" name="TextBox 7"/>
          <p:cNvSpPr txBox="1">
            <a:spLocks noChangeArrowheads="1"/>
          </p:cNvSpPr>
          <p:nvPr/>
        </p:nvSpPr>
        <p:spPr bwMode="auto">
          <a:xfrm>
            <a:off x="2209800" y="1773595"/>
            <a:ext cx="701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n-US" sz="2800" b="1" dirty="0">
                <a:solidFill>
                  <a:srgbClr val="0070C0"/>
                </a:solidFill>
                <a:latin typeface="Stone Sans ITC TT" pitchFamily="2" charset="0"/>
              </a:rPr>
              <a:t>Premium Science, Technology, and Medical eBook Collections</a:t>
            </a:r>
          </a:p>
        </p:txBody>
      </p:sp>
      <p:pic>
        <p:nvPicPr>
          <p:cNvPr id="3078" name="Picture 8" descr="C:\Users\JoharI\Desktop\crcnetbase\CRCnetBASE_2014_CatCoverV3.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24800" y="-30327600"/>
            <a:ext cx="6099175" cy="754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4" descr="C:\Users\JoharI\Desktop\crcnetbase\crc2013-08-01_0910-copy_trans.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62400" y="160338"/>
            <a:ext cx="4556125" cy="151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34600" y="1220490"/>
            <a:ext cx="1066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0394538"/>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Box 8"/>
          <p:cNvSpPr txBox="1">
            <a:spLocks noChangeArrowheads="1"/>
          </p:cNvSpPr>
          <p:nvPr/>
        </p:nvSpPr>
        <p:spPr bwMode="auto">
          <a:xfrm>
            <a:off x="1676400" y="2286000"/>
            <a:ext cx="6324600" cy="3276282"/>
          </a:xfrm>
          <a:prstGeom prst="rect">
            <a:avLst/>
          </a:prstGeom>
          <a:noFill/>
          <a:ln w="9525">
            <a:noFill/>
            <a:miter lim="800000"/>
            <a:headEnd/>
            <a:tailEnd/>
          </a:ln>
        </p:spPr>
        <p:txBody>
          <a:bodyPr wrap="square">
            <a:spAutoFit/>
          </a:bodyPr>
          <a:lstStyle/>
          <a:p>
            <a:pPr marL="342900" indent="-342900">
              <a:lnSpc>
                <a:spcPct val="150000"/>
              </a:lnSpc>
              <a:buFont typeface="Arial" panose="020B0604020202020204" pitchFamily="34" charset="0"/>
              <a:buChar char="•"/>
            </a:pPr>
            <a:r>
              <a:rPr lang="en-US" sz="2000" b="0" dirty="0" smtClean="0">
                <a:solidFill>
                  <a:prstClr val="black"/>
                </a:solidFill>
                <a:latin typeface="+mn-lt"/>
                <a:cs typeface="Times New Roman" pitchFamily="18" charset="0"/>
              </a:rPr>
              <a:t>Create your own custom collection</a:t>
            </a:r>
          </a:p>
          <a:p>
            <a:pPr marL="342900" indent="-342900">
              <a:lnSpc>
                <a:spcPct val="150000"/>
              </a:lnSpc>
              <a:buFont typeface="Arial" panose="020B0604020202020204" pitchFamily="34" charset="0"/>
              <a:buChar char="•"/>
            </a:pPr>
            <a:r>
              <a:rPr lang="en-US" sz="2000" b="0" dirty="0" smtClean="0">
                <a:solidFill>
                  <a:prstClr val="black"/>
                </a:solidFill>
                <a:latin typeface="+mn-lt"/>
                <a:cs typeface="Times New Roman" pitchFamily="18" charset="0"/>
              </a:rPr>
              <a:t>Choose from more than 12,000 eBooks in </a:t>
            </a:r>
            <a:br>
              <a:rPr lang="en-US" sz="2000" b="0" dirty="0" smtClean="0">
                <a:solidFill>
                  <a:prstClr val="black"/>
                </a:solidFill>
                <a:latin typeface="+mn-lt"/>
                <a:cs typeface="Times New Roman" pitchFamily="18" charset="0"/>
              </a:rPr>
            </a:br>
            <a:r>
              <a:rPr lang="en-US" sz="2000" b="0" dirty="0" smtClean="0">
                <a:solidFill>
                  <a:prstClr val="black"/>
                </a:solidFill>
                <a:latin typeface="+mn-lt"/>
                <a:cs typeface="Times New Roman" pitchFamily="18" charset="0"/>
              </a:rPr>
              <a:t>40 disciplines covering 350 subject areas</a:t>
            </a:r>
          </a:p>
          <a:p>
            <a:pPr marL="342900" indent="-342900">
              <a:lnSpc>
                <a:spcPct val="150000"/>
              </a:lnSpc>
              <a:buFont typeface="Arial" panose="020B0604020202020204" pitchFamily="34" charset="0"/>
              <a:buChar char="•"/>
            </a:pPr>
            <a:r>
              <a:rPr lang="en-US" sz="2000" b="0" dirty="0" smtClean="0">
                <a:solidFill>
                  <a:prstClr val="black"/>
                </a:solidFill>
                <a:latin typeface="+mn-lt"/>
                <a:cs typeface="Times New Roman" pitchFamily="18" charset="0"/>
              </a:rPr>
              <a:t>Customize your selection to meet the </a:t>
            </a:r>
            <a:br>
              <a:rPr lang="en-US" sz="2000" b="0" dirty="0" smtClean="0">
                <a:solidFill>
                  <a:prstClr val="black"/>
                </a:solidFill>
                <a:latin typeface="+mn-lt"/>
                <a:cs typeface="Times New Roman" pitchFamily="18" charset="0"/>
              </a:rPr>
            </a:br>
            <a:r>
              <a:rPr lang="en-US" sz="2000" b="0" dirty="0" smtClean="0">
                <a:solidFill>
                  <a:prstClr val="black"/>
                </a:solidFill>
                <a:latin typeface="+mn-lt"/>
                <a:cs typeface="Times New Roman" pitchFamily="18" charset="0"/>
              </a:rPr>
              <a:t>needs of your patrons</a:t>
            </a:r>
          </a:p>
          <a:p>
            <a:pPr marL="342900" indent="-342900">
              <a:lnSpc>
                <a:spcPct val="150000"/>
              </a:lnSpc>
              <a:buFont typeface="Arial" panose="020B0604020202020204" pitchFamily="34" charset="0"/>
              <a:buChar char="•"/>
            </a:pPr>
            <a:r>
              <a:rPr lang="en-US" sz="2000" b="0" dirty="0" smtClean="0">
                <a:solidFill>
                  <a:prstClr val="black"/>
                </a:solidFill>
                <a:latin typeface="+mn-lt"/>
                <a:cs typeface="Times New Roman" pitchFamily="18" charset="0"/>
              </a:rPr>
              <a:t>Annual subscription or outright purchase options available</a:t>
            </a:r>
          </a:p>
        </p:txBody>
      </p:sp>
      <p:pic>
        <p:nvPicPr>
          <p:cNvPr id="7" name="Picture 6" descr="netBASE_Select_logov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0800" y="381000"/>
            <a:ext cx="3524111" cy="1488512"/>
          </a:xfrm>
          <a:prstGeom prst="rect">
            <a:avLst/>
          </a:prstGeom>
        </p:spPr>
      </p:pic>
    </p:spTree>
    <p:extLst>
      <p:ext uri="{BB962C8B-B14F-4D97-AF65-F5344CB8AC3E}">
        <p14:creationId xmlns:p14="http://schemas.microsoft.com/office/powerpoint/2010/main" val="716273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576" y="116632"/>
            <a:ext cx="7045325" cy="928694"/>
          </a:xfrm>
        </p:spPr>
        <p:txBody>
          <a:bodyPr/>
          <a:lstStyle/>
          <a:p>
            <a:pPr algn="ctr"/>
            <a:r>
              <a:rPr lang="en-US" b="1" dirty="0" smtClean="0">
                <a:latin typeface="+mn-lt"/>
              </a:rPr>
              <a:t>Features and Benefits of our eBook platform</a:t>
            </a:r>
            <a:endParaRPr lang="en-GB" b="1" dirty="0">
              <a:latin typeface="+mn-lt"/>
            </a:endParaRPr>
          </a:p>
        </p:txBody>
      </p:sp>
      <p:sp>
        <p:nvSpPr>
          <p:cNvPr id="3" name="Content Placeholder 2"/>
          <p:cNvSpPr>
            <a:spLocks noGrp="1"/>
          </p:cNvSpPr>
          <p:nvPr>
            <p:ph idx="1"/>
          </p:nvPr>
        </p:nvSpPr>
        <p:spPr>
          <a:xfrm>
            <a:off x="1084044" y="1628800"/>
            <a:ext cx="7520403" cy="4752528"/>
          </a:xfrm>
        </p:spPr>
        <p:txBody>
          <a:bodyPr/>
          <a:lstStyle/>
          <a:p>
            <a:r>
              <a:rPr lang="en-US" sz="2000" dirty="0" smtClean="0"/>
              <a:t>Quick and </a:t>
            </a:r>
            <a:r>
              <a:rPr lang="en-US" sz="2000" b="1" dirty="0" smtClean="0"/>
              <a:t>Easy Access to over 50,000 eBooks 24/7 </a:t>
            </a:r>
            <a:r>
              <a:rPr lang="en-US" sz="2000" dirty="0" smtClean="0"/>
              <a:t>in library or remotely.</a:t>
            </a:r>
          </a:p>
          <a:p>
            <a:pPr>
              <a:buNone/>
            </a:pPr>
            <a:endParaRPr lang="en-US" sz="2000" dirty="0" smtClean="0"/>
          </a:p>
          <a:p>
            <a:r>
              <a:rPr lang="en-GB" sz="2000" dirty="0" smtClean="0"/>
              <a:t>Access content using a variety of authentication methods: </a:t>
            </a:r>
          </a:p>
          <a:p>
            <a:pPr lvl="1"/>
            <a:r>
              <a:rPr lang="en-GB" sz="2000" b="1" dirty="0" smtClean="0">
                <a:latin typeface="+mn-lt"/>
              </a:rPr>
              <a:t>IP and proxy server</a:t>
            </a:r>
          </a:p>
          <a:p>
            <a:pPr lvl="1"/>
            <a:r>
              <a:rPr lang="en-GB" sz="2000" b="1" dirty="0" smtClean="0">
                <a:latin typeface="+mn-lt"/>
              </a:rPr>
              <a:t>Athens </a:t>
            </a:r>
          </a:p>
          <a:p>
            <a:pPr lvl="1"/>
            <a:r>
              <a:rPr lang="en-GB" sz="2000" b="1" dirty="0" smtClean="0">
                <a:latin typeface="+mn-lt"/>
              </a:rPr>
              <a:t>Shibboleth </a:t>
            </a:r>
          </a:p>
          <a:p>
            <a:pPr lvl="1"/>
            <a:r>
              <a:rPr lang="en-GB" sz="2000" b="1" dirty="0" smtClean="0">
                <a:latin typeface="+mn-lt"/>
              </a:rPr>
              <a:t>Username and password (remote)</a:t>
            </a:r>
            <a:endParaRPr lang="en-US" sz="2000" b="1" dirty="0" smtClean="0">
              <a:latin typeface="+mn-lt"/>
            </a:endParaRPr>
          </a:p>
          <a:p>
            <a:pPr>
              <a:buNone/>
            </a:pPr>
            <a:endParaRPr lang="en-GB" sz="2000" dirty="0" smtClean="0"/>
          </a:p>
          <a:p>
            <a:pPr>
              <a:buNone/>
            </a:pPr>
            <a:r>
              <a:rPr lang="en-GB" sz="2000" dirty="0" smtClean="0"/>
              <a:t>Our platform brings </a:t>
            </a:r>
            <a:r>
              <a:rPr lang="en-GB" sz="2000" dirty="0"/>
              <a:t>knowledge to life with</a:t>
            </a:r>
            <a:r>
              <a:rPr lang="en-GB" sz="2000" dirty="0" smtClean="0"/>
              <a:t>:</a:t>
            </a:r>
          </a:p>
          <a:p>
            <a:r>
              <a:rPr lang="en-GB" sz="2000" dirty="0" smtClean="0">
                <a:cs typeface="Arial" panose="020B0604020202020204" pitchFamily="34" charset="0"/>
              </a:rPr>
              <a:t> A </a:t>
            </a:r>
            <a:r>
              <a:rPr lang="en-GB" sz="2000" dirty="0">
                <a:cs typeface="Arial" panose="020B0604020202020204" pitchFamily="34" charset="0"/>
              </a:rPr>
              <a:t>clean, intuitive user interface</a:t>
            </a:r>
          </a:p>
          <a:p>
            <a:r>
              <a:rPr lang="en-GB" sz="2000" dirty="0" smtClean="0">
                <a:cs typeface="Arial" panose="020B0604020202020204" pitchFamily="34" charset="0"/>
              </a:rPr>
              <a:t> Enhanced </a:t>
            </a:r>
            <a:r>
              <a:rPr lang="en-GB" sz="2000" dirty="0">
                <a:cs typeface="Arial" panose="020B0604020202020204" pitchFamily="34" charset="0"/>
              </a:rPr>
              <a:t>discoverability</a:t>
            </a:r>
          </a:p>
          <a:p>
            <a:r>
              <a:rPr lang="en-GB" sz="2000" dirty="0" smtClean="0">
                <a:cs typeface="Arial" panose="020B0604020202020204" pitchFamily="34" charset="0"/>
              </a:rPr>
              <a:t> </a:t>
            </a:r>
            <a:r>
              <a:rPr lang="en-GB" sz="2000" dirty="0" smtClean="0">
                <a:solidFill>
                  <a:srgbClr val="FF0000"/>
                </a:solidFill>
                <a:cs typeface="Arial" panose="020B0604020202020204" pitchFamily="34" charset="0"/>
              </a:rPr>
              <a:t>NEW FOR  APRIL 2015 </a:t>
            </a:r>
            <a:r>
              <a:rPr lang="en-GB" sz="2000" dirty="0">
                <a:cs typeface="Arial" panose="020B0604020202020204" pitchFamily="34" charset="0"/>
              </a:rPr>
              <a:t>a</a:t>
            </a:r>
            <a:r>
              <a:rPr lang="en-GB" sz="2000" dirty="0" smtClean="0">
                <a:cs typeface="Arial" panose="020B0604020202020204" pitchFamily="34" charset="0"/>
              </a:rPr>
              <a:t>ll titles </a:t>
            </a:r>
            <a:r>
              <a:rPr lang="en-GB" sz="2000" dirty="0">
                <a:cs typeface="Arial" panose="020B0604020202020204" pitchFamily="34" charset="0"/>
              </a:rPr>
              <a:t>are </a:t>
            </a:r>
            <a:r>
              <a:rPr lang="en-GB" sz="2000" dirty="0" smtClean="0">
                <a:cs typeface="Arial" panose="020B0604020202020204" pitchFamily="34" charset="0"/>
              </a:rPr>
              <a:t>available </a:t>
            </a:r>
            <a:r>
              <a:rPr lang="en-GB" sz="2000" dirty="0">
                <a:cs typeface="Arial" panose="020B0604020202020204" pitchFamily="34" charset="0"/>
              </a:rPr>
              <a:t>without </a:t>
            </a:r>
            <a:r>
              <a:rPr lang="en-GB" sz="2000" dirty="0" smtClean="0">
                <a:cs typeface="Arial" panose="020B0604020202020204" pitchFamily="34" charset="0"/>
              </a:rPr>
              <a:t>DRM</a:t>
            </a:r>
          </a:p>
          <a:p>
            <a:pPr>
              <a:buNone/>
            </a:pPr>
            <a:endParaRPr lang="en-GB" sz="1000" dirty="0" smtClean="0">
              <a:latin typeface="Arial" panose="020B0604020202020204" pitchFamily="34" charset="0"/>
              <a:cs typeface="Arial" panose="020B0604020202020204" pitchFamily="34" charset="0"/>
            </a:endParaRPr>
          </a:p>
          <a:p>
            <a:pPr>
              <a:buNone/>
            </a:pPr>
            <a:endParaRPr lang="en-US" sz="1000" dirty="0" smtClean="0">
              <a:latin typeface="Arial" panose="020B0604020202020204" pitchFamily="34" charset="0"/>
              <a:cs typeface="Arial" panose="020B0604020202020204" pitchFamily="34" charset="0"/>
            </a:endParaRPr>
          </a:p>
          <a:p>
            <a:pPr>
              <a:buNone/>
            </a:pPr>
            <a:endParaRPr lang="en-US" sz="1000" dirty="0" smtClean="0">
              <a:solidFill>
                <a:srgbClr val="FF0000"/>
              </a:solidFill>
              <a:latin typeface="Arial" panose="020B0604020202020204" pitchFamily="34" charset="0"/>
              <a:cs typeface="Arial" panose="020B0604020202020204" pitchFamily="34" charset="0"/>
            </a:endParaRPr>
          </a:p>
          <a:p>
            <a:pPr>
              <a:buNone/>
            </a:pPr>
            <a:endParaRPr lang="en-GB" sz="1000" dirty="0" smtClean="0">
              <a:solidFill>
                <a:srgbClr val="FF0000"/>
              </a:solidFill>
              <a:latin typeface="Arial" panose="020B0604020202020204" pitchFamily="34" charset="0"/>
              <a:cs typeface="Arial" panose="020B0604020202020204" pitchFamily="34" charset="0"/>
            </a:endParaRPr>
          </a:p>
          <a:p>
            <a:pPr>
              <a:buNone/>
            </a:pP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1249469"/>
      </p:ext>
    </p:extLst>
  </p:cSld>
  <p:clrMapOvr>
    <a:masterClrMapping/>
  </p:clrMapOvr>
  <p:timing>
    <p:tnLst>
      <p:par>
        <p:cTn id="1" dur="indefinite" restart="never" nodeType="tmRoot"/>
      </p:par>
    </p:tnLst>
  </p:timing>
</p:sld>
</file>

<file path=ppt/theme/theme1.xml><?xml version="1.0" encoding="utf-8"?>
<a:theme xmlns:a="http://schemas.openxmlformats.org/drawingml/2006/main" name="NEW T&amp;F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W T&amp;F 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NEW T&amp;F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NEW T&amp;F 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EW T&amp;F 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NEW T&amp;F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NEW T&amp;F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NEW T&amp;F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Globe</Template>
  <TotalTime>13968</TotalTime>
  <Words>1303</Words>
  <Application>Microsoft Office PowerPoint</Application>
  <PresentationFormat>Экран (4:3)</PresentationFormat>
  <Paragraphs>132</Paragraphs>
  <Slides>14</Slides>
  <Notes>11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NEW T&amp;F template</vt:lpstr>
      <vt:lpstr> </vt:lpstr>
      <vt:lpstr>Who is Taylor &amp; Francis? </vt:lpstr>
      <vt:lpstr>Our Imprints</vt:lpstr>
      <vt:lpstr>Our Future Strategy for Print</vt:lpstr>
      <vt:lpstr> Taylor &amp; Francis eBook platforms </vt:lpstr>
      <vt:lpstr> </vt:lpstr>
      <vt:lpstr>Презентация PowerPoint</vt:lpstr>
      <vt:lpstr>Презентация PowerPoint</vt:lpstr>
      <vt:lpstr>Features and Benefits of our eBook platform</vt:lpstr>
      <vt:lpstr>Презентация PowerPoint</vt:lpstr>
      <vt:lpstr>T&amp;F’s Combined Journal Library</vt:lpstr>
      <vt:lpstr>Journals and Open Access</vt:lpstr>
      <vt:lpstr>Our Journals for Russia and Central Asia</vt:lpstr>
      <vt:lpstr>Презентация PowerPoint</vt:lpstr>
    </vt:vector>
  </TitlesOfParts>
  <Company>T &amp; F Informa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Sales - 2006</dc:title>
  <dc:creator>jdeakin</dc:creator>
  <cp:lastModifiedBy>Anar Dautova</cp:lastModifiedBy>
  <cp:revision>1147</cp:revision>
  <cp:lastPrinted>2014-01-15T13:38:06Z</cp:lastPrinted>
  <dcterms:created xsi:type="dcterms:W3CDTF">2006-06-14T10:54:33Z</dcterms:created>
  <dcterms:modified xsi:type="dcterms:W3CDTF">2015-06-10T04:28:32Z</dcterms:modified>
</cp:coreProperties>
</file>