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1" r:id="rId5"/>
    <p:sldId id="260" r:id="rId6"/>
    <p:sldId id="261" r:id="rId7"/>
    <p:sldId id="262" r:id="rId8"/>
    <p:sldId id="273" r:id="rId9"/>
    <p:sldId id="263" r:id="rId10"/>
    <p:sldId id="272" r:id="rId11"/>
    <p:sldId id="270" r:id="rId12"/>
    <p:sldId id="275" r:id="rId13"/>
    <p:sldId id="264" r:id="rId14"/>
    <p:sldId id="280" r:id="rId15"/>
    <p:sldId id="279" r:id="rId16"/>
    <p:sldId id="281" r:id="rId17"/>
    <p:sldId id="282" r:id="rId18"/>
    <p:sldId id="284" r:id="rId19"/>
    <p:sldId id="266" r:id="rId20"/>
    <p:sldId id="276" r:id="rId21"/>
    <p:sldId id="267" r:id="rId22"/>
    <p:sldId id="268" r:id="rId23"/>
    <p:sldId id="277" r:id="rId24"/>
    <p:sldId id="278" r:id="rId25"/>
    <p:sldId id="283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732F0E0-5FFE-46D6-8BD2-D15FA28D23C6}">
          <p14:sldIdLst>
            <p14:sldId id="256"/>
            <p14:sldId id="257"/>
            <p14:sldId id="259"/>
            <p14:sldId id="271"/>
            <p14:sldId id="260"/>
            <p14:sldId id="261"/>
            <p14:sldId id="262"/>
            <p14:sldId id="273"/>
            <p14:sldId id="263"/>
            <p14:sldId id="272"/>
            <p14:sldId id="270"/>
            <p14:sldId id="275"/>
            <p14:sldId id="264"/>
          </p14:sldIdLst>
        </p14:section>
        <p14:section name="Раздел без заголовка" id="{93D58FB0-D323-4B95-985D-E42AF212A342}">
          <p14:sldIdLst>
            <p14:sldId id="280"/>
            <p14:sldId id="279"/>
            <p14:sldId id="281"/>
            <p14:sldId id="282"/>
            <p14:sldId id="284"/>
            <p14:sldId id="266"/>
            <p14:sldId id="276"/>
            <p14:sldId id="267"/>
            <p14:sldId id="268"/>
            <p14:sldId id="277"/>
            <p14:sldId id="278"/>
            <p14:sldId id="283"/>
            <p14:sldId id="28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00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условий и качества жизни в жилом массиве «Кирпичный»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Астана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301208"/>
            <a:ext cx="7776864" cy="122413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Студенты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Бакалавриата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прикладного сестринского дела: </a:t>
            </a:r>
          </a:p>
          <a:p>
            <a:pPr algn="l"/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Нартаева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Асылай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Керимбаева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Гульмира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Аналбаева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Гаухар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Косыбаева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Капиза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Admin\Downloads\NUSM(Medicine)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2656"/>
            <a:ext cx="334728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166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медицинским учреждениям и услугам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Частный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медицинский центр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Стоматология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Аптеки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8404" y="2060848"/>
            <a:ext cx="4219575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62251"/>
            <a:ext cx="33464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00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образованию</a:t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 детсад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E:\Новая папка\DSCN06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111"/>
          <a:stretch/>
        </p:blipFill>
        <p:spPr bwMode="auto">
          <a:xfrm>
            <a:off x="4128904" y="1556792"/>
            <a:ext cx="4511040" cy="233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Новая папка\DSCN06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491" y="3617743"/>
            <a:ext cx="341376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E:\Новая папка\DSCN06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00" t="-264" r="200" b="32082"/>
          <a:stretch/>
        </p:blipFill>
        <p:spPr bwMode="auto">
          <a:xfrm>
            <a:off x="4189864" y="4012918"/>
            <a:ext cx="4389120" cy="224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58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образованию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№ 12 (до 4 класса)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529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смены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возрастные группы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3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возможностям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Рынки, торговые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центры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E:\Новая папка\DSCN06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438" r="7269" b="23783"/>
          <a:stretch/>
        </p:blipFill>
        <p:spPr bwMode="auto">
          <a:xfrm>
            <a:off x="4222152" y="1844823"/>
            <a:ext cx="4748421" cy="210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6036" y="4221088"/>
            <a:ext cx="455453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E:\Новая папка\DSCN064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263" r="27277" b="5594"/>
          <a:stretch/>
        </p:blipFill>
        <p:spPr bwMode="auto">
          <a:xfrm>
            <a:off x="628568" y="2276872"/>
            <a:ext cx="3369212" cy="21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49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Узкая дорога</a:t>
            </a:r>
          </a:p>
          <a:p>
            <a:r>
              <a:rPr lang="ru-RU" dirty="0" smtClean="0"/>
              <a:t>Грузовые машины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              Отсутствие тротуаров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387191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3744416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302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Железно-дорожные пути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1739"/>
            <a:ext cx="3816424" cy="25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78076"/>
            <a:ext cx="3775447" cy="271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0793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Бродячие собаки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46846"/>
            <a:ext cx="3545954" cy="250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F:\Новая папка\DSCN06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69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 на дорогах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16835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404576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346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05" y="1196753"/>
            <a:ext cx="877848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3295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070" y="476672"/>
            <a:ext cx="8229600" cy="83671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Загрязнение воздуха</a:t>
            </a:r>
            <a:b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Бездорожье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dirty="0">
                <a:latin typeface="Times New Roman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рузовые машины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E:\Новая папка\DSCN05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567324" cy="2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E:\Новая папка\DSCN05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4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ж/м «Кирпичный»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29" b="5184"/>
          <a:stretch/>
        </p:blipFill>
        <p:spPr bwMode="auto">
          <a:xfrm>
            <a:off x="395536" y="1196752"/>
            <a:ext cx="8280920" cy="523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b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Загрязнение воздуха</a:t>
            </a:r>
            <a:b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Цементный завод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Печное отопление на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твердом топливе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Новая папка\DSCN068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453"/>
          <a:stretch/>
        </p:blipFill>
        <p:spPr bwMode="auto">
          <a:xfrm>
            <a:off x="467544" y="3140967"/>
            <a:ext cx="4032448" cy="295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424847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77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392" y="-459432"/>
            <a:ext cx="8229600" cy="1417638"/>
          </a:xfrm>
        </p:spPr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агрязнение воды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Болотистая местность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усор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E:\Новая папка\DSCN064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065"/>
          <a:stretch/>
        </p:blipFill>
        <p:spPr bwMode="auto">
          <a:xfrm>
            <a:off x="5796136" y="1268760"/>
            <a:ext cx="2743200" cy="292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Новая папка\DSCN06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Новая папка\DSCN06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17" r="12645"/>
          <a:stretch/>
        </p:blipFill>
        <p:spPr bwMode="auto">
          <a:xfrm>
            <a:off x="5344228" y="4405105"/>
            <a:ext cx="3195108" cy="203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21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 и развлечение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E:\Новая папка\DSCN062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89" t="19132" r="13726" b="30972"/>
          <a:stretch/>
        </p:blipFill>
        <p:spPr bwMode="auto">
          <a:xfrm>
            <a:off x="4139952" y="1314724"/>
            <a:ext cx="4392357" cy="225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:\Новая папка\DSCN06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350" b="39782"/>
          <a:stretch/>
        </p:blipFill>
        <p:spPr bwMode="auto">
          <a:xfrm>
            <a:off x="899592" y="3789040"/>
            <a:ext cx="439248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38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Опрос местных жителей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59% - не удовлетворены качеством воды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76% - не удовлетворены качеством воздуха (пыльно)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52% - не довольны работой общественного транспорта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289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Опрос местных жителей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41% - отсутствуют продукты здорового питания</a:t>
            </a:r>
          </a:p>
          <a:p>
            <a:pPr lvl="0">
              <a:buFont typeface="Wingdings" pitchFamily="2" charset="2"/>
              <a:buChar char="v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76-90% - обеспокоены отсутствием возможностей для прогулок, скверов, парков и детских площадок</a:t>
            </a:r>
          </a:p>
          <a:p>
            <a:pPr lvl="0">
              <a:buFont typeface="Wingdings" pitchFamily="2" charset="2"/>
              <a:buChar char="v"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69% - чествуют себя в безопасности 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Общую удовлетворенность районом по 10-бальной шкале оценили в 4-5 баллов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Опрос местных жителей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жалобы: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Дороги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Загрязненный воздух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Отсутствие спортзалов</a:t>
            </a:r>
          </a:p>
          <a:p>
            <a:pPr lvl="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Плохое освещение улиц в ночное время суток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598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8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lang="ru-RU" b="1" dirty="0" smtClean="0"/>
              <a:t> </a:t>
            </a:r>
            <a:r>
              <a:rPr lang="ru-RU" b="1" dirty="0"/>
              <a:t>к продуктам питания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900" y="16288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Рынок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Мини-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360040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388632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340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воде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водопровод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одозаборные колонки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5395913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470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Доступ</a:t>
            </a:r>
            <a:r>
              <a:rPr lang="ru-RU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жилью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Частный сектор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Многоэтажные дома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Аварийные дома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Новая папка\DSCN06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0140" y="1340768"/>
            <a:ext cx="31662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Новая папка\DSCN05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3672408" cy="261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Новая папка\DSCN06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8" t="39394" r="59596" b="36364"/>
          <a:stretch/>
        </p:blipFill>
        <p:spPr bwMode="auto">
          <a:xfrm>
            <a:off x="459932" y="3717032"/>
            <a:ext cx="3752028" cy="261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548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lang="ru-RU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одежде, к предметам личной гигиены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Рынок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Мини – </a:t>
            </a:r>
            <a:r>
              <a:rPr lang="ru-RU" dirty="0" err="1" smtClean="0"/>
              <a:t>маркеты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Торговые центры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099" name="Picture 3" descr="E:\Новая папка\DSCN069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3" t="20228" r="39546" b="20985"/>
          <a:stretch/>
        </p:blipFill>
        <p:spPr bwMode="auto">
          <a:xfrm>
            <a:off x="4716016" y="1192007"/>
            <a:ext cx="3399831" cy="204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600400" cy="2354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36" b="18960"/>
          <a:stretch/>
        </p:blipFill>
        <p:spPr bwMode="auto">
          <a:xfrm>
            <a:off x="5004048" y="3573016"/>
            <a:ext cx="3706077" cy="235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5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транспорту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Общественный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Школьный </a:t>
            </a:r>
            <a:endParaRPr lang="ru-RU" dirty="0"/>
          </a:p>
        </p:txBody>
      </p:sp>
      <p:pic>
        <p:nvPicPr>
          <p:cNvPr id="5122" name="Picture 2" descr="E:\Новая папка\DSCN06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318"/>
          <a:stretch/>
        </p:blipFill>
        <p:spPr bwMode="auto">
          <a:xfrm>
            <a:off x="4881201" y="1124744"/>
            <a:ext cx="3779520" cy="200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Новая папка\DSCN06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37" t="15530" r="17045" b="9113"/>
          <a:stretch/>
        </p:blipFill>
        <p:spPr bwMode="auto">
          <a:xfrm>
            <a:off x="909650" y="3479277"/>
            <a:ext cx="3347114" cy="227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Новая папка\DSCN065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377" t="24531" r="21760" b="43628"/>
          <a:stretch/>
        </p:blipFill>
        <p:spPr bwMode="auto">
          <a:xfrm>
            <a:off x="4860030" y="3462532"/>
            <a:ext cx="3658100" cy="229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609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транспорту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Интервалы ожидания: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Маршрут №1 – 10-20 минут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Маршрут №6 –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14-20 минут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Маршрут №11 –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9-15 минут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23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 учреждениям и услугам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ресоциализации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оказавшихся в трудной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жизненной ситуации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семейного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здоровья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E:\Новая папка\DSCN06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000" b="12088"/>
          <a:stretch/>
        </p:blipFill>
        <p:spPr bwMode="auto">
          <a:xfrm>
            <a:off x="4197816" y="3861048"/>
            <a:ext cx="3901440" cy="239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Новая папка\DSCN05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146" t="7812" r="7467" b="11941"/>
          <a:stretch/>
        </p:blipFill>
        <p:spPr bwMode="auto">
          <a:xfrm>
            <a:off x="6148536" y="1797612"/>
            <a:ext cx="264621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44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523</TotalTime>
  <Words>304</Words>
  <Application>Microsoft Office PowerPoint</Application>
  <PresentationFormat>Экран (4:3)</PresentationFormat>
  <Paragraphs>121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Оценка условий и качества жизни в жилом массиве «Кирпичный»  г. Астана</vt:lpstr>
      <vt:lpstr>Расположение ж/м «Кирпичный»</vt:lpstr>
      <vt:lpstr>Доступ к продуктам питания </vt:lpstr>
      <vt:lpstr>Доступ к воде </vt:lpstr>
      <vt:lpstr>Доступ к жилью</vt:lpstr>
      <vt:lpstr>Доступ к одежде, к предметам личной гигиены </vt:lpstr>
      <vt:lpstr>Доступ к транспорту </vt:lpstr>
      <vt:lpstr>Доступ к транспорту</vt:lpstr>
      <vt:lpstr>Доступ к медицинским учреждениям и услугам </vt:lpstr>
      <vt:lpstr>Доступ к медицинским учреждениям и услугам</vt:lpstr>
      <vt:lpstr>Доступ к образованию </vt:lpstr>
      <vt:lpstr>Доступ к образованию</vt:lpstr>
      <vt:lpstr>Доступ к возможностям трудоустройства </vt:lpstr>
      <vt:lpstr>Безопасность</vt:lpstr>
      <vt:lpstr>Безопасность</vt:lpstr>
      <vt:lpstr>Безопасность</vt:lpstr>
      <vt:lpstr>Безопасность</vt:lpstr>
      <vt:lpstr>Безопасность</vt:lpstr>
      <vt:lpstr>Окружающая среда Загрязнение воздуха </vt:lpstr>
      <vt:lpstr>Окружающая среда Загрязнение воздуха </vt:lpstr>
      <vt:lpstr>Окружающая среда</vt:lpstr>
      <vt:lpstr>Отдых и развлечение</vt:lpstr>
      <vt:lpstr>Опрос местных жителей</vt:lpstr>
      <vt:lpstr>Опрос местных жителей</vt:lpstr>
      <vt:lpstr>Опрос местных жителей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условий и качества жизни в Кирпичном поселке г. Астана</dc:title>
  <dc:creator>Dastan Abashov</dc:creator>
  <cp:lastModifiedBy>User</cp:lastModifiedBy>
  <cp:revision>40</cp:revision>
  <dcterms:created xsi:type="dcterms:W3CDTF">2018-04-18T03:46:31Z</dcterms:created>
  <dcterms:modified xsi:type="dcterms:W3CDTF">2018-04-26T01:03:02Z</dcterms:modified>
</cp:coreProperties>
</file>