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57" r:id="rId5"/>
    <p:sldId id="258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0" d="100"/>
          <a:sy n="70" d="100"/>
        </p:scale>
        <p:origin x="-1074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452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252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7964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438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3811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958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8549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0552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661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9846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090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620A8-21DB-42E1-B50F-31070FC40ED6}" type="datetimeFigureOut">
              <a:rPr lang="fi-FI" smtClean="0"/>
              <a:t>13.10.2015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7FAD2-76DA-4D25-9648-BD8A9531D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728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7" y="6425503"/>
            <a:ext cx="1229436" cy="42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39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2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5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5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"/>
            <a:ext cx="12192000" cy="68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76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13076" y="2679215"/>
            <a:ext cx="4053253" cy="1319580"/>
          </a:xfrm>
        </p:spPr>
        <p:txBody>
          <a:bodyPr/>
          <a:lstStyle/>
          <a:p>
            <a:r>
              <a:rPr lang="fi-FI" dirty="0" err="1" smtClean="0">
                <a:latin typeface="Technic" panose="00000400000000000000" pitchFamily="2" charset="2"/>
              </a:rPr>
              <a:t>thank</a:t>
            </a:r>
            <a:r>
              <a:rPr lang="fi-FI" dirty="0" smtClean="0">
                <a:latin typeface="Technic" panose="00000400000000000000" pitchFamily="2" charset="2"/>
              </a:rPr>
              <a:t> </a:t>
            </a:r>
            <a:r>
              <a:rPr lang="fi-FI" dirty="0" err="1" smtClean="0">
                <a:latin typeface="Technic" panose="00000400000000000000" pitchFamily="2" charset="2"/>
              </a:rPr>
              <a:t>you</a:t>
            </a:r>
            <a:endParaRPr lang="fi-FI" dirty="0">
              <a:latin typeface="Technic" panose="000004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95217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</Words>
  <Application>Microsoft Office PowerPoint</Application>
  <PresentationFormat>Custom</PresentationFormat>
  <Paragraphs>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Oulun Yliopisto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Irene Hämäläinen</dc:creator>
  <cp:lastModifiedBy>Ainash Shagmanova</cp:lastModifiedBy>
  <cp:revision>10</cp:revision>
  <dcterms:created xsi:type="dcterms:W3CDTF">2015-05-13T09:49:56Z</dcterms:created>
  <dcterms:modified xsi:type="dcterms:W3CDTF">2015-10-13T09:51:33Z</dcterms:modified>
</cp:coreProperties>
</file>