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22_2BFB607B.xml" ContentType="application/vnd.ms-powerpoint.comments+xml"/>
  <Override PartName="/ppt/comments/modernComment_154_416EB44E.xml" ContentType="application/vnd.ms-powerpoint.comments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 bookmarkIdSeed="8">
  <p:sldMasterIdLst>
    <p:sldMasterId id="2147483659" r:id="rId1"/>
  </p:sldMasterIdLst>
  <p:notesMasterIdLst>
    <p:notesMasterId r:id="rId40"/>
  </p:notesMasterIdLst>
  <p:sldIdLst>
    <p:sldId id="256" r:id="rId2"/>
    <p:sldId id="271" r:id="rId3"/>
    <p:sldId id="270" r:id="rId4"/>
    <p:sldId id="281" r:id="rId5"/>
    <p:sldId id="288" r:id="rId6"/>
    <p:sldId id="282" r:id="rId7"/>
    <p:sldId id="342" r:id="rId8"/>
    <p:sldId id="316" r:id="rId9"/>
    <p:sldId id="318" r:id="rId10"/>
    <p:sldId id="317" r:id="rId11"/>
    <p:sldId id="319" r:id="rId12"/>
    <p:sldId id="320" r:id="rId13"/>
    <p:sldId id="343" r:id="rId14"/>
    <p:sldId id="272" r:id="rId15"/>
    <p:sldId id="274" r:id="rId16"/>
    <p:sldId id="290" r:id="rId17"/>
    <p:sldId id="340" r:id="rId18"/>
    <p:sldId id="291" r:id="rId19"/>
    <p:sldId id="344" r:id="rId20"/>
    <p:sldId id="345" r:id="rId21"/>
    <p:sldId id="293" r:id="rId22"/>
    <p:sldId id="294" r:id="rId23"/>
    <p:sldId id="321" r:id="rId24"/>
    <p:sldId id="322" r:id="rId25"/>
    <p:sldId id="324" r:id="rId26"/>
    <p:sldId id="338" r:id="rId27"/>
    <p:sldId id="326" r:id="rId28"/>
    <p:sldId id="329" r:id="rId29"/>
    <p:sldId id="331" r:id="rId30"/>
    <p:sldId id="346" r:id="rId31"/>
    <p:sldId id="332" r:id="rId32"/>
    <p:sldId id="335" r:id="rId33"/>
    <p:sldId id="336" r:id="rId34"/>
    <p:sldId id="314" r:id="rId35"/>
    <p:sldId id="278" r:id="rId36"/>
    <p:sldId id="299" r:id="rId37"/>
    <p:sldId id="300" r:id="rId38"/>
    <p:sldId id="277" r:id="rId3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9A3D9AE-507B-CA2F-976A-E003A2A86A02}" name="Luis Rojas" initials="LR" userId="Luis Rojas" providerId="None"/>
  <p188:author id="{0A032CCF-7951-4A5A-A090-DD938BEE3857}" name="Акежан Жолдыбаев" initials="АЖ" userId="Акежан Жолдыбаев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559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74881A-9608-413E-95DF-BD7A548E4CD2}" v="30" dt="2023-04-24T08:47:50.5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86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кежан Жолдыбаев" userId="2adf63c0-c355-4d86-98b7-5fbeaca2fbec" providerId="ADAL" clId="{6374881A-9608-413E-95DF-BD7A548E4CD2}"/>
    <pc:docChg chg="undo redo custSel addSld delSld modSld">
      <pc:chgData name="Акежан Жолдыбаев" userId="2adf63c0-c355-4d86-98b7-5fbeaca2fbec" providerId="ADAL" clId="{6374881A-9608-413E-95DF-BD7A548E4CD2}" dt="2023-04-24T08:50:08.088" v="1132" actId="20577"/>
      <pc:docMkLst>
        <pc:docMk/>
      </pc:docMkLst>
      <pc:sldChg chg="modSp mod">
        <pc:chgData name="Акежан Жолдыбаев" userId="2adf63c0-c355-4d86-98b7-5fbeaca2fbec" providerId="ADAL" clId="{6374881A-9608-413E-95DF-BD7A548E4CD2}" dt="2023-04-24T08:38:47.071" v="742" actId="207"/>
        <pc:sldMkLst>
          <pc:docMk/>
          <pc:sldMk cId="3730090939" sldId="272"/>
        </pc:sldMkLst>
        <pc:spChg chg="mod">
          <ac:chgData name="Акежан Жолдыбаев" userId="2adf63c0-c355-4d86-98b7-5fbeaca2fbec" providerId="ADAL" clId="{6374881A-9608-413E-95DF-BD7A548E4CD2}" dt="2023-04-24T08:38:47.071" v="742" actId="207"/>
          <ac:spMkLst>
            <pc:docMk/>
            <pc:sldMk cId="3730090939" sldId="272"/>
            <ac:spMk id="3" creationId="{00000000-0000-0000-0000-000000000000}"/>
          </ac:spMkLst>
        </pc:spChg>
      </pc:sldChg>
      <pc:sldChg chg="modSp mod">
        <pc:chgData name="Акежан Жолдыбаев" userId="2adf63c0-c355-4d86-98b7-5fbeaca2fbec" providerId="ADAL" clId="{6374881A-9608-413E-95DF-BD7A548E4CD2}" dt="2023-04-24T08:38:43.360" v="741" actId="207"/>
        <pc:sldMkLst>
          <pc:docMk/>
          <pc:sldMk cId="97322356" sldId="274"/>
        </pc:sldMkLst>
        <pc:spChg chg="mod">
          <ac:chgData name="Акежан Жолдыбаев" userId="2adf63c0-c355-4d86-98b7-5fbeaca2fbec" providerId="ADAL" clId="{6374881A-9608-413E-95DF-BD7A548E4CD2}" dt="2023-04-24T08:38:43.360" v="741" actId="207"/>
          <ac:spMkLst>
            <pc:docMk/>
            <pc:sldMk cId="97322356" sldId="274"/>
            <ac:spMk id="3" creationId="{00000000-0000-0000-0000-000000000000}"/>
          </ac:spMkLst>
        </pc:spChg>
      </pc:sldChg>
      <pc:sldChg chg="modSp mod">
        <pc:chgData name="Акежан Жолдыбаев" userId="2adf63c0-c355-4d86-98b7-5fbeaca2fbec" providerId="ADAL" clId="{6374881A-9608-413E-95DF-BD7A548E4CD2}" dt="2023-04-24T08:40:57.229" v="791" actId="14100"/>
        <pc:sldMkLst>
          <pc:docMk/>
          <pc:sldMk cId="2583077409" sldId="278"/>
        </pc:sldMkLst>
        <pc:spChg chg="mod">
          <ac:chgData name="Акежан Жолдыбаев" userId="2adf63c0-c355-4d86-98b7-5fbeaca2fbec" providerId="ADAL" clId="{6374881A-9608-413E-95DF-BD7A548E4CD2}" dt="2023-04-24T08:40:57.229" v="791" actId="14100"/>
          <ac:spMkLst>
            <pc:docMk/>
            <pc:sldMk cId="2583077409" sldId="278"/>
            <ac:spMk id="3" creationId="{00000000-0000-0000-0000-000000000000}"/>
          </ac:spMkLst>
        </pc:spChg>
      </pc:sldChg>
      <pc:sldChg chg="addSp delSp modSp mod">
        <pc:chgData name="Акежан Жолдыбаев" userId="2adf63c0-c355-4d86-98b7-5fbeaca2fbec" providerId="ADAL" clId="{6374881A-9608-413E-95DF-BD7A548E4CD2}" dt="2023-04-24T08:36:39.800" v="717" actId="14100"/>
        <pc:sldMkLst>
          <pc:docMk/>
          <pc:sldMk cId="832834865" sldId="281"/>
        </pc:sldMkLst>
        <pc:spChg chg="add del mod">
          <ac:chgData name="Акежан Жолдыбаев" userId="2adf63c0-c355-4d86-98b7-5fbeaca2fbec" providerId="ADAL" clId="{6374881A-9608-413E-95DF-BD7A548E4CD2}" dt="2023-04-24T08:36:39.800" v="717" actId="14100"/>
          <ac:spMkLst>
            <pc:docMk/>
            <pc:sldMk cId="832834865" sldId="281"/>
            <ac:spMk id="5" creationId="{34E9E537-FF0F-2FD9-E94E-7C434F069F9E}"/>
          </ac:spMkLst>
        </pc:spChg>
        <pc:picChg chg="mod modCrop">
          <ac:chgData name="Акежан Жолдыбаев" userId="2adf63c0-c355-4d86-98b7-5fbeaca2fbec" providerId="ADAL" clId="{6374881A-9608-413E-95DF-BD7A548E4CD2}" dt="2023-04-24T08:36:33.196" v="714" actId="1076"/>
          <ac:picMkLst>
            <pc:docMk/>
            <pc:sldMk cId="832834865" sldId="281"/>
            <ac:picMk id="11" creationId="{4287AA86-4F18-6566-701F-84D39F1CCC7B}"/>
          </ac:picMkLst>
        </pc:picChg>
      </pc:sldChg>
      <pc:sldChg chg="delSp modSp mod">
        <pc:chgData name="Акежан Жолдыбаев" userId="2adf63c0-c355-4d86-98b7-5fbeaca2fbec" providerId="ADAL" clId="{6374881A-9608-413E-95DF-BD7A548E4CD2}" dt="2023-04-24T08:24:33.687" v="491" actId="1076"/>
        <pc:sldMkLst>
          <pc:docMk/>
          <pc:sldMk cId="3348936051" sldId="282"/>
        </pc:sldMkLst>
        <pc:spChg chg="mod">
          <ac:chgData name="Акежан Жолдыбаев" userId="2adf63c0-c355-4d86-98b7-5fbeaca2fbec" providerId="ADAL" clId="{6374881A-9608-413E-95DF-BD7A548E4CD2}" dt="2023-04-24T08:24:33.687" v="491" actId="1076"/>
          <ac:spMkLst>
            <pc:docMk/>
            <pc:sldMk cId="3348936051" sldId="282"/>
            <ac:spMk id="16" creationId="{6E11A7B9-35F6-1339-3D70-B6A0759C9669}"/>
          </ac:spMkLst>
        </pc:spChg>
        <pc:spChg chg="del mod">
          <ac:chgData name="Акежан Жолдыбаев" userId="2adf63c0-c355-4d86-98b7-5fbeaca2fbec" providerId="ADAL" clId="{6374881A-9608-413E-95DF-BD7A548E4CD2}" dt="2023-04-24T08:24:27.291" v="490" actId="21"/>
          <ac:spMkLst>
            <pc:docMk/>
            <pc:sldMk cId="3348936051" sldId="282"/>
            <ac:spMk id="17" creationId="{198354D9-158D-E216-C774-3BD8E55D61FC}"/>
          </ac:spMkLst>
        </pc:spChg>
      </pc:sldChg>
      <pc:sldChg chg="addSp delSp modSp mod">
        <pc:chgData name="Акежан Жолдыбаев" userId="2adf63c0-c355-4d86-98b7-5fbeaca2fbec" providerId="ADAL" clId="{6374881A-9608-413E-95DF-BD7A548E4CD2}" dt="2023-04-24T08:48:57.460" v="1085" actId="20577"/>
        <pc:sldMkLst>
          <pc:docMk/>
          <pc:sldMk cId="737894523" sldId="290"/>
        </pc:sldMkLst>
        <pc:spChg chg="del mod">
          <ac:chgData name="Акежан Жолдыбаев" userId="2adf63c0-c355-4d86-98b7-5fbeaca2fbec" providerId="ADAL" clId="{6374881A-9608-413E-95DF-BD7A548E4CD2}" dt="2023-04-24T08:44:36.241" v="958" actId="478"/>
          <ac:spMkLst>
            <pc:docMk/>
            <pc:sldMk cId="737894523" sldId="290"/>
            <ac:spMk id="6" creationId="{502F9B20-2349-E4C0-9767-C522741934E1}"/>
          </ac:spMkLst>
        </pc:spChg>
        <pc:spChg chg="mod">
          <ac:chgData name="Акежан Жолдыбаев" userId="2adf63c0-c355-4d86-98b7-5fbeaca2fbec" providerId="ADAL" clId="{6374881A-9608-413E-95DF-BD7A548E4CD2}" dt="2023-04-24T08:48:57.460" v="1085" actId="20577"/>
          <ac:spMkLst>
            <pc:docMk/>
            <pc:sldMk cId="737894523" sldId="290"/>
            <ac:spMk id="7" creationId="{5A3AADBF-FF6B-903E-027E-B85FCFF76DE6}"/>
          </ac:spMkLst>
        </pc:spChg>
        <pc:spChg chg="add del mod">
          <ac:chgData name="Акежан Жолдыбаев" userId="2adf63c0-c355-4d86-98b7-5fbeaca2fbec" providerId="ADAL" clId="{6374881A-9608-413E-95DF-BD7A548E4CD2}" dt="2023-04-24T08:44:37.870" v="959" actId="478"/>
          <ac:spMkLst>
            <pc:docMk/>
            <pc:sldMk cId="737894523" sldId="290"/>
            <ac:spMk id="10" creationId="{51772F47-186A-779B-4C60-6604E6FB1724}"/>
          </ac:spMkLst>
        </pc:spChg>
        <pc:graphicFrameChg chg="add mod modGraphic">
          <ac:chgData name="Акежан Жолдыбаев" userId="2adf63c0-c355-4d86-98b7-5fbeaca2fbec" providerId="ADAL" clId="{6374881A-9608-413E-95DF-BD7A548E4CD2}" dt="2023-04-24T08:44:41.030" v="960" actId="1076"/>
          <ac:graphicFrameMkLst>
            <pc:docMk/>
            <pc:sldMk cId="737894523" sldId="290"/>
            <ac:graphicFrameMk id="5" creationId="{F8A1AC4C-F460-F9DE-613B-40A43CB18825}"/>
          </ac:graphicFrameMkLst>
        </pc:graphicFrameChg>
        <pc:picChg chg="add mod">
          <ac:chgData name="Акежан Жолдыбаев" userId="2adf63c0-c355-4d86-98b7-5fbeaca2fbec" providerId="ADAL" clId="{6374881A-9608-413E-95DF-BD7A548E4CD2}" dt="2023-04-24T08:44:47.941" v="961" actId="1076"/>
          <ac:picMkLst>
            <pc:docMk/>
            <pc:sldMk cId="737894523" sldId="290"/>
            <ac:picMk id="4" creationId="{FDC40725-5A7E-6355-E064-6BB8927B369E}"/>
          </ac:picMkLst>
        </pc:picChg>
        <pc:picChg chg="del">
          <ac:chgData name="Акежан Жолдыбаев" userId="2adf63c0-c355-4d86-98b7-5fbeaca2fbec" providerId="ADAL" clId="{6374881A-9608-413E-95DF-BD7A548E4CD2}" dt="2023-04-24T08:43:53.556" v="940" actId="478"/>
          <ac:picMkLst>
            <pc:docMk/>
            <pc:sldMk cId="737894523" sldId="290"/>
            <ac:picMk id="8" creationId="{00000000-0000-0000-0000-000000000000}"/>
          </ac:picMkLst>
        </pc:picChg>
      </pc:sldChg>
      <pc:sldChg chg="modSp mod">
        <pc:chgData name="Акежан Жолдыбаев" userId="2adf63c0-c355-4d86-98b7-5fbeaca2fbec" providerId="ADAL" clId="{6374881A-9608-413E-95DF-BD7A548E4CD2}" dt="2023-04-24T08:49:01.442" v="1088" actId="20577"/>
        <pc:sldMkLst>
          <pc:docMk/>
          <pc:sldMk cId="3232343106" sldId="291"/>
        </pc:sldMkLst>
        <pc:spChg chg="mod">
          <ac:chgData name="Акежан Жолдыбаев" userId="2adf63c0-c355-4d86-98b7-5fbeaca2fbec" providerId="ADAL" clId="{6374881A-9608-413E-95DF-BD7A548E4CD2}" dt="2023-04-24T08:49:01.442" v="1088" actId="20577"/>
          <ac:spMkLst>
            <pc:docMk/>
            <pc:sldMk cId="3232343106" sldId="291"/>
            <ac:spMk id="4" creationId="{D6F0BC43-31DD-CE61-CDFA-E4236D3FDCB4}"/>
          </ac:spMkLst>
        </pc:spChg>
      </pc:sldChg>
      <pc:sldChg chg="addSp delSp modSp mod">
        <pc:chgData name="Акежан Жолдыбаев" userId="2adf63c0-c355-4d86-98b7-5fbeaca2fbec" providerId="ADAL" clId="{6374881A-9608-413E-95DF-BD7A548E4CD2}" dt="2023-04-24T08:49:07.922" v="1090" actId="1076"/>
        <pc:sldMkLst>
          <pc:docMk/>
          <pc:sldMk cId="756162674" sldId="293"/>
        </pc:sldMkLst>
        <pc:spChg chg="mod">
          <ac:chgData name="Акежан Жолдыбаев" userId="2adf63c0-c355-4d86-98b7-5fbeaca2fbec" providerId="ADAL" clId="{6374881A-9608-413E-95DF-BD7A548E4CD2}" dt="2023-04-24T08:48:31.058" v="1079" actId="2711"/>
          <ac:spMkLst>
            <pc:docMk/>
            <pc:sldMk cId="756162674" sldId="293"/>
            <ac:spMk id="2" creationId="{F9FA4693-D7D1-660C-0A9B-ED12B0B17EE3}"/>
          </ac:spMkLst>
        </pc:spChg>
        <pc:spChg chg="mod">
          <ac:chgData name="Акежан Жолдыбаев" userId="2adf63c0-c355-4d86-98b7-5fbeaca2fbec" providerId="ADAL" clId="{6374881A-9608-413E-95DF-BD7A548E4CD2}" dt="2023-04-24T08:48:31.058" v="1079" actId="2711"/>
          <ac:spMkLst>
            <pc:docMk/>
            <pc:sldMk cId="756162674" sldId="293"/>
            <ac:spMk id="4" creationId="{968E4F56-486A-C2C1-19E8-BF9FC41AE3DD}"/>
          </ac:spMkLst>
        </pc:spChg>
        <pc:spChg chg="add mod">
          <ac:chgData name="Акежан Жолдыбаев" userId="2adf63c0-c355-4d86-98b7-5fbeaca2fbec" providerId="ADAL" clId="{6374881A-9608-413E-95DF-BD7A548E4CD2}" dt="2023-04-24T08:49:07.922" v="1090" actId="1076"/>
          <ac:spMkLst>
            <pc:docMk/>
            <pc:sldMk cId="756162674" sldId="293"/>
            <ac:spMk id="7" creationId="{C99A69C8-78B7-4FC0-D944-6AF9145A5E0B}"/>
          </ac:spMkLst>
        </pc:spChg>
        <pc:graphicFrameChg chg="add mod">
          <ac:chgData name="Акежан Жолдыбаев" userId="2adf63c0-c355-4d86-98b7-5fbeaca2fbec" providerId="ADAL" clId="{6374881A-9608-413E-95DF-BD7A548E4CD2}" dt="2023-04-24T08:49:05.902" v="1089" actId="1076"/>
          <ac:graphicFrameMkLst>
            <pc:docMk/>
            <pc:sldMk cId="756162674" sldId="293"/>
            <ac:graphicFrameMk id="6" creationId="{93B5A9E0-00F3-AE9E-3628-5970F1C74A65}"/>
          </ac:graphicFrameMkLst>
        </pc:graphicFrameChg>
        <pc:picChg chg="add del">
          <ac:chgData name="Акежан Жолдыбаев" userId="2adf63c0-c355-4d86-98b7-5fbeaca2fbec" providerId="ADAL" clId="{6374881A-9608-413E-95DF-BD7A548E4CD2}" dt="2023-04-24T08:47:06.229" v="1025" actId="478"/>
          <ac:picMkLst>
            <pc:docMk/>
            <pc:sldMk cId="756162674" sldId="293"/>
            <ac:picMk id="5" creationId="{00000000-0000-0000-0000-000000000000}"/>
          </ac:picMkLst>
        </pc:picChg>
      </pc:sldChg>
      <pc:sldChg chg="addSp modSp mod">
        <pc:chgData name="Акежан Жолдыбаев" userId="2adf63c0-c355-4d86-98b7-5fbeaca2fbec" providerId="ADAL" clId="{6374881A-9608-413E-95DF-BD7A548E4CD2}" dt="2023-04-24T08:49:15.885" v="1094" actId="20577"/>
        <pc:sldMkLst>
          <pc:docMk/>
          <pc:sldMk cId="4076734182" sldId="294"/>
        </pc:sldMkLst>
        <pc:spChg chg="add mod">
          <ac:chgData name="Акежан Жолдыбаев" userId="2adf63c0-c355-4d86-98b7-5fbeaca2fbec" providerId="ADAL" clId="{6374881A-9608-413E-95DF-BD7A548E4CD2}" dt="2023-04-24T08:48:13.317" v="1078" actId="2711"/>
          <ac:spMkLst>
            <pc:docMk/>
            <pc:sldMk cId="4076734182" sldId="294"/>
            <ac:spMk id="4" creationId="{8F85C219-B89B-735D-9096-7840F333DAB2}"/>
          </ac:spMkLst>
        </pc:spChg>
        <pc:spChg chg="mod">
          <ac:chgData name="Акежан Жолдыбаев" userId="2adf63c0-c355-4d86-98b7-5fbeaca2fbec" providerId="ADAL" clId="{6374881A-9608-413E-95DF-BD7A548E4CD2}" dt="2023-04-24T08:49:15.885" v="1094" actId="20577"/>
          <ac:spMkLst>
            <pc:docMk/>
            <pc:sldMk cId="4076734182" sldId="294"/>
            <ac:spMk id="6" creationId="{7514CB7D-743B-DB68-E52E-224C706EDFA8}"/>
          </ac:spMkLst>
        </pc:spChg>
        <pc:picChg chg="mod modCrop">
          <ac:chgData name="Акежан Жолдыбаев" userId="2adf63c0-c355-4d86-98b7-5fbeaca2fbec" providerId="ADAL" clId="{6374881A-9608-413E-95DF-BD7A548E4CD2}" dt="2023-04-24T08:48:08.543" v="1077" actId="1076"/>
          <ac:picMkLst>
            <pc:docMk/>
            <pc:sldMk cId="4076734182" sldId="294"/>
            <ac:picMk id="11" creationId="{00000000-0000-0000-0000-000000000000}"/>
          </ac:picMkLst>
        </pc:picChg>
      </pc:sldChg>
      <pc:sldChg chg="modSp mod">
        <pc:chgData name="Акежан Жолдыбаев" userId="2adf63c0-c355-4d86-98b7-5fbeaca2fbec" providerId="ADAL" clId="{6374881A-9608-413E-95DF-BD7A548E4CD2}" dt="2023-04-24T08:40:23.616" v="784" actId="14100"/>
        <pc:sldMkLst>
          <pc:docMk/>
          <pc:sldMk cId="349292750" sldId="299"/>
        </pc:sldMkLst>
        <pc:spChg chg="mod">
          <ac:chgData name="Акежан Жолдыбаев" userId="2adf63c0-c355-4d86-98b7-5fbeaca2fbec" providerId="ADAL" clId="{6374881A-9608-413E-95DF-BD7A548E4CD2}" dt="2023-04-24T08:40:23.616" v="784" actId="14100"/>
          <ac:spMkLst>
            <pc:docMk/>
            <pc:sldMk cId="349292750" sldId="299"/>
            <ac:spMk id="3" creationId="{00000000-0000-0000-0000-000000000000}"/>
          </ac:spMkLst>
        </pc:spChg>
      </pc:sldChg>
      <pc:sldChg chg="modSp mod">
        <pc:chgData name="Акежан Жолдыбаев" userId="2adf63c0-c355-4d86-98b7-5fbeaca2fbec" providerId="ADAL" clId="{6374881A-9608-413E-95DF-BD7A548E4CD2}" dt="2023-04-24T08:40:50.394" v="789" actId="1076"/>
        <pc:sldMkLst>
          <pc:docMk/>
          <pc:sldMk cId="752074033" sldId="300"/>
        </pc:sldMkLst>
        <pc:spChg chg="mod">
          <ac:chgData name="Акежан Жолдыбаев" userId="2adf63c0-c355-4d86-98b7-5fbeaca2fbec" providerId="ADAL" clId="{6374881A-9608-413E-95DF-BD7A548E4CD2}" dt="2023-04-24T08:40:39.021" v="787" actId="14100"/>
          <ac:spMkLst>
            <pc:docMk/>
            <pc:sldMk cId="752074033" sldId="300"/>
            <ac:spMk id="2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40:50.394" v="789" actId="1076"/>
          <ac:spMkLst>
            <pc:docMk/>
            <pc:sldMk cId="752074033" sldId="300"/>
            <ac:spMk id="3" creationId="{00000000-0000-0000-0000-000000000000}"/>
          </ac:spMkLst>
        </pc:spChg>
      </pc:sldChg>
      <pc:sldChg chg="modSp mod">
        <pc:chgData name="Акежан Жолдыбаев" userId="2adf63c0-c355-4d86-98b7-5fbeaca2fbec" providerId="ADAL" clId="{6374881A-9608-413E-95DF-BD7A548E4CD2}" dt="2023-04-24T08:41:52.635" v="917" actId="313"/>
        <pc:sldMkLst>
          <pc:docMk/>
          <pc:sldMk cId="3419766588" sldId="314"/>
        </pc:sldMkLst>
        <pc:spChg chg="mod">
          <ac:chgData name="Акежан Жолдыбаев" userId="2adf63c0-c355-4d86-98b7-5fbeaca2fbec" providerId="ADAL" clId="{6374881A-9608-413E-95DF-BD7A548E4CD2}" dt="2023-04-24T08:41:18.626" v="829" actId="14100"/>
          <ac:spMkLst>
            <pc:docMk/>
            <pc:sldMk cId="3419766588" sldId="314"/>
            <ac:spMk id="4" creationId="{3C9B0AED-FFC2-98C1-7563-E82934378F60}"/>
          </ac:spMkLst>
        </pc:spChg>
        <pc:spChg chg="mod">
          <ac:chgData name="Акежан Жолдыбаев" userId="2adf63c0-c355-4d86-98b7-5fbeaca2fbec" providerId="ADAL" clId="{6374881A-9608-413E-95DF-BD7A548E4CD2}" dt="2023-04-24T08:41:52.635" v="917" actId="313"/>
          <ac:spMkLst>
            <pc:docMk/>
            <pc:sldMk cId="3419766588" sldId="314"/>
            <ac:spMk id="10" creationId="{E5F9730F-90BE-AEBC-2D83-BC9396115FCD}"/>
          </ac:spMkLst>
        </pc:spChg>
      </pc:sldChg>
      <pc:sldChg chg="modSp mod">
        <pc:chgData name="Акежан Жолдыбаев" userId="2adf63c0-c355-4d86-98b7-5fbeaca2fbec" providerId="ADAL" clId="{6374881A-9608-413E-95DF-BD7A548E4CD2}" dt="2023-04-24T08:37:05.104" v="721" actId="14100"/>
        <pc:sldMkLst>
          <pc:docMk/>
          <pc:sldMk cId="1853641203" sldId="316"/>
        </pc:sldMkLst>
        <pc:spChg chg="mod">
          <ac:chgData name="Акежан Жолдыбаев" userId="2adf63c0-c355-4d86-98b7-5fbeaca2fbec" providerId="ADAL" clId="{6374881A-9608-413E-95DF-BD7A548E4CD2}" dt="2023-04-24T08:37:05.104" v="721" actId="14100"/>
          <ac:spMkLst>
            <pc:docMk/>
            <pc:sldMk cId="1853641203" sldId="316"/>
            <ac:spMk id="13" creationId="{45B33345-B5EC-0226-A4C3-FE034EBEED54}"/>
          </ac:spMkLst>
        </pc:spChg>
      </pc:sldChg>
      <pc:sldChg chg="modSp mod">
        <pc:chgData name="Акежан Жолдыбаев" userId="2adf63c0-c355-4d86-98b7-5fbeaca2fbec" providerId="ADAL" clId="{6374881A-9608-413E-95DF-BD7A548E4CD2}" dt="2023-04-24T08:37:59.285" v="737" actId="14100"/>
        <pc:sldMkLst>
          <pc:docMk/>
          <pc:sldMk cId="547105304" sldId="318"/>
        </pc:sldMkLst>
        <pc:spChg chg="mod">
          <ac:chgData name="Акежан Жолдыбаев" userId="2adf63c0-c355-4d86-98b7-5fbeaca2fbec" providerId="ADAL" clId="{6374881A-9608-413E-95DF-BD7A548E4CD2}" dt="2023-04-24T08:37:52.201" v="727" actId="1076"/>
          <ac:spMkLst>
            <pc:docMk/>
            <pc:sldMk cId="547105304" sldId="318"/>
            <ac:spMk id="3" creationId="{B7419E0C-0968-7D4D-DADF-5979223F2EAA}"/>
          </ac:spMkLst>
        </pc:spChg>
        <pc:spChg chg="mod">
          <ac:chgData name="Акежан Жолдыбаев" userId="2adf63c0-c355-4d86-98b7-5fbeaca2fbec" providerId="ADAL" clId="{6374881A-9608-413E-95DF-BD7A548E4CD2}" dt="2023-04-24T08:37:57.150" v="731" actId="1076"/>
          <ac:spMkLst>
            <pc:docMk/>
            <pc:sldMk cId="547105304" sldId="318"/>
            <ac:spMk id="10" creationId="{037852D4-6523-8246-D512-E4736E77F6DA}"/>
          </ac:spMkLst>
        </pc:spChg>
        <pc:picChg chg="mod">
          <ac:chgData name="Акежан Жолдыбаев" userId="2adf63c0-c355-4d86-98b7-5fbeaca2fbec" providerId="ADAL" clId="{6374881A-9608-413E-95DF-BD7A548E4CD2}" dt="2023-04-24T08:37:26.799" v="722" actId="1076"/>
          <ac:picMkLst>
            <pc:docMk/>
            <pc:sldMk cId="547105304" sldId="318"/>
            <ac:picMk id="7" creationId="{BEC8440E-FCCF-BD04-3E00-E5C471A3705C}"/>
          </ac:picMkLst>
        </pc:picChg>
        <pc:picChg chg="mod">
          <ac:chgData name="Акежан Жолдыбаев" userId="2adf63c0-c355-4d86-98b7-5fbeaca2fbec" providerId="ADAL" clId="{6374881A-9608-413E-95DF-BD7A548E4CD2}" dt="2023-04-24T08:37:59.285" v="737" actId="14100"/>
          <ac:picMkLst>
            <pc:docMk/>
            <pc:sldMk cId="547105304" sldId="318"/>
            <ac:picMk id="9" creationId="{98D9F2D8-368B-C75E-0F14-E9121149E33D}"/>
          </ac:picMkLst>
        </pc:picChg>
      </pc:sldChg>
      <pc:sldChg chg="modSp mod">
        <pc:chgData name="Акежан Жолдыбаев" userId="2adf63c0-c355-4d86-98b7-5fbeaca2fbec" providerId="ADAL" clId="{6374881A-9608-413E-95DF-BD7A548E4CD2}" dt="2023-04-24T08:38:49.044" v="743" actId="207"/>
        <pc:sldMkLst>
          <pc:docMk/>
          <pc:sldMk cId="1495300794" sldId="320"/>
        </pc:sldMkLst>
        <pc:spChg chg="mod">
          <ac:chgData name="Акежан Жолдыбаев" userId="2adf63c0-c355-4d86-98b7-5fbeaca2fbec" providerId="ADAL" clId="{6374881A-9608-413E-95DF-BD7A548E4CD2}" dt="2023-04-24T08:38:49.044" v="743" actId="207"/>
          <ac:spMkLst>
            <pc:docMk/>
            <pc:sldMk cId="1495300794" sldId="320"/>
            <ac:spMk id="4" creationId="{F3CA4BC0-A894-7578-D3DC-AF7D3C332F94}"/>
          </ac:spMkLst>
        </pc:spChg>
      </pc:sldChg>
      <pc:sldChg chg="addSp delSp modSp mod">
        <pc:chgData name="Акежан Жолдыбаев" userId="2adf63c0-c355-4d86-98b7-5fbeaca2fbec" providerId="ADAL" clId="{6374881A-9608-413E-95DF-BD7A548E4CD2}" dt="2023-04-24T08:49:20.773" v="1098" actId="20577"/>
        <pc:sldMkLst>
          <pc:docMk/>
          <pc:sldMk cId="3489487893" sldId="321"/>
        </pc:sldMkLst>
        <pc:spChg chg="mod">
          <ac:chgData name="Акежан Жолдыбаев" userId="2adf63c0-c355-4d86-98b7-5fbeaca2fbec" providerId="ADAL" clId="{6374881A-9608-413E-95DF-BD7A548E4CD2}" dt="2023-04-24T08:49:18.825" v="1096" actId="20577"/>
          <ac:spMkLst>
            <pc:docMk/>
            <pc:sldMk cId="3489487893" sldId="321"/>
            <ac:spMk id="7" creationId="{D6F0BC43-31DD-CE61-CDFA-E4236D3FDCB4}"/>
          </ac:spMkLst>
        </pc:spChg>
        <pc:spChg chg="mod">
          <ac:chgData name="Акежан Жолдыбаев" userId="2adf63c0-c355-4d86-98b7-5fbeaca2fbec" providerId="ADAL" clId="{6374881A-9608-413E-95DF-BD7A548E4CD2}" dt="2023-04-24T08:49:20.773" v="1098" actId="20577"/>
          <ac:spMkLst>
            <pc:docMk/>
            <pc:sldMk cId="3489487893" sldId="321"/>
            <ac:spMk id="10" creationId="{D6F0BC43-31DD-CE61-CDFA-E4236D3FDCB4}"/>
          </ac:spMkLst>
        </pc:spChg>
        <pc:picChg chg="add mod">
          <ac:chgData name="Акежан Жолдыбаев" userId="2adf63c0-c355-4d86-98b7-5fbeaca2fbec" providerId="ADAL" clId="{6374881A-9608-413E-95DF-BD7A548E4CD2}" dt="2023-04-24T08:19:02.684" v="390" actId="1076"/>
          <ac:picMkLst>
            <pc:docMk/>
            <pc:sldMk cId="3489487893" sldId="321"/>
            <ac:picMk id="4" creationId="{EC1D87C4-E032-0F27-8AF2-9C04C160E224}"/>
          </ac:picMkLst>
        </pc:picChg>
        <pc:picChg chg="del">
          <ac:chgData name="Акежан Жолдыбаев" userId="2adf63c0-c355-4d86-98b7-5fbeaca2fbec" providerId="ADAL" clId="{6374881A-9608-413E-95DF-BD7A548E4CD2}" dt="2023-04-24T08:18:55.749" v="388" actId="478"/>
          <ac:picMkLst>
            <pc:docMk/>
            <pc:sldMk cId="3489487893" sldId="321"/>
            <ac:picMk id="6" creationId="{00000000-0000-0000-0000-000000000000}"/>
          </ac:picMkLst>
        </pc:picChg>
        <pc:picChg chg="del">
          <ac:chgData name="Акежан Жолдыбаев" userId="2adf63c0-c355-4d86-98b7-5fbeaca2fbec" providerId="ADAL" clId="{6374881A-9608-413E-95DF-BD7A548E4CD2}" dt="2023-04-24T08:18:55.749" v="388" actId="478"/>
          <ac:picMkLst>
            <pc:docMk/>
            <pc:sldMk cId="3489487893" sldId="321"/>
            <ac:picMk id="9" creationId="{00000000-0000-0000-0000-000000000000}"/>
          </ac:picMkLst>
        </pc:picChg>
      </pc:sldChg>
      <pc:sldChg chg="addSp delSp modSp mod">
        <pc:chgData name="Акежан Жолдыбаев" userId="2adf63c0-c355-4d86-98b7-5fbeaca2fbec" providerId="ADAL" clId="{6374881A-9608-413E-95DF-BD7A548E4CD2}" dt="2023-04-24T08:49:23.118" v="1100" actId="20577"/>
        <pc:sldMkLst>
          <pc:docMk/>
          <pc:sldMk cId="1140101585" sldId="322"/>
        </pc:sldMkLst>
        <pc:spChg chg="del">
          <ac:chgData name="Акежан Жолдыбаев" userId="2adf63c0-c355-4d86-98b7-5fbeaca2fbec" providerId="ADAL" clId="{6374881A-9608-413E-95DF-BD7A548E4CD2}" dt="2023-04-24T08:17:55.628" v="327" actId="478"/>
          <ac:spMkLst>
            <pc:docMk/>
            <pc:sldMk cId="1140101585" sldId="322"/>
            <ac:spMk id="9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18:48.992" v="387" actId="1076"/>
          <ac:spMkLst>
            <pc:docMk/>
            <pc:sldMk cId="1140101585" sldId="322"/>
            <ac:spMk id="11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49:23.118" v="1100" actId="20577"/>
          <ac:spMkLst>
            <pc:docMk/>
            <pc:sldMk cId="1140101585" sldId="322"/>
            <ac:spMk id="14" creationId="{D6F0BC43-31DD-CE61-CDFA-E4236D3FDCB4}"/>
          </ac:spMkLst>
        </pc:spChg>
        <pc:picChg chg="add mod modCrop">
          <ac:chgData name="Акежан Жолдыбаев" userId="2adf63c0-c355-4d86-98b7-5fbeaca2fbec" providerId="ADAL" clId="{6374881A-9608-413E-95DF-BD7A548E4CD2}" dt="2023-04-24T08:18:45.292" v="385" actId="1076"/>
          <ac:picMkLst>
            <pc:docMk/>
            <pc:sldMk cId="1140101585" sldId="322"/>
            <ac:picMk id="4" creationId="{E108FDB3-896E-CB35-6033-6FCBE9C21869}"/>
          </ac:picMkLst>
        </pc:picChg>
        <pc:picChg chg="del">
          <ac:chgData name="Акежан Жолдыбаев" userId="2adf63c0-c355-4d86-98b7-5fbeaca2fbec" providerId="ADAL" clId="{6374881A-9608-413E-95DF-BD7A548E4CD2}" dt="2023-04-24T08:17:53.500" v="326" actId="478"/>
          <ac:picMkLst>
            <pc:docMk/>
            <pc:sldMk cId="1140101585" sldId="322"/>
            <ac:picMk id="6" creationId="{00000000-0000-0000-0000-000000000000}"/>
          </ac:picMkLst>
        </pc:picChg>
        <pc:picChg chg="add mod">
          <ac:chgData name="Акежан Жолдыбаев" userId="2adf63c0-c355-4d86-98b7-5fbeaca2fbec" providerId="ADAL" clId="{6374881A-9608-413E-95DF-BD7A548E4CD2}" dt="2023-04-24T08:18:41.619" v="382" actId="1076"/>
          <ac:picMkLst>
            <pc:docMk/>
            <pc:sldMk cId="1140101585" sldId="322"/>
            <ac:picMk id="7" creationId="{C39BA976-7649-BF71-42B0-61D4BF524A22}"/>
          </ac:picMkLst>
        </pc:picChg>
        <pc:picChg chg="mod">
          <ac:chgData name="Акежан Жолдыбаев" userId="2adf63c0-c355-4d86-98b7-5fbeaca2fbec" providerId="ADAL" clId="{6374881A-9608-413E-95DF-BD7A548E4CD2}" dt="2023-04-24T08:18:47.540" v="386" actId="1076"/>
          <ac:picMkLst>
            <pc:docMk/>
            <pc:sldMk cId="1140101585" sldId="322"/>
            <ac:picMk id="10" creationId="{00000000-0000-0000-0000-000000000000}"/>
          </ac:picMkLst>
        </pc:picChg>
        <pc:picChg chg="del">
          <ac:chgData name="Акежан Жолдыбаев" userId="2adf63c0-c355-4d86-98b7-5fbeaca2fbec" providerId="ADAL" clId="{6374881A-9608-413E-95DF-BD7A548E4CD2}" dt="2023-04-24T08:17:58.338" v="329" actId="478"/>
          <ac:picMkLst>
            <pc:docMk/>
            <pc:sldMk cId="1140101585" sldId="322"/>
            <ac:picMk id="13" creationId="{00000000-0000-0000-0000-000000000000}"/>
          </ac:picMkLst>
        </pc:picChg>
      </pc:sldChg>
      <pc:sldChg chg="addSp delSp modSp del mod">
        <pc:chgData name="Акежан Жолдыбаев" userId="2adf63c0-c355-4d86-98b7-5fbeaca2fbec" providerId="ADAL" clId="{6374881A-9608-413E-95DF-BD7A548E4CD2}" dt="2023-04-24T08:21:45.177" v="404" actId="2696"/>
        <pc:sldMkLst>
          <pc:docMk/>
          <pc:sldMk cId="2735459957" sldId="323"/>
        </pc:sldMkLst>
        <pc:spChg chg="mod">
          <ac:chgData name="Акежан Жолдыбаев" userId="2adf63c0-c355-4d86-98b7-5fbeaca2fbec" providerId="ADAL" clId="{6374881A-9608-413E-95DF-BD7A548E4CD2}" dt="2023-04-24T08:17:07.825" v="272" actId="20577"/>
          <ac:spMkLst>
            <pc:docMk/>
            <pc:sldMk cId="2735459957" sldId="323"/>
            <ac:spMk id="2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17:31.621" v="323" actId="1076"/>
          <ac:spMkLst>
            <pc:docMk/>
            <pc:sldMk cId="2735459957" sldId="323"/>
            <ac:spMk id="7" creationId="{D6F0BC43-31DD-CE61-CDFA-E4236D3FDCB4}"/>
          </ac:spMkLst>
        </pc:spChg>
        <pc:picChg chg="add mod modCrop">
          <ac:chgData name="Акежан Жолдыбаев" userId="2adf63c0-c355-4d86-98b7-5fbeaca2fbec" providerId="ADAL" clId="{6374881A-9608-413E-95DF-BD7A548E4CD2}" dt="2023-04-24T08:17:35.288" v="325" actId="14100"/>
          <ac:picMkLst>
            <pc:docMk/>
            <pc:sldMk cId="2735459957" sldId="323"/>
            <ac:picMk id="4" creationId="{A72E80D5-6751-BAD2-EA84-1294DDFD3041}"/>
          </ac:picMkLst>
        </pc:picChg>
        <pc:picChg chg="del">
          <ac:chgData name="Акежан Жолдыбаев" userId="2adf63c0-c355-4d86-98b7-5fbeaca2fbec" providerId="ADAL" clId="{6374881A-9608-413E-95DF-BD7A548E4CD2}" dt="2023-04-24T08:16:48.004" v="254" actId="478"/>
          <ac:picMkLst>
            <pc:docMk/>
            <pc:sldMk cId="2735459957" sldId="323"/>
            <ac:picMk id="6" creationId="{00000000-0000-0000-0000-000000000000}"/>
          </ac:picMkLst>
        </pc:picChg>
      </pc:sldChg>
      <pc:sldChg chg="addSp delSp modSp mod">
        <pc:chgData name="Акежан Жолдыбаев" userId="2adf63c0-c355-4d86-98b7-5fbeaca2fbec" providerId="ADAL" clId="{6374881A-9608-413E-95DF-BD7A548E4CD2}" dt="2023-04-24T08:49:28.032" v="1104" actId="20577"/>
        <pc:sldMkLst>
          <pc:docMk/>
          <pc:sldMk cId="1193216816" sldId="324"/>
        </pc:sldMkLst>
        <pc:spChg chg="mod">
          <ac:chgData name="Акежан Жолдыбаев" userId="2adf63c0-c355-4d86-98b7-5fbeaca2fbec" providerId="ADAL" clId="{6374881A-9608-413E-95DF-BD7A548E4CD2}" dt="2023-04-24T08:49:26.389" v="1102" actId="20577"/>
          <ac:spMkLst>
            <pc:docMk/>
            <pc:sldMk cId="1193216816" sldId="324"/>
            <ac:spMk id="7" creationId="{D6F0BC43-31DD-CE61-CDFA-E4236D3FDCB4}"/>
          </ac:spMkLst>
        </pc:spChg>
        <pc:spChg chg="mod">
          <ac:chgData name="Акежан Жолдыбаев" userId="2adf63c0-c355-4d86-98b7-5fbeaca2fbec" providerId="ADAL" clId="{6374881A-9608-413E-95DF-BD7A548E4CD2}" dt="2023-04-24T08:49:28.032" v="1104" actId="20577"/>
          <ac:spMkLst>
            <pc:docMk/>
            <pc:sldMk cId="1193216816" sldId="324"/>
            <ac:spMk id="10" creationId="{D6F0BC43-31DD-CE61-CDFA-E4236D3FDCB4}"/>
          </ac:spMkLst>
        </pc:spChg>
        <pc:picChg chg="del">
          <ac:chgData name="Акежан Жолдыбаев" userId="2adf63c0-c355-4d86-98b7-5fbeaca2fbec" providerId="ADAL" clId="{6374881A-9608-413E-95DF-BD7A548E4CD2}" dt="2023-04-24T08:10:41.404" v="75" actId="478"/>
          <ac:picMkLst>
            <pc:docMk/>
            <pc:sldMk cId="1193216816" sldId="324"/>
            <ac:picMk id="4" creationId="{00000000-0000-0000-0000-000000000000}"/>
          </ac:picMkLst>
        </pc:picChg>
        <pc:picChg chg="add del mod">
          <ac:chgData name="Акежан Жолдыбаев" userId="2adf63c0-c355-4d86-98b7-5fbeaca2fbec" providerId="ADAL" clId="{6374881A-9608-413E-95DF-BD7A548E4CD2}" dt="2023-04-24T08:16:06.633" v="200" actId="478"/>
          <ac:picMkLst>
            <pc:docMk/>
            <pc:sldMk cId="1193216816" sldId="324"/>
            <ac:picMk id="5" creationId="{BA744704-093A-4003-6E49-5BE4B853EEE1}"/>
          </ac:picMkLst>
        </pc:picChg>
        <pc:picChg chg="add mod">
          <ac:chgData name="Акежан Жолдыбаев" userId="2adf63c0-c355-4d86-98b7-5fbeaca2fbec" providerId="ADAL" clId="{6374881A-9608-413E-95DF-BD7A548E4CD2}" dt="2023-04-24T08:16:34.886" v="251" actId="1076"/>
          <ac:picMkLst>
            <pc:docMk/>
            <pc:sldMk cId="1193216816" sldId="324"/>
            <ac:picMk id="6" creationId="{73D50CB3-B75D-00FB-1FED-254381C7CBC2}"/>
          </ac:picMkLst>
        </pc:picChg>
        <pc:picChg chg="del">
          <ac:chgData name="Акежан Жолдыбаев" userId="2adf63c0-c355-4d86-98b7-5fbeaca2fbec" providerId="ADAL" clId="{6374881A-9608-413E-95DF-BD7A548E4CD2}" dt="2023-04-24T08:10:41.404" v="75" actId="478"/>
          <ac:picMkLst>
            <pc:docMk/>
            <pc:sldMk cId="1193216816" sldId="324"/>
            <ac:picMk id="8" creationId="{00000000-0000-0000-0000-000000000000}"/>
          </ac:picMkLst>
        </pc:picChg>
      </pc:sldChg>
      <pc:sldChg chg="addSp delSp modSp mod">
        <pc:chgData name="Акежан Жолдыбаев" userId="2adf63c0-c355-4d86-98b7-5fbeaca2fbec" providerId="ADAL" clId="{6374881A-9608-413E-95DF-BD7A548E4CD2}" dt="2023-04-24T08:49:35.029" v="1110" actId="20577"/>
        <pc:sldMkLst>
          <pc:docMk/>
          <pc:sldMk cId="244081335" sldId="326"/>
        </pc:sldMkLst>
        <pc:spChg chg="del">
          <ac:chgData name="Акежан Жолдыбаев" userId="2adf63c0-c355-4d86-98b7-5fbeaca2fbec" providerId="ADAL" clId="{6374881A-9608-413E-95DF-BD7A548E4CD2}" dt="2023-04-24T08:11:33.203" v="96" actId="478"/>
          <ac:spMkLst>
            <pc:docMk/>
            <pc:sldMk cId="244081335" sldId="326"/>
            <ac:spMk id="9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15:30.694" v="194" actId="1076"/>
          <ac:spMkLst>
            <pc:docMk/>
            <pc:sldMk cId="244081335" sldId="326"/>
            <ac:spMk id="12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49:35.029" v="1110" actId="20577"/>
          <ac:spMkLst>
            <pc:docMk/>
            <pc:sldMk cId="244081335" sldId="326"/>
            <ac:spMk id="14" creationId="{D6F0BC43-31DD-CE61-CDFA-E4236D3FDCB4}"/>
          </ac:spMkLst>
        </pc:spChg>
        <pc:picChg chg="del">
          <ac:chgData name="Акежан Жолдыбаев" userId="2adf63c0-c355-4d86-98b7-5fbeaca2fbec" providerId="ADAL" clId="{6374881A-9608-413E-95DF-BD7A548E4CD2}" dt="2023-04-24T08:11:31.607" v="95" actId="478"/>
          <ac:picMkLst>
            <pc:docMk/>
            <pc:sldMk cId="244081335" sldId="326"/>
            <ac:picMk id="4" creationId="{00000000-0000-0000-0000-000000000000}"/>
          </ac:picMkLst>
        </pc:picChg>
        <pc:picChg chg="mod">
          <ac:chgData name="Акежан Жолдыбаев" userId="2adf63c0-c355-4d86-98b7-5fbeaca2fbec" providerId="ADAL" clId="{6374881A-9608-413E-95DF-BD7A548E4CD2}" dt="2023-04-24T08:15:37.155" v="197" actId="1076"/>
          <ac:picMkLst>
            <pc:docMk/>
            <pc:sldMk cId="244081335" sldId="326"/>
            <ac:picMk id="5" creationId="{00000000-0000-0000-0000-000000000000}"/>
          </ac:picMkLst>
        </pc:picChg>
        <pc:picChg chg="add del mod modCrop">
          <ac:chgData name="Акежан Жолдыбаев" userId="2adf63c0-c355-4d86-98b7-5fbeaca2fbec" providerId="ADAL" clId="{6374881A-9608-413E-95DF-BD7A548E4CD2}" dt="2023-04-24T08:13:35.601" v="156" actId="478"/>
          <ac:picMkLst>
            <pc:docMk/>
            <pc:sldMk cId="244081335" sldId="326"/>
            <ac:picMk id="6" creationId="{5623D501-D7B5-A7BD-3F17-22857F020178}"/>
          </ac:picMkLst>
        </pc:picChg>
        <pc:picChg chg="del">
          <ac:chgData name="Акежан Жолдыбаев" userId="2adf63c0-c355-4d86-98b7-5fbeaca2fbec" providerId="ADAL" clId="{6374881A-9608-413E-95DF-BD7A548E4CD2}" dt="2023-04-24T08:11:34.569" v="97" actId="478"/>
          <ac:picMkLst>
            <pc:docMk/>
            <pc:sldMk cId="244081335" sldId="326"/>
            <ac:picMk id="7" creationId="{00000000-0000-0000-0000-000000000000}"/>
          </ac:picMkLst>
        </pc:picChg>
        <pc:picChg chg="add del mod">
          <ac:chgData name="Акежан Жолдыбаев" userId="2adf63c0-c355-4d86-98b7-5fbeaca2fbec" providerId="ADAL" clId="{6374881A-9608-413E-95DF-BD7A548E4CD2}" dt="2023-04-24T08:14:39.547" v="162" actId="478"/>
          <ac:picMkLst>
            <pc:docMk/>
            <pc:sldMk cId="244081335" sldId="326"/>
            <ac:picMk id="10" creationId="{D2CD133C-3CA6-A78A-1188-FF1C92527EB3}"/>
          </ac:picMkLst>
        </pc:picChg>
        <pc:picChg chg="add mod modCrop">
          <ac:chgData name="Акежан Жолдыбаев" userId="2adf63c0-c355-4d86-98b7-5fbeaca2fbec" providerId="ADAL" clId="{6374881A-9608-413E-95DF-BD7A548E4CD2}" dt="2023-04-24T08:15:29.653" v="193" actId="1076"/>
          <ac:picMkLst>
            <pc:docMk/>
            <pc:sldMk cId="244081335" sldId="326"/>
            <ac:picMk id="11" creationId="{9CA1DED3-DF4C-D13B-8C40-C16810567091}"/>
          </ac:picMkLst>
        </pc:picChg>
        <pc:picChg chg="add mod">
          <ac:chgData name="Акежан Жолдыбаев" userId="2adf63c0-c355-4d86-98b7-5fbeaca2fbec" providerId="ADAL" clId="{6374881A-9608-413E-95DF-BD7A548E4CD2}" dt="2023-04-24T08:15:42.599" v="199" actId="1076"/>
          <ac:picMkLst>
            <pc:docMk/>
            <pc:sldMk cId="244081335" sldId="326"/>
            <ac:picMk id="15" creationId="{D58F37DA-2079-A7F1-4622-8E8A46E85B2B}"/>
          </ac:picMkLst>
        </pc:picChg>
      </pc:sldChg>
      <pc:sldChg chg="del">
        <pc:chgData name="Акежан Жолдыбаев" userId="2adf63c0-c355-4d86-98b7-5fbeaca2fbec" providerId="ADAL" clId="{6374881A-9608-413E-95DF-BD7A548E4CD2}" dt="2023-04-24T08:13:08.369" v="155" actId="2696"/>
        <pc:sldMkLst>
          <pc:docMk/>
          <pc:sldMk cId="3231183992" sldId="327"/>
        </pc:sldMkLst>
      </pc:sldChg>
      <pc:sldChg chg="addSp delSp modSp mod">
        <pc:chgData name="Акежан Жолдыбаев" userId="2adf63c0-c355-4d86-98b7-5fbeaca2fbec" providerId="ADAL" clId="{6374881A-9608-413E-95DF-BD7A548E4CD2}" dt="2023-04-24T08:49:56.363" v="1118" actId="20577"/>
        <pc:sldMkLst>
          <pc:docMk/>
          <pc:sldMk cId="795311894" sldId="329"/>
        </pc:sldMkLst>
        <pc:spChg chg="mod">
          <ac:chgData name="Акежан Жолдыбаев" userId="2adf63c0-c355-4d86-98b7-5fbeaca2fbec" providerId="ADAL" clId="{6374881A-9608-413E-95DF-BD7A548E4CD2}" dt="2023-04-24T08:49:54.501" v="1114" actId="20577"/>
          <ac:spMkLst>
            <pc:docMk/>
            <pc:sldMk cId="795311894" sldId="329"/>
            <ac:spMk id="7" creationId="{D6F0BC43-31DD-CE61-CDFA-E4236D3FDCB4}"/>
          </ac:spMkLst>
        </pc:spChg>
        <pc:spChg chg="add mod">
          <ac:chgData name="Акежан Жолдыбаев" userId="2adf63c0-c355-4d86-98b7-5fbeaca2fbec" providerId="ADAL" clId="{6374881A-9608-413E-95DF-BD7A548E4CD2}" dt="2023-04-24T08:49:56.363" v="1118" actId="20577"/>
          <ac:spMkLst>
            <pc:docMk/>
            <pc:sldMk cId="795311894" sldId="329"/>
            <ac:spMk id="8" creationId="{49030C8B-CDE2-D391-3D71-AF43D5CD9281}"/>
          </ac:spMkLst>
        </pc:spChg>
        <pc:spChg chg="del">
          <ac:chgData name="Акежан Жолдыбаев" userId="2adf63c0-c355-4d86-98b7-5fbeaca2fbec" providerId="ADAL" clId="{6374881A-9608-413E-95DF-BD7A548E4CD2}" dt="2023-04-24T08:05:53.184" v="6" actId="21"/>
          <ac:spMkLst>
            <pc:docMk/>
            <pc:sldMk cId="795311894" sldId="329"/>
            <ac:spMk id="10" creationId="{D6F0BC43-31DD-CE61-CDFA-E4236D3FDCB4}"/>
          </ac:spMkLst>
        </pc:spChg>
        <pc:picChg chg="add mod">
          <ac:chgData name="Акежан Жолдыбаев" userId="2adf63c0-c355-4d86-98b7-5fbeaca2fbec" providerId="ADAL" clId="{6374881A-9608-413E-95DF-BD7A548E4CD2}" dt="2023-04-24T08:21:58.199" v="406" actId="14100"/>
          <ac:picMkLst>
            <pc:docMk/>
            <pc:sldMk cId="795311894" sldId="329"/>
            <ac:picMk id="4" creationId="{D8CC41EC-8623-6E96-0146-F575961C4392}"/>
          </ac:picMkLst>
        </pc:picChg>
        <pc:picChg chg="del">
          <ac:chgData name="Акежан Жолдыбаев" userId="2adf63c0-c355-4d86-98b7-5fbeaca2fbec" providerId="ADAL" clId="{6374881A-9608-413E-95DF-BD7A548E4CD2}" dt="2023-04-24T08:05:34.415" v="2" actId="478"/>
          <ac:picMkLst>
            <pc:docMk/>
            <pc:sldMk cId="795311894" sldId="329"/>
            <ac:picMk id="5" creationId="{00000000-0000-0000-0000-000000000000}"/>
          </ac:picMkLst>
        </pc:picChg>
        <pc:picChg chg="del">
          <ac:chgData name="Акежан Жолдыбаев" userId="2adf63c0-c355-4d86-98b7-5fbeaca2fbec" providerId="ADAL" clId="{6374881A-9608-413E-95DF-BD7A548E4CD2}" dt="2023-04-24T08:05:34.415" v="2" actId="478"/>
          <ac:picMkLst>
            <pc:docMk/>
            <pc:sldMk cId="795311894" sldId="329"/>
            <ac:picMk id="6" creationId="{00000000-0000-0000-0000-000000000000}"/>
          </ac:picMkLst>
        </pc:picChg>
      </pc:sldChg>
      <pc:sldChg chg="addSp delSp modSp del mod">
        <pc:chgData name="Акежан Жолдыбаев" userId="2adf63c0-c355-4d86-98b7-5fbeaca2fbec" providerId="ADAL" clId="{6374881A-9608-413E-95DF-BD7A548E4CD2}" dt="2023-04-24T08:09:40.694" v="62" actId="2696"/>
        <pc:sldMkLst>
          <pc:docMk/>
          <pc:sldMk cId="2315665937" sldId="330"/>
        </pc:sldMkLst>
        <pc:spChg chg="mod">
          <ac:chgData name="Акежан Жолдыбаев" userId="2adf63c0-c355-4d86-98b7-5fbeaca2fbec" providerId="ADAL" clId="{6374881A-9608-413E-95DF-BD7A548E4CD2}" dt="2023-04-24T08:07:17.824" v="16" actId="1076"/>
          <ac:spMkLst>
            <pc:docMk/>
            <pc:sldMk cId="2315665937" sldId="330"/>
            <ac:spMk id="7" creationId="{D6F0BC43-31DD-CE61-CDFA-E4236D3FDCB4}"/>
          </ac:spMkLst>
        </pc:spChg>
        <pc:picChg chg="add mod modCrop">
          <ac:chgData name="Акежан Жолдыбаев" userId="2adf63c0-c355-4d86-98b7-5fbeaca2fbec" providerId="ADAL" clId="{6374881A-9608-413E-95DF-BD7A548E4CD2}" dt="2023-04-24T08:07:15.439" v="15" actId="1076"/>
          <ac:picMkLst>
            <pc:docMk/>
            <pc:sldMk cId="2315665937" sldId="330"/>
            <ac:picMk id="4" creationId="{133DCACD-271D-F7B4-EC8C-1E9660F617BC}"/>
          </ac:picMkLst>
        </pc:picChg>
        <pc:picChg chg="del">
          <ac:chgData name="Акежан Жолдыбаев" userId="2adf63c0-c355-4d86-98b7-5fbeaca2fbec" providerId="ADAL" clId="{6374881A-9608-413E-95DF-BD7A548E4CD2}" dt="2023-04-24T08:06:58.400" v="8" actId="478"/>
          <ac:picMkLst>
            <pc:docMk/>
            <pc:sldMk cId="2315665937" sldId="330"/>
            <ac:picMk id="5" creationId="{00000000-0000-0000-0000-000000000000}"/>
          </ac:picMkLst>
        </pc:picChg>
      </pc:sldChg>
      <pc:sldChg chg="add del">
        <pc:chgData name="Акежан Жолдыбаев" userId="2adf63c0-c355-4d86-98b7-5fbeaca2fbec" providerId="ADAL" clId="{6374881A-9608-413E-95DF-BD7A548E4CD2}" dt="2023-04-24T08:10:42.765" v="77"/>
        <pc:sldMkLst>
          <pc:docMk/>
          <pc:sldMk cId="4258406582" sldId="330"/>
        </pc:sldMkLst>
      </pc:sldChg>
      <pc:sldChg chg="addSp delSp modSp mod">
        <pc:chgData name="Акежан Жолдыбаев" userId="2adf63c0-c355-4d86-98b7-5fbeaca2fbec" providerId="ADAL" clId="{6374881A-9608-413E-95DF-BD7A548E4CD2}" dt="2023-04-24T08:49:58.954" v="1120" actId="20577"/>
        <pc:sldMkLst>
          <pc:docMk/>
          <pc:sldMk cId="2719753219" sldId="331"/>
        </pc:sldMkLst>
        <pc:spChg chg="del">
          <ac:chgData name="Акежан Жолдыбаев" userId="2adf63c0-c355-4d86-98b7-5fbeaca2fbec" providerId="ADAL" clId="{6374881A-9608-413E-95DF-BD7A548E4CD2}" dt="2023-04-24T08:07:55.072" v="18" actId="478"/>
          <ac:spMkLst>
            <pc:docMk/>
            <pc:sldMk cId="2719753219" sldId="331"/>
            <ac:spMk id="9" creationId="{00000000-0000-0000-0000-000000000000}"/>
          </ac:spMkLst>
        </pc:spChg>
        <pc:spChg chg="add mod">
          <ac:chgData name="Акежан Жолдыбаев" userId="2adf63c0-c355-4d86-98b7-5fbeaca2fbec" providerId="ADAL" clId="{6374881A-9608-413E-95DF-BD7A548E4CD2}" dt="2023-04-24T08:10:07.326" v="73" actId="1076"/>
          <ac:spMkLst>
            <pc:docMk/>
            <pc:sldMk cId="2719753219" sldId="331"/>
            <ac:spMk id="11" creationId="{587E75D2-128C-A10F-112B-73825D5B0755}"/>
          </ac:spMkLst>
        </pc:spChg>
        <pc:spChg chg="del">
          <ac:chgData name="Акежан Жолдыбаев" userId="2adf63c0-c355-4d86-98b7-5fbeaca2fbec" providerId="ADAL" clId="{6374881A-9608-413E-95DF-BD7A548E4CD2}" dt="2023-04-24T08:07:59.469" v="20" actId="478"/>
          <ac:spMkLst>
            <pc:docMk/>
            <pc:sldMk cId="2719753219" sldId="331"/>
            <ac:spMk id="12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49:58.954" v="1120" actId="20577"/>
          <ac:spMkLst>
            <pc:docMk/>
            <pc:sldMk cId="2719753219" sldId="331"/>
            <ac:spMk id="14" creationId="{D6F0BC43-31DD-CE61-CDFA-E4236D3FDCB4}"/>
          </ac:spMkLst>
        </pc:spChg>
        <pc:picChg chg="add del mod modCrop">
          <ac:chgData name="Акежан Жолдыбаев" userId="2adf63c0-c355-4d86-98b7-5fbeaca2fbec" providerId="ADAL" clId="{6374881A-9608-413E-95DF-BD7A548E4CD2}" dt="2023-04-24T08:10:10.384" v="74" actId="1076"/>
          <ac:picMkLst>
            <pc:docMk/>
            <pc:sldMk cId="2719753219" sldId="331"/>
            <ac:picMk id="4" creationId="{AD0713F2-B07F-265F-C3A3-7A65F8B47373}"/>
          </ac:picMkLst>
        </pc:picChg>
        <pc:picChg chg="del">
          <ac:chgData name="Акежан Жолдыбаев" userId="2adf63c0-c355-4d86-98b7-5fbeaca2fbec" providerId="ADAL" clId="{6374881A-9608-413E-95DF-BD7A548E4CD2}" dt="2023-04-24T08:07:53.167" v="17" actId="478"/>
          <ac:picMkLst>
            <pc:docMk/>
            <pc:sldMk cId="2719753219" sldId="331"/>
            <ac:picMk id="6" creationId="{00000000-0000-0000-0000-000000000000}"/>
          </ac:picMkLst>
        </pc:picChg>
        <pc:picChg chg="add mod modCrop">
          <ac:chgData name="Акежан Жолдыбаев" userId="2adf63c0-c355-4d86-98b7-5fbeaca2fbec" providerId="ADAL" clId="{6374881A-9608-413E-95DF-BD7A548E4CD2}" dt="2023-04-24T08:10:02.173" v="69" actId="1076"/>
          <ac:picMkLst>
            <pc:docMk/>
            <pc:sldMk cId="2719753219" sldId="331"/>
            <ac:picMk id="7" creationId="{D86B65B1-F2DB-C446-C3A6-CADCA7D2F9BC}"/>
          </ac:picMkLst>
        </pc:picChg>
        <pc:picChg chg="mod">
          <ac:chgData name="Акежан Жолдыбаев" userId="2adf63c0-c355-4d86-98b7-5fbeaca2fbec" providerId="ADAL" clId="{6374881A-9608-413E-95DF-BD7A548E4CD2}" dt="2023-04-24T08:10:06.059" v="72" actId="1076"/>
          <ac:picMkLst>
            <pc:docMk/>
            <pc:sldMk cId="2719753219" sldId="331"/>
            <ac:picMk id="8" creationId="{00000000-0000-0000-0000-000000000000}"/>
          </ac:picMkLst>
        </pc:picChg>
        <pc:picChg chg="del">
          <ac:chgData name="Акежан Жолдыбаев" userId="2adf63c0-c355-4d86-98b7-5fbeaca2fbec" providerId="ADAL" clId="{6374881A-9608-413E-95DF-BD7A548E4CD2}" dt="2023-04-24T08:07:59.881" v="21" actId="478"/>
          <ac:picMkLst>
            <pc:docMk/>
            <pc:sldMk cId="2719753219" sldId="331"/>
            <ac:picMk id="10" creationId="{00000000-0000-0000-0000-000000000000}"/>
          </ac:picMkLst>
        </pc:picChg>
      </pc:sldChg>
      <pc:sldChg chg="modSp mod">
        <pc:chgData name="Акежан Жолдыбаев" userId="2adf63c0-c355-4d86-98b7-5fbeaca2fbec" providerId="ADAL" clId="{6374881A-9608-413E-95DF-BD7A548E4CD2}" dt="2023-04-24T08:50:02.108" v="1124" actId="20577"/>
        <pc:sldMkLst>
          <pc:docMk/>
          <pc:sldMk cId="1704606547" sldId="332"/>
        </pc:sldMkLst>
        <pc:spChg chg="mod">
          <ac:chgData name="Акежан Жолдыбаев" userId="2adf63c0-c355-4d86-98b7-5fbeaca2fbec" providerId="ADAL" clId="{6374881A-9608-413E-95DF-BD7A548E4CD2}" dt="2023-04-24T08:32:09.448" v="540" actId="1076"/>
          <ac:spMkLst>
            <pc:docMk/>
            <pc:sldMk cId="1704606547" sldId="332"/>
            <ac:spMk id="2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50:02.108" v="1124" actId="20577"/>
          <ac:spMkLst>
            <pc:docMk/>
            <pc:sldMk cId="1704606547" sldId="332"/>
            <ac:spMk id="8" creationId="{7514CB7D-743B-DB68-E52E-224C706EDFA8}"/>
          </ac:spMkLst>
        </pc:spChg>
        <pc:picChg chg="mod">
          <ac:chgData name="Акежан Жолдыбаев" userId="2adf63c0-c355-4d86-98b7-5fbeaca2fbec" providerId="ADAL" clId="{6374881A-9608-413E-95DF-BD7A548E4CD2}" dt="2023-04-24T08:32:11.278" v="541" actId="1076"/>
          <ac:picMkLst>
            <pc:docMk/>
            <pc:sldMk cId="1704606547" sldId="332"/>
            <ac:picMk id="7" creationId="{00000000-0000-0000-0000-000000000000}"/>
          </ac:picMkLst>
        </pc:picChg>
      </pc:sldChg>
      <pc:sldChg chg="del">
        <pc:chgData name="Акежан Жолдыбаев" userId="2adf63c0-c355-4d86-98b7-5fbeaca2fbec" providerId="ADAL" clId="{6374881A-9608-413E-95DF-BD7A548E4CD2}" dt="2023-04-24T08:04:05.018" v="1" actId="2696"/>
        <pc:sldMkLst>
          <pc:docMk/>
          <pc:sldMk cId="130559597" sldId="333"/>
        </pc:sldMkLst>
      </pc:sldChg>
      <pc:sldChg chg="del">
        <pc:chgData name="Акежан Жолдыбаев" userId="2adf63c0-c355-4d86-98b7-5fbeaca2fbec" providerId="ADAL" clId="{6374881A-9608-413E-95DF-BD7A548E4CD2}" dt="2023-04-24T08:04:02.438" v="0" actId="2696"/>
        <pc:sldMkLst>
          <pc:docMk/>
          <pc:sldMk cId="1852105353" sldId="334"/>
        </pc:sldMkLst>
      </pc:sldChg>
      <pc:sldChg chg="modSp mod">
        <pc:chgData name="Акежан Жолдыбаев" userId="2adf63c0-c355-4d86-98b7-5fbeaca2fbec" providerId="ADAL" clId="{6374881A-9608-413E-95DF-BD7A548E4CD2}" dt="2023-04-24T08:50:04.761" v="1128" actId="20577"/>
        <pc:sldMkLst>
          <pc:docMk/>
          <pc:sldMk cId="282998676" sldId="335"/>
        </pc:sldMkLst>
        <pc:spChg chg="mod">
          <ac:chgData name="Акежан Жолдыбаев" userId="2adf63c0-c355-4d86-98b7-5fbeaca2fbec" providerId="ADAL" clId="{6374881A-9608-413E-95DF-BD7A548E4CD2}" dt="2023-04-24T08:26:55.847" v="530" actId="1076"/>
          <ac:spMkLst>
            <pc:docMk/>
            <pc:sldMk cId="282998676" sldId="335"/>
            <ac:spMk id="2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50:04.761" v="1128" actId="20577"/>
          <ac:spMkLst>
            <pc:docMk/>
            <pc:sldMk cId="282998676" sldId="335"/>
            <ac:spMk id="8" creationId="{7514CB7D-743B-DB68-E52E-224C706EDFA8}"/>
          </ac:spMkLst>
        </pc:spChg>
        <pc:picChg chg="mod">
          <ac:chgData name="Акежан Жолдыбаев" userId="2adf63c0-c355-4d86-98b7-5fbeaca2fbec" providerId="ADAL" clId="{6374881A-9608-413E-95DF-BD7A548E4CD2}" dt="2023-04-24T08:26:57.133" v="531" actId="1076"/>
          <ac:picMkLst>
            <pc:docMk/>
            <pc:sldMk cId="282998676" sldId="335"/>
            <ac:picMk id="6" creationId="{00000000-0000-0000-0000-000000000000}"/>
          </ac:picMkLst>
        </pc:picChg>
      </pc:sldChg>
      <pc:sldChg chg="modSp mod">
        <pc:chgData name="Акежан Жолдыбаев" userId="2adf63c0-c355-4d86-98b7-5fbeaca2fbec" providerId="ADAL" clId="{6374881A-9608-413E-95DF-BD7A548E4CD2}" dt="2023-04-24T08:50:08.088" v="1132" actId="20577"/>
        <pc:sldMkLst>
          <pc:docMk/>
          <pc:sldMk cId="119978466" sldId="336"/>
        </pc:sldMkLst>
        <pc:spChg chg="mod">
          <ac:chgData name="Акежан Жолдыбаев" userId="2adf63c0-c355-4d86-98b7-5fbeaca2fbec" providerId="ADAL" clId="{6374881A-9608-413E-95DF-BD7A548E4CD2}" dt="2023-04-24T08:25:53.480" v="508" actId="1076"/>
          <ac:spMkLst>
            <pc:docMk/>
            <pc:sldMk cId="119978466" sldId="336"/>
            <ac:spMk id="2" creationId="{00000000-0000-0000-0000-000000000000}"/>
          </ac:spMkLst>
        </pc:spChg>
        <pc:spChg chg="mod">
          <ac:chgData name="Акежан Жолдыбаев" userId="2adf63c0-c355-4d86-98b7-5fbeaca2fbec" providerId="ADAL" clId="{6374881A-9608-413E-95DF-BD7A548E4CD2}" dt="2023-04-24T08:50:08.088" v="1132" actId="20577"/>
          <ac:spMkLst>
            <pc:docMk/>
            <pc:sldMk cId="119978466" sldId="336"/>
            <ac:spMk id="7" creationId="{7514CB7D-743B-DB68-E52E-224C706EDFA8}"/>
          </ac:spMkLst>
        </pc:spChg>
        <pc:picChg chg="mod">
          <ac:chgData name="Акежан Жолдыбаев" userId="2adf63c0-c355-4d86-98b7-5fbeaca2fbec" providerId="ADAL" clId="{6374881A-9608-413E-95DF-BD7A548E4CD2}" dt="2023-04-24T08:26:34.332" v="522" actId="14100"/>
          <ac:picMkLst>
            <pc:docMk/>
            <pc:sldMk cId="119978466" sldId="336"/>
            <ac:picMk id="6" creationId="{00000000-0000-0000-0000-000000000000}"/>
          </ac:picMkLst>
        </pc:picChg>
      </pc:sldChg>
      <pc:sldChg chg="del">
        <pc:chgData name="Акежан Жолдыбаев" userId="2adf63c0-c355-4d86-98b7-5fbeaca2fbec" providerId="ADAL" clId="{6374881A-9608-413E-95DF-BD7A548E4CD2}" dt="2023-04-24T08:24:14.793" v="488" actId="2696"/>
        <pc:sldMkLst>
          <pc:docMk/>
          <pc:sldMk cId="1127033138" sldId="337"/>
        </pc:sldMkLst>
      </pc:sldChg>
      <pc:sldChg chg="addSp delSp modSp add mod">
        <pc:chgData name="Акежан Жолдыбаев" userId="2adf63c0-c355-4d86-98b7-5fbeaca2fbec" providerId="ADAL" clId="{6374881A-9608-413E-95DF-BD7A548E4CD2}" dt="2023-04-24T08:49:32.421" v="1108" actId="20577"/>
        <pc:sldMkLst>
          <pc:docMk/>
          <pc:sldMk cId="1526815468" sldId="338"/>
        </pc:sldMkLst>
        <pc:spChg chg="mod">
          <ac:chgData name="Акежан Жолдыбаев" userId="2adf63c0-c355-4d86-98b7-5fbeaca2fbec" providerId="ADAL" clId="{6374881A-9608-413E-95DF-BD7A548E4CD2}" dt="2023-04-24T08:49:30.200" v="1106" actId="20577"/>
          <ac:spMkLst>
            <pc:docMk/>
            <pc:sldMk cId="1526815468" sldId="338"/>
            <ac:spMk id="7" creationId="{D6F0BC43-31DD-CE61-CDFA-E4236D3FDCB4}"/>
          </ac:spMkLst>
        </pc:spChg>
        <pc:spChg chg="mod">
          <ac:chgData name="Акежан Жолдыбаев" userId="2adf63c0-c355-4d86-98b7-5fbeaca2fbec" providerId="ADAL" clId="{6374881A-9608-413E-95DF-BD7A548E4CD2}" dt="2023-04-24T08:49:32.421" v="1108" actId="20577"/>
          <ac:spMkLst>
            <pc:docMk/>
            <pc:sldMk cId="1526815468" sldId="338"/>
            <ac:spMk id="10" creationId="{D6F0BC43-31DD-CE61-CDFA-E4236D3FDCB4}"/>
          </ac:spMkLst>
        </pc:spChg>
        <pc:picChg chg="add mod">
          <ac:chgData name="Акежан Жолдыбаев" userId="2adf63c0-c355-4d86-98b7-5fbeaca2fbec" providerId="ADAL" clId="{6374881A-9608-413E-95DF-BD7A548E4CD2}" dt="2023-04-24T08:23:13.746" v="462" actId="1076"/>
          <ac:picMkLst>
            <pc:docMk/>
            <pc:sldMk cId="1526815468" sldId="338"/>
            <ac:picMk id="4" creationId="{8719800A-CDBF-EEEA-FDEC-2D57020706C9}"/>
          </ac:picMkLst>
        </pc:picChg>
        <pc:picChg chg="del">
          <ac:chgData name="Акежан Жолдыбаев" userId="2adf63c0-c355-4d86-98b7-5fbeaca2fbec" providerId="ADAL" clId="{6374881A-9608-413E-95DF-BD7A548E4CD2}" dt="2023-04-24T08:23:03.799" v="459" actId="478"/>
          <ac:picMkLst>
            <pc:docMk/>
            <pc:sldMk cId="1526815468" sldId="338"/>
            <ac:picMk id="6" creationId="{73D50CB3-B75D-00FB-1FED-254381C7CBC2}"/>
          </ac:picMkLst>
        </pc:picChg>
      </pc:sldChg>
      <pc:sldChg chg="addSp delSp modSp new mod">
        <pc:chgData name="Акежан Жолдыбаев" userId="2adf63c0-c355-4d86-98b7-5fbeaca2fbec" providerId="ADAL" clId="{6374881A-9608-413E-95DF-BD7A548E4CD2}" dt="2023-04-24T08:48:41.731" v="1081" actId="2711"/>
        <pc:sldMkLst>
          <pc:docMk/>
          <pc:sldMk cId="2461031444" sldId="339"/>
        </pc:sldMkLst>
        <pc:spChg chg="mod">
          <ac:chgData name="Акежан Жолдыбаев" userId="2adf63c0-c355-4d86-98b7-5fbeaca2fbec" providerId="ADAL" clId="{6374881A-9608-413E-95DF-BD7A548E4CD2}" dt="2023-04-24T08:45:37.794" v="998" actId="20577"/>
          <ac:spMkLst>
            <pc:docMk/>
            <pc:sldMk cId="2461031444" sldId="339"/>
            <ac:spMk id="2" creationId="{93971881-B2E2-FB04-C635-77CE1D7CE968}"/>
          </ac:spMkLst>
        </pc:spChg>
        <pc:spChg chg="del mod">
          <ac:chgData name="Акежан Жолдыбаев" userId="2adf63c0-c355-4d86-98b7-5fbeaca2fbec" providerId="ADAL" clId="{6374881A-9608-413E-95DF-BD7A548E4CD2}" dt="2023-04-24T08:45:48.087" v="1004" actId="478"/>
          <ac:spMkLst>
            <pc:docMk/>
            <pc:sldMk cId="2461031444" sldId="339"/>
            <ac:spMk id="4" creationId="{25CBDDBE-FB27-D3F0-15ED-A8FCC8BB527E}"/>
          </ac:spMkLst>
        </pc:spChg>
        <pc:spChg chg="del">
          <ac:chgData name="Акежан Жолдыбаев" userId="2adf63c0-c355-4d86-98b7-5fbeaca2fbec" providerId="ADAL" clId="{6374881A-9608-413E-95DF-BD7A548E4CD2}" dt="2023-04-24T08:45:48.087" v="1004" actId="478"/>
          <ac:spMkLst>
            <pc:docMk/>
            <pc:sldMk cId="2461031444" sldId="339"/>
            <ac:spMk id="5" creationId="{D1F364CC-FA70-3209-92D2-153B5BA4C930}"/>
          </ac:spMkLst>
        </pc:spChg>
        <pc:spChg chg="add mod">
          <ac:chgData name="Акежан Жолдыбаев" userId="2adf63c0-c355-4d86-98b7-5fbeaca2fbec" providerId="ADAL" clId="{6374881A-9608-413E-95DF-BD7A548E4CD2}" dt="2023-04-24T08:48:41.731" v="1081" actId="2711"/>
          <ac:spMkLst>
            <pc:docMk/>
            <pc:sldMk cId="2461031444" sldId="339"/>
            <ac:spMk id="10" creationId="{564612B2-C8EB-1324-31B1-746A7B6DEC12}"/>
          </ac:spMkLst>
        </pc:spChg>
        <pc:spChg chg="add del mod">
          <ac:chgData name="Акежан Жолдыбаев" userId="2adf63c0-c355-4d86-98b7-5fbeaca2fbec" providerId="ADAL" clId="{6374881A-9608-413E-95DF-BD7A548E4CD2}" dt="2023-04-24T08:47:04.288" v="1024" actId="478"/>
          <ac:spMkLst>
            <pc:docMk/>
            <pc:sldMk cId="2461031444" sldId="339"/>
            <ac:spMk id="11" creationId="{C3667E71-02DF-B199-4D06-D0B9B7B453A8}"/>
          </ac:spMkLst>
        </pc:spChg>
        <pc:graphicFrameChg chg="add del mod">
          <ac:chgData name="Акежан Жолдыбаев" userId="2adf63c0-c355-4d86-98b7-5fbeaca2fbec" providerId="ADAL" clId="{6374881A-9608-413E-95DF-BD7A548E4CD2}" dt="2023-04-24T08:45:36.156" v="996"/>
          <ac:graphicFrameMkLst>
            <pc:docMk/>
            <pc:sldMk cId="2461031444" sldId="339"/>
            <ac:graphicFrameMk id="6" creationId="{D471B9EC-45C8-270C-ACD5-D009B951CA8A}"/>
          </ac:graphicFrameMkLst>
        </pc:graphicFrameChg>
        <pc:graphicFrameChg chg="add del mod">
          <ac:chgData name="Акежан Жолдыбаев" userId="2adf63c0-c355-4d86-98b7-5fbeaca2fbec" providerId="ADAL" clId="{6374881A-9608-413E-95DF-BD7A548E4CD2}" dt="2023-04-24T08:46:36.494" v="1009" actId="478"/>
          <ac:graphicFrameMkLst>
            <pc:docMk/>
            <pc:sldMk cId="2461031444" sldId="339"/>
            <ac:graphicFrameMk id="7" creationId="{EAD2F67D-04A4-EE74-D35C-8CA8D2E92BD4}"/>
          </ac:graphicFrameMkLst>
        </pc:graphicFrameChg>
        <pc:graphicFrameChg chg="add mod">
          <ac:chgData name="Акежан Жолдыбаев" userId="2adf63c0-c355-4d86-98b7-5fbeaca2fbec" providerId="ADAL" clId="{6374881A-9608-413E-95DF-BD7A548E4CD2}" dt="2023-04-24T08:48:39.052" v="1080" actId="1076"/>
          <ac:graphicFrameMkLst>
            <pc:docMk/>
            <pc:sldMk cId="2461031444" sldId="339"/>
            <ac:graphicFrameMk id="8" creationId="{1C34986A-7D8B-ED09-46C0-E29A4B5E1325}"/>
          </ac:graphicFrameMkLst>
        </pc:graphicFrameChg>
        <pc:graphicFrameChg chg="add del mod">
          <ac:chgData name="Акежан Жолдыбаев" userId="2adf63c0-c355-4d86-98b7-5fbeaca2fbec" providerId="ADAL" clId="{6374881A-9608-413E-95DF-BD7A548E4CD2}" dt="2023-04-24T08:47:04.288" v="1024" actId="478"/>
          <ac:graphicFrameMkLst>
            <pc:docMk/>
            <pc:sldMk cId="2461031444" sldId="339"/>
            <ac:graphicFrameMk id="9" creationId="{CEFC750A-9AA4-FD5B-B94B-A641DDCE8E35}"/>
          </ac:graphicFrameMkLst>
        </pc:graphicFrameChg>
      </pc:sldChg>
    </pc:docChg>
  </pc:docChgLst>
</pc:chgInfo>
</file>

<file path=ppt/comments/modernComment_122_2BFB607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169705F-F79C-4FA1-B04D-3CCCCCFB4B1C}" authorId="{0A032CCF-7951-4A5A-A090-DD938BEE3857}" status="resolved" created="2023-01-13T10:24:00.506" complete="100000">
    <pc:sldMkLst xmlns:pc="http://schemas.microsoft.com/office/powerpoint/2013/main/command">
      <pc:docMk/>
      <pc:sldMk cId="737894523" sldId="290"/>
    </pc:sldMkLst>
    <p188:replyLst>
      <p188:reply id="{04AA068E-B9BE-46EE-97C3-78319356E287}" authorId="{0A032CCF-7951-4A5A-A090-DD938BEE3857}" created="2023-01-13T10:24:45.262">
        <p188:txBody>
          <a:bodyPr/>
          <a:lstStyle/>
          <a:p>
            <a:r>
              <a:rPr lang="ru-KZ"/>
              <a:t>Change dimension from numbers to normalised numbers(d, 5d etc).</a:t>
            </a:r>
          </a:p>
        </p188:txBody>
      </p188:reply>
    </p188:replyLst>
    <p188:txBody>
      <a:bodyPr/>
      <a:lstStyle/>
      <a:p>
        <a:r>
          <a:rPr lang="ru-KZ"/>
          <a:t>Say there 2 ways to run simulation; pressure based inlet and velocity inlet; </a:t>
        </a:r>
      </a:p>
    </p188:txBody>
  </p188:cm>
</p188:cmLst>
</file>

<file path=ppt/comments/modernComment_154_416EB44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108A928-28F8-4520-8815-6EE92A428776}" authorId="{0A032CCF-7951-4A5A-A090-DD938BEE3857}" status="resolved" created="2023-01-13T10:24:00.506" complete="100000">
    <pc:sldMkLst xmlns:pc="http://schemas.microsoft.com/office/powerpoint/2013/main/command">
      <pc:docMk/>
      <pc:sldMk cId="737894523" sldId="290"/>
    </pc:sldMkLst>
    <p188:replyLst>
      <p188:reply id="{04AA068E-B9BE-46EE-97C3-78319356E287}" authorId="{0A032CCF-7951-4A5A-A090-DD938BEE3857}" created="2023-01-13T10:24:45.262">
        <p188:txBody>
          <a:bodyPr/>
          <a:lstStyle/>
          <a:p>
            <a:r>
              <a:rPr lang="ru-KZ"/>
              <a:t>Change dimension from numbers to normalised numbers(d, 5d etc).</a:t>
            </a:r>
          </a:p>
        </p188:txBody>
      </p188:reply>
    </p188:replyLst>
    <p188:txBody>
      <a:bodyPr/>
      <a:lstStyle/>
      <a:p>
        <a:r>
          <a:rPr lang="ru-KZ"/>
          <a:t>Say there 2 ways to run simulation; pressure based inlet and velocity inlet; 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2113522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87402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 b="184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31" y="-57550"/>
            <a:ext cx="9233937" cy="5256201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  <p:sp>
        <p:nvSpPr>
          <p:cNvPr id="5" name="TextBox 1"/>
          <p:cNvSpPr txBox="1"/>
          <p:nvPr userDrawn="1"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>
                <a:solidFill>
                  <a:srgbClr val="58574B"/>
                </a:solidFill>
              </a:rPr>
              <a:t>www.nu.edu.kz</a:t>
            </a:r>
            <a:endParaRPr lang="ru-RU" sz="825" dirty="0">
              <a:solidFill>
                <a:srgbClr val="5857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microsoft.com/office/2018/10/relationships/comments" Target="../comments/modernComment_122_2BFB607B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microsoft.com/office/2018/10/relationships/comments" Target="../comments/modernComment_154_416EB44E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jp.org/wiki/Rim-driven_thruster" TargetMode="External"/><Relationship Id="rId2" Type="http://schemas.openxmlformats.org/officeDocument/2006/relationships/hyperlink" Target="https://doi.org/10.1016/J.ENG.2016.01.011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Rim-driven_thruster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4;p13"/>
          <p:cNvSpPr txBox="1">
            <a:spLocks noGrp="1"/>
          </p:cNvSpPr>
          <p:nvPr>
            <p:ph type="title"/>
          </p:nvPr>
        </p:nvSpPr>
        <p:spPr>
          <a:xfrm>
            <a:off x="363100" y="3869741"/>
            <a:ext cx="8520600" cy="10779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The Numerical Simulation and Performance Assessment of Rim-Driven Turbine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Akezhan Zholdybayev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2nd Year Master in Mechanical and Aerospace Engineering 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Supervisor: Associate Professor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Basman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Elhadidi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Co-Supervisor: Associate Professor Luis Rojas-Solórzano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1A8BE-7D2D-2AC4-7D93-11EE9953D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1" y="728555"/>
            <a:ext cx="8520600" cy="572700"/>
          </a:xfrm>
        </p:spPr>
        <p:txBody>
          <a:bodyPr/>
          <a:lstStyle/>
          <a:p>
            <a:r>
              <a:rPr lang="en-US" dirty="0"/>
              <a:t>Literature Review. Numerical studies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65F433-7043-DD8A-69C8-87181A1568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12358-907A-0F97-6D50-A9FB1D61808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1" y="1321087"/>
            <a:ext cx="2570984" cy="3538930"/>
          </a:xfrm>
        </p:spPr>
        <p:txBody>
          <a:bodyPr/>
          <a:lstStyle/>
          <a:p>
            <a:pPr marL="114300" indent="0">
              <a:buClr>
                <a:schemeClr val="bg1"/>
              </a:buClr>
              <a:buNone/>
            </a:pPr>
            <a:r>
              <a:rPr lang="en-US" sz="1200" dirty="0">
                <a:solidFill>
                  <a:schemeClr val="bg1"/>
                </a:solidFill>
              </a:rPr>
              <a:t>The experimental studies on turbines:</a:t>
            </a:r>
          </a:p>
          <a:p>
            <a:pPr>
              <a:buClr>
                <a:schemeClr val="bg1"/>
              </a:buClr>
            </a:pPr>
            <a:r>
              <a:rPr lang="en-US" sz="1200" dirty="0">
                <a:solidFill>
                  <a:schemeClr val="bg1"/>
                </a:solidFill>
              </a:rPr>
              <a:t>Ka 4-70 duct propeller</a:t>
            </a:r>
          </a:p>
          <a:p>
            <a:pPr marL="114300" indent="0">
              <a:buClr>
                <a:schemeClr val="bg1"/>
              </a:buClr>
              <a:buNone/>
            </a:pPr>
            <a:r>
              <a:rPr lang="en-US" sz="1200" dirty="0">
                <a:solidFill>
                  <a:schemeClr val="bg1"/>
                </a:solidFill>
              </a:rPr>
              <a:t>To study the effects of gap fluid (Jiang, 2022) on performance</a:t>
            </a:r>
          </a:p>
          <a:p>
            <a:pPr>
              <a:buClr>
                <a:schemeClr val="bg1"/>
              </a:buClr>
            </a:pPr>
            <a:r>
              <a:rPr lang="en-US" sz="1200" dirty="0">
                <a:solidFill>
                  <a:schemeClr val="bg1"/>
                </a:solidFill>
              </a:rPr>
              <a:t>Conducted CFD with performance analysis(Song et al., 2021, 2022)</a:t>
            </a:r>
          </a:p>
          <a:p>
            <a:pPr>
              <a:buClr>
                <a:schemeClr val="bg1"/>
              </a:buClr>
            </a:pPr>
            <a:r>
              <a:rPr lang="en-US" sz="1200" dirty="0">
                <a:solidFill>
                  <a:schemeClr val="bg1"/>
                </a:solidFill>
              </a:rPr>
              <a:t>Authors indicate, that the RDT have less cavitation inception. Yet, there are lack of studies confirming that</a:t>
            </a:r>
          </a:p>
          <a:p>
            <a:pPr>
              <a:buClr>
                <a:schemeClr val="bg1"/>
              </a:buClr>
            </a:pPr>
            <a:endParaRPr lang="en-US" sz="120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3578A4-306F-C308-E91E-B1C732EE3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460" y="1874419"/>
            <a:ext cx="2884839" cy="21197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0B0356-CD5D-77C6-99B5-A2BF8FF9D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149" y="1874419"/>
            <a:ext cx="2945846" cy="2119704"/>
          </a:xfrm>
          <a:prstGeom prst="rect">
            <a:avLst/>
          </a:prstGeom>
        </p:spPr>
      </p:pic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0A347955-DAA9-A4A7-4812-910EF23F415E}"/>
              </a:ext>
            </a:extLst>
          </p:cNvPr>
          <p:cNvSpPr txBox="1">
            <a:spLocks/>
          </p:cNvSpPr>
          <p:nvPr/>
        </p:nvSpPr>
        <p:spPr>
          <a:xfrm>
            <a:off x="2774197" y="3963876"/>
            <a:ext cx="3587857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8. Power curves (Song, 2022)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6C88D417-8A46-E1D2-3738-EA4D3341760D}"/>
              </a:ext>
            </a:extLst>
          </p:cNvPr>
          <p:cNvSpPr txBox="1">
            <a:spLocks/>
          </p:cNvSpPr>
          <p:nvPr/>
        </p:nvSpPr>
        <p:spPr>
          <a:xfrm>
            <a:off x="6199042" y="4099071"/>
            <a:ext cx="2625508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9. Performance output vs time-step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2454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2B110-FE84-A653-7255-D2B569D69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99" y="735609"/>
            <a:ext cx="8520600" cy="519753"/>
          </a:xfrm>
        </p:spPr>
        <p:txBody>
          <a:bodyPr/>
          <a:lstStyle/>
          <a:p>
            <a:r>
              <a:rPr lang="en-US" dirty="0"/>
              <a:t>Literature Review. Numerical studies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DF4DE7-015B-3306-5F6B-56482DAF5F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28A0CE-5C7A-B81B-1994-8B470547DEE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85089" y="1476361"/>
            <a:ext cx="3999900" cy="2765400"/>
          </a:xfrm>
        </p:spPr>
        <p:txBody>
          <a:bodyPr/>
          <a:lstStyle/>
          <a:p>
            <a:pPr>
              <a:buClr>
                <a:schemeClr val="bg1"/>
              </a:buClr>
            </a:pPr>
            <a:r>
              <a:rPr lang="en-US" sz="1400" dirty="0">
                <a:solidFill>
                  <a:schemeClr val="bg1"/>
                </a:solidFill>
              </a:rPr>
              <a:t>The numerical studies on RDT design also focuses on thrusters. For instance, the CFD study comparing DT and RDT was conducted using k-omega model with MRF approach (Liu et al., 2021)</a:t>
            </a:r>
          </a:p>
          <a:p>
            <a:pPr>
              <a:buClr>
                <a:schemeClr val="bg1"/>
              </a:buClr>
            </a:pPr>
            <a:r>
              <a:rPr lang="en-US" sz="1400" dirty="0">
                <a:solidFill>
                  <a:schemeClr val="bg1"/>
                </a:solidFill>
              </a:rPr>
              <a:t>They conclude that, the gap flow significantly reduces the RDT thrusters, showing worse performance numbers than DP thrusters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pPr lvl="1"/>
            <a:endParaRPr lang="en-US" sz="10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0980A6-06D7-5124-D32D-4B4C5FC9E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8527" y="1182888"/>
            <a:ext cx="3122616" cy="11121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41A5C7-295F-2E00-919F-6FAC8480B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918" y="2295053"/>
            <a:ext cx="2143833" cy="1671591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7994FD0-C650-1F6C-24E7-4DD252FF07FC}"/>
              </a:ext>
            </a:extLst>
          </p:cNvPr>
          <p:cNvSpPr txBox="1">
            <a:spLocks/>
          </p:cNvSpPr>
          <p:nvPr/>
        </p:nvSpPr>
        <p:spPr>
          <a:xfrm>
            <a:off x="4921584" y="3929660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10. Thrust coefficient vs Advance coefficient 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69064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47E7C-DE96-838A-7FB1-F19722D4B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36366"/>
            <a:ext cx="8520600" cy="572700"/>
          </a:xfrm>
        </p:spPr>
        <p:txBody>
          <a:bodyPr/>
          <a:lstStyle/>
          <a:p>
            <a:r>
              <a:rPr lang="en-US" sz="2400" dirty="0"/>
              <a:t>Literature Review: Conclusions and gaps</a:t>
            </a:r>
            <a:endParaRPr lang="aa-ET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CBBAB7-61BE-B3EF-3DFC-DE255A55AD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CA4BC0-A894-7578-D3DC-AF7D3C332F9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240245"/>
            <a:ext cx="8410269" cy="3540981"/>
          </a:xfrm>
        </p:spPr>
        <p:txBody>
          <a:bodyPr/>
          <a:lstStyle/>
          <a:p>
            <a:pPr>
              <a:lnSpc>
                <a:spcPct val="100000"/>
              </a:lnSpc>
              <a:buClr>
                <a:schemeClr val="bg1"/>
              </a:buClr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The shaftless design was applied in thrusters, tidal turbine, marine turbines, Kaplan hydroturbines, indicating the lack of study on RDT turbines.</a:t>
            </a:r>
          </a:p>
          <a:p>
            <a:pPr>
              <a:lnSpc>
                <a:spcPct val="100000"/>
              </a:lnSpc>
              <a:buClr>
                <a:schemeClr val="bg1"/>
              </a:buClr>
              <a:buFont typeface="+mj-lt"/>
              <a:buAutoNum type="arabicPeriod"/>
            </a:pPr>
            <a:endParaRPr lang="en-US" sz="14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buClr>
                <a:schemeClr val="bg1"/>
              </a:buClr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It was found that the following factors affect the power output:</a:t>
            </a:r>
          </a:p>
          <a:p>
            <a:pPr marL="742950" lvl="2" indent="-285750">
              <a:lnSpc>
                <a:spcPct val="100000"/>
              </a:lnSpc>
              <a:buClr>
                <a:srgbClr val="212121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</a:rPr>
              <a:t>Blade design</a:t>
            </a:r>
          </a:p>
          <a:p>
            <a:pPr marL="742950" lvl="2" indent="-285750">
              <a:lnSpc>
                <a:spcPct val="100000"/>
              </a:lnSpc>
              <a:buClr>
                <a:srgbClr val="212121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</a:rPr>
              <a:t>Operational velocities (RPM, TSR)</a:t>
            </a:r>
          </a:p>
          <a:p>
            <a:pPr marL="742950" lvl="2" indent="-285750">
              <a:lnSpc>
                <a:spcPct val="100000"/>
              </a:lnSpc>
              <a:buClr>
                <a:srgbClr val="212121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</a:rPr>
              <a:t>The fluid flow through the center gap (Turbine case need to be checked)</a:t>
            </a:r>
          </a:p>
          <a:p>
            <a:pPr>
              <a:lnSpc>
                <a:spcPct val="100000"/>
              </a:lnSpc>
              <a:buClr>
                <a:schemeClr val="bg1"/>
              </a:buClr>
              <a:buFont typeface="+mj-lt"/>
              <a:buAutoNum type="arabicPeriod"/>
            </a:pPr>
            <a:endParaRPr lang="en-US" sz="14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buClr>
                <a:schemeClr val="bg1"/>
              </a:buClr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Literature material imply importance of blade erosion without addressing it in methods</a:t>
            </a:r>
          </a:p>
          <a:p>
            <a:pPr>
              <a:lnSpc>
                <a:spcPct val="100000"/>
              </a:lnSpc>
              <a:buClr>
                <a:schemeClr val="bg1"/>
              </a:buClr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The current literature did not access RDT as a turbine given its installation flexibility</a:t>
            </a:r>
          </a:p>
          <a:p>
            <a:pPr>
              <a:lnSpc>
                <a:spcPct val="100000"/>
              </a:lnSpc>
              <a:buClr>
                <a:schemeClr val="bg1"/>
              </a:buClr>
              <a:buFont typeface="+mj-lt"/>
              <a:buAutoNum type="arabicPeriod"/>
            </a:pPr>
            <a:endParaRPr lang="en-US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Font typeface="+mj-lt"/>
              <a:buAutoNum type="arabicPeriod"/>
            </a:pPr>
            <a:endParaRPr lang="en-US" dirty="0">
              <a:solidFill>
                <a:schemeClr val="bg1"/>
              </a:solidFill>
            </a:endParaRPr>
          </a:p>
          <a:p>
            <a:pPr>
              <a:buFont typeface="+mj-lt"/>
              <a:buAutoNum type="arabicPeriod"/>
            </a:pPr>
            <a:endParaRPr lang="aa-E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300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50A9D-79B7-3A1B-7799-59C6116D6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40299"/>
            <a:ext cx="8520600" cy="572700"/>
          </a:xfrm>
        </p:spPr>
        <p:txBody>
          <a:bodyPr/>
          <a:lstStyle/>
          <a:p>
            <a:r>
              <a:rPr lang="en-US" dirty="0"/>
              <a:t>Hypothesis</a:t>
            </a:r>
            <a:endParaRPr lang="ru-KZ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3C38D4-BCD7-4E89-36EC-A220DC635E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D20C54-B0D0-66F2-4847-CFC402C0351F}"/>
              </a:ext>
            </a:extLst>
          </p:cNvPr>
          <p:cNvSpPr txBox="1"/>
          <p:nvPr/>
        </p:nvSpPr>
        <p:spPr>
          <a:xfrm>
            <a:off x="311700" y="1312999"/>
            <a:ext cx="5638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Series installation </a:t>
            </a:r>
            <a:r>
              <a:rPr lang="en-US" b="1" dirty="0"/>
              <a:t>reduce pressure load </a:t>
            </a:r>
            <a:r>
              <a:rPr lang="en-US" dirty="0"/>
              <a:t>on blades </a:t>
            </a:r>
            <a:r>
              <a:rPr lang="en-US" b="1" dirty="0"/>
              <a:t>distributing </a:t>
            </a:r>
            <a:r>
              <a:rPr lang="en-US" dirty="0"/>
              <a:t>it among turbines increasing </a:t>
            </a:r>
            <a:r>
              <a:rPr lang="en-US" b="1" dirty="0"/>
              <a:t>lifetime</a:t>
            </a:r>
            <a:endParaRPr lang="ru-KZ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4BFB9C4-91D5-4633-E3B3-8D5A115C98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61"/>
          <a:stretch/>
        </p:blipFill>
        <p:spPr>
          <a:xfrm>
            <a:off x="1094861" y="1854696"/>
            <a:ext cx="5322441" cy="2548505"/>
          </a:xfrm>
          <a:prstGeom prst="rect">
            <a:avLst/>
          </a:prstGeo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CF66B3BE-4C62-27DA-ED6E-A938D7EAD635}"/>
              </a:ext>
            </a:extLst>
          </p:cNvPr>
          <p:cNvSpPr txBox="1">
            <a:spLocks/>
          </p:cNvSpPr>
          <p:nvPr/>
        </p:nvSpPr>
        <p:spPr>
          <a:xfrm>
            <a:off x="2363372" y="4345790"/>
            <a:ext cx="3341077" cy="317427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5. Application areas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03496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/>
              <a:t>Aim and objectives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0" y="1249062"/>
            <a:ext cx="8946600" cy="2765400"/>
          </a:xfrm>
        </p:spPr>
        <p:txBody>
          <a:bodyPr/>
          <a:lstStyle/>
          <a:p>
            <a:pPr marL="114300" indent="0">
              <a:buNone/>
            </a:pPr>
            <a:r>
              <a:rPr lang="en-US" dirty="0">
                <a:solidFill>
                  <a:schemeClr val="bg1"/>
                </a:solidFill>
              </a:rPr>
              <a:t>The aim of this work is to assess the RDT in generating electricity for a given inlet conditions.</a:t>
            </a:r>
          </a:p>
          <a:p>
            <a:pPr marL="114300" indent="0">
              <a:buNone/>
            </a:pPr>
            <a:r>
              <a:rPr lang="en-US" dirty="0">
                <a:solidFill>
                  <a:schemeClr val="bg1"/>
                </a:solidFill>
              </a:rPr>
              <a:t>It will be achieved by the following objectives:</a:t>
            </a:r>
          </a:p>
          <a:p>
            <a:pPr marL="965200" lvl="1" indent="-342900">
              <a:lnSpc>
                <a:spcPct val="100000"/>
              </a:lnSpc>
              <a:buClr>
                <a:schemeClr val="bg1"/>
              </a:buClr>
              <a:buFont typeface="+mj-lt"/>
              <a:buAutoNum type="alphaLcParenR"/>
            </a:pPr>
            <a:r>
              <a:rPr lang="en-US" sz="1600" dirty="0">
                <a:solidFill>
                  <a:schemeClr val="bg1"/>
                </a:solidFill>
              </a:rPr>
              <a:t>Develop accurate numerical simulation</a:t>
            </a:r>
          </a:p>
          <a:p>
            <a:pPr marL="965200" lvl="1" indent="-342900">
              <a:lnSpc>
                <a:spcPct val="100000"/>
              </a:lnSpc>
              <a:buClr>
                <a:schemeClr val="bg1"/>
              </a:buClr>
              <a:buFont typeface="+mj-lt"/>
              <a:buAutoNum type="alphaLcParenR"/>
            </a:pPr>
            <a:r>
              <a:rPr lang="en-US" sz="1600" dirty="0">
                <a:solidFill>
                  <a:schemeClr val="bg1"/>
                </a:solidFill>
              </a:rPr>
              <a:t>Evaluate the results and draw conclusion</a:t>
            </a:r>
          </a:p>
          <a:p>
            <a:pPr marL="965200" lvl="1" indent="-342900">
              <a:lnSpc>
                <a:spcPct val="100000"/>
              </a:lnSpc>
              <a:buClr>
                <a:schemeClr val="bg1"/>
              </a:buClr>
              <a:buFont typeface="+mj-lt"/>
              <a:buAutoNum type="alphaLcParenR"/>
            </a:pPr>
            <a:r>
              <a:rPr lang="en-US" sz="1600" dirty="0">
                <a:solidFill>
                  <a:schemeClr val="bg1"/>
                </a:solidFill>
              </a:rPr>
              <a:t>Confirm hypothesis</a:t>
            </a:r>
          </a:p>
          <a:p>
            <a:pPr marL="114300" indent="0">
              <a:buNone/>
            </a:pP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30090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/>
              <a:t>Methods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0" y="1249062"/>
            <a:ext cx="8946600" cy="2890938"/>
          </a:xfrm>
        </p:spPr>
        <p:txBody>
          <a:bodyPr/>
          <a:lstStyle/>
          <a:p>
            <a:pPr>
              <a:buClr>
                <a:schemeClr val="bg1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Generate a mesh for a turbine blade. Initially OpenProp tool will be used for training purpose then a commercial turbine blade will be used. </a:t>
            </a:r>
          </a:p>
          <a:p>
            <a:pPr>
              <a:buClr>
                <a:schemeClr val="bg1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Development of numerical simulation:</a:t>
            </a:r>
          </a:p>
          <a:p>
            <a:pPr marL="965200" lvl="1" indent="-342900">
              <a:lnSpc>
                <a:spcPct val="100000"/>
              </a:lnSpc>
              <a:buClr>
                <a:schemeClr val="bg1"/>
              </a:buClr>
              <a:buFont typeface="+mj-lt"/>
              <a:buAutoNum type="alphaLcParenR"/>
            </a:pPr>
            <a:r>
              <a:rPr lang="en-US" sz="1600" dirty="0">
                <a:solidFill>
                  <a:schemeClr val="bg1"/>
                </a:solidFill>
              </a:rPr>
              <a:t>Computational Domain with pressure &amp; velocity inlets</a:t>
            </a:r>
          </a:p>
          <a:p>
            <a:pPr marL="965200" lvl="1" indent="-342900">
              <a:lnSpc>
                <a:spcPct val="100000"/>
              </a:lnSpc>
              <a:buClr>
                <a:schemeClr val="bg1"/>
              </a:buClr>
              <a:buFont typeface="+mj-lt"/>
              <a:buAutoNum type="alphaLcParenR"/>
            </a:pPr>
            <a:r>
              <a:rPr lang="en-US" sz="1600" dirty="0">
                <a:solidFill>
                  <a:schemeClr val="bg1"/>
                </a:solidFill>
              </a:rPr>
              <a:t>Meshing</a:t>
            </a:r>
          </a:p>
          <a:p>
            <a:pPr marL="965200" lvl="1" indent="-342900">
              <a:lnSpc>
                <a:spcPct val="100000"/>
              </a:lnSpc>
              <a:buClr>
                <a:schemeClr val="bg1"/>
              </a:buClr>
              <a:buFont typeface="+mj-lt"/>
              <a:buAutoNum type="alphaLcParenR"/>
            </a:pPr>
            <a:r>
              <a:rPr lang="en-US" sz="1600" dirty="0">
                <a:solidFill>
                  <a:schemeClr val="bg1"/>
                </a:solidFill>
              </a:rPr>
              <a:t>Solution method</a:t>
            </a:r>
          </a:p>
          <a:p>
            <a:pPr marL="965200" lvl="1" indent="-342900">
              <a:lnSpc>
                <a:spcPct val="100000"/>
              </a:lnSpc>
              <a:buClr>
                <a:schemeClr val="bg1"/>
              </a:buClr>
              <a:buFont typeface="+mj-lt"/>
              <a:buAutoNum type="alphaLcParenR"/>
            </a:pPr>
            <a:r>
              <a:rPr lang="en-US" sz="1600" dirty="0">
                <a:solidFill>
                  <a:schemeClr val="bg1"/>
                </a:solidFill>
              </a:rPr>
              <a:t>Post-processing</a:t>
            </a:r>
          </a:p>
          <a:p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7322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D918E-D583-8005-B0FE-C60379F9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" y="748507"/>
            <a:ext cx="8542740" cy="544715"/>
          </a:xfrm>
        </p:spPr>
        <p:txBody>
          <a:bodyPr/>
          <a:lstStyle/>
          <a:p>
            <a:r>
              <a:rPr lang="en-US" sz="2400" dirty="0"/>
              <a:t>Methods. Computation Domain with velocity inlet</a:t>
            </a:r>
            <a:br>
              <a:rPr lang="en-US" sz="2400" dirty="0"/>
            </a:br>
            <a:endParaRPr lang="aa-ET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60B734-268B-4B69-065C-D4896BA5F5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A3AADBF-FF6B-903E-027E-B85FCFF76DE6}"/>
              </a:ext>
            </a:extLst>
          </p:cNvPr>
          <p:cNvSpPr txBox="1">
            <a:spLocks/>
          </p:cNvSpPr>
          <p:nvPr/>
        </p:nvSpPr>
        <p:spPr>
          <a:xfrm>
            <a:off x="4815130" y="4059795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11. Geometry and Boundary conditions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F8A1AC4C-F460-F9DE-613B-40A43CB188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4957647"/>
                  </p:ext>
                </p:extLst>
              </p:nvPr>
            </p:nvGraphicFramePr>
            <p:xfrm>
              <a:off x="373722" y="2909029"/>
              <a:ext cx="4100730" cy="89525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83455">
                      <a:extLst>
                        <a:ext uri="{9D8B030D-6E8A-4147-A177-3AD203B41FA5}">
                          <a16:colId xmlns:a16="http://schemas.microsoft.com/office/drawing/2014/main" val="696330023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2089236219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1413501302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953001706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159274074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246024556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Inlet velocity, m/s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D, cm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L, cm</a:t>
                          </a:r>
                          <a:endParaRPr lang="ru-KZ" sz="1200" b="0" i="0" u="none" strike="noStrike" kern="100" cap="none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1" i="1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i="0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  <m:t>𝐌𝐑𝐅</m:t>
                                  </m:r>
                                </m:e>
                                <m:sub>
                                  <m:r>
                                    <a:rPr lang="en-US" sz="1200" b="1" i="0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  <m:t>𝐦𝐢𝐧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1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, rad/s</a:t>
                          </a:r>
                          <a:endParaRPr lang="ru-KZ" sz="1200" b="1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1" i="1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i="0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  <m:t>𝐌𝐑𝐅</m:t>
                                  </m:r>
                                </m:e>
                                <m:sub>
                                  <m:r>
                                    <a:rPr lang="en-US" sz="1200" b="1" i="0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  <m:t>𝐦𝐚𝐱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1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, rad/s</a:t>
                          </a:r>
                          <a:endParaRPr lang="ru-KZ" sz="1200" b="1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No. of blades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96524271"/>
                      </a:ext>
                    </a:extLst>
                  </a:tr>
                  <a:tr h="3222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1.25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30 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11.47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126.15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311259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F8A1AC4C-F460-F9DE-613B-40A43CB188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4957647"/>
                  </p:ext>
                </p:extLst>
              </p:nvPr>
            </p:nvGraphicFramePr>
            <p:xfrm>
              <a:off x="373722" y="2909029"/>
              <a:ext cx="4100730" cy="89525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83455">
                      <a:extLst>
                        <a:ext uri="{9D8B030D-6E8A-4147-A177-3AD203B41FA5}">
                          <a16:colId xmlns:a16="http://schemas.microsoft.com/office/drawing/2014/main" val="696330023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2089236219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1413501302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953001706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159274074"/>
                        </a:ext>
                      </a:extLst>
                    </a:gridCol>
                    <a:gridCol w="683455">
                      <a:extLst>
                        <a:ext uri="{9D8B030D-6E8A-4147-A177-3AD203B41FA5}">
                          <a16:colId xmlns:a16="http://schemas.microsoft.com/office/drawing/2014/main" val="2460245566"/>
                        </a:ext>
                      </a:extLst>
                    </a:gridCol>
                  </a:tblGrid>
                  <a:tr h="5729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Inlet velocity, m/s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D, cm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L, cm</a:t>
                          </a:r>
                          <a:endParaRPr lang="ru-KZ" sz="1200" b="0" i="0" u="none" strike="noStrike" kern="100" cap="none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KZ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1786" t="-9474" r="-202679" b="-578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KZ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1786" t="-9474" r="-102679" b="-578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No. of blades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96524271"/>
                      </a:ext>
                    </a:extLst>
                  </a:tr>
                  <a:tr h="3222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1.25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30 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11.47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126.15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31125917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33F3AE02-6ADD-E880-97EC-A579169298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317297"/>
              </p:ext>
            </p:extLst>
          </p:nvPr>
        </p:nvGraphicFramePr>
        <p:xfrm>
          <a:off x="903948" y="1645920"/>
          <a:ext cx="2969259" cy="755270"/>
        </p:xfrm>
        <a:graphic>
          <a:graphicData uri="http://schemas.openxmlformats.org/drawingml/2006/table">
            <a:tbl>
              <a:tblPr firstRow="1" firstCol="1" bandRow="1"/>
              <a:tblGrid>
                <a:gridCol w="989753">
                  <a:extLst>
                    <a:ext uri="{9D8B030D-6E8A-4147-A177-3AD203B41FA5}">
                      <a16:colId xmlns:a16="http://schemas.microsoft.com/office/drawing/2014/main" val="2342502251"/>
                    </a:ext>
                  </a:extLst>
                </a:gridCol>
                <a:gridCol w="989753">
                  <a:extLst>
                    <a:ext uri="{9D8B030D-6E8A-4147-A177-3AD203B41FA5}">
                      <a16:colId xmlns:a16="http://schemas.microsoft.com/office/drawing/2014/main" val="2341197817"/>
                    </a:ext>
                  </a:extLst>
                </a:gridCol>
                <a:gridCol w="989753">
                  <a:extLst>
                    <a:ext uri="{9D8B030D-6E8A-4147-A177-3AD203B41FA5}">
                      <a16:colId xmlns:a16="http://schemas.microsoft.com/office/drawing/2014/main" val="1399273573"/>
                    </a:ext>
                  </a:extLst>
                </a:gridCol>
              </a:tblGrid>
              <a:tr h="319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Fluid type</a:t>
                      </a:r>
                      <a:endParaRPr lang="ru-K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Density, kg/m³</a:t>
                      </a:r>
                      <a:endParaRPr lang="ru-K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Viscosity, kg/m*s</a:t>
                      </a:r>
                      <a:endParaRPr lang="ru-K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6098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998.2</a:t>
                      </a:r>
                      <a:endParaRPr lang="ru-K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ru-KZ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705404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1C08643-6373-34FB-FA3F-DC304867A7BB}"/>
              </a:ext>
            </a:extLst>
          </p:cNvPr>
          <p:cNvSpPr txBox="1"/>
          <p:nvPr/>
        </p:nvSpPr>
        <p:spPr>
          <a:xfrm>
            <a:off x="870147" y="1331071"/>
            <a:ext cx="3036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200" i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Table 1.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1200" i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luid details</a:t>
            </a:r>
            <a:endParaRPr lang="ru-KZ" sz="1200" i="1" dirty="0">
              <a:solidFill>
                <a:srgbClr val="44546A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D79F5F-87A7-8432-F225-4BEBF67CEAFD}"/>
              </a:ext>
            </a:extLst>
          </p:cNvPr>
          <p:cNvSpPr txBox="1"/>
          <p:nvPr/>
        </p:nvSpPr>
        <p:spPr>
          <a:xfrm>
            <a:off x="836346" y="2564212"/>
            <a:ext cx="3036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200" i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Table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i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Input</a:t>
            </a:r>
            <a:r>
              <a:rPr lang="en-US" sz="1200" i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details</a:t>
            </a:r>
            <a:endParaRPr lang="ru-KZ" sz="1200" i="1" dirty="0">
              <a:solidFill>
                <a:srgbClr val="44546A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1D311F-CF3C-4F09-71E1-295C2CED44B3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534440" y="1293222"/>
            <a:ext cx="432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9452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D918E-D583-8005-B0FE-C60379F9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" y="748507"/>
            <a:ext cx="8542740" cy="544715"/>
          </a:xfrm>
        </p:spPr>
        <p:txBody>
          <a:bodyPr/>
          <a:lstStyle/>
          <a:p>
            <a:r>
              <a:rPr lang="en-US" sz="2400" dirty="0"/>
              <a:t>Methods. Computation Domain with pressure inlet</a:t>
            </a:r>
            <a:br>
              <a:rPr lang="en-US" sz="2400" dirty="0"/>
            </a:br>
            <a:endParaRPr lang="aa-ET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60B734-268B-4B69-065C-D4896BA5F5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A3AADBF-FF6B-903E-027E-B85FCFF76DE6}"/>
              </a:ext>
            </a:extLst>
          </p:cNvPr>
          <p:cNvSpPr txBox="1">
            <a:spLocks/>
          </p:cNvSpPr>
          <p:nvPr/>
        </p:nvSpPr>
        <p:spPr>
          <a:xfrm>
            <a:off x="4785444" y="4212148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12. Geometry and Boundary conditions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F8A1AC4C-F460-F9DE-613B-40A43CB188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3476919"/>
                  </p:ext>
                </p:extLst>
              </p:nvPr>
            </p:nvGraphicFramePr>
            <p:xfrm>
              <a:off x="397192" y="1954038"/>
              <a:ext cx="3967086" cy="69509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1181">
                      <a:extLst>
                        <a:ext uri="{9D8B030D-6E8A-4147-A177-3AD203B41FA5}">
                          <a16:colId xmlns:a16="http://schemas.microsoft.com/office/drawing/2014/main" val="2089236219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1413501302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953001706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159274074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2460245566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1681278304"/>
                        </a:ext>
                      </a:extLst>
                    </a:gridCol>
                  </a:tblGrid>
                  <a:tr h="3178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D, cm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L, cm</a:t>
                          </a:r>
                          <a:endParaRPr lang="ru-KZ" sz="1200" b="0" i="0" u="none" strike="noStrike" kern="100" cap="none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1" i="1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i="0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  <m:t>𝐏</m:t>
                                  </m:r>
                                </m:e>
                                <m:sub>
                                  <m:r>
                                    <a:rPr lang="en-US" sz="1200" b="1" i="0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  <m:t>𝐦𝐢𝐧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1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, Pa</a:t>
                          </a:r>
                          <a:endParaRPr lang="ru-KZ" sz="1200" b="1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1" i="1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i="0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  <m:t>𝐏</m:t>
                                  </m:r>
                                </m:e>
                                <m:sub>
                                  <m:r>
                                    <a:rPr lang="en-US" sz="1200" b="1" i="0" u="none" strike="noStrike" kern="100" cap="none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  <a:sym typeface="Arial"/>
                                    </a:rPr>
                                    <m:t>𝐦𝐚𝐱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1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, Pa</a:t>
                          </a:r>
                          <a:endParaRPr lang="ru-KZ" sz="1200" b="1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No. of blades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MRF, rad/s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96524271"/>
                      </a:ext>
                    </a:extLst>
                  </a:tr>
                  <a:tr h="3178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30 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11.47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126.15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80.275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311259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F8A1AC4C-F460-F9DE-613B-40A43CB188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3476919"/>
                  </p:ext>
                </p:extLst>
              </p:nvPr>
            </p:nvGraphicFramePr>
            <p:xfrm>
              <a:off x="397192" y="1954038"/>
              <a:ext cx="3967086" cy="69509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1181">
                      <a:extLst>
                        <a:ext uri="{9D8B030D-6E8A-4147-A177-3AD203B41FA5}">
                          <a16:colId xmlns:a16="http://schemas.microsoft.com/office/drawing/2014/main" val="2089236219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1413501302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953001706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159274074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2460245566"/>
                        </a:ext>
                      </a:extLst>
                    </a:gridCol>
                    <a:gridCol w="661181">
                      <a:extLst>
                        <a:ext uri="{9D8B030D-6E8A-4147-A177-3AD203B41FA5}">
                          <a16:colId xmlns:a16="http://schemas.microsoft.com/office/drawing/2014/main" val="1681278304"/>
                        </a:ext>
                      </a:extLst>
                    </a:gridCol>
                  </a:tblGrid>
                  <a:tr h="3772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D, cm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L, cm</a:t>
                          </a:r>
                          <a:endParaRPr lang="ru-KZ" sz="1200" b="0" i="0" u="none" strike="noStrike" kern="100" cap="none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KZ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000" t="-12903" r="-300917" b="-8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KZ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2778" t="-12903" r="-203704" b="-8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No. of blades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0" i="0" u="none" strike="noStrike" kern="100" cap="none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  <a:sym typeface="Arial"/>
                            </a:rPr>
                            <a:t>MRF, rad/s</a:t>
                          </a:r>
                          <a:endParaRPr lang="ru-KZ" sz="1200" b="0" i="0" u="none" strike="noStrike" kern="100" cap="none" dirty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96524271"/>
                      </a:ext>
                    </a:extLst>
                  </a:tr>
                  <a:tr h="3178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24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30 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11.47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126.15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80.275</a:t>
                          </a:r>
                          <a:endParaRPr lang="ru-KZ" sz="12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3112591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924DD809-2832-EE61-0413-93717B71B33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426808" y="1332148"/>
            <a:ext cx="4320000" cy="288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0CAD87-D24E-4E89-F97A-E47FFB93AD0B}"/>
              </a:ext>
            </a:extLst>
          </p:cNvPr>
          <p:cNvSpPr txBox="1"/>
          <p:nvPr/>
        </p:nvSpPr>
        <p:spPr>
          <a:xfrm>
            <a:off x="862304" y="1644621"/>
            <a:ext cx="3036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200" i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Table 3.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Input </a:t>
            </a:r>
            <a:r>
              <a:rPr lang="en-US" sz="1200" i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details</a:t>
            </a:r>
            <a:endParaRPr lang="ru-KZ" sz="1200" i="1" dirty="0">
              <a:solidFill>
                <a:srgbClr val="44546A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77415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D918E-D583-8005-B0FE-C60379F9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48507"/>
            <a:ext cx="8520600" cy="577373"/>
          </a:xfrm>
        </p:spPr>
        <p:txBody>
          <a:bodyPr/>
          <a:lstStyle/>
          <a:p>
            <a:r>
              <a:rPr lang="en-US" dirty="0"/>
              <a:t>Methods. Meshing of 3 bladed turbine</a:t>
            </a:r>
            <a:br>
              <a:rPr lang="en-US" dirty="0"/>
            </a:b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60B734-268B-4B69-065C-D4896BA5F5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692690" y="3976342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13. Mesh of the domain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7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5" y="1407311"/>
            <a:ext cx="3761369" cy="2521660"/>
          </a:xfrm>
          <a:prstGeom prst="rect">
            <a:avLst/>
          </a:prstGeom>
        </p:spPr>
      </p:pic>
      <p:pic>
        <p:nvPicPr>
          <p:cNvPr id="8" name="Picture 7" descr="D:\Akezhan\thesis_2\plots, graphs etc\pressure graphs\mesh cross sectio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523" y="1325880"/>
            <a:ext cx="4603777" cy="26845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2343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D918E-D583-8005-B0FE-C60379F9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48507"/>
            <a:ext cx="8520600" cy="577373"/>
          </a:xfrm>
        </p:spPr>
        <p:txBody>
          <a:bodyPr/>
          <a:lstStyle/>
          <a:p>
            <a:r>
              <a:rPr lang="en-US" dirty="0"/>
              <a:t>Methods. Meshing of 6 bladed turbine</a:t>
            </a:r>
            <a:br>
              <a:rPr lang="en-US" dirty="0"/>
            </a:b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60B734-268B-4B69-065C-D4896BA5F5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692690" y="3976342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13. Mesh of the domain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706F2E-16C9-2FBC-FC53-634EEB76638E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7453" r="12139"/>
          <a:stretch/>
        </p:blipFill>
        <p:spPr bwMode="auto">
          <a:xfrm>
            <a:off x="418367" y="1402238"/>
            <a:ext cx="4153633" cy="26845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E51FD7-2C28-E3FB-7DC3-CDD7A09C6F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13" t="474" r="6971" b="-474"/>
          <a:stretch/>
        </p:blipFill>
        <p:spPr bwMode="auto">
          <a:xfrm>
            <a:off x="4571999" y="1291350"/>
            <a:ext cx="4759034" cy="27195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39078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Outline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311700" y="1478719"/>
            <a:ext cx="7331160" cy="28468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676559"/>
                </a:solidFill>
              </a:rPr>
              <a:t>Introduction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676559"/>
                </a:solidFill>
              </a:rPr>
              <a:t>Background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676559"/>
                </a:solidFill>
              </a:rPr>
              <a:t>Hypothesis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676559"/>
                </a:solidFill>
              </a:rPr>
              <a:t>Literature Review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676559"/>
                </a:solidFill>
              </a:rPr>
              <a:t>Aim and objectives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676559"/>
                </a:solidFill>
              </a:rPr>
              <a:t>Methods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676559"/>
                </a:solidFill>
              </a:rPr>
              <a:t>Results &amp; Analysis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676559"/>
                </a:solidFill>
              </a:rPr>
              <a:t>Conclusion and Future work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676559"/>
                </a:solidFill>
              </a:rPr>
              <a:t>References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94702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D918E-D583-8005-B0FE-C60379F9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48507"/>
            <a:ext cx="8520600" cy="577373"/>
          </a:xfrm>
        </p:spPr>
        <p:txBody>
          <a:bodyPr/>
          <a:lstStyle/>
          <a:p>
            <a:r>
              <a:rPr lang="en-US" dirty="0"/>
              <a:t>Methods. Meshing of series 3 bladed turbines</a:t>
            </a:r>
            <a:br>
              <a:rPr lang="en-US" dirty="0"/>
            </a:b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60B734-268B-4B69-065C-D4896BA5F5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692690" y="3976342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13. Mesh of the domain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CC8485-81AF-EC26-4185-A30B978B881E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4234" r="8067"/>
          <a:stretch/>
        </p:blipFill>
        <p:spPr bwMode="auto">
          <a:xfrm>
            <a:off x="650149" y="1301006"/>
            <a:ext cx="4085081" cy="27002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B456C6-9695-3EF4-6299-1D807F1971E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5953" r="6461"/>
          <a:stretch/>
        </p:blipFill>
        <p:spPr bwMode="auto">
          <a:xfrm>
            <a:off x="4661727" y="1351330"/>
            <a:ext cx="4085081" cy="24662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037126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A4693-D7D1-660C-0A9B-ED12B0B17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20018"/>
            <a:ext cx="8520600" cy="572700"/>
          </a:xfrm>
        </p:spPr>
        <p:txBody>
          <a:bodyPr/>
          <a:lstStyle/>
          <a:p>
            <a:r>
              <a:rPr lang="en-US" dirty="0">
                <a:latin typeface="+mj-lt"/>
              </a:rPr>
              <a:t>Methods. Solution Method</a:t>
            </a:r>
            <a:endParaRPr lang="aa-ET" dirty="0"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CED631-E8D1-0300-DCEA-C06AB19254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8E4F56-486A-C2C1-19E8-BF9FC41AE3D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593398"/>
            <a:ext cx="7559760" cy="1053029"/>
          </a:xfrm>
        </p:spPr>
        <p:txBody>
          <a:bodyPr/>
          <a:lstStyle/>
          <a:p>
            <a:pPr marL="114300" indent="0"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Since the case is a flow in a pipe, the pressure-velocity coupling solution method with least-squared cell based spatial discretization method is used. </a:t>
            </a:r>
            <a:endParaRPr lang="aa-ET" dirty="0">
              <a:latin typeface="+mj-lt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3B5A9E0-00F3-AE9E-3628-5970F1C74A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882640"/>
              </p:ext>
            </p:extLst>
          </p:nvPr>
        </p:nvGraphicFramePr>
        <p:xfrm>
          <a:off x="1603375" y="3050778"/>
          <a:ext cx="5937250" cy="1542100"/>
        </p:xfrm>
        <a:graphic>
          <a:graphicData uri="http://schemas.openxmlformats.org/drawingml/2006/table">
            <a:tbl>
              <a:tblPr firstRow="1" firstCol="1" bandRow="1"/>
              <a:tblGrid>
                <a:gridCol w="2968625">
                  <a:extLst>
                    <a:ext uri="{9D8B030D-6E8A-4147-A177-3AD203B41FA5}">
                      <a16:colId xmlns:a16="http://schemas.microsoft.com/office/drawing/2014/main" val="2217029374"/>
                    </a:ext>
                  </a:extLst>
                </a:gridCol>
                <a:gridCol w="2968625">
                  <a:extLst>
                    <a:ext uri="{9D8B030D-6E8A-4147-A177-3AD203B41FA5}">
                      <a16:colId xmlns:a16="http://schemas.microsoft.com/office/drawing/2014/main" val="21949169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Solution method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Pressure-Velocity Coupling</a:t>
                      </a:r>
                      <a:endParaRPr lang="ru-KZ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45329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Scheme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Coupled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4948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Spatial Discretization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Least Square Cell Based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2315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Momentum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Second Order Upwind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156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Turbulent Kinetic Energy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Second Order Upwind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1963306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Specific Dissipation Rate</a:t>
                      </a:r>
                      <a:endParaRPr lang="ru-K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Second Order Upwind</a:t>
                      </a:r>
                      <a:endParaRPr lang="ru-KZ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493667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99A69C8-78B7-4FC0-D944-6AF9145A5E0B}"/>
              </a:ext>
            </a:extLst>
          </p:cNvPr>
          <p:cNvSpPr txBox="1"/>
          <p:nvPr/>
        </p:nvSpPr>
        <p:spPr>
          <a:xfrm>
            <a:off x="1603375" y="2760668"/>
            <a:ext cx="5937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200" i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Table 4. Solution details</a:t>
            </a:r>
            <a:endParaRPr lang="ru-KZ" sz="1200" i="1" dirty="0">
              <a:solidFill>
                <a:srgbClr val="44546A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62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D918E-D583-8005-B0FE-C60379F9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10" y="695319"/>
            <a:ext cx="7185485" cy="483212"/>
          </a:xfrm>
        </p:spPr>
        <p:txBody>
          <a:bodyPr/>
          <a:lstStyle/>
          <a:p>
            <a:r>
              <a:rPr lang="en-US" dirty="0"/>
              <a:t>Grid Independence Test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60B734-268B-4B69-065C-D4896BA5F5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514CB7D-743B-DB68-E52E-224C706EDFA8}"/>
              </a:ext>
            </a:extLst>
          </p:cNvPr>
          <p:cNvSpPr txBox="1">
            <a:spLocks/>
          </p:cNvSpPr>
          <p:nvPr/>
        </p:nvSpPr>
        <p:spPr>
          <a:xfrm>
            <a:off x="4543484" y="4120958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14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. Grind Independence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Power Curve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818" y="1131887"/>
            <a:ext cx="4679950" cy="2879725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85C219-B89B-735D-9096-7840F333DAB2}"/>
              </a:ext>
            </a:extLst>
          </p:cNvPr>
          <p:cNvSpPr txBox="1"/>
          <p:nvPr/>
        </p:nvSpPr>
        <p:spPr>
          <a:xfrm>
            <a:off x="456202" y="1356257"/>
            <a:ext cx="28564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5. </a:t>
            </a:r>
            <a:r>
              <a:rPr lang="en-US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Test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Results</a:t>
            </a:r>
            <a:endParaRPr lang="ru-KZ" sz="12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C6A4F7-A82F-B8CF-2659-9FB42F386C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2133"/>
          <a:stretch/>
        </p:blipFill>
        <p:spPr>
          <a:xfrm>
            <a:off x="36276" y="3243001"/>
            <a:ext cx="1611241" cy="13290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A1104F-31CE-1F5B-B55B-8EA3E6F949E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448"/>
          <a:stretch/>
        </p:blipFill>
        <p:spPr>
          <a:xfrm>
            <a:off x="3118076" y="3348740"/>
            <a:ext cx="389083" cy="8894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E998208-3B08-D363-84E8-4756263E85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66098506"/>
                  </p:ext>
                </p:extLst>
              </p:nvPr>
            </p:nvGraphicFramePr>
            <p:xfrm>
              <a:off x="36275" y="1626360"/>
              <a:ext cx="3992386" cy="158774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84151">
                      <a:extLst>
                        <a:ext uri="{9D8B030D-6E8A-4147-A177-3AD203B41FA5}">
                          <a16:colId xmlns:a16="http://schemas.microsoft.com/office/drawing/2014/main" val="2916231812"/>
                        </a:ext>
                      </a:extLst>
                    </a:gridCol>
                    <a:gridCol w="1007616">
                      <a:extLst>
                        <a:ext uri="{9D8B030D-6E8A-4147-A177-3AD203B41FA5}">
                          <a16:colId xmlns:a16="http://schemas.microsoft.com/office/drawing/2014/main" val="2240010088"/>
                        </a:ext>
                      </a:extLst>
                    </a:gridCol>
                    <a:gridCol w="850305">
                      <a:extLst>
                        <a:ext uri="{9D8B030D-6E8A-4147-A177-3AD203B41FA5}">
                          <a16:colId xmlns:a16="http://schemas.microsoft.com/office/drawing/2014/main" val="3131444859"/>
                        </a:ext>
                      </a:extLst>
                    </a:gridCol>
                    <a:gridCol w="550556">
                      <a:extLst>
                        <a:ext uri="{9D8B030D-6E8A-4147-A177-3AD203B41FA5}">
                          <a16:colId xmlns:a16="http://schemas.microsoft.com/office/drawing/2014/main" val="493032919"/>
                        </a:ext>
                      </a:extLst>
                    </a:gridCol>
                    <a:gridCol w="599758">
                      <a:extLst>
                        <a:ext uri="{9D8B030D-6E8A-4147-A177-3AD203B41FA5}">
                          <a16:colId xmlns:a16="http://schemas.microsoft.com/office/drawing/2014/main" val="4214097643"/>
                        </a:ext>
                      </a:extLst>
                    </a:gridCol>
                  </a:tblGrid>
                  <a:tr h="6344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Mesh Density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Local Minimum Size, mm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 of cells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KZ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 Change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04147136"/>
                      </a:ext>
                    </a:extLst>
                  </a:tr>
                  <a:tr h="2936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Coarse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735366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0.62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05888247"/>
                      </a:ext>
                    </a:extLst>
                  </a:tr>
                  <a:tr h="2520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Medium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0.32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807412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0.65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4%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0670576"/>
                      </a:ext>
                    </a:extLst>
                  </a:tr>
                  <a:tr h="2520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Fine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883408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0.67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3%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522406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E998208-3B08-D363-84E8-4756263E85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66098506"/>
                  </p:ext>
                </p:extLst>
              </p:nvPr>
            </p:nvGraphicFramePr>
            <p:xfrm>
              <a:off x="36275" y="1626360"/>
              <a:ext cx="3992386" cy="158774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84151">
                      <a:extLst>
                        <a:ext uri="{9D8B030D-6E8A-4147-A177-3AD203B41FA5}">
                          <a16:colId xmlns:a16="http://schemas.microsoft.com/office/drawing/2014/main" val="2916231812"/>
                        </a:ext>
                      </a:extLst>
                    </a:gridCol>
                    <a:gridCol w="1007616">
                      <a:extLst>
                        <a:ext uri="{9D8B030D-6E8A-4147-A177-3AD203B41FA5}">
                          <a16:colId xmlns:a16="http://schemas.microsoft.com/office/drawing/2014/main" val="2240010088"/>
                        </a:ext>
                      </a:extLst>
                    </a:gridCol>
                    <a:gridCol w="850305">
                      <a:extLst>
                        <a:ext uri="{9D8B030D-6E8A-4147-A177-3AD203B41FA5}">
                          <a16:colId xmlns:a16="http://schemas.microsoft.com/office/drawing/2014/main" val="3131444859"/>
                        </a:ext>
                      </a:extLst>
                    </a:gridCol>
                    <a:gridCol w="550556">
                      <a:extLst>
                        <a:ext uri="{9D8B030D-6E8A-4147-A177-3AD203B41FA5}">
                          <a16:colId xmlns:a16="http://schemas.microsoft.com/office/drawing/2014/main" val="493032919"/>
                        </a:ext>
                      </a:extLst>
                    </a:gridCol>
                    <a:gridCol w="599758">
                      <a:extLst>
                        <a:ext uri="{9D8B030D-6E8A-4147-A177-3AD203B41FA5}">
                          <a16:colId xmlns:a16="http://schemas.microsoft.com/office/drawing/2014/main" val="4214097643"/>
                        </a:ext>
                      </a:extLst>
                    </a:gridCol>
                  </a:tblGrid>
                  <a:tr h="79006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Mesh Density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Local Minimum Size, mm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 of cells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KZ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20000" t="-769" r="-113333" b="-11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% Change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04147136"/>
                      </a:ext>
                    </a:extLst>
                  </a:tr>
                  <a:tr h="2936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Coarse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735366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0.62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05888247"/>
                      </a:ext>
                    </a:extLst>
                  </a:tr>
                  <a:tr h="2520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Medium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0.32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807412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0.65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4%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0670576"/>
                      </a:ext>
                    </a:extLst>
                  </a:tr>
                  <a:tr h="2520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Fine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883408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0.67</a:t>
                          </a:r>
                          <a:endParaRPr lang="ru-KZ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3%</a:t>
                          </a:r>
                          <a:endParaRPr lang="ru-KZ" sz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5224069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76734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&amp; Analysis. 3 bladed single turbine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244368" y="3920262"/>
            <a:ext cx="2244784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15.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Pressure Side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5178586" y="3920324"/>
            <a:ext cx="2190291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16. Suction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Side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1D87C4-E032-0F27-8AF2-9C04C160E224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427" y="1580287"/>
            <a:ext cx="5759450" cy="2339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94878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07" y="994007"/>
            <a:ext cx="8520600" cy="572700"/>
          </a:xfrm>
        </p:spPr>
        <p:txBody>
          <a:bodyPr/>
          <a:lstStyle/>
          <a:p>
            <a:r>
              <a:rPr lang="en-US" dirty="0"/>
              <a:t>3 bladed single turbine. Fluid flow around blades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9" r="27781"/>
          <a:stretch/>
        </p:blipFill>
        <p:spPr>
          <a:xfrm>
            <a:off x="1580404" y="1630993"/>
            <a:ext cx="1715632" cy="2336926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3399564" y="2622401"/>
            <a:ext cx="570368" cy="35410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442409" y="4149493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17. 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Flow around blades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08FDB3-896E-CB35-6033-6FCBE9C21869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7" t="15161" r="14218" b="13152"/>
          <a:stretch/>
        </p:blipFill>
        <p:spPr bwMode="auto">
          <a:xfrm>
            <a:off x="4234067" y="1630994"/>
            <a:ext cx="3758620" cy="2336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9BA976-7649-BF71-42B0-61D4BF524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792" y="1846997"/>
            <a:ext cx="541084" cy="225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1015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&amp; Analysis. 3 bladed series turbines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020611" y="3915802"/>
            <a:ext cx="1953512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18.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Front Blade Pressure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4779942" y="3910378"/>
            <a:ext cx="1953512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19.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Back Blade Pressure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D50CB3-B75D-00FB-1FED-254381C7CBC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493" y="1589433"/>
            <a:ext cx="5759450" cy="2339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32168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&amp; Analysis. 3 bladed series turbines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034678" y="3915802"/>
            <a:ext cx="1953512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20.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Front blade suction side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4794009" y="3910378"/>
            <a:ext cx="1953512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21.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Back blade suction side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19800A-CDBF-EEEA-FDEC-2D57020706C9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420" y="1570403"/>
            <a:ext cx="5759450" cy="2339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68154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07" y="994007"/>
            <a:ext cx="8520600" cy="572700"/>
          </a:xfrm>
        </p:spPr>
        <p:txBody>
          <a:bodyPr/>
          <a:lstStyle/>
          <a:p>
            <a:r>
              <a:rPr lang="en-US" dirty="0"/>
              <a:t>3 bladed series turbine. Fluid flow around blades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 dirty="0"/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652373" y="4241752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22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Flow around blades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0" r="14720"/>
          <a:stretch/>
        </p:blipFill>
        <p:spPr>
          <a:xfrm>
            <a:off x="1485184" y="2101636"/>
            <a:ext cx="2416047" cy="2031092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3948883" y="2877373"/>
            <a:ext cx="387009" cy="23005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CA1DED3-DF4C-D13B-8C40-C16810567091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8" t="9793" r="7257" b="17367"/>
          <a:stretch/>
        </p:blipFill>
        <p:spPr bwMode="auto">
          <a:xfrm>
            <a:off x="4531683" y="1549941"/>
            <a:ext cx="4318724" cy="2582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8F37DA-2079-A7F1-4622-8E8A46E85B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958" y="1992612"/>
            <a:ext cx="505226" cy="214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13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&amp; Analysis. 6 bladed single turbine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268732" y="3920262"/>
            <a:ext cx="204526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23.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Pressure Side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CC41EC-8623-6E96-0146-F575961C4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426" y="1580287"/>
            <a:ext cx="5354081" cy="23399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9030C8B-CDE2-D391-3D71-AF43D5CD9281}"/>
              </a:ext>
            </a:extLst>
          </p:cNvPr>
          <p:cNvSpPr txBox="1">
            <a:spLocks/>
          </p:cNvSpPr>
          <p:nvPr/>
        </p:nvSpPr>
        <p:spPr>
          <a:xfrm>
            <a:off x="4830000" y="3920262"/>
            <a:ext cx="204526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24.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Suction Side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953118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07" y="994007"/>
            <a:ext cx="8520600" cy="572700"/>
          </a:xfrm>
        </p:spPr>
        <p:txBody>
          <a:bodyPr/>
          <a:lstStyle/>
          <a:p>
            <a:r>
              <a:rPr lang="en-US" dirty="0"/>
              <a:t>6 bladed single turbine. Fluid flow around blades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 dirty="0"/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D6F0BC43-31DD-CE61-CDFA-E4236D3FDCB4}"/>
              </a:ext>
            </a:extLst>
          </p:cNvPr>
          <p:cNvSpPr txBox="1">
            <a:spLocks/>
          </p:cNvSpPr>
          <p:nvPr/>
        </p:nvSpPr>
        <p:spPr>
          <a:xfrm>
            <a:off x="2566510" y="4318725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25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. Fluid</a:t>
            </a:r>
            <a:r>
              <a:rPr lang="en-US" sz="1400" noProof="0" dirty="0">
                <a:solidFill>
                  <a:prstClr val="black"/>
                </a:solidFill>
                <a:latin typeface="Calibri Light" panose="020F0302020204030204"/>
              </a:rPr>
              <a:t> flow around blades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0" r="26861"/>
          <a:stretch/>
        </p:blipFill>
        <p:spPr>
          <a:xfrm>
            <a:off x="1603127" y="1954817"/>
            <a:ext cx="1695561" cy="21138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0713F2-B07F-265F-C3A3-7A65F8B47373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7" t="14566" r="13408"/>
          <a:stretch/>
        </p:blipFill>
        <p:spPr bwMode="auto">
          <a:xfrm>
            <a:off x="4121833" y="1592946"/>
            <a:ext cx="3758619" cy="261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6B65B1-F2DB-C446-C3A6-CADCA7D2F9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943"/>
          <a:stretch/>
        </p:blipFill>
        <p:spPr>
          <a:xfrm>
            <a:off x="794727" y="1704801"/>
            <a:ext cx="608057" cy="2613922"/>
          </a:xfrm>
          <a:prstGeom prst="rect">
            <a:avLst/>
          </a:prstGeom>
        </p:spPr>
      </p:pic>
      <p:sp>
        <p:nvSpPr>
          <p:cNvPr id="11" name="Right Arrow 8">
            <a:extLst>
              <a:ext uri="{FF2B5EF4-FFF2-40B4-BE49-F238E27FC236}">
                <a16:creationId xmlns:a16="http://schemas.microsoft.com/office/drawing/2014/main" id="{587E75D2-128C-A10F-112B-73825D5B0755}"/>
              </a:ext>
            </a:extLst>
          </p:cNvPr>
          <p:cNvSpPr/>
          <p:nvPr/>
        </p:nvSpPr>
        <p:spPr>
          <a:xfrm>
            <a:off x="3573027" y="2841836"/>
            <a:ext cx="387009" cy="23005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5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/>
              <a:t>Introduction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0" y="1249062"/>
            <a:ext cx="8946600" cy="2765400"/>
          </a:xfrm>
        </p:spPr>
        <p:txBody>
          <a:bodyPr/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rising global temperature is pushing countries to seek alternative sources of energy </a:t>
            </a: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One of the solutions is green energy sources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However, less than 20% of the world energy is produced from these sources</a:t>
            </a: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Nevertheless, there a great hydro energy potential which can be implemented in various ways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One of them is the application of rim-driven turbines(RDT)</a:t>
            </a:r>
          </a:p>
          <a:p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710405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899" y="748387"/>
            <a:ext cx="7387315" cy="401085"/>
          </a:xfrm>
        </p:spPr>
        <p:txBody>
          <a:bodyPr/>
          <a:lstStyle/>
          <a:p>
            <a:r>
              <a:rPr lang="en-US" sz="2000" dirty="0"/>
              <a:t>Results &amp; Analysis. Power Coefficient for velocity inlet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7514CB7D-743B-DB68-E52E-224C706EDFA8}"/>
              </a:ext>
            </a:extLst>
          </p:cNvPr>
          <p:cNvSpPr txBox="1">
            <a:spLocks/>
          </p:cNvSpPr>
          <p:nvPr/>
        </p:nvSpPr>
        <p:spPr>
          <a:xfrm>
            <a:off x="2864129" y="4502166"/>
            <a:ext cx="3415741" cy="322102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26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Power coefficient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485209-9F33-D31B-D2B6-E4857DD0726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872000" y="1154166"/>
            <a:ext cx="5400000" cy="33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2239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00" y="748387"/>
            <a:ext cx="4433100" cy="401085"/>
          </a:xfrm>
        </p:spPr>
        <p:txBody>
          <a:bodyPr/>
          <a:lstStyle/>
          <a:p>
            <a:r>
              <a:rPr lang="en-US" sz="2000" dirty="0"/>
              <a:t>Results &amp; Analysis. Power Coefficient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871999" y="1189915"/>
            <a:ext cx="5400000" cy="3348000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7514CB7D-743B-DB68-E52E-224C706EDFA8}"/>
              </a:ext>
            </a:extLst>
          </p:cNvPr>
          <p:cNvSpPr txBox="1">
            <a:spLocks/>
          </p:cNvSpPr>
          <p:nvPr/>
        </p:nvSpPr>
        <p:spPr>
          <a:xfrm>
            <a:off x="2864129" y="4537915"/>
            <a:ext cx="3415741" cy="322102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26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Power coefficient of each cases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046065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675003"/>
            <a:ext cx="8520600" cy="572700"/>
          </a:xfrm>
        </p:spPr>
        <p:txBody>
          <a:bodyPr/>
          <a:lstStyle/>
          <a:p>
            <a:r>
              <a:rPr lang="en-US" sz="2000" dirty="0"/>
              <a:t>Results &amp; Analysis. Generated Power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000" y="1132514"/>
            <a:ext cx="5400000" cy="3348000"/>
          </a:xfrm>
          <a:prstGeom prst="rect">
            <a:avLst/>
          </a:prstGeom>
          <a:noFill/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7514CB7D-743B-DB68-E52E-224C706EDFA8}"/>
              </a:ext>
            </a:extLst>
          </p:cNvPr>
          <p:cNvSpPr txBox="1">
            <a:spLocks/>
          </p:cNvSpPr>
          <p:nvPr/>
        </p:nvSpPr>
        <p:spPr>
          <a:xfrm>
            <a:off x="3454421" y="4480514"/>
            <a:ext cx="2235158" cy="225534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27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Generated Power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29986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678124"/>
            <a:ext cx="8520600" cy="572700"/>
          </a:xfrm>
        </p:spPr>
        <p:txBody>
          <a:bodyPr/>
          <a:lstStyle/>
          <a:p>
            <a:r>
              <a:rPr lang="en-US" sz="2000" dirty="0"/>
              <a:t>Results &amp; Analysis. Pressure Drop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33</a:t>
            </a:fld>
            <a:endParaRPr lang="en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999" y="1117376"/>
            <a:ext cx="5400000" cy="3348000"/>
          </a:xfrm>
          <a:prstGeom prst="rect">
            <a:avLst/>
          </a:prstGeom>
          <a:noFill/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514CB7D-743B-DB68-E52E-224C706EDFA8}"/>
              </a:ext>
            </a:extLst>
          </p:cNvPr>
          <p:cNvSpPr txBox="1">
            <a:spLocks/>
          </p:cNvSpPr>
          <p:nvPr/>
        </p:nvSpPr>
        <p:spPr>
          <a:xfrm>
            <a:off x="3375609" y="4550449"/>
            <a:ext cx="2392781" cy="225535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28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.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/>
              </a:rPr>
              <a:t>Pressure Drop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99784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C87CC-26C9-1872-9954-ECFE3EA2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738" y="738627"/>
            <a:ext cx="3051432" cy="454743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</a:rPr>
              <a:t>Conclusions</a:t>
            </a:r>
            <a:endParaRPr lang="aa-ET" sz="18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74DCB3-2C80-8769-9BE0-81D3DC99015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9B0AED-FFC2-98C1-7563-E82934378F6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86246" y="1112978"/>
            <a:ext cx="8460562" cy="3101650"/>
          </a:xfrm>
        </p:spPr>
        <p:txBody>
          <a:bodyPr/>
          <a:lstStyle/>
          <a:p>
            <a:pPr>
              <a:buClr>
                <a:schemeClr val="bg1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 bladed single turbine demonstrated the highest efficiency indicating the 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increase in blades number positively affect turbines’ efficiency</a:t>
            </a:r>
          </a:p>
          <a:p>
            <a:pPr>
              <a:buClr>
                <a:schemeClr val="bg1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bladed 2 turbines demonstrated lowest operating efficiency, yet 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introduction of 2</a:t>
            </a:r>
            <a:r>
              <a:rPr lang="en-US" sz="1600" b="1" baseline="30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nd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turbine lead to significant increase</a:t>
            </a:r>
          </a:p>
          <a:p>
            <a:pPr>
              <a:buClr>
                <a:schemeClr val="bg1"/>
              </a:buClr>
              <a:buFont typeface="+mj-lt"/>
              <a:buAutoNum type="arabicPeriod"/>
            </a:pP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Series connection 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of hydro turbines 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decrease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overall pressure loads on the system approximately 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by 40% for the front turbine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increasing its 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lifespan and reducing fatigue, and cavitation</a:t>
            </a:r>
          </a:p>
          <a:p>
            <a:pPr marL="114300" indent="0">
              <a:buClr>
                <a:schemeClr val="bg1"/>
              </a:buClr>
              <a:buNone/>
            </a:pPr>
            <a:endParaRPr lang="en-US" sz="1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Clr>
                <a:schemeClr val="bg1"/>
              </a:buClr>
              <a:buFont typeface="+mj-lt"/>
              <a:buAutoNum type="arabicPeriod"/>
            </a:pPr>
            <a:endParaRPr lang="en-US" sz="1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14300" indent="0">
              <a:buClr>
                <a:schemeClr val="bg1"/>
              </a:buClr>
              <a:buNone/>
            </a:pP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14300" indent="0">
              <a:buClr>
                <a:schemeClr val="bg1"/>
              </a:buClr>
              <a:buNone/>
            </a:pPr>
            <a:endParaRPr lang="en-US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46843B8-EE0D-19C2-D0D7-268818CD6738}"/>
              </a:ext>
            </a:extLst>
          </p:cNvPr>
          <p:cNvSpPr txBox="1">
            <a:spLocks/>
          </p:cNvSpPr>
          <p:nvPr/>
        </p:nvSpPr>
        <p:spPr>
          <a:xfrm>
            <a:off x="3285183" y="3175110"/>
            <a:ext cx="4384035" cy="45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</a:rPr>
              <a:t>Future Work</a:t>
            </a:r>
            <a:endParaRPr lang="aa-ET" sz="18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F9730F-90BE-AEBC-2D83-BC9396115FCD}"/>
              </a:ext>
            </a:extLst>
          </p:cNvPr>
          <p:cNvSpPr txBox="1"/>
          <p:nvPr/>
        </p:nvSpPr>
        <p:spPr>
          <a:xfrm>
            <a:off x="333227" y="3629853"/>
            <a:ext cx="83445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</a:rPr>
              <a:t>Future work involving experimental setup, and CFD with sliding mesh is recommended</a:t>
            </a:r>
            <a:endParaRPr lang="aa-ET" sz="16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7665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000" dirty="0"/>
              <a:t>References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334560" y="1189050"/>
            <a:ext cx="8520600" cy="3181350"/>
          </a:xfrm>
        </p:spPr>
        <p:txBody>
          <a:bodyPr/>
          <a:lstStyle/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Kort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L., 1940.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Elektrisch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angertriebene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schiffsschraube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German Patent : DE688114.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Pierro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J., 1973. Gearless drive method and means. United States patent, US3708251.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Edwards, I. J., 1988. Electric motor rotor comprising a propeller, British Patent, GB2200802.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Taylor, O. S.,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Repp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R., &amp; Brown, D. W. (1989). U.S. Patent No. 4,831,297. Washington, DC: U.S. Patent and Trademark Office. 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Epps, B. (2017). On the rotor lifting line wake model. Journal of Ship Production and Design, 33(01), 31-45. 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Djebarri, S., Charpentier, J. F.,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Scuiller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Benbouzid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M., &amp;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Guemard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(2012, May). Rough design of a double-stator axial flux permanent magnet generator for a rim-driven marine current turbine. In 2012 IEEE International Symposium on Industrial Electronics (pp. 1450-1455). IEEE.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Djebarri, S., Charpentier, J. F.,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Scuiller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F., &amp;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Benbouzid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(2015). Design and performance analysis of double stator axial flux PM generator for rim driven marine current turbines. IEEE Journal of Oceanic Engineering, 41(1), 50-66.</a:t>
            </a: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Jiang, H., Ouyang, W., Sheng, C., Lan, J., &amp; Bucknall, R. (2022). Numerical investigation on hydrodynamic performance of a novel shaftless rim-driven counter-rotating thruster considering gap fluid. Applied Ocean Research, 118, 102967. 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sz="1200" dirty="0">
              <a:solidFill>
                <a:srgbClr val="67655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30774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2201142" cy="350580"/>
          </a:xfrm>
        </p:spPr>
        <p:txBody>
          <a:bodyPr/>
          <a:lstStyle/>
          <a:p>
            <a:r>
              <a:rPr lang="en-US" sz="2000" dirty="0"/>
              <a:t>References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288840" y="1118382"/>
            <a:ext cx="8355304" cy="3626418"/>
          </a:xfrm>
        </p:spPr>
        <p:txBody>
          <a:bodyPr/>
          <a:lstStyle/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Abbas, A. I., Amano, R. S.,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Saravani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S., Qandil, M. D., &amp; Sakamoto, T. (2019). Optimization of Kaplan hydroturbine at very low head with rim-driven generator. Journal of Energy Resources Technology, 141(11).</a:t>
            </a: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Zhu, D., Xiao, R., &amp; Liu, W. (2021). Influence of leading-edge cavitation on impeller blade axial force in the pump mode of reversible pump-turbine. Renewable Energy, 163, 939-949.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Borthwick, A. G. (2016). Marine renewable energy seascape. Engineering, 2(1), 69-78. </a:t>
            </a:r>
            <a:r>
              <a:rPr lang="en-US" sz="12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https://doi.org/10.1016/J.ENG.2016.01.011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Amromin, E. (2014). Design approach for cavitation tolerant hydrofoils and blades. Journal Of Fluids And Structures, 45, 96-106. https://doi.org/10.1016/j.jfluidstructs.2013.11.014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Rim-driven thruster (n.d.). Retrieved from </a:t>
            </a:r>
            <a:r>
              <a:rPr lang="en-US" sz="12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https://wikijp.org/wiki/Rim-driven_thruster</a:t>
            </a:r>
            <a:endParaRPr lang="en-US" sz="120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Song, K., &amp; Kang, Y. (2022). A Numerical Performance Analysis of a Rim-Driven Turbine in Real Flow Conditions. Journal of Marine Science and Engineering, 10(9), 1185.</a:t>
            </a: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Liu, B., &amp;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Vanierschot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(2021). Numerical study of the hydrodynamic characteristics comparison between a ducted propeller and a rim-driven thruster. Applied Sciences, 11(11), 4919.</a:t>
            </a: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 rim-driven propulsors the future? (2017, August).  Retrieved from https://www.rina.org.uk/Are_rim-driven_propulsors_the_future.html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sz="1200" dirty="0">
              <a:solidFill>
                <a:srgbClr val="67655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92927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31160" cy="378715"/>
          </a:xfrm>
        </p:spPr>
        <p:txBody>
          <a:bodyPr/>
          <a:lstStyle/>
          <a:p>
            <a:r>
              <a:rPr lang="en-US" sz="2000" dirty="0"/>
              <a:t>References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295650" y="1058954"/>
            <a:ext cx="8848350" cy="3063858"/>
          </a:xfrm>
        </p:spPr>
        <p:txBody>
          <a:bodyPr/>
          <a:lstStyle/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Chen, H., Tang, T.,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Aït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-Ahmed, N.,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Benbouzid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E. H.,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Machmoum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M., &amp;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Zaïm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E. H. (2018). Attraction, challenge and current status of marine current energy. IEEE Access, 6, 12665-12685.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10.1109/ACCESS.2018.2795708.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Hochhaus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K. H. (2010). Rim-driven thruster. In Wikipedia. </a:t>
            </a:r>
            <a:r>
              <a:rPr lang="en-US" sz="12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https://en.wikipedia.org/wiki/Rim-driven_thruster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Hannah Ritchie, Max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Roser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Pablo Rosado (2022) - "Energy". Published online at OurWorldInData.org. Retrieved from: 'https://ourworldindata.org/energy' [Online Resource]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Patella, R. F.,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Choffat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Reboud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L., &amp; Archer, A. (2013). Mass loss simulation in cavitation erosion: Fatigue criterion approach. Wear, 300(1-2), 205-215.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Escaler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X.,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Egusquiza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E., Farhat, M., Avellan, F., &amp;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Coussirat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(2006). Detection of cavitation in hydraulic turbines. Mechanical systems and signal processing, 20(4), 983-1007.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Schechtl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Hötzl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Rutschmann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P., &amp; Knapp, W. (2017). Development of a Low Head Tidal Turbine. Part 2: Test Rig and Model Turbine Design. In EWTEC 2017. Proceedings of the 12th European Wave and Tidal Energy Conference (pp. 687-1).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Mineshima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Onishi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K., &amp; Miyagawa, K. (2019, March). Flow field and cavitation characteristics of hydrofoils coated with hydrophilic and hydrophobic polymers. In IOP Conference Series: Earth and Environmental Science (Vol. 240, No. 6, p. 062055). IOP Publishing.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Fialová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Pochyly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F.,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KOtek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M., &amp;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Jasikova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 (2016). A Study of the Impact of Surface Hydrophobia on Hydraulic Loses and Velocity Profiles. In 19th International Seminar on Hydropower Plants.</a:t>
            </a:r>
            <a:endParaRPr lang="aa-ET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sz="1200" dirty="0">
              <a:solidFill>
                <a:srgbClr val="67655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520740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567" y="1608983"/>
            <a:ext cx="2763393" cy="1838643"/>
          </a:xfrm>
        </p:spPr>
        <p:txBody>
          <a:bodyPr/>
          <a:lstStyle/>
          <a:p>
            <a:r>
              <a:rPr lang="en-US" sz="3200" dirty="0"/>
              <a:t>Thank you for your attention!</a:t>
            </a: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5566" y="2719674"/>
            <a:ext cx="6311266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44255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B5531-9C8A-E1B2-F272-C87991267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64860B-0EB9-6EBC-D033-7711BB7021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D5461E-3C0A-25FD-AF3F-95EA163804A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516856"/>
            <a:ext cx="3815798" cy="2365469"/>
          </a:xfrm>
        </p:spPr>
        <p:txBody>
          <a:bodyPr/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working principle of RDT turbines is similar to that of regular turbines with central hub</a:t>
            </a: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flow of water through the blades moves the blades converting kinetic energy of the fluid to electric energy</a:t>
            </a:r>
            <a:endParaRPr lang="aa-ET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87AA86-4F18-6566-701F-84D39F1CCC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001"/>
          <a:stretch/>
        </p:blipFill>
        <p:spPr>
          <a:xfrm>
            <a:off x="4276801" y="826222"/>
            <a:ext cx="4344960" cy="3309691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4E9E537-FF0F-2FD9-E94E-7C434F069F9E}"/>
              </a:ext>
            </a:extLst>
          </p:cNvPr>
          <p:cNvSpPr txBox="1">
            <a:spLocks/>
          </p:cNvSpPr>
          <p:nvPr/>
        </p:nvSpPr>
        <p:spPr>
          <a:xfrm>
            <a:off x="4572000" y="4135913"/>
            <a:ext cx="3900458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1. Application areas (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Hochhaus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, 2010)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3283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DBCE2-661B-4986-9C42-53F10F1D6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21237"/>
            <a:ext cx="8520600" cy="572700"/>
          </a:xfrm>
        </p:spPr>
        <p:txBody>
          <a:bodyPr/>
          <a:lstStyle/>
          <a:p>
            <a:r>
              <a:rPr lang="en-US" dirty="0"/>
              <a:t>Background. Why RDT turbines?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722DBC-846F-7E3A-22D4-E94801AD046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37FEB34-862D-4D99-BFEE-10CEE082AC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681"/>
          <a:stretch/>
        </p:blipFill>
        <p:spPr>
          <a:xfrm>
            <a:off x="2474506" y="1338987"/>
            <a:ext cx="4925018" cy="9014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86C7D1E-0E6D-7289-391C-54F66D7308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1" b="7165"/>
          <a:stretch/>
        </p:blipFill>
        <p:spPr>
          <a:xfrm>
            <a:off x="2129848" y="2458601"/>
            <a:ext cx="6441084" cy="121306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11F2E55-9588-79CD-6796-FD3B6B701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386" y="2824491"/>
            <a:ext cx="1757427" cy="48128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62CF3C0-79EB-D883-5DDF-7A7C7424E0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858" y="1462169"/>
            <a:ext cx="1478485" cy="501731"/>
          </a:xfrm>
          <a:prstGeom prst="rect">
            <a:avLst/>
          </a:prstGeom>
        </p:spPr>
      </p:pic>
      <p:sp>
        <p:nvSpPr>
          <p:cNvPr id="26" name="Заголовок 1">
            <a:extLst>
              <a:ext uri="{FF2B5EF4-FFF2-40B4-BE49-F238E27FC236}">
                <a16:creationId xmlns:a16="http://schemas.microsoft.com/office/drawing/2014/main" id="{D6D4E18C-F497-1C68-FEC3-001CDDA70862}"/>
              </a:ext>
            </a:extLst>
          </p:cNvPr>
          <p:cNvSpPr txBox="1">
            <a:spLocks/>
          </p:cNvSpPr>
          <p:nvPr/>
        </p:nvSpPr>
        <p:spPr>
          <a:xfrm>
            <a:off x="2621771" y="3840592"/>
            <a:ext cx="3900458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2. Advantages of RDT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25690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102D9-3330-469B-28F6-85C6450A9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99" y="844889"/>
            <a:ext cx="8520600" cy="572700"/>
          </a:xfrm>
        </p:spPr>
        <p:txBody>
          <a:bodyPr/>
          <a:lstStyle/>
          <a:p>
            <a:r>
              <a:rPr lang="en-US" dirty="0"/>
              <a:t>Application Areas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F079E2-4C17-6370-2D98-C6BFDD58D6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DB5E35-608F-4EC2-4A67-7BB18EC9525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78711" y="1464920"/>
            <a:ext cx="2703191" cy="751993"/>
          </a:xfrm>
        </p:spPr>
        <p:txBody>
          <a:bodyPr/>
          <a:lstStyle/>
          <a:p>
            <a:pPr marL="0" lvl="1" indent="0" algn="ctr">
              <a:buNone/>
            </a:pPr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transfer system</a:t>
            </a:r>
          </a:p>
          <a:p>
            <a:endParaRPr lang="aa-ET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8E89339F-5D0C-A2B3-0EC2-E57CF2035288}"/>
              </a:ext>
            </a:extLst>
          </p:cNvPr>
          <p:cNvSpPr txBox="1">
            <a:spLocks/>
          </p:cNvSpPr>
          <p:nvPr/>
        </p:nvSpPr>
        <p:spPr>
          <a:xfrm>
            <a:off x="814240" y="2292523"/>
            <a:ext cx="8860367" cy="4151213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1"/>
            <a:endParaRPr lang="en-US" dirty="0"/>
          </a:p>
          <a:p>
            <a:endParaRPr lang="aa-ET" sz="1800" dirty="0"/>
          </a:p>
        </p:txBody>
      </p:sp>
      <p:pic>
        <p:nvPicPr>
          <p:cNvPr id="10" name="Picture 4" descr="Long Huge Water Pipes In Hong Kong Stock Photo, Picture And Royalty Free  Image. Image 17433859.">
            <a:extLst>
              <a:ext uri="{FF2B5EF4-FFF2-40B4-BE49-F238E27FC236}">
                <a16:creationId xmlns:a16="http://schemas.microsoft.com/office/drawing/2014/main" id="{B6E0D56E-A962-408F-1FA2-B94E484B0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063" y="2292523"/>
            <a:ext cx="2700000" cy="179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Waste Water Analysis | SPECTRO">
            <a:extLst>
              <a:ext uri="{FF2B5EF4-FFF2-40B4-BE49-F238E27FC236}">
                <a16:creationId xmlns:a16="http://schemas.microsoft.com/office/drawing/2014/main" id="{283F2745-D51A-9AF3-3E96-F0DF1A561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980" y="2292523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6E11A7B9-35F6-1339-3D70-B6A0759C9669}"/>
              </a:ext>
            </a:extLst>
          </p:cNvPr>
          <p:cNvSpPr txBox="1">
            <a:spLocks/>
          </p:cNvSpPr>
          <p:nvPr/>
        </p:nvSpPr>
        <p:spPr>
          <a:xfrm>
            <a:off x="5362100" y="1429647"/>
            <a:ext cx="2342367" cy="751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bg1">
                    <a:lumMod val="50000"/>
                    <a:lumOff val="50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1" indent="0" algn="ctr">
              <a:buNone/>
            </a:pPr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Sewage water flow</a:t>
            </a:r>
          </a:p>
          <a:p>
            <a:endParaRPr lang="aa-ET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971411-C3BC-10F3-B471-D4909F9C6F98}"/>
              </a:ext>
            </a:extLst>
          </p:cNvPr>
          <p:cNvSpPr txBox="1">
            <a:spLocks/>
          </p:cNvSpPr>
          <p:nvPr/>
        </p:nvSpPr>
        <p:spPr>
          <a:xfrm>
            <a:off x="2430307" y="4214226"/>
            <a:ext cx="3758619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3. Application areas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48936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50A9D-79B7-3A1B-7799-59C6116D6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40299"/>
            <a:ext cx="8520600" cy="572700"/>
          </a:xfrm>
        </p:spPr>
        <p:txBody>
          <a:bodyPr/>
          <a:lstStyle/>
          <a:p>
            <a:r>
              <a:rPr lang="en-US" dirty="0"/>
              <a:t>Hypothesis</a:t>
            </a:r>
            <a:endParaRPr lang="ru-KZ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3C38D4-BCD7-4E89-36EC-A220DC635E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BA38EC-C9B9-16C2-9F11-6F3DED4AD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01" y="1886132"/>
            <a:ext cx="1783103" cy="17875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1D20C54-B0D0-66F2-4847-CFC402C0351F}"/>
              </a:ext>
            </a:extLst>
          </p:cNvPr>
          <p:cNvSpPr txBox="1"/>
          <p:nvPr/>
        </p:nvSpPr>
        <p:spPr>
          <a:xfrm>
            <a:off x="311700" y="1480709"/>
            <a:ext cx="5638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Doubling</a:t>
            </a:r>
            <a:r>
              <a:rPr lang="en-US" dirty="0"/>
              <a:t> number of blades </a:t>
            </a:r>
            <a:r>
              <a:rPr lang="en-US" b="1" dirty="0"/>
              <a:t>increase</a:t>
            </a:r>
            <a:r>
              <a:rPr lang="en-US" dirty="0"/>
              <a:t> Power Output (PO)</a:t>
            </a:r>
            <a:endParaRPr lang="ru-KZ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CA78DF0-EA13-50AB-D50D-A10D5E3FF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5539" y="1867900"/>
            <a:ext cx="2074985" cy="1824057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C186DE29-10F0-69DF-09F4-77FABC0692C7}"/>
              </a:ext>
            </a:extLst>
          </p:cNvPr>
          <p:cNvSpPr/>
          <p:nvPr/>
        </p:nvSpPr>
        <p:spPr>
          <a:xfrm>
            <a:off x="5147680" y="2646720"/>
            <a:ext cx="462561" cy="30777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205EA9-CAEF-8EBF-349F-2D932E4389C8}"/>
              </a:ext>
            </a:extLst>
          </p:cNvPr>
          <p:cNvSpPr txBox="1"/>
          <p:nvPr/>
        </p:nvSpPr>
        <p:spPr>
          <a:xfrm>
            <a:off x="5747957" y="1864723"/>
            <a:ext cx="2430196" cy="224676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800" dirty="0"/>
          </a:p>
          <a:p>
            <a:pPr algn="ctr"/>
            <a:r>
              <a:rPr lang="en-US" sz="2800" dirty="0"/>
              <a:t>PO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  Lifetime?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KZ" sz="28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38FCA61-AC3E-3808-EE0F-BE4072E961E6}"/>
              </a:ext>
            </a:extLst>
          </p:cNvPr>
          <p:cNvCxnSpPr>
            <a:cxnSpLocks/>
          </p:cNvCxnSpPr>
          <p:nvPr/>
        </p:nvCxnSpPr>
        <p:spPr>
          <a:xfrm flipV="1">
            <a:off x="6153931" y="3062377"/>
            <a:ext cx="0" cy="750891"/>
          </a:xfrm>
          <a:prstGeom prst="straightConnector1">
            <a:avLst/>
          </a:prstGeom>
          <a:ln w="5715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9D7D755-A2DB-EBB6-CA06-CFD216A146BC}"/>
              </a:ext>
            </a:extLst>
          </p:cNvPr>
          <p:cNvCxnSpPr/>
          <p:nvPr/>
        </p:nvCxnSpPr>
        <p:spPr>
          <a:xfrm flipV="1">
            <a:off x="6537848" y="2219825"/>
            <a:ext cx="0" cy="70385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7EE2E022-DA7C-3716-C2FA-29EF6122BB00}"/>
              </a:ext>
            </a:extLst>
          </p:cNvPr>
          <p:cNvSpPr/>
          <p:nvPr/>
        </p:nvSpPr>
        <p:spPr>
          <a:xfrm>
            <a:off x="2442837" y="2646720"/>
            <a:ext cx="462561" cy="30777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/>
          </a:p>
        </p:txBody>
      </p:sp>
      <p:sp>
        <p:nvSpPr>
          <p:cNvPr id="29" name="Заголовок 1">
            <a:extLst>
              <a:ext uri="{FF2B5EF4-FFF2-40B4-BE49-F238E27FC236}">
                <a16:creationId xmlns:a16="http://schemas.microsoft.com/office/drawing/2014/main" id="{737E96EE-3FA2-DA50-7C43-8EDED9DCE0CE}"/>
              </a:ext>
            </a:extLst>
          </p:cNvPr>
          <p:cNvSpPr txBox="1">
            <a:spLocks/>
          </p:cNvSpPr>
          <p:nvPr/>
        </p:nvSpPr>
        <p:spPr>
          <a:xfrm>
            <a:off x="1631852" y="4177666"/>
            <a:ext cx="3900458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4. Effects of blades on PO &amp; Lifetime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51506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11113-A3D9-7A93-4388-2681B0E10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945593"/>
            <a:ext cx="8520600" cy="572700"/>
          </a:xfrm>
        </p:spPr>
        <p:txBody>
          <a:bodyPr/>
          <a:lstStyle/>
          <a:p>
            <a:r>
              <a:rPr lang="en-US" dirty="0"/>
              <a:t>Literature Review. Experimental studies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03F1D6-8AE4-7E0D-DB59-04DFA29723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52B45C-4414-F425-A3AD-C69D5042D72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2842" y="1518294"/>
            <a:ext cx="3525021" cy="3144924"/>
          </a:xfrm>
        </p:spPr>
        <p:txBody>
          <a:bodyPr/>
          <a:lstStyle/>
          <a:p>
            <a:pPr marL="177800" indent="0">
              <a:buClr>
                <a:schemeClr val="bg1"/>
              </a:buClr>
              <a:buNone/>
            </a:pPr>
            <a:endParaRPr lang="en-US" sz="1400" dirty="0">
              <a:solidFill>
                <a:schemeClr val="bg1"/>
              </a:solidFill>
            </a:endParaRPr>
          </a:p>
          <a:p>
            <a:pPr marL="177800" indent="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Focus on design of electromagnetic parts (</a:t>
            </a:r>
            <a:r>
              <a:rPr lang="en-US" sz="1400" dirty="0" err="1">
                <a:solidFill>
                  <a:schemeClr val="bg1"/>
                </a:solidFill>
              </a:rPr>
              <a:t>Gieras</a:t>
            </a:r>
            <a:r>
              <a:rPr lang="en-US" sz="1400" dirty="0">
                <a:solidFill>
                  <a:schemeClr val="bg1"/>
                </a:solidFill>
              </a:rPr>
              <a:t> et al., 2008; Kim et al., 2013; Djebarri et al., 2012; Djebarri et al., 2015).</a:t>
            </a:r>
          </a:p>
          <a:p>
            <a:pPr marL="177800" indent="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Rim turbine design is applied as a thruster (Kim et al., 2020), marine turbine (Djebarri et al., 2012; Xu et al., 2017; Kim et al., 2013), tidal turbine (Djebarri et al., 2014, 2015)</a:t>
            </a:r>
          </a:p>
          <a:p>
            <a:pPr marL="177800" indent="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Thus, there is a research gap on RDT turbines 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aa-ET" sz="14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30DBCD-9E24-0427-26B8-FF6B86488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863" y="1776527"/>
            <a:ext cx="2187249" cy="2699793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80B70860-FC95-9154-0018-5B1A1BF20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112" y="1993348"/>
            <a:ext cx="3054722" cy="2204559"/>
          </a:xfrm>
          <a:prstGeom prst="rect">
            <a:avLst/>
          </a:prstGeo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45B33345-B5EC-0226-A4C3-FE034EBEED54}"/>
              </a:ext>
            </a:extLst>
          </p:cNvPr>
          <p:cNvSpPr txBox="1">
            <a:spLocks/>
          </p:cNvSpPr>
          <p:nvPr/>
        </p:nvSpPr>
        <p:spPr>
          <a:xfrm>
            <a:off x="3647863" y="4447427"/>
            <a:ext cx="5121737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6. Experimental setup for RDT (Djebarri, 2015)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53641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42D66-6CBE-23F5-AF06-7205EE9F7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99" y="712295"/>
            <a:ext cx="4740747" cy="451069"/>
          </a:xfrm>
        </p:spPr>
        <p:txBody>
          <a:bodyPr/>
          <a:lstStyle/>
          <a:p>
            <a:r>
              <a:rPr lang="en-US" sz="2000" dirty="0"/>
              <a:t>Literature Review. Experimental Studies</a:t>
            </a:r>
            <a:endParaRPr lang="aa-ET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19E0C-0968-7D4D-DADF-5979223F2EA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6" y="466321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1AA21B-BFE0-CE93-A032-23F8C2C51DC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284994"/>
            <a:ext cx="3841815" cy="3378223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Studies investigating the relationship of rpm and performance was done on Kaplan hydroturbines (Santoso et al., 2017).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Results show that peak efficiency is achieved at 260 rpm with 60% load.</a:t>
            </a:r>
          </a:p>
          <a:p>
            <a:r>
              <a:rPr lang="en-US" sz="1400" dirty="0">
                <a:solidFill>
                  <a:schemeClr val="bg1"/>
                </a:solidFill>
              </a:rPr>
              <a:t>2 works focused on effect of polymer coatings. (</a:t>
            </a:r>
            <a:r>
              <a:rPr lang="en-US" sz="1400" dirty="0" err="1">
                <a:solidFill>
                  <a:schemeClr val="bg1"/>
                </a:solidFill>
              </a:rPr>
              <a:t>Mineshima</a:t>
            </a:r>
            <a:r>
              <a:rPr lang="en-US" sz="1400" dirty="0">
                <a:solidFill>
                  <a:schemeClr val="bg1"/>
                </a:solidFill>
              </a:rPr>
              <a:t> et al., 2019; </a:t>
            </a:r>
            <a:r>
              <a:rPr lang="en-US" sz="1400" dirty="0" err="1">
                <a:solidFill>
                  <a:schemeClr val="bg1"/>
                </a:solidFill>
              </a:rPr>
              <a:t>Fialova</a:t>
            </a:r>
            <a:r>
              <a:rPr lang="en-US" sz="1400" dirty="0">
                <a:solidFill>
                  <a:schemeClr val="bg1"/>
                </a:solidFill>
              </a:rPr>
              <a:t> et al., 2016). 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Results show that hydrophilic coating has better results in preventing blade erosion compared to hydrophobic coating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aa-ET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C8440E-FCCF-BD04-3E00-E5C471A37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564" y="1082945"/>
            <a:ext cx="3156913" cy="18825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D9F2D8-368B-C75E-0F14-E9121149E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584" y="2759365"/>
            <a:ext cx="3528872" cy="2100652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037852D4-6523-8246-D512-E4736E77F6DA}"/>
              </a:ext>
            </a:extLst>
          </p:cNvPr>
          <p:cNvSpPr txBox="1">
            <a:spLocks/>
          </p:cNvSpPr>
          <p:nvPr/>
        </p:nvSpPr>
        <p:spPr>
          <a:xfrm>
            <a:off x="5052447" y="4831282"/>
            <a:ext cx="3420010" cy="4510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Figure 7. RDT vs regular turbines(Song, 2022)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47105304"/>
      </p:ext>
    </p:extLst>
  </p:cSld>
  <p:clrMapOvr>
    <a:masterClrMapping/>
  </p:clrMapOvr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6136</TotalTime>
  <Words>2273</Words>
  <Application>Microsoft Office PowerPoint</Application>
  <PresentationFormat>On-screen Show (16:9)</PresentationFormat>
  <Paragraphs>267</Paragraphs>
  <Slides>38</Slides>
  <Notes>3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Times New Roman</vt:lpstr>
      <vt:lpstr>Wingdings</vt:lpstr>
      <vt:lpstr>NU blue theme</vt:lpstr>
      <vt:lpstr>The Numerical Simulation and Performance Assessment of Rim-Driven Turbine Akezhan Zholdybayev 2nd Year Master in Mechanical and Aerospace Engineering   Supervisor: Associate Professor Basman Elhadidi Co-Supervisor: Associate Professor Luis Rojas-Solórzano  </vt:lpstr>
      <vt:lpstr>Outline</vt:lpstr>
      <vt:lpstr>Introduction</vt:lpstr>
      <vt:lpstr>Background</vt:lpstr>
      <vt:lpstr>Background. Why RDT turbines?</vt:lpstr>
      <vt:lpstr>Application Areas</vt:lpstr>
      <vt:lpstr>Hypothesis</vt:lpstr>
      <vt:lpstr>Literature Review. Experimental studies</vt:lpstr>
      <vt:lpstr>Literature Review. Experimental Studies</vt:lpstr>
      <vt:lpstr>Literature Review. Numerical studies</vt:lpstr>
      <vt:lpstr>Literature Review. Numerical studies</vt:lpstr>
      <vt:lpstr>Literature Review: Conclusions and gaps</vt:lpstr>
      <vt:lpstr>Hypothesis</vt:lpstr>
      <vt:lpstr>Aim and objectives </vt:lpstr>
      <vt:lpstr>Methods </vt:lpstr>
      <vt:lpstr>Methods. Computation Domain with velocity inlet </vt:lpstr>
      <vt:lpstr>Methods. Computation Domain with pressure inlet </vt:lpstr>
      <vt:lpstr>Methods. Meshing of 3 bladed turbine </vt:lpstr>
      <vt:lpstr>Methods. Meshing of 6 bladed turbine </vt:lpstr>
      <vt:lpstr>Methods. Meshing of series 3 bladed turbines </vt:lpstr>
      <vt:lpstr>Methods. Solution Method</vt:lpstr>
      <vt:lpstr>Grid Independence Test</vt:lpstr>
      <vt:lpstr>Results &amp; Analysis. 3 bladed single turbine</vt:lpstr>
      <vt:lpstr>3 bladed single turbine. Fluid flow around blades</vt:lpstr>
      <vt:lpstr>Results &amp; Analysis. 3 bladed series turbines</vt:lpstr>
      <vt:lpstr>Results &amp; Analysis. 3 bladed series turbines</vt:lpstr>
      <vt:lpstr>3 bladed series turbine. Fluid flow around blades</vt:lpstr>
      <vt:lpstr>Results &amp; Analysis. 6 bladed single turbine</vt:lpstr>
      <vt:lpstr>6 bladed single turbine. Fluid flow around blades</vt:lpstr>
      <vt:lpstr>Results &amp; Analysis. Power Coefficient for velocity inlet</vt:lpstr>
      <vt:lpstr>Results &amp; Analysis. Power Coefficient</vt:lpstr>
      <vt:lpstr>Results &amp; Analysis. Generated Power</vt:lpstr>
      <vt:lpstr>Results &amp; Analysis. Pressure Drop</vt:lpstr>
      <vt:lpstr>Conclusions</vt:lpstr>
      <vt:lpstr>References</vt:lpstr>
      <vt:lpstr>References</vt:lpstr>
      <vt:lpstr>References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Акежан Жолдыбаев</cp:lastModifiedBy>
  <cp:revision>144</cp:revision>
  <dcterms:modified xsi:type="dcterms:W3CDTF">2023-04-30T09:50:57Z</dcterms:modified>
</cp:coreProperties>
</file>