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</p:sldIdLst>
  <p:sldSz cy="5143500" cx="9144000"/>
  <p:notesSz cx="6858000" cy="9144000"/>
  <p:embeddedFontLst>
    <p:embeddedFont>
      <p:font typeface="Prata"/>
      <p:regular r:id="rId56"/>
    </p:embeddedFont>
    <p:embeddedFont>
      <p:font typeface="Roboto"/>
      <p:regular r:id="rId57"/>
      <p:bold r:id="rId58"/>
      <p:italic r:id="rId59"/>
      <p:boldItalic r:id="rId60"/>
    </p:embeddedFont>
    <p:embeddedFont>
      <p:font typeface="Fira Sans Extra Condensed Medium"/>
      <p:regular r:id="rId61"/>
      <p:bold r:id="rId62"/>
      <p:italic r:id="rId63"/>
      <p:boldItalic r:id="rId64"/>
    </p:embeddedFont>
    <p:embeddedFont>
      <p:font typeface="Fira Sans Medium"/>
      <p:regular r:id="rId65"/>
      <p:bold r:id="rId66"/>
      <p:italic r:id="rId67"/>
      <p:boldItalic r:id="rId68"/>
    </p:embeddedFont>
    <p:embeddedFont>
      <p:font typeface="Fira Sans SemiBold"/>
      <p:regular r:id="rId69"/>
      <p:bold r:id="rId70"/>
      <p:italic r:id="rId71"/>
      <p:boldItalic r:id="rId72"/>
    </p:embeddedFont>
    <p:embeddedFont>
      <p:font typeface="Fira Sans"/>
      <p:regular r:id="rId73"/>
      <p:bold r:id="rId74"/>
      <p:italic r:id="rId75"/>
      <p:boldItalic r:id="rId76"/>
    </p:embeddedFont>
    <p:embeddedFont>
      <p:font typeface="Inter Medium"/>
      <p:regular r:id="rId77"/>
      <p:bold r:id="rId7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12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88D7A5E-C96B-4C35-8898-CDD94C6690F3}">
  <a:tblStyle styleId="{B88D7A5E-C96B-4C35-8898-CDD94C6690F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9608698-0A89-4585-87B2-DDA4A7F2A24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301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font" Target="fonts/FiraSans-regular.fntdata"/><Relationship Id="rId72" Type="http://schemas.openxmlformats.org/officeDocument/2006/relationships/font" Target="fonts/FiraSansSemiBold-boldItalic.fntdata"/><Relationship Id="rId31" Type="http://schemas.openxmlformats.org/officeDocument/2006/relationships/slide" Target="slides/slide25.xml"/><Relationship Id="rId75" Type="http://schemas.openxmlformats.org/officeDocument/2006/relationships/font" Target="fonts/FiraSans-italic.fntdata"/><Relationship Id="rId30" Type="http://schemas.openxmlformats.org/officeDocument/2006/relationships/slide" Target="slides/slide24.xml"/><Relationship Id="rId74" Type="http://schemas.openxmlformats.org/officeDocument/2006/relationships/font" Target="fonts/FiraSans-bold.fntdata"/><Relationship Id="rId33" Type="http://schemas.openxmlformats.org/officeDocument/2006/relationships/slide" Target="slides/slide27.xml"/><Relationship Id="rId77" Type="http://schemas.openxmlformats.org/officeDocument/2006/relationships/font" Target="fonts/InterMedium-regular.fntdata"/><Relationship Id="rId32" Type="http://schemas.openxmlformats.org/officeDocument/2006/relationships/slide" Target="slides/slide26.xml"/><Relationship Id="rId76" Type="http://schemas.openxmlformats.org/officeDocument/2006/relationships/font" Target="fonts/FiraSans-boldItalic.fntdata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78" Type="http://schemas.openxmlformats.org/officeDocument/2006/relationships/font" Target="fonts/InterMedium-bold.fntdata"/><Relationship Id="rId71" Type="http://schemas.openxmlformats.org/officeDocument/2006/relationships/font" Target="fonts/FiraSansSemiBold-italic.fntdata"/><Relationship Id="rId70" Type="http://schemas.openxmlformats.org/officeDocument/2006/relationships/font" Target="fonts/FiraSansSemiBold-bold.fntdata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font" Target="fonts/FiraSansExtraCondensedMedium-bold.fntdata"/><Relationship Id="rId61" Type="http://schemas.openxmlformats.org/officeDocument/2006/relationships/font" Target="fonts/FiraSansExtraCondensedMedium-regular.fntdata"/><Relationship Id="rId20" Type="http://schemas.openxmlformats.org/officeDocument/2006/relationships/slide" Target="slides/slide14.xml"/><Relationship Id="rId64" Type="http://schemas.openxmlformats.org/officeDocument/2006/relationships/font" Target="fonts/FiraSansExtraCondensedMedium-boldItalic.fntdata"/><Relationship Id="rId63" Type="http://schemas.openxmlformats.org/officeDocument/2006/relationships/font" Target="fonts/FiraSansExtraCondensedMedium-italic.fntdata"/><Relationship Id="rId22" Type="http://schemas.openxmlformats.org/officeDocument/2006/relationships/slide" Target="slides/slide16.xml"/><Relationship Id="rId66" Type="http://schemas.openxmlformats.org/officeDocument/2006/relationships/font" Target="fonts/FiraSansMedium-bold.fntdata"/><Relationship Id="rId21" Type="http://schemas.openxmlformats.org/officeDocument/2006/relationships/slide" Target="slides/slide15.xml"/><Relationship Id="rId65" Type="http://schemas.openxmlformats.org/officeDocument/2006/relationships/font" Target="fonts/FiraSansMedium-regular.fntdata"/><Relationship Id="rId24" Type="http://schemas.openxmlformats.org/officeDocument/2006/relationships/slide" Target="slides/slide18.xml"/><Relationship Id="rId68" Type="http://schemas.openxmlformats.org/officeDocument/2006/relationships/font" Target="fonts/FiraSansMedium-boldItalic.fntdata"/><Relationship Id="rId23" Type="http://schemas.openxmlformats.org/officeDocument/2006/relationships/slide" Target="slides/slide17.xml"/><Relationship Id="rId67" Type="http://schemas.openxmlformats.org/officeDocument/2006/relationships/font" Target="fonts/FiraSansMedium-italic.fntdata"/><Relationship Id="rId60" Type="http://schemas.openxmlformats.org/officeDocument/2006/relationships/font" Target="fonts/Roboto-boldItalic.fnt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FiraSansSemiBold-regular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font" Target="fonts/Roboto-regular.fntdata"/><Relationship Id="rId12" Type="http://schemas.openxmlformats.org/officeDocument/2006/relationships/slide" Target="slides/slide6.xml"/><Relationship Id="rId56" Type="http://schemas.openxmlformats.org/officeDocument/2006/relationships/font" Target="fonts/Prata-regular.fntdata"/><Relationship Id="rId15" Type="http://schemas.openxmlformats.org/officeDocument/2006/relationships/slide" Target="slides/slide9.xml"/><Relationship Id="rId59" Type="http://schemas.openxmlformats.org/officeDocument/2006/relationships/font" Target="fonts/Roboto-italic.fntdata"/><Relationship Id="rId14" Type="http://schemas.openxmlformats.org/officeDocument/2006/relationships/slide" Target="slides/slide8.xml"/><Relationship Id="rId58" Type="http://schemas.openxmlformats.org/officeDocument/2006/relationships/font" Target="fonts/Roboto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lib-avt.ru/kollegam/tehnologiya-razrabotki-proekta" TargetMode="External"/><Relationship Id="rId3" Type="http://schemas.openxmlformats.org/officeDocument/2006/relationships/hyperlink" Target="https://lib-avt.ru/kollegam/tehnologiya-razrabotki-proekta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:notes"/>
          <p:cNvSpPr txBox="1"/>
          <p:nvPr>
            <p:ph idx="1" type="body"/>
          </p:nvPr>
        </p:nvSpPr>
        <p:spPr>
          <a:xfrm>
            <a:off x="685797" y="4343387"/>
            <a:ext cx="5486398" cy="4114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" name="Google Shape;43;p1:notes"/>
          <p:cNvSpPr/>
          <p:nvPr>
            <p:ph idx="2" type="sldImg"/>
          </p:nvPr>
        </p:nvSpPr>
        <p:spPr>
          <a:xfrm>
            <a:off x="1143067" y="685799"/>
            <a:ext cx="4572548" cy="342899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7f89016dff_1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7f89016dff_1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7f89016dff_1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7f89016dff_1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7f89016dff_1_1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7f89016dff_1_1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7f89016dff_1_1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7f89016dff_1_1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17f99060ee3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17f99060ee3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1a505b19fe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1a505b19fe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a505b19fed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1a505b19fed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a505b19fed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a505b19fed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1a505b19fed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1a505b19fed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17f89016dff_1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17f89016dff_1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a505b19fed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1a505b19fed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a8b99bf6d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a8b99bf6d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1abde62bfe2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Google Shape;590;g1abde62bfe2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1ab5811ae36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1ab5811ae36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1ab5811ae36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1ab5811ae36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g1ab5811ae36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6" name="Google Shape;616;g1ab5811ae36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1ab5811ae36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1ab5811ae36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1ab5811ae36_0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1ab5811ae36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1ab5811ae36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" name="Google Shape;634;g1ab5811ae36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1ab5811ae36_0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1ab5811ae36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1ab5811ae36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1ab5811ae36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abde62bfe2_0_9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abde62bfe2_0_9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1abde62bfe2_0_6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1abde62bfe2_0_6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1ab5811ae36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8" name="Google Shape;658;g1ab5811ae36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1abde62bfe2_0_6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1abde62bfe2_0_6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1abde62bfe2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1" name="Google Shape;671;g1abde62bfe2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1abde62bfe2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1abde62bfe2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1abde62bfe2_0_5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8" name="Google Shape;788;g1abde62bfe2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17f89016dff_1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17f89016dff_1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опыт НУ добавить в наших проектах</a:t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1abde62bfe2_0_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1abde62bfe2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1abde62bfe2_0_8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1abde62bfe2_0_8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1abde62bfe2_0_8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1abde62bfe2_0_8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7f89016dff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7f89016dff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g1abde62bfe2_0_8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9" name="Google Shape;869;g1abde62bfe2_0_8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1abde62bfe2_0_8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5" name="Google Shape;875;g1abde62bfe2_0_8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1abde62bfe2_0_8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2" name="Google Shape;882;g1abde62bfe2_0_8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1abde62bfe2_0_8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9" name="Google Shape;909;g1abde62bfe2_0_8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1abde62bfe2_0_8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1abde62bfe2_0_8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g17f89016dff_1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6" name="Google Shape;926;g17f89016dff_1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1abde62bfe2_0_9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8" name="Google Shape;938;g1abde62bfe2_0_9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g1abde62bfe2_0_9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2" name="Google Shape;962;g1abde62bfe2_0_9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4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g1abde62bfe2_0_10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6" name="Google Shape;986;g1abde62bfe2_0_10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1abde62bfe2_0_90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2" name="Google Shape;992;g1abde62bfe2_0_90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7f89016dff_1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7f89016dff_1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64646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a505b19fed_1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a505b19fed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ru" sz="1200">
                <a:solidFill>
                  <a:schemeClr val="dk1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Из материалов Мирового банка (цит. по: Бурков В.Н., Новиков Д.А. Как управлять проектами. М., 1997. С. 8).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AutoNum type="arabicPeriod"/>
            </a:pPr>
            <a:r>
              <a:rPr lang="ru" sz="1500">
                <a:solidFill>
                  <a:srgbClr val="1A0DAB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Технология разработки проекта</a:t>
            </a:r>
            <a:r>
              <a:rPr lang="ru" sz="1200">
                <a:solidFill>
                  <a:schemeClr val="dk1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ru" sz="1200" u="sng">
                <a:solidFill>
                  <a:schemeClr val="hlink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3"/>
              </a:rPr>
              <a:t>https://lib-avt.ru/kollegam/tehnologiya-razrabotki-proekta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50">
              <a:solidFill>
                <a:srgbClr val="646464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AutoNum type="arabicPeriod"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AutoNum type="arabicPeriod"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7f89016dff_1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7f89016dff_1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222222"/>
                </a:solidFill>
                <a:highlight>
                  <a:srgbClr val="FFFFFF"/>
                </a:highlight>
              </a:rPr>
              <a:t>Хвостенко И. М. Проектная деятельность в библиотечном формате: как правильно писать заявки на гранты: метод. рекомендации //ИМ Хвостенко/Новосиб. гос. обл. науч. б-ка. – 2014. – С. 2014-62.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7f89016dff_1_1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7f89016dff_1_1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7f89016dff_1_6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7f89016dff_1_6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согласно автору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1594485"/>
            <a:ext cx="7772401" cy="1080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90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7.png"/><Relationship Id="rId6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hyperlink" Target="mailto:zhuldyz.orazymbetova@nu.edu.kz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lenta.inform.kz/ru/k-2025-godu-uroven-cifrovoy-gramotnosti-naseleniya-dolzhen-sostavit-ne-menee-87-askar-mamin_a3667449" TargetMode="External"/><Relationship Id="rId4" Type="http://schemas.openxmlformats.org/officeDocument/2006/relationships/hyperlink" Target="https://inbusiness.kz/ru/news/cifrovaya-gramotnost-v-kazahstane-statistika-udruchaet" TargetMode="External"/><Relationship Id="rId5" Type="http://schemas.openxmlformats.org/officeDocument/2006/relationships/hyperlink" Target="https://iite.unesco.org/pics/publications/ru/files/3214728.pdf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vlast.kz/avtory/42814-pocemu-programma-cifrovizacii-obosla-storonoj-ludej-s-invalidnostu.html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5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s://sites.google.com/view/sauattykeleshek-ru/homepage-ru" TargetMode="External"/><Relationship Id="rId4" Type="http://schemas.openxmlformats.org/officeDocument/2006/relationships/hyperlink" Target="https://nu.kz.libguides.com/InfoSauattylyq/about-ru" TargetMode="External"/><Relationship Id="rId10" Type="http://schemas.openxmlformats.org/officeDocument/2006/relationships/image" Target="../media/image21.png"/><Relationship Id="rId9" Type="http://schemas.openxmlformats.org/officeDocument/2006/relationships/image" Target="../media/image34.png"/><Relationship Id="rId5" Type="http://schemas.openxmlformats.org/officeDocument/2006/relationships/hyperlink" Target="https://integrity.nu.edu.kz/ru" TargetMode="External"/><Relationship Id="rId6" Type="http://schemas.openxmlformats.org/officeDocument/2006/relationships/hyperlink" Target="https://cdn.ifla.org/wp-content/uploads/files/assets/hq/topics/libraries-development/documents/ifla-iap-brochure.pdf" TargetMode="External"/><Relationship Id="rId7" Type="http://schemas.openxmlformats.org/officeDocument/2006/relationships/image" Target="../media/image2.png"/><Relationship Id="rId8" Type="http://schemas.openxmlformats.org/officeDocument/2006/relationships/image" Target="../media/image1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6.jpg"/><Relationship Id="rId4" Type="http://schemas.openxmlformats.org/officeDocument/2006/relationships/image" Target="../media/image17.jpg"/><Relationship Id="rId11" Type="http://schemas.openxmlformats.org/officeDocument/2006/relationships/image" Target="../media/image22.png"/><Relationship Id="rId10" Type="http://schemas.openxmlformats.org/officeDocument/2006/relationships/image" Target="../media/image29.png"/><Relationship Id="rId9" Type="http://schemas.openxmlformats.org/officeDocument/2006/relationships/image" Target="../media/image26.png"/><Relationship Id="rId5" Type="http://schemas.openxmlformats.org/officeDocument/2006/relationships/image" Target="../media/image27.jpg"/><Relationship Id="rId6" Type="http://schemas.openxmlformats.org/officeDocument/2006/relationships/image" Target="../media/image20.png"/><Relationship Id="rId7" Type="http://schemas.openxmlformats.org/officeDocument/2006/relationships/image" Target="../media/image19.png"/><Relationship Id="rId8" Type="http://schemas.openxmlformats.org/officeDocument/2006/relationships/image" Target="../media/image16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9" Type="http://schemas.openxmlformats.org/officeDocument/2006/relationships/image" Target="../media/image30.png"/><Relationship Id="rId5" Type="http://schemas.openxmlformats.org/officeDocument/2006/relationships/image" Target="../media/image33.png"/><Relationship Id="rId6" Type="http://schemas.openxmlformats.org/officeDocument/2006/relationships/image" Target="../media/image28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0.png"/><Relationship Id="rId4" Type="http://schemas.openxmlformats.org/officeDocument/2006/relationships/image" Target="../media/image35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2.jpg"/><Relationship Id="rId4" Type="http://schemas.openxmlformats.org/officeDocument/2006/relationships/image" Target="../media/image48.jpg"/><Relationship Id="rId5" Type="http://schemas.openxmlformats.org/officeDocument/2006/relationships/image" Target="../media/image46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s://direkt-cbhe.com/" TargetMode="External"/><Relationship Id="rId4" Type="http://schemas.openxmlformats.org/officeDocument/2006/relationships/hyperlink" Target="https://decide-project.com/en/" TargetMode="External"/><Relationship Id="rId5" Type="http://schemas.openxmlformats.org/officeDocument/2006/relationships/image" Target="../media/image39.png"/><Relationship Id="rId6" Type="http://schemas.openxmlformats.org/officeDocument/2006/relationships/image" Target="../media/image3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4.png"/><Relationship Id="rId4" Type="http://schemas.openxmlformats.org/officeDocument/2006/relationships/image" Target="../media/image50.jpg"/><Relationship Id="rId5" Type="http://schemas.openxmlformats.org/officeDocument/2006/relationships/image" Target="../media/image37.jpg"/><Relationship Id="rId6" Type="http://schemas.openxmlformats.org/officeDocument/2006/relationships/image" Target="../media/image45.jpg"/><Relationship Id="rId7" Type="http://schemas.openxmlformats.org/officeDocument/2006/relationships/image" Target="../media/image43.jpg"/><Relationship Id="rId8" Type="http://schemas.openxmlformats.org/officeDocument/2006/relationships/image" Target="../media/image49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7.png"/><Relationship Id="rId4" Type="http://schemas.openxmlformats.org/officeDocument/2006/relationships/image" Target="../media/image41.png"/><Relationship Id="rId5" Type="http://schemas.openxmlformats.org/officeDocument/2006/relationships/image" Target="../media/image5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8.xml"/><Relationship Id="rId3" Type="http://schemas.openxmlformats.org/officeDocument/2006/relationships/hyperlink" Target="https://lib-avt.ru/kollegam/tehnologiya-razrabotki-proekta" TargetMode="Externa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lib-avt.ru/kollegam/tehnologiya-razrabotki-proekta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ngonb.ru/docs/%D0%9C%D0%B5%D1%82%D0%BE%D0%B4%D0%B8%D1%81%D1%82%D1%8B/%D0%9F%D1%83%D0%B1%D0%BB%D0%B8%D0%BA%D0%B0%D1%86%D0%B8%D0%B8/proektnaya%202014.pdf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86BA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0850" y="175"/>
            <a:ext cx="5143140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 txBox="1"/>
          <p:nvPr/>
        </p:nvSpPr>
        <p:spPr>
          <a:xfrm>
            <a:off x="268050" y="1292300"/>
            <a:ext cx="6597300" cy="18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b="1" lang="ru" sz="3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МОДУЛЬ 5:</a:t>
            </a:r>
            <a:endParaRPr b="1" sz="30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lang="ru" sz="4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Проектная деятельность библиотек</a:t>
            </a:r>
            <a:endParaRPr i="0" sz="40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nu.edu.kz</a:t>
            </a:r>
            <a:endParaRPr/>
          </a:p>
        </p:txBody>
      </p:sp>
      <p:sp>
        <p:nvSpPr>
          <p:cNvPr id="49" name="Google Shape;49;p8"/>
          <p:cNvSpPr txBox="1"/>
          <p:nvPr/>
        </p:nvSpPr>
        <p:spPr>
          <a:xfrm>
            <a:off x="310079" y="3509075"/>
            <a:ext cx="4092900" cy="6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ru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Жулдыз Оразымбетова</a:t>
            </a:r>
            <a:endParaRPr b="1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ru" sz="13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Эксперт-менеджер, Информационно-библиографический Офис</a:t>
            </a:r>
            <a:endParaRPr sz="13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0" name="Google Shape;50;p8"/>
          <p:cNvSpPr txBox="1"/>
          <p:nvPr/>
        </p:nvSpPr>
        <p:spPr>
          <a:xfrm>
            <a:off x="436860" y="318075"/>
            <a:ext cx="34890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Библиотека НУ</a:t>
            </a:r>
            <a:endParaRPr i="0" sz="900" u="none" cap="none" strike="noStrik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Школа библиотечных технологий 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|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51" name="Google Shape;51;p8"/>
          <p:cNvPicPr preferRelativeResize="0"/>
          <p:nvPr/>
        </p:nvPicPr>
        <p:blipFill rotWithShape="1">
          <a:blip r:embed="rId4">
            <a:alphaModFix/>
          </a:blip>
          <a:srcRect b="20784" l="6165" r="5635" t="27716"/>
          <a:stretch/>
        </p:blipFill>
        <p:spPr>
          <a:xfrm>
            <a:off x="436850" y="4336600"/>
            <a:ext cx="1265275" cy="444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7"/>
          <p:cNvSpPr/>
          <p:nvPr/>
        </p:nvSpPr>
        <p:spPr>
          <a:xfrm>
            <a:off x="-47549" y="3077321"/>
            <a:ext cx="4339323" cy="81026"/>
          </a:xfrm>
          <a:custGeom>
            <a:rect b="b" l="l" r="r" t="t"/>
            <a:pathLst>
              <a:path extrusionOk="0" h="2377" w="138173">
                <a:moveTo>
                  <a:pt x="1" y="1"/>
                </a:moveTo>
                <a:lnTo>
                  <a:pt x="1" y="2376"/>
                </a:lnTo>
                <a:lnTo>
                  <a:pt x="138173" y="2376"/>
                </a:lnTo>
                <a:lnTo>
                  <a:pt x="138173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7"/>
          <p:cNvSpPr/>
          <p:nvPr/>
        </p:nvSpPr>
        <p:spPr>
          <a:xfrm>
            <a:off x="4221202" y="3026464"/>
            <a:ext cx="221453" cy="196446"/>
          </a:xfrm>
          <a:custGeom>
            <a:rect b="b" l="l" r="r" t="t"/>
            <a:pathLst>
              <a:path extrusionOk="0" h="7031" w="8330">
                <a:moveTo>
                  <a:pt x="1" y="0"/>
                </a:moveTo>
                <a:lnTo>
                  <a:pt x="1489" y="3516"/>
                </a:lnTo>
                <a:lnTo>
                  <a:pt x="1" y="7031"/>
                </a:lnTo>
                <a:lnTo>
                  <a:pt x="8330" y="3516"/>
                </a:lnTo>
                <a:lnTo>
                  <a:pt x="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7"/>
          <p:cNvSpPr/>
          <p:nvPr/>
        </p:nvSpPr>
        <p:spPr>
          <a:xfrm>
            <a:off x="-47498" y="1940850"/>
            <a:ext cx="4339362" cy="845015"/>
          </a:xfrm>
          <a:custGeom>
            <a:rect b="b" l="l" r="r" t="t"/>
            <a:pathLst>
              <a:path extrusionOk="0" h="41519" w="137856">
                <a:moveTo>
                  <a:pt x="129115" y="1"/>
                </a:moveTo>
                <a:lnTo>
                  <a:pt x="98745" y="39143"/>
                </a:lnTo>
                <a:lnTo>
                  <a:pt x="0" y="39143"/>
                </a:lnTo>
                <a:lnTo>
                  <a:pt x="0" y="41519"/>
                </a:lnTo>
                <a:lnTo>
                  <a:pt x="99916" y="41519"/>
                </a:lnTo>
                <a:lnTo>
                  <a:pt x="130287" y="2376"/>
                </a:lnTo>
                <a:lnTo>
                  <a:pt x="137856" y="2376"/>
                </a:lnTo>
                <a:lnTo>
                  <a:pt x="137856" y="1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7"/>
          <p:cNvSpPr/>
          <p:nvPr/>
        </p:nvSpPr>
        <p:spPr>
          <a:xfrm>
            <a:off x="-47623" y="3437900"/>
            <a:ext cx="4339362" cy="845015"/>
          </a:xfrm>
          <a:custGeom>
            <a:rect b="b" l="l" r="r" t="t"/>
            <a:pathLst>
              <a:path extrusionOk="0" h="41519" w="137856">
                <a:moveTo>
                  <a:pt x="0" y="1"/>
                </a:moveTo>
                <a:lnTo>
                  <a:pt x="0" y="2376"/>
                </a:lnTo>
                <a:lnTo>
                  <a:pt x="98745" y="2376"/>
                </a:lnTo>
                <a:lnTo>
                  <a:pt x="128767" y="41075"/>
                </a:lnTo>
                <a:lnTo>
                  <a:pt x="129115" y="41518"/>
                </a:lnTo>
                <a:lnTo>
                  <a:pt x="137856" y="41518"/>
                </a:lnTo>
                <a:lnTo>
                  <a:pt x="137856" y="39143"/>
                </a:lnTo>
                <a:lnTo>
                  <a:pt x="130287" y="39143"/>
                </a:lnTo>
                <a:lnTo>
                  <a:pt x="100265" y="476"/>
                </a:lnTo>
                <a:lnTo>
                  <a:pt x="99916" y="1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7"/>
          <p:cNvSpPr/>
          <p:nvPr/>
        </p:nvSpPr>
        <p:spPr>
          <a:xfrm>
            <a:off x="4215090" y="4165678"/>
            <a:ext cx="221453" cy="196446"/>
          </a:xfrm>
          <a:custGeom>
            <a:rect b="b" l="l" r="r" t="t"/>
            <a:pathLst>
              <a:path extrusionOk="0" h="7031" w="8330">
                <a:moveTo>
                  <a:pt x="1" y="0"/>
                </a:moveTo>
                <a:lnTo>
                  <a:pt x="1489" y="3516"/>
                </a:lnTo>
                <a:lnTo>
                  <a:pt x="1" y="7031"/>
                </a:lnTo>
                <a:lnTo>
                  <a:pt x="8330" y="3516"/>
                </a:lnTo>
                <a:lnTo>
                  <a:pt x="1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7"/>
          <p:cNvSpPr/>
          <p:nvPr/>
        </p:nvSpPr>
        <p:spPr>
          <a:xfrm>
            <a:off x="333462" y="2083275"/>
            <a:ext cx="2044734" cy="2029813"/>
          </a:xfrm>
          <a:custGeom>
            <a:rect b="b" l="l" r="r" t="t"/>
            <a:pathLst>
              <a:path extrusionOk="0" h="72649" w="72650">
                <a:moveTo>
                  <a:pt x="36325" y="0"/>
                </a:moveTo>
                <a:cubicBezTo>
                  <a:pt x="16278" y="0"/>
                  <a:pt x="0" y="16247"/>
                  <a:pt x="0" y="36325"/>
                </a:cubicBezTo>
                <a:cubicBezTo>
                  <a:pt x="0" y="56371"/>
                  <a:pt x="16278" y="72649"/>
                  <a:pt x="36325" y="72649"/>
                </a:cubicBezTo>
                <a:cubicBezTo>
                  <a:pt x="56403" y="72649"/>
                  <a:pt x="72649" y="56371"/>
                  <a:pt x="72649" y="36325"/>
                </a:cubicBezTo>
                <a:cubicBezTo>
                  <a:pt x="72649" y="16247"/>
                  <a:pt x="56403" y="0"/>
                  <a:pt x="36325" y="0"/>
                </a:cubicBezTo>
                <a:close/>
              </a:path>
            </a:pathLst>
          </a:custGeom>
          <a:solidFill>
            <a:srgbClr val="F7F9F9"/>
          </a:solidFill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 Medium"/>
                <a:ea typeface="Fira Sans Medium"/>
                <a:cs typeface="Fira Sans Medium"/>
                <a:sym typeface="Fira Sans Medium"/>
              </a:rPr>
              <a:t>По срокам решения проблемы и достижения желаемой цели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52" name="Google Shape;252;p17"/>
          <p:cNvSpPr/>
          <p:nvPr/>
        </p:nvSpPr>
        <p:spPr>
          <a:xfrm>
            <a:off x="4521488" y="3927150"/>
            <a:ext cx="3276691" cy="690467"/>
          </a:xfrm>
          <a:custGeom>
            <a:rect b="b" l="l" r="r" t="t"/>
            <a:pathLst>
              <a:path extrusionOk="0" h="30277" w="52160">
                <a:moveTo>
                  <a:pt x="4751" y="1"/>
                </a:moveTo>
                <a:cubicBezTo>
                  <a:pt x="2122" y="1"/>
                  <a:pt x="1" y="2154"/>
                  <a:pt x="1" y="4751"/>
                </a:cubicBezTo>
                <a:lnTo>
                  <a:pt x="1" y="25526"/>
                </a:lnTo>
                <a:cubicBezTo>
                  <a:pt x="1" y="28123"/>
                  <a:pt x="2122" y="30276"/>
                  <a:pt x="4751" y="30276"/>
                </a:cubicBezTo>
                <a:lnTo>
                  <a:pt x="47409" y="30276"/>
                </a:lnTo>
                <a:cubicBezTo>
                  <a:pt x="50006" y="30276"/>
                  <a:pt x="52159" y="28123"/>
                  <a:pt x="52159" y="25526"/>
                </a:cubicBezTo>
                <a:lnTo>
                  <a:pt x="52159" y="4751"/>
                </a:lnTo>
                <a:cubicBezTo>
                  <a:pt x="52159" y="2154"/>
                  <a:pt x="50006" y="1"/>
                  <a:pt x="47409" y="1"/>
                </a:cubicBezTo>
                <a:close/>
              </a:path>
            </a:pathLst>
          </a:custGeom>
          <a:solidFill>
            <a:srgbClr val="F7F9F9"/>
          </a:solidFill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7"/>
          <p:cNvSpPr/>
          <p:nvPr/>
        </p:nvSpPr>
        <p:spPr>
          <a:xfrm>
            <a:off x="4521488" y="3927150"/>
            <a:ext cx="357010" cy="690467"/>
          </a:xfrm>
          <a:custGeom>
            <a:rect b="b" l="l" r="r" t="t"/>
            <a:pathLst>
              <a:path extrusionOk="0" h="30277" w="13429">
                <a:moveTo>
                  <a:pt x="4751" y="1"/>
                </a:moveTo>
                <a:cubicBezTo>
                  <a:pt x="2154" y="1"/>
                  <a:pt x="1" y="2154"/>
                  <a:pt x="1" y="4751"/>
                </a:cubicBezTo>
                <a:lnTo>
                  <a:pt x="1" y="25526"/>
                </a:lnTo>
                <a:cubicBezTo>
                  <a:pt x="1" y="28123"/>
                  <a:pt x="2154" y="30276"/>
                  <a:pt x="4751" y="30276"/>
                </a:cubicBezTo>
                <a:lnTo>
                  <a:pt x="13428" y="30276"/>
                </a:lnTo>
                <a:lnTo>
                  <a:pt x="13428" y="1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solidFill>
                  <a:srgbClr val="FFFFFF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3</a:t>
            </a:r>
            <a:endParaRPr sz="3000">
              <a:solidFill>
                <a:srgbClr val="FFFFFF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254" name="Google Shape;254;p17"/>
          <p:cNvSpPr/>
          <p:nvPr/>
        </p:nvSpPr>
        <p:spPr>
          <a:xfrm>
            <a:off x="4527613" y="1608950"/>
            <a:ext cx="3276691" cy="690467"/>
          </a:xfrm>
          <a:custGeom>
            <a:rect b="b" l="l" r="r" t="t"/>
            <a:pathLst>
              <a:path extrusionOk="0" h="30277" w="52160">
                <a:moveTo>
                  <a:pt x="4751" y="1"/>
                </a:moveTo>
                <a:cubicBezTo>
                  <a:pt x="2122" y="1"/>
                  <a:pt x="1" y="2123"/>
                  <a:pt x="1" y="4751"/>
                </a:cubicBezTo>
                <a:lnTo>
                  <a:pt x="1" y="25526"/>
                </a:lnTo>
                <a:cubicBezTo>
                  <a:pt x="1" y="28123"/>
                  <a:pt x="2122" y="30276"/>
                  <a:pt x="4751" y="30276"/>
                </a:cubicBezTo>
                <a:lnTo>
                  <a:pt x="47409" y="30276"/>
                </a:lnTo>
                <a:cubicBezTo>
                  <a:pt x="50006" y="30276"/>
                  <a:pt x="52159" y="28123"/>
                  <a:pt x="52159" y="25526"/>
                </a:cubicBezTo>
                <a:lnTo>
                  <a:pt x="52159" y="4751"/>
                </a:lnTo>
                <a:cubicBezTo>
                  <a:pt x="52159" y="2123"/>
                  <a:pt x="50006" y="1"/>
                  <a:pt x="47409" y="1"/>
                </a:cubicBezTo>
                <a:close/>
              </a:path>
            </a:pathLst>
          </a:custGeom>
          <a:solidFill>
            <a:srgbClr val="F7F9F9"/>
          </a:solidFill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7"/>
          <p:cNvSpPr/>
          <p:nvPr/>
        </p:nvSpPr>
        <p:spPr>
          <a:xfrm>
            <a:off x="4527613" y="1608952"/>
            <a:ext cx="357010" cy="690467"/>
          </a:xfrm>
          <a:custGeom>
            <a:rect b="b" l="l" r="r" t="t"/>
            <a:pathLst>
              <a:path extrusionOk="0" h="30277" w="13429">
                <a:moveTo>
                  <a:pt x="4751" y="1"/>
                </a:moveTo>
                <a:cubicBezTo>
                  <a:pt x="2154" y="1"/>
                  <a:pt x="1" y="2123"/>
                  <a:pt x="1" y="4751"/>
                </a:cubicBezTo>
                <a:lnTo>
                  <a:pt x="1" y="25526"/>
                </a:lnTo>
                <a:cubicBezTo>
                  <a:pt x="1" y="28123"/>
                  <a:pt x="2154" y="30276"/>
                  <a:pt x="4751" y="30276"/>
                </a:cubicBezTo>
                <a:lnTo>
                  <a:pt x="13428" y="30276"/>
                </a:lnTo>
                <a:lnTo>
                  <a:pt x="13428" y="1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solidFill>
                  <a:srgbClr val="FFFFFF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1</a:t>
            </a:r>
            <a:endParaRPr sz="3000">
              <a:solidFill>
                <a:srgbClr val="FFFFFF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256" name="Google Shape;256;p17"/>
          <p:cNvSpPr/>
          <p:nvPr/>
        </p:nvSpPr>
        <p:spPr>
          <a:xfrm>
            <a:off x="4221202" y="1865377"/>
            <a:ext cx="221453" cy="196446"/>
          </a:xfrm>
          <a:custGeom>
            <a:rect b="b" l="l" r="r" t="t"/>
            <a:pathLst>
              <a:path extrusionOk="0" h="7031" w="8330">
                <a:moveTo>
                  <a:pt x="1" y="0"/>
                </a:moveTo>
                <a:lnTo>
                  <a:pt x="1489" y="3515"/>
                </a:lnTo>
                <a:lnTo>
                  <a:pt x="1" y="7031"/>
                </a:lnTo>
                <a:lnTo>
                  <a:pt x="8330" y="3515"/>
                </a:lnTo>
                <a:lnTo>
                  <a:pt x="1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7"/>
          <p:cNvSpPr/>
          <p:nvPr/>
        </p:nvSpPr>
        <p:spPr>
          <a:xfrm>
            <a:off x="4527613" y="2768500"/>
            <a:ext cx="3276691" cy="690493"/>
          </a:xfrm>
          <a:custGeom>
            <a:rect b="b" l="l" r="r" t="t"/>
            <a:pathLst>
              <a:path extrusionOk="0" h="30245" w="52160">
                <a:moveTo>
                  <a:pt x="4751" y="0"/>
                </a:moveTo>
                <a:cubicBezTo>
                  <a:pt x="2122" y="0"/>
                  <a:pt x="1" y="2122"/>
                  <a:pt x="1" y="4751"/>
                </a:cubicBezTo>
                <a:lnTo>
                  <a:pt x="1" y="25494"/>
                </a:lnTo>
                <a:cubicBezTo>
                  <a:pt x="1" y="28122"/>
                  <a:pt x="2122" y="30244"/>
                  <a:pt x="4751" y="30244"/>
                </a:cubicBezTo>
                <a:lnTo>
                  <a:pt x="47409" y="30244"/>
                </a:lnTo>
                <a:cubicBezTo>
                  <a:pt x="50006" y="30244"/>
                  <a:pt x="52159" y="28122"/>
                  <a:pt x="52159" y="25494"/>
                </a:cubicBezTo>
                <a:lnTo>
                  <a:pt x="52159" y="4751"/>
                </a:lnTo>
                <a:cubicBezTo>
                  <a:pt x="52159" y="2122"/>
                  <a:pt x="50006" y="0"/>
                  <a:pt x="47409" y="0"/>
                </a:cubicBezTo>
                <a:close/>
              </a:path>
            </a:pathLst>
          </a:custGeom>
          <a:solidFill>
            <a:srgbClr val="F7F9F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7"/>
          <p:cNvSpPr/>
          <p:nvPr/>
        </p:nvSpPr>
        <p:spPr>
          <a:xfrm>
            <a:off x="4527613" y="2768499"/>
            <a:ext cx="357010" cy="690493"/>
          </a:xfrm>
          <a:custGeom>
            <a:rect b="b" l="l" r="r" t="t"/>
            <a:pathLst>
              <a:path extrusionOk="0" h="30245" w="13429">
                <a:moveTo>
                  <a:pt x="4751" y="0"/>
                </a:moveTo>
                <a:cubicBezTo>
                  <a:pt x="2154" y="0"/>
                  <a:pt x="1" y="2122"/>
                  <a:pt x="1" y="4751"/>
                </a:cubicBezTo>
                <a:lnTo>
                  <a:pt x="1" y="25494"/>
                </a:lnTo>
                <a:cubicBezTo>
                  <a:pt x="1" y="28122"/>
                  <a:pt x="2154" y="30244"/>
                  <a:pt x="4751" y="30244"/>
                </a:cubicBezTo>
                <a:lnTo>
                  <a:pt x="13428" y="30244"/>
                </a:lnTo>
                <a:lnTo>
                  <a:pt x="1342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solidFill>
                  <a:srgbClr val="FFFFFF"/>
                </a:solidFill>
                <a:latin typeface="Fira Sans SemiBold"/>
                <a:ea typeface="Fira Sans SemiBold"/>
                <a:cs typeface="Fira Sans SemiBold"/>
                <a:sym typeface="Fira Sans SemiBold"/>
              </a:rPr>
              <a:t>2</a:t>
            </a:r>
            <a:endParaRPr sz="3000">
              <a:solidFill>
                <a:srgbClr val="FFFFFF"/>
              </a:solidFill>
              <a:latin typeface="Fira Sans SemiBold"/>
              <a:ea typeface="Fira Sans SemiBold"/>
              <a:cs typeface="Fira Sans SemiBold"/>
              <a:sym typeface="Fira Sans SemiBold"/>
            </a:endParaRPr>
          </a:p>
        </p:txBody>
      </p:sp>
      <p:sp>
        <p:nvSpPr>
          <p:cNvPr id="259" name="Google Shape;259;p17"/>
          <p:cNvSpPr txBox="1"/>
          <p:nvPr/>
        </p:nvSpPr>
        <p:spPr>
          <a:xfrm>
            <a:off x="4884610" y="1608950"/>
            <a:ext cx="21678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 Medium"/>
                <a:ea typeface="Fira Sans Medium"/>
                <a:cs typeface="Fira Sans Medium"/>
                <a:sym typeface="Fira Sans Medium"/>
              </a:rPr>
              <a:t>краткосрочные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0" name="Google Shape;260;p17"/>
          <p:cNvSpPr txBox="1"/>
          <p:nvPr/>
        </p:nvSpPr>
        <p:spPr>
          <a:xfrm>
            <a:off x="4884613" y="1870725"/>
            <a:ext cx="2919600" cy="4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"/>
                <a:ea typeface="Fira Sans"/>
                <a:cs typeface="Fira Sans"/>
                <a:sym typeface="Fira Sans"/>
              </a:rPr>
              <a:t>проекты продолжительностью до 1 года</a:t>
            </a:r>
            <a:endParaRPr sz="11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61" name="Google Shape;261;p17"/>
          <p:cNvSpPr txBox="1"/>
          <p:nvPr/>
        </p:nvSpPr>
        <p:spPr>
          <a:xfrm>
            <a:off x="4884623" y="2768021"/>
            <a:ext cx="17538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 Medium"/>
                <a:ea typeface="Fira Sans Medium"/>
                <a:cs typeface="Fira Sans Medium"/>
                <a:sym typeface="Fira Sans Medium"/>
              </a:rPr>
              <a:t>среднесрочные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2" name="Google Shape;262;p17"/>
          <p:cNvSpPr txBox="1"/>
          <p:nvPr/>
        </p:nvSpPr>
        <p:spPr>
          <a:xfrm>
            <a:off x="4878487" y="2963763"/>
            <a:ext cx="27345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"/>
                <a:ea typeface="Fira Sans"/>
                <a:cs typeface="Fira Sans"/>
                <a:sym typeface="Fira Sans"/>
              </a:rPr>
              <a:t>программы от 1 года до 5 лет</a:t>
            </a:r>
            <a:endParaRPr sz="11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63" name="Google Shape;263;p17"/>
          <p:cNvSpPr txBox="1"/>
          <p:nvPr/>
        </p:nvSpPr>
        <p:spPr>
          <a:xfrm>
            <a:off x="4878511" y="3935133"/>
            <a:ext cx="1753800" cy="30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 Medium"/>
                <a:ea typeface="Fira Sans Medium"/>
                <a:cs typeface="Fira Sans Medium"/>
                <a:sym typeface="Fira Sans Medium"/>
              </a:rPr>
              <a:t>долгосрочные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4" name="Google Shape;264;p17"/>
          <p:cNvSpPr txBox="1"/>
          <p:nvPr/>
        </p:nvSpPr>
        <p:spPr>
          <a:xfrm>
            <a:off x="4878483" y="4148925"/>
            <a:ext cx="27345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концепции от 5 до 10 лет и более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65" name="Google Shape;265;p17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Классификации библиотечных проектов: 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Классификации библиотечных проектов: 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71" name="Google Shape;271;p18"/>
          <p:cNvGrpSpPr/>
          <p:nvPr/>
        </p:nvGrpSpPr>
        <p:grpSpPr>
          <a:xfrm>
            <a:off x="3768725" y="2409275"/>
            <a:ext cx="5064625" cy="847200"/>
            <a:chOff x="3433275" y="2409275"/>
            <a:chExt cx="5064625" cy="847200"/>
          </a:xfrm>
        </p:grpSpPr>
        <p:sp>
          <p:nvSpPr>
            <p:cNvPr id="272" name="Google Shape;272;p18"/>
            <p:cNvSpPr/>
            <p:nvPr/>
          </p:nvSpPr>
          <p:spPr>
            <a:xfrm rot="-5400000">
              <a:off x="3926925" y="1915625"/>
              <a:ext cx="847200" cy="1834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8"/>
            <p:cNvSpPr/>
            <p:nvPr/>
          </p:nvSpPr>
          <p:spPr>
            <a:xfrm>
              <a:off x="3846575" y="2639989"/>
              <a:ext cx="1948800" cy="3858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 cap="flat" cmpd="sng" w="9525">
              <a:solidFill>
                <a:srgbClr val="E4B5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18287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ru" sz="170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Мультипроекты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74" name="Google Shape;274;p18"/>
            <p:cNvSpPr txBox="1"/>
            <p:nvPr/>
          </p:nvSpPr>
          <p:spPr>
            <a:xfrm>
              <a:off x="6008200" y="2565450"/>
              <a:ext cx="24897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для нескольких библиотек (на уровне города)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75" name="Google Shape;275;p18"/>
          <p:cNvGrpSpPr/>
          <p:nvPr/>
        </p:nvGrpSpPr>
        <p:grpSpPr>
          <a:xfrm>
            <a:off x="3768725" y="3545650"/>
            <a:ext cx="5064550" cy="847200"/>
            <a:chOff x="3433275" y="3545650"/>
            <a:chExt cx="5064550" cy="847200"/>
          </a:xfrm>
        </p:grpSpPr>
        <p:sp>
          <p:nvSpPr>
            <p:cNvPr id="276" name="Google Shape;276;p18"/>
            <p:cNvSpPr/>
            <p:nvPr/>
          </p:nvSpPr>
          <p:spPr>
            <a:xfrm rot="-5400000">
              <a:off x="3933075" y="3045850"/>
              <a:ext cx="847200" cy="18468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8"/>
            <p:cNvSpPr/>
            <p:nvPr/>
          </p:nvSpPr>
          <p:spPr>
            <a:xfrm>
              <a:off x="3846575" y="3776338"/>
              <a:ext cx="1948800" cy="3858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18287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ru" sz="170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Мегапроекты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78" name="Google Shape;278;p18"/>
            <p:cNvSpPr txBox="1"/>
            <p:nvPr/>
          </p:nvSpPr>
          <p:spPr>
            <a:xfrm>
              <a:off x="6132025" y="3627250"/>
              <a:ext cx="23658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для библиотек </a:t>
              </a:r>
              <a:r>
                <a:rPr lang="ru">
                  <a:solidFill>
                    <a:srgbClr val="333333"/>
                  </a:solidFill>
                  <a:highlight>
                    <a:srgbClr val="FFFFFF"/>
                  </a:highlight>
                  <a:latin typeface="Fira Sans"/>
                  <a:ea typeface="Fira Sans"/>
                  <a:cs typeface="Fira Sans"/>
                  <a:sym typeface="Fira Sans"/>
                </a:rPr>
                <a:t>какого-либо региона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79" name="Google Shape;279;p18"/>
          <p:cNvGrpSpPr/>
          <p:nvPr/>
        </p:nvGrpSpPr>
        <p:grpSpPr>
          <a:xfrm>
            <a:off x="3768725" y="1272925"/>
            <a:ext cx="5064550" cy="847200"/>
            <a:chOff x="3433275" y="1272925"/>
            <a:chExt cx="5064550" cy="847200"/>
          </a:xfrm>
        </p:grpSpPr>
        <p:sp>
          <p:nvSpPr>
            <p:cNvPr id="280" name="Google Shape;280;p18"/>
            <p:cNvSpPr/>
            <p:nvPr/>
          </p:nvSpPr>
          <p:spPr>
            <a:xfrm rot="-5400000">
              <a:off x="3926925" y="779275"/>
              <a:ext cx="847200" cy="1834500"/>
            </a:xfrm>
            <a:prstGeom prst="round2SameRect">
              <a:avLst>
                <a:gd fmla="val 50000" name="adj1"/>
                <a:gd fmla="val 0" name="adj2"/>
              </a:avLst>
            </a:prstGeom>
            <a:solidFill>
              <a:srgbClr val="FFE5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8"/>
            <p:cNvSpPr/>
            <p:nvPr/>
          </p:nvSpPr>
          <p:spPr>
            <a:xfrm>
              <a:off x="3846575" y="1503615"/>
              <a:ext cx="1948800" cy="3858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 cap="flat" cmpd="sng" w="9525">
              <a:solidFill>
                <a:srgbClr val="FFF2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18287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ru" sz="1700">
                  <a:solidFill>
                    <a:schemeClr val="dk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Монопроекты</a:t>
              </a:r>
              <a:endParaRPr sz="17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282" name="Google Shape;282;p18"/>
            <p:cNvSpPr txBox="1"/>
            <p:nvPr/>
          </p:nvSpPr>
          <p:spPr>
            <a:xfrm>
              <a:off x="5621425" y="1429075"/>
              <a:ext cx="2876400" cy="53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для  одной библиотеки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283" name="Google Shape;283;p18"/>
          <p:cNvGrpSpPr/>
          <p:nvPr/>
        </p:nvGrpSpPr>
        <p:grpSpPr>
          <a:xfrm>
            <a:off x="296825" y="1525254"/>
            <a:ext cx="3333528" cy="2615246"/>
            <a:chOff x="542714" y="1696445"/>
            <a:chExt cx="2628136" cy="2272941"/>
          </a:xfrm>
        </p:grpSpPr>
        <p:grpSp>
          <p:nvGrpSpPr>
            <p:cNvPr id="284" name="Google Shape;284;p18"/>
            <p:cNvGrpSpPr/>
            <p:nvPr/>
          </p:nvGrpSpPr>
          <p:grpSpPr>
            <a:xfrm>
              <a:off x="2288356" y="1696445"/>
              <a:ext cx="882450" cy="1136250"/>
              <a:chOff x="2288356" y="1696445"/>
              <a:chExt cx="882450" cy="1136250"/>
            </a:xfrm>
          </p:grpSpPr>
          <p:sp>
            <p:nvSpPr>
              <p:cNvPr id="285" name="Google Shape;285;p18"/>
              <p:cNvSpPr/>
              <p:nvPr/>
            </p:nvSpPr>
            <p:spPr>
              <a:xfrm flipH="1">
                <a:off x="2288356" y="1696445"/>
                <a:ext cx="773700" cy="7737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86" name="Google Shape;286;p18"/>
              <p:cNvCxnSpPr>
                <a:stCxn id="285" idx="0"/>
              </p:cNvCxnSpPr>
              <p:nvPr/>
            </p:nvCxnSpPr>
            <p:spPr>
              <a:xfrm>
                <a:off x="2675206" y="1696445"/>
                <a:ext cx="495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cxnSp>
            <p:nvCxnSpPr>
              <p:cNvPr id="287" name="Google Shape;287;p18"/>
              <p:cNvCxnSpPr>
                <a:stCxn id="285" idx="2"/>
              </p:cNvCxnSpPr>
              <p:nvPr/>
            </p:nvCxnSpPr>
            <p:spPr>
              <a:xfrm>
                <a:off x="2288356" y="2083295"/>
                <a:ext cx="0" cy="749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288" name="Google Shape;288;p18"/>
            <p:cNvGrpSpPr/>
            <p:nvPr/>
          </p:nvGrpSpPr>
          <p:grpSpPr>
            <a:xfrm>
              <a:off x="2288412" y="2832906"/>
              <a:ext cx="882422" cy="1136481"/>
              <a:chOff x="7009125" y="3265500"/>
              <a:chExt cx="565800" cy="728700"/>
            </a:xfrm>
          </p:grpSpPr>
          <p:sp>
            <p:nvSpPr>
              <p:cNvPr id="289" name="Google Shape;289;p18"/>
              <p:cNvSpPr/>
              <p:nvPr/>
            </p:nvSpPr>
            <p:spPr>
              <a:xfrm rot="10800000">
                <a:off x="7009125" y="3498000"/>
                <a:ext cx="496200" cy="496200"/>
              </a:xfrm>
              <a:prstGeom prst="arc">
                <a:avLst>
                  <a:gd fmla="val 16200000" name="adj1"/>
                  <a:gd fmla="val 0" name="adj2"/>
                </a:avLst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90" name="Google Shape;290;p18"/>
              <p:cNvCxnSpPr>
                <a:stCxn id="289" idx="0"/>
              </p:cNvCxnSpPr>
              <p:nvPr/>
            </p:nvCxnSpPr>
            <p:spPr>
              <a:xfrm>
                <a:off x="7257225" y="3994200"/>
                <a:ext cx="3177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cxnSp>
            <p:nvCxnSpPr>
              <p:cNvPr id="291" name="Google Shape;291;p18"/>
              <p:cNvCxnSpPr>
                <a:stCxn id="289" idx="2"/>
              </p:cNvCxnSpPr>
              <p:nvPr/>
            </p:nvCxnSpPr>
            <p:spPr>
              <a:xfrm rot="10800000">
                <a:off x="7009125" y="3265500"/>
                <a:ext cx="0" cy="4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292" name="Google Shape;292;p18"/>
            <p:cNvCxnSpPr/>
            <p:nvPr/>
          </p:nvCxnSpPr>
          <p:spPr>
            <a:xfrm>
              <a:off x="1602150" y="2832788"/>
              <a:ext cx="1568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sp>
          <p:nvSpPr>
            <p:cNvPr id="293" name="Google Shape;293;p18"/>
            <p:cNvSpPr/>
            <p:nvPr/>
          </p:nvSpPr>
          <p:spPr>
            <a:xfrm>
              <a:off x="2215781" y="2760409"/>
              <a:ext cx="144900" cy="144900"/>
            </a:xfrm>
            <a:prstGeom prst="ellipse">
              <a:avLst/>
            </a:prstGeom>
            <a:solidFill>
              <a:schemeClr val="dk2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8"/>
            <p:cNvSpPr/>
            <p:nvPr/>
          </p:nvSpPr>
          <p:spPr>
            <a:xfrm>
              <a:off x="542714" y="2172194"/>
              <a:ext cx="1305300" cy="1359000"/>
            </a:xfrm>
            <a:prstGeom prst="ellipse">
              <a:avLst/>
            </a:prstGeom>
            <a:solidFill>
              <a:srgbClr val="FFFFFF"/>
            </a:solidFill>
            <a:ln cap="flat" cmpd="sng" w="762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ru" sz="1900">
                  <a:solidFill>
                    <a:schemeClr val="dk1"/>
                  </a:solidFill>
                  <a:latin typeface="Fira Sans Medium"/>
                  <a:ea typeface="Fira Sans Medium"/>
                  <a:cs typeface="Fira Sans Medium"/>
                  <a:sym typeface="Fira Sans Medium"/>
                </a:rPr>
                <a:t>по масштабам</a:t>
              </a:r>
              <a:endParaRPr sz="1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9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Источники финансирования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00" name="Google Shape;300;p19"/>
          <p:cNvSpPr txBox="1"/>
          <p:nvPr/>
        </p:nvSpPr>
        <p:spPr>
          <a:xfrm>
            <a:off x="787800" y="1783725"/>
            <a:ext cx="24702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Собственные средства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1" name="Google Shape;301;p19"/>
          <p:cNvSpPr txBox="1"/>
          <p:nvPr/>
        </p:nvSpPr>
        <p:spPr>
          <a:xfrm>
            <a:off x="787800" y="1999976"/>
            <a:ext cx="16368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Бюджетный проект библиотеки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2" name="Google Shape;302;p19"/>
          <p:cNvSpPr txBox="1"/>
          <p:nvPr/>
        </p:nvSpPr>
        <p:spPr>
          <a:xfrm>
            <a:off x="1135675" y="2455737"/>
            <a:ext cx="16368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3" name="Google Shape;303;p19"/>
          <p:cNvSpPr txBox="1"/>
          <p:nvPr/>
        </p:nvSpPr>
        <p:spPr>
          <a:xfrm>
            <a:off x="803300" y="3488325"/>
            <a:ext cx="22752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Органы местного самоуправления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4" name="Google Shape;304;p19"/>
          <p:cNvSpPr txBox="1"/>
          <p:nvPr/>
        </p:nvSpPr>
        <p:spPr>
          <a:xfrm>
            <a:off x="803300" y="3704675"/>
            <a:ext cx="21825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МНВО РК, 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Маслихаты и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исполнительные государственные органы – Акимы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5" name="Google Shape;305;p19"/>
          <p:cNvSpPr txBox="1"/>
          <p:nvPr/>
        </p:nvSpPr>
        <p:spPr>
          <a:xfrm>
            <a:off x="6574825" y="1791275"/>
            <a:ext cx="16368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Грантовые организации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6" name="Google Shape;306;p19"/>
          <p:cNvSpPr txBox="1"/>
          <p:nvPr/>
        </p:nvSpPr>
        <p:spPr>
          <a:xfrm>
            <a:off x="6323125" y="2135275"/>
            <a:ext cx="18885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государственные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, 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негосударственные, 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организации занимающиеся субсидированием грантами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7" name="Google Shape;307;p19"/>
          <p:cNvSpPr txBox="1"/>
          <p:nvPr/>
        </p:nvSpPr>
        <p:spPr>
          <a:xfrm>
            <a:off x="6636957" y="3491887"/>
            <a:ext cx="16368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Фонды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8" name="Google Shape;308;p19"/>
          <p:cNvSpPr txBox="1"/>
          <p:nvPr/>
        </p:nvSpPr>
        <p:spPr>
          <a:xfrm>
            <a:off x="6415975" y="3708275"/>
            <a:ext cx="18579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некоммерческие организации юридических и частных лиц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309" name="Google Shape;309;p19"/>
          <p:cNvGrpSpPr/>
          <p:nvPr/>
        </p:nvGrpSpPr>
        <p:grpSpPr>
          <a:xfrm>
            <a:off x="8259989" y="1862618"/>
            <a:ext cx="630131" cy="630131"/>
            <a:chOff x="6323089" y="1361318"/>
            <a:chExt cx="630131" cy="630131"/>
          </a:xfrm>
        </p:grpSpPr>
        <p:sp>
          <p:nvSpPr>
            <p:cNvPr id="310" name="Google Shape;310;p19"/>
            <p:cNvSpPr/>
            <p:nvPr/>
          </p:nvSpPr>
          <p:spPr>
            <a:xfrm>
              <a:off x="6332385" y="1406385"/>
              <a:ext cx="612392" cy="539652"/>
            </a:xfrm>
            <a:custGeom>
              <a:rect b="b" l="l" r="r" t="t"/>
              <a:pathLst>
                <a:path extrusionOk="0" h="20261" w="22992">
                  <a:moveTo>
                    <a:pt x="11488" y="0"/>
                  </a:moveTo>
                  <a:cubicBezTo>
                    <a:pt x="7517" y="0"/>
                    <a:pt x="3747" y="2363"/>
                    <a:pt x="2122" y="6258"/>
                  </a:cubicBezTo>
                  <a:cubicBezTo>
                    <a:pt x="0" y="11420"/>
                    <a:pt x="2439" y="17342"/>
                    <a:pt x="7601" y="19495"/>
                  </a:cubicBezTo>
                  <a:cubicBezTo>
                    <a:pt x="8872" y="20014"/>
                    <a:pt x="10186" y="20261"/>
                    <a:pt x="11478" y="20261"/>
                  </a:cubicBezTo>
                  <a:cubicBezTo>
                    <a:pt x="15465" y="20261"/>
                    <a:pt x="19236" y="17915"/>
                    <a:pt x="20838" y="14017"/>
                  </a:cubicBezTo>
                  <a:cubicBezTo>
                    <a:pt x="22992" y="8823"/>
                    <a:pt x="20522" y="2901"/>
                    <a:pt x="15360" y="779"/>
                  </a:cubicBezTo>
                  <a:cubicBezTo>
                    <a:pt x="14093" y="250"/>
                    <a:pt x="12780" y="0"/>
                    <a:pt x="11488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9"/>
            <p:cNvSpPr/>
            <p:nvPr/>
          </p:nvSpPr>
          <p:spPr>
            <a:xfrm>
              <a:off x="6533133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12383" y="20111"/>
                  </a:moveTo>
                  <a:cubicBezTo>
                    <a:pt x="14473" y="17989"/>
                    <a:pt x="15772" y="15044"/>
                    <a:pt x="15772" y="11813"/>
                  </a:cubicBezTo>
                  <a:cubicBezTo>
                    <a:pt x="15772" y="5289"/>
                    <a:pt x="10483" y="1"/>
                    <a:pt x="3959" y="1"/>
                  </a:cubicBezTo>
                  <a:cubicBezTo>
                    <a:pt x="2566" y="1"/>
                    <a:pt x="1235" y="254"/>
                    <a:pt x="0" y="69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9"/>
            <p:cNvSpPr/>
            <p:nvPr/>
          </p:nvSpPr>
          <p:spPr>
            <a:xfrm>
              <a:off x="6323089" y="1446524"/>
              <a:ext cx="315518" cy="544925"/>
            </a:xfrm>
            <a:custGeom>
              <a:rect b="b" l="l" r="r" t="t"/>
              <a:pathLst>
                <a:path extrusionOk="0" fill="none" h="20459" w="11846">
                  <a:moveTo>
                    <a:pt x="3738" y="0"/>
                  </a:moveTo>
                  <a:cubicBezTo>
                    <a:pt x="1458" y="2154"/>
                    <a:pt x="1" y="5226"/>
                    <a:pt x="1" y="8614"/>
                  </a:cubicBezTo>
                  <a:cubicBezTo>
                    <a:pt x="1" y="15138"/>
                    <a:pt x="5321" y="20458"/>
                    <a:pt x="11845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3" name="Google Shape;313;p19"/>
          <p:cNvGrpSpPr/>
          <p:nvPr/>
        </p:nvGrpSpPr>
        <p:grpSpPr>
          <a:xfrm>
            <a:off x="8322114" y="3507380"/>
            <a:ext cx="630131" cy="630131"/>
            <a:chOff x="6323089" y="3637093"/>
            <a:chExt cx="630131" cy="630131"/>
          </a:xfrm>
        </p:grpSpPr>
        <p:sp>
          <p:nvSpPr>
            <p:cNvPr id="314" name="Google Shape;314;p19"/>
            <p:cNvSpPr/>
            <p:nvPr/>
          </p:nvSpPr>
          <p:spPr>
            <a:xfrm>
              <a:off x="6368635" y="3682639"/>
              <a:ext cx="539039" cy="539012"/>
            </a:xfrm>
            <a:custGeom>
              <a:rect b="b" l="l" r="r" t="t"/>
              <a:pathLst>
                <a:path extrusionOk="0" h="20237" w="20238">
                  <a:moveTo>
                    <a:pt x="10135" y="1"/>
                  </a:moveTo>
                  <a:cubicBezTo>
                    <a:pt x="4530" y="1"/>
                    <a:pt x="1" y="4529"/>
                    <a:pt x="1" y="10103"/>
                  </a:cubicBezTo>
                  <a:cubicBezTo>
                    <a:pt x="1" y="15708"/>
                    <a:pt x="4530" y="20237"/>
                    <a:pt x="10135" y="20237"/>
                  </a:cubicBezTo>
                  <a:cubicBezTo>
                    <a:pt x="15709" y="20237"/>
                    <a:pt x="20237" y="15708"/>
                    <a:pt x="20237" y="10103"/>
                  </a:cubicBezTo>
                  <a:cubicBezTo>
                    <a:pt x="20237" y="4529"/>
                    <a:pt x="15709" y="1"/>
                    <a:pt x="10135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9"/>
            <p:cNvSpPr/>
            <p:nvPr/>
          </p:nvSpPr>
          <p:spPr>
            <a:xfrm>
              <a:off x="6504447" y="3817598"/>
              <a:ext cx="124013" cy="124865"/>
            </a:xfrm>
            <a:custGeom>
              <a:rect b="b" l="l" r="r" t="t"/>
              <a:pathLst>
                <a:path extrusionOk="0" h="4688" w="4656">
                  <a:moveTo>
                    <a:pt x="4054" y="381"/>
                  </a:moveTo>
                  <a:cubicBezTo>
                    <a:pt x="4213" y="381"/>
                    <a:pt x="4308" y="476"/>
                    <a:pt x="4308" y="602"/>
                  </a:cubicBezTo>
                  <a:lnTo>
                    <a:pt x="4308" y="4086"/>
                  </a:lnTo>
                  <a:cubicBezTo>
                    <a:pt x="4308" y="4213"/>
                    <a:pt x="4213" y="4339"/>
                    <a:pt x="4054" y="4339"/>
                  </a:cubicBezTo>
                  <a:lnTo>
                    <a:pt x="602" y="4339"/>
                  </a:lnTo>
                  <a:cubicBezTo>
                    <a:pt x="444" y="4339"/>
                    <a:pt x="349" y="4213"/>
                    <a:pt x="349" y="4086"/>
                  </a:cubicBezTo>
                  <a:lnTo>
                    <a:pt x="349" y="602"/>
                  </a:lnTo>
                  <a:cubicBezTo>
                    <a:pt x="349" y="476"/>
                    <a:pt x="444" y="381"/>
                    <a:pt x="602" y="381"/>
                  </a:cubicBezTo>
                  <a:close/>
                  <a:moveTo>
                    <a:pt x="602" y="1"/>
                  </a:moveTo>
                  <a:cubicBezTo>
                    <a:pt x="254" y="1"/>
                    <a:pt x="1" y="286"/>
                    <a:pt x="1" y="602"/>
                  </a:cubicBezTo>
                  <a:lnTo>
                    <a:pt x="1" y="4086"/>
                  </a:lnTo>
                  <a:cubicBezTo>
                    <a:pt x="1" y="4403"/>
                    <a:pt x="254" y="4688"/>
                    <a:pt x="602" y="4688"/>
                  </a:cubicBezTo>
                  <a:lnTo>
                    <a:pt x="4054" y="4688"/>
                  </a:lnTo>
                  <a:cubicBezTo>
                    <a:pt x="4403" y="4688"/>
                    <a:pt x="4656" y="4403"/>
                    <a:pt x="4656" y="4086"/>
                  </a:cubicBezTo>
                  <a:lnTo>
                    <a:pt x="4656" y="602"/>
                  </a:lnTo>
                  <a:cubicBezTo>
                    <a:pt x="4656" y="286"/>
                    <a:pt x="4403" y="1"/>
                    <a:pt x="40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9"/>
            <p:cNvSpPr/>
            <p:nvPr/>
          </p:nvSpPr>
          <p:spPr>
            <a:xfrm>
              <a:off x="6647850" y="3817598"/>
              <a:ext cx="124865" cy="124865"/>
            </a:xfrm>
            <a:custGeom>
              <a:rect b="b" l="l" r="r" t="t"/>
              <a:pathLst>
                <a:path extrusionOk="0" h="4688" w="4688">
                  <a:moveTo>
                    <a:pt x="4086" y="381"/>
                  </a:moveTo>
                  <a:cubicBezTo>
                    <a:pt x="4212" y="381"/>
                    <a:pt x="4307" y="476"/>
                    <a:pt x="4307" y="602"/>
                  </a:cubicBezTo>
                  <a:lnTo>
                    <a:pt x="4307" y="4086"/>
                  </a:lnTo>
                  <a:cubicBezTo>
                    <a:pt x="4307" y="4213"/>
                    <a:pt x="4212" y="4339"/>
                    <a:pt x="4086" y="4339"/>
                  </a:cubicBezTo>
                  <a:lnTo>
                    <a:pt x="602" y="4339"/>
                  </a:lnTo>
                  <a:cubicBezTo>
                    <a:pt x="475" y="4339"/>
                    <a:pt x="349" y="4213"/>
                    <a:pt x="349" y="4086"/>
                  </a:cubicBezTo>
                  <a:lnTo>
                    <a:pt x="349" y="602"/>
                  </a:lnTo>
                  <a:cubicBezTo>
                    <a:pt x="349" y="476"/>
                    <a:pt x="475" y="381"/>
                    <a:pt x="602" y="381"/>
                  </a:cubicBezTo>
                  <a:close/>
                  <a:moveTo>
                    <a:pt x="602" y="1"/>
                  </a:moveTo>
                  <a:cubicBezTo>
                    <a:pt x="254" y="1"/>
                    <a:pt x="0" y="286"/>
                    <a:pt x="0" y="602"/>
                  </a:cubicBezTo>
                  <a:lnTo>
                    <a:pt x="0" y="4086"/>
                  </a:lnTo>
                  <a:cubicBezTo>
                    <a:pt x="0" y="4403"/>
                    <a:pt x="254" y="4688"/>
                    <a:pt x="602" y="4688"/>
                  </a:cubicBezTo>
                  <a:lnTo>
                    <a:pt x="4086" y="4688"/>
                  </a:lnTo>
                  <a:cubicBezTo>
                    <a:pt x="4402" y="4688"/>
                    <a:pt x="4687" y="4403"/>
                    <a:pt x="4687" y="4086"/>
                  </a:cubicBezTo>
                  <a:lnTo>
                    <a:pt x="4687" y="602"/>
                  </a:lnTo>
                  <a:cubicBezTo>
                    <a:pt x="4687" y="286"/>
                    <a:pt x="4402" y="1"/>
                    <a:pt x="408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19"/>
            <p:cNvSpPr/>
            <p:nvPr/>
          </p:nvSpPr>
          <p:spPr>
            <a:xfrm>
              <a:off x="6504447" y="3961827"/>
              <a:ext cx="124013" cy="124039"/>
            </a:xfrm>
            <a:custGeom>
              <a:rect b="b" l="l" r="r" t="t"/>
              <a:pathLst>
                <a:path extrusionOk="0" h="4657" w="4656">
                  <a:moveTo>
                    <a:pt x="4054" y="349"/>
                  </a:moveTo>
                  <a:cubicBezTo>
                    <a:pt x="4213" y="349"/>
                    <a:pt x="4308" y="444"/>
                    <a:pt x="4308" y="603"/>
                  </a:cubicBezTo>
                  <a:lnTo>
                    <a:pt x="4308" y="4055"/>
                  </a:lnTo>
                  <a:cubicBezTo>
                    <a:pt x="4308" y="4213"/>
                    <a:pt x="4213" y="4308"/>
                    <a:pt x="4054" y="4308"/>
                  </a:cubicBezTo>
                  <a:lnTo>
                    <a:pt x="602" y="4308"/>
                  </a:lnTo>
                  <a:cubicBezTo>
                    <a:pt x="444" y="4308"/>
                    <a:pt x="349" y="4213"/>
                    <a:pt x="349" y="4055"/>
                  </a:cubicBezTo>
                  <a:lnTo>
                    <a:pt x="349" y="603"/>
                  </a:lnTo>
                  <a:cubicBezTo>
                    <a:pt x="349" y="476"/>
                    <a:pt x="444" y="349"/>
                    <a:pt x="602" y="349"/>
                  </a:cubicBezTo>
                  <a:close/>
                  <a:moveTo>
                    <a:pt x="602" y="1"/>
                  </a:moveTo>
                  <a:cubicBezTo>
                    <a:pt x="254" y="1"/>
                    <a:pt x="1" y="254"/>
                    <a:pt x="1" y="603"/>
                  </a:cubicBezTo>
                  <a:lnTo>
                    <a:pt x="1" y="4055"/>
                  </a:lnTo>
                  <a:cubicBezTo>
                    <a:pt x="1" y="4403"/>
                    <a:pt x="254" y="4656"/>
                    <a:pt x="602" y="4656"/>
                  </a:cubicBezTo>
                  <a:lnTo>
                    <a:pt x="4054" y="4656"/>
                  </a:lnTo>
                  <a:cubicBezTo>
                    <a:pt x="4403" y="4656"/>
                    <a:pt x="4656" y="4403"/>
                    <a:pt x="4656" y="4055"/>
                  </a:cubicBezTo>
                  <a:lnTo>
                    <a:pt x="4656" y="603"/>
                  </a:lnTo>
                  <a:cubicBezTo>
                    <a:pt x="4656" y="254"/>
                    <a:pt x="4403" y="1"/>
                    <a:pt x="40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9"/>
            <p:cNvSpPr/>
            <p:nvPr/>
          </p:nvSpPr>
          <p:spPr>
            <a:xfrm>
              <a:off x="6647850" y="3961827"/>
              <a:ext cx="124865" cy="124039"/>
            </a:xfrm>
            <a:custGeom>
              <a:rect b="b" l="l" r="r" t="t"/>
              <a:pathLst>
                <a:path extrusionOk="0" h="4657" w="4688">
                  <a:moveTo>
                    <a:pt x="2344" y="1"/>
                  </a:moveTo>
                  <a:cubicBezTo>
                    <a:pt x="2249" y="1"/>
                    <a:pt x="2154" y="64"/>
                    <a:pt x="2154" y="159"/>
                  </a:cubicBezTo>
                  <a:lnTo>
                    <a:pt x="2154" y="2154"/>
                  </a:lnTo>
                  <a:lnTo>
                    <a:pt x="190" y="2154"/>
                  </a:lnTo>
                  <a:cubicBezTo>
                    <a:pt x="64" y="2154"/>
                    <a:pt x="0" y="2218"/>
                    <a:pt x="0" y="2344"/>
                  </a:cubicBezTo>
                  <a:cubicBezTo>
                    <a:pt x="0" y="2439"/>
                    <a:pt x="64" y="2503"/>
                    <a:pt x="190" y="2503"/>
                  </a:cubicBezTo>
                  <a:lnTo>
                    <a:pt x="2154" y="2503"/>
                  </a:lnTo>
                  <a:lnTo>
                    <a:pt x="2154" y="4498"/>
                  </a:lnTo>
                  <a:cubicBezTo>
                    <a:pt x="2154" y="4593"/>
                    <a:pt x="2249" y="4656"/>
                    <a:pt x="2344" y="4656"/>
                  </a:cubicBezTo>
                  <a:cubicBezTo>
                    <a:pt x="2439" y="4656"/>
                    <a:pt x="2502" y="4593"/>
                    <a:pt x="2502" y="4498"/>
                  </a:cubicBezTo>
                  <a:lnTo>
                    <a:pt x="2502" y="2503"/>
                  </a:lnTo>
                  <a:lnTo>
                    <a:pt x="4497" y="2503"/>
                  </a:lnTo>
                  <a:cubicBezTo>
                    <a:pt x="4592" y="2503"/>
                    <a:pt x="4687" y="2439"/>
                    <a:pt x="4687" y="2344"/>
                  </a:cubicBezTo>
                  <a:cubicBezTo>
                    <a:pt x="4687" y="2218"/>
                    <a:pt x="4592" y="2154"/>
                    <a:pt x="4497" y="2154"/>
                  </a:cubicBezTo>
                  <a:lnTo>
                    <a:pt x="2502" y="2154"/>
                  </a:lnTo>
                  <a:lnTo>
                    <a:pt x="2502" y="159"/>
                  </a:lnTo>
                  <a:cubicBezTo>
                    <a:pt x="2502" y="64"/>
                    <a:pt x="2439" y="1"/>
                    <a:pt x="23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9"/>
            <p:cNvSpPr/>
            <p:nvPr/>
          </p:nvSpPr>
          <p:spPr>
            <a:xfrm>
              <a:off x="6533133" y="3637093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12383" y="20110"/>
                  </a:moveTo>
                  <a:cubicBezTo>
                    <a:pt x="14473" y="17988"/>
                    <a:pt x="15772" y="15043"/>
                    <a:pt x="15772" y="11813"/>
                  </a:cubicBezTo>
                  <a:cubicBezTo>
                    <a:pt x="15772" y="5289"/>
                    <a:pt x="10483" y="0"/>
                    <a:pt x="3959" y="0"/>
                  </a:cubicBezTo>
                  <a:cubicBezTo>
                    <a:pt x="2566" y="0"/>
                    <a:pt x="1235" y="254"/>
                    <a:pt x="0" y="666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9"/>
            <p:cNvSpPr/>
            <p:nvPr/>
          </p:nvSpPr>
          <p:spPr>
            <a:xfrm>
              <a:off x="6323089" y="3722298"/>
              <a:ext cx="315518" cy="544925"/>
            </a:xfrm>
            <a:custGeom>
              <a:rect b="b" l="l" r="r" t="t"/>
              <a:pathLst>
                <a:path extrusionOk="0" fill="none" h="20459" w="11846">
                  <a:moveTo>
                    <a:pt x="3738" y="0"/>
                  </a:moveTo>
                  <a:cubicBezTo>
                    <a:pt x="1458" y="2154"/>
                    <a:pt x="1" y="5225"/>
                    <a:pt x="1" y="8614"/>
                  </a:cubicBezTo>
                  <a:cubicBezTo>
                    <a:pt x="1" y="15138"/>
                    <a:pt x="5321" y="20458"/>
                    <a:pt x="11845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1" name="Google Shape;321;p19"/>
          <p:cNvGrpSpPr/>
          <p:nvPr/>
        </p:nvGrpSpPr>
        <p:grpSpPr>
          <a:xfrm>
            <a:off x="109326" y="1855068"/>
            <a:ext cx="630104" cy="630131"/>
            <a:chOff x="2190776" y="1361318"/>
            <a:chExt cx="630104" cy="630131"/>
          </a:xfrm>
        </p:grpSpPr>
        <p:sp>
          <p:nvSpPr>
            <p:cNvPr id="322" name="Google Shape;322;p19"/>
            <p:cNvSpPr/>
            <p:nvPr/>
          </p:nvSpPr>
          <p:spPr>
            <a:xfrm>
              <a:off x="2200045" y="1406731"/>
              <a:ext cx="611566" cy="539305"/>
            </a:xfrm>
            <a:custGeom>
              <a:rect b="b" l="l" r="r" t="t"/>
              <a:pathLst>
                <a:path extrusionOk="0" h="20248" w="22961">
                  <a:moveTo>
                    <a:pt x="11461" y="1"/>
                  </a:moveTo>
                  <a:cubicBezTo>
                    <a:pt x="10173" y="1"/>
                    <a:pt x="8864" y="247"/>
                    <a:pt x="7601" y="766"/>
                  </a:cubicBezTo>
                  <a:cubicBezTo>
                    <a:pt x="2439" y="2919"/>
                    <a:pt x="0" y="8842"/>
                    <a:pt x="2122" y="14004"/>
                  </a:cubicBezTo>
                  <a:cubicBezTo>
                    <a:pt x="3749" y="17902"/>
                    <a:pt x="7525" y="20248"/>
                    <a:pt x="11500" y="20248"/>
                  </a:cubicBezTo>
                  <a:cubicBezTo>
                    <a:pt x="12788" y="20248"/>
                    <a:pt x="14097" y="20001"/>
                    <a:pt x="15360" y="19482"/>
                  </a:cubicBezTo>
                  <a:cubicBezTo>
                    <a:pt x="20522" y="17329"/>
                    <a:pt x="22960" y="11407"/>
                    <a:pt x="20839" y="6245"/>
                  </a:cubicBezTo>
                  <a:cubicBezTo>
                    <a:pt x="19212" y="2346"/>
                    <a:pt x="15436" y="1"/>
                    <a:pt x="11461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9"/>
            <p:cNvSpPr/>
            <p:nvPr/>
          </p:nvSpPr>
          <p:spPr>
            <a:xfrm>
              <a:off x="2190776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1"/>
                  </a:moveTo>
                  <a:cubicBezTo>
                    <a:pt x="1298" y="17989"/>
                    <a:pt x="0" y="15044"/>
                    <a:pt x="0" y="11813"/>
                  </a:cubicBezTo>
                  <a:cubicBezTo>
                    <a:pt x="0" y="5289"/>
                    <a:pt x="5289" y="1"/>
                    <a:pt x="11813" y="1"/>
                  </a:cubicBezTo>
                  <a:cubicBezTo>
                    <a:pt x="13206" y="1"/>
                    <a:pt x="14536" y="254"/>
                    <a:pt x="15771" y="69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9"/>
            <p:cNvSpPr/>
            <p:nvPr/>
          </p:nvSpPr>
          <p:spPr>
            <a:xfrm>
              <a:off x="2505388" y="1446524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6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5" name="Google Shape;325;p19"/>
          <p:cNvGrpSpPr/>
          <p:nvPr/>
        </p:nvGrpSpPr>
        <p:grpSpPr>
          <a:xfrm>
            <a:off x="124826" y="3503818"/>
            <a:ext cx="630104" cy="630131"/>
            <a:chOff x="2190776" y="3637093"/>
            <a:chExt cx="630104" cy="630131"/>
          </a:xfrm>
        </p:grpSpPr>
        <p:sp>
          <p:nvSpPr>
            <p:cNvPr id="326" name="Google Shape;326;p19"/>
            <p:cNvSpPr/>
            <p:nvPr/>
          </p:nvSpPr>
          <p:spPr>
            <a:xfrm>
              <a:off x="2236321" y="3682639"/>
              <a:ext cx="539012" cy="539012"/>
            </a:xfrm>
            <a:custGeom>
              <a:rect b="b" l="l" r="r" t="t"/>
              <a:pathLst>
                <a:path extrusionOk="0" h="20237" w="20237">
                  <a:moveTo>
                    <a:pt x="10103" y="1"/>
                  </a:moveTo>
                  <a:cubicBezTo>
                    <a:pt x="4529" y="1"/>
                    <a:pt x="0" y="4529"/>
                    <a:pt x="0" y="10103"/>
                  </a:cubicBezTo>
                  <a:cubicBezTo>
                    <a:pt x="0" y="15708"/>
                    <a:pt x="4529" y="20237"/>
                    <a:pt x="10103" y="20237"/>
                  </a:cubicBezTo>
                  <a:cubicBezTo>
                    <a:pt x="15708" y="20237"/>
                    <a:pt x="20237" y="15708"/>
                    <a:pt x="20237" y="10103"/>
                  </a:cubicBezTo>
                  <a:cubicBezTo>
                    <a:pt x="20237" y="4529"/>
                    <a:pt x="15708" y="1"/>
                    <a:pt x="1010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9"/>
            <p:cNvSpPr/>
            <p:nvPr/>
          </p:nvSpPr>
          <p:spPr>
            <a:xfrm>
              <a:off x="2343447" y="3828572"/>
              <a:ext cx="308753" cy="247173"/>
            </a:xfrm>
            <a:custGeom>
              <a:rect b="b" l="l" r="r" t="t"/>
              <a:pathLst>
                <a:path extrusionOk="0" h="9280" w="11592">
                  <a:moveTo>
                    <a:pt x="11211" y="380"/>
                  </a:moveTo>
                  <a:lnTo>
                    <a:pt x="11211" y="6176"/>
                  </a:lnTo>
                  <a:lnTo>
                    <a:pt x="3104" y="6176"/>
                  </a:lnTo>
                  <a:lnTo>
                    <a:pt x="3104" y="380"/>
                  </a:lnTo>
                  <a:close/>
                  <a:moveTo>
                    <a:pt x="2692" y="1742"/>
                  </a:moveTo>
                  <a:lnTo>
                    <a:pt x="2692" y="6556"/>
                  </a:lnTo>
                  <a:lnTo>
                    <a:pt x="9849" y="6556"/>
                  </a:lnTo>
                  <a:lnTo>
                    <a:pt x="9849" y="7537"/>
                  </a:lnTo>
                  <a:lnTo>
                    <a:pt x="1742" y="7537"/>
                  </a:lnTo>
                  <a:lnTo>
                    <a:pt x="1742" y="1742"/>
                  </a:lnTo>
                  <a:close/>
                  <a:moveTo>
                    <a:pt x="1362" y="3104"/>
                  </a:moveTo>
                  <a:lnTo>
                    <a:pt x="1362" y="7918"/>
                  </a:lnTo>
                  <a:lnTo>
                    <a:pt x="8487" y="7918"/>
                  </a:lnTo>
                  <a:lnTo>
                    <a:pt x="8487" y="8899"/>
                  </a:lnTo>
                  <a:lnTo>
                    <a:pt x="380" y="8899"/>
                  </a:lnTo>
                  <a:lnTo>
                    <a:pt x="380" y="3104"/>
                  </a:lnTo>
                  <a:close/>
                  <a:moveTo>
                    <a:pt x="2692" y="0"/>
                  </a:moveTo>
                  <a:lnTo>
                    <a:pt x="2692" y="1362"/>
                  </a:lnTo>
                  <a:lnTo>
                    <a:pt x="1362" y="1362"/>
                  </a:lnTo>
                  <a:lnTo>
                    <a:pt x="1362" y="2692"/>
                  </a:lnTo>
                  <a:lnTo>
                    <a:pt x="0" y="2692"/>
                  </a:lnTo>
                  <a:lnTo>
                    <a:pt x="0" y="9279"/>
                  </a:lnTo>
                  <a:lnTo>
                    <a:pt x="8899" y="9279"/>
                  </a:lnTo>
                  <a:lnTo>
                    <a:pt x="8899" y="7918"/>
                  </a:lnTo>
                  <a:lnTo>
                    <a:pt x="10229" y="7918"/>
                  </a:lnTo>
                  <a:lnTo>
                    <a:pt x="10229" y="6556"/>
                  </a:lnTo>
                  <a:lnTo>
                    <a:pt x="11591" y="6556"/>
                  </a:lnTo>
                  <a:lnTo>
                    <a:pt x="115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9"/>
            <p:cNvSpPr/>
            <p:nvPr/>
          </p:nvSpPr>
          <p:spPr>
            <a:xfrm>
              <a:off x="2190776" y="3637093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0"/>
                  </a:moveTo>
                  <a:cubicBezTo>
                    <a:pt x="1298" y="17988"/>
                    <a:pt x="0" y="15043"/>
                    <a:pt x="0" y="11813"/>
                  </a:cubicBezTo>
                  <a:cubicBezTo>
                    <a:pt x="0" y="5289"/>
                    <a:pt x="5289" y="0"/>
                    <a:pt x="11813" y="0"/>
                  </a:cubicBezTo>
                  <a:cubicBezTo>
                    <a:pt x="13206" y="0"/>
                    <a:pt x="14536" y="254"/>
                    <a:pt x="15771" y="666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9"/>
            <p:cNvSpPr/>
            <p:nvPr/>
          </p:nvSpPr>
          <p:spPr>
            <a:xfrm>
              <a:off x="2505388" y="3722298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5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30" name="Google Shape;3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2175" y="1703425"/>
            <a:ext cx="2470125" cy="2470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1" name="Google Shape;331;p19"/>
          <p:cNvGrpSpPr/>
          <p:nvPr/>
        </p:nvGrpSpPr>
        <p:grpSpPr>
          <a:xfrm>
            <a:off x="5934854" y="2164733"/>
            <a:ext cx="792362" cy="1852321"/>
            <a:chOff x="5683154" y="1675958"/>
            <a:chExt cx="792362" cy="1852321"/>
          </a:xfrm>
        </p:grpSpPr>
        <p:sp>
          <p:nvSpPr>
            <p:cNvPr id="332" name="Google Shape;332;p19"/>
            <p:cNvSpPr/>
            <p:nvPr/>
          </p:nvSpPr>
          <p:spPr>
            <a:xfrm>
              <a:off x="5971076" y="1675958"/>
              <a:ext cx="504440" cy="27"/>
            </a:xfrm>
            <a:custGeom>
              <a:rect b="b" l="l" r="r" t="t"/>
              <a:pathLst>
                <a:path extrusionOk="0" fill="none" h="1" w="18939">
                  <a:moveTo>
                    <a:pt x="18939" y="0"/>
                  </a:moveTo>
                  <a:lnTo>
                    <a:pt x="1" y="0"/>
                  </a:ln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9"/>
            <p:cNvSpPr/>
            <p:nvPr/>
          </p:nvSpPr>
          <p:spPr>
            <a:xfrm>
              <a:off x="5683154" y="3528252"/>
              <a:ext cx="716162" cy="27"/>
            </a:xfrm>
            <a:custGeom>
              <a:rect b="b" l="l" r="r" t="t"/>
              <a:pathLst>
                <a:path extrusionOk="0" fill="none" h="1" w="26888">
                  <a:moveTo>
                    <a:pt x="26888" y="1"/>
                  </a:moveTo>
                  <a:lnTo>
                    <a:pt x="1" y="1"/>
                  </a:ln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4" name="Google Shape;334;p19"/>
          <p:cNvSpPr/>
          <p:nvPr/>
        </p:nvSpPr>
        <p:spPr>
          <a:xfrm>
            <a:off x="3062935" y="1589083"/>
            <a:ext cx="3260177" cy="2951424"/>
          </a:xfrm>
          <a:custGeom>
            <a:rect b="b" l="l" r="r" t="t"/>
            <a:pathLst>
              <a:path extrusionOk="0" fill="none" h="110810" w="122402">
                <a:moveTo>
                  <a:pt x="25335" y="0"/>
                </a:moveTo>
                <a:cubicBezTo>
                  <a:pt x="10008" y="11148"/>
                  <a:pt x="0" y="29199"/>
                  <a:pt x="0" y="49594"/>
                </a:cubicBezTo>
                <a:cubicBezTo>
                  <a:pt x="0" y="83416"/>
                  <a:pt x="27394" y="110810"/>
                  <a:pt x="61185" y="110810"/>
                </a:cubicBezTo>
                <a:cubicBezTo>
                  <a:pt x="95007" y="110810"/>
                  <a:pt x="122401" y="83416"/>
                  <a:pt x="122401" y="49594"/>
                </a:cubicBezTo>
                <a:cubicBezTo>
                  <a:pt x="122401" y="29199"/>
                  <a:pt x="112394" y="11116"/>
                  <a:pt x="97034" y="0"/>
                </a:cubicBezTo>
              </a:path>
            </a:pathLst>
          </a:custGeom>
          <a:noFill/>
          <a:ln cap="flat" cmpd="sng" w="7925">
            <a:solidFill>
              <a:srgbClr val="CECECE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5" name="Google Shape;335;p19"/>
          <p:cNvGrpSpPr/>
          <p:nvPr/>
        </p:nvGrpSpPr>
        <p:grpSpPr>
          <a:xfrm>
            <a:off x="348953" y="2001676"/>
            <a:ext cx="150831" cy="336926"/>
            <a:chOff x="2749016" y="4291176"/>
            <a:chExt cx="150831" cy="336926"/>
          </a:xfrm>
        </p:grpSpPr>
        <p:sp>
          <p:nvSpPr>
            <p:cNvPr id="336" name="Google Shape;336;p19"/>
            <p:cNvSpPr/>
            <p:nvPr/>
          </p:nvSpPr>
          <p:spPr>
            <a:xfrm>
              <a:off x="2799399" y="4307472"/>
              <a:ext cx="51942" cy="114865"/>
            </a:xfrm>
            <a:custGeom>
              <a:rect b="b" l="l" r="r" t="t"/>
              <a:pathLst>
                <a:path extrusionOk="0" h="3609" w="1632">
                  <a:moveTo>
                    <a:pt x="810" y="1"/>
                  </a:moveTo>
                  <a:cubicBezTo>
                    <a:pt x="727" y="1"/>
                    <a:pt x="667" y="72"/>
                    <a:pt x="667" y="144"/>
                  </a:cubicBezTo>
                  <a:lnTo>
                    <a:pt x="667" y="489"/>
                  </a:lnTo>
                  <a:cubicBezTo>
                    <a:pt x="298" y="525"/>
                    <a:pt x="1" y="846"/>
                    <a:pt x="1" y="1215"/>
                  </a:cubicBezTo>
                  <a:cubicBezTo>
                    <a:pt x="1" y="1620"/>
                    <a:pt x="322" y="1942"/>
                    <a:pt x="727" y="1942"/>
                  </a:cubicBezTo>
                  <a:lnTo>
                    <a:pt x="894" y="1942"/>
                  </a:lnTo>
                  <a:cubicBezTo>
                    <a:pt x="1132" y="1942"/>
                    <a:pt x="1322" y="2144"/>
                    <a:pt x="1322" y="2382"/>
                  </a:cubicBezTo>
                  <a:cubicBezTo>
                    <a:pt x="1322" y="2620"/>
                    <a:pt x="1132" y="2811"/>
                    <a:pt x="894" y="2811"/>
                  </a:cubicBezTo>
                  <a:lnTo>
                    <a:pt x="632" y="2811"/>
                  </a:lnTo>
                  <a:cubicBezTo>
                    <a:pt x="441" y="2811"/>
                    <a:pt x="298" y="2656"/>
                    <a:pt x="298" y="2466"/>
                  </a:cubicBezTo>
                  <a:cubicBezTo>
                    <a:pt x="298" y="2382"/>
                    <a:pt x="215" y="2323"/>
                    <a:pt x="144" y="2323"/>
                  </a:cubicBezTo>
                  <a:cubicBezTo>
                    <a:pt x="48" y="2323"/>
                    <a:pt x="1" y="2394"/>
                    <a:pt x="1" y="2466"/>
                  </a:cubicBezTo>
                  <a:cubicBezTo>
                    <a:pt x="1" y="2823"/>
                    <a:pt x="298" y="3120"/>
                    <a:pt x="644" y="3120"/>
                  </a:cubicBezTo>
                  <a:lnTo>
                    <a:pt x="667" y="3120"/>
                  </a:lnTo>
                  <a:lnTo>
                    <a:pt x="667" y="3466"/>
                  </a:lnTo>
                  <a:cubicBezTo>
                    <a:pt x="667" y="3549"/>
                    <a:pt x="739" y="3609"/>
                    <a:pt x="810" y="3609"/>
                  </a:cubicBezTo>
                  <a:cubicBezTo>
                    <a:pt x="906" y="3609"/>
                    <a:pt x="965" y="3537"/>
                    <a:pt x="965" y="3466"/>
                  </a:cubicBezTo>
                  <a:lnTo>
                    <a:pt x="965" y="3120"/>
                  </a:lnTo>
                  <a:cubicBezTo>
                    <a:pt x="1334" y="3097"/>
                    <a:pt x="1632" y="2763"/>
                    <a:pt x="1632" y="2394"/>
                  </a:cubicBezTo>
                  <a:cubicBezTo>
                    <a:pt x="1632" y="1989"/>
                    <a:pt x="1298" y="1668"/>
                    <a:pt x="906" y="1668"/>
                  </a:cubicBezTo>
                  <a:lnTo>
                    <a:pt x="739" y="1668"/>
                  </a:lnTo>
                  <a:cubicBezTo>
                    <a:pt x="501" y="1668"/>
                    <a:pt x="310" y="1477"/>
                    <a:pt x="310" y="1239"/>
                  </a:cubicBezTo>
                  <a:cubicBezTo>
                    <a:pt x="310" y="1001"/>
                    <a:pt x="501" y="799"/>
                    <a:pt x="739" y="799"/>
                  </a:cubicBezTo>
                  <a:lnTo>
                    <a:pt x="989" y="799"/>
                  </a:lnTo>
                  <a:cubicBezTo>
                    <a:pt x="1191" y="799"/>
                    <a:pt x="1334" y="953"/>
                    <a:pt x="1334" y="1144"/>
                  </a:cubicBezTo>
                  <a:lnTo>
                    <a:pt x="1334" y="1311"/>
                  </a:lnTo>
                  <a:cubicBezTo>
                    <a:pt x="1322" y="1382"/>
                    <a:pt x="1394" y="1453"/>
                    <a:pt x="1489" y="1453"/>
                  </a:cubicBezTo>
                  <a:cubicBezTo>
                    <a:pt x="1572" y="1453"/>
                    <a:pt x="1632" y="1382"/>
                    <a:pt x="1632" y="1311"/>
                  </a:cubicBezTo>
                  <a:lnTo>
                    <a:pt x="1632" y="1144"/>
                  </a:lnTo>
                  <a:cubicBezTo>
                    <a:pt x="1632" y="787"/>
                    <a:pt x="1334" y="489"/>
                    <a:pt x="977" y="489"/>
                  </a:cubicBezTo>
                  <a:lnTo>
                    <a:pt x="965" y="489"/>
                  </a:lnTo>
                  <a:lnTo>
                    <a:pt x="965" y="144"/>
                  </a:lnTo>
                  <a:cubicBezTo>
                    <a:pt x="965" y="60"/>
                    <a:pt x="894" y="1"/>
                    <a:pt x="8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9"/>
            <p:cNvSpPr/>
            <p:nvPr/>
          </p:nvSpPr>
          <p:spPr>
            <a:xfrm>
              <a:off x="2750894" y="4291176"/>
              <a:ext cx="147075" cy="336926"/>
            </a:xfrm>
            <a:custGeom>
              <a:rect b="b" l="l" r="r" t="t"/>
              <a:pathLst>
                <a:path extrusionOk="0" h="10586" w="4621">
                  <a:moveTo>
                    <a:pt x="2310" y="299"/>
                  </a:moveTo>
                  <a:cubicBezTo>
                    <a:pt x="3406" y="299"/>
                    <a:pt x="4323" y="1192"/>
                    <a:pt x="4323" y="2311"/>
                  </a:cubicBezTo>
                  <a:cubicBezTo>
                    <a:pt x="4323" y="3418"/>
                    <a:pt x="3430" y="4323"/>
                    <a:pt x="2310" y="4323"/>
                  </a:cubicBezTo>
                  <a:cubicBezTo>
                    <a:pt x="1203" y="4311"/>
                    <a:pt x="298" y="3418"/>
                    <a:pt x="298" y="2311"/>
                  </a:cubicBezTo>
                  <a:cubicBezTo>
                    <a:pt x="298" y="1215"/>
                    <a:pt x="1191" y="299"/>
                    <a:pt x="2310" y="299"/>
                  </a:cubicBezTo>
                  <a:close/>
                  <a:moveTo>
                    <a:pt x="4299" y="7288"/>
                  </a:moveTo>
                  <a:lnTo>
                    <a:pt x="4299" y="7621"/>
                  </a:lnTo>
                  <a:lnTo>
                    <a:pt x="3620" y="7621"/>
                  </a:lnTo>
                  <a:cubicBezTo>
                    <a:pt x="3525" y="7621"/>
                    <a:pt x="3465" y="7704"/>
                    <a:pt x="3465" y="7776"/>
                  </a:cubicBezTo>
                  <a:cubicBezTo>
                    <a:pt x="3465" y="7859"/>
                    <a:pt x="3549" y="7919"/>
                    <a:pt x="3620" y="7919"/>
                  </a:cubicBezTo>
                  <a:lnTo>
                    <a:pt x="3787" y="7919"/>
                  </a:lnTo>
                  <a:lnTo>
                    <a:pt x="3727" y="8442"/>
                  </a:lnTo>
                  <a:lnTo>
                    <a:pt x="882" y="8442"/>
                  </a:lnTo>
                  <a:lnTo>
                    <a:pt x="822" y="7919"/>
                  </a:lnTo>
                  <a:lnTo>
                    <a:pt x="2894" y="7919"/>
                  </a:lnTo>
                  <a:cubicBezTo>
                    <a:pt x="2977" y="7919"/>
                    <a:pt x="3037" y="7847"/>
                    <a:pt x="3037" y="7776"/>
                  </a:cubicBezTo>
                  <a:cubicBezTo>
                    <a:pt x="3037" y="7680"/>
                    <a:pt x="2965" y="7621"/>
                    <a:pt x="2894" y="7621"/>
                  </a:cubicBezTo>
                  <a:lnTo>
                    <a:pt x="298" y="7621"/>
                  </a:lnTo>
                  <a:lnTo>
                    <a:pt x="298" y="7288"/>
                  </a:lnTo>
                  <a:close/>
                  <a:moveTo>
                    <a:pt x="3692" y="8776"/>
                  </a:moveTo>
                  <a:lnTo>
                    <a:pt x="3608" y="9455"/>
                  </a:lnTo>
                  <a:lnTo>
                    <a:pt x="1013" y="9455"/>
                  </a:lnTo>
                  <a:lnTo>
                    <a:pt x="929" y="8776"/>
                  </a:lnTo>
                  <a:close/>
                  <a:moveTo>
                    <a:pt x="3573" y="9764"/>
                  </a:moveTo>
                  <a:lnTo>
                    <a:pt x="3501" y="10288"/>
                  </a:lnTo>
                  <a:lnTo>
                    <a:pt x="1120" y="10288"/>
                  </a:lnTo>
                  <a:lnTo>
                    <a:pt x="1060" y="9764"/>
                  </a:lnTo>
                  <a:close/>
                  <a:moveTo>
                    <a:pt x="2310" y="1"/>
                  </a:moveTo>
                  <a:cubicBezTo>
                    <a:pt x="1048" y="1"/>
                    <a:pt x="1" y="1049"/>
                    <a:pt x="1" y="2311"/>
                  </a:cubicBezTo>
                  <a:cubicBezTo>
                    <a:pt x="1" y="3537"/>
                    <a:pt x="953" y="4549"/>
                    <a:pt x="2156" y="4621"/>
                  </a:cubicBezTo>
                  <a:lnTo>
                    <a:pt x="2156" y="6966"/>
                  </a:lnTo>
                  <a:lnTo>
                    <a:pt x="155" y="6966"/>
                  </a:lnTo>
                  <a:cubicBezTo>
                    <a:pt x="60" y="6966"/>
                    <a:pt x="1" y="7049"/>
                    <a:pt x="1" y="7121"/>
                  </a:cubicBezTo>
                  <a:lnTo>
                    <a:pt x="1" y="7788"/>
                  </a:lnTo>
                  <a:cubicBezTo>
                    <a:pt x="1" y="7883"/>
                    <a:pt x="72" y="7942"/>
                    <a:pt x="155" y="7942"/>
                  </a:cubicBezTo>
                  <a:lnTo>
                    <a:pt x="513" y="7942"/>
                  </a:lnTo>
                  <a:lnTo>
                    <a:pt x="822" y="10455"/>
                  </a:lnTo>
                  <a:cubicBezTo>
                    <a:pt x="834" y="10526"/>
                    <a:pt x="894" y="10586"/>
                    <a:pt x="965" y="10586"/>
                  </a:cubicBezTo>
                  <a:lnTo>
                    <a:pt x="3620" y="10586"/>
                  </a:lnTo>
                  <a:cubicBezTo>
                    <a:pt x="3692" y="10586"/>
                    <a:pt x="3763" y="10526"/>
                    <a:pt x="3763" y="10455"/>
                  </a:cubicBezTo>
                  <a:lnTo>
                    <a:pt x="4084" y="7942"/>
                  </a:lnTo>
                  <a:lnTo>
                    <a:pt x="4442" y="7942"/>
                  </a:lnTo>
                  <a:cubicBezTo>
                    <a:pt x="4525" y="7942"/>
                    <a:pt x="4585" y="7859"/>
                    <a:pt x="4585" y="7788"/>
                  </a:cubicBezTo>
                  <a:lnTo>
                    <a:pt x="4585" y="7121"/>
                  </a:lnTo>
                  <a:cubicBezTo>
                    <a:pt x="4620" y="7026"/>
                    <a:pt x="4549" y="6966"/>
                    <a:pt x="4465" y="6966"/>
                  </a:cubicBezTo>
                  <a:lnTo>
                    <a:pt x="2453" y="6966"/>
                  </a:lnTo>
                  <a:lnTo>
                    <a:pt x="2453" y="4621"/>
                  </a:lnTo>
                  <a:cubicBezTo>
                    <a:pt x="3668" y="4549"/>
                    <a:pt x="4620" y="3537"/>
                    <a:pt x="4620" y="2311"/>
                  </a:cubicBezTo>
                  <a:cubicBezTo>
                    <a:pt x="4620" y="1037"/>
                    <a:pt x="3573" y="1"/>
                    <a:pt x="23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9"/>
            <p:cNvSpPr/>
            <p:nvPr/>
          </p:nvSpPr>
          <p:spPr>
            <a:xfrm>
              <a:off x="2749016" y="4443917"/>
              <a:ext cx="69734" cy="52706"/>
            </a:xfrm>
            <a:custGeom>
              <a:rect b="b" l="l" r="r" t="t"/>
              <a:pathLst>
                <a:path extrusionOk="0" h="1656" w="2191">
                  <a:moveTo>
                    <a:pt x="1107" y="310"/>
                  </a:moveTo>
                  <a:cubicBezTo>
                    <a:pt x="1381" y="310"/>
                    <a:pt x="1643" y="441"/>
                    <a:pt x="1786" y="667"/>
                  </a:cubicBezTo>
                  <a:lnTo>
                    <a:pt x="417" y="667"/>
                  </a:lnTo>
                  <a:cubicBezTo>
                    <a:pt x="572" y="441"/>
                    <a:pt x="822" y="310"/>
                    <a:pt x="1107" y="310"/>
                  </a:cubicBezTo>
                  <a:close/>
                  <a:moveTo>
                    <a:pt x="1786" y="976"/>
                  </a:moveTo>
                  <a:cubicBezTo>
                    <a:pt x="1619" y="1203"/>
                    <a:pt x="1369" y="1334"/>
                    <a:pt x="1107" y="1334"/>
                  </a:cubicBezTo>
                  <a:cubicBezTo>
                    <a:pt x="822" y="1334"/>
                    <a:pt x="572" y="1203"/>
                    <a:pt x="417" y="976"/>
                  </a:cubicBezTo>
                  <a:close/>
                  <a:moveTo>
                    <a:pt x="1107" y="0"/>
                  </a:moveTo>
                  <a:cubicBezTo>
                    <a:pt x="607" y="0"/>
                    <a:pt x="179" y="310"/>
                    <a:pt x="12" y="774"/>
                  </a:cubicBezTo>
                  <a:cubicBezTo>
                    <a:pt x="0" y="798"/>
                    <a:pt x="0" y="846"/>
                    <a:pt x="12" y="881"/>
                  </a:cubicBezTo>
                  <a:cubicBezTo>
                    <a:pt x="179" y="1334"/>
                    <a:pt x="607" y="1655"/>
                    <a:pt x="1107" y="1655"/>
                  </a:cubicBezTo>
                  <a:cubicBezTo>
                    <a:pt x="1596" y="1655"/>
                    <a:pt x="2024" y="1334"/>
                    <a:pt x="2191" y="881"/>
                  </a:cubicBezTo>
                  <a:lnTo>
                    <a:pt x="2191" y="846"/>
                  </a:lnTo>
                  <a:lnTo>
                    <a:pt x="2191" y="822"/>
                  </a:lnTo>
                  <a:lnTo>
                    <a:pt x="2191" y="798"/>
                  </a:lnTo>
                  <a:lnTo>
                    <a:pt x="2191" y="774"/>
                  </a:lnTo>
                  <a:cubicBezTo>
                    <a:pt x="2024" y="310"/>
                    <a:pt x="1596" y="0"/>
                    <a:pt x="11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9"/>
            <p:cNvSpPr/>
            <p:nvPr/>
          </p:nvSpPr>
          <p:spPr>
            <a:xfrm>
              <a:off x="2829731" y="4443917"/>
              <a:ext cx="70116" cy="52706"/>
            </a:xfrm>
            <a:custGeom>
              <a:rect b="b" l="l" r="r" t="t"/>
              <a:pathLst>
                <a:path extrusionOk="0" h="1656" w="2203">
                  <a:moveTo>
                    <a:pt x="1096" y="310"/>
                  </a:moveTo>
                  <a:cubicBezTo>
                    <a:pt x="1381" y="310"/>
                    <a:pt x="1631" y="441"/>
                    <a:pt x="1786" y="667"/>
                  </a:cubicBezTo>
                  <a:lnTo>
                    <a:pt x="417" y="667"/>
                  </a:lnTo>
                  <a:cubicBezTo>
                    <a:pt x="560" y="441"/>
                    <a:pt x="810" y="310"/>
                    <a:pt x="1096" y="310"/>
                  </a:cubicBezTo>
                  <a:close/>
                  <a:moveTo>
                    <a:pt x="1786" y="976"/>
                  </a:moveTo>
                  <a:cubicBezTo>
                    <a:pt x="1631" y="1203"/>
                    <a:pt x="1381" y="1334"/>
                    <a:pt x="1096" y="1334"/>
                  </a:cubicBezTo>
                  <a:cubicBezTo>
                    <a:pt x="810" y="1334"/>
                    <a:pt x="560" y="1203"/>
                    <a:pt x="417" y="976"/>
                  </a:cubicBezTo>
                  <a:close/>
                  <a:moveTo>
                    <a:pt x="1096" y="0"/>
                  </a:moveTo>
                  <a:cubicBezTo>
                    <a:pt x="607" y="0"/>
                    <a:pt x="179" y="310"/>
                    <a:pt x="12" y="774"/>
                  </a:cubicBezTo>
                  <a:cubicBezTo>
                    <a:pt x="0" y="798"/>
                    <a:pt x="0" y="846"/>
                    <a:pt x="12" y="881"/>
                  </a:cubicBezTo>
                  <a:cubicBezTo>
                    <a:pt x="179" y="1334"/>
                    <a:pt x="607" y="1655"/>
                    <a:pt x="1096" y="1655"/>
                  </a:cubicBezTo>
                  <a:cubicBezTo>
                    <a:pt x="1584" y="1655"/>
                    <a:pt x="2024" y="1334"/>
                    <a:pt x="2179" y="881"/>
                  </a:cubicBezTo>
                  <a:cubicBezTo>
                    <a:pt x="2203" y="846"/>
                    <a:pt x="2203" y="822"/>
                    <a:pt x="2179" y="774"/>
                  </a:cubicBezTo>
                  <a:cubicBezTo>
                    <a:pt x="2024" y="310"/>
                    <a:pt x="1584" y="0"/>
                    <a:pt x="10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0" name="Google Shape;340;p19"/>
          <p:cNvGrpSpPr/>
          <p:nvPr/>
        </p:nvGrpSpPr>
        <p:grpSpPr>
          <a:xfrm>
            <a:off x="2704078" y="2164733"/>
            <a:ext cx="716162" cy="1852321"/>
            <a:chOff x="2668453" y="1675958"/>
            <a:chExt cx="716162" cy="1852321"/>
          </a:xfrm>
        </p:grpSpPr>
        <p:sp>
          <p:nvSpPr>
            <p:cNvPr id="341" name="Google Shape;341;p19"/>
            <p:cNvSpPr/>
            <p:nvPr/>
          </p:nvSpPr>
          <p:spPr>
            <a:xfrm>
              <a:off x="2668453" y="1675958"/>
              <a:ext cx="504440" cy="27"/>
            </a:xfrm>
            <a:custGeom>
              <a:rect b="b" l="l" r="r" t="t"/>
              <a:pathLst>
                <a:path extrusionOk="0" fill="none" h="1" w="18939">
                  <a:moveTo>
                    <a:pt x="1" y="0"/>
                  </a:moveTo>
                  <a:lnTo>
                    <a:pt x="18939" y="0"/>
                  </a:ln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9"/>
            <p:cNvSpPr/>
            <p:nvPr/>
          </p:nvSpPr>
          <p:spPr>
            <a:xfrm>
              <a:off x="2668453" y="3528252"/>
              <a:ext cx="716162" cy="27"/>
            </a:xfrm>
            <a:custGeom>
              <a:rect b="b" l="l" r="r" t="t"/>
              <a:pathLst>
                <a:path extrusionOk="0" fill="none" h="1" w="26888">
                  <a:moveTo>
                    <a:pt x="1" y="1"/>
                  </a:moveTo>
                  <a:lnTo>
                    <a:pt x="26888" y="1"/>
                  </a:ln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3" name="Google Shape;343;p19"/>
          <p:cNvSpPr/>
          <p:nvPr/>
        </p:nvSpPr>
        <p:spPr>
          <a:xfrm>
            <a:off x="8422712" y="2018114"/>
            <a:ext cx="304716" cy="304048"/>
          </a:xfrm>
          <a:custGeom>
            <a:rect b="b" l="l" r="r" t="t"/>
            <a:pathLst>
              <a:path extrusionOk="0" h="9553" w="9574">
                <a:moveTo>
                  <a:pt x="4811" y="290"/>
                </a:moveTo>
                <a:lnTo>
                  <a:pt x="8157" y="2230"/>
                </a:lnTo>
                <a:lnTo>
                  <a:pt x="7573" y="2230"/>
                </a:lnTo>
                <a:lnTo>
                  <a:pt x="4918" y="671"/>
                </a:lnTo>
                <a:cubicBezTo>
                  <a:pt x="4876" y="647"/>
                  <a:pt x="4838" y="635"/>
                  <a:pt x="4800" y="635"/>
                </a:cubicBezTo>
                <a:cubicBezTo>
                  <a:pt x="4763" y="635"/>
                  <a:pt x="4728" y="647"/>
                  <a:pt x="4692" y="671"/>
                </a:cubicBezTo>
                <a:lnTo>
                  <a:pt x="3989" y="1087"/>
                </a:lnTo>
                <a:cubicBezTo>
                  <a:pt x="3930" y="1135"/>
                  <a:pt x="3906" y="1206"/>
                  <a:pt x="3942" y="1278"/>
                </a:cubicBezTo>
                <a:cubicBezTo>
                  <a:pt x="3974" y="1318"/>
                  <a:pt x="4017" y="1348"/>
                  <a:pt x="4067" y="1348"/>
                </a:cubicBezTo>
                <a:cubicBezTo>
                  <a:pt x="4092" y="1348"/>
                  <a:pt x="4117" y="1341"/>
                  <a:pt x="4144" y="1326"/>
                </a:cubicBezTo>
                <a:lnTo>
                  <a:pt x="4811" y="933"/>
                </a:lnTo>
                <a:lnTo>
                  <a:pt x="7025" y="2230"/>
                </a:lnTo>
                <a:lnTo>
                  <a:pt x="2572" y="2230"/>
                </a:lnTo>
                <a:lnTo>
                  <a:pt x="3561" y="1671"/>
                </a:lnTo>
                <a:cubicBezTo>
                  <a:pt x="3620" y="1623"/>
                  <a:pt x="3644" y="1552"/>
                  <a:pt x="3608" y="1480"/>
                </a:cubicBezTo>
                <a:cubicBezTo>
                  <a:pt x="3576" y="1440"/>
                  <a:pt x="3533" y="1411"/>
                  <a:pt x="3483" y="1411"/>
                </a:cubicBezTo>
                <a:cubicBezTo>
                  <a:pt x="3459" y="1411"/>
                  <a:pt x="3433" y="1417"/>
                  <a:pt x="3406" y="1433"/>
                </a:cubicBezTo>
                <a:lnTo>
                  <a:pt x="2013" y="2254"/>
                </a:lnTo>
                <a:lnTo>
                  <a:pt x="1429" y="2254"/>
                </a:lnTo>
                <a:lnTo>
                  <a:pt x="4811" y="290"/>
                </a:lnTo>
                <a:close/>
                <a:moveTo>
                  <a:pt x="8621" y="2528"/>
                </a:moveTo>
                <a:lnTo>
                  <a:pt x="8621" y="3207"/>
                </a:lnTo>
                <a:lnTo>
                  <a:pt x="965" y="3207"/>
                </a:lnTo>
                <a:lnTo>
                  <a:pt x="965" y="2528"/>
                </a:lnTo>
                <a:close/>
                <a:moveTo>
                  <a:pt x="2644" y="3469"/>
                </a:moveTo>
                <a:cubicBezTo>
                  <a:pt x="2692" y="3469"/>
                  <a:pt x="2727" y="3481"/>
                  <a:pt x="2751" y="3516"/>
                </a:cubicBezTo>
                <a:cubicBezTo>
                  <a:pt x="2787" y="3540"/>
                  <a:pt x="2799" y="3576"/>
                  <a:pt x="2799" y="3623"/>
                </a:cubicBezTo>
                <a:cubicBezTo>
                  <a:pt x="2799" y="3695"/>
                  <a:pt x="2739" y="3754"/>
                  <a:pt x="2668" y="3754"/>
                </a:cubicBezTo>
                <a:cubicBezTo>
                  <a:pt x="2620" y="3754"/>
                  <a:pt x="2596" y="3731"/>
                  <a:pt x="2561" y="3707"/>
                </a:cubicBezTo>
                <a:cubicBezTo>
                  <a:pt x="2528" y="3666"/>
                  <a:pt x="2479" y="3648"/>
                  <a:pt x="2432" y="3648"/>
                </a:cubicBezTo>
                <a:cubicBezTo>
                  <a:pt x="2410" y="3648"/>
                  <a:pt x="2389" y="3652"/>
                  <a:pt x="2370" y="3659"/>
                </a:cubicBezTo>
                <a:cubicBezTo>
                  <a:pt x="2299" y="3695"/>
                  <a:pt x="2251" y="3754"/>
                  <a:pt x="2251" y="3826"/>
                </a:cubicBezTo>
                <a:lnTo>
                  <a:pt x="2251" y="7707"/>
                </a:lnTo>
                <a:lnTo>
                  <a:pt x="1703" y="7707"/>
                </a:lnTo>
                <a:lnTo>
                  <a:pt x="1703" y="3826"/>
                </a:lnTo>
                <a:cubicBezTo>
                  <a:pt x="1703" y="3754"/>
                  <a:pt x="1656" y="3683"/>
                  <a:pt x="1584" y="3659"/>
                </a:cubicBezTo>
                <a:cubicBezTo>
                  <a:pt x="1568" y="3653"/>
                  <a:pt x="1551" y="3650"/>
                  <a:pt x="1532" y="3650"/>
                </a:cubicBezTo>
                <a:cubicBezTo>
                  <a:pt x="1482" y="3650"/>
                  <a:pt x="1425" y="3672"/>
                  <a:pt x="1382" y="3707"/>
                </a:cubicBezTo>
                <a:cubicBezTo>
                  <a:pt x="1358" y="3742"/>
                  <a:pt x="1322" y="3754"/>
                  <a:pt x="1287" y="3754"/>
                </a:cubicBezTo>
                <a:cubicBezTo>
                  <a:pt x="1239" y="3754"/>
                  <a:pt x="1203" y="3731"/>
                  <a:pt x="1179" y="3707"/>
                </a:cubicBezTo>
                <a:cubicBezTo>
                  <a:pt x="1144" y="3683"/>
                  <a:pt x="1132" y="3647"/>
                  <a:pt x="1132" y="3600"/>
                </a:cubicBezTo>
                <a:cubicBezTo>
                  <a:pt x="1132" y="3528"/>
                  <a:pt x="1203" y="3469"/>
                  <a:pt x="1287" y="3469"/>
                </a:cubicBezTo>
                <a:close/>
                <a:moveTo>
                  <a:pt x="5537" y="3481"/>
                </a:moveTo>
                <a:cubicBezTo>
                  <a:pt x="5573" y="3481"/>
                  <a:pt x="5609" y="3504"/>
                  <a:pt x="5644" y="3528"/>
                </a:cubicBezTo>
                <a:cubicBezTo>
                  <a:pt x="5668" y="3564"/>
                  <a:pt x="5692" y="3588"/>
                  <a:pt x="5692" y="3635"/>
                </a:cubicBezTo>
                <a:cubicBezTo>
                  <a:pt x="5692" y="3707"/>
                  <a:pt x="5632" y="3766"/>
                  <a:pt x="5549" y="3766"/>
                </a:cubicBezTo>
                <a:cubicBezTo>
                  <a:pt x="5513" y="3766"/>
                  <a:pt x="5478" y="3754"/>
                  <a:pt x="5454" y="3719"/>
                </a:cubicBezTo>
                <a:cubicBezTo>
                  <a:pt x="5424" y="3681"/>
                  <a:pt x="5376" y="3663"/>
                  <a:pt x="5329" y="3663"/>
                </a:cubicBezTo>
                <a:cubicBezTo>
                  <a:pt x="5301" y="3663"/>
                  <a:pt x="5274" y="3670"/>
                  <a:pt x="5251" y="3683"/>
                </a:cubicBezTo>
                <a:cubicBezTo>
                  <a:pt x="5180" y="3707"/>
                  <a:pt x="5132" y="3766"/>
                  <a:pt x="5132" y="3838"/>
                </a:cubicBezTo>
                <a:lnTo>
                  <a:pt x="5132" y="7731"/>
                </a:lnTo>
                <a:lnTo>
                  <a:pt x="4585" y="7731"/>
                </a:lnTo>
                <a:lnTo>
                  <a:pt x="4585" y="3838"/>
                </a:lnTo>
                <a:cubicBezTo>
                  <a:pt x="4585" y="3766"/>
                  <a:pt x="4537" y="3695"/>
                  <a:pt x="4466" y="3683"/>
                </a:cubicBezTo>
                <a:cubicBezTo>
                  <a:pt x="4439" y="3670"/>
                  <a:pt x="4412" y="3663"/>
                  <a:pt x="4386" y="3663"/>
                </a:cubicBezTo>
                <a:cubicBezTo>
                  <a:pt x="4344" y="3663"/>
                  <a:pt x="4305" y="3681"/>
                  <a:pt x="4275" y="3719"/>
                </a:cubicBezTo>
                <a:cubicBezTo>
                  <a:pt x="4239" y="3754"/>
                  <a:pt x="4216" y="3766"/>
                  <a:pt x="4168" y="3766"/>
                </a:cubicBezTo>
                <a:cubicBezTo>
                  <a:pt x="4120" y="3766"/>
                  <a:pt x="4096" y="3754"/>
                  <a:pt x="4061" y="3719"/>
                </a:cubicBezTo>
                <a:cubicBezTo>
                  <a:pt x="4037" y="3695"/>
                  <a:pt x="4025" y="3659"/>
                  <a:pt x="4025" y="3623"/>
                </a:cubicBezTo>
                <a:cubicBezTo>
                  <a:pt x="4025" y="3540"/>
                  <a:pt x="4096" y="3481"/>
                  <a:pt x="4168" y="3481"/>
                </a:cubicBezTo>
                <a:close/>
                <a:moveTo>
                  <a:pt x="8395" y="3481"/>
                </a:moveTo>
                <a:cubicBezTo>
                  <a:pt x="8442" y="3481"/>
                  <a:pt x="8466" y="3492"/>
                  <a:pt x="8502" y="3528"/>
                </a:cubicBezTo>
                <a:cubicBezTo>
                  <a:pt x="8526" y="3552"/>
                  <a:pt x="8538" y="3588"/>
                  <a:pt x="8538" y="3635"/>
                </a:cubicBezTo>
                <a:cubicBezTo>
                  <a:pt x="8526" y="3695"/>
                  <a:pt x="8466" y="3754"/>
                  <a:pt x="8407" y="3754"/>
                </a:cubicBezTo>
                <a:cubicBezTo>
                  <a:pt x="8371" y="3754"/>
                  <a:pt x="8335" y="3742"/>
                  <a:pt x="8311" y="3707"/>
                </a:cubicBezTo>
                <a:cubicBezTo>
                  <a:pt x="8279" y="3666"/>
                  <a:pt x="8224" y="3648"/>
                  <a:pt x="8174" y="3648"/>
                </a:cubicBezTo>
                <a:cubicBezTo>
                  <a:pt x="8150" y="3648"/>
                  <a:pt x="8128" y="3652"/>
                  <a:pt x="8109" y="3659"/>
                </a:cubicBezTo>
                <a:cubicBezTo>
                  <a:pt x="8037" y="3695"/>
                  <a:pt x="7990" y="3754"/>
                  <a:pt x="7990" y="3826"/>
                </a:cubicBezTo>
                <a:lnTo>
                  <a:pt x="7990" y="7707"/>
                </a:lnTo>
                <a:lnTo>
                  <a:pt x="7442" y="7707"/>
                </a:lnTo>
                <a:lnTo>
                  <a:pt x="7442" y="6314"/>
                </a:lnTo>
                <a:cubicBezTo>
                  <a:pt x="7442" y="6243"/>
                  <a:pt x="7383" y="6183"/>
                  <a:pt x="7311" y="6183"/>
                </a:cubicBezTo>
                <a:cubicBezTo>
                  <a:pt x="7240" y="6183"/>
                  <a:pt x="7180" y="6243"/>
                  <a:pt x="7180" y="6314"/>
                </a:cubicBezTo>
                <a:lnTo>
                  <a:pt x="7180" y="7743"/>
                </a:lnTo>
                <a:cubicBezTo>
                  <a:pt x="7097" y="7791"/>
                  <a:pt x="7061" y="7862"/>
                  <a:pt x="7061" y="7945"/>
                </a:cubicBezTo>
                <a:lnTo>
                  <a:pt x="7061" y="8148"/>
                </a:lnTo>
                <a:lnTo>
                  <a:pt x="5549" y="8148"/>
                </a:lnTo>
                <a:lnTo>
                  <a:pt x="5549" y="7969"/>
                </a:lnTo>
                <a:cubicBezTo>
                  <a:pt x="5549" y="7874"/>
                  <a:pt x="5513" y="7803"/>
                  <a:pt x="5430" y="7755"/>
                </a:cubicBezTo>
                <a:lnTo>
                  <a:pt x="5430" y="4016"/>
                </a:lnTo>
                <a:cubicBezTo>
                  <a:pt x="5465" y="4034"/>
                  <a:pt x="5500" y="4045"/>
                  <a:pt x="5535" y="4045"/>
                </a:cubicBezTo>
                <a:cubicBezTo>
                  <a:pt x="5547" y="4045"/>
                  <a:pt x="5560" y="4043"/>
                  <a:pt x="5573" y="4040"/>
                </a:cubicBezTo>
                <a:cubicBezTo>
                  <a:pt x="5787" y="4040"/>
                  <a:pt x="5966" y="3862"/>
                  <a:pt x="5966" y="3635"/>
                </a:cubicBezTo>
                <a:cubicBezTo>
                  <a:pt x="5966" y="3576"/>
                  <a:pt x="5966" y="3528"/>
                  <a:pt x="5954" y="3481"/>
                </a:cubicBezTo>
                <a:lnTo>
                  <a:pt x="6656" y="3481"/>
                </a:lnTo>
                <a:cubicBezTo>
                  <a:pt x="6633" y="3516"/>
                  <a:pt x="6633" y="3564"/>
                  <a:pt x="6621" y="3600"/>
                </a:cubicBezTo>
                <a:cubicBezTo>
                  <a:pt x="6621" y="3719"/>
                  <a:pt x="6656" y="3826"/>
                  <a:pt x="6740" y="3921"/>
                </a:cubicBezTo>
                <a:cubicBezTo>
                  <a:pt x="6811" y="4004"/>
                  <a:pt x="6942" y="4052"/>
                  <a:pt x="7037" y="4052"/>
                </a:cubicBezTo>
                <a:cubicBezTo>
                  <a:pt x="7085" y="4052"/>
                  <a:pt x="7133" y="4028"/>
                  <a:pt x="7168" y="4016"/>
                </a:cubicBezTo>
                <a:lnTo>
                  <a:pt x="7168" y="5636"/>
                </a:lnTo>
                <a:cubicBezTo>
                  <a:pt x="7168" y="5719"/>
                  <a:pt x="7228" y="5778"/>
                  <a:pt x="7311" y="5778"/>
                </a:cubicBezTo>
                <a:cubicBezTo>
                  <a:pt x="7383" y="5778"/>
                  <a:pt x="7442" y="5719"/>
                  <a:pt x="7442" y="5636"/>
                </a:cubicBezTo>
                <a:lnTo>
                  <a:pt x="7442" y="3838"/>
                </a:lnTo>
                <a:cubicBezTo>
                  <a:pt x="7442" y="3766"/>
                  <a:pt x="7395" y="3695"/>
                  <a:pt x="7323" y="3671"/>
                </a:cubicBezTo>
                <a:cubicBezTo>
                  <a:pt x="7301" y="3667"/>
                  <a:pt x="7278" y="3665"/>
                  <a:pt x="7255" y="3665"/>
                </a:cubicBezTo>
                <a:cubicBezTo>
                  <a:pt x="7205" y="3665"/>
                  <a:pt x="7157" y="3678"/>
                  <a:pt x="7133" y="3719"/>
                </a:cubicBezTo>
                <a:cubicBezTo>
                  <a:pt x="7097" y="3754"/>
                  <a:pt x="7073" y="3766"/>
                  <a:pt x="7025" y="3766"/>
                </a:cubicBezTo>
                <a:cubicBezTo>
                  <a:pt x="6978" y="3766"/>
                  <a:pt x="6954" y="3754"/>
                  <a:pt x="6918" y="3719"/>
                </a:cubicBezTo>
                <a:cubicBezTo>
                  <a:pt x="6894" y="3695"/>
                  <a:pt x="6871" y="3659"/>
                  <a:pt x="6871" y="3612"/>
                </a:cubicBezTo>
                <a:cubicBezTo>
                  <a:pt x="6871" y="3540"/>
                  <a:pt x="6954" y="3481"/>
                  <a:pt x="7025" y="3481"/>
                </a:cubicBezTo>
                <a:close/>
                <a:moveTo>
                  <a:pt x="2382" y="7993"/>
                </a:moveTo>
                <a:lnTo>
                  <a:pt x="2382" y="8160"/>
                </a:lnTo>
                <a:lnTo>
                  <a:pt x="1572" y="8160"/>
                </a:lnTo>
                <a:lnTo>
                  <a:pt x="1572" y="7993"/>
                </a:lnTo>
                <a:close/>
                <a:moveTo>
                  <a:pt x="3751" y="3481"/>
                </a:moveTo>
                <a:cubicBezTo>
                  <a:pt x="3739" y="3516"/>
                  <a:pt x="3739" y="3564"/>
                  <a:pt x="3715" y="3600"/>
                </a:cubicBezTo>
                <a:cubicBezTo>
                  <a:pt x="3715" y="3719"/>
                  <a:pt x="3751" y="3826"/>
                  <a:pt x="3835" y="3921"/>
                </a:cubicBezTo>
                <a:cubicBezTo>
                  <a:pt x="3918" y="4004"/>
                  <a:pt x="4037" y="4052"/>
                  <a:pt x="4132" y="4052"/>
                </a:cubicBezTo>
                <a:cubicBezTo>
                  <a:pt x="4180" y="4052"/>
                  <a:pt x="4227" y="4028"/>
                  <a:pt x="4275" y="4016"/>
                </a:cubicBezTo>
                <a:lnTo>
                  <a:pt x="4275" y="7755"/>
                </a:lnTo>
                <a:cubicBezTo>
                  <a:pt x="4192" y="7803"/>
                  <a:pt x="4156" y="7874"/>
                  <a:pt x="4156" y="7957"/>
                </a:cubicBezTo>
                <a:lnTo>
                  <a:pt x="4156" y="8160"/>
                </a:lnTo>
                <a:lnTo>
                  <a:pt x="2644" y="8160"/>
                </a:lnTo>
                <a:lnTo>
                  <a:pt x="2644" y="7969"/>
                </a:lnTo>
                <a:cubicBezTo>
                  <a:pt x="2668" y="7874"/>
                  <a:pt x="2608" y="7803"/>
                  <a:pt x="2537" y="7755"/>
                </a:cubicBezTo>
                <a:lnTo>
                  <a:pt x="2537" y="4016"/>
                </a:lnTo>
                <a:cubicBezTo>
                  <a:pt x="2563" y="4034"/>
                  <a:pt x="2595" y="4045"/>
                  <a:pt x="2630" y="4045"/>
                </a:cubicBezTo>
                <a:cubicBezTo>
                  <a:pt x="2642" y="4045"/>
                  <a:pt x="2655" y="4043"/>
                  <a:pt x="2668" y="4040"/>
                </a:cubicBezTo>
                <a:cubicBezTo>
                  <a:pt x="2894" y="4040"/>
                  <a:pt x="3073" y="3862"/>
                  <a:pt x="3073" y="3635"/>
                </a:cubicBezTo>
                <a:cubicBezTo>
                  <a:pt x="3073" y="3576"/>
                  <a:pt x="3073" y="3528"/>
                  <a:pt x="3049" y="3481"/>
                </a:cubicBezTo>
                <a:close/>
                <a:moveTo>
                  <a:pt x="5251" y="7993"/>
                </a:moveTo>
                <a:lnTo>
                  <a:pt x="5251" y="8160"/>
                </a:lnTo>
                <a:lnTo>
                  <a:pt x="4454" y="8160"/>
                </a:lnTo>
                <a:lnTo>
                  <a:pt x="4454" y="7993"/>
                </a:lnTo>
                <a:close/>
                <a:moveTo>
                  <a:pt x="8109" y="7993"/>
                </a:moveTo>
                <a:lnTo>
                  <a:pt x="8109" y="8160"/>
                </a:lnTo>
                <a:lnTo>
                  <a:pt x="7311" y="8160"/>
                </a:lnTo>
                <a:lnTo>
                  <a:pt x="7311" y="7993"/>
                </a:lnTo>
                <a:close/>
                <a:moveTo>
                  <a:pt x="8454" y="8445"/>
                </a:moveTo>
                <a:cubicBezTo>
                  <a:pt x="8526" y="8445"/>
                  <a:pt x="8573" y="8505"/>
                  <a:pt x="8573" y="8565"/>
                </a:cubicBezTo>
                <a:lnTo>
                  <a:pt x="8573" y="8719"/>
                </a:lnTo>
                <a:lnTo>
                  <a:pt x="4001" y="8719"/>
                </a:lnTo>
                <a:cubicBezTo>
                  <a:pt x="3930" y="8719"/>
                  <a:pt x="3870" y="8779"/>
                  <a:pt x="3870" y="8862"/>
                </a:cubicBezTo>
                <a:cubicBezTo>
                  <a:pt x="3870" y="8934"/>
                  <a:pt x="3930" y="8993"/>
                  <a:pt x="4001" y="8993"/>
                </a:cubicBezTo>
                <a:lnTo>
                  <a:pt x="8728" y="8993"/>
                </a:lnTo>
                <a:cubicBezTo>
                  <a:pt x="8799" y="8993"/>
                  <a:pt x="8859" y="9053"/>
                  <a:pt x="8859" y="9124"/>
                </a:cubicBezTo>
                <a:lnTo>
                  <a:pt x="8859" y="9279"/>
                </a:lnTo>
                <a:lnTo>
                  <a:pt x="715" y="9279"/>
                </a:lnTo>
                <a:lnTo>
                  <a:pt x="715" y="9136"/>
                </a:lnTo>
                <a:cubicBezTo>
                  <a:pt x="715" y="9065"/>
                  <a:pt x="775" y="9005"/>
                  <a:pt x="846" y="9005"/>
                </a:cubicBezTo>
                <a:lnTo>
                  <a:pt x="3323" y="9005"/>
                </a:lnTo>
                <a:cubicBezTo>
                  <a:pt x="3394" y="9005"/>
                  <a:pt x="3454" y="8946"/>
                  <a:pt x="3454" y="8874"/>
                </a:cubicBezTo>
                <a:cubicBezTo>
                  <a:pt x="3454" y="8803"/>
                  <a:pt x="3394" y="8743"/>
                  <a:pt x="3323" y="8743"/>
                </a:cubicBezTo>
                <a:lnTo>
                  <a:pt x="1013" y="8743"/>
                </a:lnTo>
                <a:lnTo>
                  <a:pt x="1013" y="8565"/>
                </a:lnTo>
                <a:cubicBezTo>
                  <a:pt x="1013" y="8481"/>
                  <a:pt x="1072" y="8445"/>
                  <a:pt x="1132" y="8445"/>
                </a:cubicBezTo>
                <a:close/>
                <a:moveTo>
                  <a:pt x="4781" y="1"/>
                </a:moveTo>
                <a:cubicBezTo>
                  <a:pt x="4736" y="1"/>
                  <a:pt x="4692" y="10"/>
                  <a:pt x="4656" y="28"/>
                </a:cubicBezTo>
                <a:lnTo>
                  <a:pt x="810" y="2278"/>
                </a:lnTo>
                <a:cubicBezTo>
                  <a:pt x="787" y="2278"/>
                  <a:pt x="775" y="2290"/>
                  <a:pt x="775" y="2314"/>
                </a:cubicBezTo>
                <a:cubicBezTo>
                  <a:pt x="715" y="2349"/>
                  <a:pt x="667" y="2445"/>
                  <a:pt x="667" y="2516"/>
                </a:cubicBezTo>
                <a:lnTo>
                  <a:pt x="667" y="3219"/>
                </a:lnTo>
                <a:cubicBezTo>
                  <a:pt x="667" y="3350"/>
                  <a:pt x="763" y="3457"/>
                  <a:pt x="882" y="3481"/>
                </a:cubicBezTo>
                <a:cubicBezTo>
                  <a:pt x="858" y="3528"/>
                  <a:pt x="846" y="3564"/>
                  <a:pt x="846" y="3600"/>
                </a:cubicBezTo>
                <a:cubicBezTo>
                  <a:pt x="846" y="3719"/>
                  <a:pt x="882" y="3826"/>
                  <a:pt x="965" y="3921"/>
                </a:cubicBezTo>
                <a:cubicBezTo>
                  <a:pt x="1048" y="4004"/>
                  <a:pt x="1168" y="4052"/>
                  <a:pt x="1263" y="4052"/>
                </a:cubicBezTo>
                <a:cubicBezTo>
                  <a:pt x="1310" y="4052"/>
                  <a:pt x="1358" y="4028"/>
                  <a:pt x="1406" y="4016"/>
                </a:cubicBezTo>
                <a:lnTo>
                  <a:pt x="1406" y="7755"/>
                </a:lnTo>
                <a:cubicBezTo>
                  <a:pt x="1322" y="7803"/>
                  <a:pt x="1287" y="7874"/>
                  <a:pt x="1287" y="7957"/>
                </a:cubicBezTo>
                <a:lnTo>
                  <a:pt x="1287" y="8160"/>
                </a:lnTo>
                <a:lnTo>
                  <a:pt x="1120" y="8160"/>
                </a:lnTo>
                <a:cubicBezTo>
                  <a:pt x="894" y="8160"/>
                  <a:pt x="715" y="8338"/>
                  <a:pt x="715" y="8553"/>
                </a:cubicBezTo>
                <a:lnTo>
                  <a:pt x="715" y="8743"/>
                </a:lnTo>
                <a:cubicBezTo>
                  <a:pt x="548" y="8791"/>
                  <a:pt x="417" y="8946"/>
                  <a:pt x="417" y="9136"/>
                </a:cubicBezTo>
                <a:lnTo>
                  <a:pt x="417" y="9291"/>
                </a:lnTo>
                <a:lnTo>
                  <a:pt x="132" y="9291"/>
                </a:lnTo>
                <a:cubicBezTo>
                  <a:pt x="60" y="9291"/>
                  <a:pt x="1" y="9350"/>
                  <a:pt x="1" y="9422"/>
                </a:cubicBezTo>
                <a:cubicBezTo>
                  <a:pt x="1" y="9493"/>
                  <a:pt x="60" y="9553"/>
                  <a:pt x="132" y="9553"/>
                </a:cubicBezTo>
                <a:lnTo>
                  <a:pt x="9442" y="9553"/>
                </a:lnTo>
                <a:cubicBezTo>
                  <a:pt x="9514" y="9553"/>
                  <a:pt x="9573" y="9493"/>
                  <a:pt x="9573" y="9422"/>
                </a:cubicBezTo>
                <a:cubicBezTo>
                  <a:pt x="9573" y="9350"/>
                  <a:pt x="9514" y="9291"/>
                  <a:pt x="9442" y="9291"/>
                </a:cubicBezTo>
                <a:lnTo>
                  <a:pt x="9157" y="9291"/>
                </a:lnTo>
                <a:lnTo>
                  <a:pt x="9157" y="9136"/>
                </a:lnTo>
                <a:cubicBezTo>
                  <a:pt x="9157" y="8957"/>
                  <a:pt x="9038" y="8803"/>
                  <a:pt x="8859" y="8743"/>
                </a:cubicBezTo>
                <a:lnTo>
                  <a:pt x="8859" y="8565"/>
                </a:lnTo>
                <a:cubicBezTo>
                  <a:pt x="8859" y="8338"/>
                  <a:pt x="8680" y="8160"/>
                  <a:pt x="8454" y="8160"/>
                </a:cubicBezTo>
                <a:lnTo>
                  <a:pt x="8395" y="8160"/>
                </a:lnTo>
                <a:lnTo>
                  <a:pt x="8395" y="7969"/>
                </a:lnTo>
                <a:cubicBezTo>
                  <a:pt x="8395" y="7874"/>
                  <a:pt x="8347" y="7803"/>
                  <a:pt x="8276" y="7755"/>
                </a:cubicBezTo>
                <a:lnTo>
                  <a:pt x="8276" y="4016"/>
                </a:lnTo>
                <a:cubicBezTo>
                  <a:pt x="8310" y="4034"/>
                  <a:pt x="8345" y="4045"/>
                  <a:pt x="8375" y="4045"/>
                </a:cubicBezTo>
                <a:cubicBezTo>
                  <a:pt x="8387" y="4045"/>
                  <a:pt x="8397" y="4043"/>
                  <a:pt x="8407" y="4040"/>
                </a:cubicBezTo>
                <a:cubicBezTo>
                  <a:pt x="8633" y="4040"/>
                  <a:pt x="8811" y="3862"/>
                  <a:pt x="8811" y="3635"/>
                </a:cubicBezTo>
                <a:cubicBezTo>
                  <a:pt x="8811" y="3564"/>
                  <a:pt x="8799" y="3504"/>
                  <a:pt x="8764" y="3421"/>
                </a:cubicBezTo>
                <a:cubicBezTo>
                  <a:pt x="8835" y="3385"/>
                  <a:pt x="8883" y="3290"/>
                  <a:pt x="8883" y="3207"/>
                </a:cubicBezTo>
                <a:lnTo>
                  <a:pt x="8883" y="2504"/>
                </a:lnTo>
                <a:cubicBezTo>
                  <a:pt x="8883" y="2397"/>
                  <a:pt x="8823" y="2314"/>
                  <a:pt x="8740" y="2266"/>
                </a:cubicBezTo>
                <a:lnTo>
                  <a:pt x="4906" y="28"/>
                </a:lnTo>
                <a:cubicBezTo>
                  <a:pt x="4870" y="10"/>
                  <a:pt x="4826" y="1"/>
                  <a:pt x="478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20"/>
          <p:cNvGrpSpPr/>
          <p:nvPr/>
        </p:nvGrpSpPr>
        <p:grpSpPr>
          <a:xfrm>
            <a:off x="3087525" y="2759265"/>
            <a:ext cx="2001552" cy="1363974"/>
            <a:chOff x="3087525" y="2759265"/>
            <a:chExt cx="2001552" cy="1363974"/>
          </a:xfrm>
        </p:grpSpPr>
        <p:sp>
          <p:nvSpPr>
            <p:cNvPr id="349" name="Google Shape;349;p20"/>
            <p:cNvSpPr/>
            <p:nvPr/>
          </p:nvSpPr>
          <p:spPr>
            <a:xfrm>
              <a:off x="3087525" y="2759265"/>
              <a:ext cx="2001552" cy="1363974"/>
            </a:xfrm>
            <a:custGeom>
              <a:rect b="b" l="l" r="r" t="t"/>
              <a:pathLst>
                <a:path extrusionOk="0" h="59830" w="87797">
                  <a:moveTo>
                    <a:pt x="65127" y="0"/>
                  </a:moveTo>
                  <a:lnTo>
                    <a:pt x="65127" y="22682"/>
                  </a:lnTo>
                  <a:lnTo>
                    <a:pt x="18574" y="22682"/>
                  </a:lnTo>
                  <a:cubicBezTo>
                    <a:pt x="8311" y="22682"/>
                    <a:pt x="0" y="30992"/>
                    <a:pt x="0" y="41256"/>
                  </a:cubicBezTo>
                  <a:cubicBezTo>
                    <a:pt x="0" y="51519"/>
                    <a:pt x="8311" y="59829"/>
                    <a:pt x="18574" y="59829"/>
                  </a:cubicBezTo>
                  <a:lnTo>
                    <a:pt x="62734" y="59829"/>
                  </a:lnTo>
                  <a:cubicBezTo>
                    <a:pt x="76581" y="59829"/>
                    <a:pt x="87797" y="48614"/>
                    <a:pt x="87797" y="34779"/>
                  </a:cubicBezTo>
                  <a:lnTo>
                    <a:pt x="87797" y="0"/>
                  </a:lnTo>
                  <a:close/>
                </a:path>
              </a:pathLst>
            </a:custGeom>
            <a:solidFill>
              <a:schemeClr val="dk2"/>
            </a:solidFill>
            <a:ln cap="flat" cmpd="sng" w="7450">
              <a:solidFill>
                <a:srgbClr val="CACACA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0"/>
            <p:cNvSpPr/>
            <p:nvPr/>
          </p:nvSpPr>
          <p:spPr>
            <a:xfrm>
              <a:off x="3130134" y="3334709"/>
              <a:ext cx="435113" cy="736701"/>
            </a:xfrm>
            <a:custGeom>
              <a:rect b="b" l="l" r="r" t="t"/>
              <a:pathLst>
                <a:path extrusionOk="0" h="32315" w="19086">
                  <a:moveTo>
                    <a:pt x="16669" y="1"/>
                  </a:moveTo>
                  <a:cubicBezTo>
                    <a:pt x="7847" y="1"/>
                    <a:pt x="417" y="6954"/>
                    <a:pt x="215" y="15776"/>
                  </a:cubicBezTo>
                  <a:cubicBezTo>
                    <a:pt x="0" y="24861"/>
                    <a:pt x="7323" y="32314"/>
                    <a:pt x="16372" y="32314"/>
                  </a:cubicBezTo>
                  <a:lnTo>
                    <a:pt x="16669" y="32314"/>
                  </a:lnTo>
                  <a:cubicBezTo>
                    <a:pt x="18003" y="32314"/>
                    <a:pt x="19086" y="31243"/>
                    <a:pt x="19086" y="29909"/>
                  </a:cubicBezTo>
                  <a:lnTo>
                    <a:pt x="19086" y="2418"/>
                  </a:lnTo>
                  <a:cubicBezTo>
                    <a:pt x="19086" y="1084"/>
                    <a:pt x="18003" y="1"/>
                    <a:pt x="1666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0"/>
            <p:cNvSpPr txBox="1"/>
            <p:nvPr/>
          </p:nvSpPr>
          <p:spPr>
            <a:xfrm>
              <a:off x="3683250" y="3506625"/>
              <a:ext cx="1129800" cy="3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Фаза 4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352" name="Google Shape;352;p20"/>
          <p:cNvGrpSpPr/>
          <p:nvPr/>
        </p:nvGrpSpPr>
        <p:grpSpPr>
          <a:xfrm>
            <a:off x="4054660" y="1390131"/>
            <a:ext cx="2001826" cy="1363974"/>
            <a:chOff x="4054660" y="1390131"/>
            <a:chExt cx="2001826" cy="1363974"/>
          </a:xfrm>
        </p:grpSpPr>
        <p:sp>
          <p:nvSpPr>
            <p:cNvPr id="353" name="Google Shape;353;p20"/>
            <p:cNvSpPr/>
            <p:nvPr/>
          </p:nvSpPr>
          <p:spPr>
            <a:xfrm>
              <a:off x="4054660" y="1390131"/>
              <a:ext cx="2001826" cy="1363974"/>
            </a:xfrm>
            <a:custGeom>
              <a:rect b="b" l="l" r="r" t="t"/>
              <a:pathLst>
                <a:path extrusionOk="0" h="59830" w="87809">
                  <a:moveTo>
                    <a:pt x="25063" y="0"/>
                  </a:moveTo>
                  <a:cubicBezTo>
                    <a:pt x="11228" y="0"/>
                    <a:pt x="0" y="11216"/>
                    <a:pt x="0" y="25063"/>
                  </a:cubicBezTo>
                  <a:lnTo>
                    <a:pt x="0" y="59829"/>
                  </a:lnTo>
                  <a:lnTo>
                    <a:pt x="22682" y="59829"/>
                  </a:lnTo>
                  <a:lnTo>
                    <a:pt x="22682" y="37160"/>
                  </a:lnTo>
                  <a:lnTo>
                    <a:pt x="69223" y="37160"/>
                  </a:lnTo>
                  <a:cubicBezTo>
                    <a:pt x="79486" y="37160"/>
                    <a:pt x="87809" y="28837"/>
                    <a:pt x="87809" y="18574"/>
                  </a:cubicBezTo>
                  <a:cubicBezTo>
                    <a:pt x="87809" y="8323"/>
                    <a:pt x="79486" y="0"/>
                    <a:pt x="69223" y="0"/>
                  </a:cubicBezTo>
                  <a:close/>
                </a:path>
              </a:pathLst>
            </a:custGeom>
            <a:solidFill>
              <a:srgbClr val="E4B555"/>
            </a:solidFill>
            <a:ln cap="flat" cmpd="sng" w="7450">
              <a:solidFill>
                <a:srgbClr val="CACACA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0"/>
            <p:cNvSpPr/>
            <p:nvPr/>
          </p:nvSpPr>
          <p:spPr>
            <a:xfrm>
              <a:off x="5570906" y="1445234"/>
              <a:ext cx="435113" cy="736952"/>
            </a:xfrm>
            <a:custGeom>
              <a:rect b="b" l="l" r="r" t="t"/>
              <a:pathLst>
                <a:path extrusionOk="0" h="32326" w="19086">
                  <a:moveTo>
                    <a:pt x="2417" y="0"/>
                  </a:moveTo>
                  <a:cubicBezTo>
                    <a:pt x="1084" y="0"/>
                    <a:pt x="0" y="1084"/>
                    <a:pt x="0" y="2417"/>
                  </a:cubicBezTo>
                  <a:lnTo>
                    <a:pt x="0" y="29909"/>
                  </a:lnTo>
                  <a:cubicBezTo>
                    <a:pt x="0" y="31242"/>
                    <a:pt x="1084" y="32326"/>
                    <a:pt x="2417" y="32326"/>
                  </a:cubicBezTo>
                  <a:lnTo>
                    <a:pt x="2715" y="32326"/>
                  </a:lnTo>
                  <a:cubicBezTo>
                    <a:pt x="11752" y="32326"/>
                    <a:pt x="19086" y="24861"/>
                    <a:pt x="18872" y="15776"/>
                  </a:cubicBezTo>
                  <a:cubicBezTo>
                    <a:pt x="18658" y="6954"/>
                    <a:pt x="11240" y="0"/>
                    <a:pt x="24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0"/>
            <p:cNvSpPr txBox="1"/>
            <p:nvPr/>
          </p:nvSpPr>
          <p:spPr>
            <a:xfrm>
              <a:off x="4304275" y="1617300"/>
              <a:ext cx="1197300" cy="3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Фаза 2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356" name="Google Shape;356;p20"/>
          <p:cNvGrpSpPr/>
          <p:nvPr/>
        </p:nvGrpSpPr>
        <p:grpSpPr>
          <a:xfrm>
            <a:off x="3181875" y="1274500"/>
            <a:ext cx="1387969" cy="2001826"/>
            <a:chOff x="3181875" y="1274500"/>
            <a:chExt cx="1387969" cy="2001826"/>
          </a:xfrm>
        </p:grpSpPr>
        <p:sp>
          <p:nvSpPr>
            <p:cNvPr id="357" name="Google Shape;357;p20"/>
            <p:cNvSpPr/>
            <p:nvPr/>
          </p:nvSpPr>
          <p:spPr>
            <a:xfrm>
              <a:off x="3205869" y="1274500"/>
              <a:ext cx="1363974" cy="2001826"/>
            </a:xfrm>
            <a:custGeom>
              <a:rect b="b" l="l" r="r" t="t"/>
              <a:pathLst>
                <a:path extrusionOk="0" h="87809" w="59830">
                  <a:moveTo>
                    <a:pt x="18586" y="0"/>
                  </a:moveTo>
                  <a:cubicBezTo>
                    <a:pt x="8323" y="0"/>
                    <a:pt x="0" y="8323"/>
                    <a:pt x="0" y="18586"/>
                  </a:cubicBezTo>
                  <a:lnTo>
                    <a:pt x="0" y="62746"/>
                  </a:lnTo>
                  <a:cubicBezTo>
                    <a:pt x="0" y="76581"/>
                    <a:pt x="11228" y="87809"/>
                    <a:pt x="25063" y="87809"/>
                  </a:cubicBezTo>
                  <a:lnTo>
                    <a:pt x="59829" y="87809"/>
                  </a:lnTo>
                  <a:lnTo>
                    <a:pt x="59829" y="65127"/>
                  </a:lnTo>
                  <a:lnTo>
                    <a:pt x="37160" y="65127"/>
                  </a:lnTo>
                  <a:lnTo>
                    <a:pt x="37160" y="18586"/>
                  </a:lnTo>
                  <a:cubicBezTo>
                    <a:pt x="37160" y="8323"/>
                    <a:pt x="28849" y="0"/>
                    <a:pt x="18586" y="0"/>
                  </a:cubicBezTo>
                  <a:close/>
                </a:path>
              </a:pathLst>
            </a:custGeom>
            <a:solidFill>
              <a:srgbClr val="FFD966"/>
            </a:solidFill>
            <a:ln cap="flat" cmpd="sng" w="7450">
              <a:solidFill>
                <a:srgbClr val="CECECE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20"/>
            <p:cNvSpPr/>
            <p:nvPr/>
          </p:nvSpPr>
          <p:spPr>
            <a:xfrm>
              <a:off x="3260698" y="1328144"/>
              <a:ext cx="736678" cy="430348"/>
            </a:xfrm>
            <a:custGeom>
              <a:rect b="b" l="l" r="r" t="t"/>
              <a:pathLst>
                <a:path extrusionOk="0" h="18877" w="32314">
                  <a:moveTo>
                    <a:pt x="16162" y="0"/>
                  </a:moveTo>
                  <a:cubicBezTo>
                    <a:pt x="7254" y="0"/>
                    <a:pt x="0" y="7254"/>
                    <a:pt x="0" y="16162"/>
                  </a:cubicBezTo>
                  <a:lnTo>
                    <a:pt x="0" y="16459"/>
                  </a:lnTo>
                  <a:cubicBezTo>
                    <a:pt x="0" y="17793"/>
                    <a:pt x="1084" y="18876"/>
                    <a:pt x="2417" y="18876"/>
                  </a:cubicBezTo>
                  <a:lnTo>
                    <a:pt x="29897" y="18876"/>
                  </a:lnTo>
                  <a:cubicBezTo>
                    <a:pt x="31230" y="18876"/>
                    <a:pt x="32314" y="17793"/>
                    <a:pt x="32314" y="16459"/>
                  </a:cubicBezTo>
                  <a:cubicBezTo>
                    <a:pt x="32314" y="7637"/>
                    <a:pt x="25373" y="219"/>
                    <a:pt x="16550" y="5"/>
                  </a:cubicBezTo>
                  <a:cubicBezTo>
                    <a:pt x="16420" y="2"/>
                    <a:pt x="16291" y="0"/>
                    <a:pt x="161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0"/>
            <p:cNvSpPr txBox="1"/>
            <p:nvPr/>
          </p:nvSpPr>
          <p:spPr>
            <a:xfrm>
              <a:off x="3181875" y="2215700"/>
              <a:ext cx="894300" cy="3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Фаза 1</a:t>
              </a: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360" name="Google Shape;360;p20"/>
          <p:cNvGrpSpPr/>
          <p:nvPr/>
        </p:nvGrpSpPr>
        <p:grpSpPr>
          <a:xfrm>
            <a:off x="4573906" y="2237282"/>
            <a:ext cx="1386594" cy="2001575"/>
            <a:chOff x="4573906" y="2237282"/>
            <a:chExt cx="1386594" cy="2001575"/>
          </a:xfrm>
        </p:grpSpPr>
        <p:sp>
          <p:nvSpPr>
            <p:cNvPr id="361" name="Google Shape;361;p20"/>
            <p:cNvSpPr/>
            <p:nvPr/>
          </p:nvSpPr>
          <p:spPr>
            <a:xfrm>
              <a:off x="4573906" y="2237282"/>
              <a:ext cx="1363974" cy="2001575"/>
            </a:xfrm>
            <a:custGeom>
              <a:rect b="b" l="l" r="r" t="t"/>
              <a:pathLst>
                <a:path extrusionOk="0" h="87798" w="59830">
                  <a:moveTo>
                    <a:pt x="1" y="1"/>
                  </a:moveTo>
                  <a:lnTo>
                    <a:pt x="1" y="22670"/>
                  </a:lnTo>
                  <a:lnTo>
                    <a:pt x="22670" y="22670"/>
                  </a:lnTo>
                  <a:lnTo>
                    <a:pt x="22670" y="69224"/>
                  </a:lnTo>
                  <a:cubicBezTo>
                    <a:pt x="22670" y="79487"/>
                    <a:pt x="30993" y="87797"/>
                    <a:pt x="41244" y="87797"/>
                  </a:cubicBezTo>
                  <a:cubicBezTo>
                    <a:pt x="51507" y="87797"/>
                    <a:pt x="59830" y="79487"/>
                    <a:pt x="59830" y="69224"/>
                  </a:cubicBezTo>
                  <a:lnTo>
                    <a:pt x="59830" y="25051"/>
                  </a:lnTo>
                  <a:cubicBezTo>
                    <a:pt x="59830" y="11216"/>
                    <a:pt x="48614" y="1"/>
                    <a:pt x="34767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7450">
              <a:solidFill>
                <a:srgbClr val="CACACA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0"/>
            <p:cNvSpPr/>
            <p:nvPr/>
          </p:nvSpPr>
          <p:spPr>
            <a:xfrm>
              <a:off x="5145017" y="3748105"/>
              <a:ext cx="736678" cy="430348"/>
            </a:xfrm>
            <a:custGeom>
              <a:rect b="b" l="l" r="r" t="t"/>
              <a:pathLst>
                <a:path extrusionOk="0" h="18877" w="32314">
                  <a:moveTo>
                    <a:pt x="2417" y="1"/>
                  </a:moveTo>
                  <a:cubicBezTo>
                    <a:pt x="1084" y="1"/>
                    <a:pt x="1" y="1084"/>
                    <a:pt x="1" y="2418"/>
                  </a:cubicBezTo>
                  <a:lnTo>
                    <a:pt x="1" y="2727"/>
                  </a:lnTo>
                  <a:cubicBezTo>
                    <a:pt x="1" y="11635"/>
                    <a:pt x="7254" y="18877"/>
                    <a:pt x="16162" y="18877"/>
                  </a:cubicBezTo>
                  <a:cubicBezTo>
                    <a:pt x="16291" y="18877"/>
                    <a:pt x="16420" y="18875"/>
                    <a:pt x="16550" y="18872"/>
                  </a:cubicBezTo>
                  <a:cubicBezTo>
                    <a:pt x="25373" y="18670"/>
                    <a:pt x="32314" y="11240"/>
                    <a:pt x="32314" y="2418"/>
                  </a:cubicBezTo>
                  <a:cubicBezTo>
                    <a:pt x="32314" y="1084"/>
                    <a:pt x="31243" y="1"/>
                    <a:pt x="298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0"/>
            <p:cNvSpPr txBox="1"/>
            <p:nvPr/>
          </p:nvSpPr>
          <p:spPr>
            <a:xfrm>
              <a:off x="5066200" y="2906600"/>
              <a:ext cx="894300" cy="3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FFFFFF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Фаза 3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364" name="Google Shape;364;p20"/>
          <p:cNvSpPr/>
          <p:nvPr/>
        </p:nvSpPr>
        <p:spPr>
          <a:xfrm>
            <a:off x="4048413" y="2230785"/>
            <a:ext cx="1046656" cy="1046656"/>
          </a:xfrm>
          <a:custGeom>
            <a:rect b="b" l="l" r="r" t="t"/>
            <a:pathLst>
              <a:path extrusionOk="0" h="45911" w="45911">
                <a:moveTo>
                  <a:pt x="22956" y="0"/>
                </a:moveTo>
                <a:cubicBezTo>
                  <a:pt x="10275" y="0"/>
                  <a:pt x="0" y="10275"/>
                  <a:pt x="0" y="22955"/>
                </a:cubicBezTo>
                <a:cubicBezTo>
                  <a:pt x="0" y="35635"/>
                  <a:pt x="10275" y="45910"/>
                  <a:pt x="22956" y="45910"/>
                </a:cubicBezTo>
                <a:cubicBezTo>
                  <a:pt x="35624" y="45910"/>
                  <a:pt x="45911" y="35635"/>
                  <a:pt x="45911" y="22955"/>
                </a:cubicBezTo>
                <a:cubicBezTo>
                  <a:pt x="45911" y="10275"/>
                  <a:pt x="35624" y="0"/>
                  <a:pt x="22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7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Цикл </a:t>
            </a:r>
            <a:endParaRPr/>
          </a:p>
        </p:txBody>
      </p:sp>
      <p:grpSp>
        <p:nvGrpSpPr>
          <p:cNvPr id="365" name="Google Shape;365;p20"/>
          <p:cNvGrpSpPr/>
          <p:nvPr/>
        </p:nvGrpSpPr>
        <p:grpSpPr>
          <a:xfrm>
            <a:off x="3205874" y="3552670"/>
            <a:ext cx="300849" cy="300755"/>
            <a:chOff x="5642475" y="1435075"/>
            <a:chExt cx="481975" cy="481825"/>
          </a:xfrm>
        </p:grpSpPr>
        <p:sp>
          <p:nvSpPr>
            <p:cNvPr id="366" name="Google Shape;366;p20"/>
            <p:cNvSpPr/>
            <p:nvPr/>
          </p:nvSpPr>
          <p:spPr>
            <a:xfrm>
              <a:off x="5642475" y="1435075"/>
              <a:ext cx="481975" cy="340675"/>
            </a:xfrm>
            <a:custGeom>
              <a:rect b="b" l="l" r="r" t="t"/>
              <a:pathLst>
                <a:path extrusionOk="0" h="13627" w="19279">
                  <a:moveTo>
                    <a:pt x="2262" y="2259"/>
                  </a:moveTo>
                  <a:cubicBezTo>
                    <a:pt x="2883" y="2259"/>
                    <a:pt x="3428" y="2765"/>
                    <a:pt x="3428" y="3389"/>
                  </a:cubicBezTo>
                  <a:lnTo>
                    <a:pt x="3428" y="7342"/>
                  </a:lnTo>
                  <a:cubicBezTo>
                    <a:pt x="3428" y="7366"/>
                    <a:pt x="3434" y="7394"/>
                    <a:pt x="3434" y="7418"/>
                  </a:cubicBezTo>
                  <a:lnTo>
                    <a:pt x="1636" y="6246"/>
                  </a:lnTo>
                  <a:cubicBezTo>
                    <a:pt x="1320" y="6035"/>
                    <a:pt x="1130" y="5683"/>
                    <a:pt x="1133" y="5304"/>
                  </a:cubicBezTo>
                  <a:lnTo>
                    <a:pt x="1133" y="3389"/>
                  </a:lnTo>
                  <a:cubicBezTo>
                    <a:pt x="1133" y="2765"/>
                    <a:pt x="1636" y="2259"/>
                    <a:pt x="2262" y="2259"/>
                  </a:cubicBezTo>
                  <a:close/>
                  <a:moveTo>
                    <a:pt x="17017" y="2259"/>
                  </a:moveTo>
                  <a:cubicBezTo>
                    <a:pt x="17641" y="2259"/>
                    <a:pt x="18147" y="2765"/>
                    <a:pt x="18147" y="3389"/>
                  </a:cubicBezTo>
                  <a:lnTo>
                    <a:pt x="18147" y="5307"/>
                  </a:lnTo>
                  <a:cubicBezTo>
                    <a:pt x="18147" y="5683"/>
                    <a:pt x="17957" y="6035"/>
                    <a:pt x="17644" y="6246"/>
                  </a:cubicBezTo>
                  <a:lnTo>
                    <a:pt x="15843" y="7421"/>
                  </a:lnTo>
                  <a:cubicBezTo>
                    <a:pt x="15843" y="7394"/>
                    <a:pt x="15849" y="7369"/>
                    <a:pt x="15849" y="7342"/>
                  </a:cubicBezTo>
                  <a:lnTo>
                    <a:pt x="15849" y="3389"/>
                  </a:lnTo>
                  <a:cubicBezTo>
                    <a:pt x="15849" y="2765"/>
                    <a:pt x="16394" y="2259"/>
                    <a:pt x="17017" y="2259"/>
                  </a:cubicBezTo>
                  <a:close/>
                  <a:moveTo>
                    <a:pt x="9638" y="2284"/>
                  </a:moveTo>
                  <a:cubicBezTo>
                    <a:pt x="9845" y="2284"/>
                    <a:pt x="10051" y="2381"/>
                    <a:pt x="10146" y="2576"/>
                  </a:cubicBezTo>
                  <a:lnTo>
                    <a:pt x="10883" y="4069"/>
                  </a:lnTo>
                  <a:lnTo>
                    <a:pt x="12534" y="4310"/>
                  </a:lnTo>
                  <a:cubicBezTo>
                    <a:pt x="12994" y="4376"/>
                    <a:pt x="13181" y="4945"/>
                    <a:pt x="12847" y="5274"/>
                  </a:cubicBezTo>
                  <a:lnTo>
                    <a:pt x="11651" y="6439"/>
                  </a:lnTo>
                  <a:lnTo>
                    <a:pt x="11934" y="8080"/>
                  </a:lnTo>
                  <a:cubicBezTo>
                    <a:pt x="11996" y="8445"/>
                    <a:pt x="11705" y="8742"/>
                    <a:pt x="11376" y="8742"/>
                  </a:cubicBezTo>
                  <a:cubicBezTo>
                    <a:pt x="11290" y="8742"/>
                    <a:pt x="11201" y="8721"/>
                    <a:pt x="11115" y="8676"/>
                  </a:cubicBezTo>
                  <a:lnTo>
                    <a:pt x="9637" y="7899"/>
                  </a:lnTo>
                  <a:lnTo>
                    <a:pt x="8161" y="8676"/>
                  </a:lnTo>
                  <a:cubicBezTo>
                    <a:pt x="8076" y="8721"/>
                    <a:pt x="7987" y="8742"/>
                    <a:pt x="7900" y="8742"/>
                  </a:cubicBezTo>
                  <a:cubicBezTo>
                    <a:pt x="7571" y="8742"/>
                    <a:pt x="7280" y="8445"/>
                    <a:pt x="7342" y="8080"/>
                  </a:cubicBezTo>
                  <a:lnTo>
                    <a:pt x="7625" y="6439"/>
                  </a:lnTo>
                  <a:lnTo>
                    <a:pt x="6430" y="5271"/>
                  </a:lnTo>
                  <a:cubicBezTo>
                    <a:pt x="6279" y="5120"/>
                    <a:pt x="6222" y="4897"/>
                    <a:pt x="6288" y="4692"/>
                  </a:cubicBezTo>
                  <a:cubicBezTo>
                    <a:pt x="6355" y="4488"/>
                    <a:pt x="6532" y="4340"/>
                    <a:pt x="6743" y="4310"/>
                  </a:cubicBezTo>
                  <a:lnTo>
                    <a:pt x="8393" y="4069"/>
                  </a:lnTo>
                  <a:lnTo>
                    <a:pt x="9131" y="2576"/>
                  </a:lnTo>
                  <a:cubicBezTo>
                    <a:pt x="9226" y="2381"/>
                    <a:pt x="9432" y="2284"/>
                    <a:pt x="9638" y="2284"/>
                  </a:cubicBezTo>
                  <a:close/>
                  <a:moveTo>
                    <a:pt x="3994" y="1"/>
                  </a:moveTo>
                  <a:cubicBezTo>
                    <a:pt x="3681" y="1"/>
                    <a:pt x="3428" y="254"/>
                    <a:pt x="3428" y="567"/>
                  </a:cubicBezTo>
                  <a:lnTo>
                    <a:pt x="3428" y="1443"/>
                  </a:lnTo>
                  <a:cubicBezTo>
                    <a:pt x="3072" y="1242"/>
                    <a:pt x="2669" y="1133"/>
                    <a:pt x="2262" y="1130"/>
                  </a:cubicBezTo>
                  <a:cubicBezTo>
                    <a:pt x="1013" y="1130"/>
                    <a:pt x="4" y="2142"/>
                    <a:pt x="4" y="3389"/>
                  </a:cubicBezTo>
                  <a:lnTo>
                    <a:pt x="4" y="5307"/>
                  </a:lnTo>
                  <a:cubicBezTo>
                    <a:pt x="1" y="6060"/>
                    <a:pt x="380" y="6767"/>
                    <a:pt x="1010" y="7186"/>
                  </a:cubicBezTo>
                  <a:lnTo>
                    <a:pt x="3681" y="8941"/>
                  </a:lnTo>
                  <a:cubicBezTo>
                    <a:pt x="3690" y="8947"/>
                    <a:pt x="3702" y="8944"/>
                    <a:pt x="3714" y="8950"/>
                  </a:cubicBezTo>
                  <a:cubicBezTo>
                    <a:pt x="4129" y="10107"/>
                    <a:pt x="5006" y="11037"/>
                    <a:pt x="6297" y="11642"/>
                  </a:cubicBezTo>
                  <a:cubicBezTo>
                    <a:pt x="7137" y="12034"/>
                    <a:pt x="7692" y="12817"/>
                    <a:pt x="7866" y="13627"/>
                  </a:cubicBezTo>
                  <a:lnTo>
                    <a:pt x="11386" y="13627"/>
                  </a:lnTo>
                  <a:cubicBezTo>
                    <a:pt x="11504" y="12844"/>
                    <a:pt x="11949" y="12067"/>
                    <a:pt x="12648" y="11676"/>
                  </a:cubicBezTo>
                  <a:cubicBezTo>
                    <a:pt x="14003" y="10908"/>
                    <a:pt x="15027" y="10101"/>
                    <a:pt x="15521" y="8965"/>
                  </a:cubicBezTo>
                  <a:cubicBezTo>
                    <a:pt x="15545" y="8953"/>
                    <a:pt x="15575" y="8956"/>
                    <a:pt x="15599" y="8941"/>
                  </a:cubicBezTo>
                  <a:lnTo>
                    <a:pt x="18273" y="7186"/>
                  </a:lnTo>
                  <a:cubicBezTo>
                    <a:pt x="18899" y="6767"/>
                    <a:pt x="19279" y="6063"/>
                    <a:pt x="19279" y="5307"/>
                  </a:cubicBezTo>
                  <a:lnTo>
                    <a:pt x="19279" y="3389"/>
                  </a:lnTo>
                  <a:cubicBezTo>
                    <a:pt x="19276" y="2142"/>
                    <a:pt x="18267" y="1130"/>
                    <a:pt x="17020" y="1130"/>
                  </a:cubicBezTo>
                  <a:cubicBezTo>
                    <a:pt x="16611" y="1133"/>
                    <a:pt x="16207" y="1242"/>
                    <a:pt x="15852" y="1443"/>
                  </a:cubicBezTo>
                  <a:lnTo>
                    <a:pt x="15852" y="567"/>
                  </a:lnTo>
                  <a:cubicBezTo>
                    <a:pt x="15852" y="254"/>
                    <a:pt x="15599" y="1"/>
                    <a:pt x="152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67" name="Google Shape;367;p20"/>
            <p:cNvSpPr/>
            <p:nvPr/>
          </p:nvSpPr>
          <p:spPr>
            <a:xfrm>
              <a:off x="5756375" y="1803975"/>
              <a:ext cx="254100" cy="112925"/>
            </a:xfrm>
            <a:custGeom>
              <a:rect b="b" l="l" r="r" t="t"/>
              <a:pathLst>
                <a:path extrusionOk="0" h="4517" w="10164">
                  <a:moveTo>
                    <a:pt x="2259" y="0"/>
                  </a:moveTo>
                  <a:cubicBezTo>
                    <a:pt x="1636" y="0"/>
                    <a:pt x="1130" y="506"/>
                    <a:pt x="1130" y="1129"/>
                  </a:cubicBezTo>
                  <a:lnTo>
                    <a:pt x="1130" y="1695"/>
                  </a:lnTo>
                  <a:lnTo>
                    <a:pt x="2825" y="1695"/>
                  </a:lnTo>
                  <a:cubicBezTo>
                    <a:pt x="3136" y="1695"/>
                    <a:pt x="3389" y="1945"/>
                    <a:pt x="3389" y="2258"/>
                  </a:cubicBezTo>
                  <a:cubicBezTo>
                    <a:pt x="3389" y="2572"/>
                    <a:pt x="3136" y="2825"/>
                    <a:pt x="2825" y="2825"/>
                  </a:cubicBezTo>
                  <a:lnTo>
                    <a:pt x="567" y="2825"/>
                  </a:lnTo>
                  <a:cubicBezTo>
                    <a:pt x="254" y="2825"/>
                    <a:pt x="1" y="3075"/>
                    <a:pt x="1" y="3388"/>
                  </a:cubicBezTo>
                  <a:lnTo>
                    <a:pt x="1" y="3954"/>
                  </a:lnTo>
                  <a:cubicBezTo>
                    <a:pt x="1" y="4264"/>
                    <a:pt x="254" y="4517"/>
                    <a:pt x="567" y="4517"/>
                  </a:cubicBezTo>
                  <a:lnTo>
                    <a:pt x="9601" y="4517"/>
                  </a:lnTo>
                  <a:cubicBezTo>
                    <a:pt x="9911" y="4517"/>
                    <a:pt x="10164" y="4264"/>
                    <a:pt x="10164" y="3954"/>
                  </a:cubicBezTo>
                  <a:lnTo>
                    <a:pt x="10164" y="3388"/>
                  </a:lnTo>
                  <a:cubicBezTo>
                    <a:pt x="10164" y="3075"/>
                    <a:pt x="9911" y="2825"/>
                    <a:pt x="9601" y="2825"/>
                  </a:cubicBezTo>
                  <a:lnTo>
                    <a:pt x="7342" y="2825"/>
                  </a:lnTo>
                  <a:cubicBezTo>
                    <a:pt x="7029" y="2825"/>
                    <a:pt x="6776" y="2572"/>
                    <a:pt x="6776" y="2258"/>
                  </a:cubicBezTo>
                  <a:cubicBezTo>
                    <a:pt x="6776" y="1945"/>
                    <a:pt x="7029" y="1695"/>
                    <a:pt x="7342" y="1695"/>
                  </a:cubicBezTo>
                  <a:lnTo>
                    <a:pt x="9035" y="1695"/>
                  </a:lnTo>
                  <a:lnTo>
                    <a:pt x="9035" y="1129"/>
                  </a:lnTo>
                  <a:cubicBezTo>
                    <a:pt x="9035" y="506"/>
                    <a:pt x="8529" y="0"/>
                    <a:pt x="79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68" name="Google Shape;368;p20"/>
            <p:cNvSpPr/>
            <p:nvPr/>
          </p:nvSpPr>
          <p:spPr>
            <a:xfrm>
              <a:off x="5843400" y="1537550"/>
              <a:ext cx="79975" cy="76125"/>
            </a:xfrm>
            <a:custGeom>
              <a:rect b="b" l="l" r="r" t="t"/>
              <a:pathLst>
                <a:path extrusionOk="0" h="3045" w="3199">
                  <a:moveTo>
                    <a:pt x="1603" y="0"/>
                  </a:moveTo>
                  <a:lnTo>
                    <a:pt x="1238" y="738"/>
                  </a:lnTo>
                  <a:cubicBezTo>
                    <a:pt x="1157" y="904"/>
                    <a:pt x="998" y="1018"/>
                    <a:pt x="814" y="1045"/>
                  </a:cubicBezTo>
                  <a:lnTo>
                    <a:pt x="1" y="1163"/>
                  </a:lnTo>
                  <a:lnTo>
                    <a:pt x="588" y="1735"/>
                  </a:lnTo>
                  <a:cubicBezTo>
                    <a:pt x="721" y="1864"/>
                    <a:pt x="784" y="2051"/>
                    <a:pt x="751" y="2235"/>
                  </a:cubicBezTo>
                  <a:lnTo>
                    <a:pt x="612" y="3045"/>
                  </a:lnTo>
                  <a:lnTo>
                    <a:pt x="1338" y="2662"/>
                  </a:lnTo>
                  <a:cubicBezTo>
                    <a:pt x="1421" y="2619"/>
                    <a:pt x="1511" y="2597"/>
                    <a:pt x="1601" y="2597"/>
                  </a:cubicBezTo>
                  <a:cubicBezTo>
                    <a:pt x="1691" y="2597"/>
                    <a:pt x="1781" y="2619"/>
                    <a:pt x="1862" y="2662"/>
                  </a:cubicBezTo>
                  <a:lnTo>
                    <a:pt x="2588" y="3045"/>
                  </a:lnTo>
                  <a:lnTo>
                    <a:pt x="2452" y="2235"/>
                  </a:lnTo>
                  <a:cubicBezTo>
                    <a:pt x="2419" y="2051"/>
                    <a:pt x="2479" y="1864"/>
                    <a:pt x="2612" y="1735"/>
                  </a:cubicBezTo>
                  <a:lnTo>
                    <a:pt x="3199" y="1163"/>
                  </a:lnTo>
                  <a:lnTo>
                    <a:pt x="2389" y="1045"/>
                  </a:lnTo>
                  <a:cubicBezTo>
                    <a:pt x="2205" y="1018"/>
                    <a:pt x="2045" y="904"/>
                    <a:pt x="1964" y="735"/>
                  </a:cubicBezTo>
                  <a:lnTo>
                    <a:pt x="16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69" name="Google Shape;369;p20"/>
          <p:cNvGrpSpPr/>
          <p:nvPr/>
        </p:nvGrpSpPr>
        <p:grpSpPr>
          <a:xfrm>
            <a:off x="5362393" y="3812890"/>
            <a:ext cx="301926" cy="300771"/>
            <a:chOff x="898875" y="4399275"/>
            <a:chExt cx="483700" cy="481850"/>
          </a:xfrm>
        </p:grpSpPr>
        <p:sp>
          <p:nvSpPr>
            <p:cNvPr id="370" name="Google Shape;370;p20"/>
            <p:cNvSpPr/>
            <p:nvPr/>
          </p:nvSpPr>
          <p:spPr>
            <a:xfrm>
              <a:off x="992750" y="4642900"/>
              <a:ext cx="145300" cy="144100"/>
            </a:xfrm>
            <a:custGeom>
              <a:rect b="b" l="l" r="r" t="t"/>
              <a:pathLst>
                <a:path extrusionOk="0" h="5764" w="5812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1" name="Google Shape;371;p20"/>
            <p:cNvSpPr/>
            <p:nvPr/>
          </p:nvSpPr>
          <p:spPr>
            <a:xfrm>
              <a:off x="1138025" y="4763350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2" name="Google Shape;372;p20"/>
            <p:cNvSpPr/>
            <p:nvPr/>
          </p:nvSpPr>
          <p:spPr>
            <a:xfrm>
              <a:off x="1269550" y="4399275"/>
              <a:ext cx="113025" cy="112125"/>
            </a:xfrm>
            <a:custGeom>
              <a:rect b="b" l="l" r="r" t="t"/>
              <a:pathLst>
                <a:path extrusionOk="0" h="4485" w="4521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3" name="Google Shape;373;p20"/>
            <p:cNvSpPr/>
            <p:nvPr/>
          </p:nvSpPr>
          <p:spPr>
            <a:xfrm>
              <a:off x="1161975" y="4531175"/>
              <a:ext cx="91400" cy="84350"/>
            </a:xfrm>
            <a:custGeom>
              <a:rect b="b" l="l" r="r" t="t"/>
              <a:pathLst>
                <a:path extrusionOk="0" h="3374" w="3656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4" name="Google Shape;374;p20"/>
            <p:cNvSpPr/>
            <p:nvPr/>
          </p:nvSpPr>
          <p:spPr>
            <a:xfrm>
              <a:off x="1031050" y="4411100"/>
              <a:ext cx="338650" cy="338725"/>
            </a:xfrm>
            <a:custGeom>
              <a:rect b="b" l="l" r="r" t="t"/>
              <a:pathLst>
                <a:path extrusionOk="0" h="13549" w="13546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5" name="Google Shape;375;p20"/>
            <p:cNvSpPr/>
            <p:nvPr/>
          </p:nvSpPr>
          <p:spPr>
            <a:xfrm>
              <a:off x="1130500" y="4740450"/>
              <a:ext cx="108950" cy="111250"/>
            </a:xfrm>
            <a:custGeom>
              <a:rect b="b" l="l" r="r" t="t"/>
              <a:pathLst>
                <a:path extrusionOk="0" h="4450" w="4358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6" name="Google Shape;376;p20"/>
            <p:cNvSpPr/>
            <p:nvPr/>
          </p:nvSpPr>
          <p:spPr>
            <a:xfrm>
              <a:off x="927325" y="4539825"/>
              <a:ext cx="114150" cy="109800"/>
            </a:xfrm>
            <a:custGeom>
              <a:rect b="b" l="l" r="r" t="t"/>
              <a:pathLst>
                <a:path extrusionOk="0" h="4392" w="4566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77" name="Google Shape;377;p20"/>
            <p:cNvSpPr/>
            <p:nvPr/>
          </p:nvSpPr>
          <p:spPr>
            <a:xfrm>
              <a:off x="898875" y="4711550"/>
              <a:ext cx="170825" cy="169575"/>
            </a:xfrm>
            <a:custGeom>
              <a:rect b="b" l="l" r="r" t="t"/>
              <a:pathLst>
                <a:path extrusionOk="0" h="6783" w="6833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78" name="Google Shape;378;p20"/>
          <p:cNvGrpSpPr/>
          <p:nvPr/>
        </p:nvGrpSpPr>
        <p:grpSpPr>
          <a:xfrm>
            <a:off x="6168213" y="3231914"/>
            <a:ext cx="2265013" cy="1140037"/>
            <a:chOff x="6421788" y="2310281"/>
            <a:chExt cx="2265013" cy="1140037"/>
          </a:xfrm>
        </p:grpSpPr>
        <p:sp>
          <p:nvSpPr>
            <p:cNvPr id="379" name="Google Shape;379;p20"/>
            <p:cNvSpPr txBox="1"/>
            <p:nvPr/>
          </p:nvSpPr>
          <p:spPr>
            <a:xfrm>
              <a:off x="6421788" y="2310281"/>
              <a:ext cx="2265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Реализация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80" name="Google Shape;380;p20"/>
            <p:cNvSpPr txBox="1"/>
            <p:nvPr/>
          </p:nvSpPr>
          <p:spPr>
            <a:xfrm>
              <a:off x="6421800" y="2657118"/>
              <a:ext cx="2265000" cy="79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управление ходом проектных работ, контроль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и регулирование работ по проекту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381" name="Google Shape;381;p20"/>
          <p:cNvGrpSpPr/>
          <p:nvPr/>
        </p:nvGrpSpPr>
        <p:grpSpPr>
          <a:xfrm>
            <a:off x="6168213" y="1392952"/>
            <a:ext cx="2265013" cy="1016751"/>
            <a:chOff x="6421788" y="1043938"/>
            <a:chExt cx="2265013" cy="1016751"/>
          </a:xfrm>
        </p:grpSpPr>
        <p:sp>
          <p:nvSpPr>
            <p:cNvPr id="382" name="Google Shape;382;p20"/>
            <p:cNvSpPr txBox="1"/>
            <p:nvPr/>
          </p:nvSpPr>
          <p:spPr>
            <a:xfrm>
              <a:off x="6421800" y="1390788"/>
              <a:ext cx="2265000" cy="66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планирование проекта и оформление проектной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документации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383" name="Google Shape;383;p20"/>
            <p:cNvSpPr txBox="1"/>
            <p:nvPr/>
          </p:nvSpPr>
          <p:spPr>
            <a:xfrm>
              <a:off x="6421788" y="1043938"/>
              <a:ext cx="2265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E4B55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Разработка</a:t>
              </a:r>
              <a:endParaRPr sz="1700">
                <a:solidFill>
                  <a:srgbClr val="E4B55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384" name="Google Shape;384;p20"/>
          <p:cNvGrpSpPr/>
          <p:nvPr/>
        </p:nvGrpSpPr>
        <p:grpSpPr>
          <a:xfrm>
            <a:off x="710263" y="3231917"/>
            <a:ext cx="2265013" cy="1187733"/>
            <a:chOff x="457188" y="2943441"/>
            <a:chExt cx="2265013" cy="1187733"/>
          </a:xfrm>
        </p:grpSpPr>
        <p:sp>
          <p:nvSpPr>
            <p:cNvPr id="385" name="Google Shape;385;p20"/>
            <p:cNvSpPr txBox="1"/>
            <p:nvPr/>
          </p:nvSpPr>
          <p:spPr>
            <a:xfrm>
              <a:off x="457188" y="2943441"/>
              <a:ext cx="2265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chemeClr val="dk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Завершение</a:t>
              </a:r>
              <a:endParaRPr sz="17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86" name="Google Shape;386;p20"/>
            <p:cNvSpPr txBox="1"/>
            <p:nvPr/>
          </p:nvSpPr>
          <p:spPr>
            <a:xfrm>
              <a:off x="457200" y="3290274"/>
              <a:ext cx="2265000" cy="84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порядок завершения, анализ эффективности,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оформление </a:t>
              </a: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отчетной</a:t>
              </a: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 документации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387" name="Google Shape;387;p20"/>
          <p:cNvGrpSpPr/>
          <p:nvPr/>
        </p:nvGrpSpPr>
        <p:grpSpPr>
          <a:xfrm>
            <a:off x="710263" y="1392952"/>
            <a:ext cx="2265013" cy="1016748"/>
            <a:chOff x="457188" y="1677367"/>
            <a:chExt cx="2265013" cy="1016748"/>
          </a:xfrm>
        </p:grpSpPr>
        <p:sp>
          <p:nvSpPr>
            <p:cNvPr id="388" name="Google Shape;388;p20"/>
            <p:cNvSpPr txBox="1"/>
            <p:nvPr/>
          </p:nvSpPr>
          <p:spPr>
            <a:xfrm>
              <a:off x="457188" y="1677367"/>
              <a:ext cx="22647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FBB83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Концепция</a:t>
              </a:r>
              <a:endParaRPr sz="1700">
                <a:solidFill>
                  <a:srgbClr val="FBB83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89" name="Google Shape;389;p20"/>
            <p:cNvSpPr txBox="1"/>
            <p:nvPr/>
          </p:nvSpPr>
          <p:spPr>
            <a:xfrm>
              <a:off x="457200" y="2024215"/>
              <a:ext cx="2265000" cy="66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формирование идеи проекта, его основных целей и задач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90" name="Google Shape;390;p20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ЖИЗНЕННЫЙ ЦИКЛ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91" name="Google Shape;391;p20"/>
          <p:cNvGrpSpPr/>
          <p:nvPr/>
        </p:nvGrpSpPr>
        <p:grpSpPr>
          <a:xfrm>
            <a:off x="5664320" y="1625104"/>
            <a:ext cx="219890" cy="339095"/>
            <a:chOff x="5726350" y="2028150"/>
            <a:chExt cx="312300" cy="481600"/>
          </a:xfrm>
        </p:grpSpPr>
        <p:sp>
          <p:nvSpPr>
            <p:cNvPr id="392" name="Google Shape;392;p20"/>
            <p:cNvSpPr/>
            <p:nvPr/>
          </p:nvSpPr>
          <p:spPr>
            <a:xfrm>
              <a:off x="5756075" y="2028150"/>
              <a:ext cx="252825" cy="83275"/>
            </a:xfrm>
            <a:custGeom>
              <a:rect b="b" l="l" r="r" t="t"/>
              <a:pathLst>
                <a:path extrusionOk="0" h="3331" w="10113">
                  <a:moveTo>
                    <a:pt x="1639" y="1"/>
                  </a:moveTo>
                  <a:cubicBezTo>
                    <a:pt x="730" y="13"/>
                    <a:pt x="1" y="753"/>
                    <a:pt x="1" y="1666"/>
                  </a:cubicBezTo>
                  <a:cubicBezTo>
                    <a:pt x="1" y="2575"/>
                    <a:pt x="730" y="3316"/>
                    <a:pt x="1639" y="3331"/>
                  </a:cubicBezTo>
                  <a:lnTo>
                    <a:pt x="8474" y="3331"/>
                  </a:lnTo>
                  <a:cubicBezTo>
                    <a:pt x="9384" y="3316"/>
                    <a:pt x="10113" y="2575"/>
                    <a:pt x="10113" y="1666"/>
                  </a:cubicBezTo>
                  <a:cubicBezTo>
                    <a:pt x="10113" y="753"/>
                    <a:pt x="9384" y="13"/>
                    <a:pt x="8474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93" name="Google Shape;393;p20"/>
            <p:cNvSpPr/>
            <p:nvPr/>
          </p:nvSpPr>
          <p:spPr>
            <a:xfrm>
              <a:off x="5726350" y="2139650"/>
              <a:ext cx="312300" cy="224425"/>
            </a:xfrm>
            <a:custGeom>
              <a:rect b="b" l="l" r="r" t="t"/>
              <a:pathLst>
                <a:path extrusionOk="0" h="8977" w="12492">
                  <a:moveTo>
                    <a:pt x="2822" y="0"/>
                  </a:moveTo>
                  <a:lnTo>
                    <a:pt x="2822" y="4800"/>
                  </a:lnTo>
                  <a:cubicBezTo>
                    <a:pt x="1527" y="5589"/>
                    <a:pt x="542" y="6797"/>
                    <a:pt x="36" y="8224"/>
                  </a:cubicBezTo>
                  <a:lnTo>
                    <a:pt x="30" y="8233"/>
                  </a:lnTo>
                  <a:cubicBezTo>
                    <a:pt x="27" y="8242"/>
                    <a:pt x="24" y="8254"/>
                    <a:pt x="21" y="8266"/>
                  </a:cubicBezTo>
                  <a:cubicBezTo>
                    <a:pt x="18" y="8278"/>
                    <a:pt x="15" y="8281"/>
                    <a:pt x="15" y="8287"/>
                  </a:cubicBezTo>
                  <a:cubicBezTo>
                    <a:pt x="12" y="8296"/>
                    <a:pt x="9" y="8308"/>
                    <a:pt x="9" y="8317"/>
                  </a:cubicBezTo>
                  <a:cubicBezTo>
                    <a:pt x="6" y="8326"/>
                    <a:pt x="6" y="8335"/>
                    <a:pt x="3" y="8347"/>
                  </a:cubicBezTo>
                  <a:cubicBezTo>
                    <a:pt x="3" y="8356"/>
                    <a:pt x="3" y="8362"/>
                    <a:pt x="3" y="8368"/>
                  </a:cubicBezTo>
                  <a:cubicBezTo>
                    <a:pt x="0" y="8378"/>
                    <a:pt x="3" y="8393"/>
                    <a:pt x="3" y="8405"/>
                  </a:cubicBezTo>
                  <a:cubicBezTo>
                    <a:pt x="3" y="8408"/>
                    <a:pt x="3" y="8411"/>
                    <a:pt x="3" y="8414"/>
                  </a:cubicBezTo>
                  <a:lnTo>
                    <a:pt x="3" y="8426"/>
                  </a:lnTo>
                  <a:cubicBezTo>
                    <a:pt x="3" y="8438"/>
                    <a:pt x="3" y="8450"/>
                    <a:pt x="3" y="8462"/>
                  </a:cubicBezTo>
                  <a:lnTo>
                    <a:pt x="6" y="8483"/>
                  </a:lnTo>
                  <a:cubicBezTo>
                    <a:pt x="6" y="8495"/>
                    <a:pt x="9" y="8504"/>
                    <a:pt x="12" y="8513"/>
                  </a:cubicBezTo>
                  <a:cubicBezTo>
                    <a:pt x="12" y="8525"/>
                    <a:pt x="15" y="8531"/>
                    <a:pt x="15" y="8540"/>
                  </a:cubicBezTo>
                  <a:cubicBezTo>
                    <a:pt x="18" y="8549"/>
                    <a:pt x="21" y="8558"/>
                    <a:pt x="21" y="8564"/>
                  </a:cubicBezTo>
                  <a:cubicBezTo>
                    <a:pt x="24" y="8573"/>
                    <a:pt x="27" y="8585"/>
                    <a:pt x="33" y="8594"/>
                  </a:cubicBezTo>
                  <a:cubicBezTo>
                    <a:pt x="36" y="8606"/>
                    <a:pt x="36" y="8609"/>
                    <a:pt x="40" y="8615"/>
                  </a:cubicBezTo>
                  <a:cubicBezTo>
                    <a:pt x="43" y="8624"/>
                    <a:pt x="49" y="8636"/>
                    <a:pt x="52" y="8646"/>
                  </a:cubicBezTo>
                  <a:cubicBezTo>
                    <a:pt x="58" y="8658"/>
                    <a:pt x="58" y="8661"/>
                    <a:pt x="61" y="8667"/>
                  </a:cubicBezTo>
                  <a:cubicBezTo>
                    <a:pt x="67" y="8673"/>
                    <a:pt x="73" y="8685"/>
                    <a:pt x="76" y="8694"/>
                  </a:cubicBezTo>
                  <a:cubicBezTo>
                    <a:pt x="82" y="8703"/>
                    <a:pt x="85" y="8709"/>
                    <a:pt x="88" y="8715"/>
                  </a:cubicBezTo>
                  <a:cubicBezTo>
                    <a:pt x="94" y="8721"/>
                    <a:pt x="100" y="8730"/>
                    <a:pt x="106" y="8739"/>
                  </a:cubicBezTo>
                  <a:cubicBezTo>
                    <a:pt x="112" y="8748"/>
                    <a:pt x="115" y="8754"/>
                    <a:pt x="121" y="8760"/>
                  </a:cubicBezTo>
                  <a:cubicBezTo>
                    <a:pt x="127" y="8769"/>
                    <a:pt x="133" y="8775"/>
                    <a:pt x="139" y="8781"/>
                  </a:cubicBezTo>
                  <a:cubicBezTo>
                    <a:pt x="145" y="8787"/>
                    <a:pt x="151" y="8796"/>
                    <a:pt x="157" y="8802"/>
                  </a:cubicBezTo>
                  <a:lnTo>
                    <a:pt x="175" y="8820"/>
                  </a:lnTo>
                  <a:cubicBezTo>
                    <a:pt x="181" y="8826"/>
                    <a:pt x="190" y="8832"/>
                    <a:pt x="196" y="8841"/>
                  </a:cubicBezTo>
                  <a:lnTo>
                    <a:pt x="217" y="8856"/>
                  </a:lnTo>
                  <a:lnTo>
                    <a:pt x="238" y="8874"/>
                  </a:lnTo>
                  <a:lnTo>
                    <a:pt x="262" y="8889"/>
                  </a:lnTo>
                  <a:lnTo>
                    <a:pt x="283" y="8901"/>
                  </a:lnTo>
                  <a:lnTo>
                    <a:pt x="314" y="8917"/>
                  </a:lnTo>
                  <a:cubicBezTo>
                    <a:pt x="320" y="8920"/>
                    <a:pt x="326" y="8923"/>
                    <a:pt x="332" y="8926"/>
                  </a:cubicBezTo>
                  <a:cubicBezTo>
                    <a:pt x="341" y="8929"/>
                    <a:pt x="356" y="8938"/>
                    <a:pt x="368" y="8941"/>
                  </a:cubicBezTo>
                  <a:lnTo>
                    <a:pt x="377" y="8947"/>
                  </a:lnTo>
                  <a:lnTo>
                    <a:pt x="386" y="8947"/>
                  </a:lnTo>
                  <a:lnTo>
                    <a:pt x="413" y="8956"/>
                  </a:lnTo>
                  <a:lnTo>
                    <a:pt x="437" y="8962"/>
                  </a:lnTo>
                  <a:lnTo>
                    <a:pt x="461" y="8968"/>
                  </a:lnTo>
                  <a:cubicBezTo>
                    <a:pt x="473" y="8971"/>
                    <a:pt x="485" y="8971"/>
                    <a:pt x="497" y="8974"/>
                  </a:cubicBezTo>
                  <a:lnTo>
                    <a:pt x="512" y="8977"/>
                  </a:lnTo>
                  <a:lnTo>
                    <a:pt x="11928" y="8977"/>
                  </a:lnTo>
                  <a:cubicBezTo>
                    <a:pt x="11946" y="8977"/>
                    <a:pt x="11967" y="8977"/>
                    <a:pt x="11985" y="8974"/>
                  </a:cubicBezTo>
                  <a:lnTo>
                    <a:pt x="11991" y="8974"/>
                  </a:lnTo>
                  <a:cubicBezTo>
                    <a:pt x="12006" y="8974"/>
                    <a:pt x="12021" y="8971"/>
                    <a:pt x="12033" y="8968"/>
                  </a:cubicBezTo>
                  <a:lnTo>
                    <a:pt x="12051" y="8965"/>
                  </a:lnTo>
                  <a:cubicBezTo>
                    <a:pt x="12063" y="8962"/>
                    <a:pt x="12072" y="8959"/>
                    <a:pt x="12085" y="8956"/>
                  </a:cubicBezTo>
                  <a:lnTo>
                    <a:pt x="12106" y="8950"/>
                  </a:lnTo>
                  <a:lnTo>
                    <a:pt x="12118" y="8947"/>
                  </a:lnTo>
                  <a:lnTo>
                    <a:pt x="12130" y="8941"/>
                  </a:lnTo>
                  <a:lnTo>
                    <a:pt x="12160" y="8929"/>
                  </a:lnTo>
                  <a:lnTo>
                    <a:pt x="12184" y="8917"/>
                  </a:lnTo>
                  <a:cubicBezTo>
                    <a:pt x="12193" y="8914"/>
                    <a:pt x="12199" y="8907"/>
                    <a:pt x="12208" y="8904"/>
                  </a:cubicBezTo>
                  <a:cubicBezTo>
                    <a:pt x="12214" y="8898"/>
                    <a:pt x="12226" y="8892"/>
                    <a:pt x="12235" y="8889"/>
                  </a:cubicBezTo>
                  <a:lnTo>
                    <a:pt x="12253" y="8877"/>
                  </a:lnTo>
                  <a:cubicBezTo>
                    <a:pt x="12262" y="8868"/>
                    <a:pt x="12271" y="8862"/>
                    <a:pt x="12280" y="8856"/>
                  </a:cubicBezTo>
                  <a:lnTo>
                    <a:pt x="12295" y="8844"/>
                  </a:lnTo>
                  <a:cubicBezTo>
                    <a:pt x="12304" y="8835"/>
                    <a:pt x="12313" y="8826"/>
                    <a:pt x="12319" y="8820"/>
                  </a:cubicBezTo>
                  <a:lnTo>
                    <a:pt x="12334" y="8805"/>
                  </a:lnTo>
                  <a:cubicBezTo>
                    <a:pt x="12343" y="8796"/>
                    <a:pt x="12349" y="8790"/>
                    <a:pt x="12359" y="8781"/>
                  </a:cubicBezTo>
                  <a:lnTo>
                    <a:pt x="12371" y="8763"/>
                  </a:lnTo>
                  <a:lnTo>
                    <a:pt x="12389" y="8739"/>
                  </a:lnTo>
                  <a:lnTo>
                    <a:pt x="12404" y="8718"/>
                  </a:lnTo>
                  <a:cubicBezTo>
                    <a:pt x="12410" y="8709"/>
                    <a:pt x="12413" y="8703"/>
                    <a:pt x="12419" y="8694"/>
                  </a:cubicBezTo>
                  <a:cubicBezTo>
                    <a:pt x="12422" y="8688"/>
                    <a:pt x="12428" y="8679"/>
                    <a:pt x="12431" y="8670"/>
                  </a:cubicBezTo>
                  <a:cubicBezTo>
                    <a:pt x="12437" y="8661"/>
                    <a:pt x="12440" y="8655"/>
                    <a:pt x="12443" y="8646"/>
                  </a:cubicBezTo>
                  <a:cubicBezTo>
                    <a:pt x="12446" y="8639"/>
                    <a:pt x="12449" y="8627"/>
                    <a:pt x="12455" y="8618"/>
                  </a:cubicBezTo>
                  <a:cubicBezTo>
                    <a:pt x="12458" y="8609"/>
                    <a:pt x="12461" y="8603"/>
                    <a:pt x="12461" y="8594"/>
                  </a:cubicBezTo>
                  <a:cubicBezTo>
                    <a:pt x="12464" y="8588"/>
                    <a:pt x="12467" y="8576"/>
                    <a:pt x="12470" y="8567"/>
                  </a:cubicBezTo>
                  <a:cubicBezTo>
                    <a:pt x="12473" y="8558"/>
                    <a:pt x="12476" y="8549"/>
                    <a:pt x="12479" y="8540"/>
                  </a:cubicBezTo>
                  <a:cubicBezTo>
                    <a:pt x="12479" y="8534"/>
                    <a:pt x="12482" y="8525"/>
                    <a:pt x="12482" y="8516"/>
                  </a:cubicBezTo>
                  <a:cubicBezTo>
                    <a:pt x="12485" y="8507"/>
                    <a:pt x="12485" y="8495"/>
                    <a:pt x="12488" y="8486"/>
                  </a:cubicBezTo>
                  <a:lnTo>
                    <a:pt x="12491" y="8462"/>
                  </a:lnTo>
                  <a:cubicBezTo>
                    <a:pt x="12491" y="8450"/>
                    <a:pt x="12491" y="8438"/>
                    <a:pt x="12491" y="8426"/>
                  </a:cubicBezTo>
                  <a:lnTo>
                    <a:pt x="12491" y="8414"/>
                  </a:lnTo>
                  <a:cubicBezTo>
                    <a:pt x="12491" y="8411"/>
                    <a:pt x="12491" y="8408"/>
                    <a:pt x="12491" y="8405"/>
                  </a:cubicBezTo>
                  <a:lnTo>
                    <a:pt x="12491" y="8371"/>
                  </a:lnTo>
                  <a:cubicBezTo>
                    <a:pt x="12491" y="8359"/>
                    <a:pt x="12491" y="8356"/>
                    <a:pt x="12491" y="8347"/>
                  </a:cubicBezTo>
                  <a:cubicBezTo>
                    <a:pt x="12488" y="8338"/>
                    <a:pt x="12488" y="8329"/>
                    <a:pt x="12485" y="8317"/>
                  </a:cubicBezTo>
                  <a:cubicBezTo>
                    <a:pt x="12482" y="8308"/>
                    <a:pt x="12482" y="8299"/>
                    <a:pt x="12479" y="8290"/>
                  </a:cubicBezTo>
                  <a:cubicBezTo>
                    <a:pt x="12476" y="8278"/>
                    <a:pt x="12476" y="8275"/>
                    <a:pt x="12473" y="8266"/>
                  </a:cubicBezTo>
                  <a:cubicBezTo>
                    <a:pt x="12473" y="8260"/>
                    <a:pt x="12467" y="8245"/>
                    <a:pt x="12464" y="8233"/>
                  </a:cubicBezTo>
                  <a:lnTo>
                    <a:pt x="12461" y="8224"/>
                  </a:lnTo>
                  <a:cubicBezTo>
                    <a:pt x="11955" y="6797"/>
                    <a:pt x="10970" y="5589"/>
                    <a:pt x="9676" y="4803"/>
                  </a:cubicBezTo>
                  <a:lnTo>
                    <a:pt x="9676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94" name="Google Shape;394;p20"/>
            <p:cNvSpPr/>
            <p:nvPr/>
          </p:nvSpPr>
          <p:spPr>
            <a:xfrm>
              <a:off x="5842500" y="2392350"/>
              <a:ext cx="79975" cy="117400"/>
            </a:xfrm>
            <a:custGeom>
              <a:rect b="b" l="l" r="r" t="t"/>
              <a:pathLst>
                <a:path extrusionOk="0" h="4696" w="3199">
                  <a:moveTo>
                    <a:pt x="4" y="1"/>
                  </a:moveTo>
                  <a:lnTo>
                    <a:pt x="4" y="1651"/>
                  </a:lnTo>
                  <a:cubicBezTo>
                    <a:pt x="1" y="2591"/>
                    <a:pt x="287" y="3509"/>
                    <a:pt x="820" y="4283"/>
                  </a:cubicBezTo>
                  <a:cubicBezTo>
                    <a:pt x="994" y="4542"/>
                    <a:pt x="1287" y="4696"/>
                    <a:pt x="1600" y="4696"/>
                  </a:cubicBezTo>
                  <a:cubicBezTo>
                    <a:pt x="1913" y="4696"/>
                    <a:pt x="2205" y="4542"/>
                    <a:pt x="2380" y="4283"/>
                  </a:cubicBezTo>
                  <a:cubicBezTo>
                    <a:pt x="2913" y="3509"/>
                    <a:pt x="3199" y="2591"/>
                    <a:pt x="3196" y="1651"/>
                  </a:cubicBezTo>
                  <a:lnTo>
                    <a:pt x="3196" y="1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95" name="Google Shape;395;p20"/>
          <p:cNvGrpSpPr/>
          <p:nvPr/>
        </p:nvGrpSpPr>
        <p:grpSpPr>
          <a:xfrm>
            <a:off x="3431804" y="1390131"/>
            <a:ext cx="351615" cy="350373"/>
            <a:chOff x="6203579" y="3348981"/>
            <a:chExt cx="351615" cy="350373"/>
          </a:xfrm>
        </p:grpSpPr>
        <p:sp>
          <p:nvSpPr>
            <p:cNvPr id="396" name="Google Shape;396;p20"/>
            <p:cNvSpPr/>
            <p:nvPr/>
          </p:nvSpPr>
          <p:spPr>
            <a:xfrm>
              <a:off x="6377667" y="3404249"/>
              <a:ext cx="93686" cy="58072"/>
            </a:xfrm>
            <a:custGeom>
              <a:rect b="b" l="l" r="r" t="t"/>
              <a:pathLst>
                <a:path extrusionOk="0" h="1823" w="2941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0"/>
            <p:cNvSpPr/>
            <p:nvPr/>
          </p:nvSpPr>
          <p:spPr>
            <a:xfrm>
              <a:off x="6260090" y="3449611"/>
              <a:ext cx="76643" cy="44947"/>
            </a:xfrm>
            <a:custGeom>
              <a:rect b="b" l="l" r="r" t="t"/>
              <a:pathLst>
                <a:path extrusionOk="0" h="1411" w="2406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0"/>
            <p:cNvSpPr/>
            <p:nvPr/>
          </p:nvSpPr>
          <p:spPr>
            <a:xfrm>
              <a:off x="6415574" y="3498349"/>
              <a:ext cx="49343" cy="21598"/>
            </a:xfrm>
            <a:custGeom>
              <a:rect b="b" l="l" r="r" t="t"/>
              <a:pathLst>
                <a:path extrusionOk="0" h="678" w="1549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20"/>
            <p:cNvSpPr/>
            <p:nvPr/>
          </p:nvSpPr>
          <p:spPr>
            <a:xfrm>
              <a:off x="6344283" y="3473247"/>
              <a:ext cx="41380" cy="32301"/>
            </a:xfrm>
            <a:custGeom>
              <a:rect b="b" l="l" r="r" t="t"/>
              <a:pathLst>
                <a:path extrusionOk="0" h="1014" w="1299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20"/>
            <p:cNvSpPr/>
            <p:nvPr/>
          </p:nvSpPr>
          <p:spPr>
            <a:xfrm>
              <a:off x="6203579" y="3348981"/>
              <a:ext cx="351615" cy="350373"/>
            </a:xfrm>
            <a:custGeom>
              <a:rect b="b" l="l" r="r" t="t"/>
              <a:pathLst>
                <a:path extrusionOk="0" h="10999" w="11038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oogle Shape;405;p21"/>
          <p:cNvGrpSpPr/>
          <p:nvPr/>
        </p:nvGrpSpPr>
        <p:grpSpPr>
          <a:xfrm>
            <a:off x="387275" y="1055608"/>
            <a:ext cx="8135693" cy="3185882"/>
            <a:chOff x="134163" y="1219038"/>
            <a:chExt cx="2588100" cy="1532706"/>
          </a:xfrm>
        </p:grpSpPr>
        <p:sp>
          <p:nvSpPr>
            <p:cNvPr id="406" name="Google Shape;406;p21"/>
            <p:cNvSpPr txBox="1"/>
            <p:nvPr/>
          </p:nvSpPr>
          <p:spPr>
            <a:xfrm>
              <a:off x="134163" y="1219038"/>
              <a:ext cx="22647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FBB83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Концепция</a:t>
              </a:r>
              <a:endParaRPr sz="1700">
                <a:solidFill>
                  <a:srgbClr val="FBB83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07" name="Google Shape;407;p21"/>
            <p:cNvSpPr txBox="1"/>
            <p:nvPr/>
          </p:nvSpPr>
          <p:spPr>
            <a:xfrm>
              <a:off x="134163" y="1648644"/>
              <a:ext cx="2588100" cy="110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200">
                  <a:latin typeface="Fira Sans"/>
                  <a:ea typeface="Fira Sans"/>
                  <a:cs typeface="Fira Sans"/>
                  <a:sym typeface="Fira Sans"/>
                </a:rPr>
                <a:t>Идея должна быть реальной и конкретной, четкой и логичной, представлять интерес для населения</a:t>
              </a: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, подкрепляться нормативно-правовой базой и соотноситься с миссией библиотеки. Больше шансов на реализацию имеют те идеи, в основу которых заложены инновации.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Проектная деятельность всегда направлена на разрешение какой-либо проблемной ситуации на основе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SzPts val="1200"/>
                <a:buFont typeface="Fira Sans"/>
                <a:buChar char="●"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наблюдения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SzPts val="1200"/>
                <a:buFont typeface="Fira Sans"/>
                <a:buChar char="●"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эксперимента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SzPts val="1200"/>
                <a:buFont typeface="Fira Sans"/>
                <a:buChar char="●"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опроса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SzPts val="1200"/>
                <a:buFont typeface="Fira Sans"/>
                <a:buChar char="●"/>
              </a:pPr>
              <a:r>
                <a:rPr lang="ru" sz="1200">
                  <a:latin typeface="Fira Sans"/>
                  <a:ea typeface="Fira Sans"/>
                  <a:cs typeface="Fira Sans"/>
                  <a:sym typeface="Fira Sans"/>
                </a:rPr>
                <a:t>анкетирования</a:t>
              </a:r>
              <a:endParaRPr sz="1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408" name="Google Shape;408;p21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ЖИЗНЕННЫЙ ЦИКЛ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09" name="Google Shape;409;p21"/>
          <p:cNvGrpSpPr/>
          <p:nvPr/>
        </p:nvGrpSpPr>
        <p:grpSpPr>
          <a:xfrm>
            <a:off x="8301745" y="1154035"/>
            <a:ext cx="602774" cy="631092"/>
            <a:chOff x="6203579" y="3348981"/>
            <a:chExt cx="351615" cy="350373"/>
          </a:xfrm>
        </p:grpSpPr>
        <p:sp>
          <p:nvSpPr>
            <p:cNvPr id="410" name="Google Shape;410;p21"/>
            <p:cNvSpPr/>
            <p:nvPr/>
          </p:nvSpPr>
          <p:spPr>
            <a:xfrm>
              <a:off x="6377667" y="3404249"/>
              <a:ext cx="93686" cy="58072"/>
            </a:xfrm>
            <a:custGeom>
              <a:rect b="b" l="l" r="r" t="t"/>
              <a:pathLst>
                <a:path extrusionOk="0" h="1823" w="2941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1"/>
            <p:cNvSpPr/>
            <p:nvPr/>
          </p:nvSpPr>
          <p:spPr>
            <a:xfrm>
              <a:off x="6260090" y="3449611"/>
              <a:ext cx="76643" cy="44947"/>
            </a:xfrm>
            <a:custGeom>
              <a:rect b="b" l="l" r="r" t="t"/>
              <a:pathLst>
                <a:path extrusionOk="0" h="1411" w="2406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1"/>
            <p:cNvSpPr/>
            <p:nvPr/>
          </p:nvSpPr>
          <p:spPr>
            <a:xfrm>
              <a:off x="6415574" y="3498349"/>
              <a:ext cx="49343" cy="21598"/>
            </a:xfrm>
            <a:custGeom>
              <a:rect b="b" l="l" r="r" t="t"/>
              <a:pathLst>
                <a:path extrusionOk="0" h="678" w="1549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1"/>
            <p:cNvSpPr/>
            <p:nvPr/>
          </p:nvSpPr>
          <p:spPr>
            <a:xfrm>
              <a:off x="6344283" y="3473247"/>
              <a:ext cx="41380" cy="32301"/>
            </a:xfrm>
            <a:custGeom>
              <a:rect b="b" l="l" r="r" t="t"/>
              <a:pathLst>
                <a:path extrusionOk="0" h="1014" w="1299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1"/>
            <p:cNvSpPr/>
            <p:nvPr/>
          </p:nvSpPr>
          <p:spPr>
            <a:xfrm>
              <a:off x="6203579" y="3348981"/>
              <a:ext cx="351615" cy="350373"/>
            </a:xfrm>
            <a:custGeom>
              <a:rect b="b" l="l" r="r" t="t"/>
              <a:pathLst>
                <a:path extrusionOk="0" h="10999" w="11038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rgbClr val="FBB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2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ЖИЗНЕННЫЙ ЦИКЛ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20" name="Google Shape;420;p22"/>
          <p:cNvGrpSpPr/>
          <p:nvPr/>
        </p:nvGrpSpPr>
        <p:grpSpPr>
          <a:xfrm>
            <a:off x="443841" y="1052622"/>
            <a:ext cx="8571009" cy="2930591"/>
            <a:chOff x="6421788" y="1043938"/>
            <a:chExt cx="8571009" cy="2455254"/>
          </a:xfrm>
        </p:grpSpPr>
        <p:sp>
          <p:nvSpPr>
            <p:cNvPr id="421" name="Google Shape;421;p22"/>
            <p:cNvSpPr txBox="1"/>
            <p:nvPr/>
          </p:nvSpPr>
          <p:spPr>
            <a:xfrm>
              <a:off x="6421797" y="1383291"/>
              <a:ext cx="8571000" cy="211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Планирование проекта и оформление проектной документации (проектная заявка):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Содержание проекта 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Методы решения поставленных задач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Сведения о квалификации участников проекта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Социальное партнерство 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Бюджет проекта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Оплата труда </a:t>
              </a:r>
              <a:endPara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Fira Sans"/>
                <a:buChar char="●"/>
              </a:pPr>
              <a:r>
                <a:rPr lang="ru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Ожидаемые результаты 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422" name="Google Shape;422;p22"/>
            <p:cNvSpPr txBox="1"/>
            <p:nvPr/>
          </p:nvSpPr>
          <p:spPr>
            <a:xfrm>
              <a:off x="6421788" y="1043938"/>
              <a:ext cx="2265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E4B555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Разработка</a:t>
              </a:r>
              <a:endParaRPr sz="1700">
                <a:solidFill>
                  <a:srgbClr val="E4B55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</p:grpSp>
      <p:grpSp>
        <p:nvGrpSpPr>
          <p:cNvPr id="423" name="Google Shape;423;p22"/>
          <p:cNvGrpSpPr/>
          <p:nvPr/>
        </p:nvGrpSpPr>
        <p:grpSpPr>
          <a:xfrm>
            <a:off x="8301719" y="1052669"/>
            <a:ext cx="549023" cy="616111"/>
            <a:chOff x="5726350" y="2028150"/>
            <a:chExt cx="312300" cy="481600"/>
          </a:xfrm>
        </p:grpSpPr>
        <p:sp>
          <p:nvSpPr>
            <p:cNvPr id="424" name="Google Shape;424;p22"/>
            <p:cNvSpPr/>
            <p:nvPr/>
          </p:nvSpPr>
          <p:spPr>
            <a:xfrm>
              <a:off x="5756075" y="2028150"/>
              <a:ext cx="252825" cy="83275"/>
            </a:xfrm>
            <a:custGeom>
              <a:rect b="b" l="l" r="r" t="t"/>
              <a:pathLst>
                <a:path extrusionOk="0" h="3331" w="10113">
                  <a:moveTo>
                    <a:pt x="1639" y="1"/>
                  </a:moveTo>
                  <a:cubicBezTo>
                    <a:pt x="730" y="13"/>
                    <a:pt x="1" y="753"/>
                    <a:pt x="1" y="1666"/>
                  </a:cubicBezTo>
                  <a:cubicBezTo>
                    <a:pt x="1" y="2575"/>
                    <a:pt x="730" y="3316"/>
                    <a:pt x="1639" y="3331"/>
                  </a:cubicBezTo>
                  <a:lnTo>
                    <a:pt x="8474" y="3331"/>
                  </a:lnTo>
                  <a:cubicBezTo>
                    <a:pt x="9384" y="3316"/>
                    <a:pt x="10113" y="2575"/>
                    <a:pt x="10113" y="1666"/>
                  </a:cubicBezTo>
                  <a:cubicBezTo>
                    <a:pt x="10113" y="753"/>
                    <a:pt x="9384" y="13"/>
                    <a:pt x="8474" y="1"/>
                  </a:cubicBezTo>
                  <a:close/>
                </a:path>
              </a:pathLst>
            </a:custGeom>
            <a:solidFill>
              <a:srgbClr val="E4B555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25" name="Google Shape;425;p22"/>
            <p:cNvSpPr/>
            <p:nvPr/>
          </p:nvSpPr>
          <p:spPr>
            <a:xfrm>
              <a:off x="5726350" y="2139650"/>
              <a:ext cx="312300" cy="224425"/>
            </a:xfrm>
            <a:custGeom>
              <a:rect b="b" l="l" r="r" t="t"/>
              <a:pathLst>
                <a:path extrusionOk="0" h="8977" w="12492">
                  <a:moveTo>
                    <a:pt x="2822" y="0"/>
                  </a:moveTo>
                  <a:lnTo>
                    <a:pt x="2822" y="4800"/>
                  </a:lnTo>
                  <a:cubicBezTo>
                    <a:pt x="1527" y="5589"/>
                    <a:pt x="542" y="6797"/>
                    <a:pt x="36" y="8224"/>
                  </a:cubicBezTo>
                  <a:lnTo>
                    <a:pt x="30" y="8233"/>
                  </a:lnTo>
                  <a:cubicBezTo>
                    <a:pt x="27" y="8242"/>
                    <a:pt x="24" y="8254"/>
                    <a:pt x="21" y="8266"/>
                  </a:cubicBezTo>
                  <a:cubicBezTo>
                    <a:pt x="18" y="8278"/>
                    <a:pt x="15" y="8281"/>
                    <a:pt x="15" y="8287"/>
                  </a:cubicBezTo>
                  <a:cubicBezTo>
                    <a:pt x="12" y="8296"/>
                    <a:pt x="9" y="8308"/>
                    <a:pt x="9" y="8317"/>
                  </a:cubicBezTo>
                  <a:cubicBezTo>
                    <a:pt x="6" y="8326"/>
                    <a:pt x="6" y="8335"/>
                    <a:pt x="3" y="8347"/>
                  </a:cubicBezTo>
                  <a:cubicBezTo>
                    <a:pt x="3" y="8356"/>
                    <a:pt x="3" y="8362"/>
                    <a:pt x="3" y="8368"/>
                  </a:cubicBezTo>
                  <a:cubicBezTo>
                    <a:pt x="0" y="8378"/>
                    <a:pt x="3" y="8393"/>
                    <a:pt x="3" y="8405"/>
                  </a:cubicBezTo>
                  <a:cubicBezTo>
                    <a:pt x="3" y="8408"/>
                    <a:pt x="3" y="8411"/>
                    <a:pt x="3" y="8414"/>
                  </a:cubicBezTo>
                  <a:lnTo>
                    <a:pt x="3" y="8426"/>
                  </a:lnTo>
                  <a:cubicBezTo>
                    <a:pt x="3" y="8438"/>
                    <a:pt x="3" y="8450"/>
                    <a:pt x="3" y="8462"/>
                  </a:cubicBezTo>
                  <a:lnTo>
                    <a:pt x="6" y="8483"/>
                  </a:lnTo>
                  <a:cubicBezTo>
                    <a:pt x="6" y="8495"/>
                    <a:pt x="9" y="8504"/>
                    <a:pt x="12" y="8513"/>
                  </a:cubicBezTo>
                  <a:cubicBezTo>
                    <a:pt x="12" y="8525"/>
                    <a:pt x="15" y="8531"/>
                    <a:pt x="15" y="8540"/>
                  </a:cubicBezTo>
                  <a:cubicBezTo>
                    <a:pt x="18" y="8549"/>
                    <a:pt x="21" y="8558"/>
                    <a:pt x="21" y="8564"/>
                  </a:cubicBezTo>
                  <a:cubicBezTo>
                    <a:pt x="24" y="8573"/>
                    <a:pt x="27" y="8585"/>
                    <a:pt x="33" y="8594"/>
                  </a:cubicBezTo>
                  <a:cubicBezTo>
                    <a:pt x="36" y="8606"/>
                    <a:pt x="36" y="8609"/>
                    <a:pt x="40" y="8615"/>
                  </a:cubicBezTo>
                  <a:cubicBezTo>
                    <a:pt x="43" y="8624"/>
                    <a:pt x="49" y="8636"/>
                    <a:pt x="52" y="8646"/>
                  </a:cubicBezTo>
                  <a:cubicBezTo>
                    <a:pt x="58" y="8658"/>
                    <a:pt x="58" y="8661"/>
                    <a:pt x="61" y="8667"/>
                  </a:cubicBezTo>
                  <a:cubicBezTo>
                    <a:pt x="67" y="8673"/>
                    <a:pt x="73" y="8685"/>
                    <a:pt x="76" y="8694"/>
                  </a:cubicBezTo>
                  <a:cubicBezTo>
                    <a:pt x="82" y="8703"/>
                    <a:pt x="85" y="8709"/>
                    <a:pt x="88" y="8715"/>
                  </a:cubicBezTo>
                  <a:cubicBezTo>
                    <a:pt x="94" y="8721"/>
                    <a:pt x="100" y="8730"/>
                    <a:pt x="106" y="8739"/>
                  </a:cubicBezTo>
                  <a:cubicBezTo>
                    <a:pt x="112" y="8748"/>
                    <a:pt x="115" y="8754"/>
                    <a:pt x="121" y="8760"/>
                  </a:cubicBezTo>
                  <a:cubicBezTo>
                    <a:pt x="127" y="8769"/>
                    <a:pt x="133" y="8775"/>
                    <a:pt x="139" y="8781"/>
                  </a:cubicBezTo>
                  <a:cubicBezTo>
                    <a:pt x="145" y="8787"/>
                    <a:pt x="151" y="8796"/>
                    <a:pt x="157" y="8802"/>
                  </a:cubicBezTo>
                  <a:lnTo>
                    <a:pt x="175" y="8820"/>
                  </a:lnTo>
                  <a:cubicBezTo>
                    <a:pt x="181" y="8826"/>
                    <a:pt x="190" y="8832"/>
                    <a:pt x="196" y="8841"/>
                  </a:cubicBezTo>
                  <a:lnTo>
                    <a:pt x="217" y="8856"/>
                  </a:lnTo>
                  <a:lnTo>
                    <a:pt x="238" y="8874"/>
                  </a:lnTo>
                  <a:lnTo>
                    <a:pt x="262" y="8889"/>
                  </a:lnTo>
                  <a:lnTo>
                    <a:pt x="283" y="8901"/>
                  </a:lnTo>
                  <a:lnTo>
                    <a:pt x="314" y="8917"/>
                  </a:lnTo>
                  <a:cubicBezTo>
                    <a:pt x="320" y="8920"/>
                    <a:pt x="326" y="8923"/>
                    <a:pt x="332" y="8926"/>
                  </a:cubicBezTo>
                  <a:cubicBezTo>
                    <a:pt x="341" y="8929"/>
                    <a:pt x="356" y="8938"/>
                    <a:pt x="368" y="8941"/>
                  </a:cubicBezTo>
                  <a:lnTo>
                    <a:pt x="377" y="8947"/>
                  </a:lnTo>
                  <a:lnTo>
                    <a:pt x="386" y="8947"/>
                  </a:lnTo>
                  <a:lnTo>
                    <a:pt x="413" y="8956"/>
                  </a:lnTo>
                  <a:lnTo>
                    <a:pt x="437" y="8962"/>
                  </a:lnTo>
                  <a:lnTo>
                    <a:pt x="461" y="8968"/>
                  </a:lnTo>
                  <a:cubicBezTo>
                    <a:pt x="473" y="8971"/>
                    <a:pt x="485" y="8971"/>
                    <a:pt x="497" y="8974"/>
                  </a:cubicBezTo>
                  <a:lnTo>
                    <a:pt x="512" y="8977"/>
                  </a:lnTo>
                  <a:lnTo>
                    <a:pt x="11928" y="8977"/>
                  </a:lnTo>
                  <a:cubicBezTo>
                    <a:pt x="11946" y="8977"/>
                    <a:pt x="11967" y="8977"/>
                    <a:pt x="11985" y="8974"/>
                  </a:cubicBezTo>
                  <a:lnTo>
                    <a:pt x="11991" y="8974"/>
                  </a:lnTo>
                  <a:cubicBezTo>
                    <a:pt x="12006" y="8974"/>
                    <a:pt x="12021" y="8971"/>
                    <a:pt x="12033" y="8968"/>
                  </a:cubicBezTo>
                  <a:lnTo>
                    <a:pt x="12051" y="8965"/>
                  </a:lnTo>
                  <a:cubicBezTo>
                    <a:pt x="12063" y="8962"/>
                    <a:pt x="12072" y="8959"/>
                    <a:pt x="12085" y="8956"/>
                  </a:cubicBezTo>
                  <a:lnTo>
                    <a:pt x="12106" y="8950"/>
                  </a:lnTo>
                  <a:lnTo>
                    <a:pt x="12118" y="8947"/>
                  </a:lnTo>
                  <a:lnTo>
                    <a:pt x="12130" y="8941"/>
                  </a:lnTo>
                  <a:lnTo>
                    <a:pt x="12160" y="8929"/>
                  </a:lnTo>
                  <a:lnTo>
                    <a:pt x="12184" y="8917"/>
                  </a:lnTo>
                  <a:cubicBezTo>
                    <a:pt x="12193" y="8914"/>
                    <a:pt x="12199" y="8907"/>
                    <a:pt x="12208" y="8904"/>
                  </a:cubicBezTo>
                  <a:cubicBezTo>
                    <a:pt x="12214" y="8898"/>
                    <a:pt x="12226" y="8892"/>
                    <a:pt x="12235" y="8889"/>
                  </a:cubicBezTo>
                  <a:lnTo>
                    <a:pt x="12253" y="8877"/>
                  </a:lnTo>
                  <a:cubicBezTo>
                    <a:pt x="12262" y="8868"/>
                    <a:pt x="12271" y="8862"/>
                    <a:pt x="12280" y="8856"/>
                  </a:cubicBezTo>
                  <a:lnTo>
                    <a:pt x="12295" y="8844"/>
                  </a:lnTo>
                  <a:cubicBezTo>
                    <a:pt x="12304" y="8835"/>
                    <a:pt x="12313" y="8826"/>
                    <a:pt x="12319" y="8820"/>
                  </a:cubicBezTo>
                  <a:lnTo>
                    <a:pt x="12334" y="8805"/>
                  </a:lnTo>
                  <a:cubicBezTo>
                    <a:pt x="12343" y="8796"/>
                    <a:pt x="12349" y="8790"/>
                    <a:pt x="12359" y="8781"/>
                  </a:cubicBezTo>
                  <a:lnTo>
                    <a:pt x="12371" y="8763"/>
                  </a:lnTo>
                  <a:lnTo>
                    <a:pt x="12389" y="8739"/>
                  </a:lnTo>
                  <a:lnTo>
                    <a:pt x="12404" y="8718"/>
                  </a:lnTo>
                  <a:cubicBezTo>
                    <a:pt x="12410" y="8709"/>
                    <a:pt x="12413" y="8703"/>
                    <a:pt x="12419" y="8694"/>
                  </a:cubicBezTo>
                  <a:cubicBezTo>
                    <a:pt x="12422" y="8688"/>
                    <a:pt x="12428" y="8679"/>
                    <a:pt x="12431" y="8670"/>
                  </a:cubicBezTo>
                  <a:cubicBezTo>
                    <a:pt x="12437" y="8661"/>
                    <a:pt x="12440" y="8655"/>
                    <a:pt x="12443" y="8646"/>
                  </a:cubicBezTo>
                  <a:cubicBezTo>
                    <a:pt x="12446" y="8639"/>
                    <a:pt x="12449" y="8627"/>
                    <a:pt x="12455" y="8618"/>
                  </a:cubicBezTo>
                  <a:cubicBezTo>
                    <a:pt x="12458" y="8609"/>
                    <a:pt x="12461" y="8603"/>
                    <a:pt x="12461" y="8594"/>
                  </a:cubicBezTo>
                  <a:cubicBezTo>
                    <a:pt x="12464" y="8588"/>
                    <a:pt x="12467" y="8576"/>
                    <a:pt x="12470" y="8567"/>
                  </a:cubicBezTo>
                  <a:cubicBezTo>
                    <a:pt x="12473" y="8558"/>
                    <a:pt x="12476" y="8549"/>
                    <a:pt x="12479" y="8540"/>
                  </a:cubicBezTo>
                  <a:cubicBezTo>
                    <a:pt x="12479" y="8534"/>
                    <a:pt x="12482" y="8525"/>
                    <a:pt x="12482" y="8516"/>
                  </a:cubicBezTo>
                  <a:cubicBezTo>
                    <a:pt x="12485" y="8507"/>
                    <a:pt x="12485" y="8495"/>
                    <a:pt x="12488" y="8486"/>
                  </a:cubicBezTo>
                  <a:lnTo>
                    <a:pt x="12491" y="8462"/>
                  </a:lnTo>
                  <a:cubicBezTo>
                    <a:pt x="12491" y="8450"/>
                    <a:pt x="12491" y="8438"/>
                    <a:pt x="12491" y="8426"/>
                  </a:cubicBezTo>
                  <a:lnTo>
                    <a:pt x="12491" y="8414"/>
                  </a:lnTo>
                  <a:cubicBezTo>
                    <a:pt x="12491" y="8411"/>
                    <a:pt x="12491" y="8408"/>
                    <a:pt x="12491" y="8405"/>
                  </a:cubicBezTo>
                  <a:lnTo>
                    <a:pt x="12491" y="8371"/>
                  </a:lnTo>
                  <a:cubicBezTo>
                    <a:pt x="12491" y="8359"/>
                    <a:pt x="12491" y="8356"/>
                    <a:pt x="12491" y="8347"/>
                  </a:cubicBezTo>
                  <a:cubicBezTo>
                    <a:pt x="12488" y="8338"/>
                    <a:pt x="12488" y="8329"/>
                    <a:pt x="12485" y="8317"/>
                  </a:cubicBezTo>
                  <a:cubicBezTo>
                    <a:pt x="12482" y="8308"/>
                    <a:pt x="12482" y="8299"/>
                    <a:pt x="12479" y="8290"/>
                  </a:cubicBezTo>
                  <a:cubicBezTo>
                    <a:pt x="12476" y="8278"/>
                    <a:pt x="12476" y="8275"/>
                    <a:pt x="12473" y="8266"/>
                  </a:cubicBezTo>
                  <a:cubicBezTo>
                    <a:pt x="12473" y="8260"/>
                    <a:pt x="12467" y="8245"/>
                    <a:pt x="12464" y="8233"/>
                  </a:cubicBezTo>
                  <a:lnTo>
                    <a:pt x="12461" y="8224"/>
                  </a:lnTo>
                  <a:cubicBezTo>
                    <a:pt x="11955" y="6797"/>
                    <a:pt x="10970" y="5589"/>
                    <a:pt x="9676" y="4803"/>
                  </a:cubicBezTo>
                  <a:lnTo>
                    <a:pt x="9676" y="0"/>
                  </a:lnTo>
                  <a:close/>
                </a:path>
              </a:pathLst>
            </a:custGeom>
            <a:solidFill>
              <a:srgbClr val="E4B555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26" name="Google Shape;426;p22"/>
            <p:cNvSpPr/>
            <p:nvPr/>
          </p:nvSpPr>
          <p:spPr>
            <a:xfrm>
              <a:off x="5842500" y="2392350"/>
              <a:ext cx="79975" cy="117400"/>
            </a:xfrm>
            <a:custGeom>
              <a:rect b="b" l="l" r="r" t="t"/>
              <a:pathLst>
                <a:path extrusionOk="0" h="4696" w="3199">
                  <a:moveTo>
                    <a:pt x="4" y="1"/>
                  </a:moveTo>
                  <a:lnTo>
                    <a:pt x="4" y="1651"/>
                  </a:lnTo>
                  <a:cubicBezTo>
                    <a:pt x="1" y="2591"/>
                    <a:pt x="287" y="3509"/>
                    <a:pt x="820" y="4283"/>
                  </a:cubicBezTo>
                  <a:cubicBezTo>
                    <a:pt x="994" y="4542"/>
                    <a:pt x="1287" y="4696"/>
                    <a:pt x="1600" y="4696"/>
                  </a:cubicBezTo>
                  <a:cubicBezTo>
                    <a:pt x="1913" y="4696"/>
                    <a:pt x="2205" y="4542"/>
                    <a:pt x="2380" y="4283"/>
                  </a:cubicBezTo>
                  <a:cubicBezTo>
                    <a:pt x="2913" y="3509"/>
                    <a:pt x="3199" y="2591"/>
                    <a:pt x="3196" y="1651"/>
                  </a:cubicBezTo>
                  <a:lnTo>
                    <a:pt x="3196" y="1"/>
                  </a:lnTo>
                  <a:close/>
                </a:path>
              </a:pathLst>
            </a:custGeom>
            <a:solidFill>
              <a:srgbClr val="E4B555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3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ЖИЗНЕННЫЙ ЦИКЛ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32" name="Google Shape;432;p23"/>
          <p:cNvGrpSpPr/>
          <p:nvPr/>
        </p:nvGrpSpPr>
        <p:grpSpPr>
          <a:xfrm>
            <a:off x="374872" y="1200005"/>
            <a:ext cx="8030158" cy="2624023"/>
            <a:chOff x="6421788" y="2310281"/>
            <a:chExt cx="2265015" cy="945935"/>
          </a:xfrm>
        </p:grpSpPr>
        <p:sp>
          <p:nvSpPr>
            <p:cNvPr id="433" name="Google Shape;433;p23"/>
            <p:cNvSpPr txBox="1"/>
            <p:nvPr/>
          </p:nvSpPr>
          <p:spPr>
            <a:xfrm>
              <a:off x="6421788" y="2310281"/>
              <a:ext cx="2265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Реализация</a:t>
              </a:r>
              <a:endParaRPr sz="1700">
                <a:solidFill>
                  <a:schemeClr val="accen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34" name="Google Shape;434;p23"/>
            <p:cNvSpPr txBox="1"/>
            <p:nvPr/>
          </p:nvSpPr>
          <p:spPr>
            <a:xfrm>
              <a:off x="6421803" y="2657116"/>
              <a:ext cx="2265000" cy="59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Управление ходом проектных работ, их контроль и регулирование: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Fira Sans"/>
                <a:buChar char="●"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персональная ответственность руководителя проекта, умение руководить людьми, принципиальность, гибкость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Fira Sans"/>
                <a:buChar char="●"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распределение обязанностей, определение стиля взаимоотношений и механизмов слаженной деятельности в команде (моральное и материальное стимулирование)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Fira Sans"/>
                <a:buChar char="●"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организация эффективной обратной связи с партнерскими организациями, с людьми, для которых реализуется проект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435" name="Google Shape;435;p23"/>
          <p:cNvGrpSpPr/>
          <p:nvPr/>
        </p:nvGrpSpPr>
        <p:grpSpPr>
          <a:xfrm>
            <a:off x="8256279" y="1161037"/>
            <a:ext cx="583778" cy="481224"/>
            <a:chOff x="898875" y="4399275"/>
            <a:chExt cx="483700" cy="481850"/>
          </a:xfrm>
        </p:grpSpPr>
        <p:sp>
          <p:nvSpPr>
            <p:cNvPr id="436" name="Google Shape;436;p23"/>
            <p:cNvSpPr/>
            <p:nvPr/>
          </p:nvSpPr>
          <p:spPr>
            <a:xfrm>
              <a:off x="992750" y="4642900"/>
              <a:ext cx="145300" cy="144100"/>
            </a:xfrm>
            <a:custGeom>
              <a:rect b="b" l="l" r="r" t="t"/>
              <a:pathLst>
                <a:path extrusionOk="0" h="5764" w="5812">
                  <a:moveTo>
                    <a:pt x="994" y="0"/>
                  </a:moveTo>
                  <a:lnTo>
                    <a:pt x="988" y="12"/>
                  </a:lnTo>
                  <a:cubicBezTo>
                    <a:pt x="988" y="9"/>
                    <a:pt x="991" y="6"/>
                    <a:pt x="991" y="3"/>
                  </a:cubicBezTo>
                  <a:lnTo>
                    <a:pt x="991" y="3"/>
                  </a:lnTo>
                  <a:lnTo>
                    <a:pt x="979" y="27"/>
                  </a:lnTo>
                  <a:lnTo>
                    <a:pt x="108" y="1759"/>
                  </a:lnTo>
                  <a:cubicBezTo>
                    <a:pt x="0" y="1976"/>
                    <a:pt x="42" y="2241"/>
                    <a:pt x="214" y="2415"/>
                  </a:cubicBezTo>
                  <a:lnTo>
                    <a:pt x="3397" y="5598"/>
                  </a:lnTo>
                  <a:cubicBezTo>
                    <a:pt x="3506" y="5707"/>
                    <a:pt x="3649" y="5763"/>
                    <a:pt x="3795" y="5763"/>
                  </a:cubicBezTo>
                  <a:cubicBezTo>
                    <a:pt x="3883" y="5763"/>
                    <a:pt x="3971" y="5743"/>
                    <a:pt x="4053" y="5701"/>
                  </a:cubicBezTo>
                  <a:lnTo>
                    <a:pt x="5797" y="4827"/>
                  </a:lnTo>
                  <a:lnTo>
                    <a:pt x="5800" y="4824"/>
                  </a:lnTo>
                  <a:lnTo>
                    <a:pt x="5812" y="4818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7" name="Google Shape;437;p23"/>
            <p:cNvSpPr/>
            <p:nvPr/>
          </p:nvSpPr>
          <p:spPr>
            <a:xfrm>
              <a:off x="1138025" y="4763350"/>
              <a:ext cx="25" cy="25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8" name="Google Shape;438;p23"/>
            <p:cNvSpPr/>
            <p:nvPr/>
          </p:nvSpPr>
          <p:spPr>
            <a:xfrm>
              <a:off x="1269550" y="4399275"/>
              <a:ext cx="113025" cy="112125"/>
            </a:xfrm>
            <a:custGeom>
              <a:rect b="b" l="l" r="r" t="t"/>
              <a:pathLst>
                <a:path extrusionOk="0" h="4485" w="4521">
                  <a:moveTo>
                    <a:pt x="3066" y="1"/>
                  </a:moveTo>
                  <a:cubicBezTo>
                    <a:pt x="1947" y="1"/>
                    <a:pt x="938" y="82"/>
                    <a:pt x="0" y="239"/>
                  </a:cubicBezTo>
                  <a:lnTo>
                    <a:pt x="9" y="895"/>
                  </a:lnTo>
                  <a:cubicBezTo>
                    <a:pt x="34" y="2862"/>
                    <a:pt x="1623" y="4452"/>
                    <a:pt x="3590" y="4476"/>
                  </a:cubicBezTo>
                  <a:lnTo>
                    <a:pt x="4243" y="4485"/>
                  </a:lnTo>
                  <a:cubicBezTo>
                    <a:pt x="4439" y="3313"/>
                    <a:pt x="4520" y="2028"/>
                    <a:pt x="4469" y="561"/>
                  </a:cubicBezTo>
                  <a:cubicBezTo>
                    <a:pt x="4457" y="266"/>
                    <a:pt x="4219" y="28"/>
                    <a:pt x="3924" y="16"/>
                  </a:cubicBezTo>
                  <a:cubicBezTo>
                    <a:pt x="3631" y="6"/>
                    <a:pt x="3345" y="1"/>
                    <a:pt x="3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9" name="Google Shape;439;p23"/>
            <p:cNvSpPr/>
            <p:nvPr/>
          </p:nvSpPr>
          <p:spPr>
            <a:xfrm>
              <a:off x="1161975" y="4531175"/>
              <a:ext cx="91400" cy="84350"/>
            </a:xfrm>
            <a:custGeom>
              <a:rect b="b" l="l" r="r" t="t"/>
              <a:pathLst>
                <a:path extrusionOk="0" h="3374" w="3656">
                  <a:moveTo>
                    <a:pt x="1821" y="1"/>
                  </a:moveTo>
                  <a:cubicBezTo>
                    <a:pt x="1137" y="1"/>
                    <a:pt x="523" y="415"/>
                    <a:pt x="262" y="1046"/>
                  </a:cubicBezTo>
                  <a:cubicBezTo>
                    <a:pt x="0" y="1678"/>
                    <a:pt x="145" y="2410"/>
                    <a:pt x="633" y="2894"/>
                  </a:cubicBezTo>
                  <a:cubicBezTo>
                    <a:pt x="952" y="3214"/>
                    <a:pt x="1391" y="3373"/>
                    <a:pt x="1830" y="3373"/>
                  </a:cubicBezTo>
                  <a:cubicBezTo>
                    <a:pt x="2269" y="3373"/>
                    <a:pt x="2707" y="3214"/>
                    <a:pt x="3027" y="2894"/>
                  </a:cubicBezTo>
                  <a:cubicBezTo>
                    <a:pt x="3511" y="2410"/>
                    <a:pt x="3656" y="1681"/>
                    <a:pt x="3394" y="1046"/>
                  </a:cubicBezTo>
                  <a:cubicBezTo>
                    <a:pt x="3132" y="413"/>
                    <a:pt x="2515" y="1"/>
                    <a:pt x="1828" y="1"/>
                  </a:cubicBezTo>
                  <a:cubicBezTo>
                    <a:pt x="1826" y="1"/>
                    <a:pt x="1823" y="1"/>
                    <a:pt x="18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0" name="Google Shape;440;p23"/>
            <p:cNvSpPr/>
            <p:nvPr/>
          </p:nvSpPr>
          <p:spPr>
            <a:xfrm>
              <a:off x="1031050" y="4411100"/>
              <a:ext cx="338650" cy="338725"/>
            </a:xfrm>
            <a:custGeom>
              <a:rect b="b" l="l" r="r" t="t"/>
              <a:pathLst>
                <a:path extrusionOk="0" h="13549" w="13546">
                  <a:moveTo>
                    <a:pt x="7066" y="3673"/>
                  </a:moveTo>
                  <a:cubicBezTo>
                    <a:pt x="7800" y="3673"/>
                    <a:pt x="8522" y="3960"/>
                    <a:pt x="9062" y="4500"/>
                  </a:cubicBezTo>
                  <a:cubicBezTo>
                    <a:pt x="10170" y="5602"/>
                    <a:pt x="10170" y="7393"/>
                    <a:pt x="9062" y="8492"/>
                  </a:cubicBezTo>
                  <a:cubicBezTo>
                    <a:pt x="8522" y="9032"/>
                    <a:pt x="7800" y="9319"/>
                    <a:pt x="7066" y="9319"/>
                  </a:cubicBezTo>
                  <a:cubicBezTo>
                    <a:pt x="6702" y="9319"/>
                    <a:pt x="6334" y="9248"/>
                    <a:pt x="5984" y="9104"/>
                  </a:cubicBezTo>
                  <a:cubicBezTo>
                    <a:pt x="4930" y="8667"/>
                    <a:pt x="4244" y="7637"/>
                    <a:pt x="4244" y="6496"/>
                  </a:cubicBezTo>
                  <a:cubicBezTo>
                    <a:pt x="4244" y="5355"/>
                    <a:pt x="4930" y="4325"/>
                    <a:pt x="5984" y="3888"/>
                  </a:cubicBezTo>
                  <a:cubicBezTo>
                    <a:pt x="6334" y="3744"/>
                    <a:pt x="6702" y="3673"/>
                    <a:pt x="7066" y="3673"/>
                  </a:cubicBezTo>
                  <a:close/>
                  <a:moveTo>
                    <a:pt x="3868" y="9124"/>
                  </a:moveTo>
                  <a:cubicBezTo>
                    <a:pt x="4006" y="9124"/>
                    <a:pt x="4147" y="9176"/>
                    <a:pt x="4262" y="9290"/>
                  </a:cubicBezTo>
                  <a:cubicBezTo>
                    <a:pt x="4481" y="9510"/>
                    <a:pt x="4481" y="9869"/>
                    <a:pt x="4262" y="10088"/>
                  </a:cubicBezTo>
                  <a:cubicBezTo>
                    <a:pt x="4147" y="10204"/>
                    <a:pt x="4005" y="10255"/>
                    <a:pt x="3866" y="10255"/>
                  </a:cubicBezTo>
                  <a:cubicBezTo>
                    <a:pt x="3576" y="10255"/>
                    <a:pt x="3298" y="10031"/>
                    <a:pt x="3298" y="9691"/>
                  </a:cubicBezTo>
                  <a:cubicBezTo>
                    <a:pt x="3298" y="9350"/>
                    <a:pt x="3577" y="9124"/>
                    <a:pt x="3868" y="9124"/>
                  </a:cubicBezTo>
                  <a:close/>
                  <a:moveTo>
                    <a:pt x="8414" y="1"/>
                  </a:moveTo>
                  <a:cubicBezTo>
                    <a:pt x="6466" y="507"/>
                    <a:pt x="4888" y="1425"/>
                    <a:pt x="3518" y="2846"/>
                  </a:cubicBezTo>
                  <a:cubicBezTo>
                    <a:pt x="2169" y="4244"/>
                    <a:pt x="1000" y="6282"/>
                    <a:pt x="1" y="8212"/>
                  </a:cubicBezTo>
                  <a:lnTo>
                    <a:pt x="5337" y="13548"/>
                  </a:lnTo>
                  <a:cubicBezTo>
                    <a:pt x="7267" y="12549"/>
                    <a:pt x="9309" y="11380"/>
                    <a:pt x="10706" y="10031"/>
                  </a:cubicBezTo>
                  <a:cubicBezTo>
                    <a:pt x="12124" y="8664"/>
                    <a:pt x="13039" y="7086"/>
                    <a:pt x="13545" y="5138"/>
                  </a:cubicBezTo>
                  <a:lnTo>
                    <a:pt x="13112" y="5129"/>
                  </a:lnTo>
                  <a:cubicBezTo>
                    <a:pt x="10534" y="5099"/>
                    <a:pt x="8453" y="3015"/>
                    <a:pt x="8420" y="440"/>
                  </a:cubicBezTo>
                  <a:lnTo>
                    <a:pt x="84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1" name="Google Shape;441;p23"/>
            <p:cNvSpPr/>
            <p:nvPr/>
          </p:nvSpPr>
          <p:spPr>
            <a:xfrm>
              <a:off x="1130500" y="4740450"/>
              <a:ext cx="108950" cy="111250"/>
            </a:xfrm>
            <a:custGeom>
              <a:rect b="b" l="l" r="r" t="t"/>
              <a:pathLst>
                <a:path extrusionOk="0" h="4450" w="4358">
                  <a:moveTo>
                    <a:pt x="4358" y="1"/>
                  </a:moveTo>
                  <a:lnTo>
                    <a:pt x="4358" y="1"/>
                  </a:lnTo>
                  <a:cubicBezTo>
                    <a:pt x="2906" y="877"/>
                    <a:pt x="1437" y="1609"/>
                    <a:pt x="1" y="2332"/>
                  </a:cubicBezTo>
                  <a:cubicBezTo>
                    <a:pt x="58" y="3090"/>
                    <a:pt x="112" y="3789"/>
                    <a:pt x="118" y="3882"/>
                  </a:cubicBezTo>
                  <a:cubicBezTo>
                    <a:pt x="118" y="4211"/>
                    <a:pt x="387" y="4450"/>
                    <a:pt x="683" y="4450"/>
                  </a:cubicBezTo>
                  <a:cubicBezTo>
                    <a:pt x="767" y="4450"/>
                    <a:pt x="854" y="4430"/>
                    <a:pt x="937" y="4388"/>
                  </a:cubicBezTo>
                  <a:cubicBezTo>
                    <a:pt x="1039" y="4295"/>
                    <a:pt x="3858" y="3208"/>
                    <a:pt x="43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2" name="Google Shape;442;p23"/>
            <p:cNvSpPr/>
            <p:nvPr/>
          </p:nvSpPr>
          <p:spPr>
            <a:xfrm>
              <a:off x="927325" y="4539825"/>
              <a:ext cx="114150" cy="109800"/>
            </a:xfrm>
            <a:custGeom>
              <a:rect b="b" l="l" r="r" t="t"/>
              <a:pathLst>
                <a:path extrusionOk="0" h="4392" w="4566">
                  <a:moveTo>
                    <a:pt x="4565" y="1"/>
                  </a:moveTo>
                  <a:lnTo>
                    <a:pt x="4565" y="1"/>
                  </a:lnTo>
                  <a:cubicBezTo>
                    <a:pt x="1268" y="459"/>
                    <a:pt x="184" y="3334"/>
                    <a:pt x="91" y="3437"/>
                  </a:cubicBezTo>
                  <a:cubicBezTo>
                    <a:pt x="0" y="3611"/>
                    <a:pt x="9" y="3822"/>
                    <a:pt x="112" y="3988"/>
                  </a:cubicBezTo>
                  <a:cubicBezTo>
                    <a:pt x="295" y="4286"/>
                    <a:pt x="606" y="4232"/>
                    <a:pt x="723" y="4256"/>
                  </a:cubicBezTo>
                  <a:lnTo>
                    <a:pt x="2214" y="4391"/>
                  </a:lnTo>
                  <a:cubicBezTo>
                    <a:pt x="2945" y="2928"/>
                    <a:pt x="3680" y="1458"/>
                    <a:pt x="45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3" name="Google Shape;443;p23"/>
            <p:cNvSpPr/>
            <p:nvPr/>
          </p:nvSpPr>
          <p:spPr>
            <a:xfrm>
              <a:off x="898875" y="4711550"/>
              <a:ext cx="170825" cy="169575"/>
            </a:xfrm>
            <a:custGeom>
              <a:rect b="b" l="l" r="r" t="t"/>
              <a:pathLst>
                <a:path extrusionOk="0" h="6783" w="6833">
                  <a:moveTo>
                    <a:pt x="2846" y="1"/>
                  </a:moveTo>
                  <a:cubicBezTo>
                    <a:pt x="1747" y="1052"/>
                    <a:pt x="503" y="4602"/>
                    <a:pt x="63" y="6050"/>
                  </a:cubicBezTo>
                  <a:cubicBezTo>
                    <a:pt x="0" y="6252"/>
                    <a:pt x="54" y="6469"/>
                    <a:pt x="202" y="6616"/>
                  </a:cubicBezTo>
                  <a:cubicBezTo>
                    <a:pt x="309" y="6724"/>
                    <a:pt x="454" y="6782"/>
                    <a:pt x="602" y="6782"/>
                  </a:cubicBezTo>
                  <a:cubicBezTo>
                    <a:pt x="656" y="6782"/>
                    <a:pt x="711" y="6774"/>
                    <a:pt x="765" y="6758"/>
                  </a:cubicBezTo>
                  <a:cubicBezTo>
                    <a:pt x="2225" y="6318"/>
                    <a:pt x="5782" y="5084"/>
                    <a:pt x="6833" y="3981"/>
                  </a:cubicBezTo>
                  <a:cubicBezTo>
                    <a:pt x="6655" y="3900"/>
                    <a:pt x="6492" y="3789"/>
                    <a:pt x="6354" y="3650"/>
                  </a:cubicBezTo>
                  <a:lnTo>
                    <a:pt x="5167" y="2464"/>
                  </a:lnTo>
                  <a:lnTo>
                    <a:pt x="4767" y="2861"/>
                  </a:lnTo>
                  <a:cubicBezTo>
                    <a:pt x="4658" y="2967"/>
                    <a:pt x="4517" y="3020"/>
                    <a:pt x="4375" y="3020"/>
                  </a:cubicBezTo>
                  <a:cubicBezTo>
                    <a:pt x="4231" y="3020"/>
                    <a:pt x="4086" y="2965"/>
                    <a:pt x="3975" y="2855"/>
                  </a:cubicBezTo>
                  <a:cubicBezTo>
                    <a:pt x="3758" y="2638"/>
                    <a:pt x="3755" y="2286"/>
                    <a:pt x="3969" y="2063"/>
                  </a:cubicBezTo>
                  <a:lnTo>
                    <a:pt x="4369" y="1663"/>
                  </a:lnTo>
                  <a:lnTo>
                    <a:pt x="3171" y="464"/>
                  </a:lnTo>
                  <a:cubicBezTo>
                    <a:pt x="3035" y="329"/>
                    <a:pt x="2927" y="172"/>
                    <a:pt x="28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4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ЖИЗНЕННЫЙ ЦИКЛ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49" name="Google Shape;449;p24"/>
          <p:cNvGrpSpPr/>
          <p:nvPr/>
        </p:nvGrpSpPr>
        <p:grpSpPr>
          <a:xfrm>
            <a:off x="298422" y="1267493"/>
            <a:ext cx="8341142" cy="2460733"/>
            <a:chOff x="457188" y="2943441"/>
            <a:chExt cx="2265014" cy="1187727"/>
          </a:xfrm>
        </p:grpSpPr>
        <p:sp>
          <p:nvSpPr>
            <p:cNvPr id="450" name="Google Shape;450;p24"/>
            <p:cNvSpPr txBox="1"/>
            <p:nvPr/>
          </p:nvSpPr>
          <p:spPr>
            <a:xfrm>
              <a:off x="457188" y="2943441"/>
              <a:ext cx="2265000" cy="42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chemeClr val="dk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Завершение</a:t>
              </a:r>
              <a:endParaRPr sz="17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451" name="Google Shape;451;p24"/>
            <p:cNvSpPr txBox="1"/>
            <p:nvPr/>
          </p:nvSpPr>
          <p:spPr>
            <a:xfrm>
              <a:off x="457202" y="3290268"/>
              <a:ext cx="2265000" cy="84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Завершение проекта предусматривает: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Fira Sans"/>
                <a:buChar char="●"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анализ проделанной работы и </a:t>
              </a: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ее</a:t>
              </a: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 результатов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Fira Sans"/>
                <a:buChar char="●"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определение эффективности, путей дальнейшего развития (новый формат, новые направления деятельности)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  <a:p>
              <a:pPr indent="-317500" lvl="0" marL="457200" rtl="0" algn="l">
                <a:spcBef>
                  <a:spcPts val="0"/>
                </a:spcBef>
                <a:spcAft>
                  <a:spcPts val="0"/>
                </a:spcAft>
                <a:buSzPts val="1400"/>
                <a:buFont typeface="Fira Sans"/>
                <a:buChar char="●"/>
              </a:pP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оформление отчётной документации (составление информационного, финансового отчетов по </a:t>
              </a:r>
              <a:r>
                <a:rPr lang="ru">
                  <a:latin typeface="Fira Sans"/>
                  <a:ea typeface="Fira Sans"/>
                  <a:cs typeface="Fira Sans"/>
                  <a:sym typeface="Fira Sans"/>
                </a:rPr>
                <a:t>предложенным грантодателями схемам)</a:t>
              </a:r>
              <a:endParaRPr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452" name="Google Shape;452;p24"/>
          <p:cNvGrpSpPr/>
          <p:nvPr/>
        </p:nvGrpSpPr>
        <p:grpSpPr>
          <a:xfrm>
            <a:off x="8254607" y="1267495"/>
            <a:ext cx="649124" cy="589898"/>
            <a:chOff x="5642475" y="1435075"/>
            <a:chExt cx="481975" cy="481825"/>
          </a:xfrm>
        </p:grpSpPr>
        <p:sp>
          <p:nvSpPr>
            <p:cNvPr id="453" name="Google Shape;453;p24"/>
            <p:cNvSpPr/>
            <p:nvPr/>
          </p:nvSpPr>
          <p:spPr>
            <a:xfrm>
              <a:off x="5642475" y="1435075"/>
              <a:ext cx="481975" cy="340675"/>
            </a:xfrm>
            <a:custGeom>
              <a:rect b="b" l="l" r="r" t="t"/>
              <a:pathLst>
                <a:path extrusionOk="0" h="13627" w="19279">
                  <a:moveTo>
                    <a:pt x="2262" y="2259"/>
                  </a:moveTo>
                  <a:cubicBezTo>
                    <a:pt x="2883" y="2259"/>
                    <a:pt x="3428" y="2765"/>
                    <a:pt x="3428" y="3389"/>
                  </a:cubicBezTo>
                  <a:lnTo>
                    <a:pt x="3428" y="7342"/>
                  </a:lnTo>
                  <a:cubicBezTo>
                    <a:pt x="3428" y="7366"/>
                    <a:pt x="3434" y="7394"/>
                    <a:pt x="3434" y="7418"/>
                  </a:cubicBezTo>
                  <a:lnTo>
                    <a:pt x="1636" y="6246"/>
                  </a:lnTo>
                  <a:cubicBezTo>
                    <a:pt x="1320" y="6035"/>
                    <a:pt x="1130" y="5683"/>
                    <a:pt x="1133" y="5304"/>
                  </a:cubicBezTo>
                  <a:lnTo>
                    <a:pt x="1133" y="3389"/>
                  </a:lnTo>
                  <a:cubicBezTo>
                    <a:pt x="1133" y="2765"/>
                    <a:pt x="1636" y="2259"/>
                    <a:pt x="2262" y="2259"/>
                  </a:cubicBezTo>
                  <a:close/>
                  <a:moveTo>
                    <a:pt x="17017" y="2259"/>
                  </a:moveTo>
                  <a:cubicBezTo>
                    <a:pt x="17641" y="2259"/>
                    <a:pt x="18147" y="2765"/>
                    <a:pt x="18147" y="3389"/>
                  </a:cubicBezTo>
                  <a:lnTo>
                    <a:pt x="18147" y="5307"/>
                  </a:lnTo>
                  <a:cubicBezTo>
                    <a:pt x="18147" y="5683"/>
                    <a:pt x="17957" y="6035"/>
                    <a:pt x="17644" y="6246"/>
                  </a:cubicBezTo>
                  <a:lnTo>
                    <a:pt x="15843" y="7421"/>
                  </a:lnTo>
                  <a:cubicBezTo>
                    <a:pt x="15843" y="7394"/>
                    <a:pt x="15849" y="7369"/>
                    <a:pt x="15849" y="7342"/>
                  </a:cubicBezTo>
                  <a:lnTo>
                    <a:pt x="15849" y="3389"/>
                  </a:lnTo>
                  <a:cubicBezTo>
                    <a:pt x="15849" y="2765"/>
                    <a:pt x="16394" y="2259"/>
                    <a:pt x="17017" y="2259"/>
                  </a:cubicBezTo>
                  <a:close/>
                  <a:moveTo>
                    <a:pt x="9638" y="2284"/>
                  </a:moveTo>
                  <a:cubicBezTo>
                    <a:pt x="9845" y="2284"/>
                    <a:pt x="10051" y="2381"/>
                    <a:pt x="10146" y="2576"/>
                  </a:cubicBezTo>
                  <a:lnTo>
                    <a:pt x="10883" y="4069"/>
                  </a:lnTo>
                  <a:lnTo>
                    <a:pt x="12534" y="4310"/>
                  </a:lnTo>
                  <a:cubicBezTo>
                    <a:pt x="12994" y="4376"/>
                    <a:pt x="13181" y="4945"/>
                    <a:pt x="12847" y="5274"/>
                  </a:cubicBezTo>
                  <a:lnTo>
                    <a:pt x="11651" y="6439"/>
                  </a:lnTo>
                  <a:lnTo>
                    <a:pt x="11934" y="8080"/>
                  </a:lnTo>
                  <a:cubicBezTo>
                    <a:pt x="11996" y="8445"/>
                    <a:pt x="11705" y="8742"/>
                    <a:pt x="11376" y="8742"/>
                  </a:cubicBezTo>
                  <a:cubicBezTo>
                    <a:pt x="11290" y="8742"/>
                    <a:pt x="11201" y="8721"/>
                    <a:pt x="11115" y="8676"/>
                  </a:cubicBezTo>
                  <a:lnTo>
                    <a:pt x="9637" y="7899"/>
                  </a:lnTo>
                  <a:lnTo>
                    <a:pt x="8161" y="8676"/>
                  </a:lnTo>
                  <a:cubicBezTo>
                    <a:pt x="8076" y="8721"/>
                    <a:pt x="7987" y="8742"/>
                    <a:pt x="7900" y="8742"/>
                  </a:cubicBezTo>
                  <a:cubicBezTo>
                    <a:pt x="7571" y="8742"/>
                    <a:pt x="7280" y="8445"/>
                    <a:pt x="7342" y="8080"/>
                  </a:cubicBezTo>
                  <a:lnTo>
                    <a:pt x="7625" y="6439"/>
                  </a:lnTo>
                  <a:lnTo>
                    <a:pt x="6430" y="5271"/>
                  </a:lnTo>
                  <a:cubicBezTo>
                    <a:pt x="6279" y="5120"/>
                    <a:pt x="6222" y="4897"/>
                    <a:pt x="6288" y="4692"/>
                  </a:cubicBezTo>
                  <a:cubicBezTo>
                    <a:pt x="6355" y="4488"/>
                    <a:pt x="6532" y="4340"/>
                    <a:pt x="6743" y="4310"/>
                  </a:cubicBezTo>
                  <a:lnTo>
                    <a:pt x="8393" y="4069"/>
                  </a:lnTo>
                  <a:lnTo>
                    <a:pt x="9131" y="2576"/>
                  </a:lnTo>
                  <a:cubicBezTo>
                    <a:pt x="9226" y="2381"/>
                    <a:pt x="9432" y="2284"/>
                    <a:pt x="9638" y="2284"/>
                  </a:cubicBezTo>
                  <a:close/>
                  <a:moveTo>
                    <a:pt x="3994" y="1"/>
                  </a:moveTo>
                  <a:cubicBezTo>
                    <a:pt x="3681" y="1"/>
                    <a:pt x="3428" y="254"/>
                    <a:pt x="3428" y="567"/>
                  </a:cubicBezTo>
                  <a:lnTo>
                    <a:pt x="3428" y="1443"/>
                  </a:lnTo>
                  <a:cubicBezTo>
                    <a:pt x="3072" y="1242"/>
                    <a:pt x="2669" y="1133"/>
                    <a:pt x="2262" y="1130"/>
                  </a:cubicBezTo>
                  <a:cubicBezTo>
                    <a:pt x="1013" y="1130"/>
                    <a:pt x="4" y="2142"/>
                    <a:pt x="4" y="3389"/>
                  </a:cubicBezTo>
                  <a:lnTo>
                    <a:pt x="4" y="5307"/>
                  </a:lnTo>
                  <a:cubicBezTo>
                    <a:pt x="1" y="6060"/>
                    <a:pt x="380" y="6767"/>
                    <a:pt x="1010" y="7186"/>
                  </a:cubicBezTo>
                  <a:lnTo>
                    <a:pt x="3681" y="8941"/>
                  </a:lnTo>
                  <a:cubicBezTo>
                    <a:pt x="3690" y="8947"/>
                    <a:pt x="3702" y="8944"/>
                    <a:pt x="3714" y="8950"/>
                  </a:cubicBezTo>
                  <a:cubicBezTo>
                    <a:pt x="4129" y="10107"/>
                    <a:pt x="5006" y="11037"/>
                    <a:pt x="6297" y="11642"/>
                  </a:cubicBezTo>
                  <a:cubicBezTo>
                    <a:pt x="7137" y="12034"/>
                    <a:pt x="7692" y="12817"/>
                    <a:pt x="7866" y="13627"/>
                  </a:cubicBezTo>
                  <a:lnTo>
                    <a:pt x="11386" y="13627"/>
                  </a:lnTo>
                  <a:cubicBezTo>
                    <a:pt x="11504" y="12844"/>
                    <a:pt x="11949" y="12067"/>
                    <a:pt x="12648" y="11676"/>
                  </a:cubicBezTo>
                  <a:cubicBezTo>
                    <a:pt x="14003" y="10908"/>
                    <a:pt x="15027" y="10101"/>
                    <a:pt x="15521" y="8965"/>
                  </a:cubicBezTo>
                  <a:cubicBezTo>
                    <a:pt x="15545" y="8953"/>
                    <a:pt x="15575" y="8956"/>
                    <a:pt x="15599" y="8941"/>
                  </a:cubicBezTo>
                  <a:lnTo>
                    <a:pt x="18273" y="7186"/>
                  </a:lnTo>
                  <a:cubicBezTo>
                    <a:pt x="18899" y="6767"/>
                    <a:pt x="19279" y="6063"/>
                    <a:pt x="19279" y="5307"/>
                  </a:cubicBezTo>
                  <a:lnTo>
                    <a:pt x="19279" y="3389"/>
                  </a:lnTo>
                  <a:cubicBezTo>
                    <a:pt x="19276" y="2142"/>
                    <a:pt x="18267" y="1130"/>
                    <a:pt x="17020" y="1130"/>
                  </a:cubicBezTo>
                  <a:cubicBezTo>
                    <a:pt x="16611" y="1133"/>
                    <a:pt x="16207" y="1242"/>
                    <a:pt x="15852" y="1443"/>
                  </a:cubicBezTo>
                  <a:lnTo>
                    <a:pt x="15852" y="567"/>
                  </a:lnTo>
                  <a:cubicBezTo>
                    <a:pt x="15852" y="254"/>
                    <a:pt x="15599" y="1"/>
                    <a:pt x="152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54" name="Google Shape;454;p24"/>
            <p:cNvSpPr/>
            <p:nvPr/>
          </p:nvSpPr>
          <p:spPr>
            <a:xfrm>
              <a:off x="5756375" y="1803975"/>
              <a:ext cx="254100" cy="112925"/>
            </a:xfrm>
            <a:custGeom>
              <a:rect b="b" l="l" r="r" t="t"/>
              <a:pathLst>
                <a:path extrusionOk="0" h="4517" w="10164">
                  <a:moveTo>
                    <a:pt x="2259" y="0"/>
                  </a:moveTo>
                  <a:cubicBezTo>
                    <a:pt x="1636" y="0"/>
                    <a:pt x="1130" y="506"/>
                    <a:pt x="1130" y="1129"/>
                  </a:cubicBezTo>
                  <a:lnTo>
                    <a:pt x="1130" y="1695"/>
                  </a:lnTo>
                  <a:lnTo>
                    <a:pt x="2825" y="1695"/>
                  </a:lnTo>
                  <a:cubicBezTo>
                    <a:pt x="3136" y="1695"/>
                    <a:pt x="3389" y="1945"/>
                    <a:pt x="3389" y="2258"/>
                  </a:cubicBezTo>
                  <a:cubicBezTo>
                    <a:pt x="3389" y="2572"/>
                    <a:pt x="3136" y="2825"/>
                    <a:pt x="2825" y="2825"/>
                  </a:cubicBezTo>
                  <a:lnTo>
                    <a:pt x="567" y="2825"/>
                  </a:lnTo>
                  <a:cubicBezTo>
                    <a:pt x="254" y="2825"/>
                    <a:pt x="1" y="3075"/>
                    <a:pt x="1" y="3388"/>
                  </a:cubicBezTo>
                  <a:lnTo>
                    <a:pt x="1" y="3954"/>
                  </a:lnTo>
                  <a:cubicBezTo>
                    <a:pt x="1" y="4264"/>
                    <a:pt x="254" y="4517"/>
                    <a:pt x="567" y="4517"/>
                  </a:cubicBezTo>
                  <a:lnTo>
                    <a:pt x="9601" y="4517"/>
                  </a:lnTo>
                  <a:cubicBezTo>
                    <a:pt x="9911" y="4517"/>
                    <a:pt x="10164" y="4264"/>
                    <a:pt x="10164" y="3954"/>
                  </a:cubicBezTo>
                  <a:lnTo>
                    <a:pt x="10164" y="3388"/>
                  </a:lnTo>
                  <a:cubicBezTo>
                    <a:pt x="10164" y="3075"/>
                    <a:pt x="9911" y="2825"/>
                    <a:pt x="9601" y="2825"/>
                  </a:cubicBezTo>
                  <a:lnTo>
                    <a:pt x="7342" y="2825"/>
                  </a:lnTo>
                  <a:cubicBezTo>
                    <a:pt x="7029" y="2825"/>
                    <a:pt x="6776" y="2572"/>
                    <a:pt x="6776" y="2258"/>
                  </a:cubicBezTo>
                  <a:cubicBezTo>
                    <a:pt x="6776" y="1945"/>
                    <a:pt x="7029" y="1695"/>
                    <a:pt x="7342" y="1695"/>
                  </a:cubicBezTo>
                  <a:lnTo>
                    <a:pt x="9035" y="1695"/>
                  </a:lnTo>
                  <a:lnTo>
                    <a:pt x="9035" y="1129"/>
                  </a:lnTo>
                  <a:cubicBezTo>
                    <a:pt x="9035" y="506"/>
                    <a:pt x="8529" y="0"/>
                    <a:pt x="79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55" name="Google Shape;455;p24"/>
            <p:cNvSpPr/>
            <p:nvPr/>
          </p:nvSpPr>
          <p:spPr>
            <a:xfrm>
              <a:off x="5843400" y="1537550"/>
              <a:ext cx="79975" cy="76125"/>
            </a:xfrm>
            <a:custGeom>
              <a:rect b="b" l="l" r="r" t="t"/>
              <a:pathLst>
                <a:path extrusionOk="0" h="3045" w="3199">
                  <a:moveTo>
                    <a:pt x="1603" y="0"/>
                  </a:moveTo>
                  <a:lnTo>
                    <a:pt x="1238" y="738"/>
                  </a:lnTo>
                  <a:cubicBezTo>
                    <a:pt x="1157" y="904"/>
                    <a:pt x="998" y="1018"/>
                    <a:pt x="814" y="1045"/>
                  </a:cubicBezTo>
                  <a:lnTo>
                    <a:pt x="1" y="1163"/>
                  </a:lnTo>
                  <a:lnTo>
                    <a:pt x="588" y="1735"/>
                  </a:lnTo>
                  <a:cubicBezTo>
                    <a:pt x="721" y="1864"/>
                    <a:pt x="784" y="2051"/>
                    <a:pt x="751" y="2235"/>
                  </a:cubicBezTo>
                  <a:lnTo>
                    <a:pt x="612" y="3045"/>
                  </a:lnTo>
                  <a:lnTo>
                    <a:pt x="1338" y="2662"/>
                  </a:lnTo>
                  <a:cubicBezTo>
                    <a:pt x="1421" y="2619"/>
                    <a:pt x="1511" y="2597"/>
                    <a:pt x="1601" y="2597"/>
                  </a:cubicBezTo>
                  <a:cubicBezTo>
                    <a:pt x="1691" y="2597"/>
                    <a:pt x="1781" y="2619"/>
                    <a:pt x="1862" y="2662"/>
                  </a:cubicBezTo>
                  <a:lnTo>
                    <a:pt x="2588" y="3045"/>
                  </a:lnTo>
                  <a:lnTo>
                    <a:pt x="2452" y="2235"/>
                  </a:lnTo>
                  <a:cubicBezTo>
                    <a:pt x="2419" y="2051"/>
                    <a:pt x="2479" y="1864"/>
                    <a:pt x="2612" y="1735"/>
                  </a:cubicBezTo>
                  <a:lnTo>
                    <a:pt x="3199" y="1163"/>
                  </a:lnTo>
                  <a:lnTo>
                    <a:pt x="2389" y="1045"/>
                  </a:lnTo>
                  <a:cubicBezTo>
                    <a:pt x="2205" y="1018"/>
                    <a:pt x="2045" y="904"/>
                    <a:pt x="1964" y="735"/>
                  </a:cubicBezTo>
                  <a:lnTo>
                    <a:pt x="16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5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ЖИЗНЕННЫЙ ЦИКЛ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61" name="Google Shape;461;p25"/>
          <p:cNvSpPr txBox="1"/>
          <p:nvPr/>
        </p:nvSpPr>
        <p:spPr>
          <a:xfrm>
            <a:off x="298425" y="1267512"/>
            <a:ext cx="8341200" cy="245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Эффективность проекта зависит от двух составляющих: </a:t>
            </a:r>
            <a:endParaRPr b="1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17500" lvl="0" marL="630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</a:pPr>
            <a:r>
              <a:rPr lang="ru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правильная организация деятельности (слаженная работа на всех этапах, реалистичные задачи, профессионально подобранные формы и методы работы)</a:t>
            </a:r>
            <a:endParaRPr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17500" lvl="0" marL="630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</a:pPr>
            <a:r>
              <a:rPr lang="ru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человеческий фактор (хорошо подобранная команда, опытный руководитель)</a:t>
            </a:r>
            <a:endParaRPr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6"/>
          <p:cNvSpPr txBox="1"/>
          <p:nvPr/>
        </p:nvSpPr>
        <p:spPr>
          <a:xfrm>
            <a:off x="208025" y="20390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Технология разработки</a:t>
            </a:r>
            <a:endParaRPr sz="28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проекта: от идеи к реализации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67" name="Google Shape;467;p26"/>
          <p:cNvGrpSpPr/>
          <p:nvPr/>
        </p:nvGrpSpPr>
        <p:grpSpPr>
          <a:xfrm>
            <a:off x="5876476" y="1068442"/>
            <a:ext cx="3075161" cy="3006606"/>
            <a:chOff x="2190776" y="1361318"/>
            <a:chExt cx="630104" cy="630131"/>
          </a:xfrm>
        </p:grpSpPr>
        <p:sp>
          <p:nvSpPr>
            <p:cNvPr id="468" name="Google Shape;468;p26"/>
            <p:cNvSpPr/>
            <p:nvPr/>
          </p:nvSpPr>
          <p:spPr>
            <a:xfrm>
              <a:off x="2200045" y="1406731"/>
              <a:ext cx="611566" cy="539305"/>
            </a:xfrm>
            <a:custGeom>
              <a:rect b="b" l="l" r="r" t="t"/>
              <a:pathLst>
                <a:path extrusionOk="0" h="20248" w="22961">
                  <a:moveTo>
                    <a:pt x="11461" y="1"/>
                  </a:moveTo>
                  <a:cubicBezTo>
                    <a:pt x="10173" y="1"/>
                    <a:pt x="8864" y="247"/>
                    <a:pt x="7601" y="766"/>
                  </a:cubicBezTo>
                  <a:cubicBezTo>
                    <a:pt x="2439" y="2919"/>
                    <a:pt x="0" y="8842"/>
                    <a:pt x="2122" y="14004"/>
                  </a:cubicBezTo>
                  <a:cubicBezTo>
                    <a:pt x="3749" y="17902"/>
                    <a:pt x="7525" y="20248"/>
                    <a:pt x="11500" y="20248"/>
                  </a:cubicBezTo>
                  <a:cubicBezTo>
                    <a:pt x="12788" y="20248"/>
                    <a:pt x="14097" y="20001"/>
                    <a:pt x="15360" y="19482"/>
                  </a:cubicBezTo>
                  <a:cubicBezTo>
                    <a:pt x="20522" y="17329"/>
                    <a:pt x="22960" y="11407"/>
                    <a:pt x="20839" y="6245"/>
                  </a:cubicBezTo>
                  <a:cubicBezTo>
                    <a:pt x="19212" y="2346"/>
                    <a:pt x="15436" y="1"/>
                    <a:pt x="11461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6"/>
            <p:cNvSpPr/>
            <p:nvPr/>
          </p:nvSpPr>
          <p:spPr>
            <a:xfrm>
              <a:off x="2190776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1"/>
                  </a:moveTo>
                  <a:cubicBezTo>
                    <a:pt x="1298" y="17989"/>
                    <a:pt x="0" y="15044"/>
                    <a:pt x="0" y="11813"/>
                  </a:cubicBezTo>
                  <a:cubicBezTo>
                    <a:pt x="0" y="5289"/>
                    <a:pt x="5289" y="1"/>
                    <a:pt x="11813" y="1"/>
                  </a:cubicBezTo>
                  <a:cubicBezTo>
                    <a:pt x="13206" y="1"/>
                    <a:pt x="14536" y="254"/>
                    <a:pt x="15771" y="698"/>
                  </a:cubicBezTo>
                </a:path>
              </a:pathLst>
            </a:custGeom>
            <a:solidFill>
              <a:srgbClr val="E4B555"/>
            </a:solidFill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6"/>
            <p:cNvSpPr/>
            <p:nvPr/>
          </p:nvSpPr>
          <p:spPr>
            <a:xfrm>
              <a:off x="2505388" y="1446524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6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solidFill>
              <a:srgbClr val="E4B555"/>
            </a:solidFill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1" name="Google Shape;471;p26"/>
          <p:cNvSpPr/>
          <p:nvPr/>
        </p:nvSpPr>
        <p:spPr>
          <a:xfrm>
            <a:off x="5205625" y="1254800"/>
            <a:ext cx="931500" cy="894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2</a:t>
            </a:r>
            <a:endParaRPr b="1" sz="3600"/>
          </a:p>
        </p:txBody>
      </p:sp>
      <p:pic>
        <p:nvPicPr>
          <p:cNvPr id="472" name="Google Shape;4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7129" y="1924529"/>
            <a:ext cx="1393851" cy="1393851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26"/>
          <p:cNvSpPr txBox="1"/>
          <p:nvPr/>
        </p:nvSpPr>
        <p:spPr>
          <a:xfrm>
            <a:off x="436838" y="318065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Жулдыз Оразымбетова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ШБТ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| 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/>
        </p:nvSpPr>
        <p:spPr>
          <a:xfrm>
            <a:off x="717400" y="41147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Темы модуля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7" name="Google Shape;57;p9"/>
          <p:cNvSpPr txBox="1"/>
          <p:nvPr/>
        </p:nvSpPr>
        <p:spPr>
          <a:xfrm>
            <a:off x="1135675" y="1213700"/>
            <a:ext cx="40731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Жизненный цикл библиотечного проекта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8" name="Google Shape;58;p9"/>
          <p:cNvSpPr txBox="1"/>
          <p:nvPr/>
        </p:nvSpPr>
        <p:spPr>
          <a:xfrm>
            <a:off x="1135675" y="1506225"/>
            <a:ext cx="38589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Библиотечные проекты, 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планирование, 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реализация, управление, устойчивость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" name="Google Shape;59;p9"/>
          <p:cNvSpPr txBox="1"/>
          <p:nvPr/>
        </p:nvSpPr>
        <p:spPr>
          <a:xfrm>
            <a:off x="1135675" y="2221325"/>
            <a:ext cx="56643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Технология разработки проекта: от идеи к реализации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0" name="Google Shape;60;p9"/>
          <p:cNvSpPr txBox="1"/>
          <p:nvPr/>
        </p:nvSpPr>
        <p:spPr>
          <a:xfrm>
            <a:off x="1135675" y="2437700"/>
            <a:ext cx="43557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Цель, бенефициары, ожидаемый результат, индикаторы оценки качества, источник финансирования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1" name="Google Shape;61;p9"/>
          <p:cNvSpPr txBox="1"/>
          <p:nvPr/>
        </p:nvSpPr>
        <p:spPr>
          <a:xfrm>
            <a:off x="1135650" y="3168300"/>
            <a:ext cx="74514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Региональные и международные библиотечные проекты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2" name="Google Shape;62;p9"/>
          <p:cNvSpPr txBox="1"/>
          <p:nvPr/>
        </p:nvSpPr>
        <p:spPr>
          <a:xfrm>
            <a:off x="1135675" y="3384650"/>
            <a:ext cx="61545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SauattyKeleşek (SDF), InfoSauattylyq (SDF), 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International Advocacy Programme (IFLA),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Academic Integrity (NU), DIREKT (Erasmus+), DECIDE 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(Erasmus+)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63" name="Google Shape;63;p9"/>
          <p:cNvGrpSpPr/>
          <p:nvPr/>
        </p:nvGrpSpPr>
        <p:grpSpPr>
          <a:xfrm>
            <a:off x="457201" y="1361318"/>
            <a:ext cx="630104" cy="630131"/>
            <a:chOff x="2190776" y="1361318"/>
            <a:chExt cx="630104" cy="630131"/>
          </a:xfrm>
        </p:grpSpPr>
        <p:sp>
          <p:nvSpPr>
            <p:cNvPr id="64" name="Google Shape;64;p9"/>
            <p:cNvSpPr/>
            <p:nvPr/>
          </p:nvSpPr>
          <p:spPr>
            <a:xfrm>
              <a:off x="2200045" y="1406731"/>
              <a:ext cx="611566" cy="539305"/>
            </a:xfrm>
            <a:custGeom>
              <a:rect b="b" l="l" r="r" t="t"/>
              <a:pathLst>
                <a:path extrusionOk="0" h="20248" w="22961">
                  <a:moveTo>
                    <a:pt x="11461" y="1"/>
                  </a:moveTo>
                  <a:cubicBezTo>
                    <a:pt x="10173" y="1"/>
                    <a:pt x="8864" y="247"/>
                    <a:pt x="7601" y="766"/>
                  </a:cubicBezTo>
                  <a:cubicBezTo>
                    <a:pt x="2439" y="2919"/>
                    <a:pt x="0" y="8842"/>
                    <a:pt x="2122" y="14004"/>
                  </a:cubicBezTo>
                  <a:cubicBezTo>
                    <a:pt x="3749" y="17902"/>
                    <a:pt x="7525" y="20248"/>
                    <a:pt x="11500" y="20248"/>
                  </a:cubicBezTo>
                  <a:cubicBezTo>
                    <a:pt x="12788" y="20248"/>
                    <a:pt x="14097" y="20001"/>
                    <a:pt x="15360" y="19482"/>
                  </a:cubicBezTo>
                  <a:cubicBezTo>
                    <a:pt x="20522" y="17329"/>
                    <a:pt x="22960" y="11407"/>
                    <a:pt x="20839" y="6245"/>
                  </a:cubicBezTo>
                  <a:cubicBezTo>
                    <a:pt x="19212" y="2346"/>
                    <a:pt x="15436" y="1"/>
                    <a:pt x="11461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>
              <a:off x="2190776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1"/>
                  </a:moveTo>
                  <a:cubicBezTo>
                    <a:pt x="1298" y="17989"/>
                    <a:pt x="0" y="15044"/>
                    <a:pt x="0" y="11813"/>
                  </a:cubicBezTo>
                  <a:cubicBezTo>
                    <a:pt x="0" y="5289"/>
                    <a:pt x="5289" y="1"/>
                    <a:pt x="11813" y="1"/>
                  </a:cubicBezTo>
                  <a:cubicBezTo>
                    <a:pt x="13206" y="1"/>
                    <a:pt x="14536" y="254"/>
                    <a:pt x="15771" y="69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9"/>
            <p:cNvSpPr/>
            <p:nvPr/>
          </p:nvSpPr>
          <p:spPr>
            <a:xfrm>
              <a:off x="2505388" y="1446524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6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" name="Google Shape;67;p9"/>
          <p:cNvGrpSpPr/>
          <p:nvPr/>
        </p:nvGrpSpPr>
        <p:grpSpPr>
          <a:xfrm>
            <a:off x="457201" y="3183793"/>
            <a:ext cx="630104" cy="630131"/>
            <a:chOff x="2190776" y="3637093"/>
            <a:chExt cx="630104" cy="630131"/>
          </a:xfrm>
        </p:grpSpPr>
        <p:sp>
          <p:nvSpPr>
            <p:cNvPr id="68" name="Google Shape;68;p9"/>
            <p:cNvSpPr/>
            <p:nvPr/>
          </p:nvSpPr>
          <p:spPr>
            <a:xfrm>
              <a:off x="2236321" y="3682639"/>
              <a:ext cx="539012" cy="539012"/>
            </a:xfrm>
            <a:custGeom>
              <a:rect b="b" l="l" r="r" t="t"/>
              <a:pathLst>
                <a:path extrusionOk="0" h="20237" w="20237">
                  <a:moveTo>
                    <a:pt x="10103" y="1"/>
                  </a:moveTo>
                  <a:cubicBezTo>
                    <a:pt x="4529" y="1"/>
                    <a:pt x="0" y="4529"/>
                    <a:pt x="0" y="10103"/>
                  </a:cubicBezTo>
                  <a:cubicBezTo>
                    <a:pt x="0" y="15708"/>
                    <a:pt x="4529" y="20237"/>
                    <a:pt x="10103" y="20237"/>
                  </a:cubicBezTo>
                  <a:cubicBezTo>
                    <a:pt x="15708" y="20237"/>
                    <a:pt x="20237" y="15708"/>
                    <a:pt x="20237" y="10103"/>
                  </a:cubicBezTo>
                  <a:cubicBezTo>
                    <a:pt x="20237" y="4529"/>
                    <a:pt x="15708" y="1"/>
                    <a:pt x="1010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9"/>
            <p:cNvSpPr/>
            <p:nvPr/>
          </p:nvSpPr>
          <p:spPr>
            <a:xfrm>
              <a:off x="2190776" y="3637093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0"/>
                  </a:moveTo>
                  <a:cubicBezTo>
                    <a:pt x="1298" y="17988"/>
                    <a:pt x="0" y="15043"/>
                    <a:pt x="0" y="11813"/>
                  </a:cubicBezTo>
                  <a:cubicBezTo>
                    <a:pt x="0" y="5289"/>
                    <a:pt x="5289" y="0"/>
                    <a:pt x="11813" y="0"/>
                  </a:cubicBezTo>
                  <a:cubicBezTo>
                    <a:pt x="13206" y="0"/>
                    <a:pt x="14536" y="254"/>
                    <a:pt x="15771" y="666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9"/>
            <p:cNvSpPr/>
            <p:nvPr/>
          </p:nvSpPr>
          <p:spPr>
            <a:xfrm>
              <a:off x="2505388" y="3722298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5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Google Shape;71;p9"/>
          <p:cNvGrpSpPr/>
          <p:nvPr/>
        </p:nvGrpSpPr>
        <p:grpSpPr>
          <a:xfrm>
            <a:off x="457201" y="2264819"/>
            <a:ext cx="630104" cy="630104"/>
            <a:chOff x="2190776" y="2499219"/>
            <a:chExt cx="630104" cy="630104"/>
          </a:xfrm>
        </p:grpSpPr>
        <p:sp>
          <p:nvSpPr>
            <p:cNvPr id="72" name="Google Shape;72;p9"/>
            <p:cNvSpPr/>
            <p:nvPr/>
          </p:nvSpPr>
          <p:spPr>
            <a:xfrm>
              <a:off x="2236321" y="2544765"/>
              <a:ext cx="539012" cy="539012"/>
            </a:xfrm>
            <a:custGeom>
              <a:rect b="b" l="l" r="r" t="t"/>
              <a:pathLst>
                <a:path extrusionOk="0" h="20237" w="20237">
                  <a:moveTo>
                    <a:pt x="10103" y="0"/>
                  </a:moveTo>
                  <a:cubicBezTo>
                    <a:pt x="4529" y="0"/>
                    <a:pt x="0" y="4529"/>
                    <a:pt x="0" y="10103"/>
                  </a:cubicBezTo>
                  <a:cubicBezTo>
                    <a:pt x="0" y="15708"/>
                    <a:pt x="4529" y="20237"/>
                    <a:pt x="10103" y="20237"/>
                  </a:cubicBezTo>
                  <a:cubicBezTo>
                    <a:pt x="15708" y="20237"/>
                    <a:pt x="20237" y="15708"/>
                    <a:pt x="20237" y="10103"/>
                  </a:cubicBezTo>
                  <a:cubicBezTo>
                    <a:pt x="20237" y="4529"/>
                    <a:pt x="15708" y="0"/>
                    <a:pt x="10103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9"/>
            <p:cNvSpPr/>
            <p:nvPr/>
          </p:nvSpPr>
          <p:spPr>
            <a:xfrm>
              <a:off x="2190776" y="2499219"/>
              <a:ext cx="420087" cy="535630"/>
            </a:xfrm>
            <a:custGeom>
              <a:rect b="b" l="l" r="r" t="t"/>
              <a:pathLst>
                <a:path extrusionOk="0" fill="none" h="20110" w="15772">
                  <a:moveTo>
                    <a:pt x="3389" y="20110"/>
                  </a:moveTo>
                  <a:cubicBezTo>
                    <a:pt x="1298" y="17988"/>
                    <a:pt x="0" y="15043"/>
                    <a:pt x="0" y="11813"/>
                  </a:cubicBezTo>
                  <a:cubicBezTo>
                    <a:pt x="0" y="5289"/>
                    <a:pt x="5289" y="0"/>
                    <a:pt x="11813" y="0"/>
                  </a:cubicBezTo>
                  <a:cubicBezTo>
                    <a:pt x="13206" y="0"/>
                    <a:pt x="14536" y="253"/>
                    <a:pt x="15771" y="697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9"/>
            <p:cNvSpPr/>
            <p:nvPr/>
          </p:nvSpPr>
          <p:spPr>
            <a:xfrm>
              <a:off x="2505388" y="2584398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1"/>
                  </a:moveTo>
                  <a:cubicBezTo>
                    <a:pt x="10388" y="2154"/>
                    <a:pt x="11845" y="5226"/>
                    <a:pt x="11845" y="8615"/>
                  </a:cubicBezTo>
                  <a:cubicBezTo>
                    <a:pt x="11845" y="15138"/>
                    <a:pt x="6556" y="20459"/>
                    <a:pt x="1" y="20459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5" name="Google Shape;75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701" y="1506226"/>
            <a:ext cx="299100" cy="29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700" y="2430325"/>
            <a:ext cx="299100" cy="29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700" y="3349472"/>
            <a:ext cx="299101" cy="298786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9"/>
          <p:cNvSpPr txBox="1"/>
          <p:nvPr/>
        </p:nvSpPr>
        <p:spPr>
          <a:xfrm>
            <a:off x="1135675" y="4031850"/>
            <a:ext cx="56643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latin typeface="Fira Sans Medium"/>
                <a:ea typeface="Fira Sans Medium"/>
                <a:cs typeface="Fira Sans Medium"/>
                <a:sym typeface="Fira Sans Medium"/>
              </a:rPr>
              <a:t>Защита проектов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9" name="Google Shape;79;p9"/>
          <p:cNvSpPr txBox="1"/>
          <p:nvPr/>
        </p:nvSpPr>
        <p:spPr>
          <a:xfrm>
            <a:off x="1135675" y="4248213"/>
            <a:ext cx="16368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Практика</a:t>
            </a:r>
            <a:endParaRPr/>
          </a:p>
        </p:txBody>
      </p:sp>
      <p:grpSp>
        <p:nvGrpSpPr>
          <p:cNvPr id="80" name="Google Shape;80;p9"/>
          <p:cNvGrpSpPr/>
          <p:nvPr/>
        </p:nvGrpSpPr>
        <p:grpSpPr>
          <a:xfrm>
            <a:off x="457201" y="4075344"/>
            <a:ext cx="630104" cy="630104"/>
            <a:chOff x="2190776" y="2499219"/>
            <a:chExt cx="630104" cy="630104"/>
          </a:xfrm>
        </p:grpSpPr>
        <p:sp>
          <p:nvSpPr>
            <p:cNvPr id="81" name="Google Shape;81;p9"/>
            <p:cNvSpPr/>
            <p:nvPr/>
          </p:nvSpPr>
          <p:spPr>
            <a:xfrm>
              <a:off x="2236321" y="2544765"/>
              <a:ext cx="539012" cy="539012"/>
            </a:xfrm>
            <a:custGeom>
              <a:rect b="b" l="l" r="r" t="t"/>
              <a:pathLst>
                <a:path extrusionOk="0" h="20237" w="20237">
                  <a:moveTo>
                    <a:pt x="10103" y="0"/>
                  </a:moveTo>
                  <a:cubicBezTo>
                    <a:pt x="4529" y="0"/>
                    <a:pt x="0" y="4529"/>
                    <a:pt x="0" y="10103"/>
                  </a:cubicBezTo>
                  <a:cubicBezTo>
                    <a:pt x="0" y="15708"/>
                    <a:pt x="4529" y="20237"/>
                    <a:pt x="10103" y="20237"/>
                  </a:cubicBezTo>
                  <a:cubicBezTo>
                    <a:pt x="15708" y="20237"/>
                    <a:pt x="20237" y="15708"/>
                    <a:pt x="20237" y="10103"/>
                  </a:cubicBezTo>
                  <a:cubicBezTo>
                    <a:pt x="20237" y="4529"/>
                    <a:pt x="15708" y="0"/>
                    <a:pt x="10103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9"/>
            <p:cNvSpPr/>
            <p:nvPr/>
          </p:nvSpPr>
          <p:spPr>
            <a:xfrm>
              <a:off x="2190776" y="2499219"/>
              <a:ext cx="420087" cy="535630"/>
            </a:xfrm>
            <a:custGeom>
              <a:rect b="b" l="l" r="r" t="t"/>
              <a:pathLst>
                <a:path extrusionOk="0" fill="none" h="20110" w="15772">
                  <a:moveTo>
                    <a:pt x="3389" y="20110"/>
                  </a:moveTo>
                  <a:cubicBezTo>
                    <a:pt x="1298" y="17988"/>
                    <a:pt x="0" y="15043"/>
                    <a:pt x="0" y="11813"/>
                  </a:cubicBezTo>
                  <a:cubicBezTo>
                    <a:pt x="0" y="5289"/>
                    <a:pt x="5289" y="0"/>
                    <a:pt x="11813" y="0"/>
                  </a:cubicBezTo>
                  <a:cubicBezTo>
                    <a:pt x="13206" y="0"/>
                    <a:pt x="14536" y="253"/>
                    <a:pt x="15771" y="697"/>
                  </a:cubicBezTo>
                </a:path>
              </a:pathLst>
            </a:custGeom>
            <a:solidFill>
              <a:srgbClr val="E4B555"/>
            </a:solidFill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9"/>
            <p:cNvSpPr/>
            <p:nvPr/>
          </p:nvSpPr>
          <p:spPr>
            <a:xfrm>
              <a:off x="2505388" y="2584398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1"/>
                  </a:moveTo>
                  <a:cubicBezTo>
                    <a:pt x="10388" y="2154"/>
                    <a:pt x="11845" y="5226"/>
                    <a:pt x="11845" y="8615"/>
                  </a:cubicBezTo>
                  <a:cubicBezTo>
                    <a:pt x="11845" y="15138"/>
                    <a:pt x="6556" y="20459"/>
                    <a:pt x="1" y="20459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84" name="Google Shape;84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7101" y="4215473"/>
            <a:ext cx="350300" cy="349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27"/>
          <p:cNvSpPr/>
          <p:nvPr/>
        </p:nvSpPr>
        <p:spPr>
          <a:xfrm>
            <a:off x="3501875" y="1097150"/>
            <a:ext cx="1600483" cy="615278"/>
          </a:xfrm>
          <a:custGeom>
            <a:rect b="b" l="l" r="r" t="t"/>
            <a:pathLst>
              <a:path extrusionOk="0" h="27964" w="40284">
                <a:moveTo>
                  <a:pt x="21061" y="0"/>
                </a:moveTo>
                <a:cubicBezTo>
                  <a:pt x="20776" y="0"/>
                  <a:pt x="20522" y="222"/>
                  <a:pt x="20522" y="538"/>
                </a:cubicBezTo>
                <a:lnTo>
                  <a:pt x="20522" y="26887"/>
                </a:lnTo>
                <a:lnTo>
                  <a:pt x="539" y="26887"/>
                </a:lnTo>
                <a:cubicBezTo>
                  <a:pt x="254" y="26887"/>
                  <a:pt x="1" y="27140"/>
                  <a:pt x="1" y="27425"/>
                </a:cubicBezTo>
                <a:cubicBezTo>
                  <a:pt x="1" y="27742"/>
                  <a:pt x="254" y="27964"/>
                  <a:pt x="539" y="27964"/>
                </a:cubicBezTo>
                <a:lnTo>
                  <a:pt x="21061" y="27964"/>
                </a:lnTo>
                <a:cubicBezTo>
                  <a:pt x="21377" y="27964"/>
                  <a:pt x="21631" y="27742"/>
                  <a:pt x="21631" y="27425"/>
                </a:cubicBezTo>
                <a:lnTo>
                  <a:pt x="21631" y="1077"/>
                </a:lnTo>
                <a:lnTo>
                  <a:pt x="39745" y="1077"/>
                </a:lnTo>
                <a:cubicBezTo>
                  <a:pt x="40062" y="1077"/>
                  <a:pt x="40284" y="823"/>
                  <a:pt x="40284" y="538"/>
                </a:cubicBezTo>
                <a:cubicBezTo>
                  <a:pt x="40284" y="222"/>
                  <a:pt x="40062" y="0"/>
                  <a:pt x="39745" y="0"/>
                </a:cubicBez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27"/>
          <p:cNvSpPr/>
          <p:nvPr/>
        </p:nvSpPr>
        <p:spPr>
          <a:xfrm flipH="1" rot="10800000">
            <a:off x="3740361" y="2726173"/>
            <a:ext cx="1431190" cy="30100"/>
          </a:xfrm>
          <a:custGeom>
            <a:rect b="b" l="l" r="r" t="t"/>
            <a:pathLst>
              <a:path extrusionOk="0" h="1110" w="40284">
                <a:moveTo>
                  <a:pt x="539" y="1"/>
                </a:moveTo>
                <a:cubicBezTo>
                  <a:pt x="254" y="1"/>
                  <a:pt x="1" y="254"/>
                  <a:pt x="1" y="571"/>
                </a:cubicBezTo>
                <a:cubicBezTo>
                  <a:pt x="1" y="856"/>
                  <a:pt x="254" y="1109"/>
                  <a:pt x="539" y="1109"/>
                </a:cubicBezTo>
                <a:lnTo>
                  <a:pt x="39745" y="1109"/>
                </a:lnTo>
                <a:cubicBezTo>
                  <a:pt x="40062" y="1109"/>
                  <a:pt x="40284" y="856"/>
                  <a:pt x="40284" y="571"/>
                </a:cubicBezTo>
                <a:cubicBezTo>
                  <a:pt x="40284" y="254"/>
                  <a:pt x="40062" y="1"/>
                  <a:pt x="39745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27"/>
          <p:cNvSpPr/>
          <p:nvPr/>
        </p:nvSpPr>
        <p:spPr>
          <a:xfrm>
            <a:off x="3671126" y="4200675"/>
            <a:ext cx="1431190" cy="615264"/>
          </a:xfrm>
          <a:custGeom>
            <a:rect b="b" l="l" r="r" t="t"/>
            <a:pathLst>
              <a:path extrusionOk="0" h="28059" w="40284">
                <a:moveTo>
                  <a:pt x="539" y="0"/>
                </a:moveTo>
                <a:cubicBezTo>
                  <a:pt x="254" y="0"/>
                  <a:pt x="1" y="253"/>
                  <a:pt x="1" y="570"/>
                </a:cubicBezTo>
                <a:cubicBezTo>
                  <a:pt x="1" y="855"/>
                  <a:pt x="254" y="1108"/>
                  <a:pt x="539" y="1108"/>
                </a:cubicBezTo>
                <a:lnTo>
                  <a:pt x="20522" y="1108"/>
                </a:lnTo>
                <a:lnTo>
                  <a:pt x="20522" y="27489"/>
                </a:lnTo>
                <a:cubicBezTo>
                  <a:pt x="20522" y="27805"/>
                  <a:pt x="20776" y="28059"/>
                  <a:pt x="21061" y="28059"/>
                </a:cubicBezTo>
                <a:lnTo>
                  <a:pt x="39745" y="28059"/>
                </a:lnTo>
                <a:cubicBezTo>
                  <a:pt x="40062" y="28059"/>
                  <a:pt x="40284" y="27805"/>
                  <a:pt x="40284" y="27489"/>
                </a:cubicBezTo>
                <a:cubicBezTo>
                  <a:pt x="40284" y="27204"/>
                  <a:pt x="40062" y="26950"/>
                  <a:pt x="39745" y="26950"/>
                </a:cubicBezTo>
                <a:lnTo>
                  <a:pt x="21631" y="26950"/>
                </a:lnTo>
                <a:lnTo>
                  <a:pt x="21631" y="570"/>
                </a:lnTo>
                <a:cubicBezTo>
                  <a:pt x="21631" y="253"/>
                  <a:pt x="21377" y="0"/>
                  <a:pt x="21061" y="0"/>
                </a:cubicBez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27"/>
          <p:cNvSpPr/>
          <p:nvPr/>
        </p:nvSpPr>
        <p:spPr>
          <a:xfrm>
            <a:off x="3740375" y="3824300"/>
            <a:ext cx="1361901" cy="467487"/>
          </a:xfrm>
          <a:custGeom>
            <a:rect b="b" l="l" r="r" t="t"/>
            <a:pathLst>
              <a:path extrusionOk="0" h="14568" w="40284">
                <a:moveTo>
                  <a:pt x="539" y="0"/>
                </a:moveTo>
                <a:cubicBezTo>
                  <a:pt x="254" y="0"/>
                  <a:pt x="1" y="254"/>
                  <a:pt x="1" y="539"/>
                </a:cubicBezTo>
                <a:cubicBezTo>
                  <a:pt x="1" y="855"/>
                  <a:pt x="254" y="1077"/>
                  <a:pt x="539" y="1077"/>
                </a:cubicBezTo>
                <a:lnTo>
                  <a:pt x="27806" y="1077"/>
                </a:lnTo>
                <a:lnTo>
                  <a:pt x="27806" y="14030"/>
                </a:lnTo>
                <a:cubicBezTo>
                  <a:pt x="27806" y="14315"/>
                  <a:pt x="28059" y="14568"/>
                  <a:pt x="28344" y="14568"/>
                </a:cubicBezTo>
                <a:lnTo>
                  <a:pt x="39745" y="14568"/>
                </a:lnTo>
                <a:cubicBezTo>
                  <a:pt x="40062" y="14568"/>
                  <a:pt x="40284" y="14315"/>
                  <a:pt x="40284" y="14030"/>
                </a:cubicBezTo>
                <a:cubicBezTo>
                  <a:pt x="40284" y="13713"/>
                  <a:pt x="40062" y="13460"/>
                  <a:pt x="39745" y="13460"/>
                </a:cubicBezTo>
                <a:lnTo>
                  <a:pt x="28915" y="13460"/>
                </a:lnTo>
                <a:lnTo>
                  <a:pt x="28915" y="539"/>
                </a:lnTo>
                <a:cubicBezTo>
                  <a:pt x="28915" y="254"/>
                  <a:pt x="28661" y="0"/>
                  <a:pt x="28344" y="0"/>
                </a:cubicBez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27"/>
          <p:cNvSpPr/>
          <p:nvPr/>
        </p:nvSpPr>
        <p:spPr>
          <a:xfrm>
            <a:off x="5318700" y="131882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27"/>
          <p:cNvSpPr txBox="1"/>
          <p:nvPr/>
        </p:nvSpPr>
        <p:spPr>
          <a:xfrm>
            <a:off x="457200" y="4114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Проектная заявка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84" name="Google Shape;484;p27"/>
          <p:cNvSpPr txBox="1"/>
          <p:nvPr/>
        </p:nvSpPr>
        <p:spPr>
          <a:xfrm>
            <a:off x="5815675" y="137727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Краткое описание, постановка проблемы, актуальность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5" name="Google Shape;485;p27"/>
          <p:cNvSpPr/>
          <p:nvPr/>
        </p:nvSpPr>
        <p:spPr>
          <a:xfrm>
            <a:off x="5328100" y="185112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27"/>
          <p:cNvSpPr txBox="1"/>
          <p:nvPr/>
        </p:nvSpPr>
        <p:spPr>
          <a:xfrm>
            <a:off x="5824925" y="190957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Чего хотите добиться?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7" name="Google Shape;487;p27"/>
          <p:cNvSpPr/>
          <p:nvPr/>
        </p:nvSpPr>
        <p:spPr>
          <a:xfrm>
            <a:off x="5328100" y="238342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27"/>
          <p:cNvSpPr txBox="1"/>
          <p:nvPr/>
        </p:nvSpPr>
        <p:spPr>
          <a:xfrm>
            <a:off x="5824925" y="244187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Что будете делать?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89" name="Google Shape;489;p27"/>
          <p:cNvSpPr/>
          <p:nvPr/>
        </p:nvSpPr>
        <p:spPr>
          <a:xfrm>
            <a:off x="5328100" y="291572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27"/>
          <p:cNvSpPr txBox="1"/>
          <p:nvPr/>
        </p:nvSpPr>
        <p:spPr>
          <a:xfrm>
            <a:off x="5824925" y="297417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Руководитель (лидер), 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исполнители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, партнеры проекта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91" name="Google Shape;491;p27"/>
          <p:cNvSpPr/>
          <p:nvPr/>
        </p:nvSpPr>
        <p:spPr>
          <a:xfrm>
            <a:off x="5328100" y="346857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27"/>
          <p:cNvSpPr txBox="1"/>
          <p:nvPr/>
        </p:nvSpPr>
        <p:spPr>
          <a:xfrm>
            <a:off x="5824925" y="352702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Мероприятия, ответственные, индикаторы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93" name="Google Shape;493;p27"/>
          <p:cNvSpPr/>
          <p:nvPr/>
        </p:nvSpPr>
        <p:spPr>
          <a:xfrm>
            <a:off x="5328100" y="402142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27"/>
          <p:cNvSpPr txBox="1"/>
          <p:nvPr/>
        </p:nvSpPr>
        <p:spPr>
          <a:xfrm>
            <a:off x="5824925" y="407987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Индикаторы успешности, устойчивость, социальный вклад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95" name="Google Shape;495;p27"/>
          <p:cNvSpPr/>
          <p:nvPr/>
        </p:nvSpPr>
        <p:spPr>
          <a:xfrm>
            <a:off x="5328075" y="457427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27"/>
          <p:cNvSpPr txBox="1"/>
          <p:nvPr/>
        </p:nvSpPr>
        <p:spPr>
          <a:xfrm>
            <a:off x="5824900" y="4632725"/>
            <a:ext cx="2912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С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мета расходов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97" name="Google Shape;497;p27"/>
          <p:cNvSpPr/>
          <p:nvPr/>
        </p:nvSpPr>
        <p:spPr>
          <a:xfrm>
            <a:off x="5328100" y="786525"/>
            <a:ext cx="3410758" cy="467489"/>
          </a:xfrm>
          <a:custGeom>
            <a:rect b="b" l="l" r="r" t="t"/>
            <a:pathLst>
              <a:path extrusionOk="0" h="21726" w="107961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cap="flat" cmpd="sng" w="10300">
            <a:solidFill>
              <a:srgbClr val="C4C4C4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7"/>
          <p:cNvSpPr txBox="1"/>
          <p:nvPr/>
        </p:nvSpPr>
        <p:spPr>
          <a:xfrm>
            <a:off x="5815675" y="807075"/>
            <a:ext cx="30153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Н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азвание проекта, авторы, заявитель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499" name="Google Shape;499;p27"/>
          <p:cNvSpPr/>
          <p:nvPr/>
        </p:nvSpPr>
        <p:spPr>
          <a:xfrm>
            <a:off x="3698625" y="2148350"/>
            <a:ext cx="1431190" cy="257014"/>
          </a:xfrm>
          <a:custGeom>
            <a:rect b="b" l="l" r="r" t="t"/>
            <a:pathLst>
              <a:path extrusionOk="0" h="14537" w="40284">
                <a:moveTo>
                  <a:pt x="28344" y="1"/>
                </a:moveTo>
                <a:cubicBezTo>
                  <a:pt x="28059" y="1"/>
                  <a:pt x="27806" y="222"/>
                  <a:pt x="27806" y="539"/>
                </a:cubicBezTo>
                <a:lnTo>
                  <a:pt x="27806" y="13460"/>
                </a:lnTo>
                <a:lnTo>
                  <a:pt x="539" y="13460"/>
                </a:lnTo>
                <a:cubicBezTo>
                  <a:pt x="254" y="13460"/>
                  <a:pt x="1" y="13713"/>
                  <a:pt x="1" y="13998"/>
                </a:cubicBezTo>
                <a:cubicBezTo>
                  <a:pt x="1" y="14315"/>
                  <a:pt x="254" y="14537"/>
                  <a:pt x="539" y="14537"/>
                </a:cubicBezTo>
                <a:lnTo>
                  <a:pt x="28344" y="14537"/>
                </a:lnTo>
                <a:cubicBezTo>
                  <a:pt x="28661" y="14537"/>
                  <a:pt x="28915" y="14315"/>
                  <a:pt x="28915" y="13998"/>
                </a:cubicBezTo>
                <a:lnTo>
                  <a:pt x="28915" y="1077"/>
                </a:lnTo>
                <a:lnTo>
                  <a:pt x="39745" y="1077"/>
                </a:lnTo>
                <a:cubicBezTo>
                  <a:pt x="40062" y="1077"/>
                  <a:pt x="40284" y="824"/>
                  <a:pt x="40284" y="539"/>
                </a:cubicBezTo>
                <a:cubicBezTo>
                  <a:pt x="40284" y="222"/>
                  <a:pt x="40062" y="1"/>
                  <a:pt x="39745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27"/>
          <p:cNvSpPr/>
          <p:nvPr/>
        </p:nvSpPr>
        <p:spPr>
          <a:xfrm flipH="1" rot="10800000">
            <a:off x="3740349" y="3099773"/>
            <a:ext cx="1431190" cy="30100"/>
          </a:xfrm>
          <a:custGeom>
            <a:rect b="b" l="l" r="r" t="t"/>
            <a:pathLst>
              <a:path extrusionOk="0" h="1110" w="40284">
                <a:moveTo>
                  <a:pt x="539" y="1"/>
                </a:moveTo>
                <a:cubicBezTo>
                  <a:pt x="254" y="1"/>
                  <a:pt x="1" y="254"/>
                  <a:pt x="1" y="571"/>
                </a:cubicBezTo>
                <a:cubicBezTo>
                  <a:pt x="1" y="856"/>
                  <a:pt x="254" y="1109"/>
                  <a:pt x="539" y="1109"/>
                </a:cubicBezTo>
                <a:lnTo>
                  <a:pt x="39745" y="1109"/>
                </a:lnTo>
                <a:cubicBezTo>
                  <a:pt x="40062" y="1109"/>
                  <a:pt x="40284" y="856"/>
                  <a:pt x="40284" y="571"/>
                </a:cubicBezTo>
                <a:cubicBezTo>
                  <a:pt x="40284" y="254"/>
                  <a:pt x="40062" y="1"/>
                  <a:pt x="39745" y="1"/>
                </a:cubicBez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27"/>
          <p:cNvSpPr/>
          <p:nvPr/>
        </p:nvSpPr>
        <p:spPr>
          <a:xfrm>
            <a:off x="3360550" y="1576875"/>
            <a:ext cx="1741779" cy="456316"/>
          </a:xfrm>
          <a:custGeom>
            <a:rect b="b" l="l" r="r" t="t"/>
            <a:pathLst>
              <a:path extrusionOk="0" h="14537" w="40284">
                <a:moveTo>
                  <a:pt x="28344" y="1"/>
                </a:moveTo>
                <a:cubicBezTo>
                  <a:pt x="28059" y="1"/>
                  <a:pt x="27806" y="222"/>
                  <a:pt x="27806" y="539"/>
                </a:cubicBezTo>
                <a:lnTo>
                  <a:pt x="27806" y="13460"/>
                </a:lnTo>
                <a:lnTo>
                  <a:pt x="539" y="13460"/>
                </a:lnTo>
                <a:cubicBezTo>
                  <a:pt x="254" y="13460"/>
                  <a:pt x="1" y="13713"/>
                  <a:pt x="1" y="13998"/>
                </a:cubicBezTo>
                <a:cubicBezTo>
                  <a:pt x="1" y="14315"/>
                  <a:pt x="254" y="14537"/>
                  <a:pt x="539" y="14537"/>
                </a:cubicBezTo>
                <a:lnTo>
                  <a:pt x="28344" y="14537"/>
                </a:lnTo>
                <a:cubicBezTo>
                  <a:pt x="28661" y="14537"/>
                  <a:pt x="28915" y="14315"/>
                  <a:pt x="28915" y="13998"/>
                </a:cubicBezTo>
                <a:lnTo>
                  <a:pt x="28915" y="1077"/>
                </a:lnTo>
                <a:lnTo>
                  <a:pt x="39745" y="1077"/>
                </a:lnTo>
                <a:cubicBezTo>
                  <a:pt x="40062" y="1077"/>
                  <a:pt x="40284" y="824"/>
                  <a:pt x="40284" y="539"/>
                </a:cubicBezTo>
                <a:cubicBezTo>
                  <a:pt x="40284" y="222"/>
                  <a:pt x="40062" y="1"/>
                  <a:pt x="39745" y="1"/>
                </a:cubicBez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27"/>
          <p:cNvSpPr/>
          <p:nvPr/>
        </p:nvSpPr>
        <p:spPr>
          <a:xfrm>
            <a:off x="3705775" y="3431545"/>
            <a:ext cx="1361901" cy="257016"/>
          </a:xfrm>
          <a:custGeom>
            <a:rect b="b" l="l" r="r" t="t"/>
            <a:pathLst>
              <a:path extrusionOk="0" h="14568" w="40284">
                <a:moveTo>
                  <a:pt x="539" y="0"/>
                </a:moveTo>
                <a:cubicBezTo>
                  <a:pt x="254" y="0"/>
                  <a:pt x="1" y="254"/>
                  <a:pt x="1" y="539"/>
                </a:cubicBezTo>
                <a:cubicBezTo>
                  <a:pt x="1" y="855"/>
                  <a:pt x="254" y="1077"/>
                  <a:pt x="539" y="1077"/>
                </a:cubicBezTo>
                <a:lnTo>
                  <a:pt x="27806" y="1077"/>
                </a:lnTo>
                <a:lnTo>
                  <a:pt x="27806" y="14030"/>
                </a:lnTo>
                <a:cubicBezTo>
                  <a:pt x="27806" y="14315"/>
                  <a:pt x="28059" y="14568"/>
                  <a:pt x="28344" y="14568"/>
                </a:cubicBezTo>
                <a:lnTo>
                  <a:pt x="39745" y="14568"/>
                </a:lnTo>
                <a:cubicBezTo>
                  <a:pt x="40062" y="14568"/>
                  <a:pt x="40284" y="14315"/>
                  <a:pt x="40284" y="14030"/>
                </a:cubicBezTo>
                <a:cubicBezTo>
                  <a:pt x="40284" y="13713"/>
                  <a:pt x="40062" y="13460"/>
                  <a:pt x="39745" y="13460"/>
                </a:cubicBezTo>
                <a:lnTo>
                  <a:pt x="28915" y="13460"/>
                </a:lnTo>
                <a:lnTo>
                  <a:pt x="28915" y="539"/>
                </a:lnTo>
                <a:cubicBezTo>
                  <a:pt x="28915" y="254"/>
                  <a:pt x="28661" y="0"/>
                  <a:pt x="28344" y="0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27"/>
          <p:cNvSpPr/>
          <p:nvPr/>
        </p:nvSpPr>
        <p:spPr>
          <a:xfrm>
            <a:off x="236350" y="1360574"/>
            <a:ext cx="3506121" cy="3107161"/>
          </a:xfrm>
          <a:custGeom>
            <a:rect b="b" l="l" r="r" t="t"/>
            <a:pathLst>
              <a:path extrusionOk="0" h="75499" w="109259">
                <a:moveTo>
                  <a:pt x="3167" y="0"/>
                </a:moveTo>
                <a:cubicBezTo>
                  <a:pt x="1426" y="0"/>
                  <a:pt x="0" y="1425"/>
                  <a:pt x="0" y="3167"/>
                </a:cubicBezTo>
                <a:lnTo>
                  <a:pt x="0" y="72332"/>
                </a:lnTo>
                <a:cubicBezTo>
                  <a:pt x="0" y="74074"/>
                  <a:pt x="1426" y="75499"/>
                  <a:pt x="3167" y="75499"/>
                </a:cubicBezTo>
                <a:lnTo>
                  <a:pt x="106092" y="75499"/>
                </a:lnTo>
                <a:cubicBezTo>
                  <a:pt x="107834" y="75499"/>
                  <a:pt x="109259" y="74074"/>
                  <a:pt x="109259" y="72332"/>
                </a:cubicBezTo>
                <a:lnTo>
                  <a:pt x="109259" y="3167"/>
                </a:lnTo>
                <a:cubicBezTo>
                  <a:pt x="109259" y="1425"/>
                  <a:pt x="107834" y="0"/>
                  <a:pt x="106092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27"/>
          <p:cNvSpPr/>
          <p:nvPr/>
        </p:nvSpPr>
        <p:spPr>
          <a:xfrm>
            <a:off x="236339" y="3706610"/>
            <a:ext cx="3506121" cy="456320"/>
          </a:xfrm>
          <a:custGeom>
            <a:rect b="b" l="l" r="r" t="t"/>
            <a:pathLst>
              <a:path extrusionOk="0" h="14220" w="109259">
                <a:moveTo>
                  <a:pt x="0" y="1"/>
                </a:moveTo>
                <a:lnTo>
                  <a:pt x="0" y="11053"/>
                </a:lnTo>
                <a:cubicBezTo>
                  <a:pt x="0" y="12795"/>
                  <a:pt x="1426" y="14220"/>
                  <a:pt x="3167" y="14220"/>
                </a:cubicBezTo>
                <a:lnTo>
                  <a:pt x="106092" y="14220"/>
                </a:lnTo>
                <a:cubicBezTo>
                  <a:pt x="107834" y="14220"/>
                  <a:pt x="109259" y="12795"/>
                  <a:pt x="109259" y="11053"/>
                </a:cubicBezTo>
                <a:lnTo>
                  <a:pt x="109259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27"/>
          <p:cNvSpPr/>
          <p:nvPr/>
        </p:nvSpPr>
        <p:spPr>
          <a:xfrm>
            <a:off x="338963" y="1831624"/>
            <a:ext cx="3300874" cy="1771368"/>
          </a:xfrm>
          <a:custGeom>
            <a:rect b="b" l="l" r="r" t="t"/>
            <a:pathLst>
              <a:path extrusionOk="0" h="55200" w="102863">
                <a:moveTo>
                  <a:pt x="1" y="1"/>
                </a:moveTo>
                <a:lnTo>
                  <a:pt x="1" y="55199"/>
                </a:lnTo>
                <a:lnTo>
                  <a:pt x="102862" y="55199"/>
                </a:lnTo>
                <a:lnTo>
                  <a:pt x="1028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27"/>
          <p:cNvSpPr/>
          <p:nvPr/>
        </p:nvSpPr>
        <p:spPr>
          <a:xfrm>
            <a:off x="1571700" y="4467698"/>
            <a:ext cx="835399" cy="176880"/>
          </a:xfrm>
          <a:custGeom>
            <a:rect b="b" l="l" r="r" t="t"/>
            <a:pathLst>
              <a:path extrusionOk="0" h="5512" w="26033">
                <a:moveTo>
                  <a:pt x="1" y="1"/>
                </a:moveTo>
                <a:lnTo>
                  <a:pt x="1" y="5511"/>
                </a:lnTo>
                <a:lnTo>
                  <a:pt x="26033" y="5511"/>
                </a:lnTo>
                <a:lnTo>
                  <a:pt x="26033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27"/>
          <p:cNvSpPr/>
          <p:nvPr/>
        </p:nvSpPr>
        <p:spPr>
          <a:xfrm>
            <a:off x="1160114" y="4644546"/>
            <a:ext cx="1658572" cy="140265"/>
          </a:xfrm>
          <a:custGeom>
            <a:rect b="b" l="l" r="r" t="t"/>
            <a:pathLst>
              <a:path extrusionOk="0" h="4371" w="51685">
                <a:moveTo>
                  <a:pt x="4371" y="0"/>
                </a:moveTo>
                <a:cubicBezTo>
                  <a:pt x="1964" y="0"/>
                  <a:pt x="1" y="1932"/>
                  <a:pt x="1" y="4371"/>
                </a:cubicBezTo>
                <a:lnTo>
                  <a:pt x="51685" y="4371"/>
                </a:lnTo>
                <a:cubicBezTo>
                  <a:pt x="51685" y="1932"/>
                  <a:pt x="49721" y="0"/>
                  <a:pt x="4731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27"/>
          <p:cNvSpPr/>
          <p:nvPr/>
        </p:nvSpPr>
        <p:spPr>
          <a:xfrm>
            <a:off x="1571700" y="4467698"/>
            <a:ext cx="835399" cy="51890"/>
          </a:xfrm>
          <a:custGeom>
            <a:rect b="b" l="l" r="r" t="t"/>
            <a:pathLst>
              <a:path extrusionOk="0" h="1617" w="26033">
                <a:moveTo>
                  <a:pt x="1" y="1"/>
                </a:moveTo>
                <a:lnTo>
                  <a:pt x="1" y="1616"/>
                </a:lnTo>
                <a:lnTo>
                  <a:pt x="26033" y="1616"/>
                </a:lnTo>
                <a:lnTo>
                  <a:pt x="26033" y="1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27"/>
          <p:cNvSpPr/>
          <p:nvPr/>
        </p:nvSpPr>
        <p:spPr>
          <a:xfrm>
            <a:off x="338963" y="2212624"/>
            <a:ext cx="3300874" cy="354691"/>
          </a:xfrm>
          <a:custGeom>
            <a:rect b="b" l="l" r="r" t="t"/>
            <a:pathLst>
              <a:path extrusionOk="0" h="11053" w="102863">
                <a:moveTo>
                  <a:pt x="1" y="1"/>
                </a:moveTo>
                <a:lnTo>
                  <a:pt x="1" y="11053"/>
                </a:lnTo>
                <a:lnTo>
                  <a:pt x="102862" y="11053"/>
                </a:lnTo>
                <a:lnTo>
                  <a:pt x="102862" y="1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Цель проекта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0" name="Google Shape;510;p27"/>
          <p:cNvSpPr/>
          <p:nvPr/>
        </p:nvSpPr>
        <p:spPr>
          <a:xfrm>
            <a:off x="338963" y="2567314"/>
            <a:ext cx="3300874" cy="353664"/>
          </a:xfrm>
          <a:custGeom>
            <a:rect b="b" l="l" r="r" t="t"/>
            <a:pathLst>
              <a:path extrusionOk="0" h="11021" w="102863">
                <a:moveTo>
                  <a:pt x="1" y="0"/>
                </a:moveTo>
                <a:lnTo>
                  <a:pt x="1" y="11021"/>
                </a:lnTo>
                <a:lnTo>
                  <a:pt x="102862" y="11021"/>
                </a:lnTo>
                <a:lnTo>
                  <a:pt x="102862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Задачи проекта 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1" name="Google Shape;511;p27"/>
          <p:cNvSpPr/>
          <p:nvPr/>
        </p:nvSpPr>
        <p:spPr>
          <a:xfrm>
            <a:off x="338963" y="2920946"/>
            <a:ext cx="3300874" cy="354723"/>
          </a:xfrm>
          <a:custGeom>
            <a:rect b="b" l="l" r="r" t="t"/>
            <a:pathLst>
              <a:path extrusionOk="0" h="11054" w="102863">
                <a:moveTo>
                  <a:pt x="1" y="1"/>
                </a:moveTo>
                <a:lnTo>
                  <a:pt x="1" y="11053"/>
                </a:lnTo>
                <a:lnTo>
                  <a:pt x="102862" y="11053"/>
                </a:lnTo>
                <a:lnTo>
                  <a:pt x="102862" y="1"/>
                </a:ln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Участники 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2" name="Google Shape;512;p27"/>
          <p:cNvSpPr/>
          <p:nvPr/>
        </p:nvSpPr>
        <p:spPr>
          <a:xfrm>
            <a:off x="338963" y="3275637"/>
            <a:ext cx="3300874" cy="353664"/>
          </a:xfrm>
          <a:custGeom>
            <a:rect b="b" l="l" r="r" t="t"/>
            <a:pathLst>
              <a:path extrusionOk="0" h="11021" w="102863">
                <a:moveTo>
                  <a:pt x="1" y="0"/>
                </a:moveTo>
                <a:lnTo>
                  <a:pt x="1" y="11021"/>
                </a:lnTo>
                <a:lnTo>
                  <a:pt x="102862" y="11021"/>
                </a:lnTo>
                <a:lnTo>
                  <a:pt x="102862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Методы реализации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3" name="Google Shape;513;p27"/>
          <p:cNvSpPr/>
          <p:nvPr/>
        </p:nvSpPr>
        <p:spPr>
          <a:xfrm>
            <a:off x="338963" y="3629269"/>
            <a:ext cx="3300874" cy="354723"/>
          </a:xfrm>
          <a:custGeom>
            <a:rect b="b" l="l" r="r" t="t"/>
            <a:pathLst>
              <a:path extrusionOk="0" h="11054" w="102863">
                <a:moveTo>
                  <a:pt x="1" y="1"/>
                </a:moveTo>
                <a:lnTo>
                  <a:pt x="1" y="11053"/>
                </a:lnTo>
                <a:lnTo>
                  <a:pt x="102862" y="11053"/>
                </a:lnTo>
                <a:lnTo>
                  <a:pt x="102862" y="1"/>
                </a:lnTo>
                <a:close/>
              </a:path>
            </a:pathLst>
          </a:custGeom>
          <a:solidFill>
            <a:srgbClr val="8888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Ожидаемые результаты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4" name="Google Shape;514;p27"/>
          <p:cNvSpPr/>
          <p:nvPr/>
        </p:nvSpPr>
        <p:spPr>
          <a:xfrm>
            <a:off x="338963" y="3988321"/>
            <a:ext cx="3300874" cy="354723"/>
          </a:xfrm>
          <a:custGeom>
            <a:rect b="b" l="l" r="r" t="t"/>
            <a:pathLst>
              <a:path extrusionOk="0" h="11054" w="102863">
                <a:moveTo>
                  <a:pt x="1" y="1"/>
                </a:moveTo>
                <a:lnTo>
                  <a:pt x="1" y="11053"/>
                </a:lnTo>
                <a:lnTo>
                  <a:pt x="102862" y="11053"/>
                </a:lnTo>
                <a:lnTo>
                  <a:pt x="102862" y="1"/>
                </a:ln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Бюджет проекта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5" name="Google Shape;515;p27"/>
          <p:cNvSpPr/>
          <p:nvPr/>
        </p:nvSpPr>
        <p:spPr>
          <a:xfrm>
            <a:off x="338963" y="1495399"/>
            <a:ext cx="3300874" cy="354691"/>
          </a:xfrm>
          <a:custGeom>
            <a:rect b="b" l="l" r="r" t="t"/>
            <a:pathLst>
              <a:path extrusionOk="0" h="11053" w="102863">
                <a:moveTo>
                  <a:pt x="1" y="1"/>
                </a:moveTo>
                <a:lnTo>
                  <a:pt x="1" y="11053"/>
                </a:lnTo>
                <a:lnTo>
                  <a:pt x="102862" y="11053"/>
                </a:lnTo>
                <a:lnTo>
                  <a:pt x="102862" y="1"/>
                </a:lnTo>
                <a:close/>
              </a:path>
            </a:pathLst>
          </a:custGeom>
          <a:solidFill>
            <a:srgbClr val="88888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Титульный лист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6" name="Google Shape;516;p27"/>
          <p:cNvSpPr/>
          <p:nvPr/>
        </p:nvSpPr>
        <p:spPr>
          <a:xfrm>
            <a:off x="338963" y="1850089"/>
            <a:ext cx="3300874" cy="353664"/>
          </a:xfrm>
          <a:custGeom>
            <a:rect b="b" l="l" r="r" t="t"/>
            <a:pathLst>
              <a:path extrusionOk="0" h="11021" w="102863">
                <a:moveTo>
                  <a:pt x="1" y="0"/>
                </a:moveTo>
                <a:lnTo>
                  <a:pt x="1" y="11021"/>
                </a:lnTo>
                <a:lnTo>
                  <a:pt x="102862" y="11021"/>
                </a:lnTo>
                <a:lnTo>
                  <a:pt x="102862" y="0"/>
                </a:lnTo>
                <a:close/>
              </a:path>
            </a:pathLst>
          </a:custGeom>
          <a:solidFill>
            <a:srgbClr val="30475E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Введение</a:t>
            </a:r>
            <a:endParaRPr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7" name="Google Shape;517;p27"/>
          <p:cNvSpPr/>
          <p:nvPr/>
        </p:nvSpPr>
        <p:spPr>
          <a:xfrm>
            <a:off x="5460895" y="856684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8" name="Google Shape;518;p27"/>
          <p:cNvGrpSpPr/>
          <p:nvPr/>
        </p:nvGrpSpPr>
        <p:grpSpPr>
          <a:xfrm>
            <a:off x="5521850" y="880625"/>
            <a:ext cx="214101" cy="257013"/>
            <a:chOff x="3082855" y="4295728"/>
            <a:chExt cx="375946" cy="327823"/>
          </a:xfrm>
        </p:grpSpPr>
        <p:sp>
          <p:nvSpPr>
            <p:cNvPr id="519" name="Google Shape;519;p27"/>
            <p:cNvSpPr/>
            <p:nvPr/>
          </p:nvSpPr>
          <p:spPr>
            <a:xfrm>
              <a:off x="3082855" y="4295728"/>
              <a:ext cx="375946" cy="327823"/>
            </a:xfrm>
            <a:custGeom>
              <a:rect b="b" l="l" r="r" t="t"/>
              <a:pathLst>
                <a:path extrusionOk="0" h="10300" w="11812">
                  <a:moveTo>
                    <a:pt x="6644" y="358"/>
                  </a:moveTo>
                  <a:lnTo>
                    <a:pt x="6311" y="3311"/>
                  </a:lnTo>
                  <a:cubicBezTo>
                    <a:pt x="6311" y="3311"/>
                    <a:pt x="6311" y="3335"/>
                    <a:pt x="6299" y="3335"/>
                  </a:cubicBezTo>
                  <a:lnTo>
                    <a:pt x="5525" y="3335"/>
                  </a:lnTo>
                  <a:cubicBezTo>
                    <a:pt x="5525" y="3335"/>
                    <a:pt x="5513" y="3335"/>
                    <a:pt x="5513" y="3311"/>
                  </a:cubicBezTo>
                  <a:lnTo>
                    <a:pt x="5180" y="358"/>
                  </a:lnTo>
                  <a:close/>
                  <a:moveTo>
                    <a:pt x="11240" y="2930"/>
                  </a:moveTo>
                  <a:cubicBezTo>
                    <a:pt x="11347" y="2930"/>
                    <a:pt x="11431" y="3013"/>
                    <a:pt x="11431" y="3120"/>
                  </a:cubicBezTo>
                  <a:lnTo>
                    <a:pt x="11431" y="9764"/>
                  </a:lnTo>
                  <a:lnTo>
                    <a:pt x="11454" y="9764"/>
                  </a:lnTo>
                  <a:cubicBezTo>
                    <a:pt x="11454" y="9859"/>
                    <a:pt x="11359" y="9954"/>
                    <a:pt x="11252" y="9954"/>
                  </a:cubicBezTo>
                  <a:lnTo>
                    <a:pt x="560" y="9954"/>
                  </a:lnTo>
                  <a:cubicBezTo>
                    <a:pt x="453" y="9954"/>
                    <a:pt x="358" y="9859"/>
                    <a:pt x="358" y="9764"/>
                  </a:cubicBezTo>
                  <a:lnTo>
                    <a:pt x="358" y="3120"/>
                  </a:lnTo>
                  <a:cubicBezTo>
                    <a:pt x="358" y="3013"/>
                    <a:pt x="453" y="2930"/>
                    <a:pt x="560" y="2930"/>
                  </a:cubicBezTo>
                  <a:lnTo>
                    <a:pt x="5108" y="2930"/>
                  </a:lnTo>
                  <a:lnTo>
                    <a:pt x="5156" y="3346"/>
                  </a:lnTo>
                  <a:cubicBezTo>
                    <a:pt x="5168" y="3525"/>
                    <a:pt x="5335" y="3656"/>
                    <a:pt x="5513" y="3656"/>
                  </a:cubicBezTo>
                  <a:lnTo>
                    <a:pt x="6287" y="3656"/>
                  </a:lnTo>
                  <a:cubicBezTo>
                    <a:pt x="6466" y="3656"/>
                    <a:pt x="6608" y="3525"/>
                    <a:pt x="6644" y="3346"/>
                  </a:cubicBezTo>
                  <a:lnTo>
                    <a:pt x="6692" y="2930"/>
                  </a:lnTo>
                  <a:close/>
                  <a:moveTo>
                    <a:pt x="4977" y="1"/>
                  </a:moveTo>
                  <a:cubicBezTo>
                    <a:pt x="4930" y="1"/>
                    <a:pt x="4882" y="13"/>
                    <a:pt x="4846" y="60"/>
                  </a:cubicBezTo>
                  <a:cubicBezTo>
                    <a:pt x="4811" y="84"/>
                    <a:pt x="4799" y="144"/>
                    <a:pt x="4799" y="191"/>
                  </a:cubicBezTo>
                  <a:lnTo>
                    <a:pt x="5061" y="2584"/>
                  </a:lnTo>
                  <a:lnTo>
                    <a:pt x="536" y="2584"/>
                  </a:lnTo>
                  <a:cubicBezTo>
                    <a:pt x="239" y="2584"/>
                    <a:pt x="1" y="2823"/>
                    <a:pt x="1" y="3120"/>
                  </a:cubicBezTo>
                  <a:lnTo>
                    <a:pt x="1" y="9764"/>
                  </a:lnTo>
                  <a:cubicBezTo>
                    <a:pt x="1" y="10062"/>
                    <a:pt x="239" y="10300"/>
                    <a:pt x="536" y="10300"/>
                  </a:cubicBezTo>
                  <a:lnTo>
                    <a:pt x="11240" y="10300"/>
                  </a:lnTo>
                  <a:cubicBezTo>
                    <a:pt x="11538" y="10300"/>
                    <a:pt x="11776" y="10062"/>
                    <a:pt x="11776" y="9764"/>
                  </a:cubicBezTo>
                  <a:lnTo>
                    <a:pt x="11776" y="3120"/>
                  </a:lnTo>
                  <a:cubicBezTo>
                    <a:pt x="11812" y="2823"/>
                    <a:pt x="11550" y="2584"/>
                    <a:pt x="11252" y="2584"/>
                  </a:cubicBezTo>
                  <a:lnTo>
                    <a:pt x="6728" y="2584"/>
                  </a:lnTo>
                  <a:lnTo>
                    <a:pt x="7001" y="191"/>
                  </a:lnTo>
                  <a:cubicBezTo>
                    <a:pt x="7001" y="144"/>
                    <a:pt x="6989" y="84"/>
                    <a:pt x="6954" y="60"/>
                  </a:cubicBezTo>
                  <a:cubicBezTo>
                    <a:pt x="6930" y="25"/>
                    <a:pt x="6882" y="1"/>
                    <a:pt x="68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7"/>
            <p:cNvSpPr/>
            <p:nvPr/>
          </p:nvSpPr>
          <p:spPr>
            <a:xfrm>
              <a:off x="3118852" y="4424947"/>
              <a:ext cx="128488" cy="163371"/>
            </a:xfrm>
            <a:custGeom>
              <a:rect b="b" l="l" r="r" t="t"/>
              <a:pathLst>
                <a:path extrusionOk="0" h="5133" w="4037">
                  <a:moveTo>
                    <a:pt x="2203" y="1251"/>
                  </a:moveTo>
                  <a:cubicBezTo>
                    <a:pt x="2418" y="1251"/>
                    <a:pt x="2596" y="1418"/>
                    <a:pt x="2596" y="1632"/>
                  </a:cubicBezTo>
                  <a:lnTo>
                    <a:pt x="2596" y="2013"/>
                  </a:lnTo>
                  <a:cubicBezTo>
                    <a:pt x="2584" y="2323"/>
                    <a:pt x="2322" y="2573"/>
                    <a:pt x="2013" y="2573"/>
                  </a:cubicBezTo>
                  <a:cubicBezTo>
                    <a:pt x="1703" y="2573"/>
                    <a:pt x="1453" y="2323"/>
                    <a:pt x="1453" y="2013"/>
                  </a:cubicBezTo>
                  <a:lnTo>
                    <a:pt x="1453" y="1632"/>
                  </a:lnTo>
                  <a:cubicBezTo>
                    <a:pt x="1453" y="1430"/>
                    <a:pt x="1608" y="1251"/>
                    <a:pt x="1834" y="1251"/>
                  </a:cubicBezTo>
                  <a:close/>
                  <a:moveTo>
                    <a:pt x="2191" y="2906"/>
                  </a:moveTo>
                  <a:lnTo>
                    <a:pt x="2191" y="3001"/>
                  </a:lnTo>
                  <a:cubicBezTo>
                    <a:pt x="2203" y="3061"/>
                    <a:pt x="2227" y="3144"/>
                    <a:pt x="2251" y="3180"/>
                  </a:cubicBezTo>
                  <a:lnTo>
                    <a:pt x="2013" y="3418"/>
                  </a:lnTo>
                  <a:lnTo>
                    <a:pt x="2001" y="3418"/>
                  </a:lnTo>
                  <a:lnTo>
                    <a:pt x="1763" y="3180"/>
                  </a:lnTo>
                  <a:cubicBezTo>
                    <a:pt x="1787" y="3120"/>
                    <a:pt x="1798" y="3061"/>
                    <a:pt x="1798" y="3001"/>
                  </a:cubicBezTo>
                  <a:lnTo>
                    <a:pt x="1798" y="2906"/>
                  </a:lnTo>
                  <a:cubicBezTo>
                    <a:pt x="1858" y="2918"/>
                    <a:pt x="1941" y="2918"/>
                    <a:pt x="2001" y="2918"/>
                  </a:cubicBezTo>
                  <a:cubicBezTo>
                    <a:pt x="2060" y="2918"/>
                    <a:pt x="2132" y="2906"/>
                    <a:pt x="2191" y="2906"/>
                  </a:cubicBezTo>
                  <a:close/>
                  <a:moveTo>
                    <a:pt x="2525" y="3394"/>
                  </a:moveTo>
                  <a:lnTo>
                    <a:pt x="2822" y="3537"/>
                  </a:lnTo>
                  <a:cubicBezTo>
                    <a:pt x="2882" y="3573"/>
                    <a:pt x="2918" y="3644"/>
                    <a:pt x="2918" y="3716"/>
                  </a:cubicBezTo>
                  <a:lnTo>
                    <a:pt x="2918" y="4787"/>
                  </a:lnTo>
                  <a:lnTo>
                    <a:pt x="1072" y="4787"/>
                  </a:lnTo>
                  <a:lnTo>
                    <a:pt x="1072" y="3716"/>
                  </a:lnTo>
                  <a:cubicBezTo>
                    <a:pt x="1072" y="3644"/>
                    <a:pt x="1120" y="3573"/>
                    <a:pt x="1179" y="3537"/>
                  </a:cubicBezTo>
                  <a:lnTo>
                    <a:pt x="1477" y="3394"/>
                  </a:lnTo>
                  <a:lnTo>
                    <a:pt x="1751" y="3656"/>
                  </a:lnTo>
                  <a:cubicBezTo>
                    <a:pt x="1822" y="3728"/>
                    <a:pt x="1906" y="3763"/>
                    <a:pt x="2001" y="3763"/>
                  </a:cubicBezTo>
                  <a:cubicBezTo>
                    <a:pt x="2084" y="3763"/>
                    <a:pt x="2179" y="3728"/>
                    <a:pt x="2251" y="3656"/>
                  </a:cubicBezTo>
                  <a:lnTo>
                    <a:pt x="2525" y="3394"/>
                  </a:lnTo>
                  <a:close/>
                  <a:moveTo>
                    <a:pt x="3680" y="334"/>
                  </a:moveTo>
                  <a:cubicBezTo>
                    <a:pt x="3680" y="334"/>
                    <a:pt x="3692" y="334"/>
                    <a:pt x="3692" y="358"/>
                  </a:cubicBezTo>
                  <a:lnTo>
                    <a:pt x="3692" y="4775"/>
                  </a:lnTo>
                  <a:lnTo>
                    <a:pt x="3680" y="4775"/>
                  </a:lnTo>
                  <a:lnTo>
                    <a:pt x="3299" y="4787"/>
                  </a:lnTo>
                  <a:lnTo>
                    <a:pt x="3299" y="3716"/>
                  </a:lnTo>
                  <a:cubicBezTo>
                    <a:pt x="3299" y="3513"/>
                    <a:pt x="3180" y="3335"/>
                    <a:pt x="3001" y="3227"/>
                  </a:cubicBezTo>
                  <a:lnTo>
                    <a:pt x="2560" y="3001"/>
                  </a:lnTo>
                  <a:lnTo>
                    <a:pt x="2560" y="2989"/>
                  </a:lnTo>
                  <a:lnTo>
                    <a:pt x="2560" y="2739"/>
                  </a:lnTo>
                  <a:cubicBezTo>
                    <a:pt x="2787" y="2573"/>
                    <a:pt x="2941" y="2311"/>
                    <a:pt x="2941" y="2013"/>
                  </a:cubicBezTo>
                  <a:lnTo>
                    <a:pt x="2941" y="1632"/>
                  </a:lnTo>
                  <a:cubicBezTo>
                    <a:pt x="2941" y="1227"/>
                    <a:pt x="2608" y="906"/>
                    <a:pt x="2203" y="906"/>
                  </a:cubicBezTo>
                  <a:lnTo>
                    <a:pt x="1834" y="906"/>
                  </a:lnTo>
                  <a:cubicBezTo>
                    <a:pt x="1429" y="906"/>
                    <a:pt x="1108" y="1239"/>
                    <a:pt x="1108" y="1632"/>
                  </a:cubicBezTo>
                  <a:lnTo>
                    <a:pt x="1108" y="2013"/>
                  </a:lnTo>
                  <a:cubicBezTo>
                    <a:pt x="1108" y="2311"/>
                    <a:pt x="1251" y="2573"/>
                    <a:pt x="1477" y="2739"/>
                  </a:cubicBezTo>
                  <a:lnTo>
                    <a:pt x="1477" y="2989"/>
                  </a:lnTo>
                  <a:lnTo>
                    <a:pt x="1477" y="3001"/>
                  </a:lnTo>
                  <a:lnTo>
                    <a:pt x="1048" y="3227"/>
                  </a:lnTo>
                  <a:cubicBezTo>
                    <a:pt x="870" y="3323"/>
                    <a:pt x="751" y="3513"/>
                    <a:pt x="751" y="3716"/>
                  </a:cubicBezTo>
                  <a:lnTo>
                    <a:pt x="751" y="4787"/>
                  </a:lnTo>
                  <a:lnTo>
                    <a:pt x="358" y="4787"/>
                  </a:lnTo>
                  <a:cubicBezTo>
                    <a:pt x="358" y="4787"/>
                    <a:pt x="346" y="4787"/>
                    <a:pt x="346" y="4775"/>
                  </a:cubicBezTo>
                  <a:lnTo>
                    <a:pt x="346" y="358"/>
                  </a:lnTo>
                  <a:cubicBezTo>
                    <a:pt x="346" y="358"/>
                    <a:pt x="346" y="334"/>
                    <a:pt x="358" y="334"/>
                  </a:cubicBezTo>
                  <a:close/>
                  <a:moveTo>
                    <a:pt x="358" y="1"/>
                  </a:moveTo>
                  <a:cubicBezTo>
                    <a:pt x="167" y="1"/>
                    <a:pt x="1" y="168"/>
                    <a:pt x="1" y="358"/>
                  </a:cubicBezTo>
                  <a:lnTo>
                    <a:pt x="1" y="4775"/>
                  </a:lnTo>
                  <a:cubicBezTo>
                    <a:pt x="1" y="4966"/>
                    <a:pt x="167" y="5132"/>
                    <a:pt x="358" y="5132"/>
                  </a:cubicBezTo>
                  <a:lnTo>
                    <a:pt x="3680" y="5132"/>
                  </a:lnTo>
                  <a:cubicBezTo>
                    <a:pt x="3870" y="5132"/>
                    <a:pt x="4037" y="4966"/>
                    <a:pt x="4037" y="4775"/>
                  </a:cubicBezTo>
                  <a:lnTo>
                    <a:pt x="4037" y="358"/>
                  </a:lnTo>
                  <a:cubicBezTo>
                    <a:pt x="4037" y="168"/>
                    <a:pt x="3870" y="1"/>
                    <a:pt x="36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7"/>
            <p:cNvSpPr/>
            <p:nvPr/>
          </p:nvSpPr>
          <p:spPr>
            <a:xfrm>
              <a:off x="3271178" y="4424947"/>
              <a:ext cx="152008" cy="34533"/>
            </a:xfrm>
            <a:custGeom>
              <a:rect b="b" l="l" r="r" t="t"/>
              <a:pathLst>
                <a:path extrusionOk="0" h="1085" w="4776">
                  <a:moveTo>
                    <a:pt x="4430" y="346"/>
                  </a:moveTo>
                  <a:cubicBezTo>
                    <a:pt x="4430" y="346"/>
                    <a:pt x="4442" y="346"/>
                    <a:pt x="4442" y="358"/>
                  </a:cubicBezTo>
                  <a:lnTo>
                    <a:pt x="4442" y="727"/>
                  </a:lnTo>
                  <a:lnTo>
                    <a:pt x="4430" y="727"/>
                  </a:lnTo>
                  <a:lnTo>
                    <a:pt x="370" y="739"/>
                  </a:lnTo>
                  <a:cubicBezTo>
                    <a:pt x="370" y="739"/>
                    <a:pt x="358" y="739"/>
                    <a:pt x="358" y="727"/>
                  </a:cubicBezTo>
                  <a:lnTo>
                    <a:pt x="358" y="358"/>
                  </a:lnTo>
                  <a:cubicBezTo>
                    <a:pt x="358" y="358"/>
                    <a:pt x="358" y="346"/>
                    <a:pt x="370" y="346"/>
                  </a:cubicBezTo>
                  <a:close/>
                  <a:moveTo>
                    <a:pt x="358" y="1"/>
                  </a:moveTo>
                  <a:cubicBezTo>
                    <a:pt x="156" y="1"/>
                    <a:pt x="1" y="168"/>
                    <a:pt x="1" y="358"/>
                  </a:cubicBezTo>
                  <a:lnTo>
                    <a:pt x="1" y="727"/>
                  </a:lnTo>
                  <a:cubicBezTo>
                    <a:pt x="1" y="918"/>
                    <a:pt x="156" y="1084"/>
                    <a:pt x="358" y="1084"/>
                  </a:cubicBezTo>
                  <a:lnTo>
                    <a:pt x="4418" y="1084"/>
                  </a:lnTo>
                  <a:cubicBezTo>
                    <a:pt x="4609" y="1084"/>
                    <a:pt x="4775" y="918"/>
                    <a:pt x="4775" y="727"/>
                  </a:cubicBezTo>
                  <a:lnTo>
                    <a:pt x="4775" y="358"/>
                  </a:lnTo>
                  <a:cubicBezTo>
                    <a:pt x="4775" y="168"/>
                    <a:pt x="4621" y="1"/>
                    <a:pt x="44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7"/>
            <p:cNvSpPr/>
            <p:nvPr/>
          </p:nvSpPr>
          <p:spPr>
            <a:xfrm>
              <a:off x="3271560" y="4471957"/>
              <a:ext cx="116393" cy="34501"/>
            </a:xfrm>
            <a:custGeom>
              <a:rect b="b" l="l" r="r" t="t"/>
              <a:pathLst>
                <a:path extrusionOk="0" h="1084" w="3657">
                  <a:moveTo>
                    <a:pt x="3299" y="334"/>
                  </a:moveTo>
                  <a:cubicBezTo>
                    <a:pt x="3299" y="334"/>
                    <a:pt x="3323" y="334"/>
                    <a:pt x="3323" y="357"/>
                  </a:cubicBezTo>
                  <a:lnTo>
                    <a:pt x="3323" y="727"/>
                  </a:lnTo>
                  <a:lnTo>
                    <a:pt x="358" y="738"/>
                  </a:lnTo>
                  <a:cubicBezTo>
                    <a:pt x="358" y="738"/>
                    <a:pt x="346" y="738"/>
                    <a:pt x="346" y="727"/>
                  </a:cubicBezTo>
                  <a:lnTo>
                    <a:pt x="346" y="357"/>
                  </a:lnTo>
                  <a:cubicBezTo>
                    <a:pt x="346" y="357"/>
                    <a:pt x="346" y="334"/>
                    <a:pt x="358" y="334"/>
                  </a:cubicBezTo>
                  <a:close/>
                  <a:moveTo>
                    <a:pt x="358" y="0"/>
                  </a:moveTo>
                  <a:cubicBezTo>
                    <a:pt x="168" y="0"/>
                    <a:pt x="1" y="155"/>
                    <a:pt x="1" y="357"/>
                  </a:cubicBezTo>
                  <a:lnTo>
                    <a:pt x="1" y="727"/>
                  </a:lnTo>
                  <a:cubicBezTo>
                    <a:pt x="1" y="917"/>
                    <a:pt x="168" y="1084"/>
                    <a:pt x="358" y="1084"/>
                  </a:cubicBezTo>
                  <a:lnTo>
                    <a:pt x="3299" y="1084"/>
                  </a:lnTo>
                  <a:cubicBezTo>
                    <a:pt x="3489" y="1084"/>
                    <a:pt x="3656" y="917"/>
                    <a:pt x="3656" y="727"/>
                  </a:cubicBezTo>
                  <a:lnTo>
                    <a:pt x="3656" y="357"/>
                  </a:lnTo>
                  <a:cubicBezTo>
                    <a:pt x="3656" y="155"/>
                    <a:pt x="3501" y="0"/>
                    <a:pt x="32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7"/>
            <p:cNvSpPr/>
            <p:nvPr/>
          </p:nvSpPr>
          <p:spPr>
            <a:xfrm>
              <a:off x="3271178" y="4518552"/>
              <a:ext cx="70148" cy="11394"/>
            </a:xfrm>
            <a:custGeom>
              <a:rect b="b" l="l" r="r" t="t"/>
              <a:pathLst>
                <a:path extrusionOk="0" h="358" w="2204">
                  <a:moveTo>
                    <a:pt x="180" y="1"/>
                  </a:moveTo>
                  <a:cubicBezTo>
                    <a:pt x="84" y="1"/>
                    <a:pt x="1" y="84"/>
                    <a:pt x="1" y="179"/>
                  </a:cubicBezTo>
                  <a:cubicBezTo>
                    <a:pt x="1" y="286"/>
                    <a:pt x="72" y="358"/>
                    <a:pt x="180" y="358"/>
                  </a:cubicBezTo>
                  <a:lnTo>
                    <a:pt x="2025" y="358"/>
                  </a:lnTo>
                  <a:cubicBezTo>
                    <a:pt x="2108" y="358"/>
                    <a:pt x="2204" y="286"/>
                    <a:pt x="2204" y="179"/>
                  </a:cubicBezTo>
                  <a:cubicBezTo>
                    <a:pt x="2204" y="84"/>
                    <a:pt x="2120" y="1"/>
                    <a:pt x="20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7"/>
            <p:cNvSpPr/>
            <p:nvPr/>
          </p:nvSpPr>
          <p:spPr>
            <a:xfrm>
              <a:off x="3353038" y="4518552"/>
              <a:ext cx="34915" cy="11394"/>
            </a:xfrm>
            <a:custGeom>
              <a:rect b="b" l="l" r="r" t="t"/>
              <a:pathLst>
                <a:path extrusionOk="0" h="358" w="1097">
                  <a:moveTo>
                    <a:pt x="179" y="1"/>
                  </a:moveTo>
                  <a:cubicBezTo>
                    <a:pt x="84" y="1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917" y="358"/>
                  </a:lnTo>
                  <a:cubicBezTo>
                    <a:pt x="1013" y="358"/>
                    <a:pt x="1096" y="286"/>
                    <a:pt x="1096" y="179"/>
                  </a:cubicBezTo>
                  <a:cubicBezTo>
                    <a:pt x="1096" y="84"/>
                    <a:pt x="1025" y="1"/>
                    <a:pt x="9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7"/>
            <p:cNvSpPr/>
            <p:nvPr/>
          </p:nvSpPr>
          <p:spPr>
            <a:xfrm>
              <a:off x="3271178" y="4554167"/>
              <a:ext cx="23170" cy="11426"/>
            </a:xfrm>
            <a:custGeom>
              <a:rect b="b" l="l" r="r" t="t"/>
              <a:pathLst>
                <a:path extrusionOk="0" h="359" w="728">
                  <a:moveTo>
                    <a:pt x="180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" y="287"/>
                    <a:pt x="72" y="358"/>
                    <a:pt x="180" y="358"/>
                  </a:cubicBezTo>
                  <a:lnTo>
                    <a:pt x="549" y="358"/>
                  </a:lnTo>
                  <a:cubicBezTo>
                    <a:pt x="632" y="358"/>
                    <a:pt x="727" y="287"/>
                    <a:pt x="727" y="179"/>
                  </a:cubicBezTo>
                  <a:cubicBezTo>
                    <a:pt x="727" y="72"/>
                    <a:pt x="632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7"/>
            <p:cNvSpPr/>
            <p:nvPr/>
          </p:nvSpPr>
          <p:spPr>
            <a:xfrm>
              <a:off x="3306443" y="4554167"/>
              <a:ext cx="58372" cy="11426"/>
            </a:xfrm>
            <a:custGeom>
              <a:rect b="b" l="l" r="r" t="t"/>
              <a:pathLst>
                <a:path extrusionOk="0" h="359" w="1834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87"/>
                    <a:pt x="84" y="358"/>
                    <a:pt x="179" y="358"/>
                  </a:cubicBezTo>
                  <a:lnTo>
                    <a:pt x="1655" y="358"/>
                  </a:lnTo>
                  <a:cubicBezTo>
                    <a:pt x="1750" y="358"/>
                    <a:pt x="1834" y="287"/>
                    <a:pt x="1834" y="179"/>
                  </a:cubicBezTo>
                  <a:cubicBezTo>
                    <a:pt x="1834" y="72"/>
                    <a:pt x="1750" y="1"/>
                    <a:pt x="16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7"/>
            <p:cNvSpPr/>
            <p:nvPr/>
          </p:nvSpPr>
          <p:spPr>
            <a:xfrm>
              <a:off x="3271178" y="4577306"/>
              <a:ext cx="23170" cy="11394"/>
            </a:xfrm>
            <a:custGeom>
              <a:rect b="b" l="l" r="r" t="t"/>
              <a:pathLst>
                <a:path extrusionOk="0" h="358" w="728">
                  <a:moveTo>
                    <a:pt x="180" y="0"/>
                  </a:moveTo>
                  <a:cubicBezTo>
                    <a:pt x="84" y="0"/>
                    <a:pt x="1" y="84"/>
                    <a:pt x="1" y="179"/>
                  </a:cubicBezTo>
                  <a:cubicBezTo>
                    <a:pt x="1" y="286"/>
                    <a:pt x="72" y="357"/>
                    <a:pt x="180" y="357"/>
                  </a:cubicBezTo>
                  <a:lnTo>
                    <a:pt x="549" y="357"/>
                  </a:lnTo>
                  <a:cubicBezTo>
                    <a:pt x="632" y="357"/>
                    <a:pt x="727" y="286"/>
                    <a:pt x="727" y="179"/>
                  </a:cubicBezTo>
                  <a:cubicBezTo>
                    <a:pt x="727" y="84"/>
                    <a:pt x="632" y="0"/>
                    <a:pt x="54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7"/>
            <p:cNvSpPr/>
            <p:nvPr/>
          </p:nvSpPr>
          <p:spPr>
            <a:xfrm>
              <a:off x="3306443" y="4577306"/>
              <a:ext cx="58372" cy="11394"/>
            </a:xfrm>
            <a:custGeom>
              <a:rect b="b" l="l" r="r" t="t"/>
              <a:pathLst>
                <a:path extrusionOk="0" h="358" w="1834">
                  <a:moveTo>
                    <a:pt x="179" y="0"/>
                  </a:moveTo>
                  <a:cubicBezTo>
                    <a:pt x="95" y="0"/>
                    <a:pt x="0" y="84"/>
                    <a:pt x="0" y="179"/>
                  </a:cubicBezTo>
                  <a:cubicBezTo>
                    <a:pt x="0" y="286"/>
                    <a:pt x="84" y="357"/>
                    <a:pt x="179" y="357"/>
                  </a:cubicBezTo>
                  <a:lnTo>
                    <a:pt x="1655" y="357"/>
                  </a:lnTo>
                  <a:cubicBezTo>
                    <a:pt x="1750" y="357"/>
                    <a:pt x="1834" y="286"/>
                    <a:pt x="1834" y="179"/>
                  </a:cubicBezTo>
                  <a:cubicBezTo>
                    <a:pt x="1822" y="84"/>
                    <a:pt x="1750" y="0"/>
                    <a:pt x="16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27"/>
            <p:cNvSpPr/>
            <p:nvPr/>
          </p:nvSpPr>
          <p:spPr>
            <a:xfrm>
              <a:off x="3265513" y="4377970"/>
              <a:ext cx="11394" cy="11394"/>
            </a:xfrm>
            <a:custGeom>
              <a:rect b="b" l="l" r="r" t="t"/>
              <a:pathLst>
                <a:path extrusionOk="0" h="358" w="358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cubicBezTo>
                    <a:pt x="0" y="274"/>
                    <a:pt x="72" y="358"/>
                    <a:pt x="179" y="358"/>
                  </a:cubicBezTo>
                  <a:cubicBezTo>
                    <a:pt x="262" y="358"/>
                    <a:pt x="358" y="286"/>
                    <a:pt x="358" y="179"/>
                  </a:cubicBezTo>
                  <a:cubicBezTo>
                    <a:pt x="358" y="72"/>
                    <a:pt x="262" y="0"/>
                    <a:pt x="1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0" name="Google Shape;530;p27"/>
          <p:cNvSpPr/>
          <p:nvPr/>
        </p:nvSpPr>
        <p:spPr>
          <a:xfrm>
            <a:off x="5460895" y="1385484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1" name="Google Shape;531;p27"/>
          <p:cNvGrpSpPr/>
          <p:nvPr/>
        </p:nvGrpSpPr>
        <p:grpSpPr>
          <a:xfrm>
            <a:off x="5531364" y="1453655"/>
            <a:ext cx="195073" cy="197834"/>
            <a:chOff x="5635039" y="3421438"/>
            <a:chExt cx="366885" cy="351642"/>
          </a:xfrm>
        </p:grpSpPr>
        <p:sp>
          <p:nvSpPr>
            <p:cNvPr id="532" name="Google Shape;532;p27"/>
            <p:cNvSpPr/>
            <p:nvPr/>
          </p:nvSpPr>
          <p:spPr>
            <a:xfrm>
              <a:off x="5635039" y="3479360"/>
              <a:ext cx="366885" cy="293720"/>
            </a:xfrm>
            <a:custGeom>
              <a:rect b="b" l="l" r="r" t="t"/>
              <a:pathLst>
                <a:path extrusionOk="0" h="9153" w="11433">
                  <a:moveTo>
                    <a:pt x="190" y="1"/>
                  </a:moveTo>
                  <a:cubicBezTo>
                    <a:pt x="95" y="1"/>
                    <a:pt x="0" y="96"/>
                    <a:pt x="0" y="191"/>
                  </a:cubicBezTo>
                  <a:lnTo>
                    <a:pt x="0" y="8963"/>
                  </a:lnTo>
                  <a:cubicBezTo>
                    <a:pt x="0" y="9058"/>
                    <a:pt x="95" y="9153"/>
                    <a:pt x="190" y="9153"/>
                  </a:cubicBezTo>
                  <a:lnTo>
                    <a:pt x="11211" y="9153"/>
                  </a:lnTo>
                  <a:cubicBezTo>
                    <a:pt x="11338" y="9153"/>
                    <a:pt x="11433" y="9058"/>
                    <a:pt x="11433" y="8963"/>
                  </a:cubicBezTo>
                  <a:lnTo>
                    <a:pt x="11433" y="191"/>
                  </a:lnTo>
                  <a:cubicBezTo>
                    <a:pt x="11433" y="96"/>
                    <a:pt x="11338" y="1"/>
                    <a:pt x="11211" y="1"/>
                  </a:cubicBezTo>
                  <a:lnTo>
                    <a:pt x="9818" y="1"/>
                  </a:lnTo>
                  <a:cubicBezTo>
                    <a:pt x="9691" y="1"/>
                    <a:pt x="9628" y="96"/>
                    <a:pt x="9628" y="191"/>
                  </a:cubicBezTo>
                  <a:cubicBezTo>
                    <a:pt x="9628" y="317"/>
                    <a:pt x="9691" y="412"/>
                    <a:pt x="9818" y="412"/>
                  </a:cubicBezTo>
                  <a:lnTo>
                    <a:pt x="11021" y="412"/>
                  </a:lnTo>
                  <a:lnTo>
                    <a:pt x="11021" y="8773"/>
                  </a:lnTo>
                  <a:lnTo>
                    <a:pt x="412" y="8773"/>
                  </a:lnTo>
                  <a:lnTo>
                    <a:pt x="412" y="412"/>
                  </a:lnTo>
                  <a:lnTo>
                    <a:pt x="1615" y="412"/>
                  </a:lnTo>
                  <a:cubicBezTo>
                    <a:pt x="1710" y="412"/>
                    <a:pt x="1805" y="317"/>
                    <a:pt x="1805" y="191"/>
                  </a:cubicBezTo>
                  <a:cubicBezTo>
                    <a:pt x="1805" y="96"/>
                    <a:pt x="1710" y="1"/>
                    <a:pt x="16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7"/>
            <p:cNvSpPr/>
            <p:nvPr/>
          </p:nvSpPr>
          <p:spPr>
            <a:xfrm>
              <a:off x="5725469" y="3479360"/>
              <a:ext cx="186026" cy="13253"/>
            </a:xfrm>
            <a:custGeom>
              <a:rect b="b" l="l" r="r" t="t"/>
              <a:pathLst>
                <a:path extrusionOk="0" h="413" w="5797">
                  <a:moveTo>
                    <a:pt x="191" y="1"/>
                  </a:moveTo>
                  <a:cubicBezTo>
                    <a:pt x="96" y="1"/>
                    <a:pt x="1" y="96"/>
                    <a:pt x="1" y="191"/>
                  </a:cubicBezTo>
                  <a:cubicBezTo>
                    <a:pt x="1" y="317"/>
                    <a:pt x="96" y="412"/>
                    <a:pt x="191" y="412"/>
                  </a:cubicBezTo>
                  <a:lnTo>
                    <a:pt x="5575" y="412"/>
                  </a:lnTo>
                  <a:cubicBezTo>
                    <a:pt x="5701" y="412"/>
                    <a:pt x="5796" y="317"/>
                    <a:pt x="5796" y="191"/>
                  </a:cubicBezTo>
                  <a:cubicBezTo>
                    <a:pt x="5796" y="96"/>
                    <a:pt x="5701" y="1"/>
                    <a:pt x="55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7"/>
            <p:cNvSpPr/>
            <p:nvPr/>
          </p:nvSpPr>
          <p:spPr>
            <a:xfrm>
              <a:off x="5680767" y="3421438"/>
              <a:ext cx="57955" cy="94537"/>
            </a:xfrm>
            <a:custGeom>
              <a:rect b="b" l="l" r="r" t="t"/>
              <a:pathLst>
                <a:path extrusionOk="0" h="2946" w="1806">
                  <a:moveTo>
                    <a:pt x="1394" y="412"/>
                  </a:moveTo>
                  <a:lnTo>
                    <a:pt x="1394" y="2534"/>
                  </a:lnTo>
                  <a:lnTo>
                    <a:pt x="380" y="2534"/>
                  </a:lnTo>
                  <a:lnTo>
                    <a:pt x="380" y="412"/>
                  </a:lnTo>
                  <a:close/>
                  <a:moveTo>
                    <a:pt x="190" y="0"/>
                  </a:moveTo>
                  <a:cubicBezTo>
                    <a:pt x="64" y="0"/>
                    <a:pt x="0" y="95"/>
                    <a:pt x="0" y="191"/>
                  </a:cubicBezTo>
                  <a:lnTo>
                    <a:pt x="0" y="2756"/>
                  </a:lnTo>
                  <a:cubicBezTo>
                    <a:pt x="0" y="2851"/>
                    <a:pt x="64" y="2946"/>
                    <a:pt x="190" y="2946"/>
                  </a:cubicBezTo>
                  <a:lnTo>
                    <a:pt x="1584" y="2946"/>
                  </a:lnTo>
                  <a:cubicBezTo>
                    <a:pt x="1711" y="2946"/>
                    <a:pt x="1806" y="2851"/>
                    <a:pt x="1806" y="2756"/>
                  </a:cubicBezTo>
                  <a:lnTo>
                    <a:pt x="1806" y="191"/>
                  </a:lnTo>
                  <a:cubicBezTo>
                    <a:pt x="1806" y="95"/>
                    <a:pt x="1711" y="0"/>
                    <a:pt x="15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7"/>
            <p:cNvSpPr/>
            <p:nvPr/>
          </p:nvSpPr>
          <p:spPr>
            <a:xfrm>
              <a:off x="5898241" y="3421438"/>
              <a:ext cx="57955" cy="94537"/>
            </a:xfrm>
            <a:custGeom>
              <a:rect b="b" l="l" r="r" t="t"/>
              <a:pathLst>
                <a:path extrusionOk="0" h="2946" w="1806">
                  <a:moveTo>
                    <a:pt x="1426" y="412"/>
                  </a:moveTo>
                  <a:lnTo>
                    <a:pt x="1426" y="2534"/>
                  </a:lnTo>
                  <a:lnTo>
                    <a:pt x="412" y="2534"/>
                  </a:lnTo>
                  <a:lnTo>
                    <a:pt x="412" y="412"/>
                  </a:lnTo>
                  <a:close/>
                  <a:moveTo>
                    <a:pt x="191" y="0"/>
                  </a:moveTo>
                  <a:cubicBezTo>
                    <a:pt x="96" y="0"/>
                    <a:pt x="1" y="95"/>
                    <a:pt x="1" y="191"/>
                  </a:cubicBezTo>
                  <a:lnTo>
                    <a:pt x="1" y="2756"/>
                  </a:lnTo>
                  <a:cubicBezTo>
                    <a:pt x="1" y="2851"/>
                    <a:pt x="96" y="2946"/>
                    <a:pt x="191" y="2946"/>
                  </a:cubicBezTo>
                  <a:lnTo>
                    <a:pt x="1616" y="2946"/>
                  </a:lnTo>
                  <a:cubicBezTo>
                    <a:pt x="1711" y="2946"/>
                    <a:pt x="1806" y="2851"/>
                    <a:pt x="1806" y="2756"/>
                  </a:cubicBezTo>
                  <a:lnTo>
                    <a:pt x="1806" y="191"/>
                  </a:lnTo>
                  <a:cubicBezTo>
                    <a:pt x="1806" y="95"/>
                    <a:pt x="1711" y="0"/>
                    <a:pt x="16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7"/>
            <p:cNvSpPr/>
            <p:nvPr/>
          </p:nvSpPr>
          <p:spPr>
            <a:xfrm>
              <a:off x="5672649" y="3559649"/>
              <a:ext cx="75219" cy="75219"/>
            </a:xfrm>
            <a:custGeom>
              <a:rect b="b" l="l" r="r" t="t"/>
              <a:pathLst>
                <a:path extrusionOk="0" h="2344" w="2344">
                  <a:moveTo>
                    <a:pt x="1932" y="412"/>
                  </a:moveTo>
                  <a:lnTo>
                    <a:pt x="1932" y="1964"/>
                  </a:lnTo>
                  <a:lnTo>
                    <a:pt x="412" y="1964"/>
                  </a:lnTo>
                  <a:lnTo>
                    <a:pt x="412" y="412"/>
                  </a:lnTo>
                  <a:close/>
                  <a:moveTo>
                    <a:pt x="190" y="0"/>
                  </a:moveTo>
                  <a:cubicBezTo>
                    <a:pt x="95" y="0"/>
                    <a:pt x="0" y="95"/>
                    <a:pt x="0" y="222"/>
                  </a:cubicBezTo>
                  <a:lnTo>
                    <a:pt x="0" y="2154"/>
                  </a:lnTo>
                  <a:cubicBezTo>
                    <a:pt x="0" y="2249"/>
                    <a:pt x="95" y="2344"/>
                    <a:pt x="190" y="2344"/>
                  </a:cubicBezTo>
                  <a:lnTo>
                    <a:pt x="2154" y="2344"/>
                  </a:lnTo>
                  <a:cubicBezTo>
                    <a:pt x="2249" y="2344"/>
                    <a:pt x="2344" y="2249"/>
                    <a:pt x="2344" y="2154"/>
                  </a:cubicBezTo>
                  <a:lnTo>
                    <a:pt x="2344" y="222"/>
                  </a:lnTo>
                  <a:cubicBezTo>
                    <a:pt x="2344" y="95"/>
                    <a:pt x="2249" y="0"/>
                    <a:pt x="21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7"/>
            <p:cNvSpPr/>
            <p:nvPr/>
          </p:nvSpPr>
          <p:spPr>
            <a:xfrm>
              <a:off x="5781369" y="3559649"/>
              <a:ext cx="74224" cy="75219"/>
            </a:xfrm>
            <a:custGeom>
              <a:rect b="b" l="l" r="r" t="t"/>
              <a:pathLst>
                <a:path extrusionOk="0" h="2344" w="2313">
                  <a:moveTo>
                    <a:pt x="1932" y="412"/>
                  </a:moveTo>
                  <a:lnTo>
                    <a:pt x="1932" y="1964"/>
                  </a:lnTo>
                  <a:lnTo>
                    <a:pt x="381" y="1964"/>
                  </a:lnTo>
                  <a:lnTo>
                    <a:pt x="381" y="412"/>
                  </a:lnTo>
                  <a:close/>
                  <a:moveTo>
                    <a:pt x="191" y="0"/>
                  </a:moveTo>
                  <a:cubicBezTo>
                    <a:pt x="64" y="0"/>
                    <a:pt x="1" y="95"/>
                    <a:pt x="1" y="222"/>
                  </a:cubicBezTo>
                  <a:lnTo>
                    <a:pt x="1" y="2154"/>
                  </a:lnTo>
                  <a:cubicBezTo>
                    <a:pt x="1" y="2249"/>
                    <a:pt x="64" y="2344"/>
                    <a:pt x="191" y="2344"/>
                  </a:cubicBezTo>
                  <a:lnTo>
                    <a:pt x="2122" y="2344"/>
                  </a:lnTo>
                  <a:cubicBezTo>
                    <a:pt x="2217" y="2344"/>
                    <a:pt x="2312" y="2249"/>
                    <a:pt x="2312" y="2154"/>
                  </a:cubicBezTo>
                  <a:lnTo>
                    <a:pt x="2312" y="222"/>
                  </a:lnTo>
                  <a:cubicBezTo>
                    <a:pt x="2312" y="95"/>
                    <a:pt x="2249" y="0"/>
                    <a:pt x="2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7"/>
            <p:cNvSpPr/>
            <p:nvPr/>
          </p:nvSpPr>
          <p:spPr>
            <a:xfrm>
              <a:off x="5889096" y="3559649"/>
              <a:ext cx="75251" cy="75219"/>
            </a:xfrm>
            <a:custGeom>
              <a:rect b="b" l="l" r="r" t="t"/>
              <a:pathLst>
                <a:path extrusionOk="0" h="2344" w="2345">
                  <a:moveTo>
                    <a:pt x="1932" y="412"/>
                  </a:moveTo>
                  <a:lnTo>
                    <a:pt x="1932" y="1964"/>
                  </a:lnTo>
                  <a:lnTo>
                    <a:pt x="412" y="1964"/>
                  </a:lnTo>
                  <a:lnTo>
                    <a:pt x="412" y="412"/>
                  </a:lnTo>
                  <a:close/>
                  <a:moveTo>
                    <a:pt x="191" y="0"/>
                  </a:moveTo>
                  <a:cubicBezTo>
                    <a:pt x="96" y="0"/>
                    <a:pt x="1" y="95"/>
                    <a:pt x="1" y="222"/>
                  </a:cubicBezTo>
                  <a:lnTo>
                    <a:pt x="1" y="2154"/>
                  </a:lnTo>
                  <a:cubicBezTo>
                    <a:pt x="1" y="2249"/>
                    <a:pt x="96" y="2344"/>
                    <a:pt x="191" y="2344"/>
                  </a:cubicBezTo>
                  <a:lnTo>
                    <a:pt x="2122" y="2344"/>
                  </a:lnTo>
                  <a:cubicBezTo>
                    <a:pt x="2249" y="2344"/>
                    <a:pt x="2344" y="2249"/>
                    <a:pt x="2344" y="2154"/>
                  </a:cubicBezTo>
                  <a:lnTo>
                    <a:pt x="2344" y="222"/>
                  </a:lnTo>
                  <a:cubicBezTo>
                    <a:pt x="2344" y="95"/>
                    <a:pt x="2249" y="0"/>
                    <a:pt x="21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7"/>
            <p:cNvSpPr/>
            <p:nvPr/>
          </p:nvSpPr>
          <p:spPr>
            <a:xfrm>
              <a:off x="5672649" y="3651106"/>
              <a:ext cx="75219" cy="75251"/>
            </a:xfrm>
            <a:custGeom>
              <a:rect b="b" l="l" r="r" t="t"/>
              <a:pathLst>
                <a:path extrusionOk="0" h="2345" w="2344">
                  <a:moveTo>
                    <a:pt x="1932" y="412"/>
                  </a:moveTo>
                  <a:lnTo>
                    <a:pt x="1932" y="1964"/>
                  </a:lnTo>
                  <a:lnTo>
                    <a:pt x="412" y="1964"/>
                  </a:lnTo>
                  <a:lnTo>
                    <a:pt x="412" y="412"/>
                  </a:lnTo>
                  <a:close/>
                  <a:moveTo>
                    <a:pt x="190" y="1"/>
                  </a:moveTo>
                  <a:cubicBezTo>
                    <a:pt x="95" y="1"/>
                    <a:pt x="0" y="96"/>
                    <a:pt x="0" y="222"/>
                  </a:cubicBezTo>
                  <a:lnTo>
                    <a:pt x="0" y="2154"/>
                  </a:lnTo>
                  <a:cubicBezTo>
                    <a:pt x="0" y="2249"/>
                    <a:pt x="95" y="2344"/>
                    <a:pt x="190" y="2344"/>
                  </a:cubicBezTo>
                  <a:lnTo>
                    <a:pt x="2154" y="2344"/>
                  </a:lnTo>
                  <a:cubicBezTo>
                    <a:pt x="2249" y="2344"/>
                    <a:pt x="2344" y="2249"/>
                    <a:pt x="2344" y="2154"/>
                  </a:cubicBezTo>
                  <a:lnTo>
                    <a:pt x="2344" y="222"/>
                  </a:lnTo>
                  <a:cubicBezTo>
                    <a:pt x="2344" y="96"/>
                    <a:pt x="2249" y="1"/>
                    <a:pt x="21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27"/>
            <p:cNvSpPr/>
            <p:nvPr/>
          </p:nvSpPr>
          <p:spPr>
            <a:xfrm>
              <a:off x="5781369" y="3651106"/>
              <a:ext cx="74224" cy="75251"/>
            </a:xfrm>
            <a:custGeom>
              <a:rect b="b" l="l" r="r" t="t"/>
              <a:pathLst>
                <a:path extrusionOk="0" h="2345" w="2313">
                  <a:moveTo>
                    <a:pt x="1932" y="412"/>
                  </a:moveTo>
                  <a:lnTo>
                    <a:pt x="1932" y="1964"/>
                  </a:lnTo>
                  <a:lnTo>
                    <a:pt x="381" y="1964"/>
                  </a:lnTo>
                  <a:lnTo>
                    <a:pt x="381" y="412"/>
                  </a:lnTo>
                  <a:close/>
                  <a:moveTo>
                    <a:pt x="191" y="1"/>
                  </a:moveTo>
                  <a:cubicBezTo>
                    <a:pt x="64" y="1"/>
                    <a:pt x="1" y="96"/>
                    <a:pt x="1" y="222"/>
                  </a:cubicBezTo>
                  <a:lnTo>
                    <a:pt x="1" y="2154"/>
                  </a:lnTo>
                  <a:cubicBezTo>
                    <a:pt x="1" y="2249"/>
                    <a:pt x="64" y="2344"/>
                    <a:pt x="191" y="2344"/>
                  </a:cubicBezTo>
                  <a:lnTo>
                    <a:pt x="2122" y="2344"/>
                  </a:lnTo>
                  <a:cubicBezTo>
                    <a:pt x="2217" y="2344"/>
                    <a:pt x="2312" y="2249"/>
                    <a:pt x="2312" y="2154"/>
                  </a:cubicBezTo>
                  <a:lnTo>
                    <a:pt x="2312" y="222"/>
                  </a:lnTo>
                  <a:cubicBezTo>
                    <a:pt x="2312" y="96"/>
                    <a:pt x="2249" y="1"/>
                    <a:pt x="21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7"/>
            <p:cNvSpPr/>
            <p:nvPr/>
          </p:nvSpPr>
          <p:spPr>
            <a:xfrm>
              <a:off x="5889096" y="3651106"/>
              <a:ext cx="75251" cy="75251"/>
            </a:xfrm>
            <a:custGeom>
              <a:rect b="b" l="l" r="r" t="t"/>
              <a:pathLst>
                <a:path extrusionOk="0" h="2345" w="2345">
                  <a:moveTo>
                    <a:pt x="1932" y="412"/>
                  </a:moveTo>
                  <a:lnTo>
                    <a:pt x="1932" y="1964"/>
                  </a:lnTo>
                  <a:lnTo>
                    <a:pt x="412" y="1964"/>
                  </a:lnTo>
                  <a:lnTo>
                    <a:pt x="412" y="412"/>
                  </a:lnTo>
                  <a:close/>
                  <a:moveTo>
                    <a:pt x="191" y="1"/>
                  </a:moveTo>
                  <a:cubicBezTo>
                    <a:pt x="96" y="1"/>
                    <a:pt x="1" y="96"/>
                    <a:pt x="1" y="222"/>
                  </a:cubicBezTo>
                  <a:lnTo>
                    <a:pt x="1" y="2154"/>
                  </a:lnTo>
                  <a:cubicBezTo>
                    <a:pt x="1" y="2249"/>
                    <a:pt x="96" y="2344"/>
                    <a:pt x="191" y="2344"/>
                  </a:cubicBezTo>
                  <a:lnTo>
                    <a:pt x="2122" y="2344"/>
                  </a:lnTo>
                  <a:cubicBezTo>
                    <a:pt x="2249" y="2344"/>
                    <a:pt x="2344" y="2249"/>
                    <a:pt x="2344" y="2154"/>
                  </a:cubicBezTo>
                  <a:lnTo>
                    <a:pt x="2344" y="222"/>
                  </a:lnTo>
                  <a:cubicBezTo>
                    <a:pt x="2344" y="96"/>
                    <a:pt x="2249" y="1"/>
                    <a:pt x="212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2" name="Google Shape;542;p27"/>
          <p:cNvSpPr/>
          <p:nvPr/>
        </p:nvSpPr>
        <p:spPr>
          <a:xfrm>
            <a:off x="5460895" y="1917772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3" name="Google Shape;543;p27"/>
          <p:cNvGrpSpPr/>
          <p:nvPr/>
        </p:nvGrpSpPr>
        <p:grpSpPr>
          <a:xfrm>
            <a:off x="5531378" y="1985941"/>
            <a:ext cx="195046" cy="197865"/>
            <a:chOff x="1745217" y="1515471"/>
            <a:chExt cx="343269" cy="342505"/>
          </a:xfrm>
        </p:grpSpPr>
        <p:sp>
          <p:nvSpPr>
            <p:cNvPr id="544" name="Google Shape;544;p27"/>
            <p:cNvSpPr/>
            <p:nvPr/>
          </p:nvSpPr>
          <p:spPr>
            <a:xfrm>
              <a:off x="1854448" y="1647096"/>
              <a:ext cx="22012" cy="21630"/>
            </a:xfrm>
            <a:custGeom>
              <a:rect b="b" l="l" r="r" t="t"/>
              <a:pathLst>
                <a:path extrusionOk="0" h="679" w="691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7"/>
            <p:cNvSpPr/>
            <p:nvPr/>
          </p:nvSpPr>
          <p:spPr>
            <a:xfrm>
              <a:off x="1906021" y="1647096"/>
              <a:ext cx="21661" cy="21630"/>
            </a:xfrm>
            <a:custGeom>
              <a:rect b="b" l="l" r="r" t="t"/>
              <a:pathLst>
                <a:path extrusionOk="0" h="679" w="68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27"/>
            <p:cNvSpPr/>
            <p:nvPr/>
          </p:nvSpPr>
          <p:spPr>
            <a:xfrm>
              <a:off x="1956830" y="1647096"/>
              <a:ext cx="22044" cy="21630"/>
            </a:xfrm>
            <a:custGeom>
              <a:rect b="b" l="l" r="r" t="t"/>
              <a:pathLst>
                <a:path extrusionOk="0" h="679" w="692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7"/>
            <p:cNvSpPr/>
            <p:nvPr/>
          </p:nvSpPr>
          <p:spPr>
            <a:xfrm>
              <a:off x="1745217" y="1515471"/>
              <a:ext cx="343269" cy="342505"/>
            </a:xfrm>
            <a:custGeom>
              <a:rect b="b" l="l" r="r" t="t"/>
              <a:pathLst>
                <a:path extrusionOk="0" h="10752" w="10776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8" name="Google Shape;548;p27"/>
          <p:cNvSpPr/>
          <p:nvPr/>
        </p:nvSpPr>
        <p:spPr>
          <a:xfrm>
            <a:off x="5460895" y="2450084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9" name="Google Shape;549;p27"/>
          <p:cNvGrpSpPr/>
          <p:nvPr/>
        </p:nvGrpSpPr>
        <p:grpSpPr>
          <a:xfrm>
            <a:off x="5498150" y="2488658"/>
            <a:ext cx="261509" cy="257045"/>
            <a:chOff x="4886264" y="3366174"/>
            <a:chExt cx="350548" cy="350198"/>
          </a:xfrm>
        </p:grpSpPr>
        <p:sp>
          <p:nvSpPr>
            <p:cNvPr id="550" name="Google Shape;550;p27"/>
            <p:cNvSpPr/>
            <p:nvPr/>
          </p:nvSpPr>
          <p:spPr>
            <a:xfrm>
              <a:off x="4946132" y="3426614"/>
              <a:ext cx="230431" cy="289758"/>
            </a:xfrm>
            <a:custGeom>
              <a:rect b="b" l="l" r="r" t="t"/>
              <a:pathLst>
                <a:path extrusionOk="0" h="9104" w="7240">
                  <a:moveTo>
                    <a:pt x="3811" y="3793"/>
                  </a:moveTo>
                  <a:cubicBezTo>
                    <a:pt x="4001" y="3793"/>
                    <a:pt x="4168" y="3948"/>
                    <a:pt x="4168" y="4150"/>
                  </a:cubicBezTo>
                  <a:lnTo>
                    <a:pt x="4168" y="4484"/>
                  </a:lnTo>
                  <a:cubicBezTo>
                    <a:pt x="4156" y="4769"/>
                    <a:pt x="3930" y="5007"/>
                    <a:pt x="3632" y="5007"/>
                  </a:cubicBezTo>
                  <a:cubicBezTo>
                    <a:pt x="3334" y="5007"/>
                    <a:pt x="3108" y="4769"/>
                    <a:pt x="3108" y="4484"/>
                  </a:cubicBezTo>
                  <a:lnTo>
                    <a:pt x="3108" y="4150"/>
                  </a:lnTo>
                  <a:cubicBezTo>
                    <a:pt x="3108" y="3948"/>
                    <a:pt x="3263" y="3793"/>
                    <a:pt x="3465" y="3793"/>
                  </a:cubicBezTo>
                  <a:close/>
                  <a:moveTo>
                    <a:pt x="3787" y="5341"/>
                  </a:moveTo>
                  <a:lnTo>
                    <a:pt x="3787" y="5412"/>
                  </a:lnTo>
                  <a:cubicBezTo>
                    <a:pt x="3811" y="5472"/>
                    <a:pt x="3822" y="5531"/>
                    <a:pt x="3846" y="5579"/>
                  </a:cubicBezTo>
                  <a:lnTo>
                    <a:pt x="3632" y="5793"/>
                  </a:lnTo>
                  <a:lnTo>
                    <a:pt x="3596" y="5793"/>
                  </a:lnTo>
                  <a:lnTo>
                    <a:pt x="3370" y="5579"/>
                  </a:lnTo>
                  <a:cubicBezTo>
                    <a:pt x="3406" y="5531"/>
                    <a:pt x="3418" y="5472"/>
                    <a:pt x="3418" y="5412"/>
                  </a:cubicBezTo>
                  <a:lnTo>
                    <a:pt x="3418" y="5341"/>
                  </a:lnTo>
                  <a:close/>
                  <a:moveTo>
                    <a:pt x="3630" y="314"/>
                  </a:moveTo>
                  <a:cubicBezTo>
                    <a:pt x="4485" y="314"/>
                    <a:pt x="5309" y="622"/>
                    <a:pt x="5930" y="1209"/>
                  </a:cubicBezTo>
                  <a:cubicBezTo>
                    <a:pt x="6585" y="1840"/>
                    <a:pt x="6954" y="2686"/>
                    <a:pt x="6954" y="3591"/>
                  </a:cubicBezTo>
                  <a:cubicBezTo>
                    <a:pt x="6918" y="4293"/>
                    <a:pt x="6704" y="4936"/>
                    <a:pt x="6323" y="5484"/>
                  </a:cubicBezTo>
                  <a:cubicBezTo>
                    <a:pt x="5942" y="6020"/>
                    <a:pt x="5430" y="6436"/>
                    <a:pt x="4823" y="6674"/>
                  </a:cubicBezTo>
                  <a:cubicBezTo>
                    <a:pt x="4620" y="6746"/>
                    <a:pt x="4501" y="6948"/>
                    <a:pt x="4501" y="7151"/>
                  </a:cubicBezTo>
                  <a:lnTo>
                    <a:pt x="4501" y="7603"/>
                  </a:lnTo>
                  <a:cubicBezTo>
                    <a:pt x="4501" y="7674"/>
                    <a:pt x="4489" y="7734"/>
                    <a:pt x="4442" y="7794"/>
                  </a:cubicBezTo>
                  <a:lnTo>
                    <a:pt x="4287" y="8044"/>
                  </a:lnTo>
                  <a:cubicBezTo>
                    <a:pt x="4263" y="8055"/>
                    <a:pt x="4251" y="8091"/>
                    <a:pt x="4251" y="8103"/>
                  </a:cubicBezTo>
                  <a:lnTo>
                    <a:pt x="3037" y="8103"/>
                  </a:lnTo>
                  <a:cubicBezTo>
                    <a:pt x="3013" y="8091"/>
                    <a:pt x="3013" y="8055"/>
                    <a:pt x="3001" y="8044"/>
                  </a:cubicBezTo>
                  <a:lnTo>
                    <a:pt x="2834" y="7794"/>
                  </a:lnTo>
                  <a:cubicBezTo>
                    <a:pt x="2799" y="7734"/>
                    <a:pt x="2775" y="7663"/>
                    <a:pt x="2775" y="7603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8" y="5769"/>
                  </a:lnTo>
                  <a:lnTo>
                    <a:pt x="3418" y="6020"/>
                  </a:lnTo>
                  <a:cubicBezTo>
                    <a:pt x="3477" y="6079"/>
                    <a:pt x="3572" y="6127"/>
                    <a:pt x="3656" y="6127"/>
                  </a:cubicBezTo>
                  <a:cubicBezTo>
                    <a:pt x="3751" y="6127"/>
                    <a:pt x="3834" y="6091"/>
                    <a:pt x="3894" y="6020"/>
                  </a:cubicBezTo>
                  <a:lnTo>
                    <a:pt x="4144" y="5769"/>
                  </a:lnTo>
                  <a:lnTo>
                    <a:pt x="4430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4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51" y="5698"/>
                    <a:pt x="4573" y="5615"/>
                  </a:cubicBezTo>
                  <a:lnTo>
                    <a:pt x="4180" y="5412"/>
                  </a:lnTo>
                  <a:lnTo>
                    <a:pt x="4180" y="5400"/>
                  </a:lnTo>
                  <a:lnTo>
                    <a:pt x="4180" y="5162"/>
                  </a:lnTo>
                  <a:cubicBezTo>
                    <a:pt x="4382" y="5007"/>
                    <a:pt x="4513" y="4757"/>
                    <a:pt x="4513" y="4472"/>
                  </a:cubicBezTo>
                  <a:lnTo>
                    <a:pt x="4513" y="4126"/>
                  </a:lnTo>
                  <a:cubicBezTo>
                    <a:pt x="4513" y="3757"/>
                    <a:pt x="4215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26"/>
                  </a:cubicBezTo>
                  <a:lnTo>
                    <a:pt x="2810" y="4472"/>
                  </a:lnTo>
                  <a:cubicBezTo>
                    <a:pt x="2810" y="4757"/>
                    <a:pt x="2941" y="5007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15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48"/>
                    <a:pt x="1382" y="6055"/>
                    <a:pt x="1001" y="5543"/>
                  </a:cubicBezTo>
                  <a:cubicBezTo>
                    <a:pt x="572" y="4960"/>
                    <a:pt x="370" y="4269"/>
                    <a:pt x="382" y="3531"/>
                  </a:cubicBezTo>
                  <a:cubicBezTo>
                    <a:pt x="393" y="2721"/>
                    <a:pt x="727" y="1924"/>
                    <a:pt x="1322" y="1317"/>
                  </a:cubicBezTo>
                  <a:cubicBezTo>
                    <a:pt x="1894" y="709"/>
                    <a:pt x="2668" y="364"/>
                    <a:pt x="3489" y="316"/>
                  </a:cubicBezTo>
                  <a:cubicBezTo>
                    <a:pt x="3536" y="315"/>
                    <a:pt x="3583" y="314"/>
                    <a:pt x="3630" y="314"/>
                  </a:cubicBezTo>
                  <a:close/>
                  <a:moveTo>
                    <a:pt x="4156" y="8436"/>
                  </a:moveTo>
                  <a:lnTo>
                    <a:pt x="4156" y="8794"/>
                  </a:lnTo>
                  <a:lnTo>
                    <a:pt x="3120" y="8806"/>
                  </a:lnTo>
                  <a:cubicBezTo>
                    <a:pt x="3120" y="8806"/>
                    <a:pt x="3108" y="8806"/>
                    <a:pt x="3108" y="8794"/>
                  </a:cubicBezTo>
                  <a:lnTo>
                    <a:pt x="3108" y="8436"/>
                  </a:lnTo>
                  <a:close/>
                  <a:moveTo>
                    <a:pt x="3645" y="0"/>
                  </a:moveTo>
                  <a:cubicBezTo>
                    <a:pt x="3573" y="0"/>
                    <a:pt x="3501" y="3"/>
                    <a:pt x="3430" y="7"/>
                  </a:cubicBezTo>
                  <a:cubicBezTo>
                    <a:pt x="2525" y="54"/>
                    <a:pt x="1679" y="435"/>
                    <a:pt x="1036" y="1114"/>
                  </a:cubicBezTo>
                  <a:cubicBezTo>
                    <a:pt x="393" y="1769"/>
                    <a:pt x="36" y="2626"/>
                    <a:pt x="12" y="3531"/>
                  </a:cubicBezTo>
                  <a:cubicBezTo>
                    <a:pt x="1" y="4341"/>
                    <a:pt x="239" y="5103"/>
                    <a:pt x="715" y="5734"/>
                  </a:cubicBezTo>
                  <a:cubicBezTo>
                    <a:pt x="1144" y="6317"/>
                    <a:pt x="1751" y="6782"/>
                    <a:pt x="2441" y="7020"/>
                  </a:cubicBezTo>
                  <a:lnTo>
                    <a:pt x="2441" y="7591"/>
                  </a:lnTo>
                  <a:cubicBezTo>
                    <a:pt x="2441" y="7734"/>
                    <a:pt x="2477" y="7865"/>
                    <a:pt x="2560" y="7972"/>
                  </a:cubicBezTo>
                  <a:lnTo>
                    <a:pt x="2715" y="8222"/>
                  </a:lnTo>
                  <a:cubicBezTo>
                    <a:pt x="2763" y="8282"/>
                    <a:pt x="2775" y="8353"/>
                    <a:pt x="2775" y="8413"/>
                  </a:cubicBezTo>
                  <a:lnTo>
                    <a:pt x="2775" y="8770"/>
                  </a:lnTo>
                  <a:cubicBezTo>
                    <a:pt x="2775" y="8948"/>
                    <a:pt x="2929" y="9103"/>
                    <a:pt x="3108" y="9103"/>
                  </a:cubicBezTo>
                  <a:lnTo>
                    <a:pt x="4144" y="9103"/>
                  </a:lnTo>
                  <a:cubicBezTo>
                    <a:pt x="4323" y="9103"/>
                    <a:pt x="4477" y="8948"/>
                    <a:pt x="4477" y="8770"/>
                  </a:cubicBezTo>
                  <a:lnTo>
                    <a:pt x="4477" y="8413"/>
                  </a:lnTo>
                  <a:cubicBezTo>
                    <a:pt x="4477" y="8341"/>
                    <a:pt x="4489" y="8282"/>
                    <a:pt x="4537" y="8222"/>
                  </a:cubicBezTo>
                  <a:lnTo>
                    <a:pt x="4704" y="7972"/>
                  </a:lnTo>
                  <a:cubicBezTo>
                    <a:pt x="4775" y="7853"/>
                    <a:pt x="4823" y="7734"/>
                    <a:pt x="4823" y="7591"/>
                  </a:cubicBezTo>
                  <a:lnTo>
                    <a:pt x="4823" y="7151"/>
                  </a:lnTo>
                  <a:cubicBezTo>
                    <a:pt x="4823" y="7079"/>
                    <a:pt x="4858" y="6996"/>
                    <a:pt x="4942" y="6984"/>
                  </a:cubicBezTo>
                  <a:cubicBezTo>
                    <a:pt x="5608" y="6722"/>
                    <a:pt x="6168" y="6270"/>
                    <a:pt x="6585" y="5674"/>
                  </a:cubicBezTo>
                  <a:cubicBezTo>
                    <a:pt x="7001" y="5067"/>
                    <a:pt x="7228" y="4353"/>
                    <a:pt x="7228" y="3626"/>
                  </a:cubicBezTo>
                  <a:cubicBezTo>
                    <a:pt x="7240" y="2614"/>
                    <a:pt x="6835" y="1686"/>
                    <a:pt x="6108" y="995"/>
                  </a:cubicBezTo>
                  <a:cubicBezTo>
                    <a:pt x="5434" y="354"/>
                    <a:pt x="4566" y="0"/>
                    <a:pt x="364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27"/>
            <p:cNvSpPr/>
            <p:nvPr/>
          </p:nvSpPr>
          <p:spPr>
            <a:xfrm>
              <a:off x="4886264" y="3536706"/>
              <a:ext cx="48919" cy="10662"/>
            </a:xfrm>
            <a:custGeom>
              <a:rect b="b" l="l" r="r" t="t"/>
              <a:pathLst>
                <a:path extrusionOk="0" h="335" w="1537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60"/>
                    <a:pt x="1465" y="1"/>
                    <a:pt x="13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27"/>
            <p:cNvSpPr/>
            <p:nvPr/>
          </p:nvSpPr>
          <p:spPr>
            <a:xfrm>
              <a:off x="5187894" y="3536706"/>
              <a:ext cx="48919" cy="10662"/>
            </a:xfrm>
            <a:custGeom>
              <a:rect b="b" l="l" r="r" t="t"/>
              <a:pathLst>
                <a:path extrusionOk="0" h="335" w="1537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60"/>
                    <a:pt x="1465" y="1"/>
                    <a:pt x="137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7"/>
            <p:cNvSpPr/>
            <p:nvPr/>
          </p:nvSpPr>
          <p:spPr>
            <a:xfrm>
              <a:off x="5056414" y="3366174"/>
              <a:ext cx="10248" cy="48919"/>
            </a:xfrm>
            <a:custGeom>
              <a:rect b="b" l="l" r="r" t="t"/>
              <a:pathLst>
                <a:path extrusionOk="0" h="1537" w="322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1370"/>
                  </a:lnTo>
                  <a:cubicBezTo>
                    <a:pt x="0" y="1465"/>
                    <a:pt x="72" y="1537"/>
                    <a:pt x="167" y="1537"/>
                  </a:cubicBezTo>
                  <a:cubicBezTo>
                    <a:pt x="250" y="1537"/>
                    <a:pt x="322" y="1465"/>
                    <a:pt x="322" y="1370"/>
                  </a:cubicBezTo>
                  <a:lnTo>
                    <a:pt x="322" y="168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27"/>
            <p:cNvSpPr/>
            <p:nvPr/>
          </p:nvSpPr>
          <p:spPr>
            <a:xfrm>
              <a:off x="4978723" y="3650744"/>
              <a:ext cx="22757" cy="29249"/>
            </a:xfrm>
            <a:custGeom>
              <a:rect b="b" l="l" r="r" t="t"/>
              <a:pathLst>
                <a:path extrusionOk="0" h="919" w="715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2"/>
                    <a:pt x="24" y="859"/>
                    <a:pt x="108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9" y="918"/>
                    <a:pt x="286" y="883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703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7"/>
            <p:cNvSpPr/>
            <p:nvPr/>
          </p:nvSpPr>
          <p:spPr>
            <a:xfrm>
              <a:off x="5121597" y="3403380"/>
              <a:ext cx="22757" cy="29154"/>
            </a:xfrm>
            <a:custGeom>
              <a:rect b="b" l="l" r="r" t="t"/>
              <a:pathLst>
                <a:path extrusionOk="0" h="916" w="715">
                  <a:moveTo>
                    <a:pt x="537" y="1"/>
                  </a:moveTo>
                  <a:cubicBezTo>
                    <a:pt x="476" y="1"/>
                    <a:pt x="418" y="33"/>
                    <a:pt x="393" y="82"/>
                  </a:cubicBezTo>
                  <a:lnTo>
                    <a:pt x="48" y="677"/>
                  </a:lnTo>
                  <a:cubicBezTo>
                    <a:pt x="0" y="749"/>
                    <a:pt x="36" y="856"/>
                    <a:pt x="107" y="904"/>
                  </a:cubicBezTo>
                  <a:cubicBezTo>
                    <a:pt x="143" y="915"/>
                    <a:pt x="167" y="915"/>
                    <a:pt x="179" y="915"/>
                  </a:cubicBezTo>
                  <a:cubicBezTo>
                    <a:pt x="238" y="915"/>
                    <a:pt x="286" y="880"/>
                    <a:pt x="322" y="844"/>
                  </a:cubicBezTo>
                  <a:lnTo>
                    <a:pt x="655" y="249"/>
                  </a:lnTo>
                  <a:cubicBezTo>
                    <a:pt x="715" y="165"/>
                    <a:pt x="691" y="70"/>
                    <a:pt x="619" y="22"/>
                  </a:cubicBezTo>
                  <a:cubicBezTo>
                    <a:pt x="593" y="8"/>
                    <a:pt x="565" y="1"/>
                    <a:pt x="5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7"/>
            <p:cNvSpPr/>
            <p:nvPr/>
          </p:nvSpPr>
          <p:spPr>
            <a:xfrm>
              <a:off x="4922643" y="3459842"/>
              <a:ext cx="31095" cy="21197"/>
            </a:xfrm>
            <a:custGeom>
              <a:rect b="b" l="l" r="r" t="t"/>
              <a:pathLst>
                <a:path extrusionOk="0" h="666" w="977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1"/>
                    <a:pt x="108" y="308"/>
                  </a:cubicBezTo>
                  <a:lnTo>
                    <a:pt x="703" y="642"/>
                  </a:lnTo>
                  <a:cubicBezTo>
                    <a:pt x="739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82"/>
                  </a:cubicBezTo>
                  <a:cubicBezTo>
                    <a:pt x="977" y="511"/>
                    <a:pt x="941" y="404"/>
                    <a:pt x="870" y="368"/>
                  </a:cubicBezTo>
                  <a:lnTo>
                    <a:pt x="274" y="23"/>
                  </a:lnTo>
                  <a:cubicBezTo>
                    <a:pt x="252" y="8"/>
                    <a:pt x="226" y="1"/>
                    <a:pt x="1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7"/>
            <p:cNvSpPr/>
            <p:nvPr/>
          </p:nvSpPr>
          <p:spPr>
            <a:xfrm>
              <a:off x="5169720" y="3602334"/>
              <a:ext cx="30714" cy="21197"/>
            </a:xfrm>
            <a:custGeom>
              <a:rect b="b" l="l" r="r" t="t"/>
              <a:pathLst>
                <a:path extrusionOk="0" h="666" w="965">
                  <a:moveTo>
                    <a:pt x="187" y="1"/>
                  </a:moveTo>
                  <a:cubicBezTo>
                    <a:pt x="129" y="1"/>
                    <a:pt x="69" y="33"/>
                    <a:pt x="36" y="82"/>
                  </a:cubicBezTo>
                  <a:cubicBezTo>
                    <a:pt x="0" y="153"/>
                    <a:pt x="24" y="260"/>
                    <a:pt x="95" y="308"/>
                  </a:cubicBezTo>
                  <a:lnTo>
                    <a:pt x="691" y="653"/>
                  </a:lnTo>
                  <a:cubicBezTo>
                    <a:pt x="727" y="665"/>
                    <a:pt x="750" y="665"/>
                    <a:pt x="774" y="665"/>
                  </a:cubicBezTo>
                  <a:cubicBezTo>
                    <a:pt x="834" y="665"/>
                    <a:pt x="869" y="629"/>
                    <a:pt x="905" y="594"/>
                  </a:cubicBezTo>
                  <a:cubicBezTo>
                    <a:pt x="965" y="510"/>
                    <a:pt x="953" y="415"/>
                    <a:pt x="857" y="368"/>
                  </a:cubicBezTo>
                  <a:lnTo>
                    <a:pt x="262" y="22"/>
                  </a:lnTo>
                  <a:cubicBezTo>
                    <a:pt x="240" y="7"/>
                    <a:pt x="214" y="1"/>
                    <a:pt x="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7"/>
            <p:cNvSpPr/>
            <p:nvPr/>
          </p:nvSpPr>
          <p:spPr>
            <a:xfrm>
              <a:off x="5121597" y="3650744"/>
              <a:ext cx="22757" cy="29249"/>
            </a:xfrm>
            <a:custGeom>
              <a:rect b="b" l="l" r="r" t="t"/>
              <a:pathLst>
                <a:path extrusionOk="0" h="919" w="715">
                  <a:moveTo>
                    <a:pt x="190" y="1"/>
                  </a:moveTo>
                  <a:cubicBezTo>
                    <a:pt x="161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3"/>
                    <a:pt x="476" y="918"/>
                    <a:pt x="524" y="918"/>
                  </a:cubicBezTo>
                  <a:cubicBezTo>
                    <a:pt x="560" y="918"/>
                    <a:pt x="584" y="918"/>
                    <a:pt x="595" y="894"/>
                  </a:cubicBezTo>
                  <a:cubicBezTo>
                    <a:pt x="691" y="859"/>
                    <a:pt x="715" y="752"/>
                    <a:pt x="679" y="680"/>
                  </a:cubicBezTo>
                  <a:lnTo>
                    <a:pt x="334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7"/>
            <p:cNvSpPr/>
            <p:nvPr/>
          </p:nvSpPr>
          <p:spPr>
            <a:xfrm>
              <a:off x="4978723" y="3403380"/>
              <a:ext cx="22757" cy="29154"/>
            </a:xfrm>
            <a:custGeom>
              <a:rect b="b" l="l" r="r" t="t"/>
              <a:pathLst>
                <a:path extrusionOk="0" h="916" w="715">
                  <a:moveTo>
                    <a:pt x="182" y="1"/>
                  </a:moveTo>
                  <a:cubicBezTo>
                    <a:pt x="156" y="1"/>
                    <a:pt x="130" y="8"/>
                    <a:pt x="108" y="22"/>
                  </a:cubicBezTo>
                  <a:cubicBezTo>
                    <a:pt x="24" y="70"/>
                    <a:pt x="0" y="177"/>
                    <a:pt x="48" y="249"/>
                  </a:cubicBezTo>
                  <a:lnTo>
                    <a:pt x="381" y="844"/>
                  </a:lnTo>
                  <a:cubicBezTo>
                    <a:pt x="417" y="892"/>
                    <a:pt x="477" y="915"/>
                    <a:pt x="524" y="915"/>
                  </a:cubicBezTo>
                  <a:cubicBezTo>
                    <a:pt x="548" y="915"/>
                    <a:pt x="584" y="915"/>
                    <a:pt x="596" y="904"/>
                  </a:cubicBezTo>
                  <a:cubicBezTo>
                    <a:pt x="703" y="856"/>
                    <a:pt x="715" y="749"/>
                    <a:pt x="667" y="677"/>
                  </a:cubicBezTo>
                  <a:lnTo>
                    <a:pt x="322" y="82"/>
                  </a:lnTo>
                  <a:cubicBezTo>
                    <a:pt x="297" y="33"/>
                    <a:pt x="239" y="1"/>
                    <a:pt x="1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7"/>
            <p:cNvSpPr/>
            <p:nvPr/>
          </p:nvSpPr>
          <p:spPr>
            <a:xfrm>
              <a:off x="5169720" y="3459842"/>
              <a:ext cx="30714" cy="21197"/>
            </a:xfrm>
            <a:custGeom>
              <a:rect b="b" l="l" r="r" t="t"/>
              <a:pathLst>
                <a:path extrusionOk="0" h="666" w="965">
                  <a:moveTo>
                    <a:pt x="771" y="1"/>
                  </a:moveTo>
                  <a:cubicBezTo>
                    <a:pt x="744" y="1"/>
                    <a:pt x="717" y="8"/>
                    <a:pt x="691" y="23"/>
                  </a:cubicBezTo>
                  <a:lnTo>
                    <a:pt x="95" y="368"/>
                  </a:lnTo>
                  <a:cubicBezTo>
                    <a:pt x="24" y="404"/>
                    <a:pt x="0" y="511"/>
                    <a:pt x="36" y="582"/>
                  </a:cubicBezTo>
                  <a:cubicBezTo>
                    <a:pt x="72" y="630"/>
                    <a:pt x="131" y="665"/>
                    <a:pt x="179" y="665"/>
                  </a:cubicBezTo>
                  <a:cubicBezTo>
                    <a:pt x="203" y="665"/>
                    <a:pt x="238" y="665"/>
                    <a:pt x="250" y="642"/>
                  </a:cubicBezTo>
                  <a:lnTo>
                    <a:pt x="846" y="308"/>
                  </a:lnTo>
                  <a:cubicBezTo>
                    <a:pt x="953" y="261"/>
                    <a:pt x="965" y="153"/>
                    <a:pt x="917" y="82"/>
                  </a:cubicBezTo>
                  <a:cubicBezTo>
                    <a:pt x="884" y="33"/>
                    <a:pt x="829" y="1"/>
                    <a:pt x="7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7"/>
            <p:cNvSpPr/>
            <p:nvPr/>
          </p:nvSpPr>
          <p:spPr>
            <a:xfrm>
              <a:off x="4922643" y="3602334"/>
              <a:ext cx="31095" cy="21197"/>
            </a:xfrm>
            <a:custGeom>
              <a:rect b="b" l="l" r="r" t="t"/>
              <a:pathLst>
                <a:path extrusionOk="0" h="666" w="977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8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31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8" y="308"/>
                  </a:lnTo>
                  <a:cubicBezTo>
                    <a:pt x="941" y="260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7"/>
            <p:cNvSpPr/>
            <p:nvPr/>
          </p:nvSpPr>
          <p:spPr>
            <a:xfrm>
              <a:off x="5077993" y="3451758"/>
              <a:ext cx="70912" cy="62637"/>
            </a:xfrm>
            <a:custGeom>
              <a:rect b="b" l="l" r="r" t="t"/>
              <a:pathLst>
                <a:path extrusionOk="0" h="1968" w="2228">
                  <a:moveTo>
                    <a:pt x="186" y="1"/>
                  </a:moveTo>
                  <a:cubicBezTo>
                    <a:pt x="104" y="1"/>
                    <a:pt x="35" y="47"/>
                    <a:pt x="25" y="122"/>
                  </a:cubicBezTo>
                  <a:cubicBezTo>
                    <a:pt x="1" y="217"/>
                    <a:pt x="49" y="300"/>
                    <a:pt x="144" y="312"/>
                  </a:cubicBezTo>
                  <a:cubicBezTo>
                    <a:pt x="930" y="527"/>
                    <a:pt x="1584" y="1098"/>
                    <a:pt x="1894" y="1860"/>
                  </a:cubicBezTo>
                  <a:cubicBezTo>
                    <a:pt x="1930" y="1920"/>
                    <a:pt x="1989" y="1967"/>
                    <a:pt x="2049" y="1967"/>
                  </a:cubicBezTo>
                  <a:cubicBezTo>
                    <a:pt x="2061" y="1967"/>
                    <a:pt x="2085" y="1967"/>
                    <a:pt x="2108" y="1955"/>
                  </a:cubicBezTo>
                  <a:cubicBezTo>
                    <a:pt x="2192" y="1908"/>
                    <a:pt x="2227" y="1812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6" y="1"/>
                    <a:pt x="196" y="1"/>
                    <a:pt x="1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3" name="Google Shape;563;p27"/>
          <p:cNvSpPr/>
          <p:nvPr/>
        </p:nvSpPr>
        <p:spPr>
          <a:xfrm>
            <a:off x="5460895" y="2992647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4" name="Google Shape;564;p27"/>
          <p:cNvGrpSpPr/>
          <p:nvPr/>
        </p:nvGrpSpPr>
        <p:grpSpPr>
          <a:xfrm>
            <a:off x="5502872" y="3060825"/>
            <a:ext cx="252058" cy="197861"/>
            <a:chOff x="7070872" y="2410871"/>
            <a:chExt cx="398321" cy="371013"/>
          </a:xfrm>
        </p:grpSpPr>
        <p:sp>
          <p:nvSpPr>
            <p:cNvPr id="565" name="Google Shape;565;p27"/>
            <p:cNvSpPr/>
            <p:nvPr/>
          </p:nvSpPr>
          <p:spPr>
            <a:xfrm>
              <a:off x="7204643" y="2603364"/>
              <a:ext cx="123586" cy="107641"/>
            </a:xfrm>
            <a:custGeom>
              <a:rect b="b" l="l" r="r" t="t"/>
              <a:pathLst>
                <a:path extrusionOk="0" h="3382" w="3883">
                  <a:moveTo>
                    <a:pt x="1942" y="1"/>
                  </a:moveTo>
                  <a:cubicBezTo>
                    <a:pt x="1846" y="1"/>
                    <a:pt x="1751" y="96"/>
                    <a:pt x="1751" y="203"/>
                  </a:cubicBezTo>
                  <a:lnTo>
                    <a:pt x="1751" y="2072"/>
                  </a:lnTo>
                  <a:lnTo>
                    <a:pt x="132" y="3013"/>
                  </a:lnTo>
                  <a:cubicBezTo>
                    <a:pt x="37" y="3072"/>
                    <a:pt x="1" y="3192"/>
                    <a:pt x="60" y="3287"/>
                  </a:cubicBezTo>
                  <a:cubicBezTo>
                    <a:pt x="84" y="3346"/>
                    <a:pt x="156" y="3382"/>
                    <a:pt x="215" y="3382"/>
                  </a:cubicBezTo>
                  <a:cubicBezTo>
                    <a:pt x="251" y="3382"/>
                    <a:pt x="298" y="3370"/>
                    <a:pt x="322" y="3358"/>
                  </a:cubicBezTo>
                  <a:lnTo>
                    <a:pt x="1942" y="2418"/>
                  </a:lnTo>
                  <a:lnTo>
                    <a:pt x="3573" y="3358"/>
                  </a:lnTo>
                  <a:cubicBezTo>
                    <a:pt x="3596" y="3370"/>
                    <a:pt x="3632" y="3382"/>
                    <a:pt x="3668" y="3382"/>
                  </a:cubicBezTo>
                  <a:cubicBezTo>
                    <a:pt x="3751" y="3382"/>
                    <a:pt x="3811" y="3358"/>
                    <a:pt x="3835" y="3287"/>
                  </a:cubicBezTo>
                  <a:cubicBezTo>
                    <a:pt x="3882" y="3192"/>
                    <a:pt x="3847" y="3072"/>
                    <a:pt x="3763" y="3013"/>
                  </a:cubicBezTo>
                  <a:lnTo>
                    <a:pt x="2144" y="2072"/>
                  </a:lnTo>
                  <a:lnTo>
                    <a:pt x="2144" y="203"/>
                  </a:lnTo>
                  <a:cubicBezTo>
                    <a:pt x="2144" y="96"/>
                    <a:pt x="2049" y="1"/>
                    <a:pt x="19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7"/>
            <p:cNvSpPr/>
            <p:nvPr/>
          </p:nvSpPr>
          <p:spPr>
            <a:xfrm>
              <a:off x="7203147" y="2410871"/>
              <a:ext cx="133421" cy="178902"/>
            </a:xfrm>
            <a:custGeom>
              <a:rect b="b" l="l" r="r" t="t"/>
              <a:pathLst>
                <a:path extrusionOk="0" h="5621" w="4192">
                  <a:moveTo>
                    <a:pt x="2131" y="405"/>
                  </a:moveTo>
                  <a:cubicBezTo>
                    <a:pt x="2631" y="405"/>
                    <a:pt x="3048" y="822"/>
                    <a:pt x="3048" y="1322"/>
                  </a:cubicBezTo>
                  <a:lnTo>
                    <a:pt x="3048" y="1441"/>
                  </a:lnTo>
                  <a:lnTo>
                    <a:pt x="3036" y="1441"/>
                  </a:lnTo>
                  <a:cubicBezTo>
                    <a:pt x="2762" y="1381"/>
                    <a:pt x="2679" y="1012"/>
                    <a:pt x="2679" y="1012"/>
                  </a:cubicBezTo>
                  <a:cubicBezTo>
                    <a:pt x="2667" y="941"/>
                    <a:pt x="2608" y="881"/>
                    <a:pt x="2524" y="858"/>
                  </a:cubicBezTo>
                  <a:cubicBezTo>
                    <a:pt x="2515" y="856"/>
                    <a:pt x="2506" y="855"/>
                    <a:pt x="2497" y="855"/>
                  </a:cubicBezTo>
                  <a:cubicBezTo>
                    <a:pt x="2435" y="855"/>
                    <a:pt x="2375" y="889"/>
                    <a:pt x="2334" y="941"/>
                  </a:cubicBezTo>
                  <a:cubicBezTo>
                    <a:pt x="1977" y="1417"/>
                    <a:pt x="1191" y="1429"/>
                    <a:pt x="1179" y="1429"/>
                  </a:cubicBezTo>
                  <a:cubicBezTo>
                    <a:pt x="1143" y="1429"/>
                    <a:pt x="1131" y="1429"/>
                    <a:pt x="1119" y="1441"/>
                  </a:cubicBezTo>
                  <a:lnTo>
                    <a:pt x="1119" y="1322"/>
                  </a:lnTo>
                  <a:cubicBezTo>
                    <a:pt x="1119" y="822"/>
                    <a:pt x="1536" y="405"/>
                    <a:pt x="2036" y="405"/>
                  </a:cubicBezTo>
                  <a:close/>
                  <a:moveTo>
                    <a:pt x="976" y="1965"/>
                  </a:moveTo>
                  <a:lnTo>
                    <a:pt x="976" y="2215"/>
                  </a:lnTo>
                  <a:cubicBezTo>
                    <a:pt x="941" y="2191"/>
                    <a:pt x="905" y="2143"/>
                    <a:pt x="905" y="2084"/>
                  </a:cubicBezTo>
                  <a:cubicBezTo>
                    <a:pt x="905" y="2036"/>
                    <a:pt x="917" y="2012"/>
                    <a:pt x="953" y="1977"/>
                  </a:cubicBezTo>
                  <a:cubicBezTo>
                    <a:pt x="965" y="1977"/>
                    <a:pt x="965" y="1977"/>
                    <a:pt x="976" y="1965"/>
                  </a:cubicBezTo>
                  <a:close/>
                  <a:moveTo>
                    <a:pt x="3215" y="1977"/>
                  </a:moveTo>
                  <a:cubicBezTo>
                    <a:pt x="3239" y="2012"/>
                    <a:pt x="3251" y="2048"/>
                    <a:pt x="3251" y="2084"/>
                  </a:cubicBezTo>
                  <a:cubicBezTo>
                    <a:pt x="3251" y="2143"/>
                    <a:pt x="3227" y="2179"/>
                    <a:pt x="3191" y="2215"/>
                  </a:cubicBezTo>
                  <a:lnTo>
                    <a:pt x="3191" y="1977"/>
                  </a:lnTo>
                  <a:close/>
                  <a:moveTo>
                    <a:pt x="2441" y="1393"/>
                  </a:moveTo>
                  <a:cubicBezTo>
                    <a:pt x="2512" y="1536"/>
                    <a:pt x="2631" y="1679"/>
                    <a:pt x="2810" y="1750"/>
                  </a:cubicBezTo>
                  <a:lnTo>
                    <a:pt x="2810" y="2322"/>
                  </a:lnTo>
                  <a:cubicBezTo>
                    <a:pt x="2810" y="2679"/>
                    <a:pt x="2524" y="2941"/>
                    <a:pt x="2191" y="2941"/>
                  </a:cubicBezTo>
                  <a:lnTo>
                    <a:pt x="2012" y="2941"/>
                  </a:lnTo>
                  <a:cubicBezTo>
                    <a:pt x="1667" y="2941"/>
                    <a:pt x="1381" y="2667"/>
                    <a:pt x="1381" y="2322"/>
                  </a:cubicBezTo>
                  <a:lnTo>
                    <a:pt x="1381" y="1798"/>
                  </a:lnTo>
                  <a:cubicBezTo>
                    <a:pt x="1631" y="1774"/>
                    <a:pt x="2096" y="1679"/>
                    <a:pt x="2441" y="1393"/>
                  </a:cubicBezTo>
                  <a:close/>
                  <a:moveTo>
                    <a:pt x="2286" y="3346"/>
                  </a:moveTo>
                  <a:lnTo>
                    <a:pt x="2286" y="3453"/>
                  </a:lnTo>
                  <a:lnTo>
                    <a:pt x="2310" y="3453"/>
                  </a:lnTo>
                  <a:lnTo>
                    <a:pt x="2084" y="3679"/>
                  </a:lnTo>
                  <a:lnTo>
                    <a:pt x="1869" y="3477"/>
                  </a:lnTo>
                  <a:lnTo>
                    <a:pt x="1869" y="3346"/>
                  </a:lnTo>
                  <a:close/>
                  <a:moveTo>
                    <a:pt x="2048" y="0"/>
                  </a:moveTo>
                  <a:cubicBezTo>
                    <a:pt x="1322" y="0"/>
                    <a:pt x="726" y="596"/>
                    <a:pt x="726" y="1322"/>
                  </a:cubicBezTo>
                  <a:lnTo>
                    <a:pt x="726" y="1667"/>
                  </a:lnTo>
                  <a:cubicBezTo>
                    <a:pt x="607" y="1774"/>
                    <a:pt x="512" y="1917"/>
                    <a:pt x="512" y="2096"/>
                  </a:cubicBezTo>
                  <a:cubicBezTo>
                    <a:pt x="512" y="2393"/>
                    <a:pt x="738" y="2632"/>
                    <a:pt x="1036" y="2643"/>
                  </a:cubicBezTo>
                  <a:cubicBezTo>
                    <a:pt x="1107" y="2882"/>
                    <a:pt x="1274" y="3096"/>
                    <a:pt x="1500" y="3215"/>
                  </a:cubicBezTo>
                  <a:lnTo>
                    <a:pt x="1500" y="3322"/>
                  </a:lnTo>
                  <a:lnTo>
                    <a:pt x="691" y="3632"/>
                  </a:lnTo>
                  <a:cubicBezTo>
                    <a:pt x="619" y="3655"/>
                    <a:pt x="0" y="3917"/>
                    <a:pt x="0" y="4715"/>
                  </a:cubicBezTo>
                  <a:lnTo>
                    <a:pt x="0" y="5418"/>
                  </a:lnTo>
                  <a:cubicBezTo>
                    <a:pt x="0" y="5525"/>
                    <a:pt x="84" y="5608"/>
                    <a:pt x="191" y="5608"/>
                  </a:cubicBezTo>
                  <a:lnTo>
                    <a:pt x="691" y="5608"/>
                  </a:lnTo>
                  <a:cubicBezTo>
                    <a:pt x="798" y="5608"/>
                    <a:pt x="893" y="5525"/>
                    <a:pt x="893" y="5418"/>
                  </a:cubicBezTo>
                  <a:cubicBezTo>
                    <a:pt x="893" y="5310"/>
                    <a:pt x="798" y="5227"/>
                    <a:pt x="691" y="5227"/>
                  </a:cubicBezTo>
                  <a:lnTo>
                    <a:pt x="393" y="5227"/>
                  </a:lnTo>
                  <a:lnTo>
                    <a:pt x="393" y="4715"/>
                  </a:lnTo>
                  <a:cubicBezTo>
                    <a:pt x="393" y="4167"/>
                    <a:pt x="834" y="4013"/>
                    <a:pt x="846" y="4001"/>
                  </a:cubicBezTo>
                  <a:lnTo>
                    <a:pt x="857" y="4001"/>
                  </a:lnTo>
                  <a:lnTo>
                    <a:pt x="1608" y="3715"/>
                  </a:lnTo>
                  <a:lnTo>
                    <a:pt x="1989" y="4108"/>
                  </a:lnTo>
                  <a:cubicBezTo>
                    <a:pt x="2024" y="4132"/>
                    <a:pt x="2084" y="4167"/>
                    <a:pt x="2119" y="4167"/>
                  </a:cubicBezTo>
                  <a:cubicBezTo>
                    <a:pt x="2179" y="4167"/>
                    <a:pt x="2227" y="4132"/>
                    <a:pt x="2262" y="4108"/>
                  </a:cubicBezTo>
                  <a:lnTo>
                    <a:pt x="2631" y="3715"/>
                  </a:lnTo>
                  <a:lnTo>
                    <a:pt x="3370" y="4013"/>
                  </a:lnTo>
                  <a:lnTo>
                    <a:pt x="3393" y="4013"/>
                  </a:lnTo>
                  <a:cubicBezTo>
                    <a:pt x="3405" y="4013"/>
                    <a:pt x="3834" y="4179"/>
                    <a:pt x="3834" y="4727"/>
                  </a:cubicBezTo>
                  <a:lnTo>
                    <a:pt x="3834" y="5239"/>
                  </a:lnTo>
                  <a:lnTo>
                    <a:pt x="1334" y="5239"/>
                  </a:lnTo>
                  <a:cubicBezTo>
                    <a:pt x="1227" y="5239"/>
                    <a:pt x="1143" y="5322"/>
                    <a:pt x="1143" y="5430"/>
                  </a:cubicBezTo>
                  <a:cubicBezTo>
                    <a:pt x="1143" y="5537"/>
                    <a:pt x="1227" y="5620"/>
                    <a:pt x="1334" y="5620"/>
                  </a:cubicBezTo>
                  <a:lnTo>
                    <a:pt x="4048" y="5620"/>
                  </a:lnTo>
                  <a:cubicBezTo>
                    <a:pt x="4108" y="5608"/>
                    <a:pt x="4191" y="5525"/>
                    <a:pt x="4191" y="5418"/>
                  </a:cubicBezTo>
                  <a:lnTo>
                    <a:pt x="4191" y="4715"/>
                  </a:lnTo>
                  <a:cubicBezTo>
                    <a:pt x="4191" y="3917"/>
                    <a:pt x="3572" y="3655"/>
                    <a:pt x="3501" y="3632"/>
                  </a:cubicBezTo>
                  <a:lnTo>
                    <a:pt x="2703" y="3322"/>
                  </a:lnTo>
                  <a:lnTo>
                    <a:pt x="2703" y="3215"/>
                  </a:lnTo>
                  <a:cubicBezTo>
                    <a:pt x="2917" y="3096"/>
                    <a:pt x="3084" y="2882"/>
                    <a:pt x="3167" y="2643"/>
                  </a:cubicBezTo>
                  <a:cubicBezTo>
                    <a:pt x="3453" y="2620"/>
                    <a:pt x="3679" y="2382"/>
                    <a:pt x="3679" y="2096"/>
                  </a:cubicBezTo>
                  <a:cubicBezTo>
                    <a:pt x="3679" y="1917"/>
                    <a:pt x="3596" y="1774"/>
                    <a:pt x="3465" y="1667"/>
                  </a:cubicBezTo>
                  <a:lnTo>
                    <a:pt x="3465" y="1322"/>
                  </a:lnTo>
                  <a:cubicBezTo>
                    <a:pt x="3465" y="596"/>
                    <a:pt x="2870" y="0"/>
                    <a:pt x="21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7"/>
            <p:cNvSpPr/>
            <p:nvPr/>
          </p:nvSpPr>
          <p:spPr>
            <a:xfrm>
              <a:off x="7334245" y="2602600"/>
              <a:ext cx="134949" cy="179284"/>
            </a:xfrm>
            <a:custGeom>
              <a:rect b="b" l="l" r="r" t="t"/>
              <a:pathLst>
                <a:path extrusionOk="0" h="5633" w="4240">
                  <a:moveTo>
                    <a:pt x="2144" y="394"/>
                  </a:moveTo>
                  <a:cubicBezTo>
                    <a:pt x="2656" y="394"/>
                    <a:pt x="3073" y="810"/>
                    <a:pt x="3073" y="1311"/>
                  </a:cubicBezTo>
                  <a:lnTo>
                    <a:pt x="3073" y="1430"/>
                  </a:lnTo>
                  <a:lnTo>
                    <a:pt x="3049" y="1430"/>
                  </a:lnTo>
                  <a:cubicBezTo>
                    <a:pt x="2787" y="1370"/>
                    <a:pt x="2692" y="1001"/>
                    <a:pt x="2692" y="1001"/>
                  </a:cubicBezTo>
                  <a:cubicBezTo>
                    <a:pt x="2680" y="930"/>
                    <a:pt x="2620" y="870"/>
                    <a:pt x="2549" y="846"/>
                  </a:cubicBezTo>
                  <a:cubicBezTo>
                    <a:pt x="2539" y="845"/>
                    <a:pt x="2530" y="844"/>
                    <a:pt x="2521" y="844"/>
                  </a:cubicBezTo>
                  <a:cubicBezTo>
                    <a:pt x="2456" y="844"/>
                    <a:pt x="2389" y="878"/>
                    <a:pt x="2358" y="930"/>
                  </a:cubicBezTo>
                  <a:cubicBezTo>
                    <a:pt x="2001" y="1418"/>
                    <a:pt x="1203" y="1430"/>
                    <a:pt x="1191" y="1430"/>
                  </a:cubicBezTo>
                  <a:lnTo>
                    <a:pt x="1132" y="1430"/>
                  </a:lnTo>
                  <a:lnTo>
                    <a:pt x="1132" y="1311"/>
                  </a:lnTo>
                  <a:cubicBezTo>
                    <a:pt x="1132" y="810"/>
                    <a:pt x="1549" y="394"/>
                    <a:pt x="2061" y="394"/>
                  </a:cubicBezTo>
                  <a:close/>
                  <a:moveTo>
                    <a:pt x="3227" y="1965"/>
                  </a:moveTo>
                  <a:cubicBezTo>
                    <a:pt x="3263" y="2001"/>
                    <a:pt x="3275" y="2037"/>
                    <a:pt x="3275" y="2073"/>
                  </a:cubicBezTo>
                  <a:cubicBezTo>
                    <a:pt x="3275" y="2132"/>
                    <a:pt x="3251" y="2180"/>
                    <a:pt x="3215" y="2203"/>
                  </a:cubicBezTo>
                  <a:lnTo>
                    <a:pt x="3215" y="1965"/>
                  </a:lnTo>
                  <a:close/>
                  <a:moveTo>
                    <a:pt x="1001" y="1965"/>
                  </a:moveTo>
                  <a:lnTo>
                    <a:pt x="1001" y="2215"/>
                  </a:lnTo>
                  <a:cubicBezTo>
                    <a:pt x="953" y="2192"/>
                    <a:pt x="929" y="2144"/>
                    <a:pt x="929" y="2084"/>
                  </a:cubicBezTo>
                  <a:cubicBezTo>
                    <a:pt x="929" y="2037"/>
                    <a:pt x="941" y="2013"/>
                    <a:pt x="965" y="1977"/>
                  </a:cubicBezTo>
                  <a:cubicBezTo>
                    <a:pt x="989" y="1977"/>
                    <a:pt x="989" y="1977"/>
                    <a:pt x="1001" y="1965"/>
                  </a:cubicBezTo>
                  <a:close/>
                  <a:moveTo>
                    <a:pt x="2442" y="1406"/>
                  </a:moveTo>
                  <a:cubicBezTo>
                    <a:pt x="2513" y="1537"/>
                    <a:pt x="2632" y="1680"/>
                    <a:pt x="2811" y="1763"/>
                  </a:cubicBezTo>
                  <a:lnTo>
                    <a:pt x="2811" y="2323"/>
                  </a:lnTo>
                  <a:cubicBezTo>
                    <a:pt x="2834" y="2668"/>
                    <a:pt x="2549" y="2954"/>
                    <a:pt x="2191" y="2954"/>
                  </a:cubicBezTo>
                  <a:lnTo>
                    <a:pt x="2013" y="2954"/>
                  </a:lnTo>
                  <a:cubicBezTo>
                    <a:pt x="1668" y="2954"/>
                    <a:pt x="1382" y="2668"/>
                    <a:pt x="1382" y="2323"/>
                  </a:cubicBezTo>
                  <a:lnTo>
                    <a:pt x="1382" y="1799"/>
                  </a:lnTo>
                  <a:cubicBezTo>
                    <a:pt x="1644" y="1775"/>
                    <a:pt x="2084" y="1680"/>
                    <a:pt x="2442" y="1406"/>
                  </a:cubicBezTo>
                  <a:close/>
                  <a:moveTo>
                    <a:pt x="2311" y="3335"/>
                  </a:moveTo>
                  <a:lnTo>
                    <a:pt x="2322" y="3442"/>
                  </a:lnTo>
                  <a:lnTo>
                    <a:pt x="2096" y="3668"/>
                  </a:lnTo>
                  <a:lnTo>
                    <a:pt x="1894" y="3466"/>
                  </a:lnTo>
                  <a:lnTo>
                    <a:pt x="1894" y="3335"/>
                  </a:lnTo>
                  <a:close/>
                  <a:moveTo>
                    <a:pt x="2061" y="1"/>
                  </a:moveTo>
                  <a:cubicBezTo>
                    <a:pt x="1322" y="1"/>
                    <a:pt x="727" y="596"/>
                    <a:pt x="727" y="1322"/>
                  </a:cubicBezTo>
                  <a:lnTo>
                    <a:pt x="727" y="1668"/>
                  </a:lnTo>
                  <a:cubicBezTo>
                    <a:pt x="608" y="1775"/>
                    <a:pt x="525" y="1918"/>
                    <a:pt x="525" y="2096"/>
                  </a:cubicBezTo>
                  <a:cubicBezTo>
                    <a:pt x="525" y="2394"/>
                    <a:pt x="739" y="2632"/>
                    <a:pt x="1037" y="2656"/>
                  </a:cubicBezTo>
                  <a:cubicBezTo>
                    <a:pt x="1120" y="2894"/>
                    <a:pt x="1275" y="3096"/>
                    <a:pt x="1501" y="3216"/>
                  </a:cubicBezTo>
                  <a:lnTo>
                    <a:pt x="1501" y="3323"/>
                  </a:lnTo>
                  <a:lnTo>
                    <a:pt x="703" y="3632"/>
                  </a:lnTo>
                  <a:cubicBezTo>
                    <a:pt x="620" y="3668"/>
                    <a:pt x="1" y="3918"/>
                    <a:pt x="1" y="4716"/>
                  </a:cubicBezTo>
                  <a:lnTo>
                    <a:pt x="1" y="5418"/>
                  </a:lnTo>
                  <a:cubicBezTo>
                    <a:pt x="1" y="5525"/>
                    <a:pt x="84" y="5609"/>
                    <a:pt x="191" y="5609"/>
                  </a:cubicBezTo>
                  <a:lnTo>
                    <a:pt x="703" y="5609"/>
                  </a:lnTo>
                  <a:cubicBezTo>
                    <a:pt x="798" y="5609"/>
                    <a:pt x="894" y="5525"/>
                    <a:pt x="894" y="5418"/>
                  </a:cubicBezTo>
                  <a:cubicBezTo>
                    <a:pt x="894" y="5311"/>
                    <a:pt x="798" y="5228"/>
                    <a:pt x="703" y="5228"/>
                  </a:cubicBezTo>
                  <a:lnTo>
                    <a:pt x="406" y="5228"/>
                  </a:lnTo>
                  <a:lnTo>
                    <a:pt x="406" y="4716"/>
                  </a:lnTo>
                  <a:cubicBezTo>
                    <a:pt x="406" y="4168"/>
                    <a:pt x="834" y="4025"/>
                    <a:pt x="846" y="4001"/>
                  </a:cubicBezTo>
                  <a:lnTo>
                    <a:pt x="858" y="4001"/>
                  </a:lnTo>
                  <a:lnTo>
                    <a:pt x="1608" y="3727"/>
                  </a:lnTo>
                  <a:lnTo>
                    <a:pt x="1989" y="4108"/>
                  </a:lnTo>
                  <a:cubicBezTo>
                    <a:pt x="2025" y="4144"/>
                    <a:pt x="2084" y="4168"/>
                    <a:pt x="2132" y="4168"/>
                  </a:cubicBezTo>
                  <a:cubicBezTo>
                    <a:pt x="2191" y="4168"/>
                    <a:pt x="2227" y="4144"/>
                    <a:pt x="2263" y="4108"/>
                  </a:cubicBezTo>
                  <a:lnTo>
                    <a:pt x="2632" y="3727"/>
                  </a:lnTo>
                  <a:lnTo>
                    <a:pt x="3382" y="4025"/>
                  </a:lnTo>
                  <a:lnTo>
                    <a:pt x="3394" y="4025"/>
                  </a:lnTo>
                  <a:cubicBezTo>
                    <a:pt x="3406" y="4025"/>
                    <a:pt x="3835" y="4180"/>
                    <a:pt x="3835" y="4739"/>
                  </a:cubicBezTo>
                  <a:lnTo>
                    <a:pt x="3835" y="5240"/>
                  </a:lnTo>
                  <a:lnTo>
                    <a:pt x="1334" y="5240"/>
                  </a:lnTo>
                  <a:cubicBezTo>
                    <a:pt x="1239" y="5240"/>
                    <a:pt x="1144" y="5335"/>
                    <a:pt x="1144" y="5430"/>
                  </a:cubicBezTo>
                  <a:cubicBezTo>
                    <a:pt x="1144" y="5537"/>
                    <a:pt x="1239" y="5632"/>
                    <a:pt x="1334" y="5632"/>
                  </a:cubicBezTo>
                  <a:lnTo>
                    <a:pt x="4049" y="5632"/>
                  </a:lnTo>
                  <a:cubicBezTo>
                    <a:pt x="4156" y="5632"/>
                    <a:pt x="4239" y="5537"/>
                    <a:pt x="4239" y="5430"/>
                  </a:cubicBezTo>
                  <a:lnTo>
                    <a:pt x="4239" y="4739"/>
                  </a:lnTo>
                  <a:cubicBezTo>
                    <a:pt x="4204" y="3918"/>
                    <a:pt x="3573" y="3668"/>
                    <a:pt x="3501" y="3632"/>
                  </a:cubicBezTo>
                  <a:lnTo>
                    <a:pt x="2715" y="3323"/>
                  </a:lnTo>
                  <a:lnTo>
                    <a:pt x="2715" y="3216"/>
                  </a:lnTo>
                  <a:cubicBezTo>
                    <a:pt x="2918" y="3096"/>
                    <a:pt x="3084" y="2894"/>
                    <a:pt x="3168" y="2656"/>
                  </a:cubicBezTo>
                  <a:cubicBezTo>
                    <a:pt x="3454" y="2620"/>
                    <a:pt x="3680" y="2382"/>
                    <a:pt x="3680" y="2096"/>
                  </a:cubicBezTo>
                  <a:cubicBezTo>
                    <a:pt x="3680" y="1918"/>
                    <a:pt x="3608" y="1775"/>
                    <a:pt x="3465" y="1668"/>
                  </a:cubicBezTo>
                  <a:lnTo>
                    <a:pt x="3465" y="1322"/>
                  </a:lnTo>
                  <a:cubicBezTo>
                    <a:pt x="3465" y="596"/>
                    <a:pt x="2870" y="1"/>
                    <a:pt x="21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7"/>
            <p:cNvSpPr/>
            <p:nvPr/>
          </p:nvSpPr>
          <p:spPr>
            <a:xfrm>
              <a:off x="7070872" y="2602600"/>
              <a:ext cx="134949" cy="179284"/>
            </a:xfrm>
            <a:custGeom>
              <a:rect b="b" l="l" r="r" t="t"/>
              <a:pathLst>
                <a:path extrusionOk="0" h="5633" w="4240">
                  <a:moveTo>
                    <a:pt x="2144" y="394"/>
                  </a:moveTo>
                  <a:cubicBezTo>
                    <a:pt x="2656" y="394"/>
                    <a:pt x="3073" y="810"/>
                    <a:pt x="3073" y="1311"/>
                  </a:cubicBezTo>
                  <a:lnTo>
                    <a:pt x="3073" y="1430"/>
                  </a:lnTo>
                  <a:lnTo>
                    <a:pt x="3049" y="1430"/>
                  </a:lnTo>
                  <a:cubicBezTo>
                    <a:pt x="2787" y="1370"/>
                    <a:pt x="2692" y="1001"/>
                    <a:pt x="2692" y="1001"/>
                  </a:cubicBezTo>
                  <a:cubicBezTo>
                    <a:pt x="2680" y="930"/>
                    <a:pt x="2620" y="870"/>
                    <a:pt x="2549" y="846"/>
                  </a:cubicBezTo>
                  <a:cubicBezTo>
                    <a:pt x="2540" y="845"/>
                    <a:pt x="2530" y="844"/>
                    <a:pt x="2521" y="844"/>
                  </a:cubicBezTo>
                  <a:cubicBezTo>
                    <a:pt x="2457" y="844"/>
                    <a:pt x="2389" y="878"/>
                    <a:pt x="2358" y="930"/>
                  </a:cubicBezTo>
                  <a:cubicBezTo>
                    <a:pt x="2001" y="1418"/>
                    <a:pt x="1203" y="1430"/>
                    <a:pt x="1192" y="1430"/>
                  </a:cubicBezTo>
                  <a:lnTo>
                    <a:pt x="1132" y="1430"/>
                  </a:lnTo>
                  <a:lnTo>
                    <a:pt x="1132" y="1311"/>
                  </a:lnTo>
                  <a:cubicBezTo>
                    <a:pt x="1132" y="810"/>
                    <a:pt x="1549" y="394"/>
                    <a:pt x="2061" y="394"/>
                  </a:cubicBezTo>
                  <a:close/>
                  <a:moveTo>
                    <a:pt x="3227" y="1965"/>
                  </a:moveTo>
                  <a:cubicBezTo>
                    <a:pt x="3263" y="2001"/>
                    <a:pt x="3275" y="2037"/>
                    <a:pt x="3275" y="2073"/>
                  </a:cubicBezTo>
                  <a:cubicBezTo>
                    <a:pt x="3275" y="2132"/>
                    <a:pt x="3239" y="2180"/>
                    <a:pt x="3216" y="2203"/>
                  </a:cubicBezTo>
                  <a:lnTo>
                    <a:pt x="3216" y="1965"/>
                  </a:lnTo>
                  <a:close/>
                  <a:moveTo>
                    <a:pt x="1001" y="1965"/>
                  </a:moveTo>
                  <a:lnTo>
                    <a:pt x="1001" y="2215"/>
                  </a:lnTo>
                  <a:cubicBezTo>
                    <a:pt x="953" y="2192"/>
                    <a:pt x="930" y="2144"/>
                    <a:pt x="930" y="2084"/>
                  </a:cubicBezTo>
                  <a:cubicBezTo>
                    <a:pt x="930" y="2037"/>
                    <a:pt x="941" y="2013"/>
                    <a:pt x="965" y="1977"/>
                  </a:cubicBezTo>
                  <a:cubicBezTo>
                    <a:pt x="989" y="1977"/>
                    <a:pt x="989" y="1977"/>
                    <a:pt x="1001" y="1965"/>
                  </a:cubicBezTo>
                  <a:close/>
                  <a:moveTo>
                    <a:pt x="2454" y="1406"/>
                  </a:moveTo>
                  <a:cubicBezTo>
                    <a:pt x="2525" y="1537"/>
                    <a:pt x="2644" y="1680"/>
                    <a:pt x="2823" y="1763"/>
                  </a:cubicBezTo>
                  <a:lnTo>
                    <a:pt x="2823" y="2323"/>
                  </a:lnTo>
                  <a:cubicBezTo>
                    <a:pt x="2835" y="2668"/>
                    <a:pt x="2549" y="2954"/>
                    <a:pt x="2204" y="2954"/>
                  </a:cubicBezTo>
                  <a:lnTo>
                    <a:pt x="2025" y="2954"/>
                  </a:lnTo>
                  <a:cubicBezTo>
                    <a:pt x="1680" y="2954"/>
                    <a:pt x="1406" y="2668"/>
                    <a:pt x="1406" y="2323"/>
                  </a:cubicBezTo>
                  <a:lnTo>
                    <a:pt x="1406" y="1799"/>
                  </a:lnTo>
                  <a:cubicBezTo>
                    <a:pt x="1656" y="1775"/>
                    <a:pt x="2120" y="1680"/>
                    <a:pt x="2454" y="1406"/>
                  </a:cubicBezTo>
                  <a:close/>
                  <a:moveTo>
                    <a:pt x="2311" y="3335"/>
                  </a:moveTo>
                  <a:lnTo>
                    <a:pt x="2323" y="3442"/>
                  </a:lnTo>
                  <a:lnTo>
                    <a:pt x="2096" y="3668"/>
                  </a:lnTo>
                  <a:lnTo>
                    <a:pt x="1894" y="3466"/>
                  </a:lnTo>
                  <a:lnTo>
                    <a:pt x="1894" y="3335"/>
                  </a:lnTo>
                  <a:close/>
                  <a:moveTo>
                    <a:pt x="2061" y="1"/>
                  </a:moveTo>
                  <a:cubicBezTo>
                    <a:pt x="1322" y="1"/>
                    <a:pt x="727" y="596"/>
                    <a:pt x="727" y="1322"/>
                  </a:cubicBezTo>
                  <a:lnTo>
                    <a:pt x="727" y="1668"/>
                  </a:lnTo>
                  <a:cubicBezTo>
                    <a:pt x="608" y="1775"/>
                    <a:pt x="525" y="1918"/>
                    <a:pt x="525" y="2096"/>
                  </a:cubicBezTo>
                  <a:cubicBezTo>
                    <a:pt x="525" y="2394"/>
                    <a:pt x="739" y="2632"/>
                    <a:pt x="1037" y="2656"/>
                  </a:cubicBezTo>
                  <a:cubicBezTo>
                    <a:pt x="1120" y="2894"/>
                    <a:pt x="1275" y="3096"/>
                    <a:pt x="1501" y="3216"/>
                  </a:cubicBezTo>
                  <a:lnTo>
                    <a:pt x="1501" y="3323"/>
                  </a:lnTo>
                  <a:lnTo>
                    <a:pt x="703" y="3632"/>
                  </a:lnTo>
                  <a:cubicBezTo>
                    <a:pt x="620" y="3668"/>
                    <a:pt x="1" y="3918"/>
                    <a:pt x="1" y="4716"/>
                  </a:cubicBezTo>
                  <a:lnTo>
                    <a:pt x="1" y="5418"/>
                  </a:lnTo>
                  <a:cubicBezTo>
                    <a:pt x="1" y="5525"/>
                    <a:pt x="84" y="5609"/>
                    <a:pt x="191" y="5609"/>
                  </a:cubicBezTo>
                  <a:lnTo>
                    <a:pt x="703" y="5609"/>
                  </a:lnTo>
                  <a:cubicBezTo>
                    <a:pt x="799" y="5609"/>
                    <a:pt x="894" y="5525"/>
                    <a:pt x="894" y="5418"/>
                  </a:cubicBezTo>
                  <a:cubicBezTo>
                    <a:pt x="894" y="5311"/>
                    <a:pt x="799" y="5228"/>
                    <a:pt x="703" y="5228"/>
                  </a:cubicBezTo>
                  <a:lnTo>
                    <a:pt x="406" y="5228"/>
                  </a:lnTo>
                  <a:lnTo>
                    <a:pt x="406" y="4716"/>
                  </a:lnTo>
                  <a:cubicBezTo>
                    <a:pt x="406" y="4168"/>
                    <a:pt x="834" y="4025"/>
                    <a:pt x="846" y="4001"/>
                  </a:cubicBezTo>
                  <a:lnTo>
                    <a:pt x="858" y="4001"/>
                  </a:lnTo>
                  <a:lnTo>
                    <a:pt x="1608" y="3727"/>
                  </a:lnTo>
                  <a:lnTo>
                    <a:pt x="1989" y="4108"/>
                  </a:lnTo>
                  <a:cubicBezTo>
                    <a:pt x="2025" y="4144"/>
                    <a:pt x="2084" y="4168"/>
                    <a:pt x="2132" y="4168"/>
                  </a:cubicBezTo>
                  <a:cubicBezTo>
                    <a:pt x="2192" y="4168"/>
                    <a:pt x="2227" y="4144"/>
                    <a:pt x="2263" y="4108"/>
                  </a:cubicBezTo>
                  <a:lnTo>
                    <a:pt x="2632" y="3727"/>
                  </a:lnTo>
                  <a:lnTo>
                    <a:pt x="3382" y="4025"/>
                  </a:lnTo>
                  <a:lnTo>
                    <a:pt x="3394" y="4025"/>
                  </a:lnTo>
                  <a:cubicBezTo>
                    <a:pt x="3406" y="4025"/>
                    <a:pt x="3835" y="4180"/>
                    <a:pt x="3835" y="4739"/>
                  </a:cubicBezTo>
                  <a:lnTo>
                    <a:pt x="3835" y="5240"/>
                  </a:lnTo>
                  <a:lnTo>
                    <a:pt x="1334" y="5240"/>
                  </a:lnTo>
                  <a:cubicBezTo>
                    <a:pt x="1239" y="5240"/>
                    <a:pt x="1144" y="5335"/>
                    <a:pt x="1144" y="5430"/>
                  </a:cubicBezTo>
                  <a:cubicBezTo>
                    <a:pt x="1144" y="5537"/>
                    <a:pt x="1239" y="5632"/>
                    <a:pt x="1334" y="5632"/>
                  </a:cubicBezTo>
                  <a:lnTo>
                    <a:pt x="4049" y="5632"/>
                  </a:lnTo>
                  <a:cubicBezTo>
                    <a:pt x="4156" y="5632"/>
                    <a:pt x="4240" y="5537"/>
                    <a:pt x="4240" y="5430"/>
                  </a:cubicBezTo>
                  <a:lnTo>
                    <a:pt x="4240" y="4739"/>
                  </a:lnTo>
                  <a:cubicBezTo>
                    <a:pt x="4216" y="3918"/>
                    <a:pt x="3573" y="3668"/>
                    <a:pt x="3501" y="3632"/>
                  </a:cubicBezTo>
                  <a:lnTo>
                    <a:pt x="2716" y="3323"/>
                  </a:lnTo>
                  <a:lnTo>
                    <a:pt x="2716" y="3216"/>
                  </a:lnTo>
                  <a:cubicBezTo>
                    <a:pt x="2918" y="3096"/>
                    <a:pt x="3085" y="2894"/>
                    <a:pt x="3168" y="2656"/>
                  </a:cubicBezTo>
                  <a:cubicBezTo>
                    <a:pt x="3454" y="2620"/>
                    <a:pt x="3680" y="2382"/>
                    <a:pt x="3680" y="2096"/>
                  </a:cubicBezTo>
                  <a:cubicBezTo>
                    <a:pt x="3680" y="1918"/>
                    <a:pt x="3608" y="1775"/>
                    <a:pt x="3466" y="1668"/>
                  </a:cubicBezTo>
                  <a:lnTo>
                    <a:pt x="3466" y="1322"/>
                  </a:lnTo>
                  <a:cubicBezTo>
                    <a:pt x="3466" y="596"/>
                    <a:pt x="2870" y="1"/>
                    <a:pt x="21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9" name="Google Shape;569;p27"/>
          <p:cNvSpPr/>
          <p:nvPr/>
        </p:nvSpPr>
        <p:spPr>
          <a:xfrm>
            <a:off x="5460895" y="3535222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0" name="Google Shape;570;p27"/>
          <p:cNvGrpSpPr/>
          <p:nvPr/>
        </p:nvGrpSpPr>
        <p:grpSpPr>
          <a:xfrm>
            <a:off x="5521258" y="3577082"/>
            <a:ext cx="214083" cy="237587"/>
            <a:chOff x="6219391" y="3816756"/>
            <a:chExt cx="356627" cy="334252"/>
          </a:xfrm>
        </p:grpSpPr>
        <p:sp>
          <p:nvSpPr>
            <p:cNvPr id="571" name="Google Shape;571;p27"/>
            <p:cNvSpPr/>
            <p:nvPr/>
          </p:nvSpPr>
          <p:spPr>
            <a:xfrm>
              <a:off x="6219391" y="3816756"/>
              <a:ext cx="306594" cy="334252"/>
            </a:xfrm>
            <a:custGeom>
              <a:rect b="b" l="l" r="r" t="t"/>
              <a:pathLst>
                <a:path extrusionOk="0" h="10502" w="9633">
                  <a:moveTo>
                    <a:pt x="8394" y="4179"/>
                  </a:moveTo>
                  <a:cubicBezTo>
                    <a:pt x="8906" y="4251"/>
                    <a:pt x="9299" y="4703"/>
                    <a:pt x="9299" y="5239"/>
                  </a:cubicBezTo>
                  <a:cubicBezTo>
                    <a:pt x="9299" y="5775"/>
                    <a:pt x="8906" y="6215"/>
                    <a:pt x="8394" y="6299"/>
                  </a:cubicBezTo>
                  <a:lnTo>
                    <a:pt x="8394" y="4179"/>
                  </a:lnTo>
                  <a:close/>
                  <a:moveTo>
                    <a:pt x="1203" y="4013"/>
                  </a:moveTo>
                  <a:lnTo>
                    <a:pt x="1203" y="6489"/>
                  </a:lnTo>
                  <a:lnTo>
                    <a:pt x="846" y="6489"/>
                  </a:lnTo>
                  <a:cubicBezTo>
                    <a:pt x="548" y="6489"/>
                    <a:pt x="310" y="6251"/>
                    <a:pt x="310" y="5953"/>
                  </a:cubicBezTo>
                  <a:lnTo>
                    <a:pt x="310" y="4549"/>
                  </a:lnTo>
                  <a:cubicBezTo>
                    <a:pt x="310" y="4251"/>
                    <a:pt x="548" y="4013"/>
                    <a:pt x="846" y="4013"/>
                  </a:cubicBezTo>
                  <a:close/>
                  <a:moveTo>
                    <a:pt x="2596" y="4001"/>
                  </a:moveTo>
                  <a:lnTo>
                    <a:pt x="2596" y="6489"/>
                  </a:lnTo>
                  <a:lnTo>
                    <a:pt x="1525" y="6489"/>
                  </a:lnTo>
                  <a:lnTo>
                    <a:pt x="1525" y="4001"/>
                  </a:lnTo>
                  <a:close/>
                  <a:moveTo>
                    <a:pt x="2799" y="7692"/>
                  </a:moveTo>
                  <a:lnTo>
                    <a:pt x="2799" y="8418"/>
                  </a:lnTo>
                  <a:lnTo>
                    <a:pt x="2477" y="8418"/>
                  </a:lnTo>
                  <a:lnTo>
                    <a:pt x="2679" y="7692"/>
                  </a:lnTo>
                  <a:close/>
                  <a:moveTo>
                    <a:pt x="2560" y="6811"/>
                  </a:moveTo>
                  <a:lnTo>
                    <a:pt x="1941" y="9121"/>
                  </a:lnTo>
                  <a:lnTo>
                    <a:pt x="1525" y="9121"/>
                  </a:lnTo>
                  <a:lnTo>
                    <a:pt x="1525" y="6811"/>
                  </a:lnTo>
                  <a:close/>
                  <a:moveTo>
                    <a:pt x="8061" y="310"/>
                  </a:moveTo>
                  <a:lnTo>
                    <a:pt x="8061" y="10180"/>
                  </a:lnTo>
                  <a:lnTo>
                    <a:pt x="7335" y="10180"/>
                  </a:lnTo>
                  <a:lnTo>
                    <a:pt x="7335" y="3227"/>
                  </a:lnTo>
                  <a:cubicBezTo>
                    <a:pt x="7335" y="3132"/>
                    <a:pt x="7251" y="3060"/>
                    <a:pt x="7168" y="3060"/>
                  </a:cubicBezTo>
                  <a:cubicBezTo>
                    <a:pt x="7085" y="3060"/>
                    <a:pt x="7001" y="3132"/>
                    <a:pt x="7001" y="3227"/>
                  </a:cubicBezTo>
                  <a:lnTo>
                    <a:pt x="7001" y="9085"/>
                  </a:lnTo>
                  <a:cubicBezTo>
                    <a:pt x="6799" y="8811"/>
                    <a:pt x="6489" y="8406"/>
                    <a:pt x="6085" y="8013"/>
                  </a:cubicBezTo>
                  <a:cubicBezTo>
                    <a:pt x="5620" y="7573"/>
                    <a:pt x="5144" y="7216"/>
                    <a:pt x="4656" y="6966"/>
                  </a:cubicBezTo>
                  <a:cubicBezTo>
                    <a:pt x="4084" y="6668"/>
                    <a:pt x="3525" y="6501"/>
                    <a:pt x="2941" y="6489"/>
                  </a:cubicBezTo>
                  <a:lnTo>
                    <a:pt x="2941" y="4001"/>
                  </a:lnTo>
                  <a:cubicBezTo>
                    <a:pt x="3525" y="3965"/>
                    <a:pt x="4084" y="3810"/>
                    <a:pt x="4656" y="3525"/>
                  </a:cubicBezTo>
                  <a:cubicBezTo>
                    <a:pt x="5144" y="3275"/>
                    <a:pt x="5620" y="2917"/>
                    <a:pt x="6085" y="2465"/>
                  </a:cubicBezTo>
                  <a:cubicBezTo>
                    <a:pt x="6489" y="2084"/>
                    <a:pt x="6799" y="1679"/>
                    <a:pt x="7001" y="1393"/>
                  </a:cubicBezTo>
                  <a:lnTo>
                    <a:pt x="7001" y="2441"/>
                  </a:lnTo>
                  <a:cubicBezTo>
                    <a:pt x="7001" y="2524"/>
                    <a:pt x="7085" y="2596"/>
                    <a:pt x="7168" y="2596"/>
                  </a:cubicBezTo>
                  <a:cubicBezTo>
                    <a:pt x="7251" y="2596"/>
                    <a:pt x="7335" y="2524"/>
                    <a:pt x="7335" y="2441"/>
                  </a:cubicBezTo>
                  <a:lnTo>
                    <a:pt x="7335" y="310"/>
                  </a:lnTo>
                  <a:close/>
                  <a:moveTo>
                    <a:pt x="7168" y="0"/>
                  </a:moveTo>
                  <a:cubicBezTo>
                    <a:pt x="7085" y="0"/>
                    <a:pt x="7001" y="72"/>
                    <a:pt x="7001" y="167"/>
                  </a:cubicBezTo>
                  <a:lnTo>
                    <a:pt x="7001" y="822"/>
                  </a:lnTo>
                  <a:cubicBezTo>
                    <a:pt x="6906" y="977"/>
                    <a:pt x="6489" y="1620"/>
                    <a:pt x="5847" y="2251"/>
                  </a:cubicBezTo>
                  <a:cubicBezTo>
                    <a:pt x="5156" y="2905"/>
                    <a:pt x="4084" y="3691"/>
                    <a:pt x="2775" y="3691"/>
                  </a:cubicBezTo>
                  <a:lnTo>
                    <a:pt x="858" y="3691"/>
                  </a:lnTo>
                  <a:cubicBezTo>
                    <a:pt x="382" y="3691"/>
                    <a:pt x="1" y="4072"/>
                    <a:pt x="1" y="4549"/>
                  </a:cubicBezTo>
                  <a:lnTo>
                    <a:pt x="1" y="5953"/>
                  </a:lnTo>
                  <a:cubicBezTo>
                    <a:pt x="1" y="6430"/>
                    <a:pt x="382" y="6811"/>
                    <a:pt x="858" y="6811"/>
                  </a:cubicBezTo>
                  <a:lnTo>
                    <a:pt x="1215" y="6811"/>
                  </a:lnTo>
                  <a:lnTo>
                    <a:pt x="1215" y="9287"/>
                  </a:lnTo>
                  <a:cubicBezTo>
                    <a:pt x="1215" y="9371"/>
                    <a:pt x="1286" y="9454"/>
                    <a:pt x="1382" y="9454"/>
                  </a:cubicBezTo>
                  <a:lnTo>
                    <a:pt x="2084" y="9454"/>
                  </a:lnTo>
                  <a:cubicBezTo>
                    <a:pt x="2156" y="9454"/>
                    <a:pt x="2215" y="9406"/>
                    <a:pt x="2239" y="9335"/>
                  </a:cubicBezTo>
                  <a:lnTo>
                    <a:pt x="2394" y="8751"/>
                  </a:lnTo>
                  <a:lnTo>
                    <a:pt x="2953" y="8751"/>
                  </a:lnTo>
                  <a:cubicBezTo>
                    <a:pt x="3049" y="8751"/>
                    <a:pt x="3120" y="8680"/>
                    <a:pt x="3120" y="8585"/>
                  </a:cubicBezTo>
                  <a:lnTo>
                    <a:pt x="3120" y="7525"/>
                  </a:lnTo>
                  <a:cubicBezTo>
                    <a:pt x="3120" y="7442"/>
                    <a:pt x="3049" y="7370"/>
                    <a:pt x="2953" y="7370"/>
                  </a:cubicBezTo>
                  <a:lnTo>
                    <a:pt x="2763" y="7370"/>
                  </a:lnTo>
                  <a:lnTo>
                    <a:pt x="2918" y="6811"/>
                  </a:lnTo>
                  <a:cubicBezTo>
                    <a:pt x="4168" y="6858"/>
                    <a:pt x="5192" y="7620"/>
                    <a:pt x="5858" y="8263"/>
                  </a:cubicBezTo>
                  <a:cubicBezTo>
                    <a:pt x="6513" y="8882"/>
                    <a:pt x="6930" y="9525"/>
                    <a:pt x="7025" y="9692"/>
                  </a:cubicBezTo>
                  <a:lnTo>
                    <a:pt x="7025" y="10347"/>
                  </a:lnTo>
                  <a:cubicBezTo>
                    <a:pt x="7025" y="10430"/>
                    <a:pt x="7097" y="10502"/>
                    <a:pt x="7180" y="10502"/>
                  </a:cubicBezTo>
                  <a:lnTo>
                    <a:pt x="8240" y="10502"/>
                  </a:lnTo>
                  <a:cubicBezTo>
                    <a:pt x="8335" y="10502"/>
                    <a:pt x="8406" y="10430"/>
                    <a:pt x="8406" y="10347"/>
                  </a:cubicBezTo>
                  <a:lnTo>
                    <a:pt x="8406" y="6632"/>
                  </a:lnTo>
                  <a:cubicBezTo>
                    <a:pt x="9109" y="6549"/>
                    <a:pt x="9633" y="5965"/>
                    <a:pt x="9633" y="5251"/>
                  </a:cubicBezTo>
                  <a:cubicBezTo>
                    <a:pt x="9621" y="4537"/>
                    <a:pt x="9085" y="3941"/>
                    <a:pt x="8394" y="3870"/>
                  </a:cubicBezTo>
                  <a:lnTo>
                    <a:pt x="8394" y="167"/>
                  </a:lnTo>
                  <a:cubicBezTo>
                    <a:pt x="8394" y="72"/>
                    <a:pt x="8311" y="0"/>
                    <a:pt x="82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7"/>
            <p:cNvSpPr/>
            <p:nvPr/>
          </p:nvSpPr>
          <p:spPr>
            <a:xfrm>
              <a:off x="6549060" y="3978567"/>
              <a:ext cx="26958" cy="10630"/>
            </a:xfrm>
            <a:custGeom>
              <a:rect b="b" l="l" r="r" t="t"/>
              <a:pathLst>
                <a:path extrusionOk="0" h="334" w="847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680" y="334"/>
                  </a:lnTo>
                  <a:cubicBezTo>
                    <a:pt x="763" y="334"/>
                    <a:pt x="846" y="262"/>
                    <a:pt x="846" y="167"/>
                  </a:cubicBezTo>
                  <a:cubicBezTo>
                    <a:pt x="846" y="84"/>
                    <a:pt x="775" y="0"/>
                    <a:pt x="6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7"/>
            <p:cNvSpPr/>
            <p:nvPr/>
          </p:nvSpPr>
          <p:spPr>
            <a:xfrm>
              <a:off x="6525572" y="3915357"/>
              <a:ext cx="24666" cy="22311"/>
            </a:xfrm>
            <a:custGeom>
              <a:rect b="b" l="l" r="r" t="t"/>
              <a:pathLst>
                <a:path extrusionOk="0" h="701" w="775">
                  <a:moveTo>
                    <a:pt x="605" y="1"/>
                  </a:moveTo>
                  <a:cubicBezTo>
                    <a:pt x="563" y="1"/>
                    <a:pt x="519" y="16"/>
                    <a:pt x="477" y="46"/>
                  </a:cubicBezTo>
                  <a:lnTo>
                    <a:pt x="108" y="415"/>
                  </a:lnTo>
                  <a:cubicBezTo>
                    <a:pt x="1" y="522"/>
                    <a:pt x="84" y="700"/>
                    <a:pt x="227" y="700"/>
                  </a:cubicBezTo>
                  <a:cubicBezTo>
                    <a:pt x="275" y="700"/>
                    <a:pt x="322" y="677"/>
                    <a:pt x="346" y="653"/>
                  </a:cubicBezTo>
                  <a:lnTo>
                    <a:pt x="715" y="284"/>
                  </a:lnTo>
                  <a:cubicBezTo>
                    <a:pt x="775" y="224"/>
                    <a:pt x="775" y="117"/>
                    <a:pt x="715" y="46"/>
                  </a:cubicBezTo>
                  <a:cubicBezTo>
                    <a:pt x="685" y="16"/>
                    <a:pt x="647" y="1"/>
                    <a:pt x="6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7"/>
            <p:cNvSpPr/>
            <p:nvPr/>
          </p:nvSpPr>
          <p:spPr>
            <a:xfrm>
              <a:off x="6527099" y="4030191"/>
              <a:ext cx="23139" cy="22661"/>
            </a:xfrm>
            <a:custGeom>
              <a:rect b="b" l="l" r="r" t="t"/>
              <a:pathLst>
                <a:path extrusionOk="0" h="712" w="727">
                  <a:moveTo>
                    <a:pt x="183" y="1"/>
                  </a:moveTo>
                  <a:cubicBezTo>
                    <a:pt x="140" y="1"/>
                    <a:pt x="96" y="15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lnTo>
                    <a:pt x="429" y="664"/>
                  </a:lnTo>
                  <a:cubicBezTo>
                    <a:pt x="466" y="696"/>
                    <a:pt x="505" y="711"/>
                    <a:pt x="543" y="711"/>
                  </a:cubicBezTo>
                  <a:cubicBezTo>
                    <a:pt x="590" y="711"/>
                    <a:pt x="634" y="687"/>
                    <a:pt x="667" y="641"/>
                  </a:cubicBezTo>
                  <a:cubicBezTo>
                    <a:pt x="727" y="569"/>
                    <a:pt x="727" y="486"/>
                    <a:pt x="667" y="426"/>
                  </a:cubicBezTo>
                  <a:lnTo>
                    <a:pt x="298" y="45"/>
                  </a:lnTo>
                  <a:cubicBezTo>
                    <a:pt x="268" y="15"/>
                    <a:pt x="227" y="1"/>
                    <a:pt x="1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5" name="Google Shape;575;p27"/>
          <p:cNvSpPr/>
          <p:nvPr/>
        </p:nvSpPr>
        <p:spPr>
          <a:xfrm>
            <a:off x="5460295" y="4088072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27"/>
          <p:cNvSpPr/>
          <p:nvPr/>
        </p:nvSpPr>
        <p:spPr>
          <a:xfrm>
            <a:off x="5460895" y="4640922"/>
            <a:ext cx="336000" cy="334200"/>
          </a:xfrm>
          <a:prstGeom prst="ellipse">
            <a:avLst/>
          </a:prstGeom>
          <a:solidFill>
            <a:srgbClr val="30475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7" name="Google Shape;577;p27"/>
          <p:cNvGrpSpPr/>
          <p:nvPr/>
        </p:nvGrpSpPr>
        <p:grpSpPr>
          <a:xfrm>
            <a:off x="5521855" y="4738535"/>
            <a:ext cx="214103" cy="176879"/>
            <a:chOff x="3097241" y="2433564"/>
            <a:chExt cx="344883" cy="343387"/>
          </a:xfrm>
        </p:grpSpPr>
        <p:sp>
          <p:nvSpPr>
            <p:cNvPr id="578" name="Google Shape;578;p27"/>
            <p:cNvSpPr/>
            <p:nvPr/>
          </p:nvSpPr>
          <p:spPr>
            <a:xfrm>
              <a:off x="3151825" y="2465806"/>
              <a:ext cx="235746" cy="311146"/>
            </a:xfrm>
            <a:custGeom>
              <a:rect b="b" l="l" r="r" t="t"/>
              <a:pathLst>
                <a:path extrusionOk="0" h="9776" w="7407">
                  <a:moveTo>
                    <a:pt x="3703" y="322"/>
                  </a:moveTo>
                  <a:cubicBezTo>
                    <a:pt x="5573" y="322"/>
                    <a:pt x="7097" y="1846"/>
                    <a:pt x="7097" y="3715"/>
                  </a:cubicBezTo>
                  <a:cubicBezTo>
                    <a:pt x="7097" y="5239"/>
                    <a:pt x="6144" y="6728"/>
                    <a:pt x="5358" y="7704"/>
                  </a:cubicBezTo>
                  <a:cubicBezTo>
                    <a:pt x="4656" y="8573"/>
                    <a:pt x="3953" y="9192"/>
                    <a:pt x="3703" y="9418"/>
                  </a:cubicBezTo>
                  <a:cubicBezTo>
                    <a:pt x="3441" y="9192"/>
                    <a:pt x="2751" y="8573"/>
                    <a:pt x="2048" y="7704"/>
                  </a:cubicBezTo>
                  <a:cubicBezTo>
                    <a:pt x="1263" y="6728"/>
                    <a:pt x="310" y="5239"/>
                    <a:pt x="310" y="3715"/>
                  </a:cubicBezTo>
                  <a:cubicBezTo>
                    <a:pt x="310" y="1846"/>
                    <a:pt x="1822" y="322"/>
                    <a:pt x="3703" y="322"/>
                  </a:cubicBezTo>
                  <a:close/>
                  <a:moveTo>
                    <a:pt x="3703" y="1"/>
                  </a:moveTo>
                  <a:cubicBezTo>
                    <a:pt x="1667" y="1"/>
                    <a:pt x="0" y="1668"/>
                    <a:pt x="0" y="3704"/>
                  </a:cubicBezTo>
                  <a:cubicBezTo>
                    <a:pt x="0" y="4418"/>
                    <a:pt x="191" y="5192"/>
                    <a:pt x="560" y="5978"/>
                  </a:cubicBezTo>
                  <a:cubicBezTo>
                    <a:pt x="858" y="6609"/>
                    <a:pt x="1274" y="7263"/>
                    <a:pt x="1798" y="7894"/>
                  </a:cubicBezTo>
                  <a:cubicBezTo>
                    <a:pt x="2691" y="9002"/>
                    <a:pt x="3549" y="9716"/>
                    <a:pt x="3596" y="9740"/>
                  </a:cubicBezTo>
                  <a:cubicBezTo>
                    <a:pt x="3626" y="9764"/>
                    <a:pt x="3665" y="9776"/>
                    <a:pt x="3700" y="9776"/>
                  </a:cubicBezTo>
                  <a:cubicBezTo>
                    <a:pt x="3736" y="9776"/>
                    <a:pt x="3769" y="9764"/>
                    <a:pt x="3787" y="9740"/>
                  </a:cubicBezTo>
                  <a:cubicBezTo>
                    <a:pt x="3822" y="9716"/>
                    <a:pt x="4703" y="9002"/>
                    <a:pt x="5596" y="7894"/>
                  </a:cubicBezTo>
                  <a:cubicBezTo>
                    <a:pt x="6108" y="7252"/>
                    <a:pt x="6525" y="6609"/>
                    <a:pt x="6823" y="5978"/>
                  </a:cubicBezTo>
                  <a:cubicBezTo>
                    <a:pt x="7204" y="5192"/>
                    <a:pt x="7394" y="4418"/>
                    <a:pt x="7394" y="3704"/>
                  </a:cubicBezTo>
                  <a:cubicBezTo>
                    <a:pt x="7406" y="1668"/>
                    <a:pt x="5739" y="1"/>
                    <a:pt x="37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27"/>
            <p:cNvSpPr/>
            <p:nvPr/>
          </p:nvSpPr>
          <p:spPr>
            <a:xfrm>
              <a:off x="3179483" y="2492732"/>
              <a:ext cx="181926" cy="181894"/>
            </a:xfrm>
            <a:custGeom>
              <a:rect b="b" l="l" r="r" t="t"/>
              <a:pathLst>
                <a:path extrusionOk="0" h="5715" w="5716">
                  <a:moveTo>
                    <a:pt x="2858" y="0"/>
                  </a:moveTo>
                  <a:cubicBezTo>
                    <a:pt x="1286" y="0"/>
                    <a:pt x="1" y="1286"/>
                    <a:pt x="1" y="2858"/>
                  </a:cubicBezTo>
                  <a:cubicBezTo>
                    <a:pt x="1" y="4441"/>
                    <a:pt x="1286" y="5715"/>
                    <a:pt x="2858" y="5715"/>
                  </a:cubicBezTo>
                  <a:cubicBezTo>
                    <a:pt x="4442" y="5715"/>
                    <a:pt x="5716" y="4429"/>
                    <a:pt x="5716" y="2858"/>
                  </a:cubicBezTo>
                  <a:cubicBezTo>
                    <a:pt x="5692" y="2131"/>
                    <a:pt x="5418" y="1429"/>
                    <a:pt x="4918" y="893"/>
                  </a:cubicBezTo>
                  <a:cubicBezTo>
                    <a:pt x="4888" y="863"/>
                    <a:pt x="4846" y="848"/>
                    <a:pt x="4805" y="848"/>
                  </a:cubicBezTo>
                  <a:cubicBezTo>
                    <a:pt x="4763" y="848"/>
                    <a:pt x="4721" y="863"/>
                    <a:pt x="4692" y="893"/>
                  </a:cubicBezTo>
                  <a:cubicBezTo>
                    <a:pt x="4632" y="953"/>
                    <a:pt x="4632" y="1060"/>
                    <a:pt x="4692" y="1119"/>
                  </a:cubicBezTo>
                  <a:cubicBezTo>
                    <a:pt x="5144" y="1595"/>
                    <a:pt x="5394" y="2215"/>
                    <a:pt x="5394" y="2869"/>
                  </a:cubicBezTo>
                  <a:cubicBezTo>
                    <a:pt x="5394" y="4274"/>
                    <a:pt x="4251" y="5417"/>
                    <a:pt x="2846" y="5417"/>
                  </a:cubicBezTo>
                  <a:cubicBezTo>
                    <a:pt x="1453" y="5417"/>
                    <a:pt x="298" y="4274"/>
                    <a:pt x="298" y="2869"/>
                  </a:cubicBezTo>
                  <a:cubicBezTo>
                    <a:pt x="298" y="1476"/>
                    <a:pt x="1453" y="333"/>
                    <a:pt x="2846" y="333"/>
                  </a:cubicBezTo>
                  <a:cubicBezTo>
                    <a:pt x="3299" y="333"/>
                    <a:pt x="3739" y="452"/>
                    <a:pt x="4132" y="667"/>
                  </a:cubicBezTo>
                  <a:cubicBezTo>
                    <a:pt x="4157" y="683"/>
                    <a:pt x="4185" y="691"/>
                    <a:pt x="4214" y="691"/>
                  </a:cubicBezTo>
                  <a:cubicBezTo>
                    <a:pt x="4269" y="691"/>
                    <a:pt x="4323" y="662"/>
                    <a:pt x="4346" y="607"/>
                  </a:cubicBezTo>
                  <a:cubicBezTo>
                    <a:pt x="4394" y="536"/>
                    <a:pt x="4370" y="429"/>
                    <a:pt x="4287" y="393"/>
                  </a:cubicBezTo>
                  <a:cubicBezTo>
                    <a:pt x="3858" y="131"/>
                    <a:pt x="3370" y="0"/>
                    <a:pt x="28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27"/>
            <p:cNvSpPr/>
            <p:nvPr/>
          </p:nvSpPr>
          <p:spPr>
            <a:xfrm>
              <a:off x="3242024" y="2524941"/>
              <a:ext cx="54202" cy="117857"/>
            </a:xfrm>
            <a:custGeom>
              <a:rect b="b" l="l" r="r" t="t"/>
              <a:pathLst>
                <a:path extrusionOk="0" h="3703" w="1703">
                  <a:moveTo>
                    <a:pt x="857" y="0"/>
                  </a:moveTo>
                  <a:cubicBezTo>
                    <a:pt x="762" y="0"/>
                    <a:pt x="691" y="71"/>
                    <a:pt x="691" y="167"/>
                  </a:cubicBezTo>
                  <a:lnTo>
                    <a:pt x="691" y="524"/>
                  </a:lnTo>
                  <a:cubicBezTo>
                    <a:pt x="322" y="560"/>
                    <a:pt x="24" y="881"/>
                    <a:pt x="24" y="1262"/>
                  </a:cubicBezTo>
                  <a:cubicBezTo>
                    <a:pt x="24" y="1679"/>
                    <a:pt x="357" y="2012"/>
                    <a:pt x="762" y="2012"/>
                  </a:cubicBezTo>
                  <a:lnTo>
                    <a:pt x="929" y="2012"/>
                  </a:lnTo>
                  <a:cubicBezTo>
                    <a:pt x="1167" y="2012"/>
                    <a:pt x="1357" y="2203"/>
                    <a:pt x="1357" y="2441"/>
                  </a:cubicBezTo>
                  <a:cubicBezTo>
                    <a:pt x="1357" y="2679"/>
                    <a:pt x="1167" y="2869"/>
                    <a:pt x="929" y="2869"/>
                  </a:cubicBezTo>
                  <a:lnTo>
                    <a:pt x="679" y="2869"/>
                  </a:lnTo>
                  <a:cubicBezTo>
                    <a:pt x="476" y="2869"/>
                    <a:pt x="334" y="2703"/>
                    <a:pt x="334" y="2524"/>
                  </a:cubicBezTo>
                  <a:cubicBezTo>
                    <a:pt x="334" y="2441"/>
                    <a:pt x="262" y="2369"/>
                    <a:pt x="167" y="2369"/>
                  </a:cubicBezTo>
                  <a:cubicBezTo>
                    <a:pt x="83" y="2369"/>
                    <a:pt x="0" y="2441"/>
                    <a:pt x="0" y="2524"/>
                  </a:cubicBezTo>
                  <a:cubicBezTo>
                    <a:pt x="0" y="2905"/>
                    <a:pt x="298" y="3203"/>
                    <a:pt x="679" y="3203"/>
                  </a:cubicBezTo>
                  <a:lnTo>
                    <a:pt x="691" y="3203"/>
                  </a:lnTo>
                  <a:lnTo>
                    <a:pt x="691" y="3536"/>
                  </a:lnTo>
                  <a:cubicBezTo>
                    <a:pt x="691" y="3631"/>
                    <a:pt x="762" y="3703"/>
                    <a:pt x="857" y="3703"/>
                  </a:cubicBezTo>
                  <a:cubicBezTo>
                    <a:pt x="941" y="3703"/>
                    <a:pt x="1012" y="3631"/>
                    <a:pt x="1012" y="3536"/>
                  </a:cubicBezTo>
                  <a:lnTo>
                    <a:pt x="1012" y="3179"/>
                  </a:lnTo>
                  <a:cubicBezTo>
                    <a:pt x="1393" y="3143"/>
                    <a:pt x="1691" y="2822"/>
                    <a:pt x="1691" y="2441"/>
                  </a:cubicBezTo>
                  <a:cubicBezTo>
                    <a:pt x="1691" y="2024"/>
                    <a:pt x="1346" y="1691"/>
                    <a:pt x="941" y="1691"/>
                  </a:cubicBezTo>
                  <a:lnTo>
                    <a:pt x="774" y="1691"/>
                  </a:lnTo>
                  <a:cubicBezTo>
                    <a:pt x="536" y="1691"/>
                    <a:pt x="345" y="1500"/>
                    <a:pt x="345" y="1262"/>
                  </a:cubicBezTo>
                  <a:cubicBezTo>
                    <a:pt x="345" y="1024"/>
                    <a:pt x="536" y="833"/>
                    <a:pt x="774" y="833"/>
                  </a:cubicBezTo>
                  <a:lnTo>
                    <a:pt x="1036" y="833"/>
                  </a:lnTo>
                  <a:cubicBezTo>
                    <a:pt x="1226" y="833"/>
                    <a:pt x="1369" y="1000"/>
                    <a:pt x="1369" y="1179"/>
                  </a:cubicBezTo>
                  <a:lnTo>
                    <a:pt x="1369" y="1345"/>
                  </a:lnTo>
                  <a:cubicBezTo>
                    <a:pt x="1393" y="1429"/>
                    <a:pt x="1453" y="1500"/>
                    <a:pt x="1536" y="1500"/>
                  </a:cubicBezTo>
                  <a:cubicBezTo>
                    <a:pt x="1631" y="1500"/>
                    <a:pt x="1703" y="1429"/>
                    <a:pt x="1703" y="1345"/>
                  </a:cubicBezTo>
                  <a:lnTo>
                    <a:pt x="1703" y="1179"/>
                  </a:lnTo>
                  <a:cubicBezTo>
                    <a:pt x="1703" y="810"/>
                    <a:pt x="1405" y="512"/>
                    <a:pt x="1036" y="512"/>
                  </a:cubicBezTo>
                  <a:lnTo>
                    <a:pt x="1012" y="512"/>
                  </a:lnTo>
                  <a:lnTo>
                    <a:pt x="1012" y="167"/>
                  </a:lnTo>
                  <a:cubicBezTo>
                    <a:pt x="1012" y="71"/>
                    <a:pt x="941" y="0"/>
                    <a:pt x="8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7"/>
            <p:cNvSpPr/>
            <p:nvPr/>
          </p:nvSpPr>
          <p:spPr>
            <a:xfrm>
              <a:off x="3390945" y="2433724"/>
              <a:ext cx="51179" cy="85934"/>
            </a:xfrm>
            <a:custGeom>
              <a:rect b="b" l="l" r="r" t="t"/>
              <a:pathLst>
                <a:path extrusionOk="0" h="2700" w="1608">
                  <a:moveTo>
                    <a:pt x="182" y="1"/>
                  </a:moveTo>
                  <a:cubicBezTo>
                    <a:pt x="134" y="1"/>
                    <a:pt x="86" y="22"/>
                    <a:pt x="48" y="68"/>
                  </a:cubicBezTo>
                  <a:cubicBezTo>
                    <a:pt x="0" y="140"/>
                    <a:pt x="12" y="235"/>
                    <a:pt x="84" y="294"/>
                  </a:cubicBezTo>
                  <a:cubicBezTo>
                    <a:pt x="834" y="794"/>
                    <a:pt x="1274" y="1628"/>
                    <a:pt x="1274" y="2545"/>
                  </a:cubicBezTo>
                  <a:cubicBezTo>
                    <a:pt x="1274" y="2628"/>
                    <a:pt x="1358" y="2699"/>
                    <a:pt x="1441" y="2699"/>
                  </a:cubicBezTo>
                  <a:cubicBezTo>
                    <a:pt x="1536" y="2699"/>
                    <a:pt x="1608" y="2628"/>
                    <a:pt x="1608" y="2545"/>
                  </a:cubicBezTo>
                  <a:cubicBezTo>
                    <a:pt x="1596" y="1533"/>
                    <a:pt x="1096" y="592"/>
                    <a:pt x="262" y="20"/>
                  </a:cubicBezTo>
                  <a:cubicBezTo>
                    <a:pt x="237" y="8"/>
                    <a:pt x="209" y="1"/>
                    <a:pt x="1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7"/>
            <p:cNvSpPr/>
            <p:nvPr/>
          </p:nvSpPr>
          <p:spPr>
            <a:xfrm>
              <a:off x="3360613" y="2478187"/>
              <a:ext cx="27340" cy="41471"/>
            </a:xfrm>
            <a:custGeom>
              <a:rect b="b" l="l" r="r" t="t"/>
              <a:pathLst>
                <a:path extrusionOk="0" h="1303" w="859">
                  <a:moveTo>
                    <a:pt x="177" y="1"/>
                  </a:moveTo>
                  <a:cubicBezTo>
                    <a:pt x="131" y="1"/>
                    <a:pt x="85" y="25"/>
                    <a:pt x="48" y="76"/>
                  </a:cubicBezTo>
                  <a:cubicBezTo>
                    <a:pt x="1" y="147"/>
                    <a:pt x="13" y="231"/>
                    <a:pt x="84" y="290"/>
                  </a:cubicBezTo>
                  <a:cubicBezTo>
                    <a:pt x="370" y="493"/>
                    <a:pt x="537" y="802"/>
                    <a:pt x="537" y="1148"/>
                  </a:cubicBezTo>
                  <a:cubicBezTo>
                    <a:pt x="537" y="1231"/>
                    <a:pt x="608" y="1302"/>
                    <a:pt x="703" y="1302"/>
                  </a:cubicBezTo>
                  <a:cubicBezTo>
                    <a:pt x="787" y="1302"/>
                    <a:pt x="858" y="1231"/>
                    <a:pt x="858" y="1148"/>
                  </a:cubicBezTo>
                  <a:cubicBezTo>
                    <a:pt x="858" y="683"/>
                    <a:pt x="644" y="278"/>
                    <a:pt x="263" y="28"/>
                  </a:cubicBezTo>
                  <a:cubicBezTo>
                    <a:pt x="235" y="10"/>
                    <a:pt x="206" y="1"/>
                    <a:pt x="1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27"/>
            <p:cNvSpPr/>
            <p:nvPr/>
          </p:nvSpPr>
          <p:spPr>
            <a:xfrm>
              <a:off x="3375795" y="2455939"/>
              <a:ext cx="39434" cy="63719"/>
            </a:xfrm>
            <a:custGeom>
              <a:rect b="b" l="l" r="r" t="t"/>
              <a:pathLst>
                <a:path extrusionOk="0" h="2002" w="1239">
                  <a:moveTo>
                    <a:pt x="183" y="0"/>
                  </a:moveTo>
                  <a:cubicBezTo>
                    <a:pt x="134" y="0"/>
                    <a:pt x="86" y="26"/>
                    <a:pt x="48" y="73"/>
                  </a:cubicBezTo>
                  <a:cubicBezTo>
                    <a:pt x="0" y="144"/>
                    <a:pt x="12" y="239"/>
                    <a:pt x="83" y="299"/>
                  </a:cubicBezTo>
                  <a:cubicBezTo>
                    <a:pt x="595" y="632"/>
                    <a:pt x="905" y="1216"/>
                    <a:pt x="905" y="1847"/>
                  </a:cubicBezTo>
                  <a:cubicBezTo>
                    <a:pt x="905" y="1930"/>
                    <a:pt x="976" y="2001"/>
                    <a:pt x="1072" y="2001"/>
                  </a:cubicBezTo>
                  <a:cubicBezTo>
                    <a:pt x="1155" y="2001"/>
                    <a:pt x="1238" y="1930"/>
                    <a:pt x="1238" y="1847"/>
                  </a:cubicBezTo>
                  <a:cubicBezTo>
                    <a:pt x="1238" y="1108"/>
                    <a:pt x="881" y="430"/>
                    <a:pt x="262" y="25"/>
                  </a:cubicBezTo>
                  <a:cubicBezTo>
                    <a:pt x="237" y="8"/>
                    <a:pt x="210" y="0"/>
                    <a:pt x="18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7"/>
            <p:cNvSpPr/>
            <p:nvPr/>
          </p:nvSpPr>
          <p:spPr>
            <a:xfrm>
              <a:off x="3097241" y="2433564"/>
              <a:ext cx="50829" cy="85711"/>
            </a:xfrm>
            <a:custGeom>
              <a:rect b="b" l="l" r="r" t="t"/>
              <a:pathLst>
                <a:path extrusionOk="0" h="2693" w="1597">
                  <a:moveTo>
                    <a:pt x="1408" y="1"/>
                  </a:moveTo>
                  <a:cubicBezTo>
                    <a:pt x="1378" y="1"/>
                    <a:pt x="1348" y="9"/>
                    <a:pt x="1323" y="25"/>
                  </a:cubicBezTo>
                  <a:cubicBezTo>
                    <a:pt x="489" y="597"/>
                    <a:pt x="1" y="1538"/>
                    <a:pt x="1" y="2526"/>
                  </a:cubicBezTo>
                  <a:cubicBezTo>
                    <a:pt x="1" y="2621"/>
                    <a:pt x="72" y="2692"/>
                    <a:pt x="168" y="2692"/>
                  </a:cubicBezTo>
                  <a:cubicBezTo>
                    <a:pt x="251" y="2692"/>
                    <a:pt x="322" y="2621"/>
                    <a:pt x="322" y="2526"/>
                  </a:cubicBezTo>
                  <a:cubicBezTo>
                    <a:pt x="322" y="1633"/>
                    <a:pt x="775" y="787"/>
                    <a:pt x="1513" y="275"/>
                  </a:cubicBezTo>
                  <a:cubicBezTo>
                    <a:pt x="1573" y="240"/>
                    <a:pt x="1596" y="133"/>
                    <a:pt x="1549" y="73"/>
                  </a:cubicBezTo>
                  <a:cubicBezTo>
                    <a:pt x="1518" y="27"/>
                    <a:pt x="1462" y="1"/>
                    <a:pt x="14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7"/>
            <p:cNvSpPr/>
            <p:nvPr/>
          </p:nvSpPr>
          <p:spPr>
            <a:xfrm>
              <a:off x="3151061" y="2477773"/>
              <a:ext cx="27690" cy="41503"/>
            </a:xfrm>
            <a:custGeom>
              <a:rect b="b" l="l" r="r" t="t"/>
              <a:pathLst>
                <a:path extrusionOk="0" h="1304" w="870">
                  <a:moveTo>
                    <a:pt x="681" y="1"/>
                  </a:moveTo>
                  <a:cubicBezTo>
                    <a:pt x="647" y="1"/>
                    <a:pt x="613" y="10"/>
                    <a:pt x="584" y="29"/>
                  </a:cubicBezTo>
                  <a:cubicBezTo>
                    <a:pt x="215" y="280"/>
                    <a:pt x="1" y="696"/>
                    <a:pt x="1" y="1137"/>
                  </a:cubicBezTo>
                  <a:cubicBezTo>
                    <a:pt x="1" y="1232"/>
                    <a:pt x="84" y="1303"/>
                    <a:pt x="167" y="1303"/>
                  </a:cubicBezTo>
                  <a:cubicBezTo>
                    <a:pt x="263" y="1303"/>
                    <a:pt x="334" y="1232"/>
                    <a:pt x="334" y="1137"/>
                  </a:cubicBezTo>
                  <a:cubicBezTo>
                    <a:pt x="334" y="803"/>
                    <a:pt x="501" y="482"/>
                    <a:pt x="775" y="291"/>
                  </a:cubicBezTo>
                  <a:cubicBezTo>
                    <a:pt x="834" y="244"/>
                    <a:pt x="870" y="149"/>
                    <a:pt x="810" y="65"/>
                  </a:cubicBezTo>
                  <a:cubicBezTo>
                    <a:pt x="782" y="22"/>
                    <a:pt x="732" y="1"/>
                    <a:pt x="68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27"/>
            <p:cNvSpPr/>
            <p:nvPr/>
          </p:nvSpPr>
          <p:spPr>
            <a:xfrm>
              <a:off x="3124167" y="2455939"/>
              <a:ext cx="39434" cy="63337"/>
            </a:xfrm>
            <a:custGeom>
              <a:rect b="b" l="l" r="r" t="t"/>
              <a:pathLst>
                <a:path extrusionOk="0" h="1990" w="1239">
                  <a:moveTo>
                    <a:pt x="1038" y="0"/>
                  </a:moveTo>
                  <a:cubicBezTo>
                    <a:pt x="1008" y="0"/>
                    <a:pt x="978" y="8"/>
                    <a:pt x="953" y="25"/>
                  </a:cubicBezTo>
                  <a:cubicBezTo>
                    <a:pt x="357" y="430"/>
                    <a:pt x="0" y="1108"/>
                    <a:pt x="0" y="1823"/>
                  </a:cubicBezTo>
                  <a:cubicBezTo>
                    <a:pt x="0" y="1918"/>
                    <a:pt x="72" y="1989"/>
                    <a:pt x="167" y="1989"/>
                  </a:cubicBezTo>
                  <a:cubicBezTo>
                    <a:pt x="250" y="1989"/>
                    <a:pt x="334" y="1918"/>
                    <a:pt x="334" y="1823"/>
                  </a:cubicBezTo>
                  <a:cubicBezTo>
                    <a:pt x="334" y="1204"/>
                    <a:pt x="643" y="632"/>
                    <a:pt x="1143" y="275"/>
                  </a:cubicBezTo>
                  <a:cubicBezTo>
                    <a:pt x="1203" y="239"/>
                    <a:pt x="1239" y="132"/>
                    <a:pt x="1179" y="73"/>
                  </a:cubicBezTo>
                  <a:cubicBezTo>
                    <a:pt x="1148" y="26"/>
                    <a:pt x="1093" y="0"/>
                    <a:pt x="103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7" name="Google Shape;587;p27"/>
          <p:cNvSpPr/>
          <p:nvPr/>
        </p:nvSpPr>
        <p:spPr>
          <a:xfrm>
            <a:off x="5521850" y="4156250"/>
            <a:ext cx="214099" cy="197846"/>
          </a:xfrm>
          <a:custGeom>
            <a:rect b="b" l="l" r="r" t="t"/>
            <a:pathLst>
              <a:path extrusionOk="0" h="11693" w="11693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8"/>
          <p:cNvSpPr txBox="1"/>
          <p:nvPr/>
        </p:nvSpPr>
        <p:spPr>
          <a:xfrm>
            <a:off x="457200" y="411475"/>
            <a:ext cx="3610800" cy="1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500">
                <a:latin typeface="Prata"/>
                <a:ea typeface="Prata"/>
                <a:cs typeface="Prata"/>
                <a:sym typeface="Prata"/>
              </a:rPr>
              <a:t>Проектная заявка</a:t>
            </a:r>
            <a:endParaRPr sz="4400">
              <a:solidFill>
                <a:srgbClr val="00002A"/>
              </a:solidFill>
              <a:highlight>
                <a:srgbClr val="FFFFFF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93" name="Google Shape;593;p28"/>
          <p:cNvSpPr txBox="1"/>
          <p:nvPr/>
        </p:nvSpPr>
        <p:spPr>
          <a:xfrm>
            <a:off x="457200" y="2045950"/>
            <a:ext cx="44961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"/>
                <a:ea typeface="Fira Sans"/>
                <a:cs typeface="Fira Sans"/>
                <a:sym typeface="Fira Sans"/>
              </a:rPr>
              <a:t>на примере заявки социального проекта #SauattyKeleşek для участия в грантовом конкурсе «JAS SOCIAL IMPACT</a:t>
            </a:r>
            <a:r>
              <a:rPr lang="ru">
                <a:latin typeface="Fira Sans"/>
                <a:ea typeface="Fira Sans"/>
                <a:cs typeface="Fira Sans"/>
                <a:sym typeface="Fira Sans"/>
              </a:rPr>
              <a:t>» </a:t>
            </a:r>
            <a:r>
              <a:rPr lang="ru">
                <a:latin typeface="Fira Sans"/>
                <a:ea typeface="Fira Sans"/>
                <a:cs typeface="Fira Sans"/>
                <a:sym typeface="Fira Sans"/>
              </a:rPr>
              <a:t>Фонда социального развития АОО “Назарбаев Университет”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94" name="Google Shape;594;p28"/>
          <p:cNvSpPr/>
          <p:nvPr/>
        </p:nvSpPr>
        <p:spPr>
          <a:xfrm>
            <a:off x="5106575" y="2949250"/>
            <a:ext cx="3610775" cy="1072930"/>
          </a:xfrm>
          <a:custGeom>
            <a:rect b="b" l="l" r="r" t="t"/>
            <a:pathLst>
              <a:path extrusionOk="0" h="9122" w="82499">
                <a:moveTo>
                  <a:pt x="1" y="0"/>
                </a:moveTo>
                <a:lnTo>
                  <a:pt x="1" y="5004"/>
                </a:lnTo>
                <a:cubicBezTo>
                  <a:pt x="1" y="7284"/>
                  <a:pt x="1837" y="9121"/>
                  <a:pt x="4118" y="9121"/>
                </a:cubicBezTo>
                <a:lnTo>
                  <a:pt x="78350" y="9121"/>
                </a:lnTo>
                <a:cubicBezTo>
                  <a:pt x="80630" y="9121"/>
                  <a:pt x="82498" y="7284"/>
                  <a:pt x="82498" y="5004"/>
                </a:cubicBezTo>
                <a:lnTo>
                  <a:pt x="82498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5" name="Google Shape;595;p28"/>
          <p:cNvGrpSpPr/>
          <p:nvPr/>
        </p:nvGrpSpPr>
        <p:grpSpPr>
          <a:xfrm>
            <a:off x="5256282" y="3612025"/>
            <a:ext cx="3311604" cy="947196"/>
            <a:chOff x="2497313" y="4066050"/>
            <a:chExt cx="4052875" cy="452122"/>
          </a:xfrm>
        </p:grpSpPr>
        <p:sp>
          <p:nvSpPr>
            <p:cNvPr id="596" name="Google Shape;596;p28"/>
            <p:cNvSpPr/>
            <p:nvPr/>
          </p:nvSpPr>
          <p:spPr>
            <a:xfrm>
              <a:off x="2497313" y="4357422"/>
              <a:ext cx="4052875" cy="160750"/>
            </a:xfrm>
            <a:custGeom>
              <a:rect b="b" l="l" r="r" t="t"/>
              <a:pathLst>
                <a:path extrusionOk="0" h="6430" w="162115">
                  <a:moveTo>
                    <a:pt x="81074" y="1"/>
                  </a:moveTo>
                  <a:cubicBezTo>
                    <a:pt x="36294" y="1"/>
                    <a:pt x="1" y="1426"/>
                    <a:pt x="1" y="3199"/>
                  </a:cubicBezTo>
                  <a:cubicBezTo>
                    <a:pt x="1" y="5004"/>
                    <a:pt x="36294" y="6429"/>
                    <a:pt x="81074" y="6429"/>
                  </a:cubicBezTo>
                  <a:cubicBezTo>
                    <a:pt x="125822" y="6429"/>
                    <a:pt x="162115" y="5004"/>
                    <a:pt x="162115" y="3199"/>
                  </a:cubicBezTo>
                  <a:cubicBezTo>
                    <a:pt x="162115" y="1426"/>
                    <a:pt x="125822" y="1"/>
                    <a:pt x="81074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8"/>
            <p:cNvSpPr/>
            <p:nvPr/>
          </p:nvSpPr>
          <p:spPr>
            <a:xfrm>
              <a:off x="3987943" y="4066050"/>
              <a:ext cx="957012" cy="291375"/>
            </a:xfrm>
            <a:custGeom>
              <a:rect b="b" l="l" r="r" t="t"/>
              <a:pathLst>
                <a:path extrusionOk="0" h="11655" w="33665">
                  <a:moveTo>
                    <a:pt x="8393" y="0"/>
                  </a:moveTo>
                  <a:cubicBezTo>
                    <a:pt x="8393" y="9596"/>
                    <a:pt x="0" y="11654"/>
                    <a:pt x="0" y="11654"/>
                  </a:cubicBezTo>
                  <a:lnTo>
                    <a:pt x="33665" y="11654"/>
                  </a:lnTo>
                  <a:cubicBezTo>
                    <a:pt x="33665" y="11654"/>
                    <a:pt x="27869" y="10229"/>
                    <a:pt x="25906" y="4275"/>
                  </a:cubicBezTo>
                  <a:lnTo>
                    <a:pt x="16817" y="2059"/>
                  </a:lnTo>
                  <a:lnTo>
                    <a:pt x="839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28"/>
            <p:cNvSpPr/>
            <p:nvPr/>
          </p:nvSpPr>
          <p:spPr>
            <a:xfrm>
              <a:off x="3991889" y="4344726"/>
              <a:ext cx="957041" cy="71275"/>
            </a:xfrm>
            <a:custGeom>
              <a:rect b="b" l="l" r="r" t="t"/>
              <a:pathLst>
                <a:path extrusionOk="0" h="2851" w="34013">
                  <a:moveTo>
                    <a:pt x="1045" y="1"/>
                  </a:moveTo>
                  <a:cubicBezTo>
                    <a:pt x="475" y="1"/>
                    <a:pt x="0" y="476"/>
                    <a:pt x="0" y="1046"/>
                  </a:cubicBezTo>
                  <a:lnTo>
                    <a:pt x="0" y="1806"/>
                  </a:lnTo>
                  <a:cubicBezTo>
                    <a:pt x="0" y="2376"/>
                    <a:pt x="475" y="2851"/>
                    <a:pt x="1045" y="2851"/>
                  </a:cubicBezTo>
                  <a:lnTo>
                    <a:pt x="32968" y="2851"/>
                  </a:lnTo>
                  <a:cubicBezTo>
                    <a:pt x="33538" y="2851"/>
                    <a:pt x="34013" y="2376"/>
                    <a:pt x="34013" y="1806"/>
                  </a:cubicBezTo>
                  <a:lnTo>
                    <a:pt x="34013" y="1046"/>
                  </a:lnTo>
                  <a:cubicBezTo>
                    <a:pt x="34013" y="476"/>
                    <a:pt x="33538" y="1"/>
                    <a:pt x="329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9" name="Google Shape;599;p28"/>
          <p:cNvSpPr/>
          <p:nvPr/>
        </p:nvSpPr>
        <p:spPr>
          <a:xfrm>
            <a:off x="5106674" y="940825"/>
            <a:ext cx="3610818" cy="2830507"/>
          </a:xfrm>
          <a:custGeom>
            <a:rect b="b" l="l" r="r" t="t"/>
            <a:pathLst>
              <a:path extrusionOk="0" h="42152" w="82467">
                <a:moveTo>
                  <a:pt x="4118" y="0"/>
                </a:moveTo>
                <a:cubicBezTo>
                  <a:pt x="1837" y="0"/>
                  <a:pt x="1" y="1837"/>
                  <a:pt x="1" y="4117"/>
                </a:cubicBezTo>
                <a:lnTo>
                  <a:pt x="1" y="42151"/>
                </a:lnTo>
                <a:lnTo>
                  <a:pt x="82467" y="42151"/>
                </a:lnTo>
                <a:lnTo>
                  <a:pt x="82467" y="4117"/>
                </a:lnTo>
                <a:cubicBezTo>
                  <a:pt x="82467" y="1837"/>
                  <a:pt x="80630" y="0"/>
                  <a:pt x="78350" y="0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0" name="Google Shape;60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7263" y="1027512"/>
            <a:ext cx="3169649" cy="2657124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28"/>
          <p:cNvSpPr/>
          <p:nvPr/>
        </p:nvSpPr>
        <p:spPr>
          <a:xfrm>
            <a:off x="6632087" y="4005088"/>
            <a:ext cx="559747" cy="161077"/>
          </a:xfrm>
          <a:custGeom>
            <a:rect b="b" l="l" r="r" t="t"/>
            <a:pathLst>
              <a:path extrusionOk="0" h="4276" w="17514">
                <a:moveTo>
                  <a:pt x="1" y="0"/>
                </a:moveTo>
                <a:lnTo>
                  <a:pt x="8425" y="2059"/>
                </a:lnTo>
                <a:lnTo>
                  <a:pt x="17514" y="4275"/>
                </a:lnTo>
                <a:cubicBezTo>
                  <a:pt x="17102" y="3040"/>
                  <a:pt x="16849" y="1647"/>
                  <a:pt x="16849" y="0"/>
                </a:cubicBezTo>
                <a:close/>
              </a:path>
            </a:pathLst>
          </a:custGeom>
          <a:solidFill>
            <a:srgbClr val="C4C4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29"/>
          <p:cNvSpPr txBox="1"/>
          <p:nvPr/>
        </p:nvSpPr>
        <p:spPr>
          <a:xfrm>
            <a:off x="419675" y="151550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Титульный лист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07" name="Google Shape;607;p29"/>
          <p:cNvGraphicFramePr/>
          <p:nvPr/>
        </p:nvGraphicFramePr>
        <p:xfrm>
          <a:off x="419663" y="628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3148825"/>
                <a:gridCol w="5155850"/>
              </a:tblGrid>
              <a:tr h="349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Название проекта</a:t>
                      </a:r>
                      <a:endParaRPr b="1"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#SauattyKeleşek  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(Сауатты келешек)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916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Организация - </a:t>
                      </a: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Заявитель</a:t>
                      </a:r>
                      <a:r>
                        <a:rPr b="1" i="1" lang="ru" sz="1100">
                          <a:solidFill>
                            <a:srgbClr val="4472C4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</a:t>
                      </a:r>
                      <a:endParaRPr b="1" i="1" sz="1100">
                        <a:solidFill>
                          <a:srgbClr val="4472C4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solidFill>
                            <a:srgbClr val="4472C4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(автор, </a:t>
                      </a:r>
                      <a:r>
                        <a:rPr i="1" lang="ru" sz="900">
                          <a:solidFill>
                            <a:srgbClr val="4472C4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название организации, юридический/фактический адрес, телефон, факс, электронная почта, банковские реквизиты)</a:t>
                      </a:r>
                      <a:endParaRPr i="1" sz="900">
                        <a:solidFill>
                          <a:srgbClr val="4472C4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MS Gothic"/>
                          <a:ea typeface="MS Gothic"/>
                          <a:cs typeface="MS Gothic"/>
                          <a:sym typeface="MS Gothic"/>
                        </a:rPr>
                        <a:t>☒</a:t>
                      </a:r>
                      <a:r>
                        <a:rPr lang="ru" sz="1100">
                          <a:solidFill>
                            <a:schemeClr val="dk1"/>
                          </a:solidFill>
                        </a:rPr>
                        <a:t> Индивидуально/команда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MS Gothic"/>
                          <a:ea typeface="MS Gothic"/>
                          <a:cs typeface="MS Gothic"/>
                          <a:sym typeface="MS Gothic"/>
                        </a:rPr>
                        <a:t>☐</a:t>
                      </a:r>
                      <a:r>
                        <a:rPr lang="ru" sz="1100">
                          <a:solidFill>
                            <a:schemeClr val="dk1"/>
                          </a:solidFill>
                        </a:rPr>
                        <a:t> Организация</a:t>
                      </a:r>
                      <a:endParaRPr i="1" sz="1100">
                        <a:solidFill>
                          <a:srgbClr val="4472C4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Ж.А.Оразымбетова, Эксперт-менеджер информационно-библиографического офиса, Библиотека НУ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 u="sng">
                          <a:solidFill>
                            <a:schemeClr val="hlink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  <a:hlinkClick r:id="rId3"/>
                        </a:rPr>
                        <a:t>zhuldyz.orazymbetova@nu.edu.kz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+770ХХХХХХХХ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ИИН 8ХХ1ХХХ5ХХХ0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ИИК: KZХХ0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0Х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000Х00ХХ00ХХ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Банк: АО «Народный Банк Казахстана»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БИК HSBKKZKX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удостоверение личности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No 0ХХХХХХХ0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выдан МВД РК от 18.ХХ.20Х2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Адрес: Республика Казахстан,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г. Астана, улица Казыбек би, д.ХХ, кв.ХХ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Продолжительность проекта</a:t>
                      </a:r>
                      <a:endParaRPr b="1"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01.2022 – 11.2022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География проекта</a:t>
                      </a:r>
                      <a:endParaRPr b="1" i="1" sz="1100">
                        <a:solidFill>
                          <a:srgbClr val="4472C4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Акмолинская область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Полная стоимость проекта</a:t>
                      </a:r>
                      <a:endParaRPr b="1" i="1" sz="1100">
                        <a:solidFill>
                          <a:srgbClr val="4472C4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812 000 тенге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30"/>
          <p:cNvSpPr txBox="1"/>
          <p:nvPr/>
        </p:nvSpPr>
        <p:spPr>
          <a:xfrm>
            <a:off x="283925" y="2372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Введение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13" name="Google Shape;613;p30"/>
          <p:cNvGraphicFramePr/>
          <p:nvPr/>
        </p:nvGraphicFramePr>
        <p:xfrm>
          <a:off x="283913" y="733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920550"/>
                <a:gridCol w="7655600"/>
              </a:tblGrid>
              <a:tr h="714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Краткое описание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Социальный проект по формированию и развитию медийной и информационной 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грамотности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с учетом доступности информации для людей 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особыми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образовательными потребностями у школьных библиотекарей и учащихся Акмолинской области.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88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Постановка проблемы</a:t>
                      </a:r>
                      <a:endParaRPr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Цифровая грамотность становится обязательной частью базовых навыков и компетенций человека, живущего и осуществляющего профессиональную деятельность в XXI веке. Обеспечение цифровой грамотности населения, в том числе в региональном разрезе, входит в показатели достижения целей устойчивого развития (ЦУР) в Республике Казахстан (РК) в сфере образования. Как отмечено премьер-министром Республики Казахстан А.У.Маминым, уровень цифровой грамотности населения страны к 2025 году должен быть доведен до 87% (</a:t>
                      </a:r>
                      <a:r>
                        <a:rPr lang="ru" sz="1100" u="sng">
                          <a:solidFill>
                            <a:schemeClr val="hlink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  <a:hlinkClick r:id="rId3"/>
                        </a:rPr>
                        <a:t>https://lenta.inform.kz/ru/k-2025-godu-uroven-cifrovoy-gramotnosti-naseleniya-dolzhen-sostavit-ne-menee-87-askar-mamin_a3667449</a:t>
                      </a: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). Вместе с тем, следует отметить, что, к сожалению, наблюдается значительный разрыв по уровню цифровой грамотности населения в зависимости от региона. При плановом значении данного показателя в 80% за 2020 год наименьшее среди областей значение показателя достигнуто в Акмолинской области (лишь 74,9%) (</a:t>
                      </a:r>
                      <a:r>
                        <a:rPr lang="ru" sz="1100" u="sng">
                          <a:solidFill>
                            <a:schemeClr val="hlink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  <a:hlinkClick r:id="rId4"/>
                        </a:rPr>
                        <a:t>https://inbusiness.kz/ru/news/cifrovaya-gramotnost-v-kazahstane-statistika-udruchaet</a:t>
                      </a: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).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Также следует отметить, что в условиях цифрового общества, предоставляющего не только неоспоримые преимущества, но и определенные угрозы как для личного благополучия граждан, так и общества в целом, все более обоснованным представляется рассматривать цифровую грамотность как одну из составляющих такой важной компетенции как медийная и информационная грамотность (МИГ). Например, исследования информационной грамотности, проводимые ЮНЕСКО, показали, что оценка надежности данных и информации вызывает сложности у обучающихся даже в образовательной среде (Информационные и коммуникационные технологии в образовании: монография/под ред. Б.Дендева—М.:ИИТО ЮНЕСКО, 2013. — 320 с. </a:t>
                      </a:r>
                      <a:r>
                        <a:rPr lang="ru" sz="1100" u="sng">
                          <a:solidFill>
                            <a:schemeClr val="hlink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  <a:hlinkClick r:id="rId5"/>
                        </a:rPr>
                        <a:t>https://iite.unesco.org/pics/publications/ru/files/3214728.pdf</a:t>
                      </a: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)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1"/>
          <p:cNvSpPr txBox="1"/>
          <p:nvPr/>
        </p:nvSpPr>
        <p:spPr>
          <a:xfrm>
            <a:off x="186300" y="25632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Введение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19" name="Google Shape;619;p31"/>
          <p:cNvGraphicFramePr/>
          <p:nvPr/>
        </p:nvGraphicFramePr>
        <p:xfrm>
          <a:off x="186288" y="933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079950"/>
                <a:gridCol w="7739075"/>
              </a:tblGrid>
              <a:tr h="2243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Постановка проблемы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Особенно МИГ актуальна для детей и юношества, проводящихся значительную часть в социальных сетях, где они могут столкнуться с вполне реальными угрозами как своему благополучию, здоровью, так и даже самой жизни. 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Создаваемая в стране цифровая среда должна быть вполне комфортной, а предоставляемые ею преимущества и создаваемые в ней услуги доступными для всех категорий граждан. К сожалению, в настоящее время отмечается неприспособленность цифровой инфраструктуры страны к потребностям 700 тысяч людей с инвалидностью (</a:t>
                      </a:r>
                      <a:r>
                        <a:rPr lang="ru" sz="1100" u="sng">
                          <a:solidFill>
                            <a:schemeClr val="hlink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  <a:hlinkClick r:id="rId3"/>
                        </a:rPr>
                        <a:t>https://vlast.kz/avtory/42814-pocemu-programma-cifrovizacii-obosla-storonoj-ludej-s-invalidnostu.html</a:t>
                      </a: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). Недоступность государственных и коммерческих цифровых продуктов серьезно сказывается на качестве жизни людей с инвалидностью, ограничивая их в доступе к важной информации и услугам. Одной из основных причин данной проблемы в сфере образования является отсутствие у учителей и библиотекарей учебных заведений базовых знаний, умений и навыков в области цифровой инклюзии и создания информации и контента, доступного для учащихся с инвалидностью.   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0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Актуальность 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Особую актуальность проблемы, решению которых будет содействовать предлагаемый проект, приобрели в условиях пандемии. Массовое закрытие учебных заведений в связи с распространением COVID-19 и переход на дистанционное обучение придали вопросам подготовки педагогов и библиотекарей учебных заведений в области формирования медийной и информационной грамотности и инклюзивной среды приоритетное значение.  Согласно данным ЮНЕСКО, в 2020 году в большинстве стран образовательные учреждения временно закрыли свои двери, чтобы замедлить распространение коронавируса. Эти меры затронули более 80% учащихся и студентов во всем мире, что составило на пике закрытия школ и университетов более 1,6 миллиарда человек.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" name="Google Shape;624;p32"/>
          <p:cNvGraphicFramePr/>
          <p:nvPr/>
        </p:nvGraphicFramePr>
        <p:xfrm>
          <a:off x="233913" y="506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124300"/>
                <a:gridCol w="7356600"/>
              </a:tblGrid>
              <a:tr h="34261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Актуальность 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Учителя были вынуждены выносить на себе всю тяжесть изменений образовательных методов и практик, связанных с быстрым переходом к дистанционному обучению. Изучение практики перехода на различные модели удаленного обучения показало, что учителям жизненно необходимы навыки, установки и компетенции, связанные с медийно-информационной грамотностью и обеспечением инклюзии в образовании. Учителя должны уметь управлять информационными потоками, находить, использовать и распространять достоверную информацию, свободно ориентироваться в онлайн-пространстве и налаживать различного рода общение и взаимодействие, отбирать и организовывать цифровой контент, идентифицировать необходимые и качественные онлайн-материалы, разбираться в вопросах авторского права и открытости образовательных ресурсов, применять стратегии критического мышления и осмысления образовательного опыта. Они должны знать базовые принципы цифровой инклюзии и практические способы создания информации и контента, доступного для учащихся с инвалидностью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Более того, ожидается, что учителя должны быть способны научить всем этим умениям и навыкам своих учеников, реализуя разнообразные виды образовательной онлайн-деятельности и обеспечивая соблюдение этических норм и правил безопасности при работе с информацией.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В проекте школьным библиотекарям отводится роль проводников и экспертов в медийной и информационной грамотности и информационной инклюзии в образовании. Несмотря на растущее количество разнообразных проектов и инициатив в области медиа-информационной грамотности и инклюзии в образовании, эти направления совершенствования общества все еще остаются относительно новыми концептами для образовательной политики Казахстана. Большая часть учителей и библиотекарей в регионах испытывают дефицит соответствующих знаний и навыков. Ситуация осложняется отсутствием достаточного количества качественных учебных и методических материалов на государственном и русском языках.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25" name="Google Shape;625;p32"/>
          <p:cNvSpPr txBox="1"/>
          <p:nvPr/>
        </p:nvSpPr>
        <p:spPr>
          <a:xfrm>
            <a:off x="148200" y="75350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Введение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33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Цель и задачи проекта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31" name="Google Shape;631;p33"/>
          <p:cNvGraphicFramePr/>
          <p:nvPr/>
        </p:nvGraphicFramePr>
        <p:xfrm>
          <a:off x="419663" y="861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100950"/>
                <a:gridCol w="7203725"/>
              </a:tblGrid>
              <a:tr h="704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Цель проекта:</a:t>
                      </a:r>
                      <a:endParaRPr b="1"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4B55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формирование знаний, умений и навыков школьных библиотекарей и учащихся Акмолинской области в сфере медийной и информационной грамотности, а также инклюзии; внедрение тематики МИГ и инклюзии в учебный процесс с участием школьного библиотекаря в качестве инструктора.</a:t>
                      </a:r>
                      <a:endParaRPr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71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Задачи проекта:</a:t>
                      </a:r>
                      <a:endParaRPr b="1"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4B555"/>
                    </a:solidFill>
                  </a:tcPr>
                </a:tc>
                <a:tc>
                  <a:txBody>
                    <a:bodyPr/>
                    <a:lstStyle/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определить начальный уровень медийной и информационной грамотности целевой группы, а также уровень их знаний в области инклюзии посредством анкетирования;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Разработать содержание материалов и вебинаров на основе определенного уровня целевой группы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Создать обучающие материалы по МИГ и инклюзии, в том числе на государственном языке, и предоставить открытый доступ к ним;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Провести обучающие вебинары по МИГ и инклюзии и предоставить доступ к переведенным и адаптированным обучающим материалам;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Поддерживать и консультировать школьных библиотекарей во время подготовки и проведения ими мероприятий по формированию МИГ у учителей и учащихся и освоению ими основ инклюзивного подхода при разработке информационного продукта 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Осуществлять мониторинг и оценку уровня медийной и информационной грамотности целевой аудитории как в начале и во время выполнения проекта, так и после его завершения;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Поощрить наиболее активных и успешных участников обучения и мотивировать к обучению школьных библиотекарей, учителей и учащихся, не входящих в целевую группу данного проекта;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Повысить компетентность школьных библиотекарей в области МИГ и инклюзии, способствовать их вовлечению в учебный процесс в качестве инструкторов;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159849" lvl="0" marL="179999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AutoNum type="arabicPeriod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Продвигать и освещать результаты проекта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34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Участники проекта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37" name="Google Shape;637;p34"/>
          <p:cNvGraphicFramePr/>
          <p:nvPr/>
        </p:nvGraphicFramePr>
        <p:xfrm>
          <a:off x="419663" y="861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100950"/>
                <a:gridCol w="7203725"/>
              </a:tblGrid>
              <a:tr h="526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Лидер проекта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Ж.Оразымбетова</a:t>
                      </a:r>
                      <a:endParaRPr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4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Исполнители проекта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Д.Звонарева, Е.Камилова, А.Даутова, З.Абдыкаимов, Р.Тойгамбаев, М.Абдыкаимова, </a:t>
                      </a: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П. Лапо, 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А.Сайдембаева, 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К.Турсунбаева, И.Грицинина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628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Партнеры проекта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Библиотека Назарбаев Университета, Республиканская научно-педагогическая библиотека МП РК, АО «Национальный центр повышения квалификации «Өрлеу»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36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Участники проекта</a:t>
                      </a:r>
                      <a:endParaRPr b="1" sz="11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Школьные библиотекари и ученики средних образовательных школ Акмолинской области. 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ru" sz="13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 будет реализован в Акмолинской области, насчитывающей 551 школу, из которых 473 имеют школьные библиотеки (в малокомплектных школах библиотек нет). </a:t>
                      </a: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За период реализации проекта планируется вовлечь в обучение медийной и информационной грамотности и основ инклюзии около 250 школьных библиотекарей и до 2 500 учеников средних образовательных, в том числе сельских, школ.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35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Методы реализации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43" name="Google Shape;643;p35"/>
          <p:cNvGraphicFramePr/>
          <p:nvPr/>
        </p:nvGraphicFramePr>
        <p:xfrm>
          <a:off x="419663" y="1090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100950"/>
                <a:gridCol w="7203725"/>
              </a:tblGrid>
              <a:tr h="526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rgbClr val="222222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Мероприятия</a:t>
                      </a:r>
                      <a:endParaRPr b="1" sz="1100">
                        <a:solidFill>
                          <a:srgbClr val="222222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4B555"/>
                    </a:solidFill>
                  </a:tcPr>
                </a:tc>
                <a:tc>
                  <a:txBody>
                    <a:bodyPr/>
                    <a:lstStyle/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Инициативная встреча исполнителей проекта: роли и ответственность участников (онлайн);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Координационная встреча бенефициаров проекта (г. Алматы)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Предварительное анкетирование целевой группы;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Разработка и адаптация обучающих материалов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Расписание вебинаров, обучающие вебинары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Обеспечение доступа к обучающим материалам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Разработка и распространение руководства по МИГ с учетом доступности информации для людей с особыми образовательными потребностями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Информирование общественность о ходе реализации проекта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Итоговое тестирование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Экскурсия в Библиотеку НУ для лучших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6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rgbClr val="222222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Социальный вклад</a:t>
                      </a:r>
                      <a:endParaRPr b="1" sz="1100">
                        <a:solidFill>
                          <a:srgbClr val="222222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4B55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Участники проекта освоят основы МИГ и инклюзии, и эти полученные ими знания, умения и навыки рассматриваются как важный фактор их благополучной и успешной жизни в цифровом обществе и достижения ими своих жизненных и профессиональных целей, а также как важный фактор устойчивого развития казахстанского общества. Школьники научатся оценивать достоверность и качество онлайн-информации, использовать ее в учебном процессе, приобретут информационную профилактику для безопасного и успешного общения в социальных сетях.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286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8" name="Google Shape;648;p36"/>
          <p:cNvGraphicFramePr/>
          <p:nvPr/>
        </p:nvGraphicFramePr>
        <p:xfrm>
          <a:off x="290750" y="100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3541625"/>
                <a:gridCol w="919850"/>
                <a:gridCol w="1060325"/>
                <a:gridCol w="3040675"/>
              </a:tblGrid>
              <a:tr h="4073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9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Наименование индикатора (количественные и качественные)</a:t>
                      </a:r>
                      <a:endParaRPr b="1" sz="9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9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Единица измерения</a:t>
                      </a:r>
                      <a:endParaRPr b="1" sz="9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9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Конечная цель</a:t>
                      </a:r>
                      <a:endParaRPr b="1" sz="9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900">
                          <a:solidFill>
                            <a:schemeClr val="lt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Инструмент подтверждения</a:t>
                      </a:r>
                      <a:endParaRPr b="1" sz="900">
                        <a:solidFill>
                          <a:schemeClr val="lt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35D74"/>
                    </a:solidFill>
                  </a:tcPr>
                </a:tc>
              </a:tr>
              <a:tr h="646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Руководство по медийной и информационной грамотности и инклюзии на государственном и русском языках (в печатном (20 шт) и электронном варианте)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шт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1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официальное письмо в РНПБ МП РК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ссылки на веб-портал и фонд РНПБ МП РК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8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Количество о</a:t>
                      </a: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бучающих</a:t>
                      </a: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онлайн вебинаров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шт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10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скриншоты и ссылки на  веб-портал РНПБ РК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8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Доля библиотекарей из числа </a:t>
                      </a: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обучавшихся</a:t>
                      </a: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,  внедряющих на практике тематики МИГ и инклюзии в учебный процесс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%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50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планы на будущий учебный год от библиотекарей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73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Доля библиотекарей, повысивших своих знания по итогам обучения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%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50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анализ анкет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8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Количество учеников, обученных библиотекарями и повысивших знания в области МИГ и инклюзии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чел.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до 2 500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списки обученных с с контактами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90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Доля обученных учеников, которые научились оценивать достоверность и качество онлайн-информации, использовать ее в учебном процессе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%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50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ru" sz="9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анализ от библиотекарей</a:t>
                      </a:r>
                      <a:endParaRPr i="1" sz="9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49" name="Google Shape;649;p36"/>
          <p:cNvSpPr txBox="1"/>
          <p:nvPr/>
        </p:nvSpPr>
        <p:spPr>
          <a:xfrm>
            <a:off x="457200" y="389675"/>
            <a:ext cx="85059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Ожидаемые результаты: </a:t>
            </a:r>
            <a:r>
              <a:rPr lang="ru" sz="2100">
                <a:latin typeface="Prata"/>
                <a:ea typeface="Prata"/>
                <a:cs typeface="Prata"/>
                <a:sym typeface="Prata"/>
              </a:rPr>
              <a:t>Индикаторы успешности</a:t>
            </a:r>
            <a:endParaRPr sz="210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"/>
          <p:cNvSpPr txBox="1"/>
          <p:nvPr/>
        </p:nvSpPr>
        <p:spPr>
          <a:xfrm>
            <a:off x="857250" y="1752600"/>
            <a:ext cx="7820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latin typeface="Prata"/>
                <a:ea typeface="Prata"/>
                <a:cs typeface="Prata"/>
                <a:sym typeface="Prata"/>
              </a:rPr>
              <a:t>Знакомы ли Вы с термином “проекты”?</a:t>
            </a:r>
            <a:endParaRPr b="1" sz="18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latin typeface="Prata"/>
                <a:ea typeface="Prata"/>
                <a:cs typeface="Prata"/>
                <a:sym typeface="Prata"/>
              </a:rPr>
              <a:t>Какие проекты были реализованы в вашей библиотеке?</a:t>
            </a:r>
            <a:endParaRPr b="1" sz="18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latin typeface="Prata"/>
                <a:ea typeface="Prata"/>
                <a:cs typeface="Prata"/>
                <a:sym typeface="Prata"/>
              </a:rPr>
              <a:t>Были ли Вы вовлечены в реализацию проекта?</a:t>
            </a:r>
            <a:endParaRPr b="1" sz="180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37"/>
          <p:cNvSpPr txBox="1"/>
          <p:nvPr/>
        </p:nvSpPr>
        <p:spPr>
          <a:xfrm>
            <a:off x="457200" y="389675"/>
            <a:ext cx="85059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Ожидаемые результаты: </a:t>
            </a:r>
            <a:r>
              <a:rPr lang="ru" sz="2100">
                <a:latin typeface="Prata"/>
                <a:ea typeface="Prata"/>
                <a:cs typeface="Prata"/>
                <a:sym typeface="Prata"/>
              </a:rPr>
              <a:t>Социальный вклад</a:t>
            </a:r>
            <a:endParaRPr sz="21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55" name="Google Shape;655;p37"/>
          <p:cNvGraphicFramePr/>
          <p:nvPr/>
        </p:nvGraphicFramePr>
        <p:xfrm>
          <a:off x="419663" y="1090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100950"/>
                <a:gridCol w="7203725"/>
              </a:tblGrid>
              <a:tr h="526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rgbClr val="222222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Социальный вклад</a:t>
                      </a:r>
                      <a:endParaRPr b="1" sz="1100">
                        <a:solidFill>
                          <a:srgbClr val="222222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C4C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Участники проекта освоят основы МИГ и инклюзии, и эти полученные ими знания, умения и навыки рассматриваются как важный фактор их благополучной и успешной жизни в цифровом обществе и достижения ими своих жизненных и профессиональных целей, а также как важный фактор устойчивого развития казахстанского общества. Школьники научатся оценивать достоверность и качество онлайн-информации, использовать ее в учебном процессе, приобретут информационную профилактику для безопасного и успешного общения в социальных сетях.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286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6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rgbClr val="222222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Устойчивость</a:t>
                      </a:r>
                      <a:r>
                        <a:rPr b="1" lang="ru" sz="1100">
                          <a:solidFill>
                            <a:srgbClr val="222222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 </a:t>
                      </a:r>
                      <a:endParaRPr b="1" sz="1100">
                        <a:solidFill>
                          <a:srgbClr val="222222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C4C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Веб-сайт проекта, доступ к материалам обучения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38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Бюджет проекта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61" name="Google Shape;661;p38"/>
          <p:cNvGraphicFramePr/>
          <p:nvPr/>
        </p:nvGraphicFramePr>
        <p:xfrm>
          <a:off x="702763" y="85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{B88D7A5E-C96B-4C35-8898-CDD94C6690F3}</a:tableStyleId>
              </a:tblPr>
              <a:tblGrid>
                <a:gridCol w="1463750"/>
                <a:gridCol w="3937450"/>
                <a:gridCol w="2337250"/>
              </a:tblGrid>
              <a:tr h="353675">
                <a:tc rowSpan="6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Смета расходов</a:t>
                      </a:r>
                      <a:endParaRPr b="1"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4C4C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Статьи расходов</a:t>
                      </a:r>
                      <a:endParaRPr b="1"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Сумма (тенге)</a:t>
                      </a:r>
                      <a:endParaRPr b="1"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7146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Типографские расходы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Издание руководства с обучающими материалами по МИГ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232 500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755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Приобретение материалов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Цветные сертификаты для ключевых участников целевой группы проекта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Сувениры для лучших школьных библиотекарей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Рамки для сертификатов формата А4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2860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212 500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46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Представительские расходы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Организация тура в библиотеку НУ для 10 школьных библиотекарей 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2860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160 000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146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Командировочные расходы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Fira Sans"/>
                        <a:buChar char="●"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Участие исполнителей проекта в координационной встрече в г. Алматы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28600" lvl="0" marL="4572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207 000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5625">
                <a:tc vMerge="1"/>
                <a:tc gridSpan="2">
                  <a:txBody>
                    <a:bodyPr/>
                    <a:lstStyle/>
                    <a:p>
                      <a:pPr indent="-228600" lvl="0" marL="45720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всего: 812 000</a:t>
                      </a:r>
                      <a:endParaRPr sz="11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39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Практическое задание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aphicFrame>
        <p:nvGraphicFramePr>
          <p:cNvPr id="667" name="Google Shape;667;p39"/>
          <p:cNvGraphicFramePr/>
          <p:nvPr/>
        </p:nvGraphicFramePr>
        <p:xfrm>
          <a:off x="457200" y="8806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{39608698-0A89-4585-87B2-DDA4A7F2A241}</a:tableStyleId>
              </a:tblPr>
              <a:tblGrid>
                <a:gridCol w="2044300"/>
                <a:gridCol w="2190050"/>
                <a:gridCol w="1898550"/>
                <a:gridCol w="2044300"/>
              </a:tblGrid>
              <a:tr h="592425">
                <a:tc rowSpan="10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 содержанию и характеру целей и задач</a:t>
                      </a:r>
                      <a:endParaRPr b="1" sz="10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По срокам решения проблемы и достижения желаемой цели</a:t>
                      </a:r>
                      <a:endParaRPr b="1" sz="10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 sz="10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</a:t>
                      </a:r>
                      <a:r>
                        <a:rPr b="1" lang="ru" sz="10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 масштабам</a:t>
                      </a:r>
                      <a:endParaRPr b="1" sz="1000">
                        <a:solidFill>
                          <a:schemeClr val="dk1"/>
                        </a:solidFill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Пилотный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краткосрочный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Монопроект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623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Инвестиционный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среднесрочный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Мультипроект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Информационный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долгосрочный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Мегапроект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Инновационный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Маркетинговый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Организационный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Образовательный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Социальный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  <a:tr h="3938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100">
                          <a:solidFill>
                            <a:schemeClr val="dk1"/>
                          </a:solidFill>
                          <a:latin typeface="Fira Sans"/>
                          <a:ea typeface="Fira Sans"/>
                          <a:cs typeface="Fira Sans"/>
                          <a:sym typeface="Fira Sans"/>
                        </a:rPr>
                        <a:t>Культурно-досуговый</a:t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Fira Sans"/>
                        <a:ea typeface="Fira Sans"/>
                        <a:cs typeface="Fira Sans"/>
                        <a:sym typeface="Fira Sa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668" name="Google Shape;668;p39"/>
          <p:cNvPicPr preferRelativeResize="0"/>
          <p:nvPr/>
        </p:nvPicPr>
        <p:blipFill rotWithShape="1">
          <a:blip r:embed="rId3">
            <a:alphaModFix/>
          </a:blip>
          <a:srcRect b="33417" l="25740" r="25555" t="34443"/>
          <a:stretch/>
        </p:blipFill>
        <p:spPr>
          <a:xfrm>
            <a:off x="533400" y="2628900"/>
            <a:ext cx="1558849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40"/>
          <p:cNvSpPr txBox="1"/>
          <p:nvPr/>
        </p:nvSpPr>
        <p:spPr>
          <a:xfrm>
            <a:off x="457200" y="411475"/>
            <a:ext cx="3925800" cy="1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4500">
                <a:latin typeface="Prata"/>
                <a:ea typeface="Prata"/>
                <a:cs typeface="Prata"/>
                <a:sym typeface="Prata"/>
              </a:rPr>
              <a:t>Реализация проекта</a:t>
            </a:r>
            <a:endParaRPr sz="4400">
              <a:solidFill>
                <a:srgbClr val="00002A"/>
              </a:solidFill>
              <a:highlight>
                <a:srgbClr val="FFFFFF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74" name="Google Shape;674;p40"/>
          <p:cNvSpPr txBox="1"/>
          <p:nvPr/>
        </p:nvSpPr>
        <p:spPr>
          <a:xfrm>
            <a:off x="457200" y="2045950"/>
            <a:ext cx="39786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"/>
                <a:ea typeface="Fira Sans"/>
                <a:cs typeface="Fira Sans"/>
                <a:sym typeface="Fira Sans"/>
              </a:rPr>
              <a:t>Результаты реализации </a:t>
            </a:r>
            <a:r>
              <a:rPr lang="ru">
                <a:latin typeface="Fira Sans"/>
                <a:ea typeface="Fira Sans"/>
                <a:cs typeface="Fira Sans"/>
                <a:sym typeface="Fira Sans"/>
              </a:rPr>
              <a:t>социального проекта #SauattyKeleşek при поддержке Фонда социального развития 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Fira Sans"/>
                <a:ea typeface="Fira Sans"/>
                <a:cs typeface="Fira Sans"/>
                <a:sym typeface="Fira Sans"/>
              </a:rPr>
              <a:t>АОО “Назарбаев Университет”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75" name="Google Shape;675;p40"/>
          <p:cNvSpPr/>
          <p:nvPr/>
        </p:nvSpPr>
        <p:spPr>
          <a:xfrm>
            <a:off x="5106575" y="2949250"/>
            <a:ext cx="3610775" cy="1072930"/>
          </a:xfrm>
          <a:custGeom>
            <a:rect b="b" l="l" r="r" t="t"/>
            <a:pathLst>
              <a:path extrusionOk="0" h="9122" w="82499">
                <a:moveTo>
                  <a:pt x="1" y="0"/>
                </a:moveTo>
                <a:lnTo>
                  <a:pt x="1" y="5004"/>
                </a:lnTo>
                <a:cubicBezTo>
                  <a:pt x="1" y="7284"/>
                  <a:pt x="1837" y="9121"/>
                  <a:pt x="4118" y="9121"/>
                </a:cubicBezTo>
                <a:lnTo>
                  <a:pt x="78350" y="9121"/>
                </a:lnTo>
                <a:cubicBezTo>
                  <a:pt x="80630" y="9121"/>
                  <a:pt x="82498" y="7284"/>
                  <a:pt x="82498" y="5004"/>
                </a:cubicBezTo>
                <a:lnTo>
                  <a:pt x="82498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6" name="Google Shape;676;p40"/>
          <p:cNvGrpSpPr/>
          <p:nvPr/>
        </p:nvGrpSpPr>
        <p:grpSpPr>
          <a:xfrm>
            <a:off x="5256282" y="3612025"/>
            <a:ext cx="3311604" cy="947196"/>
            <a:chOff x="2497313" y="4066050"/>
            <a:chExt cx="4052875" cy="452122"/>
          </a:xfrm>
        </p:grpSpPr>
        <p:sp>
          <p:nvSpPr>
            <p:cNvPr id="677" name="Google Shape;677;p40"/>
            <p:cNvSpPr/>
            <p:nvPr/>
          </p:nvSpPr>
          <p:spPr>
            <a:xfrm>
              <a:off x="2497313" y="4357422"/>
              <a:ext cx="4052875" cy="160750"/>
            </a:xfrm>
            <a:custGeom>
              <a:rect b="b" l="l" r="r" t="t"/>
              <a:pathLst>
                <a:path extrusionOk="0" h="6430" w="162115">
                  <a:moveTo>
                    <a:pt x="81074" y="1"/>
                  </a:moveTo>
                  <a:cubicBezTo>
                    <a:pt x="36294" y="1"/>
                    <a:pt x="1" y="1426"/>
                    <a:pt x="1" y="3199"/>
                  </a:cubicBezTo>
                  <a:cubicBezTo>
                    <a:pt x="1" y="5004"/>
                    <a:pt x="36294" y="6429"/>
                    <a:pt x="81074" y="6429"/>
                  </a:cubicBezTo>
                  <a:cubicBezTo>
                    <a:pt x="125822" y="6429"/>
                    <a:pt x="162115" y="5004"/>
                    <a:pt x="162115" y="3199"/>
                  </a:cubicBezTo>
                  <a:cubicBezTo>
                    <a:pt x="162115" y="1426"/>
                    <a:pt x="125822" y="1"/>
                    <a:pt x="81074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0"/>
            <p:cNvSpPr/>
            <p:nvPr/>
          </p:nvSpPr>
          <p:spPr>
            <a:xfrm>
              <a:off x="3987943" y="4066050"/>
              <a:ext cx="957012" cy="291375"/>
            </a:xfrm>
            <a:custGeom>
              <a:rect b="b" l="l" r="r" t="t"/>
              <a:pathLst>
                <a:path extrusionOk="0" h="11655" w="33665">
                  <a:moveTo>
                    <a:pt x="8393" y="0"/>
                  </a:moveTo>
                  <a:cubicBezTo>
                    <a:pt x="8393" y="9596"/>
                    <a:pt x="0" y="11654"/>
                    <a:pt x="0" y="11654"/>
                  </a:cubicBezTo>
                  <a:lnTo>
                    <a:pt x="33665" y="11654"/>
                  </a:lnTo>
                  <a:cubicBezTo>
                    <a:pt x="33665" y="11654"/>
                    <a:pt x="27869" y="10229"/>
                    <a:pt x="25906" y="4275"/>
                  </a:cubicBezTo>
                  <a:lnTo>
                    <a:pt x="16817" y="2059"/>
                  </a:lnTo>
                  <a:lnTo>
                    <a:pt x="839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0"/>
            <p:cNvSpPr/>
            <p:nvPr/>
          </p:nvSpPr>
          <p:spPr>
            <a:xfrm>
              <a:off x="3991889" y="4344726"/>
              <a:ext cx="957041" cy="71275"/>
            </a:xfrm>
            <a:custGeom>
              <a:rect b="b" l="l" r="r" t="t"/>
              <a:pathLst>
                <a:path extrusionOk="0" h="2851" w="34013">
                  <a:moveTo>
                    <a:pt x="1045" y="1"/>
                  </a:moveTo>
                  <a:cubicBezTo>
                    <a:pt x="475" y="1"/>
                    <a:pt x="0" y="476"/>
                    <a:pt x="0" y="1046"/>
                  </a:cubicBezTo>
                  <a:lnTo>
                    <a:pt x="0" y="1806"/>
                  </a:lnTo>
                  <a:cubicBezTo>
                    <a:pt x="0" y="2376"/>
                    <a:pt x="475" y="2851"/>
                    <a:pt x="1045" y="2851"/>
                  </a:cubicBezTo>
                  <a:lnTo>
                    <a:pt x="32968" y="2851"/>
                  </a:lnTo>
                  <a:cubicBezTo>
                    <a:pt x="33538" y="2851"/>
                    <a:pt x="34013" y="2376"/>
                    <a:pt x="34013" y="1806"/>
                  </a:cubicBezTo>
                  <a:lnTo>
                    <a:pt x="34013" y="1046"/>
                  </a:lnTo>
                  <a:cubicBezTo>
                    <a:pt x="34013" y="476"/>
                    <a:pt x="33538" y="1"/>
                    <a:pt x="329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0" name="Google Shape;680;p40"/>
          <p:cNvSpPr/>
          <p:nvPr/>
        </p:nvSpPr>
        <p:spPr>
          <a:xfrm>
            <a:off x="5106674" y="940825"/>
            <a:ext cx="3610818" cy="2830507"/>
          </a:xfrm>
          <a:custGeom>
            <a:rect b="b" l="l" r="r" t="t"/>
            <a:pathLst>
              <a:path extrusionOk="0" h="42152" w="82467">
                <a:moveTo>
                  <a:pt x="4118" y="0"/>
                </a:moveTo>
                <a:cubicBezTo>
                  <a:pt x="1837" y="0"/>
                  <a:pt x="1" y="1837"/>
                  <a:pt x="1" y="4117"/>
                </a:cubicBezTo>
                <a:lnTo>
                  <a:pt x="1" y="42151"/>
                </a:lnTo>
                <a:lnTo>
                  <a:pt x="82467" y="42151"/>
                </a:lnTo>
                <a:lnTo>
                  <a:pt x="82467" y="4117"/>
                </a:lnTo>
                <a:cubicBezTo>
                  <a:pt x="82467" y="1837"/>
                  <a:pt x="80630" y="0"/>
                  <a:pt x="78350" y="0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40"/>
          <p:cNvSpPr/>
          <p:nvPr/>
        </p:nvSpPr>
        <p:spPr>
          <a:xfrm>
            <a:off x="6632087" y="4005088"/>
            <a:ext cx="559747" cy="161077"/>
          </a:xfrm>
          <a:custGeom>
            <a:rect b="b" l="l" r="r" t="t"/>
            <a:pathLst>
              <a:path extrusionOk="0" h="4276" w="17514">
                <a:moveTo>
                  <a:pt x="1" y="0"/>
                </a:moveTo>
                <a:lnTo>
                  <a:pt x="8425" y="2059"/>
                </a:lnTo>
                <a:lnTo>
                  <a:pt x="17514" y="4275"/>
                </a:lnTo>
                <a:cubicBezTo>
                  <a:pt x="17102" y="3040"/>
                  <a:pt x="16849" y="1647"/>
                  <a:pt x="16849" y="0"/>
                </a:cubicBezTo>
                <a:close/>
              </a:path>
            </a:pathLst>
          </a:custGeom>
          <a:solidFill>
            <a:srgbClr val="C4C4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2" name="Google Shape;682;p40"/>
          <p:cNvPicPr preferRelativeResize="0"/>
          <p:nvPr/>
        </p:nvPicPr>
        <p:blipFill rotWithShape="1">
          <a:blip r:embed="rId3">
            <a:alphaModFix/>
          </a:blip>
          <a:srcRect b="28516" l="23123" r="20282" t="31244"/>
          <a:stretch/>
        </p:blipFill>
        <p:spPr>
          <a:xfrm>
            <a:off x="5022075" y="1128007"/>
            <a:ext cx="3925800" cy="2791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41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Результаты реализации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688" name="Google Shape;688;p41"/>
          <p:cNvGrpSpPr/>
          <p:nvPr/>
        </p:nvGrpSpPr>
        <p:grpSpPr>
          <a:xfrm>
            <a:off x="5166300" y="1208250"/>
            <a:ext cx="71700" cy="1176650"/>
            <a:chOff x="1159825" y="2932050"/>
            <a:chExt cx="71700" cy="1176650"/>
          </a:xfrm>
        </p:grpSpPr>
        <p:cxnSp>
          <p:nvCxnSpPr>
            <p:cNvPr id="689" name="Google Shape;689;p41"/>
            <p:cNvCxnSpPr/>
            <p:nvPr/>
          </p:nvCxnSpPr>
          <p:spPr>
            <a:xfrm rot="10800000">
              <a:off x="1195675" y="2932050"/>
              <a:ext cx="0" cy="1164300"/>
            </a:xfrm>
            <a:prstGeom prst="straightConnector1">
              <a:avLst/>
            </a:prstGeom>
            <a:noFill/>
            <a:ln cap="flat" cmpd="sng" w="9525">
              <a:solidFill>
                <a:srgbClr val="22283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90" name="Google Shape;690;p41"/>
            <p:cNvSpPr/>
            <p:nvPr/>
          </p:nvSpPr>
          <p:spPr>
            <a:xfrm rot="10800000">
              <a:off x="1159825" y="4046900"/>
              <a:ext cx="71700" cy="61800"/>
            </a:xfrm>
            <a:prstGeom prst="triangle">
              <a:avLst>
                <a:gd fmla="val 50000" name="adj"/>
              </a:avLst>
            </a:pr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1" name="Google Shape;691;p41"/>
          <p:cNvGrpSpPr/>
          <p:nvPr/>
        </p:nvGrpSpPr>
        <p:grpSpPr>
          <a:xfrm>
            <a:off x="3577300" y="1208250"/>
            <a:ext cx="71700" cy="1176650"/>
            <a:chOff x="1159825" y="2932050"/>
            <a:chExt cx="71700" cy="1176650"/>
          </a:xfrm>
        </p:grpSpPr>
        <p:cxnSp>
          <p:nvCxnSpPr>
            <p:cNvPr id="692" name="Google Shape;692;p41"/>
            <p:cNvCxnSpPr/>
            <p:nvPr/>
          </p:nvCxnSpPr>
          <p:spPr>
            <a:xfrm rot="10800000">
              <a:off x="1195675" y="2932050"/>
              <a:ext cx="0" cy="1164300"/>
            </a:xfrm>
            <a:prstGeom prst="straightConnector1">
              <a:avLst/>
            </a:prstGeom>
            <a:noFill/>
            <a:ln cap="flat" cmpd="sng" w="9525">
              <a:solidFill>
                <a:srgbClr val="E4B55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93" name="Google Shape;693;p41"/>
            <p:cNvSpPr/>
            <p:nvPr/>
          </p:nvSpPr>
          <p:spPr>
            <a:xfrm rot="10800000">
              <a:off x="1159825" y="4046900"/>
              <a:ext cx="71700" cy="61800"/>
            </a:xfrm>
            <a:prstGeom prst="triangle">
              <a:avLst>
                <a:gd fmla="val 50000" name="adj"/>
              </a:avLst>
            </a:prstGeom>
            <a:solidFill>
              <a:srgbClr val="E4B555"/>
            </a:solidFill>
            <a:ln cap="flat" cmpd="sng" w="9525">
              <a:solidFill>
                <a:srgbClr val="E4B55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4" name="Google Shape;694;p41"/>
          <p:cNvGrpSpPr/>
          <p:nvPr/>
        </p:nvGrpSpPr>
        <p:grpSpPr>
          <a:xfrm>
            <a:off x="2377800" y="2845975"/>
            <a:ext cx="71700" cy="1307150"/>
            <a:chOff x="1159825" y="2801550"/>
            <a:chExt cx="71700" cy="1307150"/>
          </a:xfrm>
        </p:grpSpPr>
        <p:cxnSp>
          <p:nvCxnSpPr>
            <p:cNvPr id="695" name="Google Shape;695;p41"/>
            <p:cNvCxnSpPr/>
            <p:nvPr/>
          </p:nvCxnSpPr>
          <p:spPr>
            <a:xfrm rot="10800000">
              <a:off x="1195675" y="2801550"/>
              <a:ext cx="0" cy="1294800"/>
            </a:xfrm>
            <a:prstGeom prst="straightConnector1">
              <a:avLst/>
            </a:prstGeom>
            <a:noFill/>
            <a:ln cap="flat" cmpd="sng" w="9525">
              <a:solidFill>
                <a:srgbClr val="30475E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96" name="Google Shape;696;p41"/>
            <p:cNvSpPr/>
            <p:nvPr/>
          </p:nvSpPr>
          <p:spPr>
            <a:xfrm rot="10800000">
              <a:off x="1159825" y="4046900"/>
              <a:ext cx="71700" cy="61800"/>
            </a:xfrm>
            <a:prstGeom prst="triangle">
              <a:avLst>
                <a:gd fmla="val 50000" name="adj"/>
              </a:avLst>
            </a:pr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7" name="Google Shape;697;p41"/>
          <p:cNvGrpSpPr/>
          <p:nvPr/>
        </p:nvGrpSpPr>
        <p:grpSpPr>
          <a:xfrm>
            <a:off x="449575" y="2845975"/>
            <a:ext cx="71700" cy="1307150"/>
            <a:chOff x="1159825" y="2801550"/>
            <a:chExt cx="71700" cy="1307150"/>
          </a:xfrm>
        </p:grpSpPr>
        <p:cxnSp>
          <p:nvCxnSpPr>
            <p:cNvPr id="698" name="Google Shape;698;p41"/>
            <p:cNvCxnSpPr/>
            <p:nvPr/>
          </p:nvCxnSpPr>
          <p:spPr>
            <a:xfrm rot="10800000">
              <a:off x="1195675" y="2801550"/>
              <a:ext cx="0" cy="1294800"/>
            </a:xfrm>
            <a:prstGeom prst="straightConnector1">
              <a:avLst/>
            </a:prstGeom>
            <a:noFill/>
            <a:ln cap="flat" cmpd="sng" w="9525">
              <a:solidFill>
                <a:srgbClr val="AFAFA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99" name="Google Shape;699;p41"/>
            <p:cNvSpPr/>
            <p:nvPr/>
          </p:nvSpPr>
          <p:spPr>
            <a:xfrm rot="10800000">
              <a:off x="1159825" y="4046900"/>
              <a:ext cx="71700" cy="61800"/>
            </a:xfrm>
            <a:prstGeom prst="triangle">
              <a:avLst>
                <a:gd fmla="val 50000" name="adj"/>
              </a:avLst>
            </a:prstGeom>
            <a:solidFill>
              <a:srgbClr val="C4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0" name="Google Shape;700;p41"/>
          <p:cNvSpPr txBox="1"/>
          <p:nvPr/>
        </p:nvSpPr>
        <p:spPr>
          <a:xfrm>
            <a:off x="3125300" y="2571750"/>
            <a:ext cx="173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Количество</a:t>
            </a: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 участников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01" name="Google Shape;701;p41"/>
          <p:cNvSpPr txBox="1"/>
          <p:nvPr/>
        </p:nvSpPr>
        <p:spPr>
          <a:xfrm>
            <a:off x="3094550" y="3012300"/>
            <a:ext cx="19224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Библиотекари: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зарегист. - 472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Zoom - 152 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YouTube канал - 112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Учащиеся - 2 526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02" name="Google Shape;702;p41"/>
          <p:cNvSpPr txBox="1"/>
          <p:nvPr/>
        </p:nvSpPr>
        <p:spPr>
          <a:xfrm>
            <a:off x="0" y="4155500"/>
            <a:ext cx="1795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Материалы обучения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03" name="Google Shape;703;p41"/>
          <p:cNvSpPr txBox="1"/>
          <p:nvPr/>
        </p:nvSpPr>
        <p:spPr>
          <a:xfrm>
            <a:off x="0" y="4603425"/>
            <a:ext cx="16473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Анкетирование, 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3 модуля, 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10 разделов, 26 тем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04" name="Google Shape;704;p41"/>
          <p:cNvSpPr txBox="1"/>
          <p:nvPr/>
        </p:nvSpPr>
        <p:spPr>
          <a:xfrm>
            <a:off x="7680391" y="2568250"/>
            <a:ext cx="12540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Руководство 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по МИГ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05" name="Google Shape;705;p41"/>
          <p:cNvSpPr txBox="1"/>
          <p:nvPr/>
        </p:nvSpPr>
        <p:spPr>
          <a:xfrm>
            <a:off x="7680400" y="2981250"/>
            <a:ext cx="1386300" cy="103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с учетом доступности информации для людей с особыми образовательными потребностями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06" name="Google Shape;706;p41"/>
          <p:cNvSpPr txBox="1"/>
          <p:nvPr/>
        </p:nvSpPr>
        <p:spPr>
          <a:xfrm>
            <a:off x="2064300" y="4155500"/>
            <a:ext cx="16473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Обучение по МИГ</a:t>
            </a:r>
            <a:endParaRPr sz="13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07" name="Google Shape;707;p41"/>
          <p:cNvSpPr/>
          <p:nvPr/>
        </p:nvSpPr>
        <p:spPr>
          <a:xfrm>
            <a:off x="4267200" y="1167050"/>
            <a:ext cx="1795500" cy="7500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p41"/>
          <p:cNvSpPr txBox="1"/>
          <p:nvPr/>
        </p:nvSpPr>
        <p:spPr>
          <a:xfrm>
            <a:off x="2064300" y="4603450"/>
            <a:ext cx="14940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18 онлайн, </a:t>
            </a:r>
            <a:endParaRPr sz="10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3 оффлайн семинаров, 52 ч.</a:t>
            </a:r>
            <a:endParaRPr sz="1100"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709" name="Google Shape;709;p41"/>
          <p:cNvGrpSpPr/>
          <p:nvPr/>
        </p:nvGrpSpPr>
        <p:grpSpPr>
          <a:xfrm>
            <a:off x="334177" y="1110925"/>
            <a:ext cx="8768552" cy="2857326"/>
            <a:chOff x="1044427" y="1066500"/>
            <a:chExt cx="8768552" cy="2857326"/>
          </a:xfrm>
        </p:grpSpPr>
        <p:sp>
          <p:nvSpPr>
            <p:cNvPr id="710" name="Google Shape;710;p41"/>
            <p:cNvSpPr/>
            <p:nvPr/>
          </p:nvSpPr>
          <p:spPr>
            <a:xfrm>
              <a:off x="2448100" y="2520153"/>
              <a:ext cx="1403705" cy="1403673"/>
            </a:xfrm>
            <a:custGeom>
              <a:rect b="b" l="l" r="r" t="t"/>
              <a:pathLst>
                <a:path extrusionOk="0" h="43545" w="43546">
                  <a:moveTo>
                    <a:pt x="19730" y="0"/>
                  </a:moveTo>
                  <a:cubicBezTo>
                    <a:pt x="19730" y="5447"/>
                    <a:pt x="17513" y="10387"/>
                    <a:pt x="13935" y="13934"/>
                  </a:cubicBezTo>
                  <a:cubicBezTo>
                    <a:pt x="10388" y="17513"/>
                    <a:pt x="5447" y="19730"/>
                    <a:pt x="0" y="19730"/>
                  </a:cubicBezTo>
                  <a:lnTo>
                    <a:pt x="0" y="43545"/>
                  </a:lnTo>
                  <a:cubicBezTo>
                    <a:pt x="12034" y="43545"/>
                    <a:pt x="22897" y="38668"/>
                    <a:pt x="30782" y="30782"/>
                  </a:cubicBezTo>
                  <a:cubicBezTo>
                    <a:pt x="38668" y="22928"/>
                    <a:pt x="43545" y="12034"/>
                    <a:pt x="43545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41"/>
            <p:cNvSpPr/>
            <p:nvPr/>
          </p:nvSpPr>
          <p:spPr>
            <a:xfrm>
              <a:off x="1044427" y="2520153"/>
              <a:ext cx="1403705" cy="1403673"/>
            </a:xfrm>
            <a:custGeom>
              <a:rect b="b" l="l" r="r" t="t"/>
              <a:pathLst>
                <a:path extrusionOk="0" h="43545" w="43546">
                  <a:moveTo>
                    <a:pt x="0" y="0"/>
                  </a:moveTo>
                  <a:cubicBezTo>
                    <a:pt x="0" y="12034"/>
                    <a:pt x="4877" y="22897"/>
                    <a:pt x="12731" y="30782"/>
                  </a:cubicBezTo>
                  <a:cubicBezTo>
                    <a:pt x="20617" y="38668"/>
                    <a:pt x="31511" y="43545"/>
                    <a:pt x="43545" y="43545"/>
                  </a:cubicBezTo>
                  <a:lnTo>
                    <a:pt x="43545" y="19730"/>
                  </a:lnTo>
                  <a:cubicBezTo>
                    <a:pt x="38098" y="19730"/>
                    <a:pt x="33158" y="17513"/>
                    <a:pt x="29579" y="13934"/>
                  </a:cubicBezTo>
                  <a:cubicBezTo>
                    <a:pt x="26032" y="10387"/>
                    <a:pt x="23815" y="5447"/>
                    <a:pt x="2381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41"/>
            <p:cNvSpPr/>
            <p:nvPr/>
          </p:nvSpPr>
          <p:spPr>
            <a:xfrm>
              <a:off x="8017426" y="1066500"/>
              <a:ext cx="1795553" cy="875700"/>
            </a:xfrm>
            <a:custGeom>
              <a:rect b="b" l="l" r="r" t="t"/>
              <a:pathLst>
                <a:path extrusionOk="0" h="28187" w="112047">
                  <a:moveTo>
                    <a:pt x="101469" y="1"/>
                  </a:moveTo>
                  <a:lnTo>
                    <a:pt x="101469" y="2123"/>
                  </a:lnTo>
                  <a:lnTo>
                    <a:pt x="1" y="2123"/>
                  </a:lnTo>
                  <a:lnTo>
                    <a:pt x="1" y="25969"/>
                  </a:lnTo>
                  <a:lnTo>
                    <a:pt x="101469" y="25969"/>
                  </a:lnTo>
                  <a:lnTo>
                    <a:pt x="101469" y="28186"/>
                  </a:lnTo>
                  <a:lnTo>
                    <a:pt x="112046" y="14062"/>
                  </a:lnTo>
                  <a:lnTo>
                    <a:pt x="101469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41"/>
            <p:cNvSpPr/>
            <p:nvPr/>
          </p:nvSpPr>
          <p:spPr>
            <a:xfrm>
              <a:off x="3084075" y="1116500"/>
              <a:ext cx="1403705" cy="1403647"/>
            </a:xfrm>
            <a:custGeom>
              <a:rect b="b" l="l" r="r" t="t"/>
              <a:pathLst>
                <a:path extrusionOk="0" h="43578" w="43546">
                  <a:moveTo>
                    <a:pt x="43546" y="1"/>
                  </a:moveTo>
                  <a:cubicBezTo>
                    <a:pt x="31512" y="1"/>
                    <a:pt x="20649" y="4878"/>
                    <a:pt x="12764" y="12763"/>
                  </a:cubicBezTo>
                  <a:cubicBezTo>
                    <a:pt x="4878" y="20649"/>
                    <a:pt x="1" y="31543"/>
                    <a:pt x="1" y="43577"/>
                  </a:cubicBezTo>
                  <a:lnTo>
                    <a:pt x="23816" y="43577"/>
                  </a:lnTo>
                  <a:cubicBezTo>
                    <a:pt x="23816" y="38130"/>
                    <a:pt x="26033" y="33190"/>
                    <a:pt x="29612" y="29611"/>
                  </a:cubicBezTo>
                  <a:cubicBezTo>
                    <a:pt x="33158" y="26033"/>
                    <a:pt x="38099" y="23847"/>
                    <a:pt x="43546" y="23847"/>
                  </a:cubicBezTo>
                  <a:lnTo>
                    <a:pt x="43546" y="1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41"/>
            <p:cNvSpPr/>
            <p:nvPr/>
          </p:nvSpPr>
          <p:spPr>
            <a:xfrm>
              <a:off x="3608786" y="1697322"/>
              <a:ext cx="439008" cy="290985"/>
            </a:xfrm>
            <a:custGeom>
              <a:rect b="b" l="l" r="r" t="t"/>
              <a:pathLst>
                <a:path extrusionOk="0" h="9027" w="13619">
                  <a:moveTo>
                    <a:pt x="12162" y="1"/>
                  </a:moveTo>
                  <a:lnTo>
                    <a:pt x="10705" y="3453"/>
                  </a:lnTo>
                  <a:lnTo>
                    <a:pt x="11560" y="3073"/>
                  </a:lnTo>
                  <a:lnTo>
                    <a:pt x="11560" y="3073"/>
                  </a:lnTo>
                  <a:cubicBezTo>
                    <a:pt x="11180" y="5796"/>
                    <a:pt x="8837" y="7918"/>
                    <a:pt x="6050" y="7918"/>
                  </a:cubicBezTo>
                  <a:cubicBezTo>
                    <a:pt x="3421" y="7918"/>
                    <a:pt x="1236" y="6081"/>
                    <a:pt x="634" y="3675"/>
                  </a:cubicBezTo>
                  <a:lnTo>
                    <a:pt x="1" y="5195"/>
                  </a:lnTo>
                  <a:cubicBezTo>
                    <a:pt x="1046" y="7443"/>
                    <a:pt x="3358" y="9027"/>
                    <a:pt x="6050" y="9027"/>
                  </a:cubicBezTo>
                  <a:cubicBezTo>
                    <a:pt x="9470" y="9027"/>
                    <a:pt x="12320" y="6398"/>
                    <a:pt x="12700" y="3041"/>
                  </a:cubicBezTo>
                  <a:lnTo>
                    <a:pt x="13619" y="3453"/>
                  </a:lnTo>
                  <a:lnTo>
                    <a:pt x="12162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41"/>
            <p:cNvSpPr/>
            <p:nvPr/>
          </p:nvSpPr>
          <p:spPr>
            <a:xfrm>
              <a:off x="3558789" y="1557487"/>
              <a:ext cx="440008" cy="290953"/>
            </a:xfrm>
            <a:custGeom>
              <a:rect b="b" l="l" r="r" t="t"/>
              <a:pathLst>
                <a:path extrusionOk="0" h="9026" w="13650">
                  <a:moveTo>
                    <a:pt x="7601" y="0"/>
                  </a:moveTo>
                  <a:cubicBezTo>
                    <a:pt x="4149" y="0"/>
                    <a:pt x="1299" y="2629"/>
                    <a:pt x="950" y="5954"/>
                  </a:cubicBezTo>
                  <a:lnTo>
                    <a:pt x="0" y="5574"/>
                  </a:lnTo>
                  <a:lnTo>
                    <a:pt x="1457" y="9026"/>
                  </a:lnTo>
                  <a:lnTo>
                    <a:pt x="2914" y="5574"/>
                  </a:lnTo>
                  <a:lnTo>
                    <a:pt x="2914" y="5574"/>
                  </a:lnTo>
                  <a:lnTo>
                    <a:pt x="2090" y="5922"/>
                  </a:lnTo>
                  <a:cubicBezTo>
                    <a:pt x="2439" y="3199"/>
                    <a:pt x="4782" y="1109"/>
                    <a:pt x="7601" y="1109"/>
                  </a:cubicBezTo>
                  <a:cubicBezTo>
                    <a:pt x="10198" y="1109"/>
                    <a:pt x="12383" y="2914"/>
                    <a:pt x="12984" y="5352"/>
                  </a:cubicBezTo>
                  <a:lnTo>
                    <a:pt x="13649" y="3832"/>
                  </a:lnTo>
                  <a:cubicBezTo>
                    <a:pt x="12573" y="1552"/>
                    <a:pt x="10261" y="0"/>
                    <a:pt x="760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41"/>
            <p:cNvSpPr/>
            <p:nvPr/>
          </p:nvSpPr>
          <p:spPr>
            <a:xfrm>
              <a:off x="3859929" y="1642200"/>
              <a:ext cx="57185" cy="44968"/>
            </a:xfrm>
            <a:custGeom>
              <a:rect b="b" l="l" r="r" t="t"/>
              <a:pathLst>
                <a:path extrusionOk="0" h="1395" w="1774">
                  <a:moveTo>
                    <a:pt x="0" y="1"/>
                  </a:moveTo>
                  <a:lnTo>
                    <a:pt x="0" y="1"/>
                  </a:lnTo>
                  <a:cubicBezTo>
                    <a:pt x="444" y="349"/>
                    <a:pt x="792" y="824"/>
                    <a:pt x="1077" y="1394"/>
                  </a:cubicBezTo>
                  <a:lnTo>
                    <a:pt x="1774" y="1394"/>
                  </a:lnTo>
                  <a:cubicBezTo>
                    <a:pt x="1299" y="793"/>
                    <a:pt x="697" y="318"/>
                    <a:pt x="0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41"/>
            <p:cNvSpPr/>
            <p:nvPr/>
          </p:nvSpPr>
          <p:spPr>
            <a:xfrm>
              <a:off x="3844617" y="1697322"/>
              <a:ext cx="59248" cy="70498"/>
            </a:xfrm>
            <a:custGeom>
              <a:rect b="b" l="l" r="r" t="t"/>
              <a:pathLst>
                <a:path extrusionOk="0" h="2187" w="1838">
                  <a:moveTo>
                    <a:pt x="0" y="1"/>
                  </a:moveTo>
                  <a:cubicBezTo>
                    <a:pt x="127" y="666"/>
                    <a:pt x="190" y="1426"/>
                    <a:pt x="190" y="2186"/>
                  </a:cubicBezTo>
                  <a:lnTo>
                    <a:pt x="1837" y="2186"/>
                  </a:lnTo>
                  <a:cubicBezTo>
                    <a:pt x="1837" y="1394"/>
                    <a:pt x="1647" y="634"/>
                    <a:pt x="1362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41"/>
            <p:cNvSpPr/>
            <p:nvPr/>
          </p:nvSpPr>
          <p:spPr>
            <a:xfrm>
              <a:off x="3702719" y="1697322"/>
              <a:ext cx="59248" cy="70498"/>
            </a:xfrm>
            <a:custGeom>
              <a:rect b="b" l="l" r="r" t="t"/>
              <a:pathLst>
                <a:path extrusionOk="0" h="2187" w="1838">
                  <a:moveTo>
                    <a:pt x="475" y="1"/>
                  </a:moveTo>
                  <a:cubicBezTo>
                    <a:pt x="190" y="634"/>
                    <a:pt x="0" y="1363"/>
                    <a:pt x="0" y="2186"/>
                  </a:cubicBezTo>
                  <a:lnTo>
                    <a:pt x="1647" y="2186"/>
                  </a:lnTo>
                  <a:cubicBezTo>
                    <a:pt x="1647" y="1426"/>
                    <a:pt x="1711" y="666"/>
                    <a:pt x="183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41"/>
            <p:cNvSpPr/>
            <p:nvPr/>
          </p:nvSpPr>
          <p:spPr>
            <a:xfrm>
              <a:off x="3774184" y="1630982"/>
              <a:ext cx="59248" cy="56186"/>
            </a:xfrm>
            <a:custGeom>
              <a:rect b="b" l="l" r="r" t="t"/>
              <a:pathLst>
                <a:path extrusionOk="0" h="1743" w="1838">
                  <a:moveTo>
                    <a:pt x="919" y="0"/>
                  </a:moveTo>
                  <a:cubicBezTo>
                    <a:pt x="570" y="0"/>
                    <a:pt x="222" y="634"/>
                    <a:pt x="0" y="1742"/>
                  </a:cubicBezTo>
                  <a:lnTo>
                    <a:pt x="1837" y="1742"/>
                  </a:lnTo>
                  <a:cubicBezTo>
                    <a:pt x="1584" y="634"/>
                    <a:pt x="1235" y="0"/>
                    <a:pt x="919" y="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41"/>
            <p:cNvSpPr/>
            <p:nvPr/>
          </p:nvSpPr>
          <p:spPr>
            <a:xfrm>
              <a:off x="3723123" y="1633013"/>
              <a:ext cx="60279" cy="54155"/>
            </a:xfrm>
            <a:custGeom>
              <a:rect b="b" l="l" r="r" t="t"/>
              <a:pathLst>
                <a:path extrusionOk="0" h="1680" w="1870">
                  <a:moveTo>
                    <a:pt x="1869" y="1"/>
                  </a:moveTo>
                  <a:lnTo>
                    <a:pt x="1869" y="1"/>
                  </a:lnTo>
                  <a:cubicBezTo>
                    <a:pt x="1109" y="223"/>
                    <a:pt x="444" y="824"/>
                    <a:pt x="1" y="1679"/>
                  </a:cubicBezTo>
                  <a:lnTo>
                    <a:pt x="1268" y="1679"/>
                  </a:lnTo>
                  <a:cubicBezTo>
                    <a:pt x="1394" y="983"/>
                    <a:pt x="1616" y="381"/>
                    <a:pt x="186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41"/>
            <p:cNvSpPr/>
            <p:nvPr/>
          </p:nvSpPr>
          <p:spPr>
            <a:xfrm>
              <a:off x="3823181" y="1633013"/>
              <a:ext cx="60247" cy="54155"/>
            </a:xfrm>
            <a:custGeom>
              <a:rect b="b" l="l" r="r" t="t"/>
              <a:pathLst>
                <a:path extrusionOk="0" h="1680" w="1869">
                  <a:moveTo>
                    <a:pt x="0" y="1"/>
                  </a:moveTo>
                  <a:lnTo>
                    <a:pt x="0" y="1"/>
                  </a:lnTo>
                  <a:cubicBezTo>
                    <a:pt x="254" y="381"/>
                    <a:pt x="475" y="983"/>
                    <a:pt x="602" y="1679"/>
                  </a:cubicBezTo>
                  <a:lnTo>
                    <a:pt x="1869" y="1679"/>
                  </a:lnTo>
                  <a:cubicBezTo>
                    <a:pt x="1425" y="824"/>
                    <a:pt x="760" y="223"/>
                    <a:pt x="0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41"/>
            <p:cNvSpPr/>
            <p:nvPr/>
          </p:nvSpPr>
          <p:spPr>
            <a:xfrm>
              <a:off x="3765996" y="1697322"/>
              <a:ext cx="74560" cy="70498"/>
            </a:xfrm>
            <a:custGeom>
              <a:rect b="b" l="l" r="r" t="t"/>
              <a:pathLst>
                <a:path extrusionOk="0" h="2187" w="2313">
                  <a:moveTo>
                    <a:pt x="191" y="1"/>
                  </a:moveTo>
                  <a:cubicBezTo>
                    <a:pt x="64" y="603"/>
                    <a:pt x="1" y="1363"/>
                    <a:pt x="1" y="2186"/>
                  </a:cubicBezTo>
                  <a:lnTo>
                    <a:pt x="2313" y="2186"/>
                  </a:lnTo>
                  <a:cubicBezTo>
                    <a:pt x="2313" y="1363"/>
                    <a:pt x="2249" y="603"/>
                    <a:pt x="212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41"/>
            <p:cNvSpPr/>
            <p:nvPr/>
          </p:nvSpPr>
          <p:spPr>
            <a:xfrm>
              <a:off x="3765996" y="1777974"/>
              <a:ext cx="74560" cy="70466"/>
            </a:xfrm>
            <a:custGeom>
              <a:rect b="b" l="l" r="r" t="t"/>
              <a:pathLst>
                <a:path extrusionOk="0" h="2186" w="2313">
                  <a:moveTo>
                    <a:pt x="1" y="1"/>
                  </a:moveTo>
                  <a:cubicBezTo>
                    <a:pt x="1" y="824"/>
                    <a:pt x="64" y="1553"/>
                    <a:pt x="191" y="2186"/>
                  </a:cubicBezTo>
                  <a:lnTo>
                    <a:pt x="2123" y="2186"/>
                  </a:lnTo>
                  <a:cubicBezTo>
                    <a:pt x="2249" y="1553"/>
                    <a:pt x="2313" y="824"/>
                    <a:pt x="231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41"/>
            <p:cNvSpPr/>
            <p:nvPr/>
          </p:nvSpPr>
          <p:spPr>
            <a:xfrm>
              <a:off x="3823181" y="1857594"/>
              <a:ext cx="60247" cy="54155"/>
            </a:xfrm>
            <a:custGeom>
              <a:rect b="b" l="l" r="r" t="t"/>
              <a:pathLst>
                <a:path extrusionOk="0" h="1680" w="1869">
                  <a:moveTo>
                    <a:pt x="602" y="1"/>
                  </a:moveTo>
                  <a:cubicBezTo>
                    <a:pt x="475" y="729"/>
                    <a:pt x="254" y="1331"/>
                    <a:pt x="0" y="1679"/>
                  </a:cubicBezTo>
                  <a:cubicBezTo>
                    <a:pt x="760" y="1489"/>
                    <a:pt x="1425" y="856"/>
                    <a:pt x="1869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41"/>
            <p:cNvSpPr/>
            <p:nvPr/>
          </p:nvSpPr>
          <p:spPr>
            <a:xfrm>
              <a:off x="3844617" y="1777974"/>
              <a:ext cx="59248" cy="70466"/>
            </a:xfrm>
            <a:custGeom>
              <a:rect b="b" l="l" r="r" t="t"/>
              <a:pathLst>
                <a:path extrusionOk="0" h="2186" w="1838">
                  <a:moveTo>
                    <a:pt x="190" y="1"/>
                  </a:moveTo>
                  <a:cubicBezTo>
                    <a:pt x="190" y="729"/>
                    <a:pt x="127" y="1521"/>
                    <a:pt x="0" y="2186"/>
                  </a:cubicBezTo>
                  <a:lnTo>
                    <a:pt x="1362" y="2186"/>
                  </a:lnTo>
                  <a:cubicBezTo>
                    <a:pt x="1647" y="1553"/>
                    <a:pt x="1837" y="793"/>
                    <a:pt x="183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41"/>
            <p:cNvSpPr/>
            <p:nvPr/>
          </p:nvSpPr>
          <p:spPr>
            <a:xfrm>
              <a:off x="3723123" y="1857594"/>
              <a:ext cx="60279" cy="54155"/>
            </a:xfrm>
            <a:custGeom>
              <a:rect b="b" l="l" r="r" t="t"/>
              <a:pathLst>
                <a:path extrusionOk="0" h="1680" w="1870">
                  <a:moveTo>
                    <a:pt x="1" y="1"/>
                  </a:moveTo>
                  <a:cubicBezTo>
                    <a:pt x="444" y="856"/>
                    <a:pt x="1109" y="1489"/>
                    <a:pt x="1869" y="1679"/>
                  </a:cubicBezTo>
                  <a:cubicBezTo>
                    <a:pt x="1616" y="1331"/>
                    <a:pt x="1394" y="729"/>
                    <a:pt x="126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41"/>
            <p:cNvSpPr/>
            <p:nvPr/>
          </p:nvSpPr>
          <p:spPr>
            <a:xfrm>
              <a:off x="3702719" y="1777974"/>
              <a:ext cx="59248" cy="70466"/>
            </a:xfrm>
            <a:custGeom>
              <a:rect b="b" l="l" r="r" t="t"/>
              <a:pathLst>
                <a:path extrusionOk="0" h="2186" w="1838">
                  <a:moveTo>
                    <a:pt x="0" y="1"/>
                  </a:moveTo>
                  <a:cubicBezTo>
                    <a:pt x="32" y="793"/>
                    <a:pt x="190" y="1553"/>
                    <a:pt x="475" y="2186"/>
                  </a:cubicBezTo>
                  <a:lnTo>
                    <a:pt x="1837" y="2186"/>
                  </a:lnTo>
                  <a:cubicBezTo>
                    <a:pt x="1711" y="1521"/>
                    <a:pt x="1647" y="761"/>
                    <a:pt x="164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41"/>
            <p:cNvSpPr/>
            <p:nvPr/>
          </p:nvSpPr>
          <p:spPr>
            <a:xfrm>
              <a:off x="3774184" y="1857594"/>
              <a:ext cx="59248" cy="57217"/>
            </a:xfrm>
            <a:custGeom>
              <a:rect b="b" l="l" r="r" t="t"/>
              <a:pathLst>
                <a:path extrusionOk="0" h="1775" w="1838">
                  <a:moveTo>
                    <a:pt x="0" y="1"/>
                  </a:moveTo>
                  <a:cubicBezTo>
                    <a:pt x="222" y="1109"/>
                    <a:pt x="570" y="1774"/>
                    <a:pt x="919" y="1774"/>
                  </a:cubicBezTo>
                  <a:cubicBezTo>
                    <a:pt x="1235" y="1774"/>
                    <a:pt x="1584" y="1109"/>
                    <a:pt x="183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41"/>
            <p:cNvSpPr/>
            <p:nvPr/>
          </p:nvSpPr>
          <p:spPr>
            <a:xfrm>
              <a:off x="3898707" y="1697322"/>
              <a:ext cx="46999" cy="70498"/>
            </a:xfrm>
            <a:custGeom>
              <a:rect b="b" l="l" r="r" t="t"/>
              <a:pathLst>
                <a:path extrusionOk="0" h="2187" w="1458">
                  <a:moveTo>
                    <a:pt x="1" y="1"/>
                  </a:moveTo>
                  <a:cubicBezTo>
                    <a:pt x="286" y="634"/>
                    <a:pt x="444" y="1394"/>
                    <a:pt x="476" y="2186"/>
                  </a:cubicBezTo>
                  <a:lnTo>
                    <a:pt x="1458" y="2186"/>
                  </a:lnTo>
                  <a:cubicBezTo>
                    <a:pt x="1426" y="1394"/>
                    <a:pt x="1173" y="634"/>
                    <a:pt x="761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41"/>
            <p:cNvSpPr/>
            <p:nvPr/>
          </p:nvSpPr>
          <p:spPr>
            <a:xfrm>
              <a:off x="3898707" y="1777974"/>
              <a:ext cx="46999" cy="70466"/>
            </a:xfrm>
            <a:custGeom>
              <a:rect b="b" l="l" r="r" t="t"/>
              <a:pathLst>
                <a:path extrusionOk="0" h="2186" w="1458">
                  <a:moveTo>
                    <a:pt x="476" y="1"/>
                  </a:moveTo>
                  <a:cubicBezTo>
                    <a:pt x="444" y="793"/>
                    <a:pt x="286" y="1521"/>
                    <a:pt x="1" y="2186"/>
                  </a:cubicBezTo>
                  <a:lnTo>
                    <a:pt x="761" y="2186"/>
                  </a:lnTo>
                  <a:cubicBezTo>
                    <a:pt x="1173" y="1553"/>
                    <a:pt x="1426" y="793"/>
                    <a:pt x="1458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41"/>
            <p:cNvSpPr/>
            <p:nvPr/>
          </p:nvSpPr>
          <p:spPr>
            <a:xfrm>
              <a:off x="3859929" y="1858626"/>
              <a:ext cx="57185" cy="43936"/>
            </a:xfrm>
            <a:custGeom>
              <a:rect b="b" l="l" r="r" t="t"/>
              <a:pathLst>
                <a:path extrusionOk="0" h="1363" w="1774">
                  <a:moveTo>
                    <a:pt x="1077" y="1"/>
                  </a:moveTo>
                  <a:cubicBezTo>
                    <a:pt x="792" y="539"/>
                    <a:pt x="444" y="1014"/>
                    <a:pt x="0" y="1362"/>
                  </a:cubicBezTo>
                  <a:lnTo>
                    <a:pt x="0" y="1362"/>
                  </a:lnTo>
                  <a:cubicBezTo>
                    <a:pt x="697" y="1077"/>
                    <a:pt x="1299" y="602"/>
                    <a:pt x="177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41"/>
            <p:cNvSpPr/>
            <p:nvPr/>
          </p:nvSpPr>
          <p:spPr>
            <a:xfrm>
              <a:off x="3689438" y="1857594"/>
              <a:ext cx="57217" cy="44968"/>
            </a:xfrm>
            <a:custGeom>
              <a:rect b="b" l="l" r="r" t="t"/>
              <a:pathLst>
                <a:path extrusionOk="0" h="1395" w="1775">
                  <a:moveTo>
                    <a:pt x="1" y="1"/>
                  </a:moveTo>
                  <a:cubicBezTo>
                    <a:pt x="476" y="634"/>
                    <a:pt x="1077" y="1109"/>
                    <a:pt x="1774" y="1394"/>
                  </a:cubicBezTo>
                  <a:cubicBezTo>
                    <a:pt x="1331" y="1046"/>
                    <a:pt x="982" y="571"/>
                    <a:pt x="69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41"/>
            <p:cNvSpPr/>
            <p:nvPr/>
          </p:nvSpPr>
          <p:spPr>
            <a:xfrm>
              <a:off x="3689438" y="1642200"/>
              <a:ext cx="57217" cy="44968"/>
            </a:xfrm>
            <a:custGeom>
              <a:rect b="b" l="l" r="r" t="t"/>
              <a:pathLst>
                <a:path extrusionOk="0" h="1395" w="1775">
                  <a:moveTo>
                    <a:pt x="1774" y="1"/>
                  </a:moveTo>
                  <a:cubicBezTo>
                    <a:pt x="1077" y="318"/>
                    <a:pt x="476" y="793"/>
                    <a:pt x="1" y="1394"/>
                  </a:cubicBezTo>
                  <a:lnTo>
                    <a:pt x="697" y="1394"/>
                  </a:lnTo>
                  <a:cubicBezTo>
                    <a:pt x="982" y="824"/>
                    <a:pt x="1331" y="349"/>
                    <a:pt x="1774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41"/>
            <p:cNvSpPr/>
            <p:nvPr/>
          </p:nvSpPr>
          <p:spPr>
            <a:xfrm>
              <a:off x="3660878" y="1697322"/>
              <a:ext cx="46966" cy="70498"/>
            </a:xfrm>
            <a:custGeom>
              <a:rect b="b" l="l" r="r" t="t"/>
              <a:pathLst>
                <a:path extrusionOk="0" h="2187" w="1457">
                  <a:moveTo>
                    <a:pt x="697" y="1"/>
                  </a:moveTo>
                  <a:cubicBezTo>
                    <a:pt x="285" y="634"/>
                    <a:pt x="32" y="1394"/>
                    <a:pt x="0" y="2186"/>
                  </a:cubicBezTo>
                  <a:lnTo>
                    <a:pt x="982" y="2186"/>
                  </a:lnTo>
                  <a:cubicBezTo>
                    <a:pt x="1013" y="1394"/>
                    <a:pt x="1172" y="634"/>
                    <a:pt x="1457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41"/>
            <p:cNvSpPr/>
            <p:nvPr/>
          </p:nvSpPr>
          <p:spPr>
            <a:xfrm>
              <a:off x="3660878" y="1777974"/>
              <a:ext cx="46966" cy="70466"/>
            </a:xfrm>
            <a:custGeom>
              <a:rect b="b" l="l" r="r" t="t"/>
              <a:pathLst>
                <a:path extrusionOk="0" h="2186" w="1457">
                  <a:moveTo>
                    <a:pt x="0" y="1"/>
                  </a:moveTo>
                  <a:cubicBezTo>
                    <a:pt x="32" y="793"/>
                    <a:pt x="285" y="1553"/>
                    <a:pt x="697" y="2186"/>
                  </a:cubicBezTo>
                  <a:lnTo>
                    <a:pt x="1457" y="2186"/>
                  </a:lnTo>
                  <a:cubicBezTo>
                    <a:pt x="1172" y="1521"/>
                    <a:pt x="1013" y="793"/>
                    <a:pt x="982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41"/>
            <p:cNvSpPr/>
            <p:nvPr/>
          </p:nvSpPr>
          <p:spPr>
            <a:xfrm>
              <a:off x="2911543" y="3017281"/>
              <a:ext cx="513536" cy="316515"/>
            </a:xfrm>
            <a:custGeom>
              <a:rect b="b" l="l" r="r" t="t"/>
              <a:pathLst>
                <a:path extrusionOk="0" h="9819" w="15931">
                  <a:moveTo>
                    <a:pt x="10863" y="1"/>
                  </a:moveTo>
                  <a:cubicBezTo>
                    <a:pt x="9913" y="1"/>
                    <a:pt x="9090" y="413"/>
                    <a:pt x="8488" y="1046"/>
                  </a:cubicBezTo>
                  <a:cubicBezTo>
                    <a:pt x="8045" y="666"/>
                    <a:pt x="7443" y="413"/>
                    <a:pt x="6778" y="413"/>
                  </a:cubicBezTo>
                  <a:cubicBezTo>
                    <a:pt x="5480" y="413"/>
                    <a:pt x="4435" y="1363"/>
                    <a:pt x="4245" y="2629"/>
                  </a:cubicBezTo>
                  <a:cubicBezTo>
                    <a:pt x="4086" y="2566"/>
                    <a:pt x="3896" y="2534"/>
                    <a:pt x="3675" y="2534"/>
                  </a:cubicBezTo>
                  <a:cubicBezTo>
                    <a:pt x="2598" y="2534"/>
                    <a:pt x="1679" y="3389"/>
                    <a:pt x="1616" y="4498"/>
                  </a:cubicBezTo>
                  <a:cubicBezTo>
                    <a:pt x="666" y="4910"/>
                    <a:pt x="1" y="5891"/>
                    <a:pt x="1" y="7031"/>
                  </a:cubicBezTo>
                  <a:cubicBezTo>
                    <a:pt x="1" y="8551"/>
                    <a:pt x="1236" y="9818"/>
                    <a:pt x="2788" y="9818"/>
                  </a:cubicBezTo>
                  <a:lnTo>
                    <a:pt x="5100" y="9818"/>
                  </a:lnTo>
                  <a:lnTo>
                    <a:pt x="3231" y="7570"/>
                  </a:lnTo>
                  <a:lnTo>
                    <a:pt x="5670" y="7570"/>
                  </a:lnTo>
                  <a:lnTo>
                    <a:pt x="5670" y="3959"/>
                  </a:lnTo>
                  <a:lnTo>
                    <a:pt x="10388" y="3959"/>
                  </a:lnTo>
                  <a:lnTo>
                    <a:pt x="10388" y="7570"/>
                  </a:lnTo>
                  <a:lnTo>
                    <a:pt x="12827" y="7570"/>
                  </a:lnTo>
                  <a:lnTo>
                    <a:pt x="10958" y="9818"/>
                  </a:lnTo>
                  <a:lnTo>
                    <a:pt x="13144" y="9818"/>
                  </a:lnTo>
                  <a:cubicBezTo>
                    <a:pt x="14664" y="9818"/>
                    <a:pt x="15930" y="8551"/>
                    <a:pt x="15930" y="7031"/>
                  </a:cubicBezTo>
                  <a:cubicBezTo>
                    <a:pt x="15930" y="5733"/>
                    <a:pt x="15044" y="4656"/>
                    <a:pt x="13904" y="4339"/>
                  </a:cubicBezTo>
                  <a:cubicBezTo>
                    <a:pt x="14030" y="3991"/>
                    <a:pt x="14094" y="3611"/>
                    <a:pt x="14094" y="3231"/>
                  </a:cubicBezTo>
                  <a:cubicBezTo>
                    <a:pt x="14094" y="1458"/>
                    <a:pt x="12637" y="1"/>
                    <a:pt x="10863" y="1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41"/>
            <p:cNvSpPr/>
            <p:nvPr/>
          </p:nvSpPr>
          <p:spPr>
            <a:xfrm>
              <a:off x="3040193" y="3156117"/>
              <a:ext cx="260330" cy="272611"/>
            </a:xfrm>
            <a:custGeom>
              <a:rect b="b" l="l" r="r" t="t"/>
              <a:pathLst>
                <a:path extrusionOk="0" h="8457" w="8076">
                  <a:moveTo>
                    <a:pt x="2059" y="1"/>
                  </a:moveTo>
                  <a:lnTo>
                    <a:pt x="2059" y="3611"/>
                  </a:lnTo>
                  <a:lnTo>
                    <a:pt x="0" y="3611"/>
                  </a:lnTo>
                  <a:lnTo>
                    <a:pt x="4054" y="8456"/>
                  </a:lnTo>
                  <a:lnTo>
                    <a:pt x="8076" y="3611"/>
                  </a:lnTo>
                  <a:lnTo>
                    <a:pt x="6049" y="3611"/>
                  </a:lnTo>
                  <a:lnTo>
                    <a:pt x="6049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41"/>
            <p:cNvSpPr/>
            <p:nvPr/>
          </p:nvSpPr>
          <p:spPr>
            <a:xfrm>
              <a:off x="3124906" y="3181647"/>
              <a:ext cx="15344" cy="35749"/>
            </a:xfrm>
            <a:custGeom>
              <a:rect b="b" l="l" r="r" t="t"/>
              <a:pathLst>
                <a:path extrusionOk="0" h="1109" w="476">
                  <a:moveTo>
                    <a:pt x="1" y="1"/>
                  </a:moveTo>
                  <a:lnTo>
                    <a:pt x="1" y="127"/>
                  </a:lnTo>
                  <a:lnTo>
                    <a:pt x="191" y="127"/>
                  </a:lnTo>
                  <a:lnTo>
                    <a:pt x="191" y="982"/>
                  </a:lnTo>
                  <a:lnTo>
                    <a:pt x="1" y="982"/>
                  </a:lnTo>
                  <a:lnTo>
                    <a:pt x="1" y="1109"/>
                  </a:lnTo>
                  <a:lnTo>
                    <a:pt x="476" y="1109"/>
                  </a:lnTo>
                  <a:lnTo>
                    <a:pt x="476" y="982"/>
                  </a:lnTo>
                  <a:lnTo>
                    <a:pt x="317" y="982"/>
                  </a:lnTo>
                  <a:lnTo>
                    <a:pt x="3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41"/>
            <p:cNvSpPr/>
            <p:nvPr/>
          </p:nvSpPr>
          <p:spPr>
            <a:xfrm>
              <a:off x="3146342" y="3181647"/>
              <a:ext cx="22500" cy="35749"/>
            </a:xfrm>
            <a:custGeom>
              <a:rect b="b" l="l" r="r" t="t"/>
              <a:pathLst>
                <a:path extrusionOk="0" h="1109" w="698">
                  <a:moveTo>
                    <a:pt x="349" y="96"/>
                  </a:moveTo>
                  <a:cubicBezTo>
                    <a:pt x="381" y="96"/>
                    <a:pt x="412" y="127"/>
                    <a:pt x="444" y="127"/>
                  </a:cubicBezTo>
                  <a:cubicBezTo>
                    <a:pt x="476" y="127"/>
                    <a:pt x="507" y="159"/>
                    <a:pt x="507" y="191"/>
                  </a:cubicBezTo>
                  <a:cubicBezTo>
                    <a:pt x="539" y="191"/>
                    <a:pt x="571" y="222"/>
                    <a:pt x="571" y="254"/>
                  </a:cubicBezTo>
                  <a:cubicBezTo>
                    <a:pt x="571" y="286"/>
                    <a:pt x="603" y="317"/>
                    <a:pt x="603" y="349"/>
                  </a:cubicBezTo>
                  <a:lnTo>
                    <a:pt x="603" y="761"/>
                  </a:lnTo>
                  <a:cubicBezTo>
                    <a:pt x="603" y="792"/>
                    <a:pt x="571" y="824"/>
                    <a:pt x="571" y="856"/>
                  </a:cubicBezTo>
                  <a:cubicBezTo>
                    <a:pt x="571" y="887"/>
                    <a:pt x="539" y="919"/>
                    <a:pt x="507" y="951"/>
                  </a:cubicBezTo>
                  <a:cubicBezTo>
                    <a:pt x="507" y="951"/>
                    <a:pt x="476" y="982"/>
                    <a:pt x="444" y="982"/>
                  </a:cubicBezTo>
                  <a:cubicBezTo>
                    <a:pt x="412" y="1014"/>
                    <a:pt x="381" y="1014"/>
                    <a:pt x="349" y="1014"/>
                  </a:cubicBezTo>
                  <a:cubicBezTo>
                    <a:pt x="317" y="1014"/>
                    <a:pt x="286" y="1014"/>
                    <a:pt x="254" y="982"/>
                  </a:cubicBezTo>
                  <a:cubicBezTo>
                    <a:pt x="222" y="982"/>
                    <a:pt x="222" y="951"/>
                    <a:pt x="191" y="951"/>
                  </a:cubicBezTo>
                  <a:cubicBezTo>
                    <a:pt x="159" y="919"/>
                    <a:pt x="159" y="887"/>
                    <a:pt x="127" y="856"/>
                  </a:cubicBezTo>
                  <a:cubicBezTo>
                    <a:pt x="127" y="824"/>
                    <a:pt x="127" y="792"/>
                    <a:pt x="127" y="761"/>
                  </a:cubicBezTo>
                  <a:lnTo>
                    <a:pt x="127" y="349"/>
                  </a:lnTo>
                  <a:cubicBezTo>
                    <a:pt x="127" y="317"/>
                    <a:pt x="127" y="286"/>
                    <a:pt x="127" y="254"/>
                  </a:cubicBezTo>
                  <a:cubicBezTo>
                    <a:pt x="159" y="222"/>
                    <a:pt x="159" y="191"/>
                    <a:pt x="191" y="191"/>
                  </a:cubicBezTo>
                  <a:cubicBezTo>
                    <a:pt x="222" y="159"/>
                    <a:pt x="222" y="127"/>
                    <a:pt x="254" y="127"/>
                  </a:cubicBezTo>
                  <a:cubicBezTo>
                    <a:pt x="286" y="127"/>
                    <a:pt x="317" y="96"/>
                    <a:pt x="349" y="96"/>
                  </a:cubicBezTo>
                  <a:close/>
                  <a:moveTo>
                    <a:pt x="222" y="1"/>
                  </a:moveTo>
                  <a:cubicBezTo>
                    <a:pt x="191" y="32"/>
                    <a:pt x="127" y="64"/>
                    <a:pt x="96" y="96"/>
                  </a:cubicBezTo>
                  <a:cubicBezTo>
                    <a:pt x="64" y="127"/>
                    <a:pt x="64" y="159"/>
                    <a:pt x="32" y="191"/>
                  </a:cubicBezTo>
                  <a:cubicBezTo>
                    <a:pt x="1" y="254"/>
                    <a:pt x="1" y="286"/>
                    <a:pt x="1" y="349"/>
                  </a:cubicBezTo>
                  <a:lnTo>
                    <a:pt x="1" y="761"/>
                  </a:lnTo>
                  <a:cubicBezTo>
                    <a:pt x="1" y="824"/>
                    <a:pt x="1" y="856"/>
                    <a:pt x="32" y="887"/>
                  </a:cubicBezTo>
                  <a:cubicBezTo>
                    <a:pt x="64" y="951"/>
                    <a:pt x="64" y="982"/>
                    <a:pt x="96" y="1014"/>
                  </a:cubicBezTo>
                  <a:cubicBezTo>
                    <a:pt x="127" y="1046"/>
                    <a:pt x="191" y="1077"/>
                    <a:pt x="222" y="1077"/>
                  </a:cubicBezTo>
                  <a:cubicBezTo>
                    <a:pt x="254" y="1109"/>
                    <a:pt x="317" y="1109"/>
                    <a:pt x="349" y="1109"/>
                  </a:cubicBezTo>
                  <a:cubicBezTo>
                    <a:pt x="412" y="1109"/>
                    <a:pt x="444" y="1109"/>
                    <a:pt x="507" y="1077"/>
                  </a:cubicBezTo>
                  <a:cubicBezTo>
                    <a:pt x="539" y="1077"/>
                    <a:pt x="571" y="1046"/>
                    <a:pt x="603" y="1014"/>
                  </a:cubicBezTo>
                  <a:cubicBezTo>
                    <a:pt x="634" y="982"/>
                    <a:pt x="666" y="951"/>
                    <a:pt x="698" y="887"/>
                  </a:cubicBezTo>
                  <a:cubicBezTo>
                    <a:pt x="698" y="856"/>
                    <a:pt x="698" y="792"/>
                    <a:pt x="698" y="761"/>
                  </a:cubicBezTo>
                  <a:lnTo>
                    <a:pt x="698" y="349"/>
                  </a:lnTo>
                  <a:cubicBezTo>
                    <a:pt x="698" y="286"/>
                    <a:pt x="698" y="254"/>
                    <a:pt x="698" y="191"/>
                  </a:cubicBezTo>
                  <a:cubicBezTo>
                    <a:pt x="666" y="159"/>
                    <a:pt x="634" y="127"/>
                    <a:pt x="603" y="96"/>
                  </a:cubicBezTo>
                  <a:cubicBezTo>
                    <a:pt x="571" y="64"/>
                    <a:pt x="539" y="32"/>
                    <a:pt x="5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41"/>
            <p:cNvSpPr/>
            <p:nvPr/>
          </p:nvSpPr>
          <p:spPr>
            <a:xfrm>
              <a:off x="3177997" y="3181647"/>
              <a:ext cx="15344" cy="35749"/>
            </a:xfrm>
            <a:custGeom>
              <a:rect b="b" l="l" r="r" t="t"/>
              <a:pathLst>
                <a:path extrusionOk="0" h="1109" w="476">
                  <a:moveTo>
                    <a:pt x="1" y="1"/>
                  </a:moveTo>
                  <a:lnTo>
                    <a:pt x="1" y="127"/>
                  </a:lnTo>
                  <a:lnTo>
                    <a:pt x="159" y="127"/>
                  </a:lnTo>
                  <a:lnTo>
                    <a:pt x="159" y="982"/>
                  </a:lnTo>
                  <a:lnTo>
                    <a:pt x="1" y="982"/>
                  </a:lnTo>
                  <a:lnTo>
                    <a:pt x="1" y="1109"/>
                  </a:lnTo>
                  <a:lnTo>
                    <a:pt x="476" y="1109"/>
                  </a:lnTo>
                  <a:lnTo>
                    <a:pt x="476" y="982"/>
                  </a:lnTo>
                  <a:lnTo>
                    <a:pt x="286" y="982"/>
                  </a:lnTo>
                  <a:lnTo>
                    <a:pt x="2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41"/>
            <p:cNvSpPr/>
            <p:nvPr/>
          </p:nvSpPr>
          <p:spPr>
            <a:xfrm>
              <a:off x="3199434" y="3181647"/>
              <a:ext cx="22500" cy="35749"/>
            </a:xfrm>
            <a:custGeom>
              <a:rect b="b" l="l" r="r" t="t"/>
              <a:pathLst>
                <a:path extrusionOk="0" h="1109" w="698">
                  <a:moveTo>
                    <a:pt x="349" y="96"/>
                  </a:moveTo>
                  <a:cubicBezTo>
                    <a:pt x="381" y="96"/>
                    <a:pt x="412" y="127"/>
                    <a:pt x="444" y="127"/>
                  </a:cubicBezTo>
                  <a:cubicBezTo>
                    <a:pt x="476" y="127"/>
                    <a:pt x="476" y="159"/>
                    <a:pt x="507" y="191"/>
                  </a:cubicBezTo>
                  <a:cubicBezTo>
                    <a:pt x="539" y="191"/>
                    <a:pt x="539" y="222"/>
                    <a:pt x="571" y="254"/>
                  </a:cubicBezTo>
                  <a:cubicBezTo>
                    <a:pt x="571" y="286"/>
                    <a:pt x="571" y="317"/>
                    <a:pt x="571" y="349"/>
                  </a:cubicBezTo>
                  <a:lnTo>
                    <a:pt x="571" y="761"/>
                  </a:lnTo>
                  <a:cubicBezTo>
                    <a:pt x="571" y="792"/>
                    <a:pt x="571" y="824"/>
                    <a:pt x="571" y="856"/>
                  </a:cubicBezTo>
                  <a:cubicBezTo>
                    <a:pt x="539" y="887"/>
                    <a:pt x="539" y="919"/>
                    <a:pt x="507" y="951"/>
                  </a:cubicBezTo>
                  <a:cubicBezTo>
                    <a:pt x="476" y="951"/>
                    <a:pt x="476" y="982"/>
                    <a:pt x="444" y="982"/>
                  </a:cubicBezTo>
                  <a:cubicBezTo>
                    <a:pt x="412" y="1014"/>
                    <a:pt x="381" y="1014"/>
                    <a:pt x="349" y="1014"/>
                  </a:cubicBezTo>
                  <a:cubicBezTo>
                    <a:pt x="317" y="1014"/>
                    <a:pt x="286" y="1014"/>
                    <a:pt x="254" y="982"/>
                  </a:cubicBezTo>
                  <a:cubicBezTo>
                    <a:pt x="222" y="982"/>
                    <a:pt x="191" y="951"/>
                    <a:pt x="191" y="951"/>
                  </a:cubicBezTo>
                  <a:cubicBezTo>
                    <a:pt x="159" y="919"/>
                    <a:pt x="127" y="887"/>
                    <a:pt x="127" y="856"/>
                  </a:cubicBezTo>
                  <a:cubicBezTo>
                    <a:pt x="127" y="824"/>
                    <a:pt x="96" y="792"/>
                    <a:pt x="96" y="761"/>
                  </a:cubicBezTo>
                  <a:lnTo>
                    <a:pt x="96" y="349"/>
                  </a:lnTo>
                  <a:cubicBezTo>
                    <a:pt x="96" y="317"/>
                    <a:pt x="127" y="286"/>
                    <a:pt x="127" y="254"/>
                  </a:cubicBezTo>
                  <a:cubicBezTo>
                    <a:pt x="127" y="222"/>
                    <a:pt x="159" y="191"/>
                    <a:pt x="191" y="191"/>
                  </a:cubicBezTo>
                  <a:cubicBezTo>
                    <a:pt x="191" y="159"/>
                    <a:pt x="222" y="127"/>
                    <a:pt x="254" y="127"/>
                  </a:cubicBezTo>
                  <a:cubicBezTo>
                    <a:pt x="286" y="127"/>
                    <a:pt x="317" y="96"/>
                    <a:pt x="349" y="96"/>
                  </a:cubicBezTo>
                  <a:close/>
                  <a:moveTo>
                    <a:pt x="222" y="1"/>
                  </a:moveTo>
                  <a:cubicBezTo>
                    <a:pt x="159" y="32"/>
                    <a:pt x="127" y="64"/>
                    <a:pt x="96" y="96"/>
                  </a:cubicBezTo>
                  <a:cubicBezTo>
                    <a:pt x="64" y="127"/>
                    <a:pt x="32" y="159"/>
                    <a:pt x="32" y="191"/>
                  </a:cubicBezTo>
                  <a:cubicBezTo>
                    <a:pt x="1" y="254"/>
                    <a:pt x="1" y="286"/>
                    <a:pt x="1" y="349"/>
                  </a:cubicBezTo>
                  <a:lnTo>
                    <a:pt x="1" y="761"/>
                  </a:lnTo>
                  <a:cubicBezTo>
                    <a:pt x="1" y="824"/>
                    <a:pt x="1" y="856"/>
                    <a:pt x="32" y="887"/>
                  </a:cubicBezTo>
                  <a:cubicBezTo>
                    <a:pt x="32" y="951"/>
                    <a:pt x="64" y="982"/>
                    <a:pt x="96" y="1014"/>
                  </a:cubicBezTo>
                  <a:cubicBezTo>
                    <a:pt x="127" y="1046"/>
                    <a:pt x="159" y="1077"/>
                    <a:pt x="222" y="1077"/>
                  </a:cubicBezTo>
                  <a:cubicBezTo>
                    <a:pt x="254" y="1109"/>
                    <a:pt x="286" y="1109"/>
                    <a:pt x="349" y="1109"/>
                  </a:cubicBezTo>
                  <a:cubicBezTo>
                    <a:pt x="412" y="1109"/>
                    <a:pt x="444" y="1109"/>
                    <a:pt x="476" y="1077"/>
                  </a:cubicBezTo>
                  <a:cubicBezTo>
                    <a:pt x="539" y="1077"/>
                    <a:pt x="571" y="1046"/>
                    <a:pt x="602" y="1014"/>
                  </a:cubicBezTo>
                  <a:cubicBezTo>
                    <a:pt x="634" y="982"/>
                    <a:pt x="666" y="951"/>
                    <a:pt x="666" y="887"/>
                  </a:cubicBezTo>
                  <a:cubicBezTo>
                    <a:pt x="697" y="856"/>
                    <a:pt x="697" y="792"/>
                    <a:pt x="697" y="761"/>
                  </a:cubicBezTo>
                  <a:lnTo>
                    <a:pt x="697" y="349"/>
                  </a:lnTo>
                  <a:cubicBezTo>
                    <a:pt x="697" y="286"/>
                    <a:pt x="697" y="254"/>
                    <a:pt x="666" y="191"/>
                  </a:cubicBezTo>
                  <a:cubicBezTo>
                    <a:pt x="666" y="159"/>
                    <a:pt x="634" y="127"/>
                    <a:pt x="602" y="96"/>
                  </a:cubicBezTo>
                  <a:cubicBezTo>
                    <a:pt x="571" y="64"/>
                    <a:pt x="539" y="32"/>
                    <a:pt x="4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41"/>
            <p:cNvSpPr/>
            <p:nvPr/>
          </p:nvSpPr>
          <p:spPr>
            <a:xfrm>
              <a:off x="3124906" y="3237800"/>
              <a:ext cx="15344" cy="35749"/>
            </a:xfrm>
            <a:custGeom>
              <a:rect b="b" l="l" r="r" t="t"/>
              <a:pathLst>
                <a:path extrusionOk="0" h="1109" w="476">
                  <a:moveTo>
                    <a:pt x="1" y="0"/>
                  </a:moveTo>
                  <a:lnTo>
                    <a:pt x="1" y="127"/>
                  </a:lnTo>
                  <a:lnTo>
                    <a:pt x="191" y="127"/>
                  </a:lnTo>
                  <a:lnTo>
                    <a:pt x="191" y="982"/>
                  </a:lnTo>
                  <a:lnTo>
                    <a:pt x="1" y="982"/>
                  </a:lnTo>
                  <a:lnTo>
                    <a:pt x="1" y="1109"/>
                  </a:lnTo>
                  <a:lnTo>
                    <a:pt x="476" y="1109"/>
                  </a:lnTo>
                  <a:lnTo>
                    <a:pt x="476" y="1014"/>
                  </a:lnTo>
                  <a:lnTo>
                    <a:pt x="317" y="1014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41"/>
            <p:cNvSpPr/>
            <p:nvPr/>
          </p:nvSpPr>
          <p:spPr>
            <a:xfrm>
              <a:off x="3149405" y="3237800"/>
              <a:ext cx="15344" cy="35749"/>
            </a:xfrm>
            <a:custGeom>
              <a:rect b="b" l="l" r="r" t="t"/>
              <a:pathLst>
                <a:path extrusionOk="0" h="1109" w="476">
                  <a:moveTo>
                    <a:pt x="1" y="0"/>
                  </a:moveTo>
                  <a:lnTo>
                    <a:pt x="1" y="127"/>
                  </a:lnTo>
                  <a:lnTo>
                    <a:pt x="191" y="127"/>
                  </a:lnTo>
                  <a:lnTo>
                    <a:pt x="191" y="982"/>
                  </a:lnTo>
                  <a:lnTo>
                    <a:pt x="1" y="982"/>
                  </a:lnTo>
                  <a:lnTo>
                    <a:pt x="1" y="1109"/>
                  </a:lnTo>
                  <a:lnTo>
                    <a:pt x="476" y="1109"/>
                  </a:lnTo>
                  <a:lnTo>
                    <a:pt x="476" y="1014"/>
                  </a:lnTo>
                  <a:lnTo>
                    <a:pt x="317" y="1014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41"/>
            <p:cNvSpPr/>
            <p:nvPr/>
          </p:nvSpPr>
          <p:spPr>
            <a:xfrm>
              <a:off x="3170841" y="3237800"/>
              <a:ext cx="22500" cy="36780"/>
            </a:xfrm>
            <a:custGeom>
              <a:rect b="b" l="l" r="r" t="t"/>
              <a:pathLst>
                <a:path extrusionOk="0" h="1141" w="698">
                  <a:moveTo>
                    <a:pt x="444" y="127"/>
                  </a:moveTo>
                  <a:cubicBezTo>
                    <a:pt x="476" y="159"/>
                    <a:pt x="508" y="159"/>
                    <a:pt x="539" y="190"/>
                  </a:cubicBezTo>
                  <a:cubicBezTo>
                    <a:pt x="539" y="222"/>
                    <a:pt x="571" y="222"/>
                    <a:pt x="571" y="254"/>
                  </a:cubicBezTo>
                  <a:cubicBezTo>
                    <a:pt x="603" y="285"/>
                    <a:pt x="603" y="317"/>
                    <a:pt x="603" y="349"/>
                  </a:cubicBezTo>
                  <a:lnTo>
                    <a:pt x="603" y="792"/>
                  </a:lnTo>
                  <a:cubicBezTo>
                    <a:pt x="603" y="824"/>
                    <a:pt x="603" y="855"/>
                    <a:pt x="571" y="887"/>
                  </a:cubicBezTo>
                  <a:cubicBezTo>
                    <a:pt x="571" y="887"/>
                    <a:pt x="539" y="919"/>
                    <a:pt x="539" y="950"/>
                  </a:cubicBezTo>
                  <a:cubicBezTo>
                    <a:pt x="508" y="982"/>
                    <a:pt x="476" y="982"/>
                    <a:pt x="444" y="1014"/>
                  </a:cubicBezTo>
                  <a:lnTo>
                    <a:pt x="254" y="1014"/>
                  </a:lnTo>
                  <a:cubicBezTo>
                    <a:pt x="254" y="982"/>
                    <a:pt x="223" y="982"/>
                    <a:pt x="191" y="950"/>
                  </a:cubicBezTo>
                  <a:cubicBezTo>
                    <a:pt x="159" y="919"/>
                    <a:pt x="159" y="887"/>
                    <a:pt x="128" y="887"/>
                  </a:cubicBezTo>
                  <a:cubicBezTo>
                    <a:pt x="128" y="855"/>
                    <a:pt x="128" y="824"/>
                    <a:pt x="128" y="792"/>
                  </a:cubicBezTo>
                  <a:lnTo>
                    <a:pt x="128" y="349"/>
                  </a:lnTo>
                  <a:cubicBezTo>
                    <a:pt x="128" y="317"/>
                    <a:pt x="128" y="285"/>
                    <a:pt x="128" y="254"/>
                  </a:cubicBezTo>
                  <a:cubicBezTo>
                    <a:pt x="159" y="222"/>
                    <a:pt x="159" y="222"/>
                    <a:pt x="191" y="190"/>
                  </a:cubicBezTo>
                  <a:cubicBezTo>
                    <a:pt x="223" y="159"/>
                    <a:pt x="254" y="159"/>
                    <a:pt x="254" y="127"/>
                  </a:cubicBezTo>
                  <a:close/>
                  <a:moveTo>
                    <a:pt x="349" y="0"/>
                  </a:moveTo>
                  <a:cubicBezTo>
                    <a:pt x="318" y="0"/>
                    <a:pt x="254" y="0"/>
                    <a:pt x="223" y="32"/>
                  </a:cubicBezTo>
                  <a:cubicBezTo>
                    <a:pt x="191" y="64"/>
                    <a:pt x="128" y="64"/>
                    <a:pt x="96" y="95"/>
                  </a:cubicBezTo>
                  <a:cubicBezTo>
                    <a:pt x="64" y="127"/>
                    <a:pt x="64" y="159"/>
                    <a:pt x="33" y="222"/>
                  </a:cubicBezTo>
                  <a:cubicBezTo>
                    <a:pt x="1" y="254"/>
                    <a:pt x="1" y="317"/>
                    <a:pt x="1" y="349"/>
                  </a:cubicBezTo>
                  <a:lnTo>
                    <a:pt x="1" y="792"/>
                  </a:lnTo>
                  <a:cubicBezTo>
                    <a:pt x="1" y="824"/>
                    <a:pt x="1" y="887"/>
                    <a:pt x="33" y="919"/>
                  </a:cubicBezTo>
                  <a:cubicBezTo>
                    <a:pt x="64" y="950"/>
                    <a:pt x="64" y="982"/>
                    <a:pt x="96" y="1014"/>
                  </a:cubicBezTo>
                  <a:cubicBezTo>
                    <a:pt x="128" y="1045"/>
                    <a:pt x="191" y="1077"/>
                    <a:pt x="223" y="1109"/>
                  </a:cubicBezTo>
                  <a:cubicBezTo>
                    <a:pt x="254" y="1109"/>
                    <a:pt x="318" y="1140"/>
                    <a:pt x="349" y="1140"/>
                  </a:cubicBezTo>
                  <a:cubicBezTo>
                    <a:pt x="413" y="1140"/>
                    <a:pt x="444" y="1109"/>
                    <a:pt x="508" y="1109"/>
                  </a:cubicBezTo>
                  <a:cubicBezTo>
                    <a:pt x="539" y="1077"/>
                    <a:pt x="571" y="1045"/>
                    <a:pt x="603" y="1014"/>
                  </a:cubicBezTo>
                  <a:cubicBezTo>
                    <a:pt x="634" y="982"/>
                    <a:pt x="666" y="950"/>
                    <a:pt x="698" y="919"/>
                  </a:cubicBezTo>
                  <a:cubicBezTo>
                    <a:pt x="698" y="887"/>
                    <a:pt x="698" y="824"/>
                    <a:pt x="698" y="792"/>
                  </a:cubicBezTo>
                  <a:lnTo>
                    <a:pt x="698" y="349"/>
                  </a:lnTo>
                  <a:cubicBezTo>
                    <a:pt x="698" y="317"/>
                    <a:pt x="698" y="254"/>
                    <a:pt x="698" y="222"/>
                  </a:cubicBezTo>
                  <a:cubicBezTo>
                    <a:pt x="666" y="190"/>
                    <a:pt x="634" y="127"/>
                    <a:pt x="603" y="95"/>
                  </a:cubicBezTo>
                  <a:cubicBezTo>
                    <a:pt x="571" y="64"/>
                    <a:pt x="539" y="64"/>
                    <a:pt x="508" y="32"/>
                  </a:cubicBezTo>
                  <a:cubicBezTo>
                    <a:pt x="444" y="0"/>
                    <a:pt x="413" y="0"/>
                    <a:pt x="3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41"/>
            <p:cNvSpPr/>
            <p:nvPr/>
          </p:nvSpPr>
          <p:spPr>
            <a:xfrm>
              <a:off x="3199434" y="3237800"/>
              <a:ext cx="22500" cy="36780"/>
            </a:xfrm>
            <a:custGeom>
              <a:rect b="b" l="l" r="r" t="t"/>
              <a:pathLst>
                <a:path extrusionOk="0" h="1141" w="698">
                  <a:moveTo>
                    <a:pt x="444" y="127"/>
                  </a:moveTo>
                  <a:cubicBezTo>
                    <a:pt x="476" y="159"/>
                    <a:pt x="476" y="159"/>
                    <a:pt x="507" y="190"/>
                  </a:cubicBezTo>
                  <a:cubicBezTo>
                    <a:pt x="539" y="222"/>
                    <a:pt x="539" y="222"/>
                    <a:pt x="571" y="254"/>
                  </a:cubicBezTo>
                  <a:cubicBezTo>
                    <a:pt x="571" y="285"/>
                    <a:pt x="571" y="317"/>
                    <a:pt x="571" y="349"/>
                  </a:cubicBezTo>
                  <a:lnTo>
                    <a:pt x="571" y="792"/>
                  </a:lnTo>
                  <a:cubicBezTo>
                    <a:pt x="571" y="824"/>
                    <a:pt x="571" y="855"/>
                    <a:pt x="571" y="887"/>
                  </a:cubicBezTo>
                  <a:cubicBezTo>
                    <a:pt x="539" y="887"/>
                    <a:pt x="539" y="919"/>
                    <a:pt x="507" y="950"/>
                  </a:cubicBezTo>
                  <a:cubicBezTo>
                    <a:pt x="476" y="982"/>
                    <a:pt x="476" y="982"/>
                    <a:pt x="444" y="1014"/>
                  </a:cubicBezTo>
                  <a:lnTo>
                    <a:pt x="254" y="1014"/>
                  </a:lnTo>
                  <a:cubicBezTo>
                    <a:pt x="222" y="982"/>
                    <a:pt x="191" y="982"/>
                    <a:pt x="191" y="950"/>
                  </a:cubicBezTo>
                  <a:cubicBezTo>
                    <a:pt x="159" y="919"/>
                    <a:pt x="127" y="887"/>
                    <a:pt x="127" y="887"/>
                  </a:cubicBezTo>
                  <a:cubicBezTo>
                    <a:pt x="127" y="855"/>
                    <a:pt x="96" y="824"/>
                    <a:pt x="96" y="792"/>
                  </a:cubicBezTo>
                  <a:lnTo>
                    <a:pt x="96" y="349"/>
                  </a:lnTo>
                  <a:cubicBezTo>
                    <a:pt x="96" y="317"/>
                    <a:pt x="127" y="285"/>
                    <a:pt x="127" y="254"/>
                  </a:cubicBezTo>
                  <a:cubicBezTo>
                    <a:pt x="127" y="222"/>
                    <a:pt x="159" y="222"/>
                    <a:pt x="191" y="190"/>
                  </a:cubicBezTo>
                  <a:cubicBezTo>
                    <a:pt x="191" y="159"/>
                    <a:pt x="222" y="159"/>
                    <a:pt x="254" y="127"/>
                  </a:cubicBezTo>
                  <a:close/>
                  <a:moveTo>
                    <a:pt x="349" y="0"/>
                  </a:moveTo>
                  <a:cubicBezTo>
                    <a:pt x="286" y="0"/>
                    <a:pt x="254" y="0"/>
                    <a:pt x="222" y="32"/>
                  </a:cubicBezTo>
                  <a:cubicBezTo>
                    <a:pt x="159" y="64"/>
                    <a:pt x="127" y="64"/>
                    <a:pt x="96" y="95"/>
                  </a:cubicBezTo>
                  <a:cubicBezTo>
                    <a:pt x="64" y="127"/>
                    <a:pt x="32" y="159"/>
                    <a:pt x="32" y="222"/>
                  </a:cubicBezTo>
                  <a:cubicBezTo>
                    <a:pt x="1" y="254"/>
                    <a:pt x="1" y="317"/>
                    <a:pt x="1" y="349"/>
                  </a:cubicBezTo>
                  <a:lnTo>
                    <a:pt x="1" y="792"/>
                  </a:lnTo>
                  <a:cubicBezTo>
                    <a:pt x="1" y="824"/>
                    <a:pt x="1" y="887"/>
                    <a:pt x="32" y="919"/>
                  </a:cubicBezTo>
                  <a:cubicBezTo>
                    <a:pt x="32" y="950"/>
                    <a:pt x="64" y="982"/>
                    <a:pt x="96" y="1014"/>
                  </a:cubicBezTo>
                  <a:cubicBezTo>
                    <a:pt x="127" y="1045"/>
                    <a:pt x="159" y="1077"/>
                    <a:pt x="222" y="1109"/>
                  </a:cubicBezTo>
                  <a:cubicBezTo>
                    <a:pt x="254" y="1109"/>
                    <a:pt x="286" y="1140"/>
                    <a:pt x="349" y="1140"/>
                  </a:cubicBezTo>
                  <a:cubicBezTo>
                    <a:pt x="412" y="1140"/>
                    <a:pt x="444" y="1109"/>
                    <a:pt x="476" y="1109"/>
                  </a:cubicBezTo>
                  <a:cubicBezTo>
                    <a:pt x="539" y="1077"/>
                    <a:pt x="571" y="1045"/>
                    <a:pt x="602" y="1014"/>
                  </a:cubicBezTo>
                  <a:cubicBezTo>
                    <a:pt x="634" y="982"/>
                    <a:pt x="666" y="950"/>
                    <a:pt x="666" y="919"/>
                  </a:cubicBezTo>
                  <a:cubicBezTo>
                    <a:pt x="697" y="887"/>
                    <a:pt x="697" y="824"/>
                    <a:pt x="697" y="792"/>
                  </a:cubicBezTo>
                  <a:lnTo>
                    <a:pt x="697" y="349"/>
                  </a:lnTo>
                  <a:cubicBezTo>
                    <a:pt x="697" y="317"/>
                    <a:pt x="697" y="254"/>
                    <a:pt x="666" y="222"/>
                  </a:cubicBezTo>
                  <a:cubicBezTo>
                    <a:pt x="666" y="190"/>
                    <a:pt x="634" y="127"/>
                    <a:pt x="602" y="95"/>
                  </a:cubicBezTo>
                  <a:cubicBezTo>
                    <a:pt x="571" y="64"/>
                    <a:pt x="539" y="64"/>
                    <a:pt x="476" y="32"/>
                  </a:cubicBezTo>
                  <a:cubicBezTo>
                    <a:pt x="444" y="0"/>
                    <a:pt x="381" y="0"/>
                    <a:pt x="3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41"/>
            <p:cNvSpPr/>
            <p:nvPr/>
          </p:nvSpPr>
          <p:spPr>
            <a:xfrm>
              <a:off x="3124906" y="3294953"/>
              <a:ext cx="15344" cy="35781"/>
            </a:xfrm>
            <a:custGeom>
              <a:rect b="b" l="l" r="r" t="t"/>
              <a:pathLst>
                <a:path extrusionOk="0" h="1110" w="476">
                  <a:moveTo>
                    <a:pt x="1" y="1"/>
                  </a:moveTo>
                  <a:lnTo>
                    <a:pt x="1" y="127"/>
                  </a:lnTo>
                  <a:lnTo>
                    <a:pt x="191" y="127"/>
                  </a:lnTo>
                  <a:lnTo>
                    <a:pt x="191" y="983"/>
                  </a:lnTo>
                  <a:lnTo>
                    <a:pt x="1" y="983"/>
                  </a:lnTo>
                  <a:lnTo>
                    <a:pt x="1" y="1109"/>
                  </a:lnTo>
                  <a:lnTo>
                    <a:pt x="476" y="1109"/>
                  </a:lnTo>
                  <a:lnTo>
                    <a:pt x="476" y="983"/>
                  </a:lnTo>
                  <a:lnTo>
                    <a:pt x="317" y="983"/>
                  </a:lnTo>
                  <a:lnTo>
                    <a:pt x="3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41"/>
            <p:cNvSpPr/>
            <p:nvPr/>
          </p:nvSpPr>
          <p:spPr>
            <a:xfrm>
              <a:off x="3146342" y="3294953"/>
              <a:ext cx="22500" cy="35781"/>
            </a:xfrm>
            <a:custGeom>
              <a:rect b="b" l="l" r="r" t="t"/>
              <a:pathLst>
                <a:path extrusionOk="0" h="1110" w="698">
                  <a:moveTo>
                    <a:pt x="349" y="96"/>
                  </a:moveTo>
                  <a:cubicBezTo>
                    <a:pt x="381" y="96"/>
                    <a:pt x="412" y="96"/>
                    <a:pt x="444" y="127"/>
                  </a:cubicBezTo>
                  <a:cubicBezTo>
                    <a:pt x="476" y="127"/>
                    <a:pt x="507" y="159"/>
                    <a:pt x="507" y="159"/>
                  </a:cubicBezTo>
                  <a:cubicBezTo>
                    <a:pt x="539" y="191"/>
                    <a:pt x="571" y="222"/>
                    <a:pt x="571" y="254"/>
                  </a:cubicBezTo>
                  <a:cubicBezTo>
                    <a:pt x="571" y="286"/>
                    <a:pt x="603" y="317"/>
                    <a:pt x="603" y="349"/>
                  </a:cubicBezTo>
                  <a:lnTo>
                    <a:pt x="603" y="761"/>
                  </a:lnTo>
                  <a:cubicBezTo>
                    <a:pt x="603" y="793"/>
                    <a:pt x="571" y="824"/>
                    <a:pt x="571" y="856"/>
                  </a:cubicBezTo>
                  <a:cubicBezTo>
                    <a:pt x="571" y="888"/>
                    <a:pt x="539" y="919"/>
                    <a:pt x="507" y="919"/>
                  </a:cubicBezTo>
                  <a:cubicBezTo>
                    <a:pt x="507" y="951"/>
                    <a:pt x="476" y="983"/>
                    <a:pt x="444" y="983"/>
                  </a:cubicBezTo>
                  <a:cubicBezTo>
                    <a:pt x="412" y="983"/>
                    <a:pt x="381" y="1014"/>
                    <a:pt x="349" y="1014"/>
                  </a:cubicBezTo>
                  <a:cubicBezTo>
                    <a:pt x="317" y="1014"/>
                    <a:pt x="286" y="983"/>
                    <a:pt x="254" y="983"/>
                  </a:cubicBezTo>
                  <a:cubicBezTo>
                    <a:pt x="222" y="983"/>
                    <a:pt x="222" y="951"/>
                    <a:pt x="191" y="919"/>
                  </a:cubicBezTo>
                  <a:cubicBezTo>
                    <a:pt x="159" y="919"/>
                    <a:pt x="159" y="888"/>
                    <a:pt x="127" y="856"/>
                  </a:cubicBezTo>
                  <a:cubicBezTo>
                    <a:pt x="127" y="824"/>
                    <a:pt x="127" y="793"/>
                    <a:pt x="127" y="761"/>
                  </a:cubicBezTo>
                  <a:lnTo>
                    <a:pt x="127" y="349"/>
                  </a:lnTo>
                  <a:cubicBezTo>
                    <a:pt x="127" y="317"/>
                    <a:pt x="127" y="286"/>
                    <a:pt x="127" y="254"/>
                  </a:cubicBezTo>
                  <a:cubicBezTo>
                    <a:pt x="159" y="222"/>
                    <a:pt x="159" y="191"/>
                    <a:pt x="191" y="159"/>
                  </a:cubicBezTo>
                  <a:cubicBezTo>
                    <a:pt x="222" y="159"/>
                    <a:pt x="222" y="127"/>
                    <a:pt x="254" y="127"/>
                  </a:cubicBezTo>
                  <a:cubicBezTo>
                    <a:pt x="286" y="96"/>
                    <a:pt x="317" y="96"/>
                    <a:pt x="349" y="96"/>
                  </a:cubicBezTo>
                  <a:close/>
                  <a:moveTo>
                    <a:pt x="222" y="1"/>
                  </a:moveTo>
                  <a:cubicBezTo>
                    <a:pt x="191" y="32"/>
                    <a:pt x="127" y="64"/>
                    <a:pt x="96" y="96"/>
                  </a:cubicBezTo>
                  <a:cubicBezTo>
                    <a:pt x="64" y="127"/>
                    <a:pt x="64" y="159"/>
                    <a:pt x="32" y="191"/>
                  </a:cubicBezTo>
                  <a:cubicBezTo>
                    <a:pt x="1" y="254"/>
                    <a:pt x="1" y="286"/>
                    <a:pt x="1" y="349"/>
                  </a:cubicBezTo>
                  <a:lnTo>
                    <a:pt x="1" y="761"/>
                  </a:lnTo>
                  <a:cubicBezTo>
                    <a:pt x="1" y="824"/>
                    <a:pt x="1" y="856"/>
                    <a:pt x="32" y="888"/>
                  </a:cubicBezTo>
                  <a:cubicBezTo>
                    <a:pt x="64" y="951"/>
                    <a:pt x="64" y="983"/>
                    <a:pt x="96" y="1014"/>
                  </a:cubicBezTo>
                  <a:cubicBezTo>
                    <a:pt x="127" y="1046"/>
                    <a:pt x="191" y="1078"/>
                    <a:pt x="222" y="1078"/>
                  </a:cubicBezTo>
                  <a:cubicBezTo>
                    <a:pt x="254" y="1109"/>
                    <a:pt x="317" y="1109"/>
                    <a:pt x="349" y="1109"/>
                  </a:cubicBezTo>
                  <a:cubicBezTo>
                    <a:pt x="412" y="1109"/>
                    <a:pt x="444" y="1109"/>
                    <a:pt x="507" y="1078"/>
                  </a:cubicBezTo>
                  <a:cubicBezTo>
                    <a:pt x="539" y="1078"/>
                    <a:pt x="571" y="1046"/>
                    <a:pt x="603" y="1014"/>
                  </a:cubicBezTo>
                  <a:cubicBezTo>
                    <a:pt x="634" y="983"/>
                    <a:pt x="666" y="951"/>
                    <a:pt x="698" y="888"/>
                  </a:cubicBezTo>
                  <a:cubicBezTo>
                    <a:pt x="698" y="856"/>
                    <a:pt x="698" y="824"/>
                    <a:pt x="698" y="761"/>
                  </a:cubicBezTo>
                  <a:lnTo>
                    <a:pt x="698" y="349"/>
                  </a:lnTo>
                  <a:cubicBezTo>
                    <a:pt x="698" y="286"/>
                    <a:pt x="698" y="254"/>
                    <a:pt x="698" y="191"/>
                  </a:cubicBezTo>
                  <a:cubicBezTo>
                    <a:pt x="666" y="159"/>
                    <a:pt x="634" y="127"/>
                    <a:pt x="603" y="96"/>
                  </a:cubicBezTo>
                  <a:cubicBezTo>
                    <a:pt x="571" y="64"/>
                    <a:pt x="539" y="32"/>
                    <a:pt x="50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41"/>
            <p:cNvSpPr/>
            <p:nvPr/>
          </p:nvSpPr>
          <p:spPr>
            <a:xfrm>
              <a:off x="3174935" y="3294953"/>
              <a:ext cx="22500" cy="35781"/>
            </a:xfrm>
            <a:custGeom>
              <a:rect b="b" l="l" r="r" t="t"/>
              <a:pathLst>
                <a:path extrusionOk="0" h="1110" w="698">
                  <a:moveTo>
                    <a:pt x="349" y="96"/>
                  </a:moveTo>
                  <a:cubicBezTo>
                    <a:pt x="381" y="96"/>
                    <a:pt x="412" y="96"/>
                    <a:pt x="444" y="127"/>
                  </a:cubicBezTo>
                  <a:cubicBezTo>
                    <a:pt x="444" y="127"/>
                    <a:pt x="476" y="159"/>
                    <a:pt x="507" y="159"/>
                  </a:cubicBezTo>
                  <a:cubicBezTo>
                    <a:pt x="539" y="191"/>
                    <a:pt x="539" y="222"/>
                    <a:pt x="539" y="254"/>
                  </a:cubicBezTo>
                  <a:cubicBezTo>
                    <a:pt x="571" y="286"/>
                    <a:pt x="571" y="317"/>
                    <a:pt x="571" y="349"/>
                  </a:cubicBezTo>
                  <a:lnTo>
                    <a:pt x="571" y="761"/>
                  </a:lnTo>
                  <a:cubicBezTo>
                    <a:pt x="571" y="793"/>
                    <a:pt x="571" y="824"/>
                    <a:pt x="539" y="856"/>
                  </a:cubicBezTo>
                  <a:cubicBezTo>
                    <a:pt x="539" y="888"/>
                    <a:pt x="539" y="919"/>
                    <a:pt x="507" y="919"/>
                  </a:cubicBezTo>
                  <a:cubicBezTo>
                    <a:pt x="476" y="951"/>
                    <a:pt x="444" y="983"/>
                    <a:pt x="444" y="983"/>
                  </a:cubicBezTo>
                  <a:cubicBezTo>
                    <a:pt x="412" y="983"/>
                    <a:pt x="381" y="1014"/>
                    <a:pt x="349" y="1014"/>
                  </a:cubicBezTo>
                  <a:cubicBezTo>
                    <a:pt x="317" y="1014"/>
                    <a:pt x="286" y="983"/>
                    <a:pt x="254" y="983"/>
                  </a:cubicBezTo>
                  <a:cubicBezTo>
                    <a:pt x="222" y="983"/>
                    <a:pt x="191" y="951"/>
                    <a:pt x="159" y="919"/>
                  </a:cubicBezTo>
                  <a:cubicBezTo>
                    <a:pt x="159" y="919"/>
                    <a:pt x="127" y="888"/>
                    <a:pt x="127" y="856"/>
                  </a:cubicBezTo>
                  <a:cubicBezTo>
                    <a:pt x="96" y="824"/>
                    <a:pt x="96" y="793"/>
                    <a:pt x="96" y="761"/>
                  </a:cubicBezTo>
                  <a:lnTo>
                    <a:pt x="96" y="349"/>
                  </a:lnTo>
                  <a:cubicBezTo>
                    <a:pt x="96" y="317"/>
                    <a:pt x="96" y="286"/>
                    <a:pt x="127" y="254"/>
                  </a:cubicBezTo>
                  <a:cubicBezTo>
                    <a:pt x="127" y="222"/>
                    <a:pt x="159" y="191"/>
                    <a:pt x="159" y="159"/>
                  </a:cubicBezTo>
                  <a:cubicBezTo>
                    <a:pt x="191" y="159"/>
                    <a:pt x="222" y="127"/>
                    <a:pt x="254" y="127"/>
                  </a:cubicBezTo>
                  <a:cubicBezTo>
                    <a:pt x="286" y="96"/>
                    <a:pt x="317" y="96"/>
                    <a:pt x="349" y="96"/>
                  </a:cubicBezTo>
                  <a:close/>
                  <a:moveTo>
                    <a:pt x="191" y="1"/>
                  </a:moveTo>
                  <a:cubicBezTo>
                    <a:pt x="159" y="32"/>
                    <a:pt x="127" y="64"/>
                    <a:pt x="96" y="96"/>
                  </a:cubicBezTo>
                  <a:cubicBezTo>
                    <a:pt x="64" y="127"/>
                    <a:pt x="32" y="159"/>
                    <a:pt x="32" y="191"/>
                  </a:cubicBezTo>
                  <a:cubicBezTo>
                    <a:pt x="1" y="254"/>
                    <a:pt x="1" y="286"/>
                    <a:pt x="1" y="349"/>
                  </a:cubicBezTo>
                  <a:lnTo>
                    <a:pt x="1" y="761"/>
                  </a:lnTo>
                  <a:cubicBezTo>
                    <a:pt x="1" y="824"/>
                    <a:pt x="1" y="856"/>
                    <a:pt x="32" y="888"/>
                  </a:cubicBezTo>
                  <a:cubicBezTo>
                    <a:pt x="32" y="951"/>
                    <a:pt x="64" y="983"/>
                    <a:pt x="96" y="1014"/>
                  </a:cubicBezTo>
                  <a:cubicBezTo>
                    <a:pt x="127" y="1046"/>
                    <a:pt x="159" y="1078"/>
                    <a:pt x="191" y="1078"/>
                  </a:cubicBezTo>
                  <a:cubicBezTo>
                    <a:pt x="254" y="1109"/>
                    <a:pt x="286" y="1109"/>
                    <a:pt x="349" y="1109"/>
                  </a:cubicBezTo>
                  <a:cubicBezTo>
                    <a:pt x="381" y="1109"/>
                    <a:pt x="444" y="1109"/>
                    <a:pt x="476" y="1078"/>
                  </a:cubicBezTo>
                  <a:cubicBezTo>
                    <a:pt x="507" y="1078"/>
                    <a:pt x="571" y="1046"/>
                    <a:pt x="602" y="1014"/>
                  </a:cubicBezTo>
                  <a:cubicBezTo>
                    <a:pt x="634" y="983"/>
                    <a:pt x="634" y="951"/>
                    <a:pt x="666" y="888"/>
                  </a:cubicBezTo>
                  <a:cubicBezTo>
                    <a:pt x="697" y="856"/>
                    <a:pt x="697" y="824"/>
                    <a:pt x="697" y="761"/>
                  </a:cubicBezTo>
                  <a:lnTo>
                    <a:pt x="697" y="349"/>
                  </a:lnTo>
                  <a:cubicBezTo>
                    <a:pt x="697" y="286"/>
                    <a:pt x="697" y="254"/>
                    <a:pt x="666" y="191"/>
                  </a:cubicBezTo>
                  <a:cubicBezTo>
                    <a:pt x="666" y="159"/>
                    <a:pt x="634" y="127"/>
                    <a:pt x="602" y="96"/>
                  </a:cubicBezTo>
                  <a:cubicBezTo>
                    <a:pt x="571" y="64"/>
                    <a:pt x="539" y="32"/>
                    <a:pt x="4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41"/>
            <p:cNvSpPr/>
            <p:nvPr/>
          </p:nvSpPr>
          <p:spPr>
            <a:xfrm>
              <a:off x="3205558" y="3294953"/>
              <a:ext cx="15344" cy="35781"/>
            </a:xfrm>
            <a:custGeom>
              <a:rect b="b" l="l" r="r" t="t"/>
              <a:pathLst>
                <a:path extrusionOk="0" h="1110" w="476">
                  <a:moveTo>
                    <a:pt x="1" y="1"/>
                  </a:moveTo>
                  <a:lnTo>
                    <a:pt x="1" y="127"/>
                  </a:lnTo>
                  <a:lnTo>
                    <a:pt x="191" y="127"/>
                  </a:lnTo>
                  <a:lnTo>
                    <a:pt x="191" y="983"/>
                  </a:lnTo>
                  <a:lnTo>
                    <a:pt x="1" y="983"/>
                  </a:lnTo>
                  <a:lnTo>
                    <a:pt x="1" y="1109"/>
                  </a:lnTo>
                  <a:lnTo>
                    <a:pt x="476" y="1109"/>
                  </a:lnTo>
                  <a:lnTo>
                    <a:pt x="476" y="983"/>
                  </a:lnTo>
                  <a:lnTo>
                    <a:pt x="317" y="983"/>
                  </a:lnTo>
                  <a:lnTo>
                    <a:pt x="3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41"/>
            <p:cNvSpPr/>
            <p:nvPr/>
          </p:nvSpPr>
          <p:spPr>
            <a:xfrm>
              <a:off x="1509933" y="3063216"/>
              <a:ext cx="455319" cy="294048"/>
            </a:xfrm>
            <a:custGeom>
              <a:rect b="b" l="l" r="r" t="t"/>
              <a:pathLst>
                <a:path extrusionOk="0" h="9122" w="14125">
                  <a:moveTo>
                    <a:pt x="0" y="1"/>
                  </a:moveTo>
                  <a:lnTo>
                    <a:pt x="0" y="9122"/>
                  </a:lnTo>
                  <a:lnTo>
                    <a:pt x="14125" y="9122"/>
                  </a:lnTo>
                  <a:lnTo>
                    <a:pt x="1412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41"/>
            <p:cNvSpPr/>
            <p:nvPr/>
          </p:nvSpPr>
          <p:spPr>
            <a:xfrm>
              <a:off x="1443561" y="3374574"/>
              <a:ext cx="588063" cy="14345"/>
            </a:xfrm>
            <a:custGeom>
              <a:rect b="b" l="l" r="r" t="t"/>
              <a:pathLst>
                <a:path extrusionOk="0" h="445" w="18243">
                  <a:moveTo>
                    <a:pt x="1" y="1"/>
                  </a:moveTo>
                  <a:lnTo>
                    <a:pt x="1" y="444"/>
                  </a:lnTo>
                  <a:lnTo>
                    <a:pt x="18242" y="444"/>
                  </a:lnTo>
                  <a:lnTo>
                    <a:pt x="18242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41"/>
            <p:cNvSpPr/>
            <p:nvPr/>
          </p:nvSpPr>
          <p:spPr>
            <a:xfrm>
              <a:off x="1443561" y="3366418"/>
              <a:ext cx="588063" cy="8188"/>
            </a:xfrm>
            <a:custGeom>
              <a:rect b="b" l="l" r="r" t="t"/>
              <a:pathLst>
                <a:path extrusionOk="0" h="254" w="18243">
                  <a:moveTo>
                    <a:pt x="507" y="1"/>
                  </a:moveTo>
                  <a:lnTo>
                    <a:pt x="1" y="254"/>
                  </a:lnTo>
                  <a:lnTo>
                    <a:pt x="18242" y="254"/>
                  </a:lnTo>
                  <a:lnTo>
                    <a:pt x="17735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41"/>
            <p:cNvSpPr/>
            <p:nvPr/>
          </p:nvSpPr>
          <p:spPr>
            <a:xfrm>
              <a:off x="1443561" y="3388886"/>
              <a:ext cx="588063" cy="4094"/>
            </a:xfrm>
            <a:custGeom>
              <a:rect b="b" l="l" r="r" t="t"/>
              <a:pathLst>
                <a:path extrusionOk="0" h="127" w="18243">
                  <a:moveTo>
                    <a:pt x="1" y="0"/>
                  </a:moveTo>
                  <a:lnTo>
                    <a:pt x="507" y="127"/>
                  </a:lnTo>
                  <a:lnTo>
                    <a:pt x="17735" y="127"/>
                  </a:lnTo>
                  <a:lnTo>
                    <a:pt x="18242" y="0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41"/>
            <p:cNvSpPr/>
            <p:nvPr/>
          </p:nvSpPr>
          <p:spPr>
            <a:xfrm>
              <a:off x="1499714" y="3047904"/>
              <a:ext cx="474725" cy="321609"/>
            </a:xfrm>
            <a:custGeom>
              <a:rect b="b" l="l" r="r" t="t"/>
              <a:pathLst>
                <a:path extrusionOk="0" h="9977" w="14727">
                  <a:moveTo>
                    <a:pt x="14220" y="603"/>
                  </a:moveTo>
                  <a:lnTo>
                    <a:pt x="14220" y="9407"/>
                  </a:lnTo>
                  <a:lnTo>
                    <a:pt x="507" y="9407"/>
                  </a:lnTo>
                  <a:lnTo>
                    <a:pt x="507" y="603"/>
                  </a:lnTo>
                  <a:close/>
                  <a:moveTo>
                    <a:pt x="412" y="1"/>
                  </a:moveTo>
                  <a:cubicBezTo>
                    <a:pt x="191" y="1"/>
                    <a:pt x="1" y="191"/>
                    <a:pt x="1" y="413"/>
                  </a:cubicBezTo>
                  <a:lnTo>
                    <a:pt x="1" y="9977"/>
                  </a:lnTo>
                  <a:lnTo>
                    <a:pt x="14727" y="9977"/>
                  </a:lnTo>
                  <a:lnTo>
                    <a:pt x="14727" y="413"/>
                  </a:lnTo>
                  <a:cubicBezTo>
                    <a:pt x="14727" y="191"/>
                    <a:pt x="14568" y="1"/>
                    <a:pt x="1434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41"/>
            <p:cNvSpPr/>
            <p:nvPr/>
          </p:nvSpPr>
          <p:spPr>
            <a:xfrm>
              <a:off x="1732483" y="3053029"/>
              <a:ext cx="10218" cy="10218"/>
            </a:xfrm>
            <a:custGeom>
              <a:rect b="b" l="l" r="r" t="t"/>
              <a:pathLst>
                <a:path extrusionOk="0" h="317" w="317">
                  <a:moveTo>
                    <a:pt x="158" y="0"/>
                  </a:moveTo>
                  <a:cubicBezTo>
                    <a:pt x="63" y="0"/>
                    <a:pt x="0" y="64"/>
                    <a:pt x="0" y="159"/>
                  </a:cubicBezTo>
                  <a:cubicBezTo>
                    <a:pt x="0" y="254"/>
                    <a:pt x="63" y="317"/>
                    <a:pt x="158" y="317"/>
                  </a:cubicBezTo>
                  <a:cubicBezTo>
                    <a:pt x="253" y="317"/>
                    <a:pt x="317" y="254"/>
                    <a:pt x="317" y="159"/>
                  </a:cubicBezTo>
                  <a:cubicBezTo>
                    <a:pt x="317" y="64"/>
                    <a:pt x="253" y="0"/>
                    <a:pt x="1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41"/>
            <p:cNvSpPr/>
            <p:nvPr/>
          </p:nvSpPr>
          <p:spPr>
            <a:xfrm>
              <a:off x="1586491" y="3175522"/>
              <a:ext cx="98027" cy="74560"/>
            </a:xfrm>
            <a:custGeom>
              <a:rect b="b" l="l" r="r" t="t"/>
              <a:pathLst>
                <a:path extrusionOk="0" h="2313" w="3041">
                  <a:moveTo>
                    <a:pt x="0" y="1"/>
                  </a:moveTo>
                  <a:lnTo>
                    <a:pt x="570" y="2312"/>
                  </a:lnTo>
                  <a:lnTo>
                    <a:pt x="1077" y="2312"/>
                  </a:lnTo>
                  <a:lnTo>
                    <a:pt x="1521" y="571"/>
                  </a:lnTo>
                  <a:lnTo>
                    <a:pt x="1996" y="2312"/>
                  </a:lnTo>
                  <a:lnTo>
                    <a:pt x="2502" y="2312"/>
                  </a:lnTo>
                  <a:lnTo>
                    <a:pt x="3041" y="1"/>
                  </a:lnTo>
                  <a:lnTo>
                    <a:pt x="2566" y="1"/>
                  </a:lnTo>
                  <a:lnTo>
                    <a:pt x="2217" y="1616"/>
                  </a:lnTo>
                  <a:lnTo>
                    <a:pt x="1806" y="1"/>
                  </a:lnTo>
                  <a:lnTo>
                    <a:pt x="1267" y="1"/>
                  </a:lnTo>
                  <a:lnTo>
                    <a:pt x="824" y="1584"/>
                  </a:lnTo>
                  <a:lnTo>
                    <a:pt x="507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41"/>
            <p:cNvSpPr/>
            <p:nvPr/>
          </p:nvSpPr>
          <p:spPr>
            <a:xfrm>
              <a:off x="1685517" y="3175522"/>
              <a:ext cx="98027" cy="74560"/>
            </a:xfrm>
            <a:custGeom>
              <a:rect b="b" l="l" r="r" t="t"/>
              <a:pathLst>
                <a:path extrusionOk="0" h="2313" w="3041">
                  <a:moveTo>
                    <a:pt x="0" y="1"/>
                  </a:moveTo>
                  <a:lnTo>
                    <a:pt x="539" y="2312"/>
                  </a:lnTo>
                  <a:lnTo>
                    <a:pt x="1045" y="2312"/>
                  </a:lnTo>
                  <a:lnTo>
                    <a:pt x="1520" y="571"/>
                  </a:lnTo>
                  <a:lnTo>
                    <a:pt x="1964" y="2312"/>
                  </a:lnTo>
                  <a:lnTo>
                    <a:pt x="2471" y="2312"/>
                  </a:lnTo>
                  <a:lnTo>
                    <a:pt x="3041" y="1"/>
                  </a:lnTo>
                  <a:lnTo>
                    <a:pt x="2566" y="1"/>
                  </a:lnTo>
                  <a:lnTo>
                    <a:pt x="2186" y="1616"/>
                  </a:lnTo>
                  <a:lnTo>
                    <a:pt x="1805" y="1"/>
                  </a:lnTo>
                  <a:lnTo>
                    <a:pt x="1235" y="1"/>
                  </a:lnTo>
                  <a:lnTo>
                    <a:pt x="824" y="1584"/>
                  </a:lnTo>
                  <a:lnTo>
                    <a:pt x="475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41"/>
            <p:cNvSpPr/>
            <p:nvPr/>
          </p:nvSpPr>
          <p:spPr>
            <a:xfrm>
              <a:off x="1783511" y="3175522"/>
              <a:ext cx="98027" cy="74560"/>
            </a:xfrm>
            <a:custGeom>
              <a:rect b="b" l="l" r="r" t="t"/>
              <a:pathLst>
                <a:path extrusionOk="0" h="2313" w="3041">
                  <a:moveTo>
                    <a:pt x="1" y="1"/>
                  </a:moveTo>
                  <a:lnTo>
                    <a:pt x="539" y="2312"/>
                  </a:lnTo>
                  <a:lnTo>
                    <a:pt x="1046" y="2312"/>
                  </a:lnTo>
                  <a:lnTo>
                    <a:pt x="1521" y="571"/>
                  </a:lnTo>
                  <a:lnTo>
                    <a:pt x="1964" y="2312"/>
                  </a:lnTo>
                  <a:lnTo>
                    <a:pt x="2471" y="2312"/>
                  </a:lnTo>
                  <a:lnTo>
                    <a:pt x="3041" y="1"/>
                  </a:lnTo>
                  <a:lnTo>
                    <a:pt x="2566" y="1"/>
                  </a:lnTo>
                  <a:lnTo>
                    <a:pt x="2217" y="1616"/>
                  </a:lnTo>
                  <a:lnTo>
                    <a:pt x="1806" y="1"/>
                  </a:lnTo>
                  <a:lnTo>
                    <a:pt x="1236" y="1"/>
                  </a:lnTo>
                  <a:lnTo>
                    <a:pt x="824" y="1584"/>
                  </a:lnTo>
                  <a:lnTo>
                    <a:pt x="476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41"/>
            <p:cNvSpPr/>
            <p:nvPr/>
          </p:nvSpPr>
          <p:spPr>
            <a:xfrm>
              <a:off x="1882537" y="3235737"/>
              <a:ext cx="14312" cy="14345"/>
            </a:xfrm>
            <a:custGeom>
              <a:rect b="b" l="l" r="r" t="t"/>
              <a:pathLst>
                <a:path extrusionOk="0" h="445" w="444">
                  <a:moveTo>
                    <a:pt x="0" y="1"/>
                  </a:moveTo>
                  <a:lnTo>
                    <a:pt x="0" y="444"/>
                  </a:lnTo>
                  <a:lnTo>
                    <a:pt x="444" y="444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60" name="Google Shape;760;p41"/>
            <p:cNvGrpSpPr/>
            <p:nvPr/>
          </p:nvGrpSpPr>
          <p:grpSpPr>
            <a:xfrm>
              <a:off x="6007496" y="1259410"/>
              <a:ext cx="267518" cy="470631"/>
              <a:chOff x="6159896" y="1259410"/>
              <a:chExt cx="267518" cy="470631"/>
            </a:xfrm>
          </p:grpSpPr>
          <p:sp>
            <p:nvSpPr>
              <p:cNvPr id="761" name="Google Shape;761;p41"/>
              <p:cNvSpPr/>
              <p:nvPr/>
            </p:nvSpPr>
            <p:spPr>
              <a:xfrm>
                <a:off x="6159896" y="1259410"/>
                <a:ext cx="267518" cy="470631"/>
              </a:xfrm>
              <a:custGeom>
                <a:rect b="b" l="l" r="r" t="t"/>
                <a:pathLst>
                  <a:path extrusionOk="0" h="14600" w="8299">
                    <a:moveTo>
                      <a:pt x="7316" y="475"/>
                    </a:moveTo>
                    <a:cubicBezTo>
                      <a:pt x="7601" y="475"/>
                      <a:pt x="7823" y="665"/>
                      <a:pt x="7823" y="950"/>
                    </a:cubicBezTo>
                    <a:lnTo>
                      <a:pt x="7823" y="13649"/>
                    </a:lnTo>
                    <a:cubicBezTo>
                      <a:pt x="7823" y="13903"/>
                      <a:pt x="7601" y="14124"/>
                      <a:pt x="7316" y="14124"/>
                    </a:cubicBezTo>
                    <a:lnTo>
                      <a:pt x="951" y="14124"/>
                    </a:lnTo>
                    <a:cubicBezTo>
                      <a:pt x="698" y="14124"/>
                      <a:pt x="476" y="13903"/>
                      <a:pt x="476" y="13649"/>
                    </a:cubicBezTo>
                    <a:lnTo>
                      <a:pt x="476" y="950"/>
                    </a:lnTo>
                    <a:cubicBezTo>
                      <a:pt x="476" y="665"/>
                      <a:pt x="698" y="475"/>
                      <a:pt x="951" y="475"/>
                    </a:cubicBezTo>
                    <a:close/>
                    <a:moveTo>
                      <a:pt x="951" y="0"/>
                    </a:moveTo>
                    <a:cubicBezTo>
                      <a:pt x="444" y="0"/>
                      <a:pt x="1" y="412"/>
                      <a:pt x="1" y="950"/>
                    </a:cubicBezTo>
                    <a:lnTo>
                      <a:pt x="1" y="13649"/>
                    </a:lnTo>
                    <a:cubicBezTo>
                      <a:pt x="1" y="14188"/>
                      <a:pt x="444" y="14599"/>
                      <a:pt x="951" y="14599"/>
                    </a:cubicBezTo>
                    <a:lnTo>
                      <a:pt x="7316" y="14599"/>
                    </a:lnTo>
                    <a:cubicBezTo>
                      <a:pt x="7855" y="14599"/>
                      <a:pt x="8298" y="14188"/>
                      <a:pt x="8298" y="13649"/>
                    </a:cubicBezTo>
                    <a:lnTo>
                      <a:pt x="8298" y="950"/>
                    </a:lnTo>
                    <a:cubicBezTo>
                      <a:pt x="8298" y="412"/>
                      <a:pt x="7855" y="0"/>
                      <a:pt x="7316" y="0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2" name="Google Shape;762;p41"/>
              <p:cNvSpPr/>
              <p:nvPr/>
            </p:nvSpPr>
            <p:spPr>
              <a:xfrm>
                <a:off x="6168084" y="1266533"/>
                <a:ext cx="251143" cy="456351"/>
              </a:xfrm>
              <a:custGeom>
                <a:rect b="b" l="l" r="r" t="t"/>
                <a:pathLst>
                  <a:path extrusionOk="0" h="14157" w="7791">
                    <a:moveTo>
                      <a:pt x="697" y="1"/>
                    </a:moveTo>
                    <a:cubicBezTo>
                      <a:pt x="317" y="1"/>
                      <a:pt x="0" y="317"/>
                      <a:pt x="0" y="729"/>
                    </a:cubicBezTo>
                    <a:lnTo>
                      <a:pt x="0" y="13428"/>
                    </a:lnTo>
                    <a:cubicBezTo>
                      <a:pt x="0" y="13840"/>
                      <a:pt x="317" y="14157"/>
                      <a:pt x="697" y="14157"/>
                    </a:cubicBezTo>
                    <a:lnTo>
                      <a:pt x="7062" y="14157"/>
                    </a:lnTo>
                    <a:cubicBezTo>
                      <a:pt x="7474" y="14157"/>
                      <a:pt x="7791" y="13840"/>
                      <a:pt x="7791" y="13428"/>
                    </a:cubicBezTo>
                    <a:lnTo>
                      <a:pt x="7791" y="729"/>
                    </a:lnTo>
                    <a:cubicBezTo>
                      <a:pt x="7791" y="349"/>
                      <a:pt x="7474" y="1"/>
                      <a:pt x="7062" y="1"/>
                    </a:cubicBez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3" name="Google Shape;763;p41"/>
              <p:cNvSpPr/>
              <p:nvPr/>
            </p:nvSpPr>
            <p:spPr>
              <a:xfrm>
                <a:off x="6174208" y="1323718"/>
                <a:ext cx="238894" cy="327701"/>
              </a:xfrm>
              <a:custGeom>
                <a:rect b="b" l="l" r="r" t="t"/>
                <a:pathLst>
                  <a:path extrusionOk="0" h="10166" w="7411">
                    <a:moveTo>
                      <a:pt x="0" y="0"/>
                    </a:moveTo>
                    <a:lnTo>
                      <a:pt x="0" y="10166"/>
                    </a:lnTo>
                    <a:lnTo>
                      <a:pt x="7411" y="10166"/>
                    </a:lnTo>
                    <a:lnTo>
                      <a:pt x="7411" y="0"/>
                    </a:lnTo>
                    <a:close/>
                  </a:path>
                </a:pathLst>
              </a:custGeom>
              <a:solidFill>
                <a:srgbClr val="F2A36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4" name="Google Shape;764;p41"/>
              <p:cNvSpPr/>
              <p:nvPr/>
            </p:nvSpPr>
            <p:spPr>
              <a:xfrm>
                <a:off x="6283420" y="1296157"/>
                <a:ext cx="37812" cy="10218"/>
              </a:xfrm>
              <a:custGeom>
                <a:rect b="b" l="l" r="r" t="t"/>
                <a:pathLst>
                  <a:path extrusionOk="0" h="317" w="1173">
                    <a:moveTo>
                      <a:pt x="159" y="0"/>
                    </a:moveTo>
                    <a:cubicBezTo>
                      <a:pt x="64" y="0"/>
                      <a:pt x="1" y="63"/>
                      <a:pt x="1" y="158"/>
                    </a:cubicBezTo>
                    <a:cubicBezTo>
                      <a:pt x="1" y="253"/>
                      <a:pt x="64" y="317"/>
                      <a:pt x="159" y="317"/>
                    </a:cubicBezTo>
                    <a:lnTo>
                      <a:pt x="1014" y="317"/>
                    </a:lnTo>
                    <a:cubicBezTo>
                      <a:pt x="1078" y="317"/>
                      <a:pt x="1173" y="253"/>
                      <a:pt x="1173" y="158"/>
                    </a:cubicBezTo>
                    <a:cubicBezTo>
                      <a:pt x="1173" y="63"/>
                      <a:pt x="1078" y="0"/>
                      <a:pt x="1014" y="0"/>
                    </a:cubicBezTo>
                    <a:close/>
                  </a:path>
                </a:pathLst>
              </a:custGeom>
              <a:solidFill>
                <a:srgbClr val="30475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5" name="Google Shape;765;p41"/>
              <p:cNvSpPr/>
              <p:nvPr/>
            </p:nvSpPr>
            <p:spPr>
              <a:xfrm>
                <a:off x="6261984" y="1296157"/>
                <a:ext cx="16375" cy="10218"/>
              </a:xfrm>
              <a:custGeom>
                <a:rect b="b" l="l" r="r" t="t"/>
                <a:pathLst>
                  <a:path extrusionOk="0" h="317" w="508">
                    <a:moveTo>
                      <a:pt x="159" y="0"/>
                    </a:moveTo>
                    <a:cubicBezTo>
                      <a:pt x="64" y="0"/>
                      <a:pt x="1" y="63"/>
                      <a:pt x="1" y="158"/>
                    </a:cubicBezTo>
                    <a:cubicBezTo>
                      <a:pt x="1" y="253"/>
                      <a:pt x="64" y="317"/>
                      <a:pt x="159" y="317"/>
                    </a:cubicBezTo>
                    <a:lnTo>
                      <a:pt x="349" y="317"/>
                    </a:lnTo>
                    <a:cubicBezTo>
                      <a:pt x="444" y="317"/>
                      <a:pt x="507" y="253"/>
                      <a:pt x="507" y="158"/>
                    </a:cubicBezTo>
                    <a:cubicBezTo>
                      <a:pt x="507" y="63"/>
                      <a:pt x="444" y="0"/>
                      <a:pt x="349" y="0"/>
                    </a:cubicBezTo>
                    <a:close/>
                  </a:path>
                </a:pathLst>
              </a:custGeom>
              <a:solidFill>
                <a:srgbClr val="30475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6" name="Google Shape;766;p41"/>
              <p:cNvSpPr/>
              <p:nvPr/>
            </p:nvSpPr>
            <p:spPr>
              <a:xfrm>
                <a:off x="6271171" y="1666699"/>
                <a:ext cx="44968" cy="44968"/>
              </a:xfrm>
              <a:custGeom>
                <a:rect b="b" l="l" r="r" t="t"/>
                <a:pathLst>
                  <a:path extrusionOk="0" h="1395" w="1395">
                    <a:moveTo>
                      <a:pt x="698" y="1"/>
                    </a:moveTo>
                    <a:cubicBezTo>
                      <a:pt x="318" y="1"/>
                      <a:pt x="1" y="318"/>
                      <a:pt x="1" y="698"/>
                    </a:cubicBezTo>
                    <a:cubicBezTo>
                      <a:pt x="1" y="1078"/>
                      <a:pt x="318" y="1394"/>
                      <a:pt x="698" y="1394"/>
                    </a:cubicBezTo>
                    <a:cubicBezTo>
                      <a:pt x="1078" y="1394"/>
                      <a:pt x="1394" y="1078"/>
                      <a:pt x="1394" y="698"/>
                    </a:cubicBezTo>
                    <a:cubicBezTo>
                      <a:pt x="1394" y="318"/>
                      <a:pt x="1078" y="1"/>
                      <a:pt x="698" y="1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7" name="Google Shape;767;p41"/>
              <p:cNvSpPr/>
              <p:nvPr/>
            </p:nvSpPr>
            <p:spPr>
              <a:xfrm>
                <a:off x="6266078" y="1438411"/>
                <a:ext cx="82715" cy="93836"/>
              </a:xfrm>
              <a:custGeom>
                <a:rect b="b" l="l" r="r" t="t"/>
                <a:pathLst>
                  <a:path extrusionOk="0" h="2911" w="2566">
                    <a:moveTo>
                      <a:pt x="127" y="0"/>
                    </a:moveTo>
                    <a:cubicBezTo>
                      <a:pt x="57" y="0"/>
                      <a:pt x="0" y="74"/>
                      <a:pt x="0" y="147"/>
                    </a:cubicBezTo>
                    <a:lnTo>
                      <a:pt x="0" y="2776"/>
                    </a:lnTo>
                    <a:cubicBezTo>
                      <a:pt x="0" y="2854"/>
                      <a:pt x="65" y="2911"/>
                      <a:pt x="141" y="2911"/>
                    </a:cubicBezTo>
                    <a:cubicBezTo>
                      <a:pt x="157" y="2911"/>
                      <a:pt x="174" y="2908"/>
                      <a:pt x="190" y="2903"/>
                    </a:cubicBezTo>
                    <a:lnTo>
                      <a:pt x="2471" y="1573"/>
                    </a:lnTo>
                    <a:cubicBezTo>
                      <a:pt x="2566" y="1541"/>
                      <a:pt x="2566" y="1383"/>
                      <a:pt x="2471" y="1351"/>
                    </a:cubicBezTo>
                    <a:lnTo>
                      <a:pt x="190" y="21"/>
                    </a:lnTo>
                    <a:cubicBezTo>
                      <a:pt x="169" y="6"/>
                      <a:pt x="148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8" name="Google Shape;768;p41"/>
              <p:cNvSpPr/>
              <p:nvPr/>
            </p:nvSpPr>
            <p:spPr>
              <a:xfrm>
                <a:off x="6201769" y="1394152"/>
                <a:ext cx="182772" cy="182772"/>
              </a:xfrm>
              <a:custGeom>
                <a:rect b="b" l="l" r="r" t="t"/>
                <a:pathLst>
                  <a:path extrusionOk="0" fill="none" h="5670" w="5670">
                    <a:moveTo>
                      <a:pt x="3484" y="380"/>
                    </a:moveTo>
                    <a:cubicBezTo>
                      <a:pt x="4877" y="729"/>
                      <a:pt x="5669" y="2122"/>
                      <a:pt x="5321" y="3484"/>
                    </a:cubicBezTo>
                    <a:cubicBezTo>
                      <a:pt x="4941" y="4846"/>
                      <a:pt x="3547" y="5669"/>
                      <a:pt x="2185" y="5321"/>
                    </a:cubicBezTo>
                    <a:cubicBezTo>
                      <a:pt x="824" y="4941"/>
                      <a:pt x="0" y="3547"/>
                      <a:pt x="380" y="2185"/>
                    </a:cubicBezTo>
                    <a:cubicBezTo>
                      <a:pt x="729" y="824"/>
                      <a:pt x="2122" y="0"/>
                      <a:pt x="3484" y="380"/>
                    </a:cubicBezTo>
                    <a:close/>
                  </a:path>
                </a:pathLst>
              </a:custGeom>
              <a:noFill/>
              <a:ln cap="flat" cmpd="sng" w="13450">
                <a:solidFill>
                  <a:srgbClr val="FFFFFF"/>
                </a:solidFill>
                <a:prstDash val="solid"/>
                <a:miter lim="31669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69" name="Google Shape;769;p41"/>
          <p:cNvSpPr txBox="1"/>
          <p:nvPr/>
        </p:nvSpPr>
        <p:spPr>
          <a:xfrm>
            <a:off x="4553600" y="2568250"/>
            <a:ext cx="1795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Продвижение и распространение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70" name="Google Shape;770;p41"/>
          <p:cNvSpPr txBox="1"/>
          <p:nvPr/>
        </p:nvSpPr>
        <p:spPr>
          <a:xfrm>
            <a:off x="4553600" y="3237225"/>
            <a:ext cx="1328700" cy="87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Круглый стол с межд.экспертами,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веб-сайт проекта,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СМИ о нас, YouTube канал, публикации в соц. сетях, участие в форумах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71" name="Google Shape;771;p41"/>
          <p:cNvSpPr/>
          <p:nvPr/>
        </p:nvSpPr>
        <p:spPr>
          <a:xfrm>
            <a:off x="3707125" y="1161775"/>
            <a:ext cx="560100" cy="760500"/>
          </a:xfrm>
          <a:prstGeom prst="rect">
            <a:avLst/>
          </a:pr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72" name="Google Shape;772;p41"/>
          <p:cNvGrpSpPr/>
          <p:nvPr/>
        </p:nvGrpSpPr>
        <p:grpSpPr>
          <a:xfrm>
            <a:off x="8195250" y="1208250"/>
            <a:ext cx="71700" cy="1176650"/>
            <a:chOff x="1159825" y="2932050"/>
            <a:chExt cx="71700" cy="1176650"/>
          </a:xfrm>
        </p:grpSpPr>
        <p:cxnSp>
          <p:nvCxnSpPr>
            <p:cNvPr id="773" name="Google Shape;773;p41"/>
            <p:cNvCxnSpPr/>
            <p:nvPr/>
          </p:nvCxnSpPr>
          <p:spPr>
            <a:xfrm rot="10800000">
              <a:off x="1195675" y="2932050"/>
              <a:ext cx="0" cy="1164300"/>
            </a:xfrm>
            <a:prstGeom prst="straightConnector1">
              <a:avLst/>
            </a:prstGeom>
            <a:noFill/>
            <a:ln cap="flat" cmpd="sng" w="9525">
              <a:solidFill>
                <a:srgbClr val="30475E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74" name="Google Shape;774;p41"/>
            <p:cNvSpPr/>
            <p:nvPr/>
          </p:nvSpPr>
          <p:spPr>
            <a:xfrm rot="10800000">
              <a:off x="1159825" y="4046900"/>
              <a:ext cx="71700" cy="61800"/>
            </a:xfrm>
            <a:prstGeom prst="triangle">
              <a:avLst>
                <a:gd fmla="val 50000" name="adj"/>
              </a:avLst>
            </a:pr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5" name="Google Shape;775;p41"/>
          <p:cNvSpPr/>
          <p:nvPr/>
        </p:nvSpPr>
        <p:spPr>
          <a:xfrm>
            <a:off x="5981700" y="1167050"/>
            <a:ext cx="1328700" cy="750000"/>
          </a:xfrm>
          <a:prstGeom prst="rect">
            <a:avLst/>
          </a:prstGeom>
          <a:solidFill>
            <a:srgbClr val="C4C4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p41"/>
          <p:cNvSpPr txBox="1"/>
          <p:nvPr/>
        </p:nvSpPr>
        <p:spPr>
          <a:xfrm>
            <a:off x="6234016" y="2568250"/>
            <a:ext cx="12540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Обмен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 Medium"/>
                <a:ea typeface="Fira Sans Medium"/>
                <a:cs typeface="Fira Sans Medium"/>
                <a:sym typeface="Fira Sans Medium"/>
              </a:rPr>
              <a:t>опытом</a:t>
            </a:r>
            <a:endParaRPr sz="11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77" name="Google Shape;777;p41"/>
          <p:cNvSpPr txBox="1"/>
          <p:nvPr/>
        </p:nvSpPr>
        <p:spPr>
          <a:xfrm>
            <a:off x="6234025" y="3061700"/>
            <a:ext cx="1386300" cy="90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О</a:t>
            </a: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бзорная экскурсия в Библиотеку НУ для лучших, поощрение за активное участие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778" name="Google Shape;778;p41"/>
          <p:cNvGrpSpPr/>
          <p:nvPr/>
        </p:nvGrpSpPr>
        <p:grpSpPr>
          <a:xfrm>
            <a:off x="6886825" y="1364453"/>
            <a:ext cx="318296" cy="355201"/>
            <a:chOff x="5642475" y="1435075"/>
            <a:chExt cx="481975" cy="481825"/>
          </a:xfrm>
        </p:grpSpPr>
        <p:sp>
          <p:nvSpPr>
            <p:cNvPr id="779" name="Google Shape;779;p41"/>
            <p:cNvSpPr/>
            <p:nvPr/>
          </p:nvSpPr>
          <p:spPr>
            <a:xfrm>
              <a:off x="5642475" y="1435075"/>
              <a:ext cx="481975" cy="340675"/>
            </a:xfrm>
            <a:custGeom>
              <a:rect b="b" l="l" r="r" t="t"/>
              <a:pathLst>
                <a:path extrusionOk="0" h="13627" w="19279">
                  <a:moveTo>
                    <a:pt x="2262" y="2259"/>
                  </a:moveTo>
                  <a:cubicBezTo>
                    <a:pt x="2883" y="2259"/>
                    <a:pt x="3428" y="2765"/>
                    <a:pt x="3428" y="3389"/>
                  </a:cubicBezTo>
                  <a:lnTo>
                    <a:pt x="3428" y="7342"/>
                  </a:lnTo>
                  <a:cubicBezTo>
                    <a:pt x="3428" y="7366"/>
                    <a:pt x="3434" y="7394"/>
                    <a:pt x="3434" y="7418"/>
                  </a:cubicBezTo>
                  <a:lnTo>
                    <a:pt x="1636" y="6246"/>
                  </a:lnTo>
                  <a:cubicBezTo>
                    <a:pt x="1320" y="6035"/>
                    <a:pt x="1130" y="5683"/>
                    <a:pt x="1133" y="5304"/>
                  </a:cubicBezTo>
                  <a:lnTo>
                    <a:pt x="1133" y="3389"/>
                  </a:lnTo>
                  <a:cubicBezTo>
                    <a:pt x="1133" y="2765"/>
                    <a:pt x="1636" y="2259"/>
                    <a:pt x="2262" y="2259"/>
                  </a:cubicBezTo>
                  <a:close/>
                  <a:moveTo>
                    <a:pt x="17017" y="2259"/>
                  </a:moveTo>
                  <a:cubicBezTo>
                    <a:pt x="17641" y="2259"/>
                    <a:pt x="18147" y="2765"/>
                    <a:pt x="18147" y="3389"/>
                  </a:cubicBezTo>
                  <a:lnTo>
                    <a:pt x="18147" y="5307"/>
                  </a:lnTo>
                  <a:cubicBezTo>
                    <a:pt x="18147" y="5683"/>
                    <a:pt x="17957" y="6035"/>
                    <a:pt x="17644" y="6246"/>
                  </a:cubicBezTo>
                  <a:lnTo>
                    <a:pt x="15843" y="7421"/>
                  </a:lnTo>
                  <a:cubicBezTo>
                    <a:pt x="15843" y="7394"/>
                    <a:pt x="15849" y="7369"/>
                    <a:pt x="15849" y="7342"/>
                  </a:cubicBezTo>
                  <a:lnTo>
                    <a:pt x="15849" y="3389"/>
                  </a:lnTo>
                  <a:cubicBezTo>
                    <a:pt x="15849" y="2765"/>
                    <a:pt x="16394" y="2259"/>
                    <a:pt x="17017" y="2259"/>
                  </a:cubicBezTo>
                  <a:close/>
                  <a:moveTo>
                    <a:pt x="9638" y="2284"/>
                  </a:moveTo>
                  <a:cubicBezTo>
                    <a:pt x="9845" y="2284"/>
                    <a:pt x="10051" y="2381"/>
                    <a:pt x="10146" y="2576"/>
                  </a:cubicBezTo>
                  <a:lnTo>
                    <a:pt x="10883" y="4069"/>
                  </a:lnTo>
                  <a:lnTo>
                    <a:pt x="12534" y="4310"/>
                  </a:lnTo>
                  <a:cubicBezTo>
                    <a:pt x="12994" y="4376"/>
                    <a:pt x="13181" y="4945"/>
                    <a:pt x="12847" y="5274"/>
                  </a:cubicBezTo>
                  <a:lnTo>
                    <a:pt x="11651" y="6439"/>
                  </a:lnTo>
                  <a:lnTo>
                    <a:pt x="11934" y="8080"/>
                  </a:lnTo>
                  <a:cubicBezTo>
                    <a:pt x="11996" y="8445"/>
                    <a:pt x="11705" y="8742"/>
                    <a:pt x="11376" y="8742"/>
                  </a:cubicBezTo>
                  <a:cubicBezTo>
                    <a:pt x="11290" y="8742"/>
                    <a:pt x="11201" y="8721"/>
                    <a:pt x="11115" y="8676"/>
                  </a:cubicBezTo>
                  <a:lnTo>
                    <a:pt x="9637" y="7899"/>
                  </a:lnTo>
                  <a:lnTo>
                    <a:pt x="8161" y="8676"/>
                  </a:lnTo>
                  <a:cubicBezTo>
                    <a:pt x="8076" y="8721"/>
                    <a:pt x="7987" y="8742"/>
                    <a:pt x="7900" y="8742"/>
                  </a:cubicBezTo>
                  <a:cubicBezTo>
                    <a:pt x="7571" y="8742"/>
                    <a:pt x="7280" y="8445"/>
                    <a:pt x="7342" y="8080"/>
                  </a:cubicBezTo>
                  <a:lnTo>
                    <a:pt x="7625" y="6439"/>
                  </a:lnTo>
                  <a:lnTo>
                    <a:pt x="6430" y="5271"/>
                  </a:lnTo>
                  <a:cubicBezTo>
                    <a:pt x="6279" y="5120"/>
                    <a:pt x="6222" y="4897"/>
                    <a:pt x="6288" y="4692"/>
                  </a:cubicBezTo>
                  <a:cubicBezTo>
                    <a:pt x="6355" y="4488"/>
                    <a:pt x="6532" y="4340"/>
                    <a:pt x="6743" y="4310"/>
                  </a:cubicBezTo>
                  <a:lnTo>
                    <a:pt x="8393" y="4069"/>
                  </a:lnTo>
                  <a:lnTo>
                    <a:pt x="9131" y="2576"/>
                  </a:lnTo>
                  <a:cubicBezTo>
                    <a:pt x="9226" y="2381"/>
                    <a:pt x="9432" y="2284"/>
                    <a:pt x="9638" y="2284"/>
                  </a:cubicBezTo>
                  <a:close/>
                  <a:moveTo>
                    <a:pt x="3994" y="1"/>
                  </a:moveTo>
                  <a:cubicBezTo>
                    <a:pt x="3681" y="1"/>
                    <a:pt x="3428" y="254"/>
                    <a:pt x="3428" y="567"/>
                  </a:cubicBezTo>
                  <a:lnTo>
                    <a:pt x="3428" y="1443"/>
                  </a:lnTo>
                  <a:cubicBezTo>
                    <a:pt x="3072" y="1242"/>
                    <a:pt x="2669" y="1133"/>
                    <a:pt x="2262" y="1130"/>
                  </a:cubicBezTo>
                  <a:cubicBezTo>
                    <a:pt x="1013" y="1130"/>
                    <a:pt x="4" y="2142"/>
                    <a:pt x="4" y="3389"/>
                  </a:cubicBezTo>
                  <a:lnTo>
                    <a:pt x="4" y="5307"/>
                  </a:lnTo>
                  <a:cubicBezTo>
                    <a:pt x="1" y="6060"/>
                    <a:pt x="380" y="6767"/>
                    <a:pt x="1010" y="7186"/>
                  </a:cubicBezTo>
                  <a:lnTo>
                    <a:pt x="3681" y="8941"/>
                  </a:lnTo>
                  <a:cubicBezTo>
                    <a:pt x="3690" y="8947"/>
                    <a:pt x="3702" y="8944"/>
                    <a:pt x="3714" y="8950"/>
                  </a:cubicBezTo>
                  <a:cubicBezTo>
                    <a:pt x="4129" y="10107"/>
                    <a:pt x="5006" y="11037"/>
                    <a:pt x="6297" y="11642"/>
                  </a:cubicBezTo>
                  <a:cubicBezTo>
                    <a:pt x="7137" y="12034"/>
                    <a:pt x="7692" y="12817"/>
                    <a:pt x="7866" y="13627"/>
                  </a:cubicBezTo>
                  <a:lnTo>
                    <a:pt x="11386" y="13627"/>
                  </a:lnTo>
                  <a:cubicBezTo>
                    <a:pt x="11504" y="12844"/>
                    <a:pt x="11949" y="12067"/>
                    <a:pt x="12648" y="11676"/>
                  </a:cubicBezTo>
                  <a:cubicBezTo>
                    <a:pt x="14003" y="10908"/>
                    <a:pt x="15027" y="10101"/>
                    <a:pt x="15521" y="8965"/>
                  </a:cubicBezTo>
                  <a:cubicBezTo>
                    <a:pt x="15545" y="8953"/>
                    <a:pt x="15575" y="8956"/>
                    <a:pt x="15599" y="8941"/>
                  </a:cubicBezTo>
                  <a:lnTo>
                    <a:pt x="18273" y="7186"/>
                  </a:lnTo>
                  <a:cubicBezTo>
                    <a:pt x="18899" y="6767"/>
                    <a:pt x="19279" y="6063"/>
                    <a:pt x="19279" y="5307"/>
                  </a:cubicBezTo>
                  <a:lnTo>
                    <a:pt x="19279" y="3389"/>
                  </a:lnTo>
                  <a:cubicBezTo>
                    <a:pt x="19276" y="2142"/>
                    <a:pt x="18267" y="1130"/>
                    <a:pt x="17020" y="1130"/>
                  </a:cubicBezTo>
                  <a:cubicBezTo>
                    <a:pt x="16611" y="1133"/>
                    <a:pt x="16207" y="1242"/>
                    <a:pt x="15852" y="1443"/>
                  </a:cubicBezTo>
                  <a:lnTo>
                    <a:pt x="15852" y="567"/>
                  </a:lnTo>
                  <a:cubicBezTo>
                    <a:pt x="15852" y="254"/>
                    <a:pt x="15599" y="1"/>
                    <a:pt x="152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80" name="Google Shape;780;p41"/>
            <p:cNvSpPr/>
            <p:nvPr/>
          </p:nvSpPr>
          <p:spPr>
            <a:xfrm>
              <a:off x="5756375" y="1803975"/>
              <a:ext cx="254100" cy="112925"/>
            </a:xfrm>
            <a:custGeom>
              <a:rect b="b" l="l" r="r" t="t"/>
              <a:pathLst>
                <a:path extrusionOk="0" h="4517" w="10164">
                  <a:moveTo>
                    <a:pt x="2259" y="0"/>
                  </a:moveTo>
                  <a:cubicBezTo>
                    <a:pt x="1636" y="0"/>
                    <a:pt x="1130" y="506"/>
                    <a:pt x="1130" y="1129"/>
                  </a:cubicBezTo>
                  <a:lnTo>
                    <a:pt x="1130" y="1695"/>
                  </a:lnTo>
                  <a:lnTo>
                    <a:pt x="2825" y="1695"/>
                  </a:lnTo>
                  <a:cubicBezTo>
                    <a:pt x="3136" y="1695"/>
                    <a:pt x="3389" y="1945"/>
                    <a:pt x="3389" y="2258"/>
                  </a:cubicBezTo>
                  <a:cubicBezTo>
                    <a:pt x="3389" y="2572"/>
                    <a:pt x="3136" y="2825"/>
                    <a:pt x="2825" y="2825"/>
                  </a:cubicBezTo>
                  <a:lnTo>
                    <a:pt x="567" y="2825"/>
                  </a:lnTo>
                  <a:cubicBezTo>
                    <a:pt x="254" y="2825"/>
                    <a:pt x="1" y="3075"/>
                    <a:pt x="1" y="3388"/>
                  </a:cubicBezTo>
                  <a:lnTo>
                    <a:pt x="1" y="3954"/>
                  </a:lnTo>
                  <a:cubicBezTo>
                    <a:pt x="1" y="4264"/>
                    <a:pt x="254" y="4517"/>
                    <a:pt x="567" y="4517"/>
                  </a:cubicBezTo>
                  <a:lnTo>
                    <a:pt x="9601" y="4517"/>
                  </a:lnTo>
                  <a:cubicBezTo>
                    <a:pt x="9911" y="4517"/>
                    <a:pt x="10164" y="4264"/>
                    <a:pt x="10164" y="3954"/>
                  </a:cubicBezTo>
                  <a:lnTo>
                    <a:pt x="10164" y="3388"/>
                  </a:lnTo>
                  <a:cubicBezTo>
                    <a:pt x="10164" y="3075"/>
                    <a:pt x="9911" y="2825"/>
                    <a:pt x="9601" y="2825"/>
                  </a:cubicBezTo>
                  <a:lnTo>
                    <a:pt x="7342" y="2825"/>
                  </a:lnTo>
                  <a:cubicBezTo>
                    <a:pt x="7029" y="2825"/>
                    <a:pt x="6776" y="2572"/>
                    <a:pt x="6776" y="2258"/>
                  </a:cubicBezTo>
                  <a:cubicBezTo>
                    <a:pt x="6776" y="1945"/>
                    <a:pt x="7029" y="1695"/>
                    <a:pt x="7342" y="1695"/>
                  </a:cubicBezTo>
                  <a:lnTo>
                    <a:pt x="9035" y="1695"/>
                  </a:lnTo>
                  <a:lnTo>
                    <a:pt x="9035" y="1129"/>
                  </a:lnTo>
                  <a:cubicBezTo>
                    <a:pt x="9035" y="506"/>
                    <a:pt x="8529" y="0"/>
                    <a:pt x="79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81" name="Google Shape;781;p41"/>
            <p:cNvSpPr/>
            <p:nvPr/>
          </p:nvSpPr>
          <p:spPr>
            <a:xfrm>
              <a:off x="5843400" y="1537550"/>
              <a:ext cx="79975" cy="76125"/>
            </a:xfrm>
            <a:custGeom>
              <a:rect b="b" l="l" r="r" t="t"/>
              <a:pathLst>
                <a:path extrusionOk="0" h="3045" w="3199">
                  <a:moveTo>
                    <a:pt x="1603" y="0"/>
                  </a:moveTo>
                  <a:lnTo>
                    <a:pt x="1238" y="738"/>
                  </a:lnTo>
                  <a:cubicBezTo>
                    <a:pt x="1157" y="904"/>
                    <a:pt x="998" y="1018"/>
                    <a:pt x="814" y="1045"/>
                  </a:cubicBezTo>
                  <a:lnTo>
                    <a:pt x="1" y="1163"/>
                  </a:lnTo>
                  <a:lnTo>
                    <a:pt x="588" y="1735"/>
                  </a:lnTo>
                  <a:cubicBezTo>
                    <a:pt x="721" y="1864"/>
                    <a:pt x="784" y="2051"/>
                    <a:pt x="751" y="2235"/>
                  </a:cubicBezTo>
                  <a:lnTo>
                    <a:pt x="612" y="3045"/>
                  </a:lnTo>
                  <a:lnTo>
                    <a:pt x="1338" y="2662"/>
                  </a:lnTo>
                  <a:cubicBezTo>
                    <a:pt x="1421" y="2619"/>
                    <a:pt x="1511" y="2597"/>
                    <a:pt x="1601" y="2597"/>
                  </a:cubicBezTo>
                  <a:cubicBezTo>
                    <a:pt x="1691" y="2597"/>
                    <a:pt x="1781" y="2619"/>
                    <a:pt x="1862" y="2662"/>
                  </a:cubicBezTo>
                  <a:lnTo>
                    <a:pt x="2588" y="3045"/>
                  </a:lnTo>
                  <a:lnTo>
                    <a:pt x="2452" y="2235"/>
                  </a:lnTo>
                  <a:cubicBezTo>
                    <a:pt x="2419" y="2051"/>
                    <a:pt x="2479" y="1864"/>
                    <a:pt x="2612" y="1735"/>
                  </a:cubicBezTo>
                  <a:lnTo>
                    <a:pt x="3199" y="1163"/>
                  </a:lnTo>
                  <a:lnTo>
                    <a:pt x="2389" y="1045"/>
                  </a:lnTo>
                  <a:cubicBezTo>
                    <a:pt x="2205" y="1018"/>
                    <a:pt x="2045" y="904"/>
                    <a:pt x="1964" y="735"/>
                  </a:cubicBezTo>
                  <a:lnTo>
                    <a:pt x="16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782" name="Google Shape;782;p41"/>
          <p:cNvGrpSpPr/>
          <p:nvPr/>
        </p:nvGrpSpPr>
        <p:grpSpPr>
          <a:xfrm>
            <a:off x="6886825" y="1208250"/>
            <a:ext cx="71700" cy="1176650"/>
            <a:chOff x="1159825" y="2932050"/>
            <a:chExt cx="71700" cy="1176650"/>
          </a:xfrm>
        </p:grpSpPr>
        <p:cxnSp>
          <p:nvCxnSpPr>
            <p:cNvPr id="783" name="Google Shape;783;p41"/>
            <p:cNvCxnSpPr/>
            <p:nvPr/>
          </p:nvCxnSpPr>
          <p:spPr>
            <a:xfrm rot="10800000">
              <a:off x="1195675" y="2932050"/>
              <a:ext cx="0" cy="1164300"/>
            </a:xfrm>
            <a:prstGeom prst="straightConnector1">
              <a:avLst/>
            </a:prstGeom>
            <a:noFill/>
            <a:ln cap="flat" cmpd="sng" w="9525">
              <a:solidFill>
                <a:srgbClr val="C4C4C4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84" name="Google Shape;784;p41"/>
            <p:cNvSpPr/>
            <p:nvPr/>
          </p:nvSpPr>
          <p:spPr>
            <a:xfrm rot="10800000">
              <a:off x="1159825" y="4046900"/>
              <a:ext cx="71700" cy="61800"/>
            </a:xfrm>
            <a:prstGeom prst="triangle">
              <a:avLst>
                <a:gd fmla="val 50000" name="adj"/>
              </a:avLst>
            </a:prstGeom>
            <a:solidFill>
              <a:srgbClr val="222831"/>
            </a:solidFill>
            <a:ln cap="flat" cmpd="sng" w="9525">
              <a:solidFill>
                <a:srgbClr val="C4C4C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85" name="Google Shape;785;p41"/>
          <p:cNvSpPr/>
          <p:nvPr/>
        </p:nvSpPr>
        <p:spPr>
          <a:xfrm>
            <a:off x="8364978" y="1385792"/>
            <a:ext cx="381209" cy="312466"/>
          </a:xfrm>
          <a:custGeom>
            <a:rect b="b" l="l" r="r" t="t"/>
            <a:pathLst>
              <a:path extrusionOk="0" h="9809" w="11967">
                <a:moveTo>
                  <a:pt x="8309" y="358"/>
                </a:moveTo>
                <a:cubicBezTo>
                  <a:pt x="8940" y="358"/>
                  <a:pt x="9663" y="469"/>
                  <a:pt x="10418" y="796"/>
                </a:cubicBezTo>
                <a:lnTo>
                  <a:pt x="10418" y="7796"/>
                </a:lnTo>
                <a:cubicBezTo>
                  <a:pt x="9723" y="7513"/>
                  <a:pt x="8997" y="7381"/>
                  <a:pt x="8289" y="7381"/>
                </a:cubicBezTo>
                <a:cubicBezTo>
                  <a:pt x="7542" y="7381"/>
                  <a:pt x="6816" y="7527"/>
                  <a:pt x="6168" y="7796"/>
                </a:cubicBezTo>
                <a:lnTo>
                  <a:pt x="6168" y="796"/>
                </a:lnTo>
                <a:cubicBezTo>
                  <a:pt x="6430" y="676"/>
                  <a:pt x="7238" y="358"/>
                  <a:pt x="8309" y="358"/>
                </a:cubicBezTo>
                <a:close/>
                <a:moveTo>
                  <a:pt x="3700" y="358"/>
                </a:moveTo>
                <a:cubicBezTo>
                  <a:pt x="4458" y="358"/>
                  <a:pt x="5191" y="513"/>
                  <a:pt x="5823" y="796"/>
                </a:cubicBezTo>
                <a:cubicBezTo>
                  <a:pt x="5811" y="1677"/>
                  <a:pt x="5811" y="6761"/>
                  <a:pt x="5811" y="7796"/>
                </a:cubicBezTo>
                <a:cubicBezTo>
                  <a:pt x="5418" y="7642"/>
                  <a:pt x="4656" y="7392"/>
                  <a:pt x="3668" y="7392"/>
                </a:cubicBezTo>
                <a:cubicBezTo>
                  <a:pt x="2929" y="7392"/>
                  <a:pt x="2215" y="7523"/>
                  <a:pt x="1548" y="7808"/>
                </a:cubicBezTo>
                <a:lnTo>
                  <a:pt x="1548" y="3867"/>
                </a:lnTo>
                <a:cubicBezTo>
                  <a:pt x="1548" y="3760"/>
                  <a:pt x="1477" y="3689"/>
                  <a:pt x="1370" y="3689"/>
                </a:cubicBezTo>
                <a:cubicBezTo>
                  <a:pt x="1262" y="3689"/>
                  <a:pt x="1191" y="3760"/>
                  <a:pt x="1191" y="3867"/>
                </a:cubicBezTo>
                <a:lnTo>
                  <a:pt x="1191" y="7987"/>
                </a:lnTo>
                <a:cubicBezTo>
                  <a:pt x="1191" y="8118"/>
                  <a:pt x="1298" y="8225"/>
                  <a:pt x="1429" y="8225"/>
                </a:cubicBezTo>
                <a:cubicBezTo>
                  <a:pt x="1465" y="8225"/>
                  <a:pt x="1489" y="8225"/>
                  <a:pt x="1524" y="8213"/>
                </a:cubicBezTo>
                <a:cubicBezTo>
                  <a:pt x="2203" y="7916"/>
                  <a:pt x="2917" y="7761"/>
                  <a:pt x="3656" y="7761"/>
                </a:cubicBezTo>
                <a:cubicBezTo>
                  <a:pt x="4715" y="7761"/>
                  <a:pt x="5537" y="8070"/>
                  <a:pt x="5799" y="8189"/>
                </a:cubicBezTo>
                <a:lnTo>
                  <a:pt x="5799" y="8606"/>
                </a:lnTo>
                <a:lnTo>
                  <a:pt x="417" y="8606"/>
                </a:lnTo>
                <a:cubicBezTo>
                  <a:pt x="381" y="8606"/>
                  <a:pt x="358" y="8582"/>
                  <a:pt x="358" y="8547"/>
                </a:cubicBezTo>
                <a:lnTo>
                  <a:pt x="358" y="1248"/>
                </a:lnTo>
                <a:cubicBezTo>
                  <a:pt x="358" y="1212"/>
                  <a:pt x="381" y="1188"/>
                  <a:pt x="417" y="1188"/>
                </a:cubicBezTo>
                <a:lnTo>
                  <a:pt x="1203" y="1188"/>
                </a:lnTo>
                <a:lnTo>
                  <a:pt x="1203" y="3153"/>
                </a:lnTo>
                <a:cubicBezTo>
                  <a:pt x="1203" y="3248"/>
                  <a:pt x="1274" y="3332"/>
                  <a:pt x="1382" y="3332"/>
                </a:cubicBezTo>
                <a:cubicBezTo>
                  <a:pt x="1489" y="3332"/>
                  <a:pt x="1560" y="3248"/>
                  <a:pt x="1560" y="3153"/>
                </a:cubicBezTo>
                <a:lnTo>
                  <a:pt x="1560" y="796"/>
                </a:lnTo>
                <a:cubicBezTo>
                  <a:pt x="2253" y="495"/>
                  <a:pt x="2987" y="358"/>
                  <a:pt x="3700" y="358"/>
                </a:cubicBezTo>
                <a:close/>
                <a:moveTo>
                  <a:pt x="6608" y="7987"/>
                </a:moveTo>
                <a:lnTo>
                  <a:pt x="6608" y="9249"/>
                </a:lnTo>
                <a:lnTo>
                  <a:pt x="6501" y="9166"/>
                </a:lnTo>
                <a:cubicBezTo>
                  <a:pt x="6471" y="9136"/>
                  <a:pt x="6430" y="9121"/>
                  <a:pt x="6390" y="9121"/>
                </a:cubicBezTo>
                <a:cubicBezTo>
                  <a:pt x="6349" y="9121"/>
                  <a:pt x="6311" y="9136"/>
                  <a:pt x="6287" y="9166"/>
                </a:cubicBezTo>
                <a:lnTo>
                  <a:pt x="6168" y="9261"/>
                </a:lnTo>
                <a:lnTo>
                  <a:pt x="6168" y="8166"/>
                </a:lnTo>
                <a:cubicBezTo>
                  <a:pt x="6251" y="8118"/>
                  <a:pt x="6418" y="8058"/>
                  <a:pt x="6608" y="7987"/>
                </a:cubicBezTo>
                <a:close/>
                <a:moveTo>
                  <a:pt x="8273" y="0"/>
                </a:moveTo>
                <a:cubicBezTo>
                  <a:pt x="7438" y="0"/>
                  <a:pt x="6643" y="178"/>
                  <a:pt x="5989" y="486"/>
                </a:cubicBezTo>
                <a:cubicBezTo>
                  <a:pt x="5715" y="367"/>
                  <a:pt x="4858" y="10"/>
                  <a:pt x="3668" y="10"/>
                </a:cubicBezTo>
                <a:cubicBezTo>
                  <a:pt x="2858" y="10"/>
                  <a:pt x="2072" y="176"/>
                  <a:pt x="1322" y="510"/>
                </a:cubicBezTo>
                <a:cubicBezTo>
                  <a:pt x="1143" y="593"/>
                  <a:pt x="1191" y="796"/>
                  <a:pt x="1191" y="843"/>
                </a:cubicBezTo>
                <a:lnTo>
                  <a:pt x="405" y="843"/>
                </a:lnTo>
                <a:cubicBezTo>
                  <a:pt x="179" y="843"/>
                  <a:pt x="0" y="1022"/>
                  <a:pt x="0" y="1248"/>
                </a:cubicBezTo>
                <a:lnTo>
                  <a:pt x="0" y="8535"/>
                </a:lnTo>
                <a:cubicBezTo>
                  <a:pt x="0" y="8761"/>
                  <a:pt x="179" y="8939"/>
                  <a:pt x="405" y="8939"/>
                </a:cubicBezTo>
                <a:lnTo>
                  <a:pt x="5811" y="8939"/>
                </a:lnTo>
                <a:lnTo>
                  <a:pt x="5811" y="9630"/>
                </a:lnTo>
                <a:cubicBezTo>
                  <a:pt x="5811" y="9740"/>
                  <a:pt x="5889" y="9808"/>
                  <a:pt x="5977" y="9808"/>
                </a:cubicBezTo>
                <a:cubicBezTo>
                  <a:pt x="6013" y="9808"/>
                  <a:pt x="6050" y="9797"/>
                  <a:pt x="6084" y="9773"/>
                </a:cubicBezTo>
                <a:lnTo>
                  <a:pt x="6382" y="9535"/>
                </a:lnTo>
                <a:cubicBezTo>
                  <a:pt x="6656" y="9737"/>
                  <a:pt x="6668" y="9809"/>
                  <a:pt x="6787" y="9809"/>
                </a:cubicBezTo>
                <a:cubicBezTo>
                  <a:pt x="6894" y="9809"/>
                  <a:pt x="6966" y="9737"/>
                  <a:pt x="6966" y="9630"/>
                </a:cubicBezTo>
                <a:lnTo>
                  <a:pt x="6966" y="8939"/>
                </a:lnTo>
                <a:lnTo>
                  <a:pt x="9335" y="8939"/>
                </a:lnTo>
                <a:cubicBezTo>
                  <a:pt x="9442" y="8939"/>
                  <a:pt x="9513" y="8856"/>
                  <a:pt x="9513" y="8761"/>
                </a:cubicBezTo>
                <a:cubicBezTo>
                  <a:pt x="9513" y="8654"/>
                  <a:pt x="9442" y="8582"/>
                  <a:pt x="9335" y="8582"/>
                </a:cubicBezTo>
                <a:lnTo>
                  <a:pt x="6966" y="8582"/>
                </a:lnTo>
                <a:lnTo>
                  <a:pt x="6966" y="7892"/>
                </a:lnTo>
                <a:cubicBezTo>
                  <a:pt x="7400" y="7783"/>
                  <a:pt x="7847" y="7728"/>
                  <a:pt x="8295" y="7728"/>
                </a:cubicBezTo>
                <a:cubicBezTo>
                  <a:pt x="9025" y="7728"/>
                  <a:pt x="9760" y="7875"/>
                  <a:pt x="10454" y="8177"/>
                </a:cubicBezTo>
                <a:cubicBezTo>
                  <a:pt x="10483" y="8192"/>
                  <a:pt x="10514" y="8199"/>
                  <a:pt x="10544" y="8199"/>
                </a:cubicBezTo>
                <a:cubicBezTo>
                  <a:pt x="10662" y="8199"/>
                  <a:pt x="10776" y="8096"/>
                  <a:pt x="10776" y="7963"/>
                </a:cubicBezTo>
                <a:lnTo>
                  <a:pt x="10776" y="1177"/>
                </a:lnTo>
                <a:lnTo>
                  <a:pt x="11561" y="1177"/>
                </a:lnTo>
                <a:cubicBezTo>
                  <a:pt x="11597" y="1177"/>
                  <a:pt x="11621" y="1212"/>
                  <a:pt x="11621" y="1236"/>
                </a:cubicBezTo>
                <a:lnTo>
                  <a:pt x="11621" y="8535"/>
                </a:lnTo>
                <a:cubicBezTo>
                  <a:pt x="11621" y="8570"/>
                  <a:pt x="11597" y="8594"/>
                  <a:pt x="11561" y="8594"/>
                </a:cubicBezTo>
                <a:lnTo>
                  <a:pt x="10049" y="8594"/>
                </a:lnTo>
                <a:cubicBezTo>
                  <a:pt x="9942" y="8594"/>
                  <a:pt x="9871" y="8666"/>
                  <a:pt x="9871" y="8773"/>
                </a:cubicBezTo>
                <a:cubicBezTo>
                  <a:pt x="9871" y="8880"/>
                  <a:pt x="9942" y="8951"/>
                  <a:pt x="10049" y="8951"/>
                </a:cubicBezTo>
                <a:lnTo>
                  <a:pt x="11561" y="8951"/>
                </a:lnTo>
                <a:cubicBezTo>
                  <a:pt x="11788" y="8951"/>
                  <a:pt x="11966" y="8773"/>
                  <a:pt x="11966" y="8547"/>
                </a:cubicBezTo>
                <a:lnTo>
                  <a:pt x="11966" y="1236"/>
                </a:lnTo>
                <a:cubicBezTo>
                  <a:pt x="11954" y="998"/>
                  <a:pt x="11776" y="831"/>
                  <a:pt x="11549" y="831"/>
                </a:cubicBezTo>
                <a:lnTo>
                  <a:pt x="10764" y="831"/>
                </a:lnTo>
                <a:cubicBezTo>
                  <a:pt x="10752" y="784"/>
                  <a:pt x="10811" y="581"/>
                  <a:pt x="10633" y="498"/>
                </a:cubicBezTo>
                <a:cubicBezTo>
                  <a:pt x="9864" y="154"/>
                  <a:pt x="9051" y="0"/>
                  <a:pt x="8273" y="0"/>
                </a:cubicBez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42"/>
          <p:cNvSpPr txBox="1"/>
          <p:nvPr/>
        </p:nvSpPr>
        <p:spPr>
          <a:xfrm>
            <a:off x="457200" y="389675"/>
            <a:ext cx="48615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Prata"/>
                <a:ea typeface="Prata"/>
                <a:cs typeface="Prata"/>
                <a:sym typeface="Prata"/>
              </a:rPr>
              <a:t>Результаты</a:t>
            </a:r>
            <a:endParaRPr sz="2900"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791" name="Google Shape;79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3875" y="152400"/>
            <a:ext cx="3441465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2" name="Google Shape;79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075" y="1940225"/>
            <a:ext cx="2012650" cy="201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43"/>
          <p:cNvSpPr txBox="1"/>
          <p:nvPr/>
        </p:nvSpPr>
        <p:spPr>
          <a:xfrm>
            <a:off x="208025" y="2200525"/>
            <a:ext cx="5842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Региональные и международные библиотечные проекты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98" name="Google Shape;798;p43"/>
          <p:cNvSpPr txBox="1"/>
          <p:nvPr/>
        </p:nvSpPr>
        <p:spPr>
          <a:xfrm>
            <a:off x="436838" y="318065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Жулдыз Оразымбетова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ШБТ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| 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799" name="Google Shape;799;p43"/>
          <p:cNvGrpSpPr/>
          <p:nvPr/>
        </p:nvGrpSpPr>
        <p:grpSpPr>
          <a:xfrm>
            <a:off x="5975601" y="1068442"/>
            <a:ext cx="3075161" cy="3006606"/>
            <a:chOff x="2190776" y="1361318"/>
            <a:chExt cx="630104" cy="630131"/>
          </a:xfrm>
        </p:grpSpPr>
        <p:sp>
          <p:nvSpPr>
            <p:cNvPr id="800" name="Google Shape;800;p43"/>
            <p:cNvSpPr/>
            <p:nvPr/>
          </p:nvSpPr>
          <p:spPr>
            <a:xfrm>
              <a:off x="2200045" y="1406731"/>
              <a:ext cx="611566" cy="539305"/>
            </a:xfrm>
            <a:custGeom>
              <a:rect b="b" l="l" r="r" t="t"/>
              <a:pathLst>
                <a:path extrusionOk="0" h="20248" w="22961">
                  <a:moveTo>
                    <a:pt x="11461" y="1"/>
                  </a:moveTo>
                  <a:cubicBezTo>
                    <a:pt x="10173" y="1"/>
                    <a:pt x="8864" y="247"/>
                    <a:pt x="7601" y="766"/>
                  </a:cubicBezTo>
                  <a:cubicBezTo>
                    <a:pt x="2439" y="2919"/>
                    <a:pt x="0" y="8842"/>
                    <a:pt x="2122" y="14004"/>
                  </a:cubicBezTo>
                  <a:cubicBezTo>
                    <a:pt x="3749" y="17902"/>
                    <a:pt x="7525" y="20248"/>
                    <a:pt x="11500" y="20248"/>
                  </a:cubicBezTo>
                  <a:cubicBezTo>
                    <a:pt x="12788" y="20248"/>
                    <a:pt x="14097" y="20001"/>
                    <a:pt x="15360" y="19482"/>
                  </a:cubicBezTo>
                  <a:cubicBezTo>
                    <a:pt x="20522" y="17329"/>
                    <a:pt x="22960" y="11407"/>
                    <a:pt x="20839" y="6245"/>
                  </a:cubicBezTo>
                  <a:cubicBezTo>
                    <a:pt x="19212" y="2346"/>
                    <a:pt x="15436" y="1"/>
                    <a:pt x="11461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43"/>
            <p:cNvSpPr/>
            <p:nvPr/>
          </p:nvSpPr>
          <p:spPr>
            <a:xfrm>
              <a:off x="2190776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1"/>
                  </a:moveTo>
                  <a:cubicBezTo>
                    <a:pt x="1298" y="17989"/>
                    <a:pt x="0" y="15044"/>
                    <a:pt x="0" y="11813"/>
                  </a:cubicBezTo>
                  <a:cubicBezTo>
                    <a:pt x="0" y="5289"/>
                    <a:pt x="5289" y="1"/>
                    <a:pt x="11813" y="1"/>
                  </a:cubicBezTo>
                  <a:cubicBezTo>
                    <a:pt x="13206" y="1"/>
                    <a:pt x="14536" y="254"/>
                    <a:pt x="15771" y="69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43"/>
            <p:cNvSpPr/>
            <p:nvPr/>
          </p:nvSpPr>
          <p:spPr>
            <a:xfrm>
              <a:off x="2505388" y="1446524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6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3" name="Google Shape;803;p43"/>
          <p:cNvSpPr/>
          <p:nvPr/>
        </p:nvSpPr>
        <p:spPr>
          <a:xfrm>
            <a:off x="5354700" y="1205100"/>
            <a:ext cx="931500" cy="894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3</a:t>
            </a:r>
            <a:endParaRPr b="1" sz="3600"/>
          </a:p>
        </p:txBody>
      </p:sp>
      <p:pic>
        <p:nvPicPr>
          <p:cNvPr id="804" name="Google Shape;80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6474" y="1745938"/>
            <a:ext cx="1653399" cy="165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44"/>
          <p:cNvSpPr txBox="1"/>
          <p:nvPr/>
        </p:nvSpPr>
        <p:spPr>
          <a:xfrm>
            <a:off x="3008201" y="718550"/>
            <a:ext cx="53358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88888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#SauattyKeleşek</a:t>
            </a:r>
            <a:endParaRPr sz="2000">
              <a:solidFill>
                <a:srgbClr val="88888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0" name="Google Shape;810;p44"/>
          <p:cNvSpPr txBox="1"/>
          <p:nvPr/>
        </p:nvSpPr>
        <p:spPr>
          <a:xfrm>
            <a:off x="3008226" y="1061950"/>
            <a:ext cx="56880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Формирование и развитие МИГ у школьных библиотекарей и учащихся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u="sng">
                <a:solidFill>
                  <a:schemeClr val="hlink"/>
                </a:solidFill>
                <a:latin typeface="Fira Sans"/>
                <a:ea typeface="Fira Sans"/>
                <a:cs typeface="Fira Sans"/>
                <a:sym typeface="Fira Sans"/>
                <a:hlinkClick r:id="rId3"/>
              </a:rPr>
              <a:t>https://sites.google.com/view/sauattykeleshek-ru/homepage-ru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11" name="Google Shape;811;p44"/>
          <p:cNvSpPr txBox="1"/>
          <p:nvPr/>
        </p:nvSpPr>
        <p:spPr>
          <a:xfrm>
            <a:off x="3008215" y="1737925"/>
            <a:ext cx="53358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30475E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InfoSauattylyq</a:t>
            </a:r>
            <a:endParaRPr sz="2000">
              <a:solidFill>
                <a:srgbClr val="30475E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2" name="Google Shape;812;p44"/>
          <p:cNvSpPr txBox="1"/>
          <p:nvPr/>
        </p:nvSpPr>
        <p:spPr>
          <a:xfrm>
            <a:off x="3008215" y="2093129"/>
            <a:ext cx="53358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Сотрудничество в области МИГ между казахстанскими ВУЗами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u="sng">
                <a:solidFill>
                  <a:schemeClr val="hlink"/>
                </a:solidFill>
                <a:latin typeface="Fira Sans"/>
                <a:ea typeface="Fira Sans"/>
                <a:cs typeface="Fira Sans"/>
                <a:sym typeface="Fira Sans"/>
                <a:hlinkClick r:id="rId4"/>
              </a:rPr>
              <a:t>https://nu.kz.libguides.com/InfoSauattylyq/about-ru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13" name="Google Shape;813;p44"/>
          <p:cNvSpPr txBox="1"/>
          <p:nvPr/>
        </p:nvSpPr>
        <p:spPr>
          <a:xfrm>
            <a:off x="3008215" y="2735425"/>
            <a:ext cx="53358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E4B55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Integrity</a:t>
            </a:r>
            <a:endParaRPr sz="2000">
              <a:solidFill>
                <a:srgbClr val="E4B55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4" name="Google Shape;814;p44"/>
          <p:cNvSpPr txBox="1"/>
          <p:nvPr/>
        </p:nvSpPr>
        <p:spPr>
          <a:xfrm>
            <a:off x="3008225" y="3090625"/>
            <a:ext cx="6078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Продвижение соблюдения принципов честности среди студенческих сообществ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u="sng">
                <a:solidFill>
                  <a:schemeClr val="hlink"/>
                </a:solidFill>
                <a:latin typeface="Fira Sans"/>
                <a:ea typeface="Fira Sans"/>
                <a:cs typeface="Fira Sans"/>
                <a:sym typeface="Fira Sans"/>
                <a:hlinkClick r:id="rId5"/>
              </a:rPr>
              <a:t>https://integrity.nu.edu.kz/ru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15" name="Google Shape;815;p44"/>
          <p:cNvSpPr txBox="1"/>
          <p:nvPr/>
        </p:nvSpPr>
        <p:spPr>
          <a:xfrm>
            <a:off x="3008200" y="3732925"/>
            <a:ext cx="60024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22283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Международная Программа Продвижения библиотек в обществе (IAP) </a:t>
            </a:r>
            <a:endParaRPr sz="1600">
              <a:solidFill>
                <a:srgbClr val="22283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16" name="Google Shape;816;p44"/>
          <p:cNvSpPr txBox="1"/>
          <p:nvPr/>
        </p:nvSpPr>
        <p:spPr>
          <a:xfrm>
            <a:off x="3008226" y="4088150"/>
            <a:ext cx="5916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Продвижение библиотек в обществе и усиление их роли в планировании и реализации глобальных целей устойчивого развития человечества </a:t>
            </a:r>
            <a:r>
              <a:rPr lang="ru" sz="1200" u="sng">
                <a:solidFill>
                  <a:schemeClr val="hlink"/>
                </a:solidFill>
                <a:latin typeface="Fira Sans"/>
                <a:ea typeface="Fira Sans"/>
                <a:cs typeface="Fira Sans"/>
                <a:sym typeface="Fira Sans"/>
                <a:hlinkClick r:id="rId6"/>
              </a:rPr>
              <a:t>https://cdn.ifla.org/wp-content/uploads/files/assets/hq/topics/libraries-development/documents/ifla-iap-brochure.pdf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817" name="Google Shape;817;p44"/>
          <p:cNvCxnSpPr/>
          <p:nvPr/>
        </p:nvCxnSpPr>
        <p:spPr>
          <a:xfrm>
            <a:off x="3164670" y="1061950"/>
            <a:ext cx="6582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8" name="Google Shape;818;p44"/>
          <p:cNvCxnSpPr/>
          <p:nvPr/>
        </p:nvCxnSpPr>
        <p:spPr>
          <a:xfrm>
            <a:off x="3164670" y="2093125"/>
            <a:ext cx="6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19" name="Google Shape;819;p44"/>
          <p:cNvCxnSpPr/>
          <p:nvPr/>
        </p:nvCxnSpPr>
        <p:spPr>
          <a:xfrm>
            <a:off x="3164670" y="3090625"/>
            <a:ext cx="6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20" name="Google Shape;820;p44"/>
          <p:cNvCxnSpPr/>
          <p:nvPr/>
        </p:nvCxnSpPr>
        <p:spPr>
          <a:xfrm>
            <a:off x="3164670" y="4088125"/>
            <a:ext cx="6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21" name="Google Shape;821;p44"/>
          <p:cNvSpPr txBox="1"/>
          <p:nvPr/>
        </p:nvSpPr>
        <p:spPr>
          <a:xfrm>
            <a:off x="304800" y="2033350"/>
            <a:ext cx="1352700" cy="8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ata"/>
                <a:ea typeface="Prata"/>
                <a:cs typeface="Prata"/>
                <a:sym typeface="Prata"/>
              </a:rPr>
              <a:t>Опыт НУ</a:t>
            </a:r>
            <a:endParaRPr sz="1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822" name="Google Shape;822;p44"/>
          <p:cNvGrpSpPr/>
          <p:nvPr/>
        </p:nvGrpSpPr>
        <p:grpSpPr>
          <a:xfrm>
            <a:off x="57296" y="729549"/>
            <a:ext cx="2705623" cy="3803609"/>
            <a:chOff x="3049525" y="1569750"/>
            <a:chExt cx="1724425" cy="2292850"/>
          </a:xfrm>
        </p:grpSpPr>
        <p:sp>
          <p:nvSpPr>
            <p:cNvPr id="823" name="Google Shape;823;p44"/>
            <p:cNvSpPr/>
            <p:nvPr/>
          </p:nvSpPr>
          <p:spPr>
            <a:xfrm>
              <a:off x="3628275" y="1569750"/>
              <a:ext cx="809975" cy="441800"/>
            </a:xfrm>
            <a:custGeom>
              <a:rect b="b" l="l" r="r" t="t"/>
              <a:pathLst>
                <a:path extrusionOk="0" h="17672" w="32399">
                  <a:moveTo>
                    <a:pt x="1" y="0"/>
                  </a:moveTo>
                  <a:lnTo>
                    <a:pt x="1" y="5985"/>
                  </a:lnTo>
                  <a:cubicBezTo>
                    <a:pt x="10990" y="5985"/>
                    <a:pt x="20966" y="10451"/>
                    <a:pt x="28186" y="17671"/>
                  </a:cubicBezTo>
                  <a:lnTo>
                    <a:pt x="32398" y="13459"/>
                  </a:lnTo>
                  <a:cubicBezTo>
                    <a:pt x="24101" y="5162"/>
                    <a:pt x="12637" y="0"/>
                    <a:pt x="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44"/>
            <p:cNvSpPr/>
            <p:nvPr/>
          </p:nvSpPr>
          <p:spPr>
            <a:xfrm>
              <a:off x="3049525" y="2137400"/>
              <a:ext cx="1157550" cy="1157525"/>
            </a:xfrm>
            <a:custGeom>
              <a:rect b="b" l="l" r="r" t="t"/>
              <a:pathLst>
                <a:path extrusionOk="0" h="46301" w="46302">
                  <a:moveTo>
                    <a:pt x="23151" y="1"/>
                  </a:moveTo>
                  <a:cubicBezTo>
                    <a:pt x="10357" y="1"/>
                    <a:pt x="1" y="10356"/>
                    <a:pt x="1" y="23151"/>
                  </a:cubicBezTo>
                  <a:cubicBezTo>
                    <a:pt x="1" y="35945"/>
                    <a:pt x="10357" y="46301"/>
                    <a:pt x="23151" y="46301"/>
                  </a:cubicBezTo>
                  <a:cubicBezTo>
                    <a:pt x="35945" y="46301"/>
                    <a:pt x="46301" y="35945"/>
                    <a:pt x="46301" y="23151"/>
                  </a:cubicBezTo>
                  <a:cubicBezTo>
                    <a:pt x="46301" y="10356"/>
                    <a:pt x="35945" y="1"/>
                    <a:pt x="23151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44"/>
            <p:cNvSpPr/>
            <p:nvPr/>
          </p:nvSpPr>
          <p:spPr>
            <a:xfrm>
              <a:off x="3078025" y="2215575"/>
              <a:ext cx="1099750" cy="1001175"/>
            </a:xfrm>
            <a:custGeom>
              <a:rect b="b" l="l" r="r" t="t"/>
              <a:pathLst>
                <a:path extrusionOk="0" h="40047" w="43990">
                  <a:moveTo>
                    <a:pt x="21995" y="1"/>
                  </a:moveTo>
                  <a:cubicBezTo>
                    <a:pt x="16865" y="1"/>
                    <a:pt x="11734" y="1957"/>
                    <a:pt x="7823" y="5868"/>
                  </a:cubicBezTo>
                  <a:cubicBezTo>
                    <a:pt x="1" y="13690"/>
                    <a:pt x="1" y="26357"/>
                    <a:pt x="7823" y="34180"/>
                  </a:cubicBezTo>
                  <a:cubicBezTo>
                    <a:pt x="11734" y="38091"/>
                    <a:pt x="16865" y="40046"/>
                    <a:pt x="21995" y="40046"/>
                  </a:cubicBezTo>
                  <a:cubicBezTo>
                    <a:pt x="27126" y="40046"/>
                    <a:pt x="32256" y="38091"/>
                    <a:pt x="36167" y="34180"/>
                  </a:cubicBezTo>
                  <a:cubicBezTo>
                    <a:pt x="43989" y="26357"/>
                    <a:pt x="43989" y="13690"/>
                    <a:pt x="36167" y="5868"/>
                  </a:cubicBezTo>
                  <a:cubicBezTo>
                    <a:pt x="32256" y="1957"/>
                    <a:pt x="27126" y="1"/>
                    <a:pt x="219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44"/>
            <p:cNvSpPr/>
            <p:nvPr/>
          </p:nvSpPr>
          <p:spPr>
            <a:xfrm>
              <a:off x="3258626" y="2405786"/>
              <a:ext cx="767123" cy="441811"/>
            </a:xfrm>
            <a:custGeom>
              <a:rect b="b" l="l" r="r" t="t"/>
              <a:pathLst>
                <a:path extrusionOk="0" h="15741" w="26382">
                  <a:moveTo>
                    <a:pt x="23499" y="983"/>
                  </a:moveTo>
                  <a:cubicBezTo>
                    <a:pt x="24544" y="983"/>
                    <a:pt x="25400" y="1838"/>
                    <a:pt x="25400" y="2883"/>
                  </a:cubicBezTo>
                  <a:lnTo>
                    <a:pt x="25400" y="12859"/>
                  </a:lnTo>
                  <a:cubicBezTo>
                    <a:pt x="25400" y="13904"/>
                    <a:pt x="24544" y="14759"/>
                    <a:pt x="23499" y="14759"/>
                  </a:cubicBezTo>
                  <a:lnTo>
                    <a:pt x="2883" y="14759"/>
                  </a:lnTo>
                  <a:cubicBezTo>
                    <a:pt x="1838" y="14759"/>
                    <a:pt x="983" y="13904"/>
                    <a:pt x="983" y="12859"/>
                  </a:cubicBezTo>
                  <a:lnTo>
                    <a:pt x="983" y="2883"/>
                  </a:lnTo>
                  <a:cubicBezTo>
                    <a:pt x="983" y="1838"/>
                    <a:pt x="1838" y="983"/>
                    <a:pt x="2883" y="983"/>
                  </a:cubicBezTo>
                  <a:close/>
                  <a:moveTo>
                    <a:pt x="2883" y="1"/>
                  </a:moveTo>
                  <a:cubicBezTo>
                    <a:pt x="1299" y="1"/>
                    <a:pt x="1" y="1299"/>
                    <a:pt x="1" y="2883"/>
                  </a:cubicBezTo>
                  <a:lnTo>
                    <a:pt x="1" y="12859"/>
                  </a:lnTo>
                  <a:cubicBezTo>
                    <a:pt x="1" y="14442"/>
                    <a:pt x="1299" y="15740"/>
                    <a:pt x="2883" y="15740"/>
                  </a:cubicBezTo>
                  <a:lnTo>
                    <a:pt x="23499" y="15740"/>
                  </a:lnTo>
                  <a:cubicBezTo>
                    <a:pt x="25083" y="15740"/>
                    <a:pt x="26381" y="14442"/>
                    <a:pt x="26381" y="12859"/>
                  </a:cubicBezTo>
                  <a:lnTo>
                    <a:pt x="26381" y="2883"/>
                  </a:lnTo>
                  <a:cubicBezTo>
                    <a:pt x="26381" y="1299"/>
                    <a:pt x="25083" y="1"/>
                    <a:pt x="23499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44"/>
            <p:cNvSpPr/>
            <p:nvPr/>
          </p:nvSpPr>
          <p:spPr>
            <a:xfrm>
              <a:off x="3583950" y="2820650"/>
              <a:ext cx="111650" cy="111675"/>
            </a:xfrm>
            <a:custGeom>
              <a:rect b="b" l="l" r="r" t="t"/>
              <a:pathLst>
                <a:path extrusionOk="0" h="4467" w="4466">
                  <a:moveTo>
                    <a:pt x="0" y="1"/>
                  </a:moveTo>
                  <a:lnTo>
                    <a:pt x="0" y="4466"/>
                  </a:lnTo>
                  <a:lnTo>
                    <a:pt x="4466" y="4466"/>
                  </a:lnTo>
                  <a:lnTo>
                    <a:pt x="4466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44"/>
            <p:cNvSpPr/>
            <p:nvPr/>
          </p:nvSpPr>
          <p:spPr>
            <a:xfrm>
              <a:off x="3487350" y="2915675"/>
              <a:ext cx="311175" cy="28525"/>
            </a:xfrm>
            <a:custGeom>
              <a:rect b="b" l="l" r="r" t="t"/>
              <a:pathLst>
                <a:path extrusionOk="0" h="1141" w="12447">
                  <a:moveTo>
                    <a:pt x="1" y="0"/>
                  </a:moveTo>
                  <a:lnTo>
                    <a:pt x="1" y="1140"/>
                  </a:lnTo>
                  <a:lnTo>
                    <a:pt x="12447" y="1140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44"/>
            <p:cNvSpPr/>
            <p:nvPr/>
          </p:nvSpPr>
          <p:spPr>
            <a:xfrm>
              <a:off x="3633025" y="3284600"/>
              <a:ext cx="25" cy="467150"/>
            </a:xfrm>
            <a:custGeom>
              <a:rect b="b" l="l" r="r" t="t"/>
              <a:pathLst>
                <a:path extrusionOk="0" fill="none" h="18686" w="1">
                  <a:moveTo>
                    <a:pt x="1" y="18686"/>
                  </a:moveTo>
                  <a:lnTo>
                    <a:pt x="1" y="1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44"/>
            <p:cNvSpPr/>
            <p:nvPr/>
          </p:nvSpPr>
          <p:spPr>
            <a:xfrm>
              <a:off x="4182500" y="2716950"/>
              <a:ext cx="467150" cy="25"/>
            </a:xfrm>
            <a:custGeom>
              <a:rect b="b" l="l" r="r" t="t"/>
              <a:pathLst>
                <a:path extrusionOk="0" fill="none" h="1" w="18686">
                  <a:moveTo>
                    <a:pt x="18685" y="0"/>
                  </a:moveTo>
                  <a:lnTo>
                    <a:pt x="0" y="0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44"/>
            <p:cNvSpPr/>
            <p:nvPr/>
          </p:nvSpPr>
          <p:spPr>
            <a:xfrm>
              <a:off x="3633025" y="1694050"/>
              <a:ext cx="25" cy="467125"/>
            </a:xfrm>
            <a:custGeom>
              <a:rect b="b" l="l" r="r" t="t"/>
              <a:pathLst>
                <a:path extrusionOk="0" fill="none" h="18685" w="1">
                  <a:moveTo>
                    <a:pt x="1" y="18685"/>
                  </a:moveTo>
                  <a:lnTo>
                    <a:pt x="1" y="0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44"/>
            <p:cNvSpPr/>
            <p:nvPr/>
          </p:nvSpPr>
          <p:spPr>
            <a:xfrm>
              <a:off x="4025725" y="2005975"/>
              <a:ext cx="311975" cy="311975"/>
            </a:xfrm>
            <a:custGeom>
              <a:rect b="b" l="l" r="r" t="t"/>
              <a:pathLst>
                <a:path extrusionOk="0" fill="none" h="12479" w="12479">
                  <a:moveTo>
                    <a:pt x="1" y="12478"/>
                  </a:moveTo>
                  <a:lnTo>
                    <a:pt x="12478" y="1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44"/>
            <p:cNvSpPr/>
            <p:nvPr/>
          </p:nvSpPr>
          <p:spPr>
            <a:xfrm>
              <a:off x="4021775" y="3109650"/>
              <a:ext cx="311975" cy="311950"/>
            </a:xfrm>
            <a:custGeom>
              <a:rect b="b" l="l" r="r" t="t"/>
              <a:pathLst>
                <a:path extrusionOk="0" fill="none" h="12478" w="12479">
                  <a:moveTo>
                    <a:pt x="12478" y="12478"/>
                  </a:moveTo>
                  <a:lnTo>
                    <a:pt x="0" y="0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44"/>
            <p:cNvSpPr/>
            <p:nvPr/>
          </p:nvSpPr>
          <p:spPr>
            <a:xfrm>
              <a:off x="4332925" y="2716150"/>
              <a:ext cx="441025" cy="809950"/>
            </a:xfrm>
            <a:custGeom>
              <a:rect b="b" l="l" r="r" t="t"/>
              <a:pathLst>
                <a:path extrusionOk="0" h="32398" w="17641">
                  <a:moveTo>
                    <a:pt x="11686" y="1"/>
                  </a:moveTo>
                  <a:cubicBezTo>
                    <a:pt x="11686" y="10990"/>
                    <a:pt x="7221" y="20965"/>
                    <a:pt x="0" y="28186"/>
                  </a:cubicBezTo>
                  <a:lnTo>
                    <a:pt x="4212" y="32398"/>
                  </a:lnTo>
                  <a:cubicBezTo>
                    <a:pt x="12510" y="24101"/>
                    <a:pt x="17640" y="12636"/>
                    <a:pt x="17640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44"/>
            <p:cNvSpPr/>
            <p:nvPr/>
          </p:nvSpPr>
          <p:spPr>
            <a:xfrm>
              <a:off x="4332125" y="1906225"/>
              <a:ext cx="441825" cy="809950"/>
            </a:xfrm>
            <a:custGeom>
              <a:rect b="b" l="l" r="r" t="t"/>
              <a:pathLst>
                <a:path extrusionOk="0" h="32398" w="17673">
                  <a:moveTo>
                    <a:pt x="4244" y="0"/>
                  </a:moveTo>
                  <a:lnTo>
                    <a:pt x="1" y="4212"/>
                  </a:lnTo>
                  <a:cubicBezTo>
                    <a:pt x="7253" y="11433"/>
                    <a:pt x="11718" y="21409"/>
                    <a:pt x="11718" y="32398"/>
                  </a:cubicBezTo>
                  <a:lnTo>
                    <a:pt x="17672" y="32398"/>
                  </a:lnTo>
                  <a:cubicBezTo>
                    <a:pt x="17672" y="19762"/>
                    <a:pt x="12542" y="8298"/>
                    <a:pt x="4244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44"/>
            <p:cNvSpPr/>
            <p:nvPr/>
          </p:nvSpPr>
          <p:spPr>
            <a:xfrm>
              <a:off x="3628275" y="3420775"/>
              <a:ext cx="809975" cy="441825"/>
            </a:xfrm>
            <a:custGeom>
              <a:rect b="b" l="l" r="r" t="t"/>
              <a:pathLst>
                <a:path extrusionOk="0" h="17673" w="32399">
                  <a:moveTo>
                    <a:pt x="28186" y="1"/>
                  </a:moveTo>
                  <a:cubicBezTo>
                    <a:pt x="20966" y="7221"/>
                    <a:pt x="10990" y="11687"/>
                    <a:pt x="1" y="11687"/>
                  </a:cubicBezTo>
                  <a:lnTo>
                    <a:pt x="1" y="17672"/>
                  </a:lnTo>
                  <a:cubicBezTo>
                    <a:pt x="12637" y="17672"/>
                    <a:pt x="24101" y="12510"/>
                    <a:pt x="32398" y="4213"/>
                  </a:cubicBezTo>
                  <a:lnTo>
                    <a:pt x="28186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44"/>
            <p:cNvSpPr/>
            <p:nvPr/>
          </p:nvSpPr>
          <p:spPr>
            <a:xfrm>
              <a:off x="3273667" y="2739900"/>
              <a:ext cx="738540" cy="102163"/>
            </a:xfrm>
            <a:custGeom>
              <a:rect b="b" l="l" r="r" t="t"/>
              <a:pathLst>
                <a:path extrusionOk="0" h="2186" w="25273">
                  <a:moveTo>
                    <a:pt x="0" y="0"/>
                  </a:moveTo>
                  <a:lnTo>
                    <a:pt x="0" y="285"/>
                  </a:lnTo>
                  <a:cubicBezTo>
                    <a:pt x="0" y="1330"/>
                    <a:pt x="855" y="2185"/>
                    <a:pt x="1900" y="2185"/>
                  </a:cubicBezTo>
                  <a:lnTo>
                    <a:pt x="23372" y="2185"/>
                  </a:lnTo>
                  <a:cubicBezTo>
                    <a:pt x="24417" y="2185"/>
                    <a:pt x="25272" y="1330"/>
                    <a:pt x="25272" y="285"/>
                  </a:cubicBezTo>
                  <a:lnTo>
                    <a:pt x="25272" y="0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838" name="Google Shape;838;p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21572" y="2912528"/>
            <a:ext cx="617917" cy="20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9" name="Google Shape;839;p44"/>
          <p:cNvPicPr preferRelativeResize="0"/>
          <p:nvPr/>
        </p:nvPicPr>
        <p:blipFill rotWithShape="1">
          <a:blip r:embed="rId8">
            <a:alphaModFix/>
          </a:blip>
          <a:srcRect b="17450" l="6149" r="3678" t="26274"/>
          <a:stretch/>
        </p:blipFill>
        <p:spPr>
          <a:xfrm>
            <a:off x="1869875" y="2141850"/>
            <a:ext cx="538276" cy="20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0" name="Google Shape;840;p44"/>
          <p:cNvPicPr preferRelativeResize="0"/>
          <p:nvPr/>
        </p:nvPicPr>
        <p:blipFill rotWithShape="1">
          <a:blip r:embed="rId9">
            <a:alphaModFix/>
          </a:blip>
          <a:srcRect b="33417" l="25740" r="25555" t="34443"/>
          <a:stretch/>
        </p:blipFill>
        <p:spPr>
          <a:xfrm>
            <a:off x="1140975" y="1145275"/>
            <a:ext cx="538264" cy="3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1" name="Google Shape;841;p44"/>
          <p:cNvPicPr preferRelativeResize="0"/>
          <p:nvPr/>
        </p:nvPicPr>
        <p:blipFill rotWithShape="1">
          <a:blip r:embed="rId10">
            <a:alphaModFix/>
          </a:blip>
          <a:srcRect b="0" l="0" r="75594" t="0"/>
          <a:stretch/>
        </p:blipFill>
        <p:spPr>
          <a:xfrm>
            <a:off x="1220363" y="3629950"/>
            <a:ext cx="379500" cy="407350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44"/>
          <p:cNvSpPr txBox="1"/>
          <p:nvPr/>
        </p:nvSpPr>
        <p:spPr>
          <a:xfrm>
            <a:off x="489742" y="2219800"/>
            <a:ext cx="9828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latin typeface="Prata"/>
                <a:ea typeface="Prata"/>
                <a:cs typeface="Prata"/>
                <a:sym typeface="Prata"/>
              </a:rPr>
              <a:t>Опыт НУ</a:t>
            </a:r>
            <a:endParaRPr b="1" sz="120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7" name="Google Shape;84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" y="140100"/>
            <a:ext cx="2230851" cy="166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8" name="Google Shape;84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8501" y="152400"/>
            <a:ext cx="2230849" cy="167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49" name="Google Shape;849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1750" y="152400"/>
            <a:ext cx="2230851" cy="1669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0" name="Google Shape;850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42759" y="140100"/>
            <a:ext cx="1772365" cy="168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1" name="Google Shape;851;p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050" y="1882676"/>
            <a:ext cx="2230850" cy="1670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2" name="Google Shape;852;p45"/>
          <p:cNvPicPr preferRelativeResize="0"/>
          <p:nvPr/>
        </p:nvPicPr>
        <p:blipFill rotWithShape="1">
          <a:blip r:embed="rId8">
            <a:alphaModFix/>
          </a:blip>
          <a:srcRect b="0" l="0" r="18066" t="0"/>
          <a:stretch/>
        </p:blipFill>
        <p:spPr>
          <a:xfrm>
            <a:off x="19050" y="3626301"/>
            <a:ext cx="2414575" cy="1455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3" name="Google Shape;853;p4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352675" y="1882675"/>
            <a:ext cx="2501756" cy="166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4" name="Google Shape;854;p4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595575" y="3626300"/>
            <a:ext cx="2180739" cy="14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5" name="Google Shape;855;p4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006831" y="1977925"/>
            <a:ext cx="3984770" cy="29006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" name="Google Shape;86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2743200" cy="205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1" name="Google Shape;86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0" y="152400"/>
            <a:ext cx="2743200" cy="2058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2" name="Google Shape;862;p46"/>
          <p:cNvPicPr preferRelativeResize="0"/>
          <p:nvPr/>
        </p:nvPicPr>
        <p:blipFill rotWithShape="1">
          <a:blip r:embed="rId5">
            <a:alphaModFix/>
          </a:blip>
          <a:srcRect b="0" l="0" r="14368" t="0"/>
          <a:stretch/>
        </p:blipFill>
        <p:spPr>
          <a:xfrm>
            <a:off x="6494200" y="2359000"/>
            <a:ext cx="2440250" cy="263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3" name="Google Shape;863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2359000"/>
            <a:ext cx="2121795" cy="263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4" name="Google Shape;864;p4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50395" y="2363580"/>
            <a:ext cx="1970640" cy="262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4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82550" y="2363576"/>
            <a:ext cx="1970625" cy="2629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6" name="Google Shape;866;p4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991225" y="152400"/>
            <a:ext cx="2743200" cy="2061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"/>
          <p:cNvSpPr txBox="1"/>
          <p:nvPr/>
        </p:nvSpPr>
        <p:spPr>
          <a:xfrm>
            <a:off x="208025" y="20390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Жизненный цикл </a:t>
            </a:r>
            <a:endParaRPr sz="2800"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библиотечного проекта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95" name="Google Shape;95;p11"/>
          <p:cNvGrpSpPr/>
          <p:nvPr/>
        </p:nvGrpSpPr>
        <p:grpSpPr>
          <a:xfrm>
            <a:off x="5627976" y="1068442"/>
            <a:ext cx="3075161" cy="3006606"/>
            <a:chOff x="2190776" y="1361318"/>
            <a:chExt cx="630104" cy="630131"/>
          </a:xfrm>
        </p:grpSpPr>
        <p:sp>
          <p:nvSpPr>
            <p:cNvPr id="96" name="Google Shape;96;p11"/>
            <p:cNvSpPr/>
            <p:nvPr/>
          </p:nvSpPr>
          <p:spPr>
            <a:xfrm>
              <a:off x="2200045" y="1406731"/>
              <a:ext cx="611566" cy="539305"/>
            </a:xfrm>
            <a:custGeom>
              <a:rect b="b" l="l" r="r" t="t"/>
              <a:pathLst>
                <a:path extrusionOk="0" h="20248" w="22961">
                  <a:moveTo>
                    <a:pt x="11461" y="1"/>
                  </a:moveTo>
                  <a:cubicBezTo>
                    <a:pt x="10173" y="1"/>
                    <a:pt x="8864" y="247"/>
                    <a:pt x="7601" y="766"/>
                  </a:cubicBezTo>
                  <a:cubicBezTo>
                    <a:pt x="2439" y="2919"/>
                    <a:pt x="0" y="8842"/>
                    <a:pt x="2122" y="14004"/>
                  </a:cubicBezTo>
                  <a:cubicBezTo>
                    <a:pt x="3749" y="17902"/>
                    <a:pt x="7525" y="20248"/>
                    <a:pt x="11500" y="20248"/>
                  </a:cubicBezTo>
                  <a:cubicBezTo>
                    <a:pt x="12788" y="20248"/>
                    <a:pt x="14097" y="20001"/>
                    <a:pt x="15360" y="19482"/>
                  </a:cubicBezTo>
                  <a:cubicBezTo>
                    <a:pt x="20522" y="17329"/>
                    <a:pt x="22960" y="11407"/>
                    <a:pt x="20839" y="6245"/>
                  </a:cubicBezTo>
                  <a:cubicBezTo>
                    <a:pt x="19212" y="2346"/>
                    <a:pt x="15436" y="1"/>
                    <a:pt x="11461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1"/>
            <p:cNvSpPr/>
            <p:nvPr/>
          </p:nvSpPr>
          <p:spPr>
            <a:xfrm>
              <a:off x="2190776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1"/>
                  </a:moveTo>
                  <a:cubicBezTo>
                    <a:pt x="1298" y="17989"/>
                    <a:pt x="0" y="15044"/>
                    <a:pt x="0" y="11813"/>
                  </a:cubicBezTo>
                  <a:cubicBezTo>
                    <a:pt x="0" y="5289"/>
                    <a:pt x="5289" y="1"/>
                    <a:pt x="11813" y="1"/>
                  </a:cubicBezTo>
                  <a:cubicBezTo>
                    <a:pt x="13206" y="1"/>
                    <a:pt x="14536" y="254"/>
                    <a:pt x="15771" y="69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1"/>
            <p:cNvSpPr/>
            <p:nvPr/>
          </p:nvSpPr>
          <p:spPr>
            <a:xfrm>
              <a:off x="2505388" y="1446524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6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noFill/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99" name="Google Shape;9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5547" y="1717197"/>
            <a:ext cx="1559999" cy="155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1"/>
          <p:cNvSpPr/>
          <p:nvPr/>
        </p:nvSpPr>
        <p:spPr>
          <a:xfrm>
            <a:off x="5044100" y="1341775"/>
            <a:ext cx="931500" cy="894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1</a:t>
            </a:r>
            <a:endParaRPr b="1" sz="3600"/>
          </a:p>
        </p:txBody>
      </p:sp>
      <p:sp>
        <p:nvSpPr>
          <p:cNvPr id="101" name="Google Shape;101;p11"/>
          <p:cNvSpPr txBox="1"/>
          <p:nvPr/>
        </p:nvSpPr>
        <p:spPr>
          <a:xfrm>
            <a:off x="315700" y="2947400"/>
            <a:ext cx="38589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Библиотечные проекты, 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планирование, 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реализация, управление, устойчивость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2" name="Google Shape;102;p11"/>
          <p:cNvSpPr txBox="1"/>
          <p:nvPr/>
        </p:nvSpPr>
        <p:spPr>
          <a:xfrm>
            <a:off x="436838" y="318065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Жулдыз Оразымбетова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ШБТ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| 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1" name="Google Shape;87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3" cy="2053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57855"/>
            <a:ext cx="8839202" cy="2408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7" name="Google Shape;87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462" y="152400"/>
            <a:ext cx="3571302" cy="2380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4302" y="864013"/>
            <a:ext cx="5124449" cy="3415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9" name="Google Shape;879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3463" y="2763225"/>
            <a:ext cx="3571277" cy="2380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49"/>
          <p:cNvSpPr txBox="1"/>
          <p:nvPr/>
        </p:nvSpPr>
        <p:spPr>
          <a:xfrm>
            <a:off x="3008201" y="718550"/>
            <a:ext cx="53358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88888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85" name="Google Shape;885;p49"/>
          <p:cNvSpPr txBox="1"/>
          <p:nvPr/>
        </p:nvSpPr>
        <p:spPr>
          <a:xfrm>
            <a:off x="3008215" y="1128325"/>
            <a:ext cx="53358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30475E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DIREKT</a:t>
            </a:r>
            <a:endParaRPr sz="2000">
              <a:solidFill>
                <a:srgbClr val="30475E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86" name="Google Shape;886;p49"/>
          <p:cNvSpPr txBox="1"/>
          <p:nvPr/>
        </p:nvSpPr>
        <p:spPr>
          <a:xfrm>
            <a:off x="3008215" y="1483529"/>
            <a:ext cx="53358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Продвижение Болонского процесса путем включения компетенции информационной грамотности в образовательные программы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u="sng">
                <a:solidFill>
                  <a:schemeClr val="hlink"/>
                </a:solidFill>
                <a:latin typeface="Fira Sans"/>
                <a:ea typeface="Fira Sans"/>
                <a:cs typeface="Fira Sans"/>
                <a:sym typeface="Fira Sans"/>
                <a:hlinkClick r:id="rId3"/>
              </a:rPr>
              <a:t>https://direkt-cbhe.com/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87" name="Google Shape;887;p49"/>
          <p:cNvSpPr txBox="1"/>
          <p:nvPr/>
        </p:nvSpPr>
        <p:spPr>
          <a:xfrm>
            <a:off x="3008215" y="2506825"/>
            <a:ext cx="53358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E4B555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DECIDE</a:t>
            </a:r>
            <a:endParaRPr sz="2000">
              <a:solidFill>
                <a:srgbClr val="E4B555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88" name="Google Shape;888;p49"/>
          <p:cNvSpPr txBox="1"/>
          <p:nvPr/>
        </p:nvSpPr>
        <p:spPr>
          <a:xfrm>
            <a:off x="3008225" y="2862025"/>
            <a:ext cx="6078600" cy="14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Поощрение прав лиц с особыми потребностями на доступ к образованию и на право участвовать в повседневной жизни общества, на борьбу с дискриминацией людей с особыми потребностями путем привития понимания и принятия в обществе в соответствии с Болонским процессом и Конвенцией ООН на правах лиц с ограниченными возможностями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u="sng">
                <a:solidFill>
                  <a:schemeClr val="hlink"/>
                </a:solidFill>
                <a:latin typeface="Fira Sans"/>
                <a:ea typeface="Fira Sans"/>
                <a:cs typeface="Fira Sans"/>
                <a:sym typeface="Fira Sans"/>
                <a:hlinkClick r:id="rId4"/>
              </a:rPr>
              <a:t>https://decide-project.com/en/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 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cxnSp>
        <p:nvCxnSpPr>
          <p:cNvPr id="889" name="Google Shape;889;p49"/>
          <p:cNvCxnSpPr/>
          <p:nvPr/>
        </p:nvCxnSpPr>
        <p:spPr>
          <a:xfrm>
            <a:off x="3164670" y="1483525"/>
            <a:ext cx="6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0" name="Google Shape;890;p49"/>
          <p:cNvCxnSpPr/>
          <p:nvPr/>
        </p:nvCxnSpPr>
        <p:spPr>
          <a:xfrm>
            <a:off x="3164670" y="2862025"/>
            <a:ext cx="65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91" name="Google Shape;891;p49"/>
          <p:cNvSpPr txBox="1"/>
          <p:nvPr/>
        </p:nvSpPr>
        <p:spPr>
          <a:xfrm>
            <a:off x="304800" y="1804750"/>
            <a:ext cx="1352700" cy="8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Prata"/>
                <a:ea typeface="Prata"/>
                <a:cs typeface="Prata"/>
                <a:sym typeface="Prata"/>
              </a:rPr>
              <a:t>Опыт НУ</a:t>
            </a:r>
            <a:endParaRPr sz="1800"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892" name="Google Shape;892;p49"/>
          <p:cNvGrpSpPr/>
          <p:nvPr/>
        </p:nvGrpSpPr>
        <p:grpSpPr>
          <a:xfrm>
            <a:off x="57296" y="1059128"/>
            <a:ext cx="2705623" cy="2687211"/>
            <a:chOff x="3049525" y="1906225"/>
            <a:chExt cx="1724425" cy="1619875"/>
          </a:xfrm>
        </p:grpSpPr>
        <p:sp>
          <p:nvSpPr>
            <p:cNvPr id="893" name="Google Shape;893;p49"/>
            <p:cNvSpPr/>
            <p:nvPr/>
          </p:nvSpPr>
          <p:spPr>
            <a:xfrm>
              <a:off x="3049525" y="2137400"/>
              <a:ext cx="1157550" cy="1157525"/>
            </a:xfrm>
            <a:custGeom>
              <a:rect b="b" l="l" r="r" t="t"/>
              <a:pathLst>
                <a:path extrusionOk="0" h="46301" w="46302">
                  <a:moveTo>
                    <a:pt x="23151" y="1"/>
                  </a:moveTo>
                  <a:cubicBezTo>
                    <a:pt x="10357" y="1"/>
                    <a:pt x="1" y="10356"/>
                    <a:pt x="1" y="23151"/>
                  </a:cubicBezTo>
                  <a:cubicBezTo>
                    <a:pt x="1" y="35945"/>
                    <a:pt x="10357" y="46301"/>
                    <a:pt x="23151" y="46301"/>
                  </a:cubicBezTo>
                  <a:cubicBezTo>
                    <a:pt x="35945" y="46301"/>
                    <a:pt x="46301" y="35945"/>
                    <a:pt x="46301" y="23151"/>
                  </a:cubicBezTo>
                  <a:cubicBezTo>
                    <a:pt x="46301" y="10356"/>
                    <a:pt x="35945" y="1"/>
                    <a:pt x="23151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49"/>
            <p:cNvSpPr/>
            <p:nvPr/>
          </p:nvSpPr>
          <p:spPr>
            <a:xfrm>
              <a:off x="3078025" y="2215575"/>
              <a:ext cx="1099750" cy="1001175"/>
            </a:xfrm>
            <a:custGeom>
              <a:rect b="b" l="l" r="r" t="t"/>
              <a:pathLst>
                <a:path extrusionOk="0" h="40047" w="43990">
                  <a:moveTo>
                    <a:pt x="21995" y="1"/>
                  </a:moveTo>
                  <a:cubicBezTo>
                    <a:pt x="16865" y="1"/>
                    <a:pt x="11734" y="1957"/>
                    <a:pt x="7823" y="5868"/>
                  </a:cubicBezTo>
                  <a:cubicBezTo>
                    <a:pt x="1" y="13690"/>
                    <a:pt x="1" y="26357"/>
                    <a:pt x="7823" y="34180"/>
                  </a:cubicBezTo>
                  <a:cubicBezTo>
                    <a:pt x="11734" y="38091"/>
                    <a:pt x="16865" y="40046"/>
                    <a:pt x="21995" y="40046"/>
                  </a:cubicBezTo>
                  <a:cubicBezTo>
                    <a:pt x="27126" y="40046"/>
                    <a:pt x="32256" y="38091"/>
                    <a:pt x="36167" y="34180"/>
                  </a:cubicBezTo>
                  <a:cubicBezTo>
                    <a:pt x="43989" y="26357"/>
                    <a:pt x="43989" y="13690"/>
                    <a:pt x="36167" y="5868"/>
                  </a:cubicBezTo>
                  <a:cubicBezTo>
                    <a:pt x="32256" y="1957"/>
                    <a:pt x="27126" y="1"/>
                    <a:pt x="219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49"/>
            <p:cNvSpPr/>
            <p:nvPr/>
          </p:nvSpPr>
          <p:spPr>
            <a:xfrm>
              <a:off x="3258626" y="2405786"/>
              <a:ext cx="767123" cy="441811"/>
            </a:xfrm>
            <a:custGeom>
              <a:rect b="b" l="l" r="r" t="t"/>
              <a:pathLst>
                <a:path extrusionOk="0" h="15741" w="26382">
                  <a:moveTo>
                    <a:pt x="23499" y="983"/>
                  </a:moveTo>
                  <a:cubicBezTo>
                    <a:pt x="24544" y="983"/>
                    <a:pt x="25400" y="1838"/>
                    <a:pt x="25400" y="2883"/>
                  </a:cubicBezTo>
                  <a:lnTo>
                    <a:pt x="25400" y="12859"/>
                  </a:lnTo>
                  <a:cubicBezTo>
                    <a:pt x="25400" y="13904"/>
                    <a:pt x="24544" y="14759"/>
                    <a:pt x="23499" y="14759"/>
                  </a:cubicBezTo>
                  <a:lnTo>
                    <a:pt x="2883" y="14759"/>
                  </a:lnTo>
                  <a:cubicBezTo>
                    <a:pt x="1838" y="14759"/>
                    <a:pt x="983" y="13904"/>
                    <a:pt x="983" y="12859"/>
                  </a:cubicBezTo>
                  <a:lnTo>
                    <a:pt x="983" y="2883"/>
                  </a:lnTo>
                  <a:cubicBezTo>
                    <a:pt x="983" y="1838"/>
                    <a:pt x="1838" y="983"/>
                    <a:pt x="2883" y="983"/>
                  </a:cubicBezTo>
                  <a:close/>
                  <a:moveTo>
                    <a:pt x="2883" y="1"/>
                  </a:moveTo>
                  <a:cubicBezTo>
                    <a:pt x="1299" y="1"/>
                    <a:pt x="1" y="1299"/>
                    <a:pt x="1" y="2883"/>
                  </a:cubicBezTo>
                  <a:lnTo>
                    <a:pt x="1" y="12859"/>
                  </a:lnTo>
                  <a:cubicBezTo>
                    <a:pt x="1" y="14442"/>
                    <a:pt x="1299" y="15740"/>
                    <a:pt x="2883" y="15740"/>
                  </a:cubicBezTo>
                  <a:lnTo>
                    <a:pt x="23499" y="15740"/>
                  </a:lnTo>
                  <a:cubicBezTo>
                    <a:pt x="25083" y="15740"/>
                    <a:pt x="26381" y="14442"/>
                    <a:pt x="26381" y="12859"/>
                  </a:cubicBezTo>
                  <a:lnTo>
                    <a:pt x="26381" y="2883"/>
                  </a:lnTo>
                  <a:cubicBezTo>
                    <a:pt x="26381" y="1299"/>
                    <a:pt x="25083" y="1"/>
                    <a:pt x="23499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49"/>
            <p:cNvSpPr/>
            <p:nvPr/>
          </p:nvSpPr>
          <p:spPr>
            <a:xfrm>
              <a:off x="3583950" y="2820650"/>
              <a:ext cx="111650" cy="111675"/>
            </a:xfrm>
            <a:custGeom>
              <a:rect b="b" l="l" r="r" t="t"/>
              <a:pathLst>
                <a:path extrusionOk="0" h="4467" w="4466">
                  <a:moveTo>
                    <a:pt x="0" y="1"/>
                  </a:moveTo>
                  <a:lnTo>
                    <a:pt x="0" y="4466"/>
                  </a:lnTo>
                  <a:lnTo>
                    <a:pt x="4466" y="4466"/>
                  </a:lnTo>
                  <a:lnTo>
                    <a:pt x="4466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49"/>
            <p:cNvSpPr/>
            <p:nvPr/>
          </p:nvSpPr>
          <p:spPr>
            <a:xfrm>
              <a:off x="3487350" y="2915675"/>
              <a:ext cx="311175" cy="28525"/>
            </a:xfrm>
            <a:custGeom>
              <a:rect b="b" l="l" r="r" t="t"/>
              <a:pathLst>
                <a:path extrusionOk="0" h="1141" w="12447">
                  <a:moveTo>
                    <a:pt x="1" y="0"/>
                  </a:moveTo>
                  <a:lnTo>
                    <a:pt x="1" y="1140"/>
                  </a:lnTo>
                  <a:lnTo>
                    <a:pt x="12447" y="1140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49"/>
            <p:cNvSpPr/>
            <p:nvPr/>
          </p:nvSpPr>
          <p:spPr>
            <a:xfrm>
              <a:off x="4182500" y="2716950"/>
              <a:ext cx="467150" cy="25"/>
            </a:xfrm>
            <a:custGeom>
              <a:rect b="b" l="l" r="r" t="t"/>
              <a:pathLst>
                <a:path extrusionOk="0" fill="none" h="1" w="18686">
                  <a:moveTo>
                    <a:pt x="18685" y="0"/>
                  </a:moveTo>
                  <a:lnTo>
                    <a:pt x="0" y="0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49"/>
            <p:cNvSpPr/>
            <p:nvPr/>
          </p:nvSpPr>
          <p:spPr>
            <a:xfrm>
              <a:off x="4025725" y="2005975"/>
              <a:ext cx="311975" cy="311975"/>
            </a:xfrm>
            <a:custGeom>
              <a:rect b="b" l="l" r="r" t="t"/>
              <a:pathLst>
                <a:path extrusionOk="0" fill="none" h="12479" w="12479">
                  <a:moveTo>
                    <a:pt x="1" y="12478"/>
                  </a:moveTo>
                  <a:lnTo>
                    <a:pt x="12478" y="1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49"/>
            <p:cNvSpPr/>
            <p:nvPr/>
          </p:nvSpPr>
          <p:spPr>
            <a:xfrm>
              <a:off x="4021775" y="3109650"/>
              <a:ext cx="311975" cy="311950"/>
            </a:xfrm>
            <a:custGeom>
              <a:rect b="b" l="l" r="r" t="t"/>
              <a:pathLst>
                <a:path extrusionOk="0" fill="none" h="12478" w="12479">
                  <a:moveTo>
                    <a:pt x="12478" y="12478"/>
                  </a:moveTo>
                  <a:lnTo>
                    <a:pt x="0" y="0"/>
                  </a:lnTo>
                </a:path>
              </a:pathLst>
            </a:custGeom>
            <a:noFill/>
            <a:ln cap="flat" cmpd="sng" w="10300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49"/>
            <p:cNvSpPr/>
            <p:nvPr/>
          </p:nvSpPr>
          <p:spPr>
            <a:xfrm>
              <a:off x="4332925" y="2716150"/>
              <a:ext cx="441025" cy="809950"/>
            </a:xfrm>
            <a:custGeom>
              <a:rect b="b" l="l" r="r" t="t"/>
              <a:pathLst>
                <a:path extrusionOk="0" h="32398" w="17641">
                  <a:moveTo>
                    <a:pt x="11686" y="1"/>
                  </a:moveTo>
                  <a:cubicBezTo>
                    <a:pt x="11686" y="10990"/>
                    <a:pt x="7221" y="20965"/>
                    <a:pt x="0" y="28186"/>
                  </a:cubicBezTo>
                  <a:lnTo>
                    <a:pt x="4212" y="32398"/>
                  </a:lnTo>
                  <a:cubicBezTo>
                    <a:pt x="12510" y="24101"/>
                    <a:pt x="17640" y="12636"/>
                    <a:pt x="17640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49"/>
            <p:cNvSpPr/>
            <p:nvPr/>
          </p:nvSpPr>
          <p:spPr>
            <a:xfrm>
              <a:off x="4332125" y="1906225"/>
              <a:ext cx="441825" cy="809950"/>
            </a:xfrm>
            <a:custGeom>
              <a:rect b="b" l="l" r="r" t="t"/>
              <a:pathLst>
                <a:path extrusionOk="0" h="32398" w="17673">
                  <a:moveTo>
                    <a:pt x="4244" y="0"/>
                  </a:moveTo>
                  <a:lnTo>
                    <a:pt x="1" y="4212"/>
                  </a:lnTo>
                  <a:cubicBezTo>
                    <a:pt x="7253" y="11433"/>
                    <a:pt x="11718" y="21409"/>
                    <a:pt x="11718" y="32398"/>
                  </a:cubicBezTo>
                  <a:lnTo>
                    <a:pt x="17672" y="32398"/>
                  </a:lnTo>
                  <a:cubicBezTo>
                    <a:pt x="17672" y="19762"/>
                    <a:pt x="12542" y="8298"/>
                    <a:pt x="4244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49"/>
            <p:cNvSpPr/>
            <p:nvPr/>
          </p:nvSpPr>
          <p:spPr>
            <a:xfrm>
              <a:off x="3273667" y="2739900"/>
              <a:ext cx="738540" cy="102163"/>
            </a:xfrm>
            <a:custGeom>
              <a:rect b="b" l="l" r="r" t="t"/>
              <a:pathLst>
                <a:path extrusionOk="0" h="2186" w="25273">
                  <a:moveTo>
                    <a:pt x="0" y="0"/>
                  </a:moveTo>
                  <a:lnTo>
                    <a:pt x="0" y="285"/>
                  </a:lnTo>
                  <a:cubicBezTo>
                    <a:pt x="0" y="1330"/>
                    <a:pt x="855" y="2185"/>
                    <a:pt x="1900" y="2185"/>
                  </a:cubicBezTo>
                  <a:lnTo>
                    <a:pt x="23372" y="2185"/>
                  </a:lnTo>
                  <a:cubicBezTo>
                    <a:pt x="24417" y="2185"/>
                    <a:pt x="25272" y="1330"/>
                    <a:pt x="25272" y="285"/>
                  </a:cubicBezTo>
                  <a:lnTo>
                    <a:pt x="25272" y="0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4" name="Google Shape;904;p49"/>
          <p:cNvSpPr txBox="1"/>
          <p:nvPr/>
        </p:nvSpPr>
        <p:spPr>
          <a:xfrm>
            <a:off x="489742" y="1991200"/>
            <a:ext cx="9828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latin typeface="Prata"/>
                <a:ea typeface="Prata"/>
                <a:cs typeface="Prata"/>
                <a:sym typeface="Prata"/>
              </a:rPr>
              <a:t>Опыт РК</a:t>
            </a:r>
            <a:endParaRPr b="1" sz="1200"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905" name="Google Shape;905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53214" y="1864524"/>
            <a:ext cx="534499" cy="26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18201" y="2731313"/>
            <a:ext cx="604531" cy="26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" name="Google Shape;91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425" y="539000"/>
            <a:ext cx="3714749" cy="196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2" name="Google Shape;912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6475" y="539000"/>
            <a:ext cx="3399752" cy="2267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3" name="Google Shape;913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600" y="3092825"/>
            <a:ext cx="1325334" cy="164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4" name="Google Shape;914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34175" y="3092825"/>
            <a:ext cx="1652306" cy="1641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5" name="Google Shape;915;p5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99400" y="3092825"/>
            <a:ext cx="1677074" cy="1641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16" name="Google Shape;916;p5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91500" y="3092825"/>
            <a:ext cx="1677074" cy="1641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" name="Google Shape;92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7838" y="2679000"/>
            <a:ext cx="2737175" cy="1837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" name="Google Shape;922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7838" y="713851"/>
            <a:ext cx="2737175" cy="1842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3" name="Google Shape;923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8763" y="713850"/>
            <a:ext cx="2687392" cy="380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52"/>
          <p:cNvSpPr txBox="1"/>
          <p:nvPr/>
        </p:nvSpPr>
        <p:spPr>
          <a:xfrm>
            <a:off x="208025" y="20390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Защита проектов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29" name="Google Shape;929;p52"/>
          <p:cNvSpPr txBox="1"/>
          <p:nvPr/>
        </p:nvSpPr>
        <p:spPr>
          <a:xfrm>
            <a:off x="436838" y="318065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Жулдыз Оразымбетова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ШБТ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| 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930" name="Google Shape;930;p52"/>
          <p:cNvGrpSpPr/>
          <p:nvPr/>
        </p:nvGrpSpPr>
        <p:grpSpPr>
          <a:xfrm>
            <a:off x="5876476" y="1068442"/>
            <a:ext cx="3075161" cy="3006606"/>
            <a:chOff x="2190776" y="1361318"/>
            <a:chExt cx="630104" cy="630131"/>
          </a:xfrm>
        </p:grpSpPr>
        <p:sp>
          <p:nvSpPr>
            <p:cNvPr id="931" name="Google Shape;931;p52"/>
            <p:cNvSpPr/>
            <p:nvPr/>
          </p:nvSpPr>
          <p:spPr>
            <a:xfrm>
              <a:off x="2200045" y="1406731"/>
              <a:ext cx="611566" cy="539305"/>
            </a:xfrm>
            <a:custGeom>
              <a:rect b="b" l="l" r="r" t="t"/>
              <a:pathLst>
                <a:path extrusionOk="0" h="20248" w="22961">
                  <a:moveTo>
                    <a:pt x="11461" y="1"/>
                  </a:moveTo>
                  <a:cubicBezTo>
                    <a:pt x="10173" y="1"/>
                    <a:pt x="8864" y="247"/>
                    <a:pt x="7601" y="766"/>
                  </a:cubicBezTo>
                  <a:cubicBezTo>
                    <a:pt x="2439" y="2919"/>
                    <a:pt x="0" y="8842"/>
                    <a:pt x="2122" y="14004"/>
                  </a:cubicBezTo>
                  <a:cubicBezTo>
                    <a:pt x="3749" y="17902"/>
                    <a:pt x="7525" y="20248"/>
                    <a:pt x="11500" y="20248"/>
                  </a:cubicBezTo>
                  <a:cubicBezTo>
                    <a:pt x="12788" y="20248"/>
                    <a:pt x="14097" y="20001"/>
                    <a:pt x="15360" y="19482"/>
                  </a:cubicBezTo>
                  <a:cubicBezTo>
                    <a:pt x="20522" y="17329"/>
                    <a:pt x="22960" y="11407"/>
                    <a:pt x="20839" y="6245"/>
                  </a:cubicBezTo>
                  <a:cubicBezTo>
                    <a:pt x="19212" y="2346"/>
                    <a:pt x="15436" y="1"/>
                    <a:pt x="11461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52"/>
            <p:cNvSpPr/>
            <p:nvPr/>
          </p:nvSpPr>
          <p:spPr>
            <a:xfrm>
              <a:off x="2190776" y="1361318"/>
              <a:ext cx="420087" cy="535656"/>
            </a:xfrm>
            <a:custGeom>
              <a:rect b="b" l="l" r="r" t="t"/>
              <a:pathLst>
                <a:path extrusionOk="0" fill="none" h="20111" w="15772">
                  <a:moveTo>
                    <a:pt x="3389" y="20111"/>
                  </a:moveTo>
                  <a:cubicBezTo>
                    <a:pt x="1298" y="17989"/>
                    <a:pt x="0" y="15044"/>
                    <a:pt x="0" y="11813"/>
                  </a:cubicBezTo>
                  <a:cubicBezTo>
                    <a:pt x="0" y="5289"/>
                    <a:pt x="5289" y="1"/>
                    <a:pt x="11813" y="1"/>
                  </a:cubicBezTo>
                  <a:cubicBezTo>
                    <a:pt x="13206" y="1"/>
                    <a:pt x="14536" y="254"/>
                    <a:pt x="15771" y="698"/>
                  </a:cubicBezTo>
                </a:path>
              </a:pathLst>
            </a:custGeom>
            <a:solidFill>
              <a:srgbClr val="E4B555"/>
            </a:solidFill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52"/>
            <p:cNvSpPr/>
            <p:nvPr/>
          </p:nvSpPr>
          <p:spPr>
            <a:xfrm>
              <a:off x="2505388" y="1446524"/>
              <a:ext cx="315492" cy="544925"/>
            </a:xfrm>
            <a:custGeom>
              <a:rect b="b" l="l" r="r" t="t"/>
              <a:pathLst>
                <a:path extrusionOk="0" fill="none" h="20459" w="11845">
                  <a:moveTo>
                    <a:pt x="8108" y="0"/>
                  </a:moveTo>
                  <a:cubicBezTo>
                    <a:pt x="10388" y="2154"/>
                    <a:pt x="11845" y="5226"/>
                    <a:pt x="11845" y="8614"/>
                  </a:cubicBezTo>
                  <a:cubicBezTo>
                    <a:pt x="11845" y="15138"/>
                    <a:pt x="6556" y="20458"/>
                    <a:pt x="1" y="20458"/>
                  </a:cubicBezTo>
                </a:path>
              </a:pathLst>
            </a:custGeom>
            <a:solidFill>
              <a:srgbClr val="E4B555"/>
            </a:solidFill>
            <a:ln cap="flat" cmpd="sng" w="7925">
              <a:solidFill>
                <a:srgbClr val="CECECE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4" name="Google Shape;934;p52"/>
          <p:cNvSpPr/>
          <p:nvPr/>
        </p:nvSpPr>
        <p:spPr>
          <a:xfrm>
            <a:off x="5205625" y="1254800"/>
            <a:ext cx="931500" cy="8946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/>
              <a:t>4</a:t>
            </a:r>
            <a:endParaRPr b="1" sz="3600"/>
          </a:p>
        </p:txBody>
      </p:sp>
      <p:pic>
        <p:nvPicPr>
          <p:cNvPr id="935" name="Google Shape;93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7984" y="1766731"/>
            <a:ext cx="1612126" cy="161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0" name="Google Shape;940;p53"/>
          <p:cNvGrpSpPr/>
          <p:nvPr/>
        </p:nvGrpSpPr>
        <p:grpSpPr>
          <a:xfrm>
            <a:off x="206831" y="905125"/>
            <a:ext cx="1879151" cy="3875701"/>
            <a:chOff x="6529419" y="1724307"/>
            <a:chExt cx="1480463" cy="2931917"/>
          </a:xfrm>
        </p:grpSpPr>
        <p:grpSp>
          <p:nvGrpSpPr>
            <p:cNvPr id="941" name="Google Shape;941;p53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sp>
            <p:nvSpPr>
              <p:cNvPr id="942" name="Google Shape;942;p53"/>
              <p:cNvSpPr/>
              <p:nvPr/>
            </p:nvSpPr>
            <p:spPr>
              <a:xfrm>
                <a:off x="3800349" y="1238762"/>
                <a:ext cx="1098904" cy="1084772"/>
              </a:xfrm>
              <a:custGeom>
                <a:rect b="b" l="l" r="r" t="t"/>
                <a:pathLst>
                  <a:path extrusionOk="0" h="45133" w="45721">
                    <a:moveTo>
                      <a:pt x="22825" y="1"/>
                    </a:moveTo>
                    <a:cubicBezTo>
                      <a:pt x="22054" y="1"/>
                      <a:pt x="21283" y="295"/>
                      <a:pt x="20693" y="885"/>
                    </a:cubicBezTo>
                    <a:lnTo>
                      <a:pt x="1179" y="20482"/>
                    </a:lnTo>
                    <a:cubicBezTo>
                      <a:pt x="0" y="21661"/>
                      <a:pt x="0" y="23566"/>
                      <a:pt x="1179" y="24733"/>
                    </a:cubicBezTo>
                    <a:lnTo>
                      <a:pt x="20777" y="44259"/>
                    </a:lnTo>
                    <a:cubicBezTo>
                      <a:pt x="21364" y="44841"/>
                      <a:pt x="22133" y="45133"/>
                      <a:pt x="22900" y="45133"/>
                    </a:cubicBezTo>
                    <a:cubicBezTo>
                      <a:pt x="23672" y="45133"/>
                      <a:pt x="24442" y="44838"/>
                      <a:pt x="25027" y="44247"/>
                    </a:cubicBezTo>
                    <a:lnTo>
                      <a:pt x="32873" y="36377"/>
                    </a:lnTo>
                    <a:cubicBezTo>
                      <a:pt x="33053" y="36197"/>
                      <a:pt x="33283" y="36110"/>
                      <a:pt x="33511" y="36110"/>
                    </a:cubicBezTo>
                    <a:cubicBezTo>
                      <a:pt x="33810" y="36110"/>
                      <a:pt x="34108" y="36260"/>
                      <a:pt x="34290" y="36544"/>
                    </a:cubicBezTo>
                    <a:cubicBezTo>
                      <a:pt x="34743" y="37246"/>
                      <a:pt x="35112" y="38020"/>
                      <a:pt x="35409" y="38806"/>
                    </a:cubicBezTo>
                    <a:cubicBezTo>
                      <a:pt x="35588" y="39294"/>
                      <a:pt x="35909" y="39735"/>
                      <a:pt x="36362" y="40080"/>
                    </a:cubicBezTo>
                    <a:cubicBezTo>
                      <a:pt x="36890" y="40489"/>
                      <a:pt x="37508" y="40695"/>
                      <a:pt x="38128" y="40695"/>
                    </a:cubicBezTo>
                    <a:cubicBezTo>
                      <a:pt x="38682" y="40695"/>
                      <a:pt x="39237" y="40530"/>
                      <a:pt x="39731" y="40199"/>
                    </a:cubicBezTo>
                    <a:cubicBezTo>
                      <a:pt x="41303" y="39127"/>
                      <a:pt x="41446" y="36984"/>
                      <a:pt x="40172" y="35710"/>
                    </a:cubicBezTo>
                    <a:cubicBezTo>
                      <a:pt x="39862" y="35401"/>
                      <a:pt x="39505" y="35186"/>
                      <a:pt x="39112" y="35044"/>
                    </a:cubicBezTo>
                    <a:cubicBezTo>
                      <a:pt x="38326" y="34758"/>
                      <a:pt x="37564" y="34401"/>
                      <a:pt x="36862" y="33948"/>
                    </a:cubicBezTo>
                    <a:cubicBezTo>
                      <a:pt x="36374" y="33639"/>
                      <a:pt x="36279" y="32960"/>
                      <a:pt x="36695" y="32543"/>
                    </a:cubicBezTo>
                    <a:lnTo>
                      <a:pt x="44553" y="24661"/>
                    </a:lnTo>
                    <a:cubicBezTo>
                      <a:pt x="45720" y="23483"/>
                      <a:pt x="45720" y="21578"/>
                      <a:pt x="44542" y="20399"/>
                    </a:cubicBezTo>
                    <a:lnTo>
                      <a:pt x="24956" y="885"/>
                    </a:lnTo>
                    <a:cubicBezTo>
                      <a:pt x="24366" y="295"/>
                      <a:pt x="23595" y="1"/>
                      <a:pt x="2282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3" name="Google Shape;943;p53"/>
              <p:cNvSpPr/>
              <p:nvPr/>
            </p:nvSpPr>
            <p:spPr>
              <a:xfrm>
                <a:off x="3884758" y="1311226"/>
                <a:ext cx="287338" cy="287050"/>
              </a:xfrm>
              <a:custGeom>
                <a:rect b="b" l="l" r="r" t="t"/>
                <a:pathLst>
                  <a:path extrusionOk="0" h="11943" w="11955">
                    <a:moveTo>
                      <a:pt x="5978" y="1"/>
                    </a:moveTo>
                    <a:cubicBezTo>
                      <a:pt x="2679" y="1"/>
                      <a:pt x="1" y="2668"/>
                      <a:pt x="1" y="5966"/>
                    </a:cubicBezTo>
                    <a:cubicBezTo>
                      <a:pt x="1" y="9276"/>
                      <a:pt x="2679" y="11943"/>
                      <a:pt x="5978" y="11943"/>
                    </a:cubicBezTo>
                    <a:cubicBezTo>
                      <a:pt x="9276" y="11943"/>
                      <a:pt x="11954" y="9276"/>
                      <a:pt x="11954" y="5966"/>
                    </a:cubicBezTo>
                    <a:cubicBezTo>
                      <a:pt x="11954" y="2668"/>
                      <a:pt x="9276" y="1"/>
                      <a:pt x="5978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4" name="Google Shape;944;p53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sp>
            <p:nvSpPr>
              <p:cNvPr id="945" name="Google Shape;945;p53"/>
              <p:cNvSpPr/>
              <p:nvPr/>
            </p:nvSpPr>
            <p:spPr>
              <a:xfrm>
                <a:off x="4370663" y="1816530"/>
                <a:ext cx="1098904" cy="1084724"/>
              </a:xfrm>
              <a:custGeom>
                <a:rect b="b" l="l" r="r" t="t"/>
                <a:pathLst>
                  <a:path extrusionOk="0" h="45131" w="45721">
                    <a:moveTo>
                      <a:pt x="22862" y="0"/>
                    </a:moveTo>
                    <a:cubicBezTo>
                      <a:pt x="22092" y="0"/>
                      <a:pt x="21324" y="295"/>
                      <a:pt x="20741" y="884"/>
                    </a:cubicBezTo>
                    <a:lnTo>
                      <a:pt x="12871" y="8742"/>
                    </a:lnTo>
                    <a:cubicBezTo>
                      <a:pt x="12698" y="8921"/>
                      <a:pt x="12472" y="9005"/>
                      <a:pt x="12246" y="9005"/>
                    </a:cubicBezTo>
                    <a:cubicBezTo>
                      <a:pt x="11945" y="9005"/>
                      <a:pt x="11643" y="8855"/>
                      <a:pt x="11466" y="8576"/>
                    </a:cubicBezTo>
                    <a:cubicBezTo>
                      <a:pt x="11014" y="7861"/>
                      <a:pt x="10645" y="7099"/>
                      <a:pt x="10347" y="6302"/>
                    </a:cubicBezTo>
                    <a:cubicBezTo>
                      <a:pt x="10168" y="5813"/>
                      <a:pt x="9847" y="5373"/>
                      <a:pt x="9394" y="5028"/>
                    </a:cubicBezTo>
                    <a:cubicBezTo>
                      <a:pt x="8866" y="4619"/>
                      <a:pt x="8248" y="4413"/>
                      <a:pt x="7630" y="4413"/>
                    </a:cubicBezTo>
                    <a:cubicBezTo>
                      <a:pt x="7078" y="4413"/>
                      <a:pt x="6526" y="4577"/>
                      <a:pt x="6037" y="4909"/>
                    </a:cubicBezTo>
                    <a:cubicBezTo>
                      <a:pt x="4465" y="5968"/>
                      <a:pt x="4310" y="8123"/>
                      <a:pt x="5584" y="9385"/>
                    </a:cubicBezTo>
                    <a:cubicBezTo>
                      <a:pt x="5894" y="9695"/>
                      <a:pt x="6251" y="9921"/>
                      <a:pt x="6632" y="10064"/>
                    </a:cubicBezTo>
                    <a:cubicBezTo>
                      <a:pt x="7418" y="10350"/>
                      <a:pt x="8180" y="10707"/>
                      <a:pt x="8882" y="11159"/>
                    </a:cubicBezTo>
                    <a:cubicBezTo>
                      <a:pt x="9383" y="11469"/>
                      <a:pt x="9466" y="12148"/>
                      <a:pt x="9049" y="12564"/>
                    </a:cubicBezTo>
                    <a:lnTo>
                      <a:pt x="1179" y="20434"/>
                    </a:lnTo>
                    <a:cubicBezTo>
                      <a:pt x="0" y="21613"/>
                      <a:pt x="0" y="23518"/>
                      <a:pt x="1179" y="24697"/>
                    </a:cubicBezTo>
                    <a:lnTo>
                      <a:pt x="20741" y="44247"/>
                    </a:lnTo>
                    <a:cubicBezTo>
                      <a:pt x="21324" y="44836"/>
                      <a:pt x="22092" y="45131"/>
                      <a:pt x="22862" y="45131"/>
                    </a:cubicBezTo>
                    <a:cubicBezTo>
                      <a:pt x="23631" y="45131"/>
                      <a:pt x="24402" y="44836"/>
                      <a:pt x="24992" y="44247"/>
                    </a:cubicBezTo>
                    <a:lnTo>
                      <a:pt x="44554" y="24697"/>
                    </a:lnTo>
                    <a:cubicBezTo>
                      <a:pt x="45720" y="23518"/>
                      <a:pt x="45720" y="21613"/>
                      <a:pt x="44554" y="20434"/>
                    </a:cubicBezTo>
                    <a:lnTo>
                      <a:pt x="24992" y="884"/>
                    </a:lnTo>
                    <a:cubicBezTo>
                      <a:pt x="24402" y="295"/>
                      <a:pt x="23631" y="0"/>
                      <a:pt x="2286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6" name="Google Shape;946;p53"/>
              <p:cNvSpPr/>
              <p:nvPr/>
            </p:nvSpPr>
            <p:spPr>
              <a:xfrm>
                <a:off x="5055718" y="1904160"/>
                <a:ext cx="287338" cy="287338"/>
              </a:xfrm>
              <a:custGeom>
                <a:rect b="b" l="l" r="r" t="t"/>
                <a:pathLst>
                  <a:path extrusionOk="0" h="11955" w="11955">
                    <a:moveTo>
                      <a:pt x="5978" y="0"/>
                    </a:moveTo>
                    <a:cubicBezTo>
                      <a:pt x="2680" y="0"/>
                      <a:pt x="1" y="2679"/>
                      <a:pt x="1" y="5977"/>
                    </a:cubicBezTo>
                    <a:cubicBezTo>
                      <a:pt x="1" y="9275"/>
                      <a:pt x="2680" y="11954"/>
                      <a:pt x="5978" y="11954"/>
                    </a:cubicBezTo>
                    <a:cubicBezTo>
                      <a:pt x="9276" y="11954"/>
                      <a:pt x="11955" y="9275"/>
                      <a:pt x="11955" y="5977"/>
                    </a:cubicBezTo>
                    <a:cubicBezTo>
                      <a:pt x="11955" y="2679"/>
                      <a:pt x="9276" y="0"/>
                      <a:pt x="5978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7" name="Google Shape;947;p53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sp>
            <p:nvSpPr>
              <p:cNvPr id="948" name="Google Shape;948;p53"/>
              <p:cNvSpPr/>
              <p:nvPr/>
            </p:nvSpPr>
            <p:spPr>
              <a:xfrm>
                <a:off x="3789173" y="2377690"/>
                <a:ext cx="1098904" cy="1084796"/>
              </a:xfrm>
              <a:custGeom>
                <a:rect b="b" l="l" r="r" t="t"/>
                <a:pathLst>
                  <a:path extrusionOk="0" h="45134" w="45721">
                    <a:moveTo>
                      <a:pt x="22861" y="0"/>
                    </a:moveTo>
                    <a:cubicBezTo>
                      <a:pt x="22090" y="0"/>
                      <a:pt x="21319" y="295"/>
                      <a:pt x="20730" y="884"/>
                    </a:cubicBezTo>
                    <a:lnTo>
                      <a:pt x="1180" y="20446"/>
                    </a:lnTo>
                    <a:cubicBezTo>
                      <a:pt x="1" y="21613"/>
                      <a:pt x="1" y="23518"/>
                      <a:pt x="1180" y="24697"/>
                    </a:cubicBezTo>
                    <a:lnTo>
                      <a:pt x="20730" y="44259"/>
                    </a:lnTo>
                    <a:cubicBezTo>
                      <a:pt x="21319" y="44842"/>
                      <a:pt x="22090" y="45134"/>
                      <a:pt x="22861" y="45134"/>
                    </a:cubicBezTo>
                    <a:cubicBezTo>
                      <a:pt x="23632" y="45134"/>
                      <a:pt x="24403" y="44842"/>
                      <a:pt x="24992" y="44259"/>
                    </a:cubicBezTo>
                    <a:lnTo>
                      <a:pt x="44542" y="24697"/>
                    </a:lnTo>
                    <a:cubicBezTo>
                      <a:pt x="45721" y="23518"/>
                      <a:pt x="45721" y="21613"/>
                      <a:pt x="44542" y="20446"/>
                    </a:cubicBezTo>
                    <a:lnTo>
                      <a:pt x="36684" y="12576"/>
                    </a:lnTo>
                    <a:cubicBezTo>
                      <a:pt x="36267" y="12171"/>
                      <a:pt x="36363" y="11481"/>
                      <a:pt x="36851" y="11171"/>
                    </a:cubicBezTo>
                    <a:cubicBezTo>
                      <a:pt x="37565" y="10719"/>
                      <a:pt x="38327" y="10350"/>
                      <a:pt x="39125" y="10052"/>
                    </a:cubicBezTo>
                    <a:cubicBezTo>
                      <a:pt x="39613" y="9874"/>
                      <a:pt x="40054" y="9552"/>
                      <a:pt x="40399" y="9100"/>
                    </a:cubicBezTo>
                    <a:cubicBezTo>
                      <a:pt x="41173" y="8099"/>
                      <a:pt x="41220" y="6778"/>
                      <a:pt x="40518" y="5730"/>
                    </a:cubicBezTo>
                    <a:cubicBezTo>
                      <a:pt x="39932" y="4868"/>
                      <a:pt x="39013" y="4436"/>
                      <a:pt x="38094" y="4436"/>
                    </a:cubicBezTo>
                    <a:cubicBezTo>
                      <a:pt x="37349" y="4436"/>
                      <a:pt x="36606" y="4720"/>
                      <a:pt x="36041" y="5290"/>
                    </a:cubicBezTo>
                    <a:cubicBezTo>
                      <a:pt x="35732" y="5587"/>
                      <a:pt x="35505" y="5956"/>
                      <a:pt x="35362" y="6337"/>
                    </a:cubicBezTo>
                    <a:cubicBezTo>
                      <a:pt x="35077" y="7123"/>
                      <a:pt x="34720" y="7885"/>
                      <a:pt x="34267" y="8588"/>
                    </a:cubicBezTo>
                    <a:cubicBezTo>
                      <a:pt x="34091" y="8872"/>
                      <a:pt x="33797" y="9021"/>
                      <a:pt x="33498" y="9021"/>
                    </a:cubicBezTo>
                    <a:cubicBezTo>
                      <a:pt x="33271" y="9021"/>
                      <a:pt x="33042" y="8934"/>
                      <a:pt x="32862" y="8754"/>
                    </a:cubicBezTo>
                    <a:lnTo>
                      <a:pt x="24992" y="884"/>
                    </a:lnTo>
                    <a:cubicBezTo>
                      <a:pt x="24403" y="295"/>
                      <a:pt x="23632" y="0"/>
                      <a:pt x="22861" y="0"/>
                    </a:cubicBezTo>
                    <a:close/>
                  </a:path>
                </a:pathLst>
              </a:custGeom>
              <a:solidFill>
                <a:srgbClr val="FBB83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9" name="Google Shape;949;p53"/>
              <p:cNvSpPr/>
              <p:nvPr/>
            </p:nvSpPr>
            <p:spPr>
              <a:xfrm>
                <a:off x="3885623" y="2465897"/>
                <a:ext cx="287050" cy="287338"/>
              </a:xfrm>
              <a:custGeom>
                <a:rect b="b" l="l" r="r" t="t"/>
                <a:pathLst>
                  <a:path extrusionOk="0" h="11955" w="11943">
                    <a:moveTo>
                      <a:pt x="5977" y="0"/>
                    </a:moveTo>
                    <a:cubicBezTo>
                      <a:pt x="2679" y="0"/>
                      <a:pt x="0" y="2679"/>
                      <a:pt x="0" y="5977"/>
                    </a:cubicBezTo>
                    <a:cubicBezTo>
                      <a:pt x="0" y="9275"/>
                      <a:pt x="2679" y="11954"/>
                      <a:pt x="5977" y="11954"/>
                    </a:cubicBezTo>
                    <a:cubicBezTo>
                      <a:pt x="9275" y="11954"/>
                      <a:pt x="11942" y="9275"/>
                      <a:pt x="11942" y="5977"/>
                    </a:cubicBezTo>
                    <a:cubicBezTo>
                      <a:pt x="11942" y="2679"/>
                      <a:pt x="9275" y="0"/>
                      <a:pt x="5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0" name="Google Shape;950;p53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sp>
            <p:nvSpPr>
              <p:cNvPr id="951" name="Google Shape;951;p53"/>
              <p:cNvSpPr/>
              <p:nvPr/>
            </p:nvSpPr>
            <p:spPr>
              <a:xfrm>
                <a:off x="4349489" y="2960313"/>
                <a:ext cx="1098904" cy="1084724"/>
              </a:xfrm>
              <a:custGeom>
                <a:rect b="b" l="l" r="r" t="t"/>
                <a:pathLst>
                  <a:path extrusionOk="0" h="45131" w="45721">
                    <a:moveTo>
                      <a:pt x="22862" y="0"/>
                    </a:moveTo>
                    <a:cubicBezTo>
                      <a:pt x="22092" y="0"/>
                      <a:pt x="21324" y="295"/>
                      <a:pt x="20741" y="884"/>
                    </a:cubicBezTo>
                    <a:lnTo>
                      <a:pt x="12871" y="8743"/>
                    </a:lnTo>
                    <a:cubicBezTo>
                      <a:pt x="12697" y="8917"/>
                      <a:pt x="12470" y="9001"/>
                      <a:pt x="12243" y="9001"/>
                    </a:cubicBezTo>
                    <a:cubicBezTo>
                      <a:pt x="11942" y="9001"/>
                      <a:pt x="11642" y="8854"/>
                      <a:pt x="11466" y="8576"/>
                    </a:cubicBezTo>
                    <a:cubicBezTo>
                      <a:pt x="11014" y="7861"/>
                      <a:pt x="10645" y="7099"/>
                      <a:pt x="10347" y="6302"/>
                    </a:cubicBezTo>
                    <a:cubicBezTo>
                      <a:pt x="10168" y="5814"/>
                      <a:pt x="9847" y="5373"/>
                      <a:pt x="9394" y="5028"/>
                    </a:cubicBezTo>
                    <a:cubicBezTo>
                      <a:pt x="8866" y="4619"/>
                      <a:pt x="8248" y="4413"/>
                      <a:pt x="7630" y="4413"/>
                    </a:cubicBezTo>
                    <a:cubicBezTo>
                      <a:pt x="7078" y="4413"/>
                      <a:pt x="6525" y="4577"/>
                      <a:pt x="6037" y="4909"/>
                    </a:cubicBezTo>
                    <a:cubicBezTo>
                      <a:pt x="4465" y="5968"/>
                      <a:pt x="4310" y="8123"/>
                      <a:pt x="5584" y="9385"/>
                    </a:cubicBezTo>
                    <a:cubicBezTo>
                      <a:pt x="5894" y="9695"/>
                      <a:pt x="6251" y="9921"/>
                      <a:pt x="6632" y="10064"/>
                    </a:cubicBezTo>
                    <a:cubicBezTo>
                      <a:pt x="7418" y="10350"/>
                      <a:pt x="8180" y="10707"/>
                      <a:pt x="8882" y="11159"/>
                    </a:cubicBezTo>
                    <a:cubicBezTo>
                      <a:pt x="9382" y="11469"/>
                      <a:pt x="9466" y="12148"/>
                      <a:pt x="9049" y="12564"/>
                    </a:cubicBezTo>
                    <a:lnTo>
                      <a:pt x="1179" y="20434"/>
                    </a:lnTo>
                    <a:cubicBezTo>
                      <a:pt x="0" y="21613"/>
                      <a:pt x="0" y="23518"/>
                      <a:pt x="1179" y="24697"/>
                    </a:cubicBezTo>
                    <a:lnTo>
                      <a:pt x="20741" y="44247"/>
                    </a:lnTo>
                    <a:cubicBezTo>
                      <a:pt x="21324" y="44836"/>
                      <a:pt x="22092" y="45131"/>
                      <a:pt x="22862" y="45131"/>
                    </a:cubicBezTo>
                    <a:cubicBezTo>
                      <a:pt x="23631" y="45131"/>
                      <a:pt x="24402" y="44836"/>
                      <a:pt x="24992" y="44247"/>
                    </a:cubicBezTo>
                    <a:lnTo>
                      <a:pt x="44554" y="24697"/>
                    </a:lnTo>
                    <a:cubicBezTo>
                      <a:pt x="45720" y="23518"/>
                      <a:pt x="45720" y="21613"/>
                      <a:pt x="44554" y="20434"/>
                    </a:cubicBezTo>
                    <a:lnTo>
                      <a:pt x="24992" y="884"/>
                    </a:lnTo>
                    <a:cubicBezTo>
                      <a:pt x="24402" y="295"/>
                      <a:pt x="23631" y="0"/>
                      <a:pt x="2286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2" name="Google Shape;952;p53"/>
              <p:cNvSpPr/>
              <p:nvPr/>
            </p:nvSpPr>
            <p:spPr>
              <a:xfrm>
                <a:off x="5065741" y="3026769"/>
                <a:ext cx="287338" cy="287338"/>
              </a:xfrm>
              <a:custGeom>
                <a:rect b="b" l="l" r="r" t="t"/>
                <a:pathLst>
                  <a:path extrusionOk="0" h="11955" w="11955">
                    <a:moveTo>
                      <a:pt x="5978" y="1"/>
                    </a:moveTo>
                    <a:cubicBezTo>
                      <a:pt x="2680" y="1"/>
                      <a:pt x="1" y="2679"/>
                      <a:pt x="1" y="5978"/>
                    </a:cubicBezTo>
                    <a:cubicBezTo>
                      <a:pt x="1" y="9276"/>
                      <a:pt x="2680" y="11954"/>
                      <a:pt x="5978" y="11954"/>
                    </a:cubicBezTo>
                    <a:cubicBezTo>
                      <a:pt x="9276" y="11954"/>
                      <a:pt x="11955" y="9276"/>
                      <a:pt x="11955" y="5978"/>
                    </a:cubicBezTo>
                    <a:cubicBezTo>
                      <a:pt x="11955" y="2679"/>
                      <a:pt x="9276" y="1"/>
                      <a:pt x="5978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3" name="Google Shape;953;p53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sp>
            <p:nvSpPr>
              <p:cNvPr id="954" name="Google Shape;954;p53"/>
              <p:cNvSpPr/>
              <p:nvPr/>
            </p:nvSpPr>
            <p:spPr>
              <a:xfrm>
                <a:off x="3768864" y="3522050"/>
                <a:ext cx="1098904" cy="1084796"/>
              </a:xfrm>
              <a:custGeom>
                <a:rect b="b" l="l" r="r" t="t"/>
                <a:pathLst>
                  <a:path extrusionOk="0" h="45134" w="45721">
                    <a:moveTo>
                      <a:pt x="22862" y="0"/>
                    </a:moveTo>
                    <a:cubicBezTo>
                      <a:pt x="22093" y="0"/>
                      <a:pt x="21325" y="295"/>
                      <a:pt x="20741" y="884"/>
                    </a:cubicBezTo>
                    <a:lnTo>
                      <a:pt x="1179" y="20446"/>
                    </a:lnTo>
                    <a:cubicBezTo>
                      <a:pt x="1" y="21613"/>
                      <a:pt x="1" y="23518"/>
                      <a:pt x="1179" y="24697"/>
                    </a:cubicBezTo>
                    <a:lnTo>
                      <a:pt x="20741" y="44259"/>
                    </a:lnTo>
                    <a:cubicBezTo>
                      <a:pt x="21325" y="44842"/>
                      <a:pt x="22093" y="45134"/>
                      <a:pt x="22862" y="45134"/>
                    </a:cubicBezTo>
                    <a:cubicBezTo>
                      <a:pt x="23631" y="45134"/>
                      <a:pt x="24402" y="44842"/>
                      <a:pt x="24992" y="44259"/>
                    </a:cubicBezTo>
                    <a:lnTo>
                      <a:pt x="44554" y="24697"/>
                    </a:lnTo>
                    <a:cubicBezTo>
                      <a:pt x="45721" y="23518"/>
                      <a:pt x="45721" y="21613"/>
                      <a:pt x="44554" y="20446"/>
                    </a:cubicBezTo>
                    <a:lnTo>
                      <a:pt x="36684" y="12576"/>
                    </a:lnTo>
                    <a:cubicBezTo>
                      <a:pt x="36279" y="12171"/>
                      <a:pt x="36362" y="11481"/>
                      <a:pt x="36850" y="11171"/>
                    </a:cubicBezTo>
                    <a:cubicBezTo>
                      <a:pt x="37565" y="10719"/>
                      <a:pt x="38327" y="10362"/>
                      <a:pt x="39124" y="10052"/>
                    </a:cubicBezTo>
                    <a:cubicBezTo>
                      <a:pt x="39613" y="9874"/>
                      <a:pt x="40053" y="9552"/>
                      <a:pt x="40410" y="9100"/>
                    </a:cubicBezTo>
                    <a:cubicBezTo>
                      <a:pt x="41172" y="8111"/>
                      <a:pt x="41220" y="6778"/>
                      <a:pt x="40518" y="5742"/>
                    </a:cubicBezTo>
                    <a:cubicBezTo>
                      <a:pt x="39931" y="4872"/>
                      <a:pt x="39013" y="4437"/>
                      <a:pt x="38094" y="4437"/>
                    </a:cubicBezTo>
                    <a:cubicBezTo>
                      <a:pt x="37352" y="4437"/>
                      <a:pt x="36610" y="4721"/>
                      <a:pt x="36041" y="5290"/>
                    </a:cubicBezTo>
                    <a:cubicBezTo>
                      <a:pt x="35731" y="5599"/>
                      <a:pt x="35505" y="5956"/>
                      <a:pt x="35362" y="6337"/>
                    </a:cubicBezTo>
                    <a:cubicBezTo>
                      <a:pt x="35076" y="7135"/>
                      <a:pt x="34719" y="7885"/>
                      <a:pt x="34267" y="8588"/>
                    </a:cubicBezTo>
                    <a:cubicBezTo>
                      <a:pt x="34091" y="8872"/>
                      <a:pt x="33796" y="9021"/>
                      <a:pt x="33498" y="9021"/>
                    </a:cubicBezTo>
                    <a:cubicBezTo>
                      <a:pt x="33271" y="9021"/>
                      <a:pt x="33042" y="8934"/>
                      <a:pt x="32862" y="8754"/>
                    </a:cubicBezTo>
                    <a:lnTo>
                      <a:pt x="24992" y="884"/>
                    </a:lnTo>
                    <a:cubicBezTo>
                      <a:pt x="24402" y="295"/>
                      <a:pt x="23631" y="0"/>
                      <a:pt x="22862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5" name="Google Shape;955;p53"/>
              <p:cNvSpPr/>
              <p:nvPr/>
            </p:nvSpPr>
            <p:spPr>
              <a:xfrm>
                <a:off x="3887041" y="3641743"/>
                <a:ext cx="287338" cy="287026"/>
              </a:xfrm>
              <a:custGeom>
                <a:rect b="b" l="l" r="r" t="t"/>
                <a:pathLst>
                  <a:path extrusionOk="0" h="11942" w="11955">
                    <a:moveTo>
                      <a:pt x="5978" y="0"/>
                    </a:moveTo>
                    <a:cubicBezTo>
                      <a:pt x="2680" y="0"/>
                      <a:pt x="1" y="2667"/>
                      <a:pt x="1" y="5977"/>
                    </a:cubicBezTo>
                    <a:cubicBezTo>
                      <a:pt x="1" y="9275"/>
                      <a:pt x="2680" y="11942"/>
                      <a:pt x="5978" y="11942"/>
                    </a:cubicBezTo>
                    <a:cubicBezTo>
                      <a:pt x="9276" y="11942"/>
                      <a:pt x="11955" y="9275"/>
                      <a:pt x="11955" y="5977"/>
                    </a:cubicBezTo>
                    <a:cubicBezTo>
                      <a:pt x="11955" y="2667"/>
                      <a:pt x="9276" y="0"/>
                      <a:pt x="5978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56" name="Google Shape;956;p53"/>
          <p:cNvSpPr txBox="1"/>
          <p:nvPr/>
        </p:nvSpPr>
        <p:spPr>
          <a:xfrm>
            <a:off x="523875" y="1171575"/>
            <a:ext cx="552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latin typeface="Prata"/>
                <a:ea typeface="Prata"/>
                <a:cs typeface="Prata"/>
                <a:sym typeface="Prata"/>
              </a:rPr>
              <a:t>?</a:t>
            </a:r>
            <a:endParaRPr b="1"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57" name="Google Shape;957;p53"/>
          <p:cNvSpPr txBox="1"/>
          <p:nvPr/>
        </p:nvSpPr>
        <p:spPr>
          <a:xfrm>
            <a:off x="523875" y="3810000"/>
            <a:ext cx="552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latin typeface="Prata"/>
                <a:ea typeface="Prata"/>
                <a:cs typeface="Prata"/>
                <a:sym typeface="Prata"/>
              </a:rPr>
              <a:t>?</a:t>
            </a:r>
            <a:endParaRPr b="1"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58" name="Google Shape;958;p53"/>
          <p:cNvSpPr txBox="1"/>
          <p:nvPr/>
        </p:nvSpPr>
        <p:spPr>
          <a:xfrm>
            <a:off x="2833725" y="2337325"/>
            <a:ext cx="5476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Prata"/>
                <a:ea typeface="Prata"/>
                <a:cs typeface="Prata"/>
                <a:sym typeface="Prata"/>
              </a:rPr>
              <a:t>Вопросы?</a:t>
            </a:r>
            <a:endParaRPr sz="36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59" name="Google Shape;959;p53"/>
          <p:cNvSpPr txBox="1"/>
          <p:nvPr/>
        </p:nvSpPr>
        <p:spPr>
          <a:xfrm>
            <a:off x="436838" y="318065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Жулдыз Оразымбетова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ШБТ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| 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4" name="Google Shape;964;p54"/>
          <p:cNvGrpSpPr/>
          <p:nvPr/>
        </p:nvGrpSpPr>
        <p:grpSpPr>
          <a:xfrm>
            <a:off x="206831" y="905125"/>
            <a:ext cx="1879151" cy="3875701"/>
            <a:chOff x="6529419" y="1724307"/>
            <a:chExt cx="1480463" cy="2931917"/>
          </a:xfrm>
        </p:grpSpPr>
        <p:grpSp>
          <p:nvGrpSpPr>
            <p:cNvPr id="965" name="Google Shape;965;p54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sp>
            <p:nvSpPr>
              <p:cNvPr id="966" name="Google Shape;966;p54"/>
              <p:cNvSpPr/>
              <p:nvPr/>
            </p:nvSpPr>
            <p:spPr>
              <a:xfrm>
                <a:off x="3800349" y="1238762"/>
                <a:ext cx="1098904" cy="1084772"/>
              </a:xfrm>
              <a:custGeom>
                <a:rect b="b" l="l" r="r" t="t"/>
                <a:pathLst>
                  <a:path extrusionOk="0" h="45133" w="45721">
                    <a:moveTo>
                      <a:pt x="22825" y="1"/>
                    </a:moveTo>
                    <a:cubicBezTo>
                      <a:pt x="22054" y="1"/>
                      <a:pt x="21283" y="295"/>
                      <a:pt x="20693" y="885"/>
                    </a:cubicBezTo>
                    <a:lnTo>
                      <a:pt x="1179" y="20482"/>
                    </a:lnTo>
                    <a:cubicBezTo>
                      <a:pt x="0" y="21661"/>
                      <a:pt x="0" y="23566"/>
                      <a:pt x="1179" y="24733"/>
                    </a:cubicBezTo>
                    <a:lnTo>
                      <a:pt x="20777" y="44259"/>
                    </a:lnTo>
                    <a:cubicBezTo>
                      <a:pt x="21364" y="44841"/>
                      <a:pt x="22133" y="45133"/>
                      <a:pt x="22900" y="45133"/>
                    </a:cubicBezTo>
                    <a:cubicBezTo>
                      <a:pt x="23672" y="45133"/>
                      <a:pt x="24442" y="44838"/>
                      <a:pt x="25027" y="44247"/>
                    </a:cubicBezTo>
                    <a:lnTo>
                      <a:pt x="32873" y="36377"/>
                    </a:lnTo>
                    <a:cubicBezTo>
                      <a:pt x="33053" y="36197"/>
                      <a:pt x="33283" y="36110"/>
                      <a:pt x="33511" y="36110"/>
                    </a:cubicBezTo>
                    <a:cubicBezTo>
                      <a:pt x="33810" y="36110"/>
                      <a:pt x="34108" y="36260"/>
                      <a:pt x="34290" y="36544"/>
                    </a:cubicBezTo>
                    <a:cubicBezTo>
                      <a:pt x="34743" y="37246"/>
                      <a:pt x="35112" y="38020"/>
                      <a:pt x="35409" y="38806"/>
                    </a:cubicBezTo>
                    <a:cubicBezTo>
                      <a:pt x="35588" y="39294"/>
                      <a:pt x="35909" y="39735"/>
                      <a:pt x="36362" y="40080"/>
                    </a:cubicBezTo>
                    <a:cubicBezTo>
                      <a:pt x="36890" y="40489"/>
                      <a:pt x="37508" y="40695"/>
                      <a:pt x="38128" y="40695"/>
                    </a:cubicBezTo>
                    <a:cubicBezTo>
                      <a:pt x="38682" y="40695"/>
                      <a:pt x="39237" y="40530"/>
                      <a:pt x="39731" y="40199"/>
                    </a:cubicBezTo>
                    <a:cubicBezTo>
                      <a:pt x="41303" y="39127"/>
                      <a:pt x="41446" y="36984"/>
                      <a:pt x="40172" y="35710"/>
                    </a:cubicBezTo>
                    <a:cubicBezTo>
                      <a:pt x="39862" y="35401"/>
                      <a:pt x="39505" y="35186"/>
                      <a:pt x="39112" y="35044"/>
                    </a:cubicBezTo>
                    <a:cubicBezTo>
                      <a:pt x="38326" y="34758"/>
                      <a:pt x="37564" y="34401"/>
                      <a:pt x="36862" y="33948"/>
                    </a:cubicBezTo>
                    <a:cubicBezTo>
                      <a:pt x="36374" y="33639"/>
                      <a:pt x="36279" y="32960"/>
                      <a:pt x="36695" y="32543"/>
                    </a:cubicBezTo>
                    <a:lnTo>
                      <a:pt x="44553" y="24661"/>
                    </a:lnTo>
                    <a:cubicBezTo>
                      <a:pt x="45720" y="23483"/>
                      <a:pt x="45720" y="21578"/>
                      <a:pt x="44542" y="20399"/>
                    </a:cubicBezTo>
                    <a:lnTo>
                      <a:pt x="24956" y="885"/>
                    </a:lnTo>
                    <a:cubicBezTo>
                      <a:pt x="24366" y="295"/>
                      <a:pt x="23595" y="1"/>
                      <a:pt x="22825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7" name="Google Shape;967;p54"/>
              <p:cNvSpPr/>
              <p:nvPr/>
            </p:nvSpPr>
            <p:spPr>
              <a:xfrm>
                <a:off x="3884758" y="1311226"/>
                <a:ext cx="287338" cy="287050"/>
              </a:xfrm>
              <a:custGeom>
                <a:rect b="b" l="l" r="r" t="t"/>
                <a:pathLst>
                  <a:path extrusionOk="0" h="11943" w="11955">
                    <a:moveTo>
                      <a:pt x="5978" y="1"/>
                    </a:moveTo>
                    <a:cubicBezTo>
                      <a:pt x="2679" y="1"/>
                      <a:pt x="1" y="2668"/>
                      <a:pt x="1" y="5966"/>
                    </a:cubicBezTo>
                    <a:cubicBezTo>
                      <a:pt x="1" y="9276"/>
                      <a:pt x="2679" y="11943"/>
                      <a:pt x="5978" y="11943"/>
                    </a:cubicBezTo>
                    <a:cubicBezTo>
                      <a:pt x="9276" y="11943"/>
                      <a:pt x="11954" y="9276"/>
                      <a:pt x="11954" y="5966"/>
                    </a:cubicBezTo>
                    <a:cubicBezTo>
                      <a:pt x="11954" y="2668"/>
                      <a:pt x="9276" y="1"/>
                      <a:pt x="5978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68" name="Google Shape;968;p54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sp>
            <p:nvSpPr>
              <p:cNvPr id="969" name="Google Shape;969;p54"/>
              <p:cNvSpPr/>
              <p:nvPr/>
            </p:nvSpPr>
            <p:spPr>
              <a:xfrm>
                <a:off x="4370663" y="1816530"/>
                <a:ext cx="1098904" cy="1084724"/>
              </a:xfrm>
              <a:custGeom>
                <a:rect b="b" l="l" r="r" t="t"/>
                <a:pathLst>
                  <a:path extrusionOk="0" h="45131" w="45721">
                    <a:moveTo>
                      <a:pt x="22862" y="0"/>
                    </a:moveTo>
                    <a:cubicBezTo>
                      <a:pt x="22092" y="0"/>
                      <a:pt x="21324" y="295"/>
                      <a:pt x="20741" y="884"/>
                    </a:cubicBezTo>
                    <a:lnTo>
                      <a:pt x="12871" y="8742"/>
                    </a:lnTo>
                    <a:cubicBezTo>
                      <a:pt x="12698" y="8921"/>
                      <a:pt x="12472" y="9005"/>
                      <a:pt x="12246" y="9005"/>
                    </a:cubicBezTo>
                    <a:cubicBezTo>
                      <a:pt x="11945" y="9005"/>
                      <a:pt x="11643" y="8855"/>
                      <a:pt x="11466" y="8576"/>
                    </a:cubicBezTo>
                    <a:cubicBezTo>
                      <a:pt x="11014" y="7861"/>
                      <a:pt x="10645" y="7099"/>
                      <a:pt x="10347" y="6302"/>
                    </a:cubicBezTo>
                    <a:cubicBezTo>
                      <a:pt x="10168" y="5813"/>
                      <a:pt x="9847" y="5373"/>
                      <a:pt x="9394" y="5028"/>
                    </a:cubicBezTo>
                    <a:cubicBezTo>
                      <a:pt x="8866" y="4619"/>
                      <a:pt x="8248" y="4413"/>
                      <a:pt x="7630" y="4413"/>
                    </a:cubicBezTo>
                    <a:cubicBezTo>
                      <a:pt x="7078" y="4413"/>
                      <a:pt x="6526" y="4577"/>
                      <a:pt x="6037" y="4909"/>
                    </a:cubicBezTo>
                    <a:cubicBezTo>
                      <a:pt x="4465" y="5968"/>
                      <a:pt x="4310" y="8123"/>
                      <a:pt x="5584" y="9385"/>
                    </a:cubicBezTo>
                    <a:cubicBezTo>
                      <a:pt x="5894" y="9695"/>
                      <a:pt x="6251" y="9921"/>
                      <a:pt x="6632" y="10064"/>
                    </a:cubicBezTo>
                    <a:cubicBezTo>
                      <a:pt x="7418" y="10350"/>
                      <a:pt x="8180" y="10707"/>
                      <a:pt x="8882" y="11159"/>
                    </a:cubicBezTo>
                    <a:cubicBezTo>
                      <a:pt x="9383" y="11469"/>
                      <a:pt x="9466" y="12148"/>
                      <a:pt x="9049" y="12564"/>
                    </a:cubicBezTo>
                    <a:lnTo>
                      <a:pt x="1179" y="20434"/>
                    </a:lnTo>
                    <a:cubicBezTo>
                      <a:pt x="0" y="21613"/>
                      <a:pt x="0" y="23518"/>
                      <a:pt x="1179" y="24697"/>
                    </a:cubicBezTo>
                    <a:lnTo>
                      <a:pt x="20741" y="44247"/>
                    </a:lnTo>
                    <a:cubicBezTo>
                      <a:pt x="21324" y="44836"/>
                      <a:pt x="22092" y="45131"/>
                      <a:pt x="22862" y="45131"/>
                    </a:cubicBezTo>
                    <a:cubicBezTo>
                      <a:pt x="23631" y="45131"/>
                      <a:pt x="24402" y="44836"/>
                      <a:pt x="24992" y="44247"/>
                    </a:cubicBezTo>
                    <a:lnTo>
                      <a:pt x="44554" y="24697"/>
                    </a:lnTo>
                    <a:cubicBezTo>
                      <a:pt x="45720" y="23518"/>
                      <a:pt x="45720" y="21613"/>
                      <a:pt x="44554" y="20434"/>
                    </a:cubicBezTo>
                    <a:lnTo>
                      <a:pt x="24992" y="884"/>
                    </a:lnTo>
                    <a:cubicBezTo>
                      <a:pt x="24402" y="295"/>
                      <a:pt x="23631" y="0"/>
                      <a:pt x="22862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0" name="Google Shape;970;p54"/>
              <p:cNvSpPr/>
              <p:nvPr/>
            </p:nvSpPr>
            <p:spPr>
              <a:xfrm>
                <a:off x="5055718" y="1904160"/>
                <a:ext cx="287338" cy="287338"/>
              </a:xfrm>
              <a:custGeom>
                <a:rect b="b" l="l" r="r" t="t"/>
                <a:pathLst>
                  <a:path extrusionOk="0" h="11955" w="11955">
                    <a:moveTo>
                      <a:pt x="5978" y="0"/>
                    </a:moveTo>
                    <a:cubicBezTo>
                      <a:pt x="2680" y="0"/>
                      <a:pt x="1" y="2679"/>
                      <a:pt x="1" y="5977"/>
                    </a:cubicBezTo>
                    <a:cubicBezTo>
                      <a:pt x="1" y="9275"/>
                      <a:pt x="2680" y="11954"/>
                      <a:pt x="5978" y="11954"/>
                    </a:cubicBezTo>
                    <a:cubicBezTo>
                      <a:pt x="9276" y="11954"/>
                      <a:pt x="11955" y="9275"/>
                      <a:pt x="11955" y="5977"/>
                    </a:cubicBezTo>
                    <a:cubicBezTo>
                      <a:pt x="11955" y="2679"/>
                      <a:pt x="9276" y="0"/>
                      <a:pt x="5978" y="0"/>
                    </a:cubicBezTo>
                    <a:close/>
                  </a:path>
                </a:pathLst>
              </a:custGeom>
              <a:solidFill>
                <a:srgbClr val="69E78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1" name="Google Shape;971;p54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sp>
            <p:nvSpPr>
              <p:cNvPr id="972" name="Google Shape;972;p54"/>
              <p:cNvSpPr/>
              <p:nvPr/>
            </p:nvSpPr>
            <p:spPr>
              <a:xfrm>
                <a:off x="3789173" y="2377690"/>
                <a:ext cx="1098904" cy="1084796"/>
              </a:xfrm>
              <a:custGeom>
                <a:rect b="b" l="l" r="r" t="t"/>
                <a:pathLst>
                  <a:path extrusionOk="0" h="45134" w="45721">
                    <a:moveTo>
                      <a:pt x="22861" y="0"/>
                    </a:moveTo>
                    <a:cubicBezTo>
                      <a:pt x="22090" y="0"/>
                      <a:pt x="21319" y="295"/>
                      <a:pt x="20730" y="884"/>
                    </a:cubicBezTo>
                    <a:lnTo>
                      <a:pt x="1180" y="20446"/>
                    </a:lnTo>
                    <a:cubicBezTo>
                      <a:pt x="1" y="21613"/>
                      <a:pt x="1" y="23518"/>
                      <a:pt x="1180" y="24697"/>
                    </a:cubicBezTo>
                    <a:lnTo>
                      <a:pt x="20730" y="44259"/>
                    </a:lnTo>
                    <a:cubicBezTo>
                      <a:pt x="21319" y="44842"/>
                      <a:pt x="22090" y="45134"/>
                      <a:pt x="22861" y="45134"/>
                    </a:cubicBezTo>
                    <a:cubicBezTo>
                      <a:pt x="23632" y="45134"/>
                      <a:pt x="24403" y="44842"/>
                      <a:pt x="24992" y="44259"/>
                    </a:cubicBezTo>
                    <a:lnTo>
                      <a:pt x="44542" y="24697"/>
                    </a:lnTo>
                    <a:cubicBezTo>
                      <a:pt x="45721" y="23518"/>
                      <a:pt x="45721" y="21613"/>
                      <a:pt x="44542" y="20446"/>
                    </a:cubicBezTo>
                    <a:lnTo>
                      <a:pt x="36684" y="12576"/>
                    </a:lnTo>
                    <a:cubicBezTo>
                      <a:pt x="36267" y="12171"/>
                      <a:pt x="36363" y="11481"/>
                      <a:pt x="36851" y="11171"/>
                    </a:cubicBezTo>
                    <a:cubicBezTo>
                      <a:pt x="37565" y="10719"/>
                      <a:pt x="38327" y="10350"/>
                      <a:pt x="39125" y="10052"/>
                    </a:cubicBezTo>
                    <a:cubicBezTo>
                      <a:pt x="39613" y="9874"/>
                      <a:pt x="40054" y="9552"/>
                      <a:pt x="40399" y="9100"/>
                    </a:cubicBezTo>
                    <a:cubicBezTo>
                      <a:pt x="41173" y="8099"/>
                      <a:pt x="41220" y="6778"/>
                      <a:pt x="40518" y="5730"/>
                    </a:cubicBezTo>
                    <a:cubicBezTo>
                      <a:pt x="39932" y="4868"/>
                      <a:pt x="39013" y="4436"/>
                      <a:pt x="38094" y="4436"/>
                    </a:cubicBezTo>
                    <a:cubicBezTo>
                      <a:pt x="37349" y="4436"/>
                      <a:pt x="36606" y="4720"/>
                      <a:pt x="36041" y="5290"/>
                    </a:cubicBezTo>
                    <a:cubicBezTo>
                      <a:pt x="35732" y="5587"/>
                      <a:pt x="35505" y="5956"/>
                      <a:pt x="35362" y="6337"/>
                    </a:cubicBezTo>
                    <a:cubicBezTo>
                      <a:pt x="35077" y="7123"/>
                      <a:pt x="34720" y="7885"/>
                      <a:pt x="34267" y="8588"/>
                    </a:cubicBezTo>
                    <a:cubicBezTo>
                      <a:pt x="34091" y="8872"/>
                      <a:pt x="33797" y="9021"/>
                      <a:pt x="33498" y="9021"/>
                    </a:cubicBezTo>
                    <a:cubicBezTo>
                      <a:pt x="33271" y="9021"/>
                      <a:pt x="33042" y="8934"/>
                      <a:pt x="32862" y="8754"/>
                    </a:cubicBezTo>
                    <a:lnTo>
                      <a:pt x="24992" y="884"/>
                    </a:lnTo>
                    <a:cubicBezTo>
                      <a:pt x="24403" y="295"/>
                      <a:pt x="23632" y="0"/>
                      <a:pt x="22861" y="0"/>
                    </a:cubicBezTo>
                    <a:close/>
                  </a:path>
                </a:pathLst>
              </a:custGeom>
              <a:solidFill>
                <a:srgbClr val="FBB83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3" name="Google Shape;973;p54"/>
              <p:cNvSpPr/>
              <p:nvPr/>
            </p:nvSpPr>
            <p:spPr>
              <a:xfrm>
                <a:off x="3885623" y="2465897"/>
                <a:ext cx="287050" cy="287338"/>
              </a:xfrm>
              <a:custGeom>
                <a:rect b="b" l="l" r="r" t="t"/>
                <a:pathLst>
                  <a:path extrusionOk="0" h="11955" w="11943">
                    <a:moveTo>
                      <a:pt x="5977" y="0"/>
                    </a:moveTo>
                    <a:cubicBezTo>
                      <a:pt x="2679" y="0"/>
                      <a:pt x="0" y="2679"/>
                      <a:pt x="0" y="5977"/>
                    </a:cubicBezTo>
                    <a:cubicBezTo>
                      <a:pt x="0" y="9275"/>
                      <a:pt x="2679" y="11954"/>
                      <a:pt x="5977" y="11954"/>
                    </a:cubicBezTo>
                    <a:cubicBezTo>
                      <a:pt x="9275" y="11954"/>
                      <a:pt x="11942" y="9275"/>
                      <a:pt x="11942" y="5977"/>
                    </a:cubicBezTo>
                    <a:cubicBezTo>
                      <a:pt x="11942" y="2679"/>
                      <a:pt x="9275" y="0"/>
                      <a:pt x="59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4" name="Google Shape;974;p54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sp>
            <p:nvSpPr>
              <p:cNvPr id="975" name="Google Shape;975;p54"/>
              <p:cNvSpPr/>
              <p:nvPr/>
            </p:nvSpPr>
            <p:spPr>
              <a:xfrm>
                <a:off x="4349489" y="2960313"/>
                <a:ext cx="1098904" cy="1084724"/>
              </a:xfrm>
              <a:custGeom>
                <a:rect b="b" l="l" r="r" t="t"/>
                <a:pathLst>
                  <a:path extrusionOk="0" h="45131" w="45721">
                    <a:moveTo>
                      <a:pt x="22862" y="0"/>
                    </a:moveTo>
                    <a:cubicBezTo>
                      <a:pt x="22092" y="0"/>
                      <a:pt x="21324" y="295"/>
                      <a:pt x="20741" y="884"/>
                    </a:cubicBezTo>
                    <a:lnTo>
                      <a:pt x="12871" y="8743"/>
                    </a:lnTo>
                    <a:cubicBezTo>
                      <a:pt x="12697" y="8917"/>
                      <a:pt x="12470" y="9001"/>
                      <a:pt x="12243" y="9001"/>
                    </a:cubicBezTo>
                    <a:cubicBezTo>
                      <a:pt x="11942" y="9001"/>
                      <a:pt x="11642" y="8854"/>
                      <a:pt x="11466" y="8576"/>
                    </a:cubicBezTo>
                    <a:cubicBezTo>
                      <a:pt x="11014" y="7861"/>
                      <a:pt x="10645" y="7099"/>
                      <a:pt x="10347" y="6302"/>
                    </a:cubicBezTo>
                    <a:cubicBezTo>
                      <a:pt x="10168" y="5814"/>
                      <a:pt x="9847" y="5373"/>
                      <a:pt x="9394" y="5028"/>
                    </a:cubicBezTo>
                    <a:cubicBezTo>
                      <a:pt x="8866" y="4619"/>
                      <a:pt x="8248" y="4413"/>
                      <a:pt x="7630" y="4413"/>
                    </a:cubicBezTo>
                    <a:cubicBezTo>
                      <a:pt x="7078" y="4413"/>
                      <a:pt x="6525" y="4577"/>
                      <a:pt x="6037" y="4909"/>
                    </a:cubicBezTo>
                    <a:cubicBezTo>
                      <a:pt x="4465" y="5968"/>
                      <a:pt x="4310" y="8123"/>
                      <a:pt x="5584" y="9385"/>
                    </a:cubicBezTo>
                    <a:cubicBezTo>
                      <a:pt x="5894" y="9695"/>
                      <a:pt x="6251" y="9921"/>
                      <a:pt x="6632" y="10064"/>
                    </a:cubicBezTo>
                    <a:cubicBezTo>
                      <a:pt x="7418" y="10350"/>
                      <a:pt x="8180" y="10707"/>
                      <a:pt x="8882" y="11159"/>
                    </a:cubicBezTo>
                    <a:cubicBezTo>
                      <a:pt x="9382" y="11469"/>
                      <a:pt x="9466" y="12148"/>
                      <a:pt x="9049" y="12564"/>
                    </a:cubicBezTo>
                    <a:lnTo>
                      <a:pt x="1179" y="20434"/>
                    </a:lnTo>
                    <a:cubicBezTo>
                      <a:pt x="0" y="21613"/>
                      <a:pt x="0" y="23518"/>
                      <a:pt x="1179" y="24697"/>
                    </a:cubicBezTo>
                    <a:lnTo>
                      <a:pt x="20741" y="44247"/>
                    </a:lnTo>
                    <a:cubicBezTo>
                      <a:pt x="21324" y="44836"/>
                      <a:pt x="22092" y="45131"/>
                      <a:pt x="22862" y="45131"/>
                    </a:cubicBezTo>
                    <a:cubicBezTo>
                      <a:pt x="23631" y="45131"/>
                      <a:pt x="24402" y="44836"/>
                      <a:pt x="24992" y="44247"/>
                    </a:cubicBezTo>
                    <a:lnTo>
                      <a:pt x="44554" y="24697"/>
                    </a:lnTo>
                    <a:cubicBezTo>
                      <a:pt x="45720" y="23518"/>
                      <a:pt x="45720" y="21613"/>
                      <a:pt x="44554" y="20434"/>
                    </a:cubicBezTo>
                    <a:lnTo>
                      <a:pt x="24992" y="884"/>
                    </a:lnTo>
                    <a:cubicBezTo>
                      <a:pt x="24402" y="295"/>
                      <a:pt x="23631" y="0"/>
                      <a:pt x="2286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6" name="Google Shape;976;p54"/>
              <p:cNvSpPr/>
              <p:nvPr/>
            </p:nvSpPr>
            <p:spPr>
              <a:xfrm>
                <a:off x="5065741" y="3026769"/>
                <a:ext cx="287338" cy="287338"/>
              </a:xfrm>
              <a:custGeom>
                <a:rect b="b" l="l" r="r" t="t"/>
                <a:pathLst>
                  <a:path extrusionOk="0" h="11955" w="11955">
                    <a:moveTo>
                      <a:pt x="5978" y="1"/>
                    </a:moveTo>
                    <a:cubicBezTo>
                      <a:pt x="2680" y="1"/>
                      <a:pt x="1" y="2679"/>
                      <a:pt x="1" y="5978"/>
                    </a:cubicBezTo>
                    <a:cubicBezTo>
                      <a:pt x="1" y="9276"/>
                      <a:pt x="2680" y="11954"/>
                      <a:pt x="5978" y="11954"/>
                    </a:cubicBezTo>
                    <a:cubicBezTo>
                      <a:pt x="9276" y="11954"/>
                      <a:pt x="11955" y="9276"/>
                      <a:pt x="11955" y="5978"/>
                    </a:cubicBezTo>
                    <a:cubicBezTo>
                      <a:pt x="11955" y="2679"/>
                      <a:pt x="9276" y="1"/>
                      <a:pt x="5978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7" name="Google Shape;977;p54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sp>
            <p:nvSpPr>
              <p:cNvPr id="978" name="Google Shape;978;p54"/>
              <p:cNvSpPr/>
              <p:nvPr/>
            </p:nvSpPr>
            <p:spPr>
              <a:xfrm>
                <a:off x="3768864" y="3522050"/>
                <a:ext cx="1098904" cy="1084796"/>
              </a:xfrm>
              <a:custGeom>
                <a:rect b="b" l="l" r="r" t="t"/>
                <a:pathLst>
                  <a:path extrusionOk="0" h="45134" w="45721">
                    <a:moveTo>
                      <a:pt x="22862" y="0"/>
                    </a:moveTo>
                    <a:cubicBezTo>
                      <a:pt x="22093" y="0"/>
                      <a:pt x="21325" y="295"/>
                      <a:pt x="20741" y="884"/>
                    </a:cubicBezTo>
                    <a:lnTo>
                      <a:pt x="1179" y="20446"/>
                    </a:lnTo>
                    <a:cubicBezTo>
                      <a:pt x="1" y="21613"/>
                      <a:pt x="1" y="23518"/>
                      <a:pt x="1179" y="24697"/>
                    </a:cubicBezTo>
                    <a:lnTo>
                      <a:pt x="20741" y="44259"/>
                    </a:lnTo>
                    <a:cubicBezTo>
                      <a:pt x="21325" y="44842"/>
                      <a:pt x="22093" y="45134"/>
                      <a:pt x="22862" y="45134"/>
                    </a:cubicBezTo>
                    <a:cubicBezTo>
                      <a:pt x="23631" y="45134"/>
                      <a:pt x="24402" y="44842"/>
                      <a:pt x="24992" y="44259"/>
                    </a:cubicBezTo>
                    <a:lnTo>
                      <a:pt x="44554" y="24697"/>
                    </a:lnTo>
                    <a:cubicBezTo>
                      <a:pt x="45721" y="23518"/>
                      <a:pt x="45721" y="21613"/>
                      <a:pt x="44554" y="20446"/>
                    </a:cubicBezTo>
                    <a:lnTo>
                      <a:pt x="36684" y="12576"/>
                    </a:lnTo>
                    <a:cubicBezTo>
                      <a:pt x="36279" y="12171"/>
                      <a:pt x="36362" y="11481"/>
                      <a:pt x="36850" y="11171"/>
                    </a:cubicBezTo>
                    <a:cubicBezTo>
                      <a:pt x="37565" y="10719"/>
                      <a:pt x="38327" y="10362"/>
                      <a:pt x="39124" y="10052"/>
                    </a:cubicBezTo>
                    <a:cubicBezTo>
                      <a:pt x="39613" y="9874"/>
                      <a:pt x="40053" y="9552"/>
                      <a:pt x="40410" y="9100"/>
                    </a:cubicBezTo>
                    <a:cubicBezTo>
                      <a:pt x="41172" y="8111"/>
                      <a:pt x="41220" y="6778"/>
                      <a:pt x="40518" y="5742"/>
                    </a:cubicBezTo>
                    <a:cubicBezTo>
                      <a:pt x="39931" y="4872"/>
                      <a:pt x="39013" y="4437"/>
                      <a:pt x="38094" y="4437"/>
                    </a:cubicBezTo>
                    <a:cubicBezTo>
                      <a:pt x="37352" y="4437"/>
                      <a:pt x="36610" y="4721"/>
                      <a:pt x="36041" y="5290"/>
                    </a:cubicBezTo>
                    <a:cubicBezTo>
                      <a:pt x="35731" y="5599"/>
                      <a:pt x="35505" y="5956"/>
                      <a:pt x="35362" y="6337"/>
                    </a:cubicBezTo>
                    <a:cubicBezTo>
                      <a:pt x="35076" y="7135"/>
                      <a:pt x="34719" y="7885"/>
                      <a:pt x="34267" y="8588"/>
                    </a:cubicBezTo>
                    <a:cubicBezTo>
                      <a:pt x="34091" y="8872"/>
                      <a:pt x="33796" y="9021"/>
                      <a:pt x="33498" y="9021"/>
                    </a:cubicBezTo>
                    <a:cubicBezTo>
                      <a:pt x="33271" y="9021"/>
                      <a:pt x="33042" y="8934"/>
                      <a:pt x="32862" y="8754"/>
                    </a:cubicBezTo>
                    <a:lnTo>
                      <a:pt x="24992" y="884"/>
                    </a:lnTo>
                    <a:cubicBezTo>
                      <a:pt x="24402" y="295"/>
                      <a:pt x="23631" y="0"/>
                      <a:pt x="22862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9" name="Google Shape;979;p54"/>
              <p:cNvSpPr/>
              <p:nvPr/>
            </p:nvSpPr>
            <p:spPr>
              <a:xfrm>
                <a:off x="3887041" y="3641743"/>
                <a:ext cx="287338" cy="287026"/>
              </a:xfrm>
              <a:custGeom>
                <a:rect b="b" l="l" r="r" t="t"/>
                <a:pathLst>
                  <a:path extrusionOk="0" h="11942" w="11955">
                    <a:moveTo>
                      <a:pt x="5978" y="0"/>
                    </a:moveTo>
                    <a:cubicBezTo>
                      <a:pt x="2680" y="0"/>
                      <a:pt x="1" y="2667"/>
                      <a:pt x="1" y="5977"/>
                    </a:cubicBezTo>
                    <a:cubicBezTo>
                      <a:pt x="1" y="9275"/>
                      <a:pt x="2680" y="11942"/>
                      <a:pt x="5978" y="11942"/>
                    </a:cubicBezTo>
                    <a:cubicBezTo>
                      <a:pt x="9276" y="11942"/>
                      <a:pt x="11955" y="9275"/>
                      <a:pt x="11955" y="5977"/>
                    </a:cubicBezTo>
                    <a:cubicBezTo>
                      <a:pt x="11955" y="2667"/>
                      <a:pt x="9276" y="0"/>
                      <a:pt x="5978" y="0"/>
                    </a:cubicBezTo>
                    <a:close/>
                  </a:path>
                </a:pathLst>
              </a:custGeom>
              <a:solidFill>
                <a:srgbClr val="EC3A3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80" name="Google Shape;980;p54"/>
          <p:cNvSpPr txBox="1"/>
          <p:nvPr/>
        </p:nvSpPr>
        <p:spPr>
          <a:xfrm>
            <a:off x="1362075" y="1868100"/>
            <a:ext cx="552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latin typeface="Prata"/>
                <a:ea typeface="Prata"/>
                <a:cs typeface="Prata"/>
                <a:sym typeface="Prata"/>
              </a:rPr>
              <a:t>!</a:t>
            </a:r>
            <a:endParaRPr b="1"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81" name="Google Shape;981;p54"/>
          <p:cNvSpPr txBox="1"/>
          <p:nvPr/>
        </p:nvSpPr>
        <p:spPr>
          <a:xfrm>
            <a:off x="1219200" y="3190875"/>
            <a:ext cx="552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!</a:t>
            </a:r>
            <a:endParaRPr b="1" sz="30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82" name="Google Shape;982;p54"/>
          <p:cNvSpPr txBox="1"/>
          <p:nvPr/>
        </p:nvSpPr>
        <p:spPr>
          <a:xfrm>
            <a:off x="2833725" y="2337325"/>
            <a:ext cx="5476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Prata"/>
                <a:ea typeface="Prata"/>
                <a:cs typeface="Prata"/>
                <a:sym typeface="Prata"/>
              </a:rPr>
              <a:t>Спасибо за ваше внимание!</a:t>
            </a:r>
            <a:endParaRPr sz="36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83" name="Google Shape;983;p54"/>
          <p:cNvSpPr txBox="1"/>
          <p:nvPr/>
        </p:nvSpPr>
        <p:spPr>
          <a:xfrm>
            <a:off x="436838" y="318065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Жулдыз Оразымбетова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ШБТ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| 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7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p55"/>
          <p:cNvSpPr txBox="1"/>
          <p:nvPr/>
        </p:nvSpPr>
        <p:spPr>
          <a:xfrm>
            <a:off x="236600" y="45787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Литература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89" name="Google Shape;989;p55"/>
          <p:cNvSpPr txBox="1"/>
          <p:nvPr/>
        </p:nvSpPr>
        <p:spPr>
          <a:xfrm>
            <a:off x="323855" y="1483525"/>
            <a:ext cx="80202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highlight>
                  <a:srgbClr val="FFFFFF"/>
                </a:highlight>
              </a:rPr>
              <a:t>Бурков, В. Н., &amp; Новиков, Д. А. (1997). Как управлять проектами.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200">
                <a:solidFill>
                  <a:schemeClr val="dk1"/>
                </a:solidFill>
              </a:rPr>
              <a:t>Технология разработки проекта | Централизованная библиотечная система Автозаводского района г. Нижнего Новгорода</a:t>
            </a:r>
            <a:r>
              <a:rPr lang="ru" sz="1200">
                <a:solidFill>
                  <a:schemeClr val="dk1"/>
                </a:solidFill>
              </a:rPr>
              <a:t>. (n.d.). ЦБС Автозаводского района. Retrieved December 8, 2022, from </a:t>
            </a:r>
            <a:r>
              <a:rPr lang="ru" sz="12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https://lib-avt.ru/kollegam/tehnologiya-razrabotki-proekta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highlight>
                  <a:schemeClr val="lt1"/>
                </a:highlight>
              </a:rPr>
              <a:t>Хвостенко И. М. (2014). Проектная деятельность в библиотечном формате: как правильно писать заявки на гранты: метод. рекомендации</a:t>
            </a:r>
            <a:endParaRPr sz="12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56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86BA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5" name="Google Shape;99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0850" y="175"/>
            <a:ext cx="5143140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Google Shape;996;p56"/>
          <p:cNvSpPr txBox="1"/>
          <p:nvPr/>
        </p:nvSpPr>
        <p:spPr>
          <a:xfrm>
            <a:off x="268050" y="1292300"/>
            <a:ext cx="6597300" cy="18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b="1" lang="ru" sz="3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МОДУЛЬ 5:</a:t>
            </a:r>
            <a:endParaRPr b="1" sz="30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lang="ru" sz="40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Проектная деятельность библиотек</a:t>
            </a:r>
            <a:endParaRPr i="0" sz="4000" u="none" cap="none" strike="noStrik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97" name="Google Shape;997;p56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nu.edu.kz</a:t>
            </a:r>
            <a:endParaRPr/>
          </a:p>
        </p:txBody>
      </p:sp>
      <p:sp>
        <p:nvSpPr>
          <p:cNvPr id="998" name="Google Shape;998;p56"/>
          <p:cNvSpPr txBox="1"/>
          <p:nvPr/>
        </p:nvSpPr>
        <p:spPr>
          <a:xfrm>
            <a:off x="268054" y="3242375"/>
            <a:ext cx="4092900" cy="8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ru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Жулдыз Оразымбетова</a:t>
            </a:r>
            <a:endParaRPr b="1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ru" sz="13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Эксперт-менеджер, Информационно-библиографический Офис</a:t>
            </a:r>
            <a:endParaRPr sz="13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ru" sz="13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zhuldyz.orazymbetova@nu.ed.kz</a:t>
            </a:r>
            <a:endParaRPr sz="1300">
              <a:solidFill>
                <a:srgbClr val="FFFFFF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999" name="Google Shape;999;p56"/>
          <p:cNvSpPr txBox="1"/>
          <p:nvPr/>
        </p:nvSpPr>
        <p:spPr>
          <a:xfrm>
            <a:off x="436860" y="318075"/>
            <a:ext cx="34890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Школа библиотечных технологий 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| </a:t>
            </a: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5-9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.</a:t>
            </a: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1</a:t>
            </a:r>
            <a:r>
              <a:rPr i="0" lang="ru" sz="900" u="none" cap="none" strike="noStrike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2.202</a:t>
            </a:r>
            <a:r>
              <a:rPr lang="ru" sz="900">
                <a:solidFill>
                  <a:srgbClr val="FFFFF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2</a:t>
            </a:r>
            <a:endParaRPr i="0" sz="900" u="none" cap="none" strike="noStrike">
              <a:solidFill>
                <a:srgbClr val="000000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1000" name="Google Shape;1000;p56"/>
          <p:cNvPicPr preferRelativeResize="0"/>
          <p:nvPr/>
        </p:nvPicPr>
        <p:blipFill rotWithShape="1">
          <a:blip r:embed="rId4">
            <a:alphaModFix/>
          </a:blip>
          <a:srcRect b="20784" l="6165" r="5635" t="27716"/>
          <a:stretch/>
        </p:blipFill>
        <p:spPr>
          <a:xfrm>
            <a:off x="436850" y="4336600"/>
            <a:ext cx="1265275" cy="444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2"/>
          <p:cNvSpPr txBox="1"/>
          <p:nvPr/>
        </p:nvSpPr>
        <p:spPr>
          <a:xfrm>
            <a:off x="717400" y="41147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Что такое проект?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08" name="Google Shape;108;p12"/>
          <p:cNvSpPr txBox="1"/>
          <p:nvPr/>
        </p:nvSpPr>
        <p:spPr>
          <a:xfrm>
            <a:off x="981450" y="1524975"/>
            <a:ext cx="71811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666666"/>
                </a:solidFill>
                <a:latin typeface="Fira Sans"/>
                <a:ea typeface="Fira Sans"/>
                <a:cs typeface="Fira Sans"/>
                <a:sym typeface="Fira Sans"/>
              </a:rPr>
              <a:t>Проект (от лат. projectus) — замысел, идея, образ, намерение, обоснования, план</a:t>
            </a:r>
            <a:endParaRPr sz="1800">
              <a:solidFill>
                <a:srgbClr val="666666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9" name="Google Shape;109;p12"/>
          <p:cNvSpPr txBox="1"/>
          <p:nvPr/>
        </p:nvSpPr>
        <p:spPr>
          <a:xfrm>
            <a:off x="1123275" y="2511750"/>
            <a:ext cx="71811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666666"/>
                </a:solidFill>
                <a:latin typeface="Fira Sans"/>
                <a:ea typeface="Fira Sans"/>
                <a:cs typeface="Fira Sans"/>
                <a:sym typeface="Fira Sans"/>
              </a:rPr>
              <a:t>«Проект – комплекс взаимосвязанных мероприятий, предназначенных для достижения, в течение заданного периода времени и при установленном бюджете, поставленных задач с четко определенными целями».</a:t>
            </a:r>
            <a:endParaRPr sz="1800">
              <a:solidFill>
                <a:srgbClr val="666666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10" name="Google Shape;110;p12"/>
          <p:cNvSpPr txBox="1"/>
          <p:nvPr/>
        </p:nvSpPr>
        <p:spPr>
          <a:xfrm>
            <a:off x="5422200" y="4707175"/>
            <a:ext cx="37218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850">
                <a:solidFill>
                  <a:srgbClr val="646464"/>
                </a:solidFill>
              </a:rPr>
              <a:t>Бурков В.Н., Новиков Д.А. Как управлять проектами. М., 1997. С. 8</a:t>
            </a:r>
            <a:endParaRPr sz="850">
              <a:solidFill>
                <a:srgbClr val="64646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3"/>
          <p:cNvSpPr txBox="1"/>
          <p:nvPr/>
        </p:nvSpPr>
        <p:spPr>
          <a:xfrm>
            <a:off x="717400" y="41147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Что такое проект?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16" name="Google Shape;116;p13"/>
          <p:cNvSpPr txBox="1"/>
          <p:nvPr/>
        </p:nvSpPr>
        <p:spPr>
          <a:xfrm>
            <a:off x="981450" y="1524975"/>
            <a:ext cx="71811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Fira Sans"/>
                <a:ea typeface="Fira Sans"/>
                <a:cs typeface="Fira Sans"/>
                <a:sym typeface="Fira Sans"/>
              </a:rPr>
              <a:t>«поэтапная эффективная реализация задуманной идеи в конкретные сроки с привлечением оптимальных средств и ресурсов»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17" name="Google Shape;117;p13"/>
          <p:cNvSpPr txBox="1"/>
          <p:nvPr/>
        </p:nvSpPr>
        <p:spPr>
          <a:xfrm>
            <a:off x="5883975" y="4781025"/>
            <a:ext cx="3208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 u="sng">
                <a:solidFill>
                  <a:srgbClr val="2200CC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https://lib-avt.ru/kollegam/tehnologiya-razrabotki-proekta</a:t>
            </a:r>
            <a:endParaRPr sz="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/>
          <p:nvPr/>
        </p:nvSpPr>
        <p:spPr>
          <a:xfrm>
            <a:off x="717400" y="41147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Библиотечные проекты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123" name="Google Shape;123;p14"/>
          <p:cNvSpPr txBox="1"/>
          <p:nvPr/>
        </p:nvSpPr>
        <p:spPr>
          <a:xfrm>
            <a:off x="439050" y="1524975"/>
            <a:ext cx="80019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latin typeface="Fira Sans"/>
                <a:ea typeface="Fira Sans"/>
                <a:cs typeface="Fira Sans"/>
                <a:sym typeface="Fira Sans"/>
              </a:rPr>
              <a:t>“</a:t>
            </a:r>
            <a:r>
              <a:rPr lang="ru" sz="2000">
                <a:latin typeface="Fira Sans"/>
                <a:ea typeface="Fira Sans"/>
                <a:cs typeface="Fira Sans"/>
                <a:sym typeface="Fira Sans"/>
              </a:rPr>
              <a:t>социальные некоммерческие проекты, которые предназначены для изменения ситуации в области обеспечения более полного, качественного и эффективного доступа к информации, как целевых читательских групп, так и широкой общественности региона</a:t>
            </a:r>
            <a:r>
              <a:rPr lang="ru" sz="2000">
                <a:latin typeface="Fira Sans"/>
                <a:ea typeface="Fira Sans"/>
                <a:cs typeface="Fira Sans"/>
                <a:sym typeface="Fira Sans"/>
              </a:rPr>
              <a:t>”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1773600" y="4781025"/>
            <a:ext cx="7313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 u="sng">
                <a:solidFill>
                  <a:schemeClr val="hlink"/>
                </a:solidFill>
                <a:hlinkClick r:id="rId3"/>
              </a:rPr>
              <a:t>https://ngonb.ru/docs/Методисты/Публикации/proektnaya%202014.pdf</a:t>
            </a:r>
            <a:r>
              <a:rPr lang="ru" sz="900"/>
              <a:t> </a:t>
            </a:r>
            <a:endParaRPr sz="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5"/>
          <p:cNvSpPr/>
          <p:nvPr/>
        </p:nvSpPr>
        <p:spPr>
          <a:xfrm>
            <a:off x="484846" y="1311565"/>
            <a:ext cx="8152197" cy="3710626"/>
          </a:xfrm>
          <a:custGeom>
            <a:rect b="b" l="l" r="r" t="t"/>
            <a:pathLst>
              <a:path extrusionOk="0" h="115434" w="253607">
                <a:moveTo>
                  <a:pt x="114674" y="0"/>
                </a:moveTo>
                <a:cubicBezTo>
                  <a:pt x="107137" y="0"/>
                  <a:pt x="101025" y="5669"/>
                  <a:pt x="101025" y="12636"/>
                </a:cubicBezTo>
                <a:lnTo>
                  <a:pt x="101025" y="102797"/>
                </a:lnTo>
                <a:cubicBezTo>
                  <a:pt x="101025" y="109543"/>
                  <a:pt x="95103" y="115022"/>
                  <a:pt x="87819" y="115022"/>
                </a:cubicBezTo>
                <a:lnTo>
                  <a:pt x="64194" y="115022"/>
                </a:lnTo>
                <a:cubicBezTo>
                  <a:pt x="56910" y="115022"/>
                  <a:pt x="50988" y="109543"/>
                  <a:pt x="50988" y="102797"/>
                </a:cubicBezTo>
                <a:lnTo>
                  <a:pt x="50988" y="29357"/>
                </a:lnTo>
                <a:cubicBezTo>
                  <a:pt x="50988" y="22422"/>
                  <a:pt x="44876" y="16753"/>
                  <a:pt x="37338" y="16753"/>
                </a:cubicBezTo>
                <a:lnTo>
                  <a:pt x="14600" y="16753"/>
                </a:lnTo>
                <a:cubicBezTo>
                  <a:pt x="6556" y="16753"/>
                  <a:pt x="0" y="22802"/>
                  <a:pt x="0" y="30244"/>
                </a:cubicBezTo>
                <a:lnTo>
                  <a:pt x="0" y="59506"/>
                </a:lnTo>
                <a:cubicBezTo>
                  <a:pt x="0" y="59601"/>
                  <a:pt x="96" y="59696"/>
                  <a:pt x="222" y="59696"/>
                </a:cubicBezTo>
                <a:cubicBezTo>
                  <a:pt x="349" y="59696"/>
                  <a:pt x="444" y="59601"/>
                  <a:pt x="444" y="59506"/>
                </a:cubicBezTo>
                <a:lnTo>
                  <a:pt x="444" y="30244"/>
                </a:lnTo>
                <a:cubicBezTo>
                  <a:pt x="444" y="23024"/>
                  <a:pt x="6809" y="17165"/>
                  <a:pt x="14632" y="17165"/>
                </a:cubicBezTo>
                <a:lnTo>
                  <a:pt x="37338" y="17165"/>
                </a:lnTo>
                <a:cubicBezTo>
                  <a:pt x="44622" y="17165"/>
                  <a:pt x="50544" y="22643"/>
                  <a:pt x="50544" y="29357"/>
                </a:cubicBezTo>
                <a:lnTo>
                  <a:pt x="50544" y="102797"/>
                </a:lnTo>
                <a:cubicBezTo>
                  <a:pt x="50544" y="109765"/>
                  <a:pt x="56688" y="115433"/>
                  <a:pt x="64194" y="115433"/>
                </a:cubicBezTo>
                <a:lnTo>
                  <a:pt x="87819" y="115433"/>
                </a:lnTo>
                <a:cubicBezTo>
                  <a:pt x="95356" y="115433"/>
                  <a:pt x="101468" y="109765"/>
                  <a:pt x="101468" y="102797"/>
                </a:cubicBezTo>
                <a:lnTo>
                  <a:pt x="101468" y="12636"/>
                </a:lnTo>
                <a:cubicBezTo>
                  <a:pt x="101468" y="5891"/>
                  <a:pt x="107390" y="412"/>
                  <a:pt x="114674" y="412"/>
                </a:cubicBezTo>
                <a:lnTo>
                  <a:pt x="138489" y="412"/>
                </a:lnTo>
                <a:cubicBezTo>
                  <a:pt x="145773" y="412"/>
                  <a:pt x="151695" y="5891"/>
                  <a:pt x="151695" y="12636"/>
                </a:cubicBezTo>
                <a:lnTo>
                  <a:pt x="151695" y="102797"/>
                </a:lnTo>
                <a:cubicBezTo>
                  <a:pt x="151695" y="109765"/>
                  <a:pt x="157807" y="115433"/>
                  <a:pt x="165345" y="115433"/>
                </a:cubicBezTo>
                <a:lnTo>
                  <a:pt x="189508" y="115433"/>
                </a:lnTo>
                <a:cubicBezTo>
                  <a:pt x="197014" y="115433"/>
                  <a:pt x="203158" y="109765"/>
                  <a:pt x="203126" y="102797"/>
                </a:cubicBezTo>
                <a:lnTo>
                  <a:pt x="203126" y="29326"/>
                </a:lnTo>
                <a:cubicBezTo>
                  <a:pt x="203126" y="22580"/>
                  <a:pt x="209048" y="17133"/>
                  <a:pt x="216332" y="17133"/>
                </a:cubicBezTo>
                <a:lnTo>
                  <a:pt x="239007" y="17133"/>
                </a:lnTo>
                <a:cubicBezTo>
                  <a:pt x="246798" y="17133"/>
                  <a:pt x="253163" y="22992"/>
                  <a:pt x="253163" y="30212"/>
                </a:cubicBezTo>
                <a:lnTo>
                  <a:pt x="253163" y="57068"/>
                </a:lnTo>
                <a:cubicBezTo>
                  <a:pt x="253163" y="57194"/>
                  <a:pt x="253258" y="57289"/>
                  <a:pt x="253385" y="57289"/>
                </a:cubicBezTo>
                <a:cubicBezTo>
                  <a:pt x="253511" y="57289"/>
                  <a:pt x="253606" y="57194"/>
                  <a:pt x="253606" y="57068"/>
                </a:cubicBezTo>
                <a:lnTo>
                  <a:pt x="253606" y="30212"/>
                </a:lnTo>
                <a:cubicBezTo>
                  <a:pt x="253606" y="22770"/>
                  <a:pt x="247051" y="16721"/>
                  <a:pt x="239007" y="16721"/>
                </a:cubicBezTo>
                <a:lnTo>
                  <a:pt x="216332" y="16721"/>
                </a:lnTo>
                <a:cubicBezTo>
                  <a:pt x="208826" y="16721"/>
                  <a:pt x="202683" y="22358"/>
                  <a:pt x="202683" y="29326"/>
                </a:cubicBezTo>
                <a:lnTo>
                  <a:pt x="202683" y="102797"/>
                </a:lnTo>
                <a:cubicBezTo>
                  <a:pt x="202683" y="109543"/>
                  <a:pt x="196760" y="115022"/>
                  <a:pt x="189477" y="115022"/>
                </a:cubicBezTo>
                <a:lnTo>
                  <a:pt x="165345" y="115022"/>
                </a:lnTo>
                <a:cubicBezTo>
                  <a:pt x="158061" y="115022"/>
                  <a:pt x="152139" y="109543"/>
                  <a:pt x="152139" y="102797"/>
                </a:cubicBezTo>
                <a:lnTo>
                  <a:pt x="152139" y="12636"/>
                </a:lnTo>
                <a:cubicBezTo>
                  <a:pt x="152139" y="5669"/>
                  <a:pt x="145995" y="0"/>
                  <a:pt x="138489" y="0"/>
                </a:cubicBezTo>
                <a:close/>
              </a:path>
            </a:pathLst>
          </a:custGeom>
          <a:solidFill>
            <a:srgbClr val="22283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5"/>
          <p:cNvSpPr/>
          <p:nvPr/>
        </p:nvSpPr>
        <p:spPr>
          <a:xfrm>
            <a:off x="588236" y="1951875"/>
            <a:ext cx="1421163" cy="2430001"/>
          </a:xfrm>
          <a:custGeom>
            <a:rect b="b" l="l" r="r" t="t"/>
            <a:pathLst>
              <a:path extrusionOk="0" h="75595" w="44211">
                <a:moveTo>
                  <a:pt x="10103" y="1"/>
                </a:moveTo>
                <a:cubicBezTo>
                  <a:pt x="4529" y="1"/>
                  <a:pt x="0" y="4529"/>
                  <a:pt x="0" y="10135"/>
                </a:cubicBezTo>
                <a:lnTo>
                  <a:pt x="0" y="65492"/>
                </a:lnTo>
                <a:cubicBezTo>
                  <a:pt x="0" y="71066"/>
                  <a:pt x="4529" y="75594"/>
                  <a:pt x="10103" y="75594"/>
                </a:cubicBezTo>
                <a:lnTo>
                  <a:pt x="34076" y="75594"/>
                </a:lnTo>
                <a:cubicBezTo>
                  <a:pt x="39682" y="75594"/>
                  <a:pt x="44210" y="71066"/>
                  <a:pt x="44210" y="65492"/>
                </a:cubicBezTo>
                <a:lnTo>
                  <a:pt x="44210" y="10135"/>
                </a:lnTo>
                <a:cubicBezTo>
                  <a:pt x="44210" y="4529"/>
                  <a:pt x="39682" y="1"/>
                  <a:pt x="34076" y="1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5"/>
          <p:cNvSpPr/>
          <p:nvPr/>
        </p:nvSpPr>
        <p:spPr>
          <a:xfrm>
            <a:off x="2226536" y="2456700"/>
            <a:ext cx="1421163" cy="2430001"/>
          </a:xfrm>
          <a:custGeom>
            <a:rect b="b" l="l" r="r" t="t"/>
            <a:pathLst>
              <a:path extrusionOk="0" h="75595" w="44211">
                <a:moveTo>
                  <a:pt x="10103" y="1"/>
                </a:moveTo>
                <a:cubicBezTo>
                  <a:pt x="4529" y="1"/>
                  <a:pt x="0" y="4529"/>
                  <a:pt x="0" y="10135"/>
                </a:cubicBezTo>
                <a:lnTo>
                  <a:pt x="0" y="65492"/>
                </a:lnTo>
                <a:cubicBezTo>
                  <a:pt x="0" y="71066"/>
                  <a:pt x="4529" y="75594"/>
                  <a:pt x="10103" y="75594"/>
                </a:cubicBezTo>
                <a:lnTo>
                  <a:pt x="34076" y="75594"/>
                </a:lnTo>
                <a:cubicBezTo>
                  <a:pt x="39682" y="75594"/>
                  <a:pt x="44210" y="71066"/>
                  <a:pt x="44210" y="65492"/>
                </a:cubicBezTo>
                <a:lnTo>
                  <a:pt x="44210" y="10135"/>
                </a:lnTo>
                <a:cubicBezTo>
                  <a:pt x="44210" y="4529"/>
                  <a:pt x="39682" y="1"/>
                  <a:pt x="34076" y="1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5"/>
          <p:cNvSpPr/>
          <p:nvPr/>
        </p:nvSpPr>
        <p:spPr>
          <a:xfrm>
            <a:off x="3864836" y="1408950"/>
            <a:ext cx="1421163" cy="2430001"/>
          </a:xfrm>
          <a:custGeom>
            <a:rect b="b" l="l" r="r" t="t"/>
            <a:pathLst>
              <a:path extrusionOk="0" h="75595" w="44211">
                <a:moveTo>
                  <a:pt x="10103" y="1"/>
                </a:moveTo>
                <a:cubicBezTo>
                  <a:pt x="4529" y="1"/>
                  <a:pt x="0" y="4529"/>
                  <a:pt x="0" y="10135"/>
                </a:cubicBezTo>
                <a:lnTo>
                  <a:pt x="0" y="65492"/>
                </a:lnTo>
                <a:cubicBezTo>
                  <a:pt x="0" y="71066"/>
                  <a:pt x="4529" y="75594"/>
                  <a:pt x="10103" y="75594"/>
                </a:cubicBezTo>
                <a:lnTo>
                  <a:pt x="34076" y="75594"/>
                </a:lnTo>
                <a:cubicBezTo>
                  <a:pt x="39682" y="75594"/>
                  <a:pt x="44210" y="71066"/>
                  <a:pt x="44210" y="65492"/>
                </a:cubicBezTo>
                <a:lnTo>
                  <a:pt x="44210" y="10135"/>
                </a:lnTo>
                <a:cubicBezTo>
                  <a:pt x="44210" y="4529"/>
                  <a:pt x="39682" y="1"/>
                  <a:pt x="34076" y="1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5"/>
          <p:cNvSpPr/>
          <p:nvPr/>
        </p:nvSpPr>
        <p:spPr>
          <a:xfrm>
            <a:off x="5503136" y="2456700"/>
            <a:ext cx="1421163" cy="2430001"/>
          </a:xfrm>
          <a:custGeom>
            <a:rect b="b" l="l" r="r" t="t"/>
            <a:pathLst>
              <a:path extrusionOk="0" h="75595" w="44211">
                <a:moveTo>
                  <a:pt x="10103" y="1"/>
                </a:moveTo>
                <a:cubicBezTo>
                  <a:pt x="4529" y="1"/>
                  <a:pt x="0" y="4529"/>
                  <a:pt x="0" y="10135"/>
                </a:cubicBezTo>
                <a:lnTo>
                  <a:pt x="0" y="65492"/>
                </a:lnTo>
                <a:cubicBezTo>
                  <a:pt x="0" y="71066"/>
                  <a:pt x="4529" y="75594"/>
                  <a:pt x="10103" y="75594"/>
                </a:cubicBezTo>
                <a:lnTo>
                  <a:pt x="34076" y="75594"/>
                </a:lnTo>
                <a:cubicBezTo>
                  <a:pt x="39682" y="75594"/>
                  <a:pt x="44210" y="71066"/>
                  <a:pt x="44210" y="65492"/>
                </a:cubicBezTo>
                <a:lnTo>
                  <a:pt x="44210" y="10135"/>
                </a:lnTo>
                <a:cubicBezTo>
                  <a:pt x="44210" y="4529"/>
                  <a:pt x="39682" y="1"/>
                  <a:pt x="34076" y="1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5"/>
          <p:cNvSpPr/>
          <p:nvPr/>
        </p:nvSpPr>
        <p:spPr>
          <a:xfrm>
            <a:off x="7141436" y="1951888"/>
            <a:ext cx="1421163" cy="2430001"/>
          </a:xfrm>
          <a:custGeom>
            <a:rect b="b" l="l" r="r" t="t"/>
            <a:pathLst>
              <a:path extrusionOk="0" h="75595" w="44211">
                <a:moveTo>
                  <a:pt x="10103" y="1"/>
                </a:moveTo>
                <a:cubicBezTo>
                  <a:pt x="4529" y="1"/>
                  <a:pt x="0" y="4529"/>
                  <a:pt x="0" y="10135"/>
                </a:cubicBezTo>
                <a:lnTo>
                  <a:pt x="0" y="65492"/>
                </a:lnTo>
                <a:cubicBezTo>
                  <a:pt x="0" y="71066"/>
                  <a:pt x="4529" y="75594"/>
                  <a:pt x="10103" y="75594"/>
                </a:cubicBezTo>
                <a:lnTo>
                  <a:pt x="34076" y="75594"/>
                </a:lnTo>
                <a:cubicBezTo>
                  <a:pt x="39682" y="75594"/>
                  <a:pt x="44210" y="71066"/>
                  <a:pt x="44210" y="65492"/>
                </a:cubicBezTo>
                <a:lnTo>
                  <a:pt x="44210" y="10135"/>
                </a:lnTo>
                <a:cubicBezTo>
                  <a:pt x="44210" y="4529"/>
                  <a:pt x="39682" y="1"/>
                  <a:pt x="34076" y="1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5"/>
          <p:cNvSpPr/>
          <p:nvPr/>
        </p:nvSpPr>
        <p:spPr>
          <a:xfrm>
            <a:off x="907598" y="2163750"/>
            <a:ext cx="829200" cy="8160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6" name="Google Shape;13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943" y="2456700"/>
            <a:ext cx="503958" cy="49295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5"/>
          <p:cNvSpPr txBox="1"/>
          <p:nvPr/>
        </p:nvSpPr>
        <p:spPr>
          <a:xfrm>
            <a:off x="620800" y="3200650"/>
            <a:ext cx="1402800" cy="103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достижение 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конкретных целей, определенных результатов</a:t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8" name="Google Shape;138;p15"/>
          <p:cNvSpPr txBox="1"/>
          <p:nvPr/>
        </p:nvSpPr>
        <p:spPr>
          <a:xfrm>
            <a:off x="2215800" y="3599987"/>
            <a:ext cx="1402800" cy="12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неповторимость, </a:t>
            </a:r>
            <a:r>
              <a:rPr b="1"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уникальность</a:t>
            </a:r>
            <a:r>
              <a:rPr lang="ru" sz="1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; сопряженность с изменениями</a:t>
            </a:r>
            <a:endParaRPr sz="12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39" name="Google Shape;139;p15"/>
          <p:cNvSpPr txBox="1"/>
          <p:nvPr/>
        </p:nvSpPr>
        <p:spPr>
          <a:xfrm>
            <a:off x="3874025" y="2619386"/>
            <a:ext cx="1402800" cy="121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89999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координированное </a:t>
            </a:r>
            <a:r>
              <a:rPr b="1" lang="ru" sz="11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выполнение множества взаимосвязанных действий</a:t>
            </a:r>
            <a:endParaRPr b="1" sz="11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0" name="Google Shape;140;p15"/>
          <p:cNvSpPr txBox="1"/>
          <p:nvPr/>
        </p:nvSpPr>
        <p:spPr>
          <a:xfrm>
            <a:off x="5502425" y="3933338"/>
            <a:ext cx="1402800" cy="6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200">
                <a:latin typeface="Fira Sans"/>
                <a:ea typeface="Fira Sans"/>
                <a:cs typeface="Fira Sans"/>
                <a:sym typeface="Fira Sans"/>
              </a:rPr>
              <a:t>ограниченная </a:t>
            </a:r>
            <a:r>
              <a:rPr lang="ru" sz="1200">
                <a:latin typeface="Fira Sans"/>
                <a:ea typeface="Fira Sans"/>
                <a:cs typeface="Fira Sans"/>
                <a:sym typeface="Fira Sans"/>
              </a:rPr>
              <a:t>протяженность </a:t>
            </a:r>
            <a:r>
              <a:rPr b="1" lang="ru" sz="1200">
                <a:latin typeface="Fira Sans"/>
                <a:ea typeface="Fira Sans"/>
                <a:cs typeface="Fira Sans"/>
                <a:sym typeface="Fira Sans"/>
              </a:rPr>
              <a:t>во времени </a:t>
            </a: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(запланированные начало и конец)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1" name="Google Shape;141;p15"/>
          <p:cNvSpPr txBox="1"/>
          <p:nvPr/>
        </p:nvSpPr>
        <p:spPr>
          <a:xfrm>
            <a:off x="7167050" y="3033225"/>
            <a:ext cx="1402800" cy="134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89999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Fira Sans"/>
                <a:ea typeface="Fira Sans"/>
                <a:cs typeface="Fira Sans"/>
                <a:sym typeface="Fira Sans"/>
              </a:rPr>
              <a:t>результативность и эффективность проекта </a:t>
            </a:r>
            <a:endParaRPr sz="1100">
              <a:latin typeface="Fira Sans"/>
              <a:ea typeface="Fira Sans"/>
              <a:cs typeface="Fira Sans"/>
              <a:sym typeface="Fira Sans"/>
            </a:endParaRPr>
          </a:p>
          <a:p>
            <a:pPr indent="-89999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(в библиотечном деле — </a:t>
            </a:r>
            <a:r>
              <a:rPr b="1" lang="ru" sz="1000">
                <a:latin typeface="Fira Sans"/>
                <a:ea typeface="Fira Sans"/>
                <a:cs typeface="Fira Sans"/>
                <a:sym typeface="Fira Sans"/>
              </a:rPr>
              <a:t>социальная значимость</a:t>
            </a: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)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2" name="Google Shape;142;p15"/>
          <p:cNvSpPr/>
          <p:nvPr/>
        </p:nvSpPr>
        <p:spPr>
          <a:xfrm>
            <a:off x="1326600" y="2102400"/>
            <a:ext cx="354300" cy="3543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5"/>
          <p:cNvSpPr/>
          <p:nvPr/>
        </p:nvSpPr>
        <p:spPr>
          <a:xfrm>
            <a:off x="1365399" y="2150964"/>
            <a:ext cx="276711" cy="257168"/>
          </a:xfrm>
          <a:custGeom>
            <a:rect b="b" l="l" r="r" t="t"/>
            <a:pathLst>
              <a:path extrusionOk="0" h="11134" w="11133">
                <a:moveTo>
                  <a:pt x="2876" y="2961"/>
                </a:moveTo>
                <a:cubicBezTo>
                  <a:pt x="2929" y="2961"/>
                  <a:pt x="2983" y="2967"/>
                  <a:pt x="3036" y="2977"/>
                </a:cubicBezTo>
                <a:cubicBezTo>
                  <a:pt x="3358" y="3037"/>
                  <a:pt x="3584" y="3287"/>
                  <a:pt x="3656" y="3596"/>
                </a:cubicBezTo>
                <a:cubicBezTo>
                  <a:pt x="3703" y="3882"/>
                  <a:pt x="3608" y="4180"/>
                  <a:pt x="3382" y="4358"/>
                </a:cubicBezTo>
                <a:cubicBezTo>
                  <a:pt x="3239" y="4489"/>
                  <a:pt x="3144" y="4680"/>
                  <a:pt x="3144" y="4882"/>
                </a:cubicBezTo>
                <a:lnTo>
                  <a:pt x="3144" y="5239"/>
                </a:lnTo>
                <a:cubicBezTo>
                  <a:pt x="3144" y="5525"/>
                  <a:pt x="3370" y="5740"/>
                  <a:pt x="3644" y="5740"/>
                </a:cubicBezTo>
                <a:lnTo>
                  <a:pt x="5406" y="5740"/>
                </a:lnTo>
                <a:lnTo>
                  <a:pt x="5406" y="7502"/>
                </a:lnTo>
                <a:cubicBezTo>
                  <a:pt x="5406" y="7609"/>
                  <a:pt x="5311" y="7680"/>
                  <a:pt x="5227" y="7680"/>
                </a:cubicBezTo>
                <a:lnTo>
                  <a:pt x="4870" y="7680"/>
                </a:lnTo>
                <a:cubicBezTo>
                  <a:pt x="4763" y="7680"/>
                  <a:pt x="4668" y="7633"/>
                  <a:pt x="4596" y="7561"/>
                </a:cubicBezTo>
                <a:cubicBezTo>
                  <a:pt x="4386" y="7313"/>
                  <a:pt x="4084" y="7164"/>
                  <a:pt x="3770" y="7164"/>
                </a:cubicBezTo>
                <a:cubicBezTo>
                  <a:pt x="3693" y="7164"/>
                  <a:pt x="3614" y="7173"/>
                  <a:pt x="3537" y="7192"/>
                </a:cubicBezTo>
                <a:cubicBezTo>
                  <a:pt x="3096" y="7264"/>
                  <a:pt x="2739" y="7621"/>
                  <a:pt x="2655" y="8049"/>
                </a:cubicBezTo>
                <a:cubicBezTo>
                  <a:pt x="2584" y="8395"/>
                  <a:pt x="2667" y="8740"/>
                  <a:pt x="2882" y="9002"/>
                </a:cubicBezTo>
                <a:cubicBezTo>
                  <a:pt x="3084" y="9276"/>
                  <a:pt x="3417" y="9419"/>
                  <a:pt x="3739" y="9419"/>
                </a:cubicBezTo>
                <a:cubicBezTo>
                  <a:pt x="4084" y="9419"/>
                  <a:pt x="4394" y="9276"/>
                  <a:pt x="4608" y="9014"/>
                </a:cubicBezTo>
                <a:cubicBezTo>
                  <a:pt x="4668" y="8942"/>
                  <a:pt x="4763" y="8895"/>
                  <a:pt x="4870" y="8895"/>
                </a:cubicBezTo>
                <a:lnTo>
                  <a:pt x="5215" y="8895"/>
                </a:lnTo>
                <a:cubicBezTo>
                  <a:pt x="5322" y="8895"/>
                  <a:pt x="5394" y="8990"/>
                  <a:pt x="5394" y="9073"/>
                </a:cubicBezTo>
                <a:lnTo>
                  <a:pt x="5394" y="10812"/>
                </a:lnTo>
                <a:lnTo>
                  <a:pt x="870" y="10812"/>
                </a:lnTo>
                <a:cubicBezTo>
                  <a:pt x="572" y="10812"/>
                  <a:pt x="334" y="10573"/>
                  <a:pt x="334" y="10276"/>
                </a:cubicBezTo>
                <a:lnTo>
                  <a:pt x="334" y="5728"/>
                </a:lnTo>
                <a:lnTo>
                  <a:pt x="2084" y="5728"/>
                </a:lnTo>
                <a:cubicBezTo>
                  <a:pt x="2370" y="5728"/>
                  <a:pt x="2596" y="5513"/>
                  <a:pt x="2596" y="5228"/>
                </a:cubicBezTo>
                <a:lnTo>
                  <a:pt x="2596" y="4882"/>
                </a:lnTo>
                <a:cubicBezTo>
                  <a:pt x="2596" y="4680"/>
                  <a:pt x="2501" y="4477"/>
                  <a:pt x="2358" y="4358"/>
                </a:cubicBezTo>
                <a:cubicBezTo>
                  <a:pt x="2179" y="4216"/>
                  <a:pt x="2072" y="3989"/>
                  <a:pt x="2072" y="3751"/>
                </a:cubicBezTo>
                <a:cubicBezTo>
                  <a:pt x="2072" y="3513"/>
                  <a:pt x="2179" y="3287"/>
                  <a:pt x="2370" y="3144"/>
                </a:cubicBezTo>
                <a:cubicBezTo>
                  <a:pt x="2517" y="3024"/>
                  <a:pt x="2694" y="2961"/>
                  <a:pt x="2876" y="2961"/>
                </a:cubicBezTo>
                <a:close/>
                <a:moveTo>
                  <a:pt x="10287" y="334"/>
                </a:moveTo>
                <a:cubicBezTo>
                  <a:pt x="10585" y="334"/>
                  <a:pt x="10823" y="572"/>
                  <a:pt x="10823" y="870"/>
                </a:cubicBezTo>
                <a:lnTo>
                  <a:pt x="10823" y="5406"/>
                </a:lnTo>
                <a:lnTo>
                  <a:pt x="10633" y="5406"/>
                </a:lnTo>
                <a:cubicBezTo>
                  <a:pt x="10537" y="5406"/>
                  <a:pt x="10466" y="5478"/>
                  <a:pt x="10466" y="5573"/>
                </a:cubicBezTo>
                <a:cubicBezTo>
                  <a:pt x="10466" y="5656"/>
                  <a:pt x="10537" y="5728"/>
                  <a:pt x="10633" y="5728"/>
                </a:cubicBezTo>
                <a:lnTo>
                  <a:pt x="10811" y="5728"/>
                </a:lnTo>
                <a:lnTo>
                  <a:pt x="10811" y="10276"/>
                </a:lnTo>
                <a:cubicBezTo>
                  <a:pt x="10811" y="10573"/>
                  <a:pt x="10573" y="10812"/>
                  <a:pt x="10275" y="10812"/>
                </a:cubicBezTo>
                <a:lnTo>
                  <a:pt x="5739" y="10812"/>
                </a:lnTo>
                <a:lnTo>
                  <a:pt x="5739" y="9049"/>
                </a:lnTo>
                <a:cubicBezTo>
                  <a:pt x="5739" y="8764"/>
                  <a:pt x="5513" y="8549"/>
                  <a:pt x="5227" y="8549"/>
                </a:cubicBezTo>
                <a:lnTo>
                  <a:pt x="4882" y="8549"/>
                </a:lnTo>
                <a:cubicBezTo>
                  <a:pt x="4680" y="8549"/>
                  <a:pt x="4489" y="8633"/>
                  <a:pt x="4370" y="8788"/>
                </a:cubicBezTo>
                <a:cubicBezTo>
                  <a:pt x="4215" y="8966"/>
                  <a:pt x="3989" y="9061"/>
                  <a:pt x="3751" y="9061"/>
                </a:cubicBezTo>
                <a:cubicBezTo>
                  <a:pt x="3513" y="9061"/>
                  <a:pt x="3287" y="8966"/>
                  <a:pt x="3144" y="8764"/>
                </a:cubicBezTo>
                <a:cubicBezTo>
                  <a:pt x="2989" y="8573"/>
                  <a:pt x="2941" y="8335"/>
                  <a:pt x="2977" y="8097"/>
                </a:cubicBezTo>
                <a:cubicBezTo>
                  <a:pt x="3036" y="7787"/>
                  <a:pt x="3287" y="7549"/>
                  <a:pt x="3608" y="7490"/>
                </a:cubicBezTo>
                <a:cubicBezTo>
                  <a:pt x="3659" y="7479"/>
                  <a:pt x="3710" y="7473"/>
                  <a:pt x="3761" y="7473"/>
                </a:cubicBezTo>
                <a:cubicBezTo>
                  <a:pt x="3988" y="7473"/>
                  <a:pt x="4212" y="7577"/>
                  <a:pt x="4358" y="7752"/>
                </a:cubicBezTo>
                <a:cubicBezTo>
                  <a:pt x="4501" y="7906"/>
                  <a:pt x="4680" y="7990"/>
                  <a:pt x="4882" y="7990"/>
                </a:cubicBezTo>
                <a:lnTo>
                  <a:pt x="5239" y="7990"/>
                </a:lnTo>
                <a:cubicBezTo>
                  <a:pt x="5525" y="7990"/>
                  <a:pt x="5751" y="7775"/>
                  <a:pt x="5751" y="7490"/>
                </a:cubicBezTo>
                <a:lnTo>
                  <a:pt x="5751" y="5728"/>
                </a:lnTo>
                <a:lnTo>
                  <a:pt x="7501" y="5728"/>
                </a:lnTo>
                <a:cubicBezTo>
                  <a:pt x="7608" y="5728"/>
                  <a:pt x="7680" y="5823"/>
                  <a:pt x="7680" y="5906"/>
                </a:cubicBezTo>
                <a:lnTo>
                  <a:pt x="7680" y="6263"/>
                </a:lnTo>
                <a:cubicBezTo>
                  <a:pt x="7680" y="6371"/>
                  <a:pt x="7632" y="6478"/>
                  <a:pt x="7561" y="6537"/>
                </a:cubicBezTo>
                <a:cubicBezTo>
                  <a:pt x="7251" y="6799"/>
                  <a:pt x="7097" y="7204"/>
                  <a:pt x="7192" y="7609"/>
                </a:cubicBezTo>
                <a:cubicBezTo>
                  <a:pt x="7263" y="8037"/>
                  <a:pt x="7620" y="8395"/>
                  <a:pt x="8049" y="8490"/>
                </a:cubicBezTo>
                <a:cubicBezTo>
                  <a:pt x="8132" y="8502"/>
                  <a:pt x="8216" y="8514"/>
                  <a:pt x="8287" y="8514"/>
                </a:cubicBezTo>
                <a:cubicBezTo>
                  <a:pt x="8549" y="8514"/>
                  <a:pt x="8799" y="8418"/>
                  <a:pt x="9002" y="8264"/>
                </a:cubicBezTo>
                <a:cubicBezTo>
                  <a:pt x="9275" y="8049"/>
                  <a:pt x="9418" y="7728"/>
                  <a:pt x="9418" y="7394"/>
                </a:cubicBezTo>
                <a:cubicBezTo>
                  <a:pt x="9418" y="7061"/>
                  <a:pt x="9275" y="6740"/>
                  <a:pt x="9025" y="6537"/>
                </a:cubicBezTo>
                <a:cubicBezTo>
                  <a:pt x="8942" y="6478"/>
                  <a:pt x="8906" y="6371"/>
                  <a:pt x="8906" y="6263"/>
                </a:cubicBezTo>
                <a:lnTo>
                  <a:pt x="8906" y="5930"/>
                </a:lnTo>
                <a:cubicBezTo>
                  <a:pt x="8906" y="5823"/>
                  <a:pt x="8990" y="5751"/>
                  <a:pt x="9085" y="5751"/>
                </a:cubicBezTo>
                <a:lnTo>
                  <a:pt x="9954" y="5751"/>
                </a:lnTo>
                <a:cubicBezTo>
                  <a:pt x="10049" y="5751"/>
                  <a:pt x="10121" y="5668"/>
                  <a:pt x="10121" y="5585"/>
                </a:cubicBezTo>
                <a:cubicBezTo>
                  <a:pt x="10121" y="5489"/>
                  <a:pt x="10049" y="5418"/>
                  <a:pt x="9954" y="5418"/>
                </a:cubicBezTo>
                <a:lnTo>
                  <a:pt x="9085" y="5418"/>
                </a:lnTo>
                <a:cubicBezTo>
                  <a:pt x="8799" y="5418"/>
                  <a:pt x="8573" y="5644"/>
                  <a:pt x="8573" y="5918"/>
                </a:cubicBezTo>
                <a:lnTo>
                  <a:pt x="8573" y="6263"/>
                </a:lnTo>
                <a:cubicBezTo>
                  <a:pt x="8573" y="6478"/>
                  <a:pt x="8668" y="6668"/>
                  <a:pt x="8811" y="6787"/>
                </a:cubicBezTo>
                <a:cubicBezTo>
                  <a:pt x="8990" y="6930"/>
                  <a:pt x="9097" y="7156"/>
                  <a:pt x="9097" y="7394"/>
                </a:cubicBezTo>
                <a:cubicBezTo>
                  <a:pt x="9097" y="7633"/>
                  <a:pt x="8990" y="7859"/>
                  <a:pt x="8799" y="8014"/>
                </a:cubicBezTo>
                <a:cubicBezTo>
                  <a:pt x="8652" y="8124"/>
                  <a:pt x="8477" y="8185"/>
                  <a:pt x="8295" y="8185"/>
                </a:cubicBezTo>
                <a:cubicBezTo>
                  <a:pt x="8241" y="8185"/>
                  <a:pt x="8187" y="8179"/>
                  <a:pt x="8132" y="8168"/>
                </a:cubicBezTo>
                <a:cubicBezTo>
                  <a:pt x="7811" y="8109"/>
                  <a:pt x="7573" y="7859"/>
                  <a:pt x="7513" y="7549"/>
                </a:cubicBezTo>
                <a:cubicBezTo>
                  <a:pt x="7454" y="7264"/>
                  <a:pt x="7561" y="6966"/>
                  <a:pt x="7787" y="6787"/>
                </a:cubicBezTo>
                <a:cubicBezTo>
                  <a:pt x="7930" y="6656"/>
                  <a:pt x="8025" y="6478"/>
                  <a:pt x="8025" y="6263"/>
                </a:cubicBezTo>
                <a:lnTo>
                  <a:pt x="8025" y="5930"/>
                </a:lnTo>
                <a:cubicBezTo>
                  <a:pt x="8025" y="5644"/>
                  <a:pt x="7799" y="5418"/>
                  <a:pt x="7525" y="5418"/>
                </a:cubicBezTo>
                <a:lnTo>
                  <a:pt x="5763" y="5418"/>
                </a:lnTo>
                <a:lnTo>
                  <a:pt x="5763" y="3668"/>
                </a:lnTo>
                <a:cubicBezTo>
                  <a:pt x="5763" y="3561"/>
                  <a:pt x="5858" y="3489"/>
                  <a:pt x="5942" y="3489"/>
                </a:cubicBezTo>
                <a:lnTo>
                  <a:pt x="6299" y="3489"/>
                </a:lnTo>
                <a:cubicBezTo>
                  <a:pt x="6406" y="3489"/>
                  <a:pt x="6501" y="3525"/>
                  <a:pt x="6561" y="3608"/>
                </a:cubicBezTo>
                <a:cubicBezTo>
                  <a:pt x="6783" y="3859"/>
                  <a:pt x="7091" y="4001"/>
                  <a:pt x="7409" y="4001"/>
                </a:cubicBezTo>
                <a:cubicBezTo>
                  <a:pt x="7483" y="4001"/>
                  <a:pt x="7558" y="3993"/>
                  <a:pt x="7632" y="3977"/>
                </a:cubicBezTo>
                <a:cubicBezTo>
                  <a:pt x="8073" y="3906"/>
                  <a:pt x="8430" y="3549"/>
                  <a:pt x="8513" y="3108"/>
                </a:cubicBezTo>
                <a:cubicBezTo>
                  <a:pt x="8585" y="2775"/>
                  <a:pt x="8501" y="2430"/>
                  <a:pt x="8287" y="2156"/>
                </a:cubicBezTo>
                <a:cubicBezTo>
                  <a:pt x="8085" y="1894"/>
                  <a:pt x="7751" y="1739"/>
                  <a:pt x="7430" y="1739"/>
                </a:cubicBezTo>
                <a:cubicBezTo>
                  <a:pt x="7085" y="1739"/>
                  <a:pt x="6775" y="1894"/>
                  <a:pt x="6561" y="2144"/>
                </a:cubicBezTo>
                <a:cubicBezTo>
                  <a:pt x="6501" y="2215"/>
                  <a:pt x="6406" y="2263"/>
                  <a:pt x="6299" y="2263"/>
                </a:cubicBezTo>
                <a:lnTo>
                  <a:pt x="5954" y="2263"/>
                </a:lnTo>
                <a:cubicBezTo>
                  <a:pt x="5846" y="2263"/>
                  <a:pt x="5775" y="2180"/>
                  <a:pt x="5775" y="2084"/>
                </a:cubicBezTo>
                <a:lnTo>
                  <a:pt x="5775" y="1203"/>
                </a:lnTo>
                <a:cubicBezTo>
                  <a:pt x="5775" y="1120"/>
                  <a:pt x="5703" y="1048"/>
                  <a:pt x="5608" y="1048"/>
                </a:cubicBezTo>
                <a:cubicBezTo>
                  <a:pt x="5525" y="1048"/>
                  <a:pt x="5453" y="1120"/>
                  <a:pt x="5453" y="1203"/>
                </a:cubicBezTo>
                <a:lnTo>
                  <a:pt x="5453" y="2084"/>
                </a:lnTo>
                <a:cubicBezTo>
                  <a:pt x="5453" y="2370"/>
                  <a:pt x="5668" y="2596"/>
                  <a:pt x="5954" y="2596"/>
                </a:cubicBezTo>
                <a:lnTo>
                  <a:pt x="6299" y="2596"/>
                </a:lnTo>
                <a:cubicBezTo>
                  <a:pt x="6501" y="2596"/>
                  <a:pt x="6704" y="2501"/>
                  <a:pt x="6823" y="2358"/>
                </a:cubicBezTo>
                <a:cubicBezTo>
                  <a:pt x="6966" y="2180"/>
                  <a:pt x="7192" y="2072"/>
                  <a:pt x="7430" y="2072"/>
                </a:cubicBezTo>
                <a:cubicBezTo>
                  <a:pt x="7668" y="2072"/>
                  <a:pt x="7894" y="2180"/>
                  <a:pt x="8037" y="2370"/>
                </a:cubicBezTo>
                <a:cubicBezTo>
                  <a:pt x="8192" y="2561"/>
                  <a:pt x="8251" y="2799"/>
                  <a:pt x="8204" y="3037"/>
                </a:cubicBezTo>
                <a:cubicBezTo>
                  <a:pt x="8144" y="3346"/>
                  <a:pt x="7894" y="3584"/>
                  <a:pt x="7573" y="3644"/>
                </a:cubicBezTo>
                <a:cubicBezTo>
                  <a:pt x="7519" y="3656"/>
                  <a:pt x="7465" y="3661"/>
                  <a:pt x="7411" y="3661"/>
                </a:cubicBezTo>
                <a:cubicBezTo>
                  <a:pt x="7187" y="3661"/>
                  <a:pt x="6966" y="3564"/>
                  <a:pt x="6823" y="3382"/>
                </a:cubicBezTo>
                <a:cubicBezTo>
                  <a:pt x="6680" y="3227"/>
                  <a:pt x="6501" y="3144"/>
                  <a:pt x="6299" y="3144"/>
                </a:cubicBezTo>
                <a:lnTo>
                  <a:pt x="5942" y="3144"/>
                </a:lnTo>
                <a:cubicBezTo>
                  <a:pt x="5656" y="3144"/>
                  <a:pt x="5430" y="3370"/>
                  <a:pt x="5430" y="3644"/>
                </a:cubicBezTo>
                <a:lnTo>
                  <a:pt x="5430" y="5406"/>
                </a:lnTo>
                <a:lnTo>
                  <a:pt x="3679" y="5406"/>
                </a:lnTo>
                <a:cubicBezTo>
                  <a:pt x="3572" y="5406"/>
                  <a:pt x="3501" y="5311"/>
                  <a:pt x="3501" y="5228"/>
                </a:cubicBezTo>
                <a:lnTo>
                  <a:pt x="3501" y="4870"/>
                </a:lnTo>
                <a:cubicBezTo>
                  <a:pt x="3501" y="4763"/>
                  <a:pt x="3548" y="4656"/>
                  <a:pt x="3620" y="4597"/>
                </a:cubicBezTo>
                <a:cubicBezTo>
                  <a:pt x="3929" y="4335"/>
                  <a:pt x="4084" y="3930"/>
                  <a:pt x="3989" y="3525"/>
                </a:cubicBezTo>
                <a:cubicBezTo>
                  <a:pt x="3918" y="3096"/>
                  <a:pt x="3560" y="2739"/>
                  <a:pt x="3132" y="2656"/>
                </a:cubicBezTo>
                <a:cubicBezTo>
                  <a:pt x="3047" y="2635"/>
                  <a:pt x="2962" y="2626"/>
                  <a:pt x="2879" y="2626"/>
                </a:cubicBezTo>
                <a:cubicBezTo>
                  <a:pt x="2622" y="2626"/>
                  <a:pt x="2377" y="2717"/>
                  <a:pt x="2179" y="2870"/>
                </a:cubicBezTo>
                <a:cubicBezTo>
                  <a:pt x="1905" y="3084"/>
                  <a:pt x="1763" y="3406"/>
                  <a:pt x="1763" y="3739"/>
                </a:cubicBezTo>
                <a:cubicBezTo>
                  <a:pt x="1763" y="4085"/>
                  <a:pt x="1905" y="4394"/>
                  <a:pt x="2155" y="4597"/>
                </a:cubicBezTo>
                <a:cubicBezTo>
                  <a:pt x="2239" y="4656"/>
                  <a:pt x="2274" y="4763"/>
                  <a:pt x="2274" y="4870"/>
                </a:cubicBezTo>
                <a:lnTo>
                  <a:pt x="2274" y="5216"/>
                </a:lnTo>
                <a:cubicBezTo>
                  <a:pt x="2274" y="5311"/>
                  <a:pt x="2191" y="5394"/>
                  <a:pt x="2096" y="5394"/>
                </a:cubicBezTo>
                <a:lnTo>
                  <a:pt x="346" y="5394"/>
                </a:lnTo>
                <a:lnTo>
                  <a:pt x="346" y="870"/>
                </a:lnTo>
                <a:cubicBezTo>
                  <a:pt x="346" y="572"/>
                  <a:pt x="584" y="334"/>
                  <a:pt x="881" y="334"/>
                </a:cubicBezTo>
                <a:lnTo>
                  <a:pt x="5418" y="334"/>
                </a:lnTo>
                <a:lnTo>
                  <a:pt x="5418" y="513"/>
                </a:lnTo>
                <a:cubicBezTo>
                  <a:pt x="5418" y="596"/>
                  <a:pt x="5489" y="667"/>
                  <a:pt x="5584" y="667"/>
                </a:cubicBezTo>
                <a:cubicBezTo>
                  <a:pt x="5680" y="667"/>
                  <a:pt x="5751" y="596"/>
                  <a:pt x="5751" y="513"/>
                </a:cubicBezTo>
                <a:lnTo>
                  <a:pt x="5751" y="334"/>
                </a:lnTo>
                <a:close/>
                <a:moveTo>
                  <a:pt x="870" y="1"/>
                </a:moveTo>
                <a:cubicBezTo>
                  <a:pt x="393" y="1"/>
                  <a:pt x="0" y="394"/>
                  <a:pt x="0" y="870"/>
                </a:cubicBezTo>
                <a:lnTo>
                  <a:pt x="0" y="10276"/>
                </a:lnTo>
                <a:cubicBezTo>
                  <a:pt x="0" y="10752"/>
                  <a:pt x="393" y="11133"/>
                  <a:pt x="870" y="11133"/>
                </a:cubicBezTo>
                <a:lnTo>
                  <a:pt x="10275" y="11133"/>
                </a:lnTo>
                <a:cubicBezTo>
                  <a:pt x="10752" y="11133"/>
                  <a:pt x="11133" y="10752"/>
                  <a:pt x="11133" y="10276"/>
                </a:cubicBezTo>
                <a:lnTo>
                  <a:pt x="11133" y="870"/>
                </a:lnTo>
                <a:cubicBezTo>
                  <a:pt x="11133" y="394"/>
                  <a:pt x="10752" y="1"/>
                  <a:pt x="10275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5"/>
          <p:cNvSpPr/>
          <p:nvPr/>
        </p:nvSpPr>
        <p:spPr>
          <a:xfrm>
            <a:off x="731100" y="2373000"/>
            <a:ext cx="406200" cy="3975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5" name="Google Shape;145;p15"/>
          <p:cNvGrpSpPr/>
          <p:nvPr/>
        </p:nvGrpSpPr>
        <p:grpSpPr>
          <a:xfrm>
            <a:off x="795848" y="2396470"/>
            <a:ext cx="276698" cy="350556"/>
            <a:chOff x="7576605" y="1983877"/>
            <a:chExt cx="276698" cy="333133"/>
          </a:xfrm>
        </p:grpSpPr>
        <p:sp>
          <p:nvSpPr>
            <p:cNvPr id="146" name="Google Shape;146;p15"/>
            <p:cNvSpPr/>
            <p:nvPr/>
          </p:nvSpPr>
          <p:spPr>
            <a:xfrm>
              <a:off x="7576605" y="1983877"/>
              <a:ext cx="276698" cy="333133"/>
            </a:xfrm>
            <a:custGeom>
              <a:rect b="b" l="l" r="r" t="t"/>
              <a:pathLst>
                <a:path extrusionOk="0" h="10466" w="8693">
                  <a:moveTo>
                    <a:pt x="417" y="1024"/>
                  </a:moveTo>
                  <a:cubicBezTo>
                    <a:pt x="655" y="1024"/>
                    <a:pt x="894" y="1143"/>
                    <a:pt x="1036" y="1358"/>
                  </a:cubicBezTo>
                  <a:lnTo>
                    <a:pt x="1156" y="1536"/>
                  </a:lnTo>
                  <a:cubicBezTo>
                    <a:pt x="1275" y="1715"/>
                    <a:pt x="1477" y="1822"/>
                    <a:pt x="1703" y="1822"/>
                  </a:cubicBezTo>
                  <a:lnTo>
                    <a:pt x="1703" y="2477"/>
                  </a:lnTo>
                  <a:cubicBezTo>
                    <a:pt x="1703" y="2941"/>
                    <a:pt x="1775" y="3406"/>
                    <a:pt x="1906" y="3834"/>
                  </a:cubicBezTo>
                  <a:cubicBezTo>
                    <a:pt x="1810" y="3763"/>
                    <a:pt x="1656" y="3703"/>
                    <a:pt x="1513" y="3644"/>
                  </a:cubicBezTo>
                  <a:cubicBezTo>
                    <a:pt x="1215" y="3525"/>
                    <a:pt x="894" y="3394"/>
                    <a:pt x="655" y="3144"/>
                  </a:cubicBezTo>
                  <a:cubicBezTo>
                    <a:pt x="394" y="2846"/>
                    <a:pt x="274" y="2417"/>
                    <a:pt x="274" y="1822"/>
                  </a:cubicBezTo>
                  <a:lnTo>
                    <a:pt x="274" y="1179"/>
                  </a:lnTo>
                  <a:cubicBezTo>
                    <a:pt x="274" y="1132"/>
                    <a:pt x="286" y="1108"/>
                    <a:pt x="322" y="1072"/>
                  </a:cubicBezTo>
                  <a:cubicBezTo>
                    <a:pt x="346" y="1048"/>
                    <a:pt x="394" y="1024"/>
                    <a:pt x="417" y="1024"/>
                  </a:cubicBezTo>
                  <a:close/>
                  <a:moveTo>
                    <a:pt x="8204" y="1024"/>
                  </a:moveTo>
                  <a:cubicBezTo>
                    <a:pt x="8252" y="1024"/>
                    <a:pt x="8275" y="1048"/>
                    <a:pt x="8311" y="1072"/>
                  </a:cubicBezTo>
                  <a:cubicBezTo>
                    <a:pt x="8335" y="1108"/>
                    <a:pt x="8359" y="1143"/>
                    <a:pt x="8359" y="1179"/>
                  </a:cubicBezTo>
                  <a:lnTo>
                    <a:pt x="8359" y="1822"/>
                  </a:lnTo>
                  <a:lnTo>
                    <a:pt x="8383" y="1822"/>
                  </a:lnTo>
                  <a:cubicBezTo>
                    <a:pt x="8383" y="2417"/>
                    <a:pt x="8252" y="2858"/>
                    <a:pt x="8002" y="3144"/>
                  </a:cubicBezTo>
                  <a:cubicBezTo>
                    <a:pt x="7775" y="3394"/>
                    <a:pt x="7466" y="3525"/>
                    <a:pt x="7144" y="3644"/>
                  </a:cubicBezTo>
                  <a:cubicBezTo>
                    <a:pt x="7002" y="3703"/>
                    <a:pt x="6871" y="3763"/>
                    <a:pt x="6716" y="3834"/>
                  </a:cubicBezTo>
                  <a:cubicBezTo>
                    <a:pt x="6847" y="3394"/>
                    <a:pt x="6930" y="2929"/>
                    <a:pt x="6930" y="2477"/>
                  </a:cubicBezTo>
                  <a:lnTo>
                    <a:pt x="6930" y="1822"/>
                  </a:lnTo>
                  <a:cubicBezTo>
                    <a:pt x="7144" y="1822"/>
                    <a:pt x="7359" y="1715"/>
                    <a:pt x="7478" y="1536"/>
                  </a:cubicBezTo>
                  <a:lnTo>
                    <a:pt x="7597" y="1358"/>
                  </a:lnTo>
                  <a:cubicBezTo>
                    <a:pt x="7728" y="1167"/>
                    <a:pt x="7966" y="1024"/>
                    <a:pt x="8204" y="1024"/>
                  </a:cubicBezTo>
                  <a:close/>
                  <a:moveTo>
                    <a:pt x="6954" y="334"/>
                  </a:moveTo>
                  <a:lnTo>
                    <a:pt x="6954" y="703"/>
                  </a:lnTo>
                  <a:lnTo>
                    <a:pt x="5632" y="703"/>
                  </a:lnTo>
                  <a:cubicBezTo>
                    <a:pt x="5537" y="703"/>
                    <a:pt x="5478" y="774"/>
                    <a:pt x="5478" y="846"/>
                  </a:cubicBezTo>
                  <a:cubicBezTo>
                    <a:pt x="5478" y="929"/>
                    <a:pt x="5561" y="1001"/>
                    <a:pt x="5632" y="1001"/>
                  </a:cubicBezTo>
                  <a:lnTo>
                    <a:pt x="6632" y="1001"/>
                  </a:lnTo>
                  <a:lnTo>
                    <a:pt x="6632" y="2477"/>
                  </a:lnTo>
                  <a:cubicBezTo>
                    <a:pt x="6632" y="3810"/>
                    <a:pt x="5989" y="5072"/>
                    <a:pt x="4906" y="5882"/>
                  </a:cubicBezTo>
                  <a:lnTo>
                    <a:pt x="4799" y="5954"/>
                  </a:lnTo>
                  <a:cubicBezTo>
                    <a:pt x="4763" y="5954"/>
                    <a:pt x="4739" y="5942"/>
                    <a:pt x="4704" y="5942"/>
                  </a:cubicBezTo>
                  <a:lnTo>
                    <a:pt x="3954" y="5942"/>
                  </a:lnTo>
                  <a:cubicBezTo>
                    <a:pt x="3918" y="5942"/>
                    <a:pt x="3894" y="5942"/>
                    <a:pt x="3858" y="5954"/>
                  </a:cubicBezTo>
                  <a:lnTo>
                    <a:pt x="3751" y="5882"/>
                  </a:lnTo>
                  <a:cubicBezTo>
                    <a:pt x="2668" y="5096"/>
                    <a:pt x="2025" y="3810"/>
                    <a:pt x="2025" y="2477"/>
                  </a:cubicBezTo>
                  <a:lnTo>
                    <a:pt x="2025" y="1001"/>
                  </a:lnTo>
                  <a:lnTo>
                    <a:pt x="4918" y="1001"/>
                  </a:lnTo>
                  <a:cubicBezTo>
                    <a:pt x="5001" y="1001"/>
                    <a:pt x="5061" y="929"/>
                    <a:pt x="5061" y="846"/>
                  </a:cubicBezTo>
                  <a:cubicBezTo>
                    <a:pt x="5061" y="774"/>
                    <a:pt x="4989" y="703"/>
                    <a:pt x="4918" y="703"/>
                  </a:cubicBezTo>
                  <a:lnTo>
                    <a:pt x="1715" y="703"/>
                  </a:lnTo>
                  <a:lnTo>
                    <a:pt x="1715" y="334"/>
                  </a:lnTo>
                  <a:close/>
                  <a:moveTo>
                    <a:pt x="4704" y="6263"/>
                  </a:moveTo>
                  <a:cubicBezTo>
                    <a:pt x="4763" y="6263"/>
                    <a:pt x="4811" y="6311"/>
                    <a:pt x="4811" y="6370"/>
                  </a:cubicBezTo>
                  <a:lnTo>
                    <a:pt x="4811" y="6477"/>
                  </a:lnTo>
                  <a:cubicBezTo>
                    <a:pt x="4811" y="6537"/>
                    <a:pt x="4763" y="6585"/>
                    <a:pt x="4704" y="6585"/>
                  </a:cubicBezTo>
                  <a:lnTo>
                    <a:pt x="3954" y="6585"/>
                  </a:lnTo>
                  <a:cubicBezTo>
                    <a:pt x="3882" y="6585"/>
                    <a:pt x="3846" y="6537"/>
                    <a:pt x="3846" y="6477"/>
                  </a:cubicBezTo>
                  <a:lnTo>
                    <a:pt x="3846" y="6370"/>
                  </a:lnTo>
                  <a:cubicBezTo>
                    <a:pt x="3846" y="6311"/>
                    <a:pt x="3882" y="6263"/>
                    <a:pt x="3954" y="6263"/>
                  </a:cubicBezTo>
                  <a:close/>
                  <a:moveTo>
                    <a:pt x="4513" y="6882"/>
                  </a:moveTo>
                  <a:lnTo>
                    <a:pt x="4513" y="8382"/>
                  </a:lnTo>
                  <a:lnTo>
                    <a:pt x="4156" y="8382"/>
                  </a:lnTo>
                  <a:lnTo>
                    <a:pt x="4156" y="6882"/>
                  </a:lnTo>
                  <a:close/>
                  <a:moveTo>
                    <a:pt x="5287" y="8692"/>
                  </a:moveTo>
                  <a:cubicBezTo>
                    <a:pt x="5394" y="8692"/>
                    <a:pt x="5478" y="8787"/>
                    <a:pt x="5478" y="8882"/>
                  </a:cubicBezTo>
                  <a:lnTo>
                    <a:pt x="5478" y="9061"/>
                  </a:lnTo>
                  <a:lnTo>
                    <a:pt x="4108" y="9061"/>
                  </a:lnTo>
                  <a:cubicBezTo>
                    <a:pt x="4025" y="9061"/>
                    <a:pt x="3965" y="9144"/>
                    <a:pt x="3965" y="9216"/>
                  </a:cubicBezTo>
                  <a:cubicBezTo>
                    <a:pt x="3965" y="9287"/>
                    <a:pt x="4037" y="9359"/>
                    <a:pt x="4108" y="9359"/>
                  </a:cubicBezTo>
                  <a:lnTo>
                    <a:pt x="6204" y="9359"/>
                  </a:lnTo>
                  <a:cubicBezTo>
                    <a:pt x="6228" y="9359"/>
                    <a:pt x="6240" y="9383"/>
                    <a:pt x="6251" y="9394"/>
                  </a:cubicBezTo>
                  <a:lnTo>
                    <a:pt x="6406" y="10133"/>
                  </a:lnTo>
                  <a:cubicBezTo>
                    <a:pt x="6406" y="10156"/>
                    <a:pt x="6406" y="10168"/>
                    <a:pt x="6382" y="10168"/>
                  </a:cubicBezTo>
                  <a:cubicBezTo>
                    <a:pt x="6382" y="10168"/>
                    <a:pt x="6370" y="10180"/>
                    <a:pt x="6359" y="10180"/>
                  </a:cubicBezTo>
                  <a:lnTo>
                    <a:pt x="2299" y="10180"/>
                  </a:lnTo>
                  <a:cubicBezTo>
                    <a:pt x="2287" y="10180"/>
                    <a:pt x="2263" y="10168"/>
                    <a:pt x="2263" y="10168"/>
                  </a:cubicBezTo>
                  <a:cubicBezTo>
                    <a:pt x="2263" y="10168"/>
                    <a:pt x="2251" y="10145"/>
                    <a:pt x="2251" y="10133"/>
                  </a:cubicBezTo>
                  <a:lnTo>
                    <a:pt x="2394" y="9394"/>
                  </a:lnTo>
                  <a:cubicBezTo>
                    <a:pt x="2394" y="9371"/>
                    <a:pt x="2418" y="9359"/>
                    <a:pt x="2441" y="9359"/>
                  </a:cubicBezTo>
                  <a:lnTo>
                    <a:pt x="3394" y="9359"/>
                  </a:lnTo>
                  <a:cubicBezTo>
                    <a:pt x="3489" y="9359"/>
                    <a:pt x="3549" y="9287"/>
                    <a:pt x="3549" y="9216"/>
                  </a:cubicBezTo>
                  <a:cubicBezTo>
                    <a:pt x="3549" y="9144"/>
                    <a:pt x="3477" y="9061"/>
                    <a:pt x="3394" y="9061"/>
                  </a:cubicBezTo>
                  <a:lnTo>
                    <a:pt x="3192" y="9061"/>
                  </a:lnTo>
                  <a:lnTo>
                    <a:pt x="3192" y="8882"/>
                  </a:lnTo>
                  <a:cubicBezTo>
                    <a:pt x="3192" y="8787"/>
                    <a:pt x="3275" y="8692"/>
                    <a:pt x="3382" y="8692"/>
                  </a:cubicBezTo>
                  <a:close/>
                  <a:moveTo>
                    <a:pt x="1715" y="0"/>
                  </a:moveTo>
                  <a:cubicBezTo>
                    <a:pt x="1548" y="0"/>
                    <a:pt x="1417" y="131"/>
                    <a:pt x="1417" y="298"/>
                  </a:cubicBezTo>
                  <a:lnTo>
                    <a:pt x="1417" y="703"/>
                  </a:lnTo>
                  <a:cubicBezTo>
                    <a:pt x="1417" y="870"/>
                    <a:pt x="1548" y="1001"/>
                    <a:pt x="1715" y="1001"/>
                  </a:cubicBezTo>
                  <a:lnTo>
                    <a:pt x="1751" y="1001"/>
                  </a:lnTo>
                  <a:lnTo>
                    <a:pt x="1751" y="1501"/>
                  </a:lnTo>
                  <a:cubicBezTo>
                    <a:pt x="1632" y="1501"/>
                    <a:pt x="1525" y="1441"/>
                    <a:pt x="1453" y="1334"/>
                  </a:cubicBezTo>
                  <a:lnTo>
                    <a:pt x="1334" y="1155"/>
                  </a:lnTo>
                  <a:cubicBezTo>
                    <a:pt x="1132" y="881"/>
                    <a:pt x="810" y="715"/>
                    <a:pt x="465" y="703"/>
                  </a:cubicBezTo>
                  <a:cubicBezTo>
                    <a:pt x="346" y="703"/>
                    <a:pt x="227" y="739"/>
                    <a:pt x="144" y="834"/>
                  </a:cubicBezTo>
                  <a:cubicBezTo>
                    <a:pt x="48" y="917"/>
                    <a:pt x="1" y="1036"/>
                    <a:pt x="1" y="1155"/>
                  </a:cubicBezTo>
                  <a:lnTo>
                    <a:pt x="1" y="1798"/>
                  </a:lnTo>
                  <a:cubicBezTo>
                    <a:pt x="1" y="3334"/>
                    <a:pt x="798" y="3656"/>
                    <a:pt x="1429" y="3918"/>
                  </a:cubicBezTo>
                  <a:cubicBezTo>
                    <a:pt x="1787" y="4060"/>
                    <a:pt x="2096" y="4180"/>
                    <a:pt x="2251" y="4489"/>
                  </a:cubicBezTo>
                  <a:cubicBezTo>
                    <a:pt x="2299" y="4584"/>
                    <a:pt x="2287" y="4656"/>
                    <a:pt x="2215" y="4715"/>
                  </a:cubicBezTo>
                  <a:cubicBezTo>
                    <a:pt x="2164" y="4767"/>
                    <a:pt x="2075" y="4806"/>
                    <a:pt x="1994" y="4806"/>
                  </a:cubicBezTo>
                  <a:cubicBezTo>
                    <a:pt x="1963" y="4806"/>
                    <a:pt x="1932" y="4800"/>
                    <a:pt x="1906" y="4787"/>
                  </a:cubicBezTo>
                  <a:cubicBezTo>
                    <a:pt x="1798" y="4751"/>
                    <a:pt x="1775" y="4608"/>
                    <a:pt x="1787" y="4489"/>
                  </a:cubicBezTo>
                  <a:cubicBezTo>
                    <a:pt x="1787" y="4406"/>
                    <a:pt x="1727" y="4334"/>
                    <a:pt x="1644" y="4334"/>
                  </a:cubicBezTo>
                  <a:cubicBezTo>
                    <a:pt x="1548" y="4334"/>
                    <a:pt x="1477" y="4394"/>
                    <a:pt x="1477" y="4477"/>
                  </a:cubicBezTo>
                  <a:cubicBezTo>
                    <a:pt x="1477" y="4608"/>
                    <a:pt x="1489" y="4942"/>
                    <a:pt x="1787" y="5072"/>
                  </a:cubicBezTo>
                  <a:cubicBezTo>
                    <a:pt x="1846" y="5108"/>
                    <a:pt x="1929" y="5120"/>
                    <a:pt x="2001" y="5120"/>
                  </a:cubicBezTo>
                  <a:cubicBezTo>
                    <a:pt x="2168" y="5120"/>
                    <a:pt x="2322" y="5061"/>
                    <a:pt x="2441" y="4930"/>
                  </a:cubicBezTo>
                  <a:cubicBezTo>
                    <a:pt x="2465" y="4906"/>
                    <a:pt x="2477" y="4894"/>
                    <a:pt x="2477" y="4882"/>
                  </a:cubicBezTo>
                  <a:cubicBezTo>
                    <a:pt x="2775" y="5346"/>
                    <a:pt x="3156" y="5763"/>
                    <a:pt x="3608" y="6096"/>
                  </a:cubicBezTo>
                  <a:lnTo>
                    <a:pt x="3632" y="6120"/>
                  </a:lnTo>
                  <a:cubicBezTo>
                    <a:pt x="3596" y="6180"/>
                    <a:pt x="3573" y="6251"/>
                    <a:pt x="3573" y="6323"/>
                  </a:cubicBezTo>
                  <a:lnTo>
                    <a:pt x="3573" y="6430"/>
                  </a:lnTo>
                  <a:cubicBezTo>
                    <a:pt x="3573" y="6620"/>
                    <a:pt x="3715" y="6775"/>
                    <a:pt x="3870" y="6835"/>
                  </a:cubicBezTo>
                  <a:lnTo>
                    <a:pt x="3870" y="8347"/>
                  </a:lnTo>
                  <a:lnTo>
                    <a:pt x="3394" y="8347"/>
                  </a:lnTo>
                  <a:cubicBezTo>
                    <a:pt x="3108" y="8347"/>
                    <a:pt x="2894" y="8573"/>
                    <a:pt x="2894" y="8859"/>
                  </a:cubicBezTo>
                  <a:lnTo>
                    <a:pt x="2894" y="9037"/>
                  </a:lnTo>
                  <a:lnTo>
                    <a:pt x="2453" y="9037"/>
                  </a:lnTo>
                  <a:cubicBezTo>
                    <a:pt x="2299" y="9037"/>
                    <a:pt x="2144" y="9156"/>
                    <a:pt x="2120" y="9311"/>
                  </a:cubicBezTo>
                  <a:lnTo>
                    <a:pt x="1965" y="10061"/>
                  </a:lnTo>
                  <a:cubicBezTo>
                    <a:pt x="1953" y="10168"/>
                    <a:pt x="1965" y="10264"/>
                    <a:pt x="2037" y="10347"/>
                  </a:cubicBezTo>
                  <a:cubicBezTo>
                    <a:pt x="2096" y="10418"/>
                    <a:pt x="2203" y="10466"/>
                    <a:pt x="2310" y="10466"/>
                  </a:cubicBezTo>
                  <a:lnTo>
                    <a:pt x="6370" y="10466"/>
                  </a:lnTo>
                  <a:cubicBezTo>
                    <a:pt x="6478" y="10466"/>
                    <a:pt x="6585" y="10418"/>
                    <a:pt x="6644" y="10347"/>
                  </a:cubicBezTo>
                  <a:cubicBezTo>
                    <a:pt x="6704" y="10264"/>
                    <a:pt x="6728" y="10168"/>
                    <a:pt x="6716" y="10061"/>
                  </a:cubicBezTo>
                  <a:lnTo>
                    <a:pt x="6561" y="9311"/>
                  </a:lnTo>
                  <a:cubicBezTo>
                    <a:pt x="6537" y="9156"/>
                    <a:pt x="6382" y="9037"/>
                    <a:pt x="6228" y="9037"/>
                  </a:cubicBezTo>
                  <a:lnTo>
                    <a:pt x="5787" y="9037"/>
                  </a:lnTo>
                  <a:lnTo>
                    <a:pt x="5787" y="8859"/>
                  </a:lnTo>
                  <a:cubicBezTo>
                    <a:pt x="5787" y="8573"/>
                    <a:pt x="5573" y="8347"/>
                    <a:pt x="5287" y="8347"/>
                  </a:cubicBezTo>
                  <a:lnTo>
                    <a:pt x="4811" y="8347"/>
                  </a:lnTo>
                  <a:lnTo>
                    <a:pt x="4811" y="6835"/>
                  </a:lnTo>
                  <a:cubicBezTo>
                    <a:pt x="4989" y="6787"/>
                    <a:pt x="5108" y="6620"/>
                    <a:pt x="5108" y="6430"/>
                  </a:cubicBezTo>
                  <a:lnTo>
                    <a:pt x="5108" y="6323"/>
                  </a:lnTo>
                  <a:cubicBezTo>
                    <a:pt x="5108" y="6251"/>
                    <a:pt x="5073" y="6180"/>
                    <a:pt x="5049" y="6120"/>
                  </a:cubicBezTo>
                  <a:lnTo>
                    <a:pt x="5073" y="6096"/>
                  </a:lnTo>
                  <a:cubicBezTo>
                    <a:pt x="5537" y="5763"/>
                    <a:pt x="5906" y="5358"/>
                    <a:pt x="6204" y="4882"/>
                  </a:cubicBezTo>
                  <a:cubicBezTo>
                    <a:pt x="6228" y="4894"/>
                    <a:pt x="6228" y="4906"/>
                    <a:pt x="6240" y="4930"/>
                  </a:cubicBezTo>
                  <a:cubicBezTo>
                    <a:pt x="6359" y="5049"/>
                    <a:pt x="6525" y="5120"/>
                    <a:pt x="6680" y="5120"/>
                  </a:cubicBezTo>
                  <a:cubicBezTo>
                    <a:pt x="6763" y="5120"/>
                    <a:pt x="6835" y="5108"/>
                    <a:pt x="6894" y="5072"/>
                  </a:cubicBezTo>
                  <a:cubicBezTo>
                    <a:pt x="7192" y="4942"/>
                    <a:pt x="7204" y="4608"/>
                    <a:pt x="7204" y="4477"/>
                  </a:cubicBezTo>
                  <a:cubicBezTo>
                    <a:pt x="7204" y="4394"/>
                    <a:pt x="7132" y="4334"/>
                    <a:pt x="7037" y="4334"/>
                  </a:cubicBezTo>
                  <a:cubicBezTo>
                    <a:pt x="6954" y="4334"/>
                    <a:pt x="6894" y="4406"/>
                    <a:pt x="6894" y="4489"/>
                  </a:cubicBezTo>
                  <a:cubicBezTo>
                    <a:pt x="6894" y="4596"/>
                    <a:pt x="6882" y="4727"/>
                    <a:pt x="6775" y="4787"/>
                  </a:cubicBezTo>
                  <a:cubicBezTo>
                    <a:pt x="6749" y="4800"/>
                    <a:pt x="6718" y="4806"/>
                    <a:pt x="6687" y="4806"/>
                  </a:cubicBezTo>
                  <a:cubicBezTo>
                    <a:pt x="6606" y="4806"/>
                    <a:pt x="6517" y="4767"/>
                    <a:pt x="6466" y="4715"/>
                  </a:cubicBezTo>
                  <a:cubicBezTo>
                    <a:pt x="6406" y="4656"/>
                    <a:pt x="6382" y="4584"/>
                    <a:pt x="6430" y="4489"/>
                  </a:cubicBezTo>
                  <a:cubicBezTo>
                    <a:pt x="6585" y="4191"/>
                    <a:pt x="6894" y="4060"/>
                    <a:pt x="7252" y="3918"/>
                  </a:cubicBezTo>
                  <a:cubicBezTo>
                    <a:pt x="7894" y="3656"/>
                    <a:pt x="8680" y="3334"/>
                    <a:pt x="8680" y="1798"/>
                  </a:cubicBezTo>
                  <a:lnTo>
                    <a:pt x="8680" y="1155"/>
                  </a:lnTo>
                  <a:cubicBezTo>
                    <a:pt x="8692" y="1048"/>
                    <a:pt x="8633" y="941"/>
                    <a:pt x="8561" y="846"/>
                  </a:cubicBezTo>
                  <a:cubicBezTo>
                    <a:pt x="8478" y="762"/>
                    <a:pt x="8347" y="715"/>
                    <a:pt x="8240" y="715"/>
                  </a:cubicBezTo>
                  <a:cubicBezTo>
                    <a:pt x="7894" y="715"/>
                    <a:pt x="7561" y="881"/>
                    <a:pt x="7371" y="1179"/>
                  </a:cubicBezTo>
                  <a:lnTo>
                    <a:pt x="7252" y="1358"/>
                  </a:lnTo>
                  <a:cubicBezTo>
                    <a:pt x="7180" y="1465"/>
                    <a:pt x="7073" y="1524"/>
                    <a:pt x="6954" y="1524"/>
                  </a:cubicBezTo>
                  <a:lnTo>
                    <a:pt x="6954" y="1012"/>
                  </a:lnTo>
                  <a:lnTo>
                    <a:pt x="6990" y="1012"/>
                  </a:lnTo>
                  <a:cubicBezTo>
                    <a:pt x="7144" y="1012"/>
                    <a:pt x="7287" y="881"/>
                    <a:pt x="7287" y="715"/>
                  </a:cubicBezTo>
                  <a:lnTo>
                    <a:pt x="7287" y="298"/>
                  </a:lnTo>
                  <a:cubicBezTo>
                    <a:pt x="7287" y="131"/>
                    <a:pt x="7144" y="0"/>
                    <a:pt x="699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>
              <a:off x="7670981" y="2041871"/>
              <a:ext cx="87182" cy="83076"/>
            </a:xfrm>
            <a:custGeom>
              <a:rect b="b" l="l" r="r" t="t"/>
              <a:pathLst>
                <a:path extrusionOk="0" h="2610" w="2739">
                  <a:moveTo>
                    <a:pt x="1334" y="476"/>
                  </a:moveTo>
                  <a:lnTo>
                    <a:pt x="1572" y="953"/>
                  </a:lnTo>
                  <a:cubicBezTo>
                    <a:pt x="1608" y="1012"/>
                    <a:pt x="1655" y="1036"/>
                    <a:pt x="1715" y="1048"/>
                  </a:cubicBezTo>
                  <a:lnTo>
                    <a:pt x="2251" y="1131"/>
                  </a:lnTo>
                  <a:lnTo>
                    <a:pt x="1893" y="1500"/>
                  </a:lnTo>
                  <a:cubicBezTo>
                    <a:pt x="1846" y="1548"/>
                    <a:pt x="1834" y="1607"/>
                    <a:pt x="1834" y="1667"/>
                  </a:cubicBezTo>
                  <a:lnTo>
                    <a:pt x="1917" y="2203"/>
                  </a:lnTo>
                  <a:lnTo>
                    <a:pt x="1441" y="1941"/>
                  </a:lnTo>
                  <a:cubicBezTo>
                    <a:pt x="1417" y="1929"/>
                    <a:pt x="1381" y="1929"/>
                    <a:pt x="1358" y="1929"/>
                  </a:cubicBezTo>
                  <a:cubicBezTo>
                    <a:pt x="1322" y="1929"/>
                    <a:pt x="1298" y="1929"/>
                    <a:pt x="1262" y="1941"/>
                  </a:cubicBezTo>
                  <a:lnTo>
                    <a:pt x="786" y="2203"/>
                  </a:lnTo>
                  <a:lnTo>
                    <a:pt x="786" y="2203"/>
                  </a:lnTo>
                  <a:lnTo>
                    <a:pt x="881" y="1667"/>
                  </a:lnTo>
                  <a:cubicBezTo>
                    <a:pt x="893" y="1607"/>
                    <a:pt x="869" y="1548"/>
                    <a:pt x="822" y="1500"/>
                  </a:cubicBezTo>
                  <a:lnTo>
                    <a:pt x="429" y="1131"/>
                  </a:lnTo>
                  <a:lnTo>
                    <a:pt x="965" y="1048"/>
                  </a:lnTo>
                  <a:cubicBezTo>
                    <a:pt x="1024" y="1036"/>
                    <a:pt x="1084" y="1012"/>
                    <a:pt x="1108" y="953"/>
                  </a:cubicBezTo>
                  <a:lnTo>
                    <a:pt x="1334" y="476"/>
                  </a:lnTo>
                  <a:close/>
                  <a:moveTo>
                    <a:pt x="1370" y="0"/>
                  </a:moveTo>
                  <a:cubicBezTo>
                    <a:pt x="1298" y="0"/>
                    <a:pt x="1239" y="36"/>
                    <a:pt x="1203" y="95"/>
                  </a:cubicBezTo>
                  <a:lnTo>
                    <a:pt x="881" y="750"/>
                  </a:lnTo>
                  <a:lnTo>
                    <a:pt x="167" y="857"/>
                  </a:lnTo>
                  <a:cubicBezTo>
                    <a:pt x="96" y="869"/>
                    <a:pt x="36" y="917"/>
                    <a:pt x="12" y="976"/>
                  </a:cubicBezTo>
                  <a:cubicBezTo>
                    <a:pt x="0" y="1048"/>
                    <a:pt x="12" y="1107"/>
                    <a:pt x="60" y="1167"/>
                  </a:cubicBezTo>
                  <a:lnTo>
                    <a:pt x="584" y="1679"/>
                  </a:lnTo>
                  <a:lnTo>
                    <a:pt x="465" y="2393"/>
                  </a:lnTo>
                  <a:cubicBezTo>
                    <a:pt x="453" y="2465"/>
                    <a:pt x="477" y="2524"/>
                    <a:pt x="536" y="2572"/>
                  </a:cubicBezTo>
                  <a:cubicBezTo>
                    <a:pt x="568" y="2597"/>
                    <a:pt x="603" y="2609"/>
                    <a:pt x="638" y="2609"/>
                  </a:cubicBezTo>
                  <a:cubicBezTo>
                    <a:pt x="669" y="2609"/>
                    <a:pt x="699" y="2600"/>
                    <a:pt x="727" y="2584"/>
                  </a:cubicBezTo>
                  <a:lnTo>
                    <a:pt x="1370" y="2238"/>
                  </a:lnTo>
                  <a:lnTo>
                    <a:pt x="2012" y="2584"/>
                  </a:lnTo>
                  <a:cubicBezTo>
                    <a:pt x="2036" y="2596"/>
                    <a:pt x="2072" y="2596"/>
                    <a:pt x="2096" y="2596"/>
                  </a:cubicBezTo>
                  <a:cubicBezTo>
                    <a:pt x="2143" y="2596"/>
                    <a:pt x="2179" y="2584"/>
                    <a:pt x="2203" y="2572"/>
                  </a:cubicBezTo>
                  <a:cubicBezTo>
                    <a:pt x="2262" y="2524"/>
                    <a:pt x="2298" y="2465"/>
                    <a:pt x="2274" y="2393"/>
                  </a:cubicBezTo>
                  <a:lnTo>
                    <a:pt x="2155" y="1679"/>
                  </a:lnTo>
                  <a:lnTo>
                    <a:pt x="2679" y="1167"/>
                  </a:lnTo>
                  <a:cubicBezTo>
                    <a:pt x="2727" y="1107"/>
                    <a:pt x="2739" y="1048"/>
                    <a:pt x="2727" y="976"/>
                  </a:cubicBezTo>
                  <a:cubicBezTo>
                    <a:pt x="2715" y="905"/>
                    <a:pt x="2655" y="857"/>
                    <a:pt x="2572" y="857"/>
                  </a:cubicBezTo>
                  <a:lnTo>
                    <a:pt x="1858" y="750"/>
                  </a:lnTo>
                  <a:lnTo>
                    <a:pt x="1536" y="95"/>
                  </a:lnTo>
                  <a:cubicBezTo>
                    <a:pt x="1500" y="36"/>
                    <a:pt x="1441" y="0"/>
                    <a:pt x="1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Google Shape;148;p15"/>
          <p:cNvSpPr/>
          <p:nvPr/>
        </p:nvSpPr>
        <p:spPr>
          <a:xfrm>
            <a:off x="2502598" y="2649525"/>
            <a:ext cx="829200" cy="8160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6300" y="2747022"/>
            <a:ext cx="350200" cy="348626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/>
          <p:nvPr/>
        </p:nvSpPr>
        <p:spPr>
          <a:xfrm>
            <a:off x="2376025" y="3066750"/>
            <a:ext cx="406200" cy="4359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1" name="Google Shape;151;p15"/>
          <p:cNvGrpSpPr/>
          <p:nvPr/>
        </p:nvGrpSpPr>
        <p:grpSpPr>
          <a:xfrm>
            <a:off x="2502598" y="2948982"/>
            <a:ext cx="406213" cy="435832"/>
            <a:chOff x="1327676" y="2910480"/>
            <a:chExt cx="347934" cy="310024"/>
          </a:xfrm>
        </p:grpSpPr>
        <p:sp>
          <p:nvSpPr>
            <p:cNvPr id="152" name="Google Shape;152;p15"/>
            <p:cNvSpPr/>
            <p:nvPr/>
          </p:nvSpPr>
          <p:spPr>
            <a:xfrm>
              <a:off x="1367081" y="3067370"/>
              <a:ext cx="43257" cy="15565"/>
            </a:xfrm>
            <a:custGeom>
              <a:rect b="b" l="l" r="r" t="t"/>
              <a:pathLst>
                <a:path extrusionOk="0" h="489" w="1359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cubicBezTo>
                    <a:pt x="346" y="322"/>
                    <a:pt x="870" y="358"/>
                    <a:pt x="1120" y="477"/>
                  </a:cubicBezTo>
                  <a:cubicBezTo>
                    <a:pt x="1144" y="488"/>
                    <a:pt x="1168" y="488"/>
                    <a:pt x="1191" y="488"/>
                  </a:cubicBezTo>
                  <a:cubicBezTo>
                    <a:pt x="1251" y="488"/>
                    <a:pt x="1310" y="465"/>
                    <a:pt x="1346" y="405"/>
                  </a:cubicBezTo>
                  <a:cubicBezTo>
                    <a:pt x="1358" y="322"/>
                    <a:pt x="1334" y="238"/>
                    <a:pt x="1251" y="191"/>
                  </a:cubicBezTo>
                  <a:cubicBezTo>
                    <a:pt x="882" y="12"/>
                    <a:pt x="191" y="0"/>
                    <a:pt x="167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5"/>
            <p:cNvSpPr/>
            <p:nvPr/>
          </p:nvSpPr>
          <p:spPr>
            <a:xfrm>
              <a:off x="1350402" y="3170436"/>
              <a:ext cx="10663" cy="48541"/>
            </a:xfrm>
            <a:custGeom>
              <a:rect b="b" l="l" r="r" t="t"/>
              <a:pathLst>
                <a:path extrusionOk="0" h="1525" w="335">
                  <a:moveTo>
                    <a:pt x="168" y="1"/>
                  </a:moveTo>
                  <a:cubicBezTo>
                    <a:pt x="84" y="1"/>
                    <a:pt x="1" y="84"/>
                    <a:pt x="1" y="168"/>
                  </a:cubicBezTo>
                  <a:lnTo>
                    <a:pt x="1" y="1358"/>
                  </a:lnTo>
                  <a:cubicBezTo>
                    <a:pt x="1" y="1453"/>
                    <a:pt x="84" y="1525"/>
                    <a:pt x="168" y="1525"/>
                  </a:cubicBezTo>
                  <a:cubicBezTo>
                    <a:pt x="263" y="1525"/>
                    <a:pt x="334" y="1453"/>
                    <a:pt x="334" y="1358"/>
                  </a:cubicBezTo>
                  <a:lnTo>
                    <a:pt x="334" y="168"/>
                  </a:lnTo>
                  <a:cubicBezTo>
                    <a:pt x="334" y="84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5"/>
            <p:cNvSpPr/>
            <p:nvPr/>
          </p:nvSpPr>
          <p:spPr>
            <a:xfrm>
              <a:off x="1327676" y="3040187"/>
              <a:ext cx="201643" cy="180317"/>
            </a:xfrm>
            <a:custGeom>
              <a:rect b="b" l="l" r="r" t="t"/>
              <a:pathLst>
                <a:path extrusionOk="0" h="5665" w="6335">
                  <a:moveTo>
                    <a:pt x="5894" y="628"/>
                  </a:moveTo>
                  <a:lnTo>
                    <a:pt x="5954" y="866"/>
                  </a:lnTo>
                  <a:cubicBezTo>
                    <a:pt x="5977" y="926"/>
                    <a:pt x="5966" y="997"/>
                    <a:pt x="5918" y="1045"/>
                  </a:cubicBezTo>
                  <a:lnTo>
                    <a:pt x="5823" y="1140"/>
                  </a:lnTo>
                  <a:lnTo>
                    <a:pt x="5596" y="914"/>
                  </a:lnTo>
                  <a:lnTo>
                    <a:pt x="5894" y="628"/>
                  </a:lnTo>
                  <a:close/>
                  <a:moveTo>
                    <a:pt x="2941" y="307"/>
                  </a:moveTo>
                  <a:lnTo>
                    <a:pt x="2941" y="961"/>
                  </a:lnTo>
                  <a:cubicBezTo>
                    <a:pt x="2941" y="1057"/>
                    <a:pt x="2906" y="1164"/>
                    <a:pt x="2870" y="1271"/>
                  </a:cubicBezTo>
                  <a:lnTo>
                    <a:pt x="2787" y="1438"/>
                  </a:lnTo>
                  <a:cubicBezTo>
                    <a:pt x="2775" y="1450"/>
                    <a:pt x="2775" y="1473"/>
                    <a:pt x="2775" y="1509"/>
                  </a:cubicBezTo>
                  <a:lnTo>
                    <a:pt x="2775" y="1854"/>
                  </a:lnTo>
                  <a:cubicBezTo>
                    <a:pt x="2775" y="2104"/>
                    <a:pt x="2667" y="2331"/>
                    <a:pt x="2513" y="2485"/>
                  </a:cubicBezTo>
                  <a:cubicBezTo>
                    <a:pt x="2363" y="2635"/>
                    <a:pt x="2165" y="2727"/>
                    <a:pt x="1954" y="2727"/>
                  </a:cubicBezTo>
                  <a:cubicBezTo>
                    <a:pt x="1930" y="2727"/>
                    <a:pt x="1906" y="2726"/>
                    <a:pt x="1882" y="2724"/>
                  </a:cubicBezTo>
                  <a:cubicBezTo>
                    <a:pt x="1417" y="2712"/>
                    <a:pt x="1048" y="2307"/>
                    <a:pt x="1048" y="1819"/>
                  </a:cubicBezTo>
                  <a:lnTo>
                    <a:pt x="1048" y="1521"/>
                  </a:lnTo>
                  <a:cubicBezTo>
                    <a:pt x="1048" y="1497"/>
                    <a:pt x="1048" y="1473"/>
                    <a:pt x="1036" y="1450"/>
                  </a:cubicBezTo>
                  <a:lnTo>
                    <a:pt x="929" y="1259"/>
                  </a:lnTo>
                  <a:cubicBezTo>
                    <a:pt x="905" y="1176"/>
                    <a:pt x="870" y="1104"/>
                    <a:pt x="870" y="1021"/>
                  </a:cubicBezTo>
                  <a:lnTo>
                    <a:pt x="870" y="997"/>
                  </a:lnTo>
                  <a:cubicBezTo>
                    <a:pt x="870" y="616"/>
                    <a:pt x="1179" y="307"/>
                    <a:pt x="1572" y="307"/>
                  </a:cubicBezTo>
                  <a:close/>
                  <a:moveTo>
                    <a:pt x="2275" y="2986"/>
                  </a:moveTo>
                  <a:cubicBezTo>
                    <a:pt x="2286" y="3045"/>
                    <a:pt x="2298" y="3081"/>
                    <a:pt x="2310" y="3117"/>
                  </a:cubicBezTo>
                  <a:lnTo>
                    <a:pt x="2167" y="3259"/>
                  </a:lnTo>
                  <a:cubicBezTo>
                    <a:pt x="2102" y="3325"/>
                    <a:pt x="2013" y="3358"/>
                    <a:pt x="1923" y="3358"/>
                  </a:cubicBezTo>
                  <a:cubicBezTo>
                    <a:pt x="1834" y="3358"/>
                    <a:pt x="1745" y="3325"/>
                    <a:pt x="1679" y="3259"/>
                  </a:cubicBezTo>
                  <a:lnTo>
                    <a:pt x="1536" y="3128"/>
                  </a:lnTo>
                  <a:cubicBezTo>
                    <a:pt x="1560" y="3081"/>
                    <a:pt x="1572" y="3045"/>
                    <a:pt x="1572" y="2986"/>
                  </a:cubicBezTo>
                  <a:cubicBezTo>
                    <a:pt x="1679" y="3009"/>
                    <a:pt x="1775" y="3045"/>
                    <a:pt x="1882" y="3045"/>
                  </a:cubicBezTo>
                  <a:lnTo>
                    <a:pt x="1917" y="3045"/>
                  </a:lnTo>
                  <a:cubicBezTo>
                    <a:pt x="2036" y="3045"/>
                    <a:pt x="2167" y="3021"/>
                    <a:pt x="2275" y="2986"/>
                  </a:cubicBezTo>
                  <a:close/>
                  <a:moveTo>
                    <a:pt x="6162" y="0"/>
                  </a:moveTo>
                  <a:cubicBezTo>
                    <a:pt x="6120" y="0"/>
                    <a:pt x="6079" y="15"/>
                    <a:pt x="6049" y="45"/>
                  </a:cubicBezTo>
                  <a:lnTo>
                    <a:pt x="2906" y="3021"/>
                  </a:lnTo>
                  <a:cubicBezTo>
                    <a:pt x="2882" y="3057"/>
                    <a:pt x="2834" y="3069"/>
                    <a:pt x="2787" y="3069"/>
                  </a:cubicBezTo>
                  <a:lnTo>
                    <a:pt x="2763" y="3069"/>
                  </a:lnTo>
                  <a:cubicBezTo>
                    <a:pt x="2656" y="3069"/>
                    <a:pt x="2584" y="2997"/>
                    <a:pt x="2584" y="2890"/>
                  </a:cubicBezTo>
                  <a:lnTo>
                    <a:pt x="2584" y="2843"/>
                  </a:lnTo>
                  <a:cubicBezTo>
                    <a:pt x="2644" y="2819"/>
                    <a:pt x="2679" y="2771"/>
                    <a:pt x="2727" y="2724"/>
                  </a:cubicBezTo>
                  <a:cubicBezTo>
                    <a:pt x="2965" y="2497"/>
                    <a:pt x="3084" y="2200"/>
                    <a:pt x="3084" y="1878"/>
                  </a:cubicBezTo>
                  <a:lnTo>
                    <a:pt x="3084" y="1581"/>
                  </a:lnTo>
                  <a:lnTo>
                    <a:pt x="3144" y="1450"/>
                  </a:lnTo>
                  <a:cubicBezTo>
                    <a:pt x="3215" y="1307"/>
                    <a:pt x="3251" y="1152"/>
                    <a:pt x="3251" y="997"/>
                  </a:cubicBezTo>
                  <a:lnTo>
                    <a:pt x="3251" y="176"/>
                  </a:lnTo>
                  <a:cubicBezTo>
                    <a:pt x="3251" y="92"/>
                    <a:pt x="3179" y="21"/>
                    <a:pt x="3084" y="21"/>
                  </a:cubicBezTo>
                  <a:lnTo>
                    <a:pt x="1548" y="21"/>
                  </a:lnTo>
                  <a:cubicBezTo>
                    <a:pt x="1001" y="21"/>
                    <a:pt x="536" y="461"/>
                    <a:pt x="536" y="1033"/>
                  </a:cubicBezTo>
                  <a:lnTo>
                    <a:pt x="536" y="1045"/>
                  </a:lnTo>
                  <a:cubicBezTo>
                    <a:pt x="536" y="1176"/>
                    <a:pt x="572" y="1295"/>
                    <a:pt x="632" y="1414"/>
                  </a:cubicBezTo>
                  <a:lnTo>
                    <a:pt x="703" y="1581"/>
                  </a:lnTo>
                  <a:lnTo>
                    <a:pt x="703" y="1831"/>
                  </a:lnTo>
                  <a:cubicBezTo>
                    <a:pt x="703" y="2247"/>
                    <a:pt x="917" y="2616"/>
                    <a:pt x="1215" y="2843"/>
                  </a:cubicBezTo>
                  <a:lnTo>
                    <a:pt x="1215" y="2997"/>
                  </a:lnTo>
                  <a:cubicBezTo>
                    <a:pt x="1215" y="3069"/>
                    <a:pt x="1155" y="3140"/>
                    <a:pt x="1072" y="3176"/>
                  </a:cubicBezTo>
                  <a:lnTo>
                    <a:pt x="501" y="3343"/>
                  </a:lnTo>
                  <a:cubicBezTo>
                    <a:pt x="215" y="3414"/>
                    <a:pt x="0" y="3676"/>
                    <a:pt x="0" y="3974"/>
                  </a:cubicBezTo>
                  <a:lnTo>
                    <a:pt x="0" y="5462"/>
                  </a:lnTo>
                  <a:cubicBezTo>
                    <a:pt x="0" y="5557"/>
                    <a:pt x="84" y="5629"/>
                    <a:pt x="167" y="5629"/>
                  </a:cubicBezTo>
                  <a:cubicBezTo>
                    <a:pt x="262" y="5629"/>
                    <a:pt x="334" y="5557"/>
                    <a:pt x="334" y="5462"/>
                  </a:cubicBezTo>
                  <a:lnTo>
                    <a:pt x="334" y="3974"/>
                  </a:lnTo>
                  <a:cubicBezTo>
                    <a:pt x="334" y="3831"/>
                    <a:pt x="441" y="3676"/>
                    <a:pt x="584" y="3640"/>
                  </a:cubicBezTo>
                  <a:lnTo>
                    <a:pt x="1167" y="3474"/>
                  </a:lnTo>
                  <a:cubicBezTo>
                    <a:pt x="1215" y="3450"/>
                    <a:pt x="1251" y="3438"/>
                    <a:pt x="1298" y="3414"/>
                  </a:cubicBezTo>
                  <a:lnTo>
                    <a:pt x="1405" y="3521"/>
                  </a:lnTo>
                  <a:cubicBezTo>
                    <a:pt x="1536" y="3652"/>
                    <a:pt x="1703" y="3712"/>
                    <a:pt x="1882" y="3712"/>
                  </a:cubicBezTo>
                  <a:cubicBezTo>
                    <a:pt x="2060" y="3712"/>
                    <a:pt x="2227" y="3652"/>
                    <a:pt x="2358" y="3521"/>
                  </a:cubicBezTo>
                  <a:lnTo>
                    <a:pt x="2501" y="3367"/>
                  </a:lnTo>
                  <a:cubicBezTo>
                    <a:pt x="2584" y="3402"/>
                    <a:pt x="2656" y="3426"/>
                    <a:pt x="2727" y="3426"/>
                  </a:cubicBezTo>
                  <a:lnTo>
                    <a:pt x="2763" y="3426"/>
                  </a:lnTo>
                  <a:cubicBezTo>
                    <a:pt x="2894" y="3426"/>
                    <a:pt x="3013" y="3378"/>
                    <a:pt x="3096" y="3295"/>
                  </a:cubicBezTo>
                  <a:lnTo>
                    <a:pt x="5334" y="1176"/>
                  </a:lnTo>
                  <a:lnTo>
                    <a:pt x="5561" y="1402"/>
                  </a:lnTo>
                  <a:lnTo>
                    <a:pt x="2965" y="3986"/>
                  </a:lnTo>
                  <a:cubicBezTo>
                    <a:pt x="2798" y="4152"/>
                    <a:pt x="2715" y="4367"/>
                    <a:pt x="2715" y="4581"/>
                  </a:cubicBezTo>
                  <a:lnTo>
                    <a:pt x="2715" y="5498"/>
                  </a:lnTo>
                  <a:cubicBezTo>
                    <a:pt x="2715" y="5581"/>
                    <a:pt x="2787" y="5664"/>
                    <a:pt x="2882" y="5664"/>
                  </a:cubicBezTo>
                  <a:cubicBezTo>
                    <a:pt x="2965" y="5664"/>
                    <a:pt x="3037" y="5581"/>
                    <a:pt x="3037" y="5498"/>
                  </a:cubicBezTo>
                  <a:lnTo>
                    <a:pt x="3037" y="4581"/>
                  </a:lnTo>
                  <a:cubicBezTo>
                    <a:pt x="3037" y="4450"/>
                    <a:pt x="3096" y="4319"/>
                    <a:pt x="3191" y="4212"/>
                  </a:cubicBezTo>
                  <a:lnTo>
                    <a:pt x="6096" y="1307"/>
                  </a:lnTo>
                  <a:cubicBezTo>
                    <a:pt x="6216" y="1200"/>
                    <a:pt x="6275" y="997"/>
                    <a:pt x="6227" y="831"/>
                  </a:cubicBezTo>
                  <a:lnTo>
                    <a:pt x="6168" y="378"/>
                  </a:lnTo>
                  <a:lnTo>
                    <a:pt x="6275" y="271"/>
                  </a:lnTo>
                  <a:cubicBezTo>
                    <a:pt x="6335" y="211"/>
                    <a:pt x="6335" y="104"/>
                    <a:pt x="6275" y="45"/>
                  </a:cubicBezTo>
                  <a:cubicBezTo>
                    <a:pt x="6245" y="15"/>
                    <a:pt x="6204" y="0"/>
                    <a:pt x="6162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5"/>
            <p:cNvSpPr/>
            <p:nvPr/>
          </p:nvSpPr>
          <p:spPr>
            <a:xfrm>
              <a:off x="1470179" y="2910480"/>
              <a:ext cx="205431" cy="173601"/>
            </a:xfrm>
            <a:custGeom>
              <a:rect b="b" l="l" r="r" t="t"/>
              <a:pathLst>
                <a:path extrusionOk="0" h="5454" w="6454">
                  <a:moveTo>
                    <a:pt x="500" y="0"/>
                  </a:moveTo>
                  <a:cubicBezTo>
                    <a:pt x="215" y="0"/>
                    <a:pt x="0" y="226"/>
                    <a:pt x="0" y="512"/>
                  </a:cubicBezTo>
                  <a:lnTo>
                    <a:pt x="0" y="4822"/>
                  </a:lnTo>
                  <a:cubicBezTo>
                    <a:pt x="0" y="4917"/>
                    <a:pt x="72" y="4989"/>
                    <a:pt x="155" y="4989"/>
                  </a:cubicBezTo>
                  <a:cubicBezTo>
                    <a:pt x="250" y="4989"/>
                    <a:pt x="322" y="4917"/>
                    <a:pt x="322" y="4822"/>
                  </a:cubicBezTo>
                  <a:lnTo>
                    <a:pt x="322" y="512"/>
                  </a:lnTo>
                  <a:cubicBezTo>
                    <a:pt x="322" y="405"/>
                    <a:pt x="393" y="322"/>
                    <a:pt x="500" y="322"/>
                  </a:cubicBezTo>
                  <a:lnTo>
                    <a:pt x="5953" y="322"/>
                  </a:lnTo>
                  <a:cubicBezTo>
                    <a:pt x="6049" y="322"/>
                    <a:pt x="6132" y="405"/>
                    <a:pt x="6132" y="512"/>
                  </a:cubicBezTo>
                  <a:lnTo>
                    <a:pt x="6132" y="4941"/>
                  </a:lnTo>
                  <a:cubicBezTo>
                    <a:pt x="6132" y="5048"/>
                    <a:pt x="6049" y="5120"/>
                    <a:pt x="5953" y="5120"/>
                  </a:cubicBezTo>
                  <a:lnTo>
                    <a:pt x="2298" y="5120"/>
                  </a:lnTo>
                  <a:cubicBezTo>
                    <a:pt x="2215" y="5120"/>
                    <a:pt x="2131" y="5191"/>
                    <a:pt x="2131" y="5287"/>
                  </a:cubicBezTo>
                  <a:cubicBezTo>
                    <a:pt x="2131" y="5370"/>
                    <a:pt x="2215" y="5453"/>
                    <a:pt x="2298" y="5453"/>
                  </a:cubicBezTo>
                  <a:lnTo>
                    <a:pt x="5953" y="5453"/>
                  </a:lnTo>
                  <a:cubicBezTo>
                    <a:pt x="6227" y="5453"/>
                    <a:pt x="6453" y="5227"/>
                    <a:pt x="6453" y="4941"/>
                  </a:cubicBezTo>
                  <a:lnTo>
                    <a:pt x="6453" y="512"/>
                  </a:lnTo>
                  <a:cubicBezTo>
                    <a:pt x="6453" y="226"/>
                    <a:pt x="6215" y="0"/>
                    <a:pt x="5953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5"/>
            <p:cNvSpPr/>
            <p:nvPr/>
          </p:nvSpPr>
          <p:spPr>
            <a:xfrm>
              <a:off x="1497075" y="2942692"/>
              <a:ext cx="152370" cy="96668"/>
            </a:xfrm>
            <a:custGeom>
              <a:rect b="b" l="l" r="r" t="t"/>
              <a:pathLst>
                <a:path extrusionOk="0" h="3037" w="4787">
                  <a:moveTo>
                    <a:pt x="3751" y="0"/>
                  </a:moveTo>
                  <a:cubicBezTo>
                    <a:pt x="3656" y="0"/>
                    <a:pt x="3584" y="72"/>
                    <a:pt x="3584" y="167"/>
                  </a:cubicBezTo>
                  <a:cubicBezTo>
                    <a:pt x="3584" y="250"/>
                    <a:pt x="3656" y="334"/>
                    <a:pt x="3751" y="334"/>
                  </a:cubicBezTo>
                  <a:lnTo>
                    <a:pt x="4215" y="334"/>
                  </a:lnTo>
                  <a:lnTo>
                    <a:pt x="2465" y="2072"/>
                  </a:lnTo>
                  <a:lnTo>
                    <a:pt x="1727" y="1322"/>
                  </a:lnTo>
                  <a:cubicBezTo>
                    <a:pt x="1697" y="1292"/>
                    <a:pt x="1656" y="1277"/>
                    <a:pt x="1614" y="1277"/>
                  </a:cubicBezTo>
                  <a:cubicBezTo>
                    <a:pt x="1572" y="1277"/>
                    <a:pt x="1531" y="1292"/>
                    <a:pt x="1501" y="1322"/>
                  </a:cubicBezTo>
                  <a:lnTo>
                    <a:pt x="60" y="2774"/>
                  </a:lnTo>
                  <a:cubicBezTo>
                    <a:pt x="1" y="2834"/>
                    <a:pt x="1" y="2929"/>
                    <a:pt x="60" y="2989"/>
                  </a:cubicBezTo>
                  <a:cubicBezTo>
                    <a:pt x="84" y="3024"/>
                    <a:pt x="132" y="3036"/>
                    <a:pt x="179" y="3036"/>
                  </a:cubicBezTo>
                  <a:cubicBezTo>
                    <a:pt x="227" y="3036"/>
                    <a:pt x="251" y="3024"/>
                    <a:pt x="298" y="2989"/>
                  </a:cubicBezTo>
                  <a:lnTo>
                    <a:pt x="1632" y="1655"/>
                  </a:lnTo>
                  <a:lnTo>
                    <a:pt x="2382" y="2393"/>
                  </a:lnTo>
                  <a:cubicBezTo>
                    <a:pt x="2412" y="2423"/>
                    <a:pt x="2453" y="2438"/>
                    <a:pt x="2495" y="2438"/>
                  </a:cubicBezTo>
                  <a:cubicBezTo>
                    <a:pt x="2537" y="2438"/>
                    <a:pt x="2578" y="2423"/>
                    <a:pt x="2608" y="2393"/>
                  </a:cubicBezTo>
                  <a:lnTo>
                    <a:pt x="4465" y="536"/>
                  </a:lnTo>
                  <a:lnTo>
                    <a:pt x="4465" y="1000"/>
                  </a:lnTo>
                  <a:cubicBezTo>
                    <a:pt x="4465" y="1084"/>
                    <a:pt x="4537" y="1167"/>
                    <a:pt x="4632" y="1167"/>
                  </a:cubicBezTo>
                  <a:cubicBezTo>
                    <a:pt x="4715" y="1167"/>
                    <a:pt x="4787" y="1084"/>
                    <a:pt x="4787" y="1000"/>
                  </a:cubicBezTo>
                  <a:lnTo>
                    <a:pt x="4787" y="155"/>
                  </a:lnTo>
                  <a:cubicBezTo>
                    <a:pt x="4751" y="72"/>
                    <a:pt x="4692" y="0"/>
                    <a:pt x="4596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7" name="Google Shape;157;p15"/>
          <p:cNvSpPr/>
          <p:nvPr/>
        </p:nvSpPr>
        <p:spPr>
          <a:xfrm>
            <a:off x="4146348" y="1580475"/>
            <a:ext cx="829200" cy="8160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5"/>
          <p:cNvSpPr/>
          <p:nvPr/>
        </p:nvSpPr>
        <p:spPr>
          <a:xfrm>
            <a:off x="5794523" y="2649525"/>
            <a:ext cx="829200" cy="8160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5"/>
          <p:cNvSpPr/>
          <p:nvPr/>
        </p:nvSpPr>
        <p:spPr>
          <a:xfrm>
            <a:off x="7414023" y="2163750"/>
            <a:ext cx="829200" cy="8160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5"/>
          <p:cNvSpPr/>
          <p:nvPr/>
        </p:nvSpPr>
        <p:spPr>
          <a:xfrm>
            <a:off x="4101825" y="1951900"/>
            <a:ext cx="406200" cy="3975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5"/>
          <p:cNvSpPr/>
          <p:nvPr/>
        </p:nvSpPr>
        <p:spPr>
          <a:xfrm>
            <a:off x="4146351" y="1969946"/>
            <a:ext cx="364003" cy="361405"/>
          </a:xfrm>
          <a:custGeom>
            <a:rect b="b" l="l" r="r" t="t"/>
            <a:pathLst>
              <a:path extrusionOk="0" h="11408" w="11490">
                <a:moveTo>
                  <a:pt x="9311" y="394"/>
                </a:moveTo>
                <a:lnTo>
                  <a:pt x="11073" y="2144"/>
                </a:lnTo>
                <a:lnTo>
                  <a:pt x="10537" y="2680"/>
                </a:lnTo>
                <a:lnTo>
                  <a:pt x="10513" y="2668"/>
                </a:lnTo>
                <a:lnTo>
                  <a:pt x="8799" y="942"/>
                </a:lnTo>
                <a:lnTo>
                  <a:pt x="9311" y="394"/>
                </a:lnTo>
                <a:close/>
                <a:moveTo>
                  <a:pt x="2846" y="1299"/>
                </a:moveTo>
                <a:lnTo>
                  <a:pt x="3000" y="1465"/>
                </a:lnTo>
                <a:cubicBezTo>
                  <a:pt x="3228" y="1693"/>
                  <a:pt x="3531" y="1812"/>
                  <a:pt x="3838" y="1812"/>
                </a:cubicBezTo>
                <a:cubicBezTo>
                  <a:pt x="3852" y="1812"/>
                  <a:pt x="3867" y="1811"/>
                  <a:pt x="3881" y="1811"/>
                </a:cubicBezTo>
                <a:cubicBezTo>
                  <a:pt x="4524" y="1775"/>
                  <a:pt x="5334" y="1704"/>
                  <a:pt x="5763" y="1596"/>
                </a:cubicBezTo>
                <a:cubicBezTo>
                  <a:pt x="5775" y="1608"/>
                  <a:pt x="5798" y="1656"/>
                  <a:pt x="5834" y="1692"/>
                </a:cubicBezTo>
                <a:cubicBezTo>
                  <a:pt x="5858" y="1835"/>
                  <a:pt x="5798" y="1989"/>
                  <a:pt x="5667" y="2073"/>
                </a:cubicBezTo>
                <a:lnTo>
                  <a:pt x="4715" y="2466"/>
                </a:lnTo>
                <a:cubicBezTo>
                  <a:pt x="4655" y="2477"/>
                  <a:pt x="4632" y="2537"/>
                  <a:pt x="4608" y="2585"/>
                </a:cubicBezTo>
                <a:cubicBezTo>
                  <a:pt x="4596" y="2644"/>
                  <a:pt x="4608" y="2704"/>
                  <a:pt x="4655" y="2728"/>
                </a:cubicBezTo>
                <a:lnTo>
                  <a:pt x="5513" y="3597"/>
                </a:lnTo>
                <a:lnTo>
                  <a:pt x="5227" y="3894"/>
                </a:lnTo>
                <a:lnTo>
                  <a:pt x="4929" y="3597"/>
                </a:lnTo>
                <a:cubicBezTo>
                  <a:pt x="4899" y="3567"/>
                  <a:pt x="4852" y="3552"/>
                  <a:pt x="4806" y="3552"/>
                </a:cubicBezTo>
                <a:cubicBezTo>
                  <a:pt x="4760" y="3552"/>
                  <a:pt x="4715" y="3567"/>
                  <a:pt x="4691" y="3597"/>
                </a:cubicBezTo>
                <a:cubicBezTo>
                  <a:pt x="4632" y="3656"/>
                  <a:pt x="4632" y="3775"/>
                  <a:pt x="4691" y="3835"/>
                </a:cubicBezTo>
                <a:lnTo>
                  <a:pt x="4989" y="4132"/>
                </a:lnTo>
                <a:lnTo>
                  <a:pt x="4691" y="4430"/>
                </a:lnTo>
                <a:lnTo>
                  <a:pt x="4191" y="3930"/>
                </a:lnTo>
                <a:cubicBezTo>
                  <a:pt x="4161" y="3900"/>
                  <a:pt x="4117" y="3885"/>
                  <a:pt x="4072" y="3885"/>
                </a:cubicBezTo>
                <a:cubicBezTo>
                  <a:pt x="4027" y="3885"/>
                  <a:pt x="3983" y="3900"/>
                  <a:pt x="3953" y="3930"/>
                </a:cubicBezTo>
                <a:cubicBezTo>
                  <a:pt x="3893" y="3990"/>
                  <a:pt x="3893" y="4109"/>
                  <a:pt x="3953" y="4168"/>
                </a:cubicBezTo>
                <a:lnTo>
                  <a:pt x="4441" y="4668"/>
                </a:lnTo>
                <a:lnTo>
                  <a:pt x="4143" y="4966"/>
                </a:lnTo>
                <a:lnTo>
                  <a:pt x="3846" y="4668"/>
                </a:lnTo>
                <a:cubicBezTo>
                  <a:pt x="3822" y="4638"/>
                  <a:pt x="3777" y="4624"/>
                  <a:pt x="3731" y="4624"/>
                </a:cubicBezTo>
                <a:cubicBezTo>
                  <a:pt x="3685" y="4624"/>
                  <a:pt x="3637" y="4638"/>
                  <a:pt x="3608" y="4668"/>
                </a:cubicBezTo>
                <a:cubicBezTo>
                  <a:pt x="3548" y="4728"/>
                  <a:pt x="3548" y="4847"/>
                  <a:pt x="3608" y="4906"/>
                </a:cubicBezTo>
                <a:lnTo>
                  <a:pt x="3905" y="5204"/>
                </a:lnTo>
                <a:lnTo>
                  <a:pt x="3608" y="5502"/>
                </a:lnTo>
                <a:lnTo>
                  <a:pt x="1976" y="3859"/>
                </a:lnTo>
                <a:cubicBezTo>
                  <a:pt x="1929" y="3811"/>
                  <a:pt x="1881" y="3751"/>
                  <a:pt x="1857" y="3680"/>
                </a:cubicBezTo>
                <a:cubicBezTo>
                  <a:pt x="1822" y="3620"/>
                  <a:pt x="1810" y="3549"/>
                  <a:pt x="1810" y="3478"/>
                </a:cubicBezTo>
                <a:cubicBezTo>
                  <a:pt x="1798" y="3335"/>
                  <a:pt x="1750" y="3216"/>
                  <a:pt x="1667" y="3132"/>
                </a:cubicBezTo>
                <a:lnTo>
                  <a:pt x="1334" y="2799"/>
                </a:lnTo>
                <a:lnTo>
                  <a:pt x="2846" y="1299"/>
                </a:lnTo>
                <a:close/>
                <a:moveTo>
                  <a:pt x="7882" y="5954"/>
                </a:moveTo>
                <a:lnTo>
                  <a:pt x="9525" y="7597"/>
                </a:lnTo>
                <a:cubicBezTo>
                  <a:pt x="9620" y="7704"/>
                  <a:pt x="9680" y="7835"/>
                  <a:pt x="9680" y="7966"/>
                </a:cubicBezTo>
                <a:cubicBezTo>
                  <a:pt x="9680" y="8026"/>
                  <a:pt x="9704" y="8085"/>
                  <a:pt x="9727" y="8145"/>
                </a:cubicBezTo>
                <a:cubicBezTo>
                  <a:pt x="9763" y="8204"/>
                  <a:pt x="9787" y="8252"/>
                  <a:pt x="9835" y="8300"/>
                </a:cubicBezTo>
                <a:lnTo>
                  <a:pt x="10156" y="8621"/>
                </a:lnTo>
                <a:lnTo>
                  <a:pt x="8680" y="10145"/>
                </a:lnTo>
                <a:lnTo>
                  <a:pt x="8513" y="9978"/>
                </a:lnTo>
                <a:cubicBezTo>
                  <a:pt x="8286" y="9751"/>
                  <a:pt x="7993" y="9632"/>
                  <a:pt x="7677" y="9632"/>
                </a:cubicBezTo>
                <a:cubicBezTo>
                  <a:pt x="7662" y="9632"/>
                  <a:pt x="7647" y="9633"/>
                  <a:pt x="7632" y="9633"/>
                </a:cubicBezTo>
                <a:cubicBezTo>
                  <a:pt x="6989" y="9669"/>
                  <a:pt x="6179" y="9740"/>
                  <a:pt x="5763" y="9847"/>
                </a:cubicBezTo>
                <a:cubicBezTo>
                  <a:pt x="5739" y="9824"/>
                  <a:pt x="5715" y="9788"/>
                  <a:pt x="5679" y="9752"/>
                </a:cubicBezTo>
                <a:cubicBezTo>
                  <a:pt x="5656" y="9609"/>
                  <a:pt x="5715" y="9455"/>
                  <a:pt x="5846" y="9371"/>
                </a:cubicBezTo>
                <a:lnTo>
                  <a:pt x="6799" y="8978"/>
                </a:lnTo>
                <a:cubicBezTo>
                  <a:pt x="6858" y="8966"/>
                  <a:pt x="6894" y="8907"/>
                  <a:pt x="6906" y="8859"/>
                </a:cubicBezTo>
                <a:cubicBezTo>
                  <a:pt x="6918" y="8800"/>
                  <a:pt x="6906" y="8740"/>
                  <a:pt x="6858" y="8716"/>
                </a:cubicBezTo>
                <a:lnTo>
                  <a:pt x="6001" y="7847"/>
                </a:lnTo>
                <a:lnTo>
                  <a:pt x="6298" y="7550"/>
                </a:lnTo>
                <a:lnTo>
                  <a:pt x="6596" y="7847"/>
                </a:lnTo>
                <a:cubicBezTo>
                  <a:pt x="6620" y="7883"/>
                  <a:pt x="6668" y="7895"/>
                  <a:pt x="6715" y="7895"/>
                </a:cubicBezTo>
                <a:cubicBezTo>
                  <a:pt x="6751" y="7895"/>
                  <a:pt x="6799" y="7883"/>
                  <a:pt x="6834" y="7847"/>
                </a:cubicBezTo>
                <a:cubicBezTo>
                  <a:pt x="6894" y="7788"/>
                  <a:pt x="6894" y="7669"/>
                  <a:pt x="6834" y="7609"/>
                </a:cubicBezTo>
                <a:lnTo>
                  <a:pt x="6537" y="7311"/>
                </a:lnTo>
                <a:lnTo>
                  <a:pt x="6834" y="7014"/>
                </a:lnTo>
                <a:lnTo>
                  <a:pt x="7322" y="7502"/>
                </a:lnTo>
                <a:cubicBezTo>
                  <a:pt x="7346" y="7538"/>
                  <a:pt x="7394" y="7550"/>
                  <a:pt x="7441" y="7550"/>
                </a:cubicBezTo>
                <a:cubicBezTo>
                  <a:pt x="7477" y="7550"/>
                  <a:pt x="7525" y="7538"/>
                  <a:pt x="7561" y="7502"/>
                </a:cubicBezTo>
                <a:cubicBezTo>
                  <a:pt x="7620" y="7442"/>
                  <a:pt x="7620" y="7323"/>
                  <a:pt x="7561" y="7264"/>
                </a:cubicBezTo>
                <a:lnTo>
                  <a:pt x="7072" y="6776"/>
                </a:lnTo>
                <a:lnTo>
                  <a:pt x="7263" y="6585"/>
                </a:lnTo>
                <a:lnTo>
                  <a:pt x="7346" y="6490"/>
                </a:lnTo>
                <a:lnTo>
                  <a:pt x="7644" y="6788"/>
                </a:lnTo>
                <a:cubicBezTo>
                  <a:pt x="7680" y="6823"/>
                  <a:pt x="7715" y="6835"/>
                  <a:pt x="7763" y="6835"/>
                </a:cubicBezTo>
                <a:cubicBezTo>
                  <a:pt x="7811" y="6835"/>
                  <a:pt x="7858" y="6823"/>
                  <a:pt x="7882" y="6788"/>
                </a:cubicBezTo>
                <a:cubicBezTo>
                  <a:pt x="7942" y="6728"/>
                  <a:pt x="7942" y="6609"/>
                  <a:pt x="7882" y="6549"/>
                </a:cubicBezTo>
                <a:lnTo>
                  <a:pt x="7584" y="6252"/>
                </a:lnTo>
                <a:lnTo>
                  <a:pt x="7882" y="5954"/>
                </a:lnTo>
                <a:close/>
                <a:moveTo>
                  <a:pt x="964" y="8752"/>
                </a:moveTo>
                <a:lnTo>
                  <a:pt x="976" y="8776"/>
                </a:lnTo>
                <a:lnTo>
                  <a:pt x="2703" y="10502"/>
                </a:lnTo>
                <a:lnTo>
                  <a:pt x="2191" y="11050"/>
                </a:lnTo>
                <a:lnTo>
                  <a:pt x="429" y="9288"/>
                </a:lnTo>
                <a:lnTo>
                  <a:pt x="964" y="8752"/>
                </a:lnTo>
                <a:close/>
                <a:moveTo>
                  <a:pt x="10537" y="8752"/>
                </a:moveTo>
                <a:lnTo>
                  <a:pt x="11073" y="9288"/>
                </a:lnTo>
                <a:lnTo>
                  <a:pt x="9311" y="11050"/>
                </a:lnTo>
                <a:lnTo>
                  <a:pt x="8775" y="10514"/>
                </a:lnTo>
                <a:lnTo>
                  <a:pt x="8799" y="10490"/>
                </a:lnTo>
                <a:lnTo>
                  <a:pt x="10525" y="8764"/>
                </a:lnTo>
                <a:lnTo>
                  <a:pt x="10537" y="8752"/>
                </a:lnTo>
                <a:close/>
                <a:moveTo>
                  <a:pt x="2203" y="1"/>
                </a:moveTo>
                <a:cubicBezTo>
                  <a:pt x="2155" y="1"/>
                  <a:pt x="2107" y="13"/>
                  <a:pt x="2084" y="49"/>
                </a:cubicBezTo>
                <a:lnTo>
                  <a:pt x="1429" y="703"/>
                </a:lnTo>
                <a:cubicBezTo>
                  <a:pt x="1369" y="763"/>
                  <a:pt x="1369" y="882"/>
                  <a:pt x="1429" y="942"/>
                </a:cubicBezTo>
                <a:cubicBezTo>
                  <a:pt x="1459" y="971"/>
                  <a:pt x="1503" y="986"/>
                  <a:pt x="1548" y="986"/>
                </a:cubicBezTo>
                <a:cubicBezTo>
                  <a:pt x="1592" y="986"/>
                  <a:pt x="1637" y="971"/>
                  <a:pt x="1667" y="942"/>
                </a:cubicBezTo>
                <a:lnTo>
                  <a:pt x="2203" y="406"/>
                </a:lnTo>
                <a:lnTo>
                  <a:pt x="2738" y="942"/>
                </a:lnTo>
                <a:lnTo>
                  <a:pt x="2727" y="953"/>
                </a:lnTo>
                <a:lnTo>
                  <a:pt x="964" y="2668"/>
                </a:lnTo>
                <a:lnTo>
                  <a:pt x="953" y="2680"/>
                </a:lnTo>
                <a:lnTo>
                  <a:pt x="417" y="2144"/>
                </a:lnTo>
                <a:lnTo>
                  <a:pt x="1155" y="1406"/>
                </a:lnTo>
                <a:cubicBezTo>
                  <a:pt x="1214" y="1346"/>
                  <a:pt x="1214" y="1227"/>
                  <a:pt x="1155" y="1168"/>
                </a:cubicBezTo>
                <a:cubicBezTo>
                  <a:pt x="1125" y="1138"/>
                  <a:pt x="1081" y="1123"/>
                  <a:pt x="1036" y="1123"/>
                </a:cubicBezTo>
                <a:cubicBezTo>
                  <a:pt x="991" y="1123"/>
                  <a:pt x="947" y="1138"/>
                  <a:pt x="917" y="1168"/>
                </a:cubicBezTo>
                <a:lnTo>
                  <a:pt x="60" y="2025"/>
                </a:lnTo>
                <a:cubicBezTo>
                  <a:pt x="24" y="2061"/>
                  <a:pt x="12" y="2096"/>
                  <a:pt x="12" y="2144"/>
                </a:cubicBezTo>
                <a:cubicBezTo>
                  <a:pt x="12" y="2192"/>
                  <a:pt x="24" y="2239"/>
                  <a:pt x="60" y="2263"/>
                </a:cubicBezTo>
                <a:lnTo>
                  <a:pt x="833" y="3037"/>
                </a:lnTo>
                <a:cubicBezTo>
                  <a:pt x="857" y="3073"/>
                  <a:pt x="905" y="3085"/>
                  <a:pt x="953" y="3085"/>
                </a:cubicBezTo>
                <a:cubicBezTo>
                  <a:pt x="1000" y="3085"/>
                  <a:pt x="1036" y="3073"/>
                  <a:pt x="1072" y="3037"/>
                </a:cubicBezTo>
                <a:lnTo>
                  <a:pt x="1084" y="3025"/>
                </a:lnTo>
                <a:lnTo>
                  <a:pt x="1417" y="3347"/>
                </a:lnTo>
                <a:cubicBezTo>
                  <a:pt x="1441" y="3382"/>
                  <a:pt x="1476" y="3430"/>
                  <a:pt x="1476" y="3466"/>
                </a:cubicBezTo>
                <a:cubicBezTo>
                  <a:pt x="1488" y="3573"/>
                  <a:pt x="1500" y="3692"/>
                  <a:pt x="1548" y="3787"/>
                </a:cubicBezTo>
                <a:cubicBezTo>
                  <a:pt x="1595" y="3882"/>
                  <a:pt x="1655" y="3978"/>
                  <a:pt x="1738" y="4049"/>
                </a:cubicBezTo>
                <a:lnTo>
                  <a:pt x="3381" y="5692"/>
                </a:lnTo>
                <a:lnTo>
                  <a:pt x="2691" y="6371"/>
                </a:lnTo>
                <a:lnTo>
                  <a:pt x="2393" y="5645"/>
                </a:lnTo>
                <a:cubicBezTo>
                  <a:pt x="2393" y="5645"/>
                  <a:pt x="2393" y="5633"/>
                  <a:pt x="2381" y="5633"/>
                </a:cubicBezTo>
                <a:cubicBezTo>
                  <a:pt x="2248" y="5404"/>
                  <a:pt x="2016" y="5274"/>
                  <a:pt x="1775" y="5274"/>
                </a:cubicBezTo>
                <a:cubicBezTo>
                  <a:pt x="1715" y="5274"/>
                  <a:pt x="1655" y="5283"/>
                  <a:pt x="1595" y="5299"/>
                </a:cubicBezTo>
                <a:cubicBezTo>
                  <a:pt x="1572" y="5299"/>
                  <a:pt x="1560" y="5311"/>
                  <a:pt x="1548" y="5311"/>
                </a:cubicBezTo>
                <a:cubicBezTo>
                  <a:pt x="1393" y="5406"/>
                  <a:pt x="1214" y="5573"/>
                  <a:pt x="1274" y="5728"/>
                </a:cubicBezTo>
                <a:cubicBezTo>
                  <a:pt x="1369" y="6014"/>
                  <a:pt x="1441" y="6668"/>
                  <a:pt x="1488" y="7573"/>
                </a:cubicBezTo>
                <a:cubicBezTo>
                  <a:pt x="1500" y="7811"/>
                  <a:pt x="1417" y="8038"/>
                  <a:pt x="1250" y="8204"/>
                </a:cubicBezTo>
                <a:lnTo>
                  <a:pt x="1084" y="8371"/>
                </a:lnTo>
                <a:lnTo>
                  <a:pt x="1072" y="8347"/>
                </a:lnTo>
                <a:cubicBezTo>
                  <a:pt x="1042" y="8317"/>
                  <a:pt x="997" y="8303"/>
                  <a:pt x="953" y="8303"/>
                </a:cubicBezTo>
                <a:cubicBezTo>
                  <a:pt x="908" y="8303"/>
                  <a:pt x="863" y="8317"/>
                  <a:pt x="833" y="8347"/>
                </a:cubicBezTo>
                <a:lnTo>
                  <a:pt x="60" y="9121"/>
                </a:lnTo>
                <a:cubicBezTo>
                  <a:pt x="0" y="9181"/>
                  <a:pt x="0" y="9300"/>
                  <a:pt x="60" y="9359"/>
                </a:cubicBezTo>
                <a:lnTo>
                  <a:pt x="2048" y="11360"/>
                </a:lnTo>
                <a:cubicBezTo>
                  <a:pt x="2084" y="11383"/>
                  <a:pt x="2119" y="11407"/>
                  <a:pt x="2167" y="11407"/>
                </a:cubicBezTo>
                <a:cubicBezTo>
                  <a:pt x="2215" y="11407"/>
                  <a:pt x="2262" y="11383"/>
                  <a:pt x="2286" y="11360"/>
                </a:cubicBezTo>
                <a:lnTo>
                  <a:pt x="3060" y="10586"/>
                </a:lnTo>
                <a:cubicBezTo>
                  <a:pt x="3119" y="10526"/>
                  <a:pt x="3119" y="10407"/>
                  <a:pt x="3060" y="10348"/>
                </a:cubicBezTo>
                <a:lnTo>
                  <a:pt x="3048" y="10336"/>
                </a:lnTo>
                <a:lnTo>
                  <a:pt x="3370" y="10002"/>
                </a:lnTo>
                <a:cubicBezTo>
                  <a:pt x="3405" y="9978"/>
                  <a:pt x="3453" y="9943"/>
                  <a:pt x="3489" y="9943"/>
                </a:cubicBezTo>
                <a:cubicBezTo>
                  <a:pt x="3572" y="9943"/>
                  <a:pt x="3631" y="9931"/>
                  <a:pt x="3691" y="9919"/>
                </a:cubicBezTo>
                <a:cubicBezTo>
                  <a:pt x="3751" y="9895"/>
                  <a:pt x="3822" y="9871"/>
                  <a:pt x="3881" y="9836"/>
                </a:cubicBezTo>
                <a:cubicBezTo>
                  <a:pt x="3953" y="9800"/>
                  <a:pt x="3989" y="9693"/>
                  <a:pt x="3941" y="9621"/>
                </a:cubicBezTo>
                <a:cubicBezTo>
                  <a:pt x="3910" y="9566"/>
                  <a:pt x="3853" y="9537"/>
                  <a:pt x="3797" y="9537"/>
                </a:cubicBezTo>
                <a:cubicBezTo>
                  <a:pt x="3768" y="9537"/>
                  <a:pt x="3739" y="9545"/>
                  <a:pt x="3715" y="9562"/>
                </a:cubicBezTo>
                <a:cubicBezTo>
                  <a:pt x="3667" y="9574"/>
                  <a:pt x="3643" y="9597"/>
                  <a:pt x="3596" y="9597"/>
                </a:cubicBezTo>
                <a:cubicBezTo>
                  <a:pt x="3548" y="9621"/>
                  <a:pt x="3512" y="9621"/>
                  <a:pt x="3465" y="9633"/>
                </a:cubicBezTo>
                <a:cubicBezTo>
                  <a:pt x="3334" y="9645"/>
                  <a:pt x="3215" y="9693"/>
                  <a:pt x="3119" y="9776"/>
                </a:cubicBezTo>
                <a:lnTo>
                  <a:pt x="2798" y="10109"/>
                </a:lnTo>
                <a:lnTo>
                  <a:pt x="1286" y="8609"/>
                </a:lnTo>
                <a:lnTo>
                  <a:pt x="1453" y="8443"/>
                </a:lnTo>
                <a:cubicBezTo>
                  <a:pt x="1691" y="8204"/>
                  <a:pt x="1810" y="7895"/>
                  <a:pt x="1798" y="7561"/>
                </a:cubicBezTo>
                <a:cubicBezTo>
                  <a:pt x="1762" y="6919"/>
                  <a:pt x="1691" y="6109"/>
                  <a:pt x="1584" y="5692"/>
                </a:cubicBezTo>
                <a:cubicBezTo>
                  <a:pt x="1607" y="5668"/>
                  <a:pt x="1643" y="5645"/>
                  <a:pt x="1679" y="5609"/>
                </a:cubicBezTo>
                <a:cubicBezTo>
                  <a:pt x="1699" y="5605"/>
                  <a:pt x="1720" y="5604"/>
                  <a:pt x="1741" y="5604"/>
                </a:cubicBezTo>
                <a:cubicBezTo>
                  <a:pt x="1865" y="5604"/>
                  <a:pt x="1989" y="5663"/>
                  <a:pt x="2060" y="5776"/>
                </a:cubicBezTo>
                <a:lnTo>
                  <a:pt x="2453" y="6728"/>
                </a:lnTo>
                <a:cubicBezTo>
                  <a:pt x="2465" y="6788"/>
                  <a:pt x="2524" y="6823"/>
                  <a:pt x="2572" y="6835"/>
                </a:cubicBezTo>
                <a:cubicBezTo>
                  <a:pt x="2586" y="6838"/>
                  <a:pt x="2600" y="6839"/>
                  <a:pt x="2613" y="6839"/>
                </a:cubicBezTo>
                <a:cubicBezTo>
                  <a:pt x="2657" y="6839"/>
                  <a:pt x="2696" y="6824"/>
                  <a:pt x="2715" y="6788"/>
                </a:cubicBezTo>
                <a:lnTo>
                  <a:pt x="4441" y="5061"/>
                </a:lnTo>
                <a:lnTo>
                  <a:pt x="5298" y="4216"/>
                </a:lnTo>
                <a:lnTo>
                  <a:pt x="5382" y="4121"/>
                </a:lnTo>
                <a:cubicBezTo>
                  <a:pt x="5417" y="4085"/>
                  <a:pt x="5465" y="4067"/>
                  <a:pt x="5514" y="4067"/>
                </a:cubicBezTo>
                <a:cubicBezTo>
                  <a:pt x="5563" y="4067"/>
                  <a:pt x="5614" y="4085"/>
                  <a:pt x="5656" y="4121"/>
                </a:cubicBezTo>
                <a:lnTo>
                  <a:pt x="5679" y="4156"/>
                </a:lnTo>
                <a:cubicBezTo>
                  <a:pt x="5715" y="4180"/>
                  <a:pt x="5739" y="4240"/>
                  <a:pt x="5739" y="4287"/>
                </a:cubicBezTo>
                <a:cubicBezTo>
                  <a:pt x="5739" y="4335"/>
                  <a:pt x="5727" y="4382"/>
                  <a:pt x="5679" y="4418"/>
                </a:cubicBezTo>
                <a:lnTo>
                  <a:pt x="5060" y="5049"/>
                </a:lnTo>
                <a:lnTo>
                  <a:pt x="4739" y="5359"/>
                </a:lnTo>
                <a:lnTo>
                  <a:pt x="3584" y="6526"/>
                </a:lnTo>
                <a:cubicBezTo>
                  <a:pt x="3524" y="6585"/>
                  <a:pt x="3524" y="6704"/>
                  <a:pt x="3584" y="6764"/>
                </a:cubicBezTo>
                <a:cubicBezTo>
                  <a:pt x="3608" y="6788"/>
                  <a:pt x="3655" y="6799"/>
                  <a:pt x="3703" y="6799"/>
                </a:cubicBezTo>
                <a:cubicBezTo>
                  <a:pt x="3751" y="6799"/>
                  <a:pt x="3786" y="6788"/>
                  <a:pt x="3822" y="6764"/>
                </a:cubicBezTo>
                <a:lnTo>
                  <a:pt x="5834" y="4752"/>
                </a:lnTo>
                <a:cubicBezTo>
                  <a:pt x="5846" y="4740"/>
                  <a:pt x="5870" y="4716"/>
                  <a:pt x="5894" y="4704"/>
                </a:cubicBezTo>
                <a:cubicBezTo>
                  <a:pt x="5912" y="4696"/>
                  <a:pt x="5934" y="4692"/>
                  <a:pt x="5955" y="4692"/>
                </a:cubicBezTo>
                <a:cubicBezTo>
                  <a:pt x="6002" y="4692"/>
                  <a:pt x="6052" y="4711"/>
                  <a:pt x="6084" y="4752"/>
                </a:cubicBezTo>
                <a:lnTo>
                  <a:pt x="6132" y="4799"/>
                </a:lnTo>
                <a:cubicBezTo>
                  <a:pt x="6203" y="4871"/>
                  <a:pt x="6203" y="4978"/>
                  <a:pt x="6132" y="5049"/>
                </a:cubicBezTo>
                <a:lnTo>
                  <a:pt x="5132" y="6049"/>
                </a:lnTo>
                <a:lnTo>
                  <a:pt x="5072" y="6109"/>
                </a:lnTo>
                <a:lnTo>
                  <a:pt x="3941" y="7240"/>
                </a:lnTo>
                <a:cubicBezTo>
                  <a:pt x="3881" y="7300"/>
                  <a:pt x="3881" y="7419"/>
                  <a:pt x="3941" y="7478"/>
                </a:cubicBezTo>
                <a:cubicBezTo>
                  <a:pt x="3965" y="7502"/>
                  <a:pt x="4012" y="7514"/>
                  <a:pt x="4060" y="7514"/>
                </a:cubicBezTo>
                <a:cubicBezTo>
                  <a:pt x="4108" y="7514"/>
                  <a:pt x="4143" y="7502"/>
                  <a:pt x="4179" y="7478"/>
                </a:cubicBezTo>
                <a:lnTo>
                  <a:pt x="5310" y="6347"/>
                </a:lnTo>
                <a:lnTo>
                  <a:pt x="6310" y="5347"/>
                </a:lnTo>
                <a:cubicBezTo>
                  <a:pt x="6334" y="5311"/>
                  <a:pt x="6382" y="5299"/>
                  <a:pt x="6429" y="5299"/>
                </a:cubicBezTo>
                <a:cubicBezTo>
                  <a:pt x="6465" y="5299"/>
                  <a:pt x="6513" y="5311"/>
                  <a:pt x="6548" y="5347"/>
                </a:cubicBezTo>
                <a:lnTo>
                  <a:pt x="6584" y="5395"/>
                </a:lnTo>
                <a:cubicBezTo>
                  <a:pt x="6620" y="5418"/>
                  <a:pt x="6632" y="5466"/>
                  <a:pt x="6632" y="5514"/>
                </a:cubicBezTo>
                <a:cubicBezTo>
                  <a:pt x="6632" y="5549"/>
                  <a:pt x="6620" y="5597"/>
                  <a:pt x="6584" y="5633"/>
                </a:cubicBezTo>
                <a:lnTo>
                  <a:pt x="5596" y="6621"/>
                </a:lnTo>
                <a:lnTo>
                  <a:pt x="4655" y="7561"/>
                </a:lnTo>
                <a:cubicBezTo>
                  <a:pt x="4596" y="7621"/>
                  <a:pt x="4596" y="7740"/>
                  <a:pt x="4655" y="7800"/>
                </a:cubicBezTo>
                <a:cubicBezTo>
                  <a:pt x="4679" y="7835"/>
                  <a:pt x="4727" y="7847"/>
                  <a:pt x="4774" y="7847"/>
                </a:cubicBezTo>
                <a:cubicBezTo>
                  <a:pt x="4822" y="7847"/>
                  <a:pt x="4858" y="7835"/>
                  <a:pt x="4894" y="7800"/>
                </a:cubicBezTo>
                <a:lnTo>
                  <a:pt x="6691" y="6002"/>
                </a:lnTo>
                <a:cubicBezTo>
                  <a:pt x="6728" y="5965"/>
                  <a:pt x="6764" y="5950"/>
                  <a:pt x="6806" y="5950"/>
                </a:cubicBezTo>
                <a:cubicBezTo>
                  <a:pt x="6819" y="5950"/>
                  <a:pt x="6832" y="5951"/>
                  <a:pt x="6846" y="5954"/>
                </a:cubicBezTo>
                <a:cubicBezTo>
                  <a:pt x="6870" y="5954"/>
                  <a:pt x="6906" y="5966"/>
                  <a:pt x="6918" y="6002"/>
                </a:cubicBezTo>
                <a:lnTo>
                  <a:pt x="6977" y="6061"/>
                </a:lnTo>
                <a:cubicBezTo>
                  <a:pt x="7037" y="6121"/>
                  <a:pt x="7037" y="6228"/>
                  <a:pt x="6977" y="6287"/>
                </a:cubicBezTo>
                <a:lnTo>
                  <a:pt x="5608" y="7657"/>
                </a:lnTo>
                <a:lnTo>
                  <a:pt x="4179" y="9085"/>
                </a:lnTo>
                <a:cubicBezTo>
                  <a:pt x="4120" y="9145"/>
                  <a:pt x="4120" y="9264"/>
                  <a:pt x="4179" y="9324"/>
                </a:cubicBezTo>
                <a:cubicBezTo>
                  <a:pt x="4203" y="9347"/>
                  <a:pt x="4251" y="9359"/>
                  <a:pt x="4298" y="9359"/>
                </a:cubicBezTo>
                <a:cubicBezTo>
                  <a:pt x="4346" y="9359"/>
                  <a:pt x="4382" y="9347"/>
                  <a:pt x="4417" y="9324"/>
                </a:cubicBezTo>
                <a:lnTo>
                  <a:pt x="5727" y="8014"/>
                </a:lnTo>
                <a:lnTo>
                  <a:pt x="6406" y="8693"/>
                </a:lnTo>
                <a:lnTo>
                  <a:pt x="5679" y="8990"/>
                </a:lnTo>
                <a:cubicBezTo>
                  <a:pt x="5679" y="8990"/>
                  <a:pt x="5667" y="8990"/>
                  <a:pt x="5667" y="9002"/>
                </a:cubicBezTo>
                <a:cubicBezTo>
                  <a:pt x="5382" y="9169"/>
                  <a:pt x="5251" y="9502"/>
                  <a:pt x="5334" y="9800"/>
                </a:cubicBezTo>
                <a:cubicBezTo>
                  <a:pt x="5334" y="9812"/>
                  <a:pt x="5358" y="9824"/>
                  <a:pt x="5358" y="9836"/>
                </a:cubicBezTo>
                <a:cubicBezTo>
                  <a:pt x="5430" y="9969"/>
                  <a:pt x="5564" y="10121"/>
                  <a:pt x="5707" y="10121"/>
                </a:cubicBezTo>
                <a:cubicBezTo>
                  <a:pt x="5730" y="10121"/>
                  <a:pt x="5752" y="10117"/>
                  <a:pt x="5775" y="10109"/>
                </a:cubicBezTo>
                <a:cubicBezTo>
                  <a:pt x="6048" y="10014"/>
                  <a:pt x="6703" y="9943"/>
                  <a:pt x="7620" y="9895"/>
                </a:cubicBezTo>
                <a:cubicBezTo>
                  <a:pt x="7633" y="9894"/>
                  <a:pt x="7647" y="9894"/>
                  <a:pt x="7660" y="9894"/>
                </a:cubicBezTo>
                <a:cubicBezTo>
                  <a:pt x="7882" y="9894"/>
                  <a:pt x="8082" y="9987"/>
                  <a:pt x="8239" y="10133"/>
                </a:cubicBezTo>
                <a:lnTo>
                  <a:pt x="8406" y="10300"/>
                </a:lnTo>
                <a:lnTo>
                  <a:pt x="8394" y="10312"/>
                </a:lnTo>
                <a:cubicBezTo>
                  <a:pt x="8334" y="10371"/>
                  <a:pt x="8334" y="10490"/>
                  <a:pt x="8394" y="10550"/>
                </a:cubicBezTo>
                <a:lnTo>
                  <a:pt x="9168" y="11324"/>
                </a:lnTo>
                <a:cubicBezTo>
                  <a:pt x="9192" y="11360"/>
                  <a:pt x="9239" y="11371"/>
                  <a:pt x="9287" y="11371"/>
                </a:cubicBezTo>
                <a:cubicBezTo>
                  <a:pt x="9323" y="11371"/>
                  <a:pt x="9370" y="11360"/>
                  <a:pt x="9406" y="11324"/>
                </a:cubicBezTo>
                <a:lnTo>
                  <a:pt x="11394" y="9335"/>
                </a:lnTo>
                <a:cubicBezTo>
                  <a:pt x="11454" y="9276"/>
                  <a:pt x="11454" y="9157"/>
                  <a:pt x="11394" y="9097"/>
                </a:cubicBezTo>
                <a:lnTo>
                  <a:pt x="10656" y="8395"/>
                </a:lnTo>
                <a:cubicBezTo>
                  <a:pt x="10620" y="8371"/>
                  <a:pt x="10585" y="8359"/>
                  <a:pt x="10537" y="8359"/>
                </a:cubicBezTo>
                <a:cubicBezTo>
                  <a:pt x="10489" y="8359"/>
                  <a:pt x="10442" y="8371"/>
                  <a:pt x="10418" y="8395"/>
                </a:cubicBezTo>
                <a:lnTo>
                  <a:pt x="10406" y="8419"/>
                </a:lnTo>
                <a:lnTo>
                  <a:pt x="10073" y="8085"/>
                </a:lnTo>
                <a:cubicBezTo>
                  <a:pt x="10061" y="8073"/>
                  <a:pt x="10049" y="8050"/>
                  <a:pt x="10025" y="8026"/>
                </a:cubicBezTo>
                <a:cubicBezTo>
                  <a:pt x="10013" y="8014"/>
                  <a:pt x="10013" y="7978"/>
                  <a:pt x="10013" y="7954"/>
                </a:cubicBezTo>
                <a:cubicBezTo>
                  <a:pt x="10001" y="7728"/>
                  <a:pt x="9906" y="7526"/>
                  <a:pt x="9751" y="7359"/>
                </a:cubicBezTo>
                <a:lnTo>
                  <a:pt x="8108" y="5716"/>
                </a:lnTo>
                <a:lnTo>
                  <a:pt x="8799" y="5037"/>
                </a:lnTo>
                <a:lnTo>
                  <a:pt x="9096" y="5764"/>
                </a:lnTo>
                <a:cubicBezTo>
                  <a:pt x="9096" y="5764"/>
                  <a:pt x="9096" y="5776"/>
                  <a:pt x="9108" y="5776"/>
                </a:cubicBezTo>
                <a:cubicBezTo>
                  <a:pt x="9242" y="6004"/>
                  <a:pt x="9474" y="6134"/>
                  <a:pt x="9714" y="6134"/>
                </a:cubicBezTo>
                <a:cubicBezTo>
                  <a:pt x="9774" y="6134"/>
                  <a:pt x="9835" y="6126"/>
                  <a:pt x="9894" y="6109"/>
                </a:cubicBezTo>
                <a:cubicBezTo>
                  <a:pt x="9906" y="6109"/>
                  <a:pt x="9930" y="6097"/>
                  <a:pt x="9942" y="6097"/>
                </a:cubicBezTo>
                <a:cubicBezTo>
                  <a:pt x="10085" y="6002"/>
                  <a:pt x="10263" y="5835"/>
                  <a:pt x="10204" y="5680"/>
                </a:cubicBezTo>
                <a:cubicBezTo>
                  <a:pt x="10120" y="5406"/>
                  <a:pt x="10049" y="4740"/>
                  <a:pt x="10001" y="3835"/>
                </a:cubicBezTo>
                <a:cubicBezTo>
                  <a:pt x="9989" y="3632"/>
                  <a:pt x="10049" y="3442"/>
                  <a:pt x="10168" y="3299"/>
                </a:cubicBezTo>
                <a:cubicBezTo>
                  <a:pt x="10192" y="3263"/>
                  <a:pt x="10204" y="3239"/>
                  <a:pt x="10239" y="3204"/>
                </a:cubicBezTo>
                <a:lnTo>
                  <a:pt x="10406" y="3037"/>
                </a:lnTo>
                <a:lnTo>
                  <a:pt x="10418" y="3061"/>
                </a:lnTo>
                <a:cubicBezTo>
                  <a:pt x="10442" y="3085"/>
                  <a:pt x="10489" y="3097"/>
                  <a:pt x="10537" y="3097"/>
                </a:cubicBezTo>
                <a:cubicBezTo>
                  <a:pt x="10585" y="3097"/>
                  <a:pt x="10620" y="3085"/>
                  <a:pt x="10656" y="3061"/>
                </a:cubicBezTo>
                <a:lnTo>
                  <a:pt x="11430" y="2287"/>
                </a:lnTo>
                <a:cubicBezTo>
                  <a:pt x="11490" y="2227"/>
                  <a:pt x="11490" y="2096"/>
                  <a:pt x="11430" y="2037"/>
                </a:cubicBezTo>
                <a:lnTo>
                  <a:pt x="9430" y="49"/>
                </a:lnTo>
                <a:cubicBezTo>
                  <a:pt x="9406" y="13"/>
                  <a:pt x="9358" y="1"/>
                  <a:pt x="9311" y="1"/>
                </a:cubicBezTo>
                <a:cubicBezTo>
                  <a:pt x="9275" y="1"/>
                  <a:pt x="9227" y="25"/>
                  <a:pt x="9192" y="49"/>
                </a:cubicBezTo>
                <a:lnTo>
                  <a:pt x="8418" y="823"/>
                </a:lnTo>
                <a:cubicBezTo>
                  <a:pt x="8358" y="882"/>
                  <a:pt x="8358" y="1001"/>
                  <a:pt x="8418" y="1061"/>
                </a:cubicBezTo>
                <a:lnTo>
                  <a:pt x="8442" y="1073"/>
                </a:lnTo>
                <a:lnTo>
                  <a:pt x="8108" y="1406"/>
                </a:lnTo>
                <a:cubicBezTo>
                  <a:pt x="8096" y="1418"/>
                  <a:pt x="8084" y="1430"/>
                  <a:pt x="8049" y="1454"/>
                </a:cubicBezTo>
                <a:cubicBezTo>
                  <a:pt x="8037" y="1465"/>
                  <a:pt x="8001" y="1465"/>
                  <a:pt x="7977" y="1465"/>
                </a:cubicBezTo>
                <a:cubicBezTo>
                  <a:pt x="7751" y="1477"/>
                  <a:pt x="7549" y="1573"/>
                  <a:pt x="7382" y="1727"/>
                </a:cubicBezTo>
                <a:lnTo>
                  <a:pt x="7191" y="1930"/>
                </a:lnTo>
                <a:cubicBezTo>
                  <a:pt x="7132" y="1989"/>
                  <a:pt x="7132" y="2108"/>
                  <a:pt x="7191" y="2168"/>
                </a:cubicBezTo>
                <a:cubicBezTo>
                  <a:pt x="7215" y="2192"/>
                  <a:pt x="7263" y="2204"/>
                  <a:pt x="7310" y="2204"/>
                </a:cubicBezTo>
                <a:cubicBezTo>
                  <a:pt x="7346" y="2204"/>
                  <a:pt x="7394" y="2192"/>
                  <a:pt x="7418" y="2168"/>
                </a:cubicBezTo>
                <a:lnTo>
                  <a:pt x="7632" y="1954"/>
                </a:lnTo>
                <a:cubicBezTo>
                  <a:pt x="7739" y="1846"/>
                  <a:pt x="7870" y="1787"/>
                  <a:pt x="8001" y="1787"/>
                </a:cubicBezTo>
                <a:cubicBezTo>
                  <a:pt x="8061" y="1787"/>
                  <a:pt x="8132" y="1775"/>
                  <a:pt x="8180" y="1751"/>
                </a:cubicBezTo>
                <a:cubicBezTo>
                  <a:pt x="8239" y="1715"/>
                  <a:pt x="8287" y="1692"/>
                  <a:pt x="8346" y="1644"/>
                </a:cubicBezTo>
                <a:lnTo>
                  <a:pt x="8680" y="1311"/>
                </a:lnTo>
                <a:lnTo>
                  <a:pt x="10180" y="2823"/>
                </a:lnTo>
                <a:lnTo>
                  <a:pt x="10013" y="2978"/>
                </a:lnTo>
                <a:cubicBezTo>
                  <a:pt x="9966" y="3025"/>
                  <a:pt x="9942" y="3073"/>
                  <a:pt x="9894" y="3120"/>
                </a:cubicBezTo>
                <a:cubicBezTo>
                  <a:pt x="9727" y="3335"/>
                  <a:pt x="9656" y="3597"/>
                  <a:pt x="9668" y="3859"/>
                </a:cubicBezTo>
                <a:cubicBezTo>
                  <a:pt x="9704" y="4502"/>
                  <a:pt x="9775" y="5311"/>
                  <a:pt x="9882" y="5740"/>
                </a:cubicBezTo>
                <a:cubicBezTo>
                  <a:pt x="9870" y="5752"/>
                  <a:pt x="9823" y="5776"/>
                  <a:pt x="9787" y="5811"/>
                </a:cubicBezTo>
                <a:cubicBezTo>
                  <a:pt x="9766" y="5815"/>
                  <a:pt x="9745" y="5816"/>
                  <a:pt x="9725" y="5816"/>
                </a:cubicBezTo>
                <a:cubicBezTo>
                  <a:pt x="9601" y="5816"/>
                  <a:pt x="9477" y="5757"/>
                  <a:pt x="9406" y="5645"/>
                </a:cubicBezTo>
                <a:lnTo>
                  <a:pt x="9013" y="4692"/>
                </a:lnTo>
                <a:cubicBezTo>
                  <a:pt x="9001" y="4633"/>
                  <a:pt x="8942" y="4609"/>
                  <a:pt x="8894" y="4585"/>
                </a:cubicBezTo>
                <a:cubicBezTo>
                  <a:pt x="8880" y="4582"/>
                  <a:pt x="8866" y="4581"/>
                  <a:pt x="8852" y="4581"/>
                </a:cubicBezTo>
                <a:cubicBezTo>
                  <a:pt x="8808" y="4581"/>
                  <a:pt x="8769" y="4596"/>
                  <a:pt x="8751" y="4633"/>
                </a:cubicBezTo>
                <a:lnTo>
                  <a:pt x="7346" y="6026"/>
                </a:lnTo>
                <a:lnTo>
                  <a:pt x="7263" y="5895"/>
                </a:lnTo>
                <a:lnTo>
                  <a:pt x="7203" y="5835"/>
                </a:lnTo>
                <a:cubicBezTo>
                  <a:pt x="7156" y="5799"/>
                  <a:pt x="7108" y="5764"/>
                  <a:pt x="7072" y="5752"/>
                </a:cubicBezTo>
                <a:lnTo>
                  <a:pt x="7906" y="4918"/>
                </a:lnTo>
                <a:cubicBezTo>
                  <a:pt x="7965" y="4859"/>
                  <a:pt x="7965" y="4740"/>
                  <a:pt x="7906" y="4680"/>
                </a:cubicBezTo>
                <a:cubicBezTo>
                  <a:pt x="7876" y="4650"/>
                  <a:pt x="7831" y="4635"/>
                  <a:pt x="7787" y="4635"/>
                </a:cubicBezTo>
                <a:cubicBezTo>
                  <a:pt x="7742" y="4635"/>
                  <a:pt x="7697" y="4650"/>
                  <a:pt x="7668" y="4680"/>
                </a:cubicBezTo>
                <a:lnTo>
                  <a:pt x="6977" y="5359"/>
                </a:lnTo>
                <a:cubicBezTo>
                  <a:pt x="6953" y="5299"/>
                  <a:pt x="6918" y="5252"/>
                  <a:pt x="6870" y="5216"/>
                </a:cubicBezTo>
                <a:lnTo>
                  <a:pt x="6834" y="5168"/>
                </a:lnTo>
                <a:cubicBezTo>
                  <a:pt x="6787" y="5121"/>
                  <a:pt x="6739" y="5097"/>
                  <a:pt x="6679" y="5061"/>
                </a:cubicBezTo>
                <a:lnTo>
                  <a:pt x="7549" y="4204"/>
                </a:lnTo>
                <a:cubicBezTo>
                  <a:pt x="7608" y="4144"/>
                  <a:pt x="7608" y="4025"/>
                  <a:pt x="7549" y="3966"/>
                </a:cubicBezTo>
                <a:cubicBezTo>
                  <a:pt x="7519" y="3936"/>
                  <a:pt x="7474" y="3921"/>
                  <a:pt x="7430" y="3921"/>
                </a:cubicBezTo>
                <a:cubicBezTo>
                  <a:pt x="7385" y="3921"/>
                  <a:pt x="7340" y="3936"/>
                  <a:pt x="7310" y="3966"/>
                </a:cubicBezTo>
                <a:lnTo>
                  <a:pt x="6513" y="4752"/>
                </a:lnTo>
                <a:cubicBezTo>
                  <a:pt x="6489" y="4692"/>
                  <a:pt x="6453" y="4644"/>
                  <a:pt x="6418" y="4597"/>
                </a:cubicBezTo>
                <a:lnTo>
                  <a:pt x="6370" y="4561"/>
                </a:lnTo>
                <a:cubicBezTo>
                  <a:pt x="6322" y="4513"/>
                  <a:pt x="6275" y="4478"/>
                  <a:pt x="6215" y="4454"/>
                </a:cubicBezTo>
                <a:lnTo>
                  <a:pt x="6834" y="3847"/>
                </a:lnTo>
                <a:cubicBezTo>
                  <a:pt x="6894" y="3787"/>
                  <a:pt x="6894" y="3668"/>
                  <a:pt x="6834" y="3609"/>
                </a:cubicBezTo>
                <a:cubicBezTo>
                  <a:pt x="6804" y="3579"/>
                  <a:pt x="6760" y="3564"/>
                  <a:pt x="6715" y="3564"/>
                </a:cubicBezTo>
                <a:cubicBezTo>
                  <a:pt x="6671" y="3564"/>
                  <a:pt x="6626" y="3579"/>
                  <a:pt x="6596" y="3609"/>
                </a:cubicBezTo>
                <a:lnTo>
                  <a:pt x="6084" y="4109"/>
                </a:lnTo>
                <a:cubicBezTo>
                  <a:pt x="6060" y="4049"/>
                  <a:pt x="6025" y="3990"/>
                  <a:pt x="5977" y="3942"/>
                </a:cubicBezTo>
                <a:lnTo>
                  <a:pt x="5953" y="3918"/>
                </a:lnTo>
                <a:cubicBezTo>
                  <a:pt x="5906" y="3871"/>
                  <a:pt x="5846" y="3823"/>
                  <a:pt x="5786" y="3811"/>
                </a:cubicBezTo>
                <a:lnTo>
                  <a:pt x="6965" y="2632"/>
                </a:lnTo>
                <a:cubicBezTo>
                  <a:pt x="7025" y="2573"/>
                  <a:pt x="7025" y="2454"/>
                  <a:pt x="6965" y="2394"/>
                </a:cubicBezTo>
                <a:cubicBezTo>
                  <a:pt x="6935" y="2364"/>
                  <a:pt x="6891" y="2349"/>
                  <a:pt x="6846" y="2349"/>
                </a:cubicBezTo>
                <a:cubicBezTo>
                  <a:pt x="6801" y="2349"/>
                  <a:pt x="6757" y="2364"/>
                  <a:pt x="6727" y="2394"/>
                </a:cubicBezTo>
                <a:lnTo>
                  <a:pt x="5751" y="3370"/>
                </a:lnTo>
                <a:lnTo>
                  <a:pt x="5072" y="2680"/>
                </a:lnTo>
                <a:lnTo>
                  <a:pt x="5798" y="2382"/>
                </a:lnTo>
                <a:cubicBezTo>
                  <a:pt x="5798" y="2382"/>
                  <a:pt x="5810" y="2382"/>
                  <a:pt x="5810" y="2370"/>
                </a:cubicBezTo>
                <a:cubicBezTo>
                  <a:pt x="6096" y="2204"/>
                  <a:pt x="6227" y="1882"/>
                  <a:pt x="6144" y="1585"/>
                </a:cubicBezTo>
                <a:cubicBezTo>
                  <a:pt x="6144" y="1561"/>
                  <a:pt x="6132" y="1549"/>
                  <a:pt x="6132" y="1537"/>
                </a:cubicBezTo>
                <a:cubicBezTo>
                  <a:pt x="6049" y="1403"/>
                  <a:pt x="5914" y="1251"/>
                  <a:pt x="5778" y="1251"/>
                </a:cubicBezTo>
                <a:cubicBezTo>
                  <a:pt x="5757" y="1251"/>
                  <a:pt x="5736" y="1255"/>
                  <a:pt x="5715" y="1263"/>
                </a:cubicBezTo>
                <a:cubicBezTo>
                  <a:pt x="5429" y="1358"/>
                  <a:pt x="4774" y="1430"/>
                  <a:pt x="3870" y="1477"/>
                </a:cubicBezTo>
                <a:cubicBezTo>
                  <a:pt x="3855" y="1478"/>
                  <a:pt x="3840" y="1478"/>
                  <a:pt x="3825" y="1478"/>
                </a:cubicBezTo>
                <a:cubicBezTo>
                  <a:pt x="3603" y="1478"/>
                  <a:pt x="3395" y="1395"/>
                  <a:pt x="3239" y="1239"/>
                </a:cubicBezTo>
                <a:lnTo>
                  <a:pt x="3072" y="1073"/>
                </a:lnTo>
                <a:lnTo>
                  <a:pt x="3096" y="1061"/>
                </a:lnTo>
                <a:cubicBezTo>
                  <a:pt x="3155" y="1001"/>
                  <a:pt x="3155" y="882"/>
                  <a:pt x="3096" y="823"/>
                </a:cubicBezTo>
                <a:lnTo>
                  <a:pt x="2322" y="49"/>
                </a:lnTo>
                <a:cubicBezTo>
                  <a:pt x="2286" y="13"/>
                  <a:pt x="2238" y="1"/>
                  <a:pt x="220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5"/>
          <p:cNvSpPr/>
          <p:nvPr/>
        </p:nvSpPr>
        <p:spPr>
          <a:xfrm>
            <a:off x="4572000" y="1580475"/>
            <a:ext cx="504000" cy="4929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3" name="Google Shape;163;p15"/>
          <p:cNvGrpSpPr/>
          <p:nvPr/>
        </p:nvGrpSpPr>
        <p:grpSpPr>
          <a:xfrm>
            <a:off x="4572032" y="1608971"/>
            <a:ext cx="503935" cy="435907"/>
            <a:chOff x="3094217" y="1976585"/>
            <a:chExt cx="350198" cy="350548"/>
          </a:xfrm>
        </p:grpSpPr>
        <p:sp>
          <p:nvSpPr>
            <p:cNvPr id="164" name="Google Shape;164;p15"/>
            <p:cNvSpPr/>
            <p:nvPr/>
          </p:nvSpPr>
          <p:spPr>
            <a:xfrm>
              <a:off x="3094217" y="2129039"/>
              <a:ext cx="131543" cy="197362"/>
            </a:xfrm>
            <a:custGeom>
              <a:rect b="b" l="l" r="r" t="t"/>
              <a:pathLst>
                <a:path extrusionOk="0" h="6201" w="4133">
                  <a:moveTo>
                    <a:pt x="2072" y="345"/>
                  </a:moveTo>
                  <a:cubicBezTo>
                    <a:pt x="2117" y="345"/>
                    <a:pt x="2162" y="348"/>
                    <a:pt x="2203" y="354"/>
                  </a:cubicBezTo>
                  <a:cubicBezTo>
                    <a:pt x="2906" y="414"/>
                    <a:pt x="3454" y="1045"/>
                    <a:pt x="3454" y="1759"/>
                  </a:cubicBezTo>
                  <a:cubicBezTo>
                    <a:pt x="3454" y="2438"/>
                    <a:pt x="3620" y="3069"/>
                    <a:pt x="3751" y="3402"/>
                  </a:cubicBezTo>
                  <a:lnTo>
                    <a:pt x="3751" y="3426"/>
                  </a:lnTo>
                  <a:cubicBezTo>
                    <a:pt x="3608" y="3509"/>
                    <a:pt x="3299" y="3688"/>
                    <a:pt x="2763" y="3807"/>
                  </a:cubicBezTo>
                  <a:lnTo>
                    <a:pt x="2763" y="3759"/>
                  </a:lnTo>
                  <a:lnTo>
                    <a:pt x="2763" y="3438"/>
                  </a:lnTo>
                  <a:cubicBezTo>
                    <a:pt x="2965" y="3319"/>
                    <a:pt x="3144" y="3140"/>
                    <a:pt x="3263" y="2926"/>
                  </a:cubicBezTo>
                  <a:cubicBezTo>
                    <a:pt x="3489" y="2533"/>
                    <a:pt x="3418" y="2021"/>
                    <a:pt x="3073" y="1712"/>
                  </a:cubicBezTo>
                  <a:cubicBezTo>
                    <a:pt x="2834" y="1485"/>
                    <a:pt x="2418" y="1235"/>
                    <a:pt x="1727" y="1235"/>
                  </a:cubicBezTo>
                  <a:cubicBezTo>
                    <a:pt x="1691" y="1235"/>
                    <a:pt x="1644" y="1247"/>
                    <a:pt x="1608" y="1283"/>
                  </a:cubicBezTo>
                  <a:lnTo>
                    <a:pt x="1275" y="1616"/>
                  </a:lnTo>
                  <a:cubicBezTo>
                    <a:pt x="1215" y="1676"/>
                    <a:pt x="1215" y="1783"/>
                    <a:pt x="1275" y="1843"/>
                  </a:cubicBezTo>
                  <a:cubicBezTo>
                    <a:pt x="1304" y="1872"/>
                    <a:pt x="1343" y="1887"/>
                    <a:pt x="1382" y="1887"/>
                  </a:cubicBezTo>
                  <a:cubicBezTo>
                    <a:pt x="1421" y="1887"/>
                    <a:pt x="1459" y="1872"/>
                    <a:pt x="1489" y="1843"/>
                  </a:cubicBezTo>
                  <a:lnTo>
                    <a:pt x="1787" y="1545"/>
                  </a:lnTo>
                  <a:cubicBezTo>
                    <a:pt x="2227" y="1557"/>
                    <a:pt x="2584" y="1700"/>
                    <a:pt x="2846" y="1938"/>
                  </a:cubicBezTo>
                  <a:cubicBezTo>
                    <a:pt x="3073" y="2140"/>
                    <a:pt x="3132" y="2485"/>
                    <a:pt x="2977" y="2747"/>
                  </a:cubicBezTo>
                  <a:cubicBezTo>
                    <a:pt x="2799" y="3081"/>
                    <a:pt x="2441" y="3283"/>
                    <a:pt x="2072" y="3283"/>
                  </a:cubicBezTo>
                  <a:cubicBezTo>
                    <a:pt x="1489" y="3283"/>
                    <a:pt x="1037" y="2831"/>
                    <a:pt x="1037" y="2247"/>
                  </a:cubicBezTo>
                  <a:cubicBezTo>
                    <a:pt x="1037" y="2152"/>
                    <a:pt x="953" y="2081"/>
                    <a:pt x="870" y="2081"/>
                  </a:cubicBezTo>
                  <a:cubicBezTo>
                    <a:pt x="775" y="2081"/>
                    <a:pt x="703" y="2152"/>
                    <a:pt x="703" y="2247"/>
                  </a:cubicBezTo>
                  <a:cubicBezTo>
                    <a:pt x="703" y="2747"/>
                    <a:pt x="989" y="3200"/>
                    <a:pt x="1394" y="3438"/>
                  </a:cubicBezTo>
                  <a:lnTo>
                    <a:pt x="1394" y="3759"/>
                  </a:lnTo>
                  <a:lnTo>
                    <a:pt x="1394" y="3807"/>
                  </a:lnTo>
                  <a:cubicBezTo>
                    <a:pt x="858" y="3688"/>
                    <a:pt x="525" y="3509"/>
                    <a:pt x="394" y="3426"/>
                  </a:cubicBezTo>
                  <a:cubicBezTo>
                    <a:pt x="394" y="3426"/>
                    <a:pt x="382" y="3426"/>
                    <a:pt x="394" y="3402"/>
                  </a:cubicBezTo>
                  <a:cubicBezTo>
                    <a:pt x="525" y="3081"/>
                    <a:pt x="691" y="2438"/>
                    <a:pt x="691" y="1759"/>
                  </a:cubicBezTo>
                  <a:cubicBezTo>
                    <a:pt x="691" y="1045"/>
                    <a:pt x="1239" y="414"/>
                    <a:pt x="1941" y="354"/>
                  </a:cubicBezTo>
                  <a:cubicBezTo>
                    <a:pt x="1983" y="348"/>
                    <a:pt x="2028" y="345"/>
                    <a:pt x="2072" y="345"/>
                  </a:cubicBezTo>
                  <a:close/>
                  <a:moveTo>
                    <a:pt x="2430" y="3581"/>
                  </a:moveTo>
                  <a:lnTo>
                    <a:pt x="2430" y="3783"/>
                  </a:lnTo>
                  <a:cubicBezTo>
                    <a:pt x="2430" y="3974"/>
                    <a:pt x="2537" y="4152"/>
                    <a:pt x="2715" y="4224"/>
                  </a:cubicBezTo>
                  <a:lnTo>
                    <a:pt x="2822" y="4271"/>
                  </a:lnTo>
                  <a:cubicBezTo>
                    <a:pt x="2656" y="4509"/>
                    <a:pt x="2370" y="4676"/>
                    <a:pt x="2072" y="4676"/>
                  </a:cubicBezTo>
                  <a:cubicBezTo>
                    <a:pt x="1775" y="4676"/>
                    <a:pt x="1489" y="4509"/>
                    <a:pt x="1334" y="4271"/>
                  </a:cubicBezTo>
                  <a:lnTo>
                    <a:pt x="1429" y="4224"/>
                  </a:lnTo>
                  <a:cubicBezTo>
                    <a:pt x="1608" y="4140"/>
                    <a:pt x="1715" y="3974"/>
                    <a:pt x="1715" y="3783"/>
                  </a:cubicBezTo>
                  <a:lnTo>
                    <a:pt x="1715" y="3581"/>
                  </a:lnTo>
                  <a:cubicBezTo>
                    <a:pt x="1834" y="3617"/>
                    <a:pt x="1953" y="3628"/>
                    <a:pt x="2072" y="3628"/>
                  </a:cubicBezTo>
                  <a:cubicBezTo>
                    <a:pt x="2191" y="3628"/>
                    <a:pt x="2311" y="3617"/>
                    <a:pt x="2430" y="3581"/>
                  </a:cubicBezTo>
                  <a:close/>
                  <a:moveTo>
                    <a:pt x="2065" y="0"/>
                  </a:moveTo>
                  <a:cubicBezTo>
                    <a:pt x="2010" y="0"/>
                    <a:pt x="1953" y="3"/>
                    <a:pt x="1894" y="9"/>
                  </a:cubicBezTo>
                  <a:cubicBezTo>
                    <a:pt x="1037" y="92"/>
                    <a:pt x="346" y="842"/>
                    <a:pt x="346" y="1735"/>
                  </a:cubicBezTo>
                  <a:cubicBezTo>
                    <a:pt x="346" y="2378"/>
                    <a:pt x="203" y="2962"/>
                    <a:pt x="60" y="3271"/>
                  </a:cubicBezTo>
                  <a:cubicBezTo>
                    <a:pt x="1" y="3426"/>
                    <a:pt x="48" y="3581"/>
                    <a:pt x="179" y="3676"/>
                  </a:cubicBezTo>
                  <a:cubicBezTo>
                    <a:pt x="310" y="3759"/>
                    <a:pt x="584" y="3926"/>
                    <a:pt x="1013" y="4045"/>
                  </a:cubicBezTo>
                  <a:lnTo>
                    <a:pt x="382" y="4379"/>
                  </a:lnTo>
                  <a:cubicBezTo>
                    <a:pt x="144" y="4498"/>
                    <a:pt x="1" y="4712"/>
                    <a:pt x="1" y="4986"/>
                  </a:cubicBezTo>
                  <a:lnTo>
                    <a:pt x="1" y="6045"/>
                  </a:lnTo>
                  <a:cubicBezTo>
                    <a:pt x="1" y="6129"/>
                    <a:pt x="84" y="6200"/>
                    <a:pt x="167" y="6200"/>
                  </a:cubicBezTo>
                  <a:cubicBezTo>
                    <a:pt x="263" y="6200"/>
                    <a:pt x="334" y="6129"/>
                    <a:pt x="334" y="6045"/>
                  </a:cubicBezTo>
                  <a:lnTo>
                    <a:pt x="334" y="4974"/>
                  </a:lnTo>
                  <a:cubicBezTo>
                    <a:pt x="334" y="4831"/>
                    <a:pt x="406" y="4712"/>
                    <a:pt x="525" y="4652"/>
                  </a:cubicBezTo>
                  <a:lnTo>
                    <a:pt x="1037" y="4402"/>
                  </a:lnTo>
                  <a:cubicBezTo>
                    <a:pt x="1239" y="4760"/>
                    <a:pt x="1644" y="4986"/>
                    <a:pt x="2060" y="4986"/>
                  </a:cubicBezTo>
                  <a:cubicBezTo>
                    <a:pt x="2489" y="4986"/>
                    <a:pt x="2882" y="4760"/>
                    <a:pt x="3084" y="4402"/>
                  </a:cubicBezTo>
                  <a:lnTo>
                    <a:pt x="3596" y="4652"/>
                  </a:lnTo>
                  <a:cubicBezTo>
                    <a:pt x="3704" y="4712"/>
                    <a:pt x="3787" y="4831"/>
                    <a:pt x="3787" y="4974"/>
                  </a:cubicBezTo>
                  <a:lnTo>
                    <a:pt x="3787" y="6022"/>
                  </a:lnTo>
                  <a:cubicBezTo>
                    <a:pt x="3787" y="6117"/>
                    <a:pt x="3858" y="6188"/>
                    <a:pt x="3954" y="6188"/>
                  </a:cubicBezTo>
                  <a:cubicBezTo>
                    <a:pt x="4037" y="6188"/>
                    <a:pt x="4108" y="6117"/>
                    <a:pt x="4108" y="6022"/>
                  </a:cubicBezTo>
                  <a:lnTo>
                    <a:pt x="4108" y="4974"/>
                  </a:lnTo>
                  <a:cubicBezTo>
                    <a:pt x="4132" y="4712"/>
                    <a:pt x="3977" y="4474"/>
                    <a:pt x="3739" y="4379"/>
                  </a:cubicBezTo>
                  <a:lnTo>
                    <a:pt x="3096" y="4045"/>
                  </a:lnTo>
                  <a:cubicBezTo>
                    <a:pt x="3537" y="3926"/>
                    <a:pt x="3799" y="3759"/>
                    <a:pt x="3930" y="3676"/>
                  </a:cubicBezTo>
                  <a:cubicBezTo>
                    <a:pt x="4073" y="3581"/>
                    <a:pt x="4108" y="3426"/>
                    <a:pt x="4049" y="3271"/>
                  </a:cubicBezTo>
                  <a:cubicBezTo>
                    <a:pt x="3918" y="2962"/>
                    <a:pt x="3775" y="2378"/>
                    <a:pt x="3775" y="1735"/>
                  </a:cubicBezTo>
                  <a:cubicBezTo>
                    <a:pt x="3775" y="866"/>
                    <a:pt x="3084" y="104"/>
                    <a:pt x="2227" y="9"/>
                  </a:cubicBezTo>
                  <a:cubicBezTo>
                    <a:pt x="2174" y="3"/>
                    <a:pt x="2120" y="0"/>
                    <a:pt x="2065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5"/>
            <p:cNvSpPr/>
            <p:nvPr/>
          </p:nvSpPr>
          <p:spPr>
            <a:xfrm>
              <a:off x="3116592" y="2293778"/>
              <a:ext cx="10630" cy="32241"/>
            </a:xfrm>
            <a:custGeom>
              <a:rect b="b" l="l" r="r" t="t"/>
              <a:pathLst>
                <a:path extrusionOk="0" h="1013" w="334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46"/>
                  </a:lnTo>
                  <a:cubicBezTo>
                    <a:pt x="0" y="941"/>
                    <a:pt x="72" y="1012"/>
                    <a:pt x="167" y="1012"/>
                  </a:cubicBezTo>
                  <a:cubicBezTo>
                    <a:pt x="250" y="1012"/>
                    <a:pt x="334" y="941"/>
                    <a:pt x="334" y="846"/>
                  </a:cubicBezTo>
                  <a:lnTo>
                    <a:pt x="334" y="167"/>
                  </a:lnTo>
                  <a:cubicBezTo>
                    <a:pt x="310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5"/>
            <p:cNvSpPr/>
            <p:nvPr/>
          </p:nvSpPr>
          <p:spPr>
            <a:xfrm>
              <a:off x="3193519" y="2293778"/>
              <a:ext cx="10248" cy="32241"/>
            </a:xfrm>
            <a:custGeom>
              <a:rect b="b" l="l" r="r" t="t"/>
              <a:pathLst>
                <a:path extrusionOk="0" h="1013" w="322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46"/>
                  </a:lnTo>
                  <a:cubicBezTo>
                    <a:pt x="0" y="941"/>
                    <a:pt x="72" y="1012"/>
                    <a:pt x="155" y="1012"/>
                  </a:cubicBezTo>
                  <a:cubicBezTo>
                    <a:pt x="250" y="1012"/>
                    <a:pt x="322" y="941"/>
                    <a:pt x="322" y="846"/>
                  </a:cubicBezTo>
                  <a:lnTo>
                    <a:pt x="322" y="167"/>
                  </a:lnTo>
                  <a:cubicBezTo>
                    <a:pt x="310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5"/>
            <p:cNvSpPr/>
            <p:nvPr/>
          </p:nvSpPr>
          <p:spPr>
            <a:xfrm>
              <a:off x="3346227" y="2166755"/>
              <a:ext cx="54966" cy="18301"/>
            </a:xfrm>
            <a:custGeom>
              <a:rect b="b" l="l" r="r" t="t"/>
              <a:pathLst>
                <a:path extrusionOk="0" h="575" w="1727">
                  <a:moveTo>
                    <a:pt x="646" y="0"/>
                  </a:moveTo>
                  <a:cubicBezTo>
                    <a:pt x="494" y="0"/>
                    <a:pt x="326" y="15"/>
                    <a:pt x="143" y="50"/>
                  </a:cubicBezTo>
                  <a:cubicBezTo>
                    <a:pt x="60" y="62"/>
                    <a:pt x="0" y="122"/>
                    <a:pt x="0" y="217"/>
                  </a:cubicBezTo>
                  <a:lnTo>
                    <a:pt x="0" y="396"/>
                  </a:lnTo>
                  <a:cubicBezTo>
                    <a:pt x="0" y="479"/>
                    <a:pt x="84" y="550"/>
                    <a:pt x="167" y="550"/>
                  </a:cubicBezTo>
                  <a:cubicBezTo>
                    <a:pt x="262" y="550"/>
                    <a:pt x="334" y="479"/>
                    <a:pt x="334" y="396"/>
                  </a:cubicBezTo>
                  <a:lnTo>
                    <a:pt x="334" y="360"/>
                  </a:lnTo>
                  <a:cubicBezTo>
                    <a:pt x="445" y="344"/>
                    <a:pt x="549" y="338"/>
                    <a:pt x="645" y="338"/>
                  </a:cubicBezTo>
                  <a:cubicBezTo>
                    <a:pt x="845" y="338"/>
                    <a:pt x="1007" y="367"/>
                    <a:pt x="1120" y="407"/>
                  </a:cubicBezTo>
                  <a:cubicBezTo>
                    <a:pt x="1334" y="467"/>
                    <a:pt x="1453" y="538"/>
                    <a:pt x="1453" y="538"/>
                  </a:cubicBezTo>
                  <a:cubicBezTo>
                    <a:pt x="1477" y="550"/>
                    <a:pt x="1512" y="574"/>
                    <a:pt x="1536" y="574"/>
                  </a:cubicBezTo>
                  <a:cubicBezTo>
                    <a:pt x="1584" y="574"/>
                    <a:pt x="1643" y="538"/>
                    <a:pt x="1667" y="491"/>
                  </a:cubicBezTo>
                  <a:cubicBezTo>
                    <a:pt x="1727" y="396"/>
                    <a:pt x="1715" y="288"/>
                    <a:pt x="1643" y="241"/>
                  </a:cubicBezTo>
                  <a:cubicBezTo>
                    <a:pt x="1615" y="231"/>
                    <a:pt x="1258" y="0"/>
                    <a:pt x="646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5"/>
            <p:cNvSpPr/>
            <p:nvPr/>
          </p:nvSpPr>
          <p:spPr>
            <a:xfrm>
              <a:off x="3302655" y="2134991"/>
              <a:ext cx="141760" cy="192143"/>
            </a:xfrm>
            <a:custGeom>
              <a:rect b="b" l="l" r="r" t="t"/>
              <a:pathLst>
                <a:path extrusionOk="0" h="6037" w="4454">
                  <a:moveTo>
                    <a:pt x="3453" y="334"/>
                  </a:moveTo>
                  <a:lnTo>
                    <a:pt x="3453" y="1132"/>
                  </a:lnTo>
                  <a:cubicBezTo>
                    <a:pt x="3453" y="1263"/>
                    <a:pt x="3429" y="1405"/>
                    <a:pt x="3370" y="1525"/>
                  </a:cubicBezTo>
                  <a:lnTo>
                    <a:pt x="3310" y="1644"/>
                  </a:lnTo>
                  <a:cubicBezTo>
                    <a:pt x="3298" y="1667"/>
                    <a:pt x="3298" y="1691"/>
                    <a:pt x="3298" y="1715"/>
                  </a:cubicBezTo>
                  <a:lnTo>
                    <a:pt x="3298" y="2060"/>
                  </a:lnTo>
                  <a:cubicBezTo>
                    <a:pt x="3274" y="2346"/>
                    <a:pt x="3155" y="2608"/>
                    <a:pt x="2953" y="2799"/>
                  </a:cubicBezTo>
                  <a:cubicBezTo>
                    <a:pt x="2739" y="3001"/>
                    <a:pt x="2477" y="3096"/>
                    <a:pt x="2191" y="3096"/>
                  </a:cubicBezTo>
                  <a:cubicBezTo>
                    <a:pt x="1643" y="3084"/>
                    <a:pt x="1179" y="2596"/>
                    <a:pt x="1179" y="2013"/>
                  </a:cubicBezTo>
                  <a:lnTo>
                    <a:pt x="1179" y="1715"/>
                  </a:lnTo>
                  <a:cubicBezTo>
                    <a:pt x="1179" y="1691"/>
                    <a:pt x="1179" y="1667"/>
                    <a:pt x="1167" y="1644"/>
                  </a:cubicBezTo>
                  <a:lnTo>
                    <a:pt x="1107" y="1525"/>
                  </a:lnTo>
                  <a:cubicBezTo>
                    <a:pt x="1048" y="1405"/>
                    <a:pt x="1012" y="1275"/>
                    <a:pt x="1012" y="1132"/>
                  </a:cubicBezTo>
                  <a:cubicBezTo>
                    <a:pt x="1012" y="691"/>
                    <a:pt x="1369" y="334"/>
                    <a:pt x="1822" y="334"/>
                  </a:cubicBezTo>
                  <a:close/>
                  <a:moveTo>
                    <a:pt x="2762" y="3310"/>
                  </a:moveTo>
                  <a:lnTo>
                    <a:pt x="2762" y="3537"/>
                  </a:lnTo>
                  <a:cubicBezTo>
                    <a:pt x="2762" y="3572"/>
                    <a:pt x="2774" y="3620"/>
                    <a:pt x="2774" y="3680"/>
                  </a:cubicBezTo>
                  <a:lnTo>
                    <a:pt x="2239" y="4096"/>
                  </a:lnTo>
                  <a:lnTo>
                    <a:pt x="1691" y="3680"/>
                  </a:lnTo>
                  <a:cubicBezTo>
                    <a:pt x="1703" y="3632"/>
                    <a:pt x="1703" y="3584"/>
                    <a:pt x="1703" y="3537"/>
                  </a:cubicBezTo>
                  <a:lnTo>
                    <a:pt x="1703" y="3310"/>
                  </a:lnTo>
                  <a:cubicBezTo>
                    <a:pt x="1846" y="3370"/>
                    <a:pt x="2012" y="3406"/>
                    <a:pt x="2191" y="3406"/>
                  </a:cubicBezTo>
                  <a:lnTo>
                    <a:pt x="2239" y="3406"/>
                  </a:lnTo>
                  <a:cubicBezTo>
                    <a:pt x="2417" y="3406"/>
                    <a:pt x="2596" y="3382"/>
                    <a:pt x="2762" y="3310"/>
                  </a:cubicBezTo>
                  <a:close/>
                  <a:moveTo>
                    <a:pt x="1822" y="1"/>
                  </a:moveTo>
                  <a:cubicBezTo>
                    <a:pt x="1191" y="1"/>
                    <a:pt x="703" y="513"/>
                    <a:pt x="703" y="1120"/>
                  </a:cubicBezTo>
                  <a:cubicBezTo>
                    <a:pt x="703" y="1298"/>
                    <a:pt x="750" y="1489"/>
                    <a:pt x="822" y="1656"/>
                  </a:cubicBezTo>
                  <a:lnTo>
                    <a:pt x="869" y="1751"/>
                  </a:lnTo>
                  <a:lnTo>
                    <a:pt x="869" y="2001"/>
                  </a:lnTo>
                  <a:cubicBezTo>
                    <a:pt x="869" y="2441"/>
                    <a:pt x="1072" y="2846"/>
                    <a:pt x="1381" y="3096"/>
                  </a:cubicBezTo>
                  <a:lnTo>
                    <a:pt x="1381" y="3537"/>
                  </a:lnTo>
                  <a:cubicBezTo>
                    <a:pt x="1381" y="3608"/>
                    <a:pt x="1346" y="3680"/>
                    <a:pt x="1274" y="3703"/>
                  </a:cubicBezTo>
                  <a:lnTo>
                    <a:pt x="453" y="4025"/>
                  </a:lnTo>
                  <a:cubicBezTo>
                    <a:pt x="179" y="4132"/>
                    <a:pt x="0" y="4382"/>
                    <a:pt x="0" y="4668"/>
                  </a:cubicBezTo>
                  <a:lnTo>
                    <a:pt x="0" y="5858"/>
                  </a:lnTo>
                  <a:cubicBezTo>
                    <a:pt x="0" y="5942"/>
                    <a:pt x="83" y="6013"/>
                    <a:pt x="167" y="6013"/>
                  </a:cubicBezTo>
                  <a:cubicBezTo>
                    <a:pt x="262" y="6013"/>
                    <a:pt x="334" y="5942"/>
                    <a:pt x="334" y="5858"/>
                  </a:cubicBezTo>
                  <a:lnTo>
                    <a:pt x="334" y="4668"/>
                  </a:lnTo>
                  <a:cubicBezTo>
                    <a:pt x="334" y="4513"/>
                    <a:pt x="417" y="4382"/>
                    <a:pt x="560" y="4334"/>
                  </a:cubicBezTo>
                  <a:lnTo>
                    <a:pt x="1369" y="4025"/>
                  </a:lnTo>
                  <a:cubicBezTo>
                    <a:pt x="1417" y="4001"/>
                    <a:pt x="1465" y="3977"/>
                    <a:pt x="1488" y="3965"/>
                  </a:cubicBezTo>
                  <a:lnTo>
                    <a:pt x="2060" y="4394"/>
                  </a:lnTo>
                  <a:lnTo>
                    <a:pt x="2060" y="5870"/>
                  </a:lnTo>
                  <a:cubicBezTo>
                    <a:pt x="2060" y="5954"/>
                    <a:pt x="2131" y="6037"/>
                    <a:pt x="2215" y="6037"/>
                  </a:cubicBezTo>
                  <a:cubicBezTo>
                    <a:pt x="2310" y="6037"/>
                    <a:pt x="2381" y="5954"/>
                    <a:pt x="2381" y="5870"/>
                  </a:cubicBezTo>
                  <a:lnTo>
                    <a:pt x="2381" y="4394"/>
                  </a:lnTo>
                  <a:lnTo>
                    <a:pt x="2953" y="3965"/>
                  </a:lnTo>
                  <a:cubicBezTo>
                    <a:pt x="2977" y="3989"/>
                    <a:pt x="3024" y="4013"/>
                    <a:pt x="3072" y="4025"/>
                  </a:cubicBezTo>
                  <a:lnTo>
                    <a:pt x="3882" y="4334"/>
                  </a:lnTo>
                  <a:cubicBezTo>
                    <a:pt x="4024" y="4382"/>
                    <a:pt x="4108" y="4513"/>
                    <a:pt x="4108" y="4668"/>
                  </a:cubicBezTo>
                  <a:lnTo>
                    <a:pt x="4108" y="5858"/>
                  </a:lnTo>
                  <a:cubicBezTo>
                    <a:pt x="4108" y="5942"/>
                    <a:pt x="4179" y="6013"/>
                    <a:pt x="4274" y="6013"/>
                  </a:cubicBezTo>
                  <a:cubicBezTo>
                    <a:pt x="4358" y="6013"/>
                    <a:pt x="4441" y="5942"/>
                    <a:pt x="4441" y="5858"/>
                  </a:cubicBezTo>
                  <a:lnTo>
                    <a:pt x="4441" y="4668"/>
                  </a:lnTo>
                  <a:cubicBezTo>
                    <a:pt x="4453" y="4382"/>
                    <a:pt x="4274" y="4108"/>
                    <a:pt x="4024" y="4025"/>
                  </a:cubicBezTo>
                  <a:lnTo>
                    <a:pt x="3203" y="3703"/>
                  </a:lnTo>
                  <a:cubicBezTo>
                    <a:pt x="3131" y="3680"/>
                    <a:pt x="3084" y="3620"/>
                    <a:pt x="3084" y="3537"/>
                  </a:cubicBezTo>
                  <a:lnTo>
                    <a:pt x="3084" y="3108"/>
                  </a:lnTo>
                  <a:cubicBezTo>
                    <a:pt x="3120" y="3084"/>
                    <a:pt x="3155" y="3060"/>
                    <a:pt x="3191" y="3025"/>
                  </a:cubicBezTo>
                  <a:cubicBezTo>
                    <a:pt x="3453" y="2775"/>
                    <a:pt x="3608" y="2418"/>
                    <a:pt x="3608" y="2037"/>
                  </a:cubicBezTo>
                  <a:lnTo>
                    <a:pt x="3608" y="1727"/>
                  </a:lnTo>
                  <a:lnTo>
                    <a:pt x="3655" y="1644"/>
                  </a:lnTo>
                  <a:cubicBezTo>
                    <a:pt x="3739" y="1477"/>
                    <a:pt x="3774" y="1298"/>
                    <a:pt x="3774" y="1108"/>
                  </a:cubicBezTo>
                  <a:lnTo>
                    <a:pt x="3774" y="167"/>
                  </a:lnTo>
                  <a:cubicBezTo>
                    <a:pt x="3774" y="84"/>
                    <a:pt x="3691" y="1"/>
                    <a:pt x="3608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5"/>
            <p:cNvSpPr/>
            <p:nvPr/>
          </p:nvSpPr>
          <p:spPr>
            <a:xfrm>
              <a:off x="3330313" y="2288463"/>
              <a:ext cx="10248" cy="37938"/>
            </a:xfrm>
            <a:custGeom>
              <a:rect b="b" l="l" r="r" t="t"/>
              <a:pathLst>
                <a:path extrusionOk="0" h="1192" w="322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1036"/>
                  </a:lnTo>
                  <a:cubicBezTo>
                    <a:pt x="0" y="1120"/>
                    <a:pt x="72" y="1191"/>
                    <a:pt x="167" y="1191"/>
                  </a:cubicBezTo>
                  <a:cubicBezTo>
                    <a:pt x="250" y="1191"/>
                    <a:pt x="322" y="1120"/>
                    <a:pt x="322" y="1036"/>
                  </a:cubicBezTo>
                  <a:lnTo>
                    <a:pt x="322" y="167"/>
                  </a:lnTo>
                  <a:cubicBezTo>
                    <a:pt x="310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5"/>
            <p:cNvSpPr/>
            <p:nvPr/>
          </p:nvSpPr>
          <p:spPr>
            <a:xfrm>
              <a:off x="3406859" y="2288463"/>
              <a:ext cx="10630" cy="37938"/>
            </a:xfrm>
            <a:custGeom>
              <a:rect b="b" l="l" r="r" t="t"/>
              <a:pathLst>
                <a:path extrusionOk="0" h="1192" w="334">
                  <a:moveTo>
                    <a:pt x="167" y="1"/>
                  </a:moveTo>
                  <a:cubicBezTo>
                    <a:pt x="84" y="1"/>
                    <a:pt x="0" y="84"/>
                    <a:pt x="0" y="167"/>
                  </a:cubicBezTo>
                  <a:lnTo>
                    <a:pt x="0" y="1036"/>
                  </a:lnTo>
                  <a:cubicBezTo>
                    <a:pt x="0" y="1120"/>
                    <a:pt x="84" y="1191"/>
                    <a:pt x="167" y="1191"/>
                  </a:cubicBezTo>
                  <a:cubicBezTo>
                    <a:pt x="262" y="1191"/>
                    <a:pt x="334" y="1120"/>
                    <a:pt x="334" y="1036"/>
                  </a:cubicBezTo>
                  <a:lnTo>
                    <a:pt x="334" y="167"/>
                  </a:lnTo>
                  <a:cubicBezTo>
                    <a:pt x="322" y="84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5"/>
            <p:cNvSpPr/>
            <p:nvPr/>
          </p:nvSpPr>
          <p:spPr>
            <a:xfrm>
              <a:off x="3149183" y="1976585"/>
              <a:ext cx="219419" cy="183072"/>
            </a:xfrm>
            <a:custGeom>
              <a:rect b="b" l="l" r="r" t="t"/>
              <a:pathLst>
                <a:path extrusionOk="0" h="5752" w="6894">
                  <a:moveTo>
                    <a:pt x="2369" y="4108"/>
                  </a:moveTo>
                  <a:lnTo>
                    <a:pt x="2286" y="4466"/>
                  </a:lnTo>
                  <a:lnTo>
                    <a:pt x="2060" y="4466"/>
                  </a:lnTo>
                  <a:cubicBezTo>
                    <a:pt x="1869" y="4466"/>
                    <a:pt x="1703" y="4299"/>
                    <a:pt x="1703" y="4108"/>
                  </a:cubicBezTo>
                  <a:close/>
                  <a:moveTo>
                    <a:pt x="5513" y="310"/>
                  </a:moveTo>
                  <a:cubicBezTo>
                    <a:pt x="5703" y="310"/>
                    <a:pt x="5870" y="477"/>
                    <a:pt x="5870" y="667"/>
                  </a:cubicBezTo>
                  <a:lnTo>
                    <a:pt x="5870" y="3418"/>
                  </a:lnTo>
                  <a:cubicBezTo>
                    <a:pt x="5870" y="3608"/>
                    <a:pt x="5703" y="3775"/>
                    <a:pt x="5513" y="3775"/>
                  </a:cubicBezTo>
                  <a:lnTo>
                    <a:pt x="4132" y="3775"/>
                  </a:lnTo>
                  <a:cubicBezTo>
                    <a:pt x="4096" y="3775"/>
                    <a:pt x="4048" y="3787"/>
                    <a:pt x="4036" y="3811"/>
                  </a:cubicBezTo>
                  <a:lnTo>
                    <a:pt x="2500" y="4918"/>
                  </a:lnTo>
                  <a:lnTo>
                    <a:pt x="2739" y="3966"/>
                  </a:lnTo>
                  <a:cubicBezTo>
                    <a:pt x="2762" y="3930"/>
                    <a:pt x="2739" y="3870"/>
                    <a:pt x="2715" y="3835"/>
                  </a:cubicBezTo>
                  <a:cubicBezTo>
                    <a:pt x="2679" y="3787"/>
                    <a:pt x="2643" y="3775"/>
                    <a:pt x="2584" y="3775"/>
                  </a:cubicBezTo>
                  <a:lnTo>
                    <a:pt x="691" y="3775"/>
                  </a:lnTo>
                  <a:cubicBezTo>
                    <a:pt x="500" y="3775"/>
                    <a:pt x="333" y="3608"/>
                    <a:pt x="333" y="3418"/>
                  </a:cubicBezTo>
                  <a:lnTo>
                    <a:pt x="333" y="667"/>
                  </a:lnTo>
                  <a:cubicBezTo>
                    <a:pt x="333" y="477"/>
                    <a:pt x="500" y="310"/>
                    <a:pt x="691" y="310"/>
                  </a:cubicBezTo>
                  <a:close/>
                  <a:moveTo>
                    <a:pt x="6215" y="989"/>
                  </a:moveTo>
                  <a:cubicBezTo>
                    <a:pt x="6406" y="989"/>
                    <a:pt x="6572" y="1156"/>
                    <a:pt x="6572" y="1346"/>
                  </a:cubicBezTo>
                  <a:lnTo>
                    <a:pt x="6572" y="4108"/>
                  </a:lnTo>
                  <a:lnTo>
                    <a:pt x="6549" y="4108"/>
                  </a:lnTo>
                  <a:cubicBezTo>
                    <a:pt x="6549" y="4299"/>
                    <a:pt x="6394" y="4466"/>
                    <a:pt x="6191" y="4466"/>
                  </a:cubicBezTo>
                  <a:lnTo>
                    <a:pt x="4810" y="4466"/>
                  </a:lnTo>
                  <a:cubicBezTo>
                    <a:pt x="4763" y="4466"/>
                    <a:pt x="4727" y="4477"/>
                    <a:pt x="4691" y="4513"/>
                  </a:cubicBezTo>
                  <a:cubicBezTo>
                    <a:pt x="4667" y="4549"/>
                    <a:pt x="4644" y="4608"/>
                    <a:pt x="4667" y="4656"/>
                  </a:cubicBezTo>
                  <a:lnTo>
                    <a:pt x="4763" y="5323"/>
                  </a:lnTo>
                  <a:lnTo>
                    <a:pt x="3596" y="4537"/>
                  </a:lnTo>
                  <a:lnTo>
                    <a:pt x="4191" y="4096"/>
                  </a:lnTo>
                  <a:lnTo>
                    <a:pt x="5513" y="4096"/>
                  </a:lnTo>
                  <a:cubicBezTo>
                    <a:pt x="5882" y="4096"/>
                    <a:pt x="6191" y="3799"/>
                    <a:pt x="6191" y="3418"/>
                  </a:cubicBezTo>
                  <a:lnTo>
                    <a:pt x="6191" y="989"/>
                  </a:lnTo>
                  <a:close/>
                  <a:moveTo>
                    <a:pt x="691" y="1"/>
                  </a:moveTo>
                  <a:cubicBezTo>
                    <a:pt x="322" y="1"/>
                    <a:pt x="0" y="298"/>
                    <a:pt x="0" y="679"/>
                  </a:cubicBezTo>
                  <a:lnTo>
                    <a:pt x="0" y="3430"/>
                  </a:lnTo>
                  <a:cubicBezTo>
                    <a:pt x="0" y="3811"/>
                    <a:pt x="298" y="4120"/>
                    <a:pt x="691" y="4120"/>
                  </a:cubicBezTo>
                  <a:lnTo>
                    <a:pt x="1393" y="4120"/>
                  </a:lnTo>
                  <a:lnTo>
                    <a:pt x="1393" y="4132"/>
                  </a:lnTo>
                  <a:cubicBezTo>
                    <a:pt x="1393" y="4501"/>
                    <a:pt x="1691" y="4823"/>
                    <a:pt x="2072" y="4823"/>
                  </a:cubicBezTo>
                  <a:lnTo>
                    <a:pt x="2203" y="4823"/>
                  </a:lnTo>
                  <a:lnTo>
                    <a:pt x="2143" y="5073"/>
                  </a:lnTo>
                  <a:cubicBezTo>
                    <a:pt x="2119" y="5180"/>
                    <a:pt x="2167" y="5275"/>
                    <a:pt x="2250" y="5335"/>
                  </a:cubicBezTo>
                  <a:cubicBezTo>
                    <a:pt x="2298" y="5370"/>
                    <a:pt x="2346" y="5382"/>
                    <a:pt x="2381" y="5382"/>
                  </a:cubicBezTo>
                  <a:cubicBezTo>
                    <a:pt x="2429" y="5382"/>
                    <a:pt x="2489" y="5370"/>
                    <a:pt x="2536" y="5335"/>
                  </a:cubicBezTo>
                  <a:lnTo>
                    <a:pt x="3251" y="4823"/>
                  </a:lnTo>
                  <a:lnTo>
                    <a:pt x="3417" y="4823"/>
                  </a:lnTo>
                  <a:lnTo>
                    <a:pt x="4751" y="5716"/>
                  </a:lnTo>
                  <a:cubicBezTo>
                    <a:pt x="4798" y="5740"/>
                    <a:pt x="4846" y="5751"/>
                    <a:pt x="4882" y="5751"/>
                  </a:cubicBezTo>
                  <a:cubicBezTo>
                    <a:pt x="4929" y="5751"/>
                    <a:pt x="4977" y="5740"/>
                    <a:pt x="5025" y="5716"/>
                  </a:cubicBezTo>
                  <a:cubicBezTo>
                    <a:pt x="5108" y="5656"/>
                    <a:pt x="5144" y="5561"/>
                    <a:pt x="5120" y="5454"/>
                  </a:cubicBezTo>
                  <a:lnTo>
                    <a:pt x="5025" y="4799"/>
                  </a:lnTo>
                  <a:lnTo>
                    <a:pt x="6215" y="4799"/>
                  </a:lnTo>
                  <a:cubicBezTo>
                    <a:pt x="6584" y="4799"/>
                    <a:pt x="6894" y="4501"/>
                    <a:pt x="6894" y="4120"/>
                  </a:cubicBezTo>
                  <a:lnTo>
                    <a:pt x="6894" y="1370"/>
                  </a:lnTo>
                  <a:cubicBezTo>
                    <a:pt x="6870" y="977"/>
                    <a:pt x="6572" y="679"/>
                    <a:pt x="6191" y="679"/>
                  </a:cubicBezTo>
                  <a:cubicBezTo>
                    <a:pt x="6179" y="298"/>
                    <a:pt x="5882" y="1"/>
                    <a:pt x="5513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3187822" y="2009177"/>
              <a:ext cx="26926" cy="10280"/>
            </a:xfrm>
            <a:custGeom>
              <a:rect b="b" l="l" r="r" t="t"/>
              <a:pathLst>
                <a:path extrusionOk="0" h="323" w="846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55" y="322"/>
                  </a:cubicBezTo>
                  <a:lnTo>
                    <a:pt x="679" y="322"/>
                  </a:lnTo>
                  <a:cubicBezTo>
                    <a:pt x="774" y="322"/>
                    <a:pt x="846" y="251"/>
                    <a:pt x="846" y="167"/>
                  </a:cubicBezTo>
                  <a:cubicBezTo>
                    <a:pt x="846" y="72"/>
                    <a:pt x="774" y="1"/>
                    <a:pt x="679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3226110" y="2009177"/>
              <a:ext cx="81478" cy="10280"/>
            </a:xfrm>
            <a:custGeom>
              <a:rect b="b" l="l" r="r" t="t"/>
              <a:pathLst>
                <a:path extrusionOk="0" h="323" w="256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2393" y="322"/>
                  </a:lnTo>
                  <a:cubicBezTo>
                    <a:pt x="2488" y="322"/>
                    <a:pt x="2560" y="251"/>
                    <a:pt x="2560" y="167"/>
                  </a:cubicBezTo>
                  <a:cubicBezTo>
                    <a:pt x="2560" y="72"/>
                    <a:pt x="2488" y="1"/>
                    <a:pt x="2393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5"/>
            <p:cNvSpPr/>
            <p:nvPr/>
          </p:nvSpPr>
          <p:spPr>
            <a:xfrm>
              <a:off x="3187822" y="2036453"/>
              <a:ext cx="119767" cy="10662"/>
            </a:xfrm>
            <a:custGeom>
              <a:rect b="b" l="l" r="r" t="t"/>
              <a:pathLst>
                <a:path extrusionOk="0" h="335" w="3763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55" y="334"/>
                  </a:cubicBezTo>
                  <a:lnTo>
                    <a:pt x="3596" y="334"/>
                  </a:lnTo>
                  <a:cubicBezTo>
                    <a:pt x="3691" y="334"/>
                    <a:pt x="3763" y="263"/>
                    <a:pt x="3763" y="168"/>
                  </a:cubicBezTo>
                  <a:cubicBezTo>
                    <a:pt x="3763" y="84"/>
                    <a:pt x="3691" y="1"/>
                    <a:pt x="3596" y="1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5"/>
            <p:cNvSpPr/>
            <p:nvPr/>
          </p:nvSpPr>
          <p:spPr>
            <a:xfrm>
              <a:off x="3187822" y="2064143"/>
              <a:ext cx="81510" cy="10248"/>
            </a:xfrm>
            <a:custGeom>
              <a:rect b="b" l="l" r="r" t="t"/>
              <a:pathLst>
                <a:path extrusionOk="0" h="322" w="2561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2394" y="322"/>
                  </a:lnTo>
                  <a:cubicBezTo>
                    <a:pt x="2477" y="322"/>
                    <a:pt x="2560" y="250"/>
                    <a:pt x="2560" y="167"/>
                  </a:cubicBezTo>
                  <a:cubicBezTo>
                    <a:pt x="2560" y="72"/>
                    <a:pt x="2477" y="0"/>
                    <a:pt x="2394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5"/>
            <p:cNvSpPr/>
            <p:nvPr/>
          </p:nvSpPr>
          <p:spPr>
            <a:xfrm>
              <a:off x="3280663" y="2064143"/>
              <a:ext cx="26926" cy="10248"/>
            </a:xfrm>
            <a:custGeom>
              <a:rect b="b" l="l" r="r" t="t"/>
              <a:pathLst>
                <a:path extrusionOk="0" h="322" w="846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679" y="322"/>
                  </a:lnTo>
                  <a:cubicBezTo>
                    <a:pt x="774" y="322"/>
                    <a:pt x="846" y="250"/>
                    <a:pt x="846" y="167"/>
                  </a:cubicBezTo>
                  <a:cubicBezTo>
                    <a:pt x="846" y="72"/>
                    <a:pt x="774" y="0"/>
                    <a:pt x="679" y="0"/>
                  </a:cubicBez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77" name="Google Shape;17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61749" y="2800588"/>
            <a:ext cx="503950" cy="513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85100" y="2150976"/>
            <a:ext cx="503950" cy="51387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5"/>
          <p:cNvSpPr/>
          <p:nvPr/>
        </p:nvSpPr>
        <p:spPr>
          <a:xfrm>
            <a:off x="7895700" y="2635713"/>
            <a:ext cx="406200" cy="3975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5"/>
          <p:cNvSpPr/>
          <p:nvPr/>
        </p:nvSpPr>
        <p:spPr>
          <a:xfrm>
            <a:off x="7866576" y="2635714"/>
            <a:ext cx="347524" cy="289917"/>
          </a:xfrm>
          <a:custGeom>
            <a:rect b="b" l="l" r="r" t="t"/>
            <a:pathLst>
              <a:path extrusionOk="0" h="9109" w="10919">
                <a:moveTo>
                  <a:pt x="2917" y="310"/>
                </a:moveTo>
                <a:cubicBezTo>
                  <a:pt x="3119" y="310"/>
                  <a:pt x="3286" y="476"/>
                  <a:pt x="3286" y="679"/>
                </a:cubicBezTo>
                <a:lnTo>
                  <a:pt x="3286" y="1036"/>
                </a:lnTo>
                <a:cubicBezTo>
                  <a:pt x="3250" y="1322"/>
                  <a:pt x="3012" y="1560"/>
                  <a:pt x="2715" y="1560"/>
                </a:cubicBezTo>
                <a:cubicBezTo>
                  <a:pt x="2417" y="1560"/>
                  <a:pt x="2179" y="1322"/>
                  <a:pt x="2179" y="1024"/>
                </a:cubicBezTo>
                <a:lnTo>
                  <a:pt x="2179" y="679"/>
                </a:lnTo>
                <a:cubicBezTo>
                  <a:pt x="2179" y="476"/>
                  <a:pt x="2346" y="310"/>
                  <a:pt x="2560" y="310"/>
                </a:cubicBezTo>
                <a:close/>
                <a:moveTo>
                  <a:pt x="5715" y="310"/>
                </a:moveTo>
                <a:cubicBezTo>
                  <a:pt x="5917" y="310"/>
                  <a:pt x="6084" y="476"/>
                  <a:pt x="6084" y="679"/>
                </a:cubicBezTo>
                <a:lnTo>
                  <a:pt x="6084" y="1036"/>
                </a:lnTo>
                <a:cubicBezTo>
                  <a:pt x="6048" y="1322"/>
                  <a:pt x="5810" y="1560"/>
                  <a:pt x="5513" y="1560"/>
                </a:cubicBezTo>
                <a:cubicBezTo>
                  <a:pt x="5215" y="1560"/>
                  <a:pt x="4977" y="1322"/>
                  <a:pt x="4977" y="1024"/>
                </a:cubicBezTo>
                <a:lnTo>
                  <a:pt x="4977" y="679"/>
                </a:lnTo>
                <a:cubicBezTo>
                  <a:pt x="4977" y="476"/>
                  <a:pt x="5144" y="310"/>
                  <a:pt x="5358" y="310"/>
                </a:cubicBezTo>
                <a:close/>
                <a:moveTo>
                  <a:pt x="8513" y="310"/>
                </a:moveTo>
                <a:cubicBezTo>
                  <a:pt x="8715" y="310"/>
                  <a:pt x="8882" y="476"/>
                  <a:pt x="8882" y="679"/>
                </a:cubicBezTo>
                <a:lnTo>
                  <a:pt x="8882" y="1036"/>
                </a:lnTo>
                <a:cubicBezTo>
                  <a:pt x="8846" y="1322"/>
                  <a:pt x="8608" y="1560"/>
                  <a:pt x="8311" y="1560"/>
                </a:cubicBezTo>
                <a:cubicBezTo>
                  <a:pt x="8013" y="1560"/>
                  <a:pt x="7775" y="1322"/>
                  <a:pt x="7775" y="1024"/>
                </a:cubicBezTo>
                <a:lnTo>
                  <a:pt x="7775" y="679"/>
                </a:lnTo>
                <a:cubicBezTo>
                  <a:pt x="7775" y="476"/>
                  <a:pt x="7941" y="310"/>
                  <a:pt x="8156" y="310"/>
                </a:cubicBezTo>
                <a:close/>
                <a:moveTo>
                  <a:pt x="2893" y="1881"/>
                </a:moveTo>
                <a:lnTo>
                  <a:pt x="2893" y="1977"/>
                </a:lnTo>
                <a:cubicBezTo>
                  <a:pt x="2893" y="2036"/>
                  <a:pt x="2905" y="2096"/>
                  <a:pt x="2941" y="2143"/>
                </a:cubicBezTo>
                <a:lnTo>
                  <a:pt x="2715" y="2358"/>
                </a:lnTo>
                <a:lnTo>
                  <a:pt x="2691" y="2358"/>
                </a:lnTo>
                <a:lnTo>
                  <a:pt x="2465" y="2143"/>
                </a:lnTo>
                <a:cubicBezTo>
                  <a:pt x="2500" y="2096"/>
                  <a:pt x="2512" y="2036"/>
                  <a:pt x="2512" y="1977"/>
                </a:cubicBezTo>
                <a:lnTo>
                  <a:pt x="2512" y="1881"/>
                </a:lnTo>
                <a:close/>
                <a:moveTo>
                  <a:pt x="5715" y="1881"/>
                </a:moveTo>
                <a:lnTo>
                  <a:pt x="5715" y="1977"/>
                </a:lnTo>
                <a:cubicBezTo>
                  <a:pt x="5715" y="2036"/>
                  <a:pt x="5727" y="2096"/>
                  <a:pt x="5751" y="2143"/>
                </a:cubicBezTo>
                <a:lnTo>
                  <a:pt x="5536" y="2358"/>
                </a:lnTo>
                <a:lnTo>
                  <a:pt x="5501" y="2358"/>
                </a:lnTo>
                <a:lnTo>
                  <a:pt x="5274" y="2143"/>
                </a:lnTo>
                <a:cubicBezTo>
                  <a:pt x="5310" y="2096"/>
                  <a:pt x="5322" y="2036"/>
                  <a:pt x="5322" y="1977"/>
                </a:cubicBezTo>
                <a:lnTo>
                  <a:pt x="5322" y="1881"/>
                </a:lnTo>
                <a:close/>
                <a:moveTo>
                  <a:pt x="8501" y="1881"/>
                </a:moveTo>
                <a:lnTo>
                  <a:pt x="8501" y="1977"/>
                </a:lnTo>
                <a:cubicBezTo>
                  <a:pt x="8501" y="2036"/>
                  <a:pt x="8525" y="2096"/>
                  <a:pt x="8549" y="2143"/>
                </a:cubicBezTo>
                <a:lnTo>
                  <a:pt x="8334" y="2358"/>
                </a:lnTo>
                <a:lnTo>
                  <a:pt x="8299" y="2358"/>
                </a:lnTo>
                <a:lnTo>
                  <a:pt x="8072" y="2143"/>
                </a:lnTo>
                <a:cubicBezTo>
                  <a:pt x="8108" y="2096"/>
                  <a:pt x="8120" y="2036"/>
                  <a:pt x="8120" y="1977"/>
                </a:cubicBezTo>
                <a:lnTo>
                  <a:pt x="8120" y="1881"/>
                </a:lnTo>
                <a:close/>
                <a:moveTo>
                  <a:pt x="9906" y="3286"/>
                </a:moveTo>
                <a:cubicBezTo>
                  <a:pt x="10120" y="3286"/>
                  <a:pt x="10275" y="3453"/>
                  <a:pt x="10275" y="3655"/>
                </a:cubicBezTo>
                <a:lnTo>
                  <a:pt x="10275" y="4012"/>
                </a:lnTo>
                <a:cubicBezTo>
                  <a:pt x="10263" y="4298"/>
                  <a:pt x="10013" y="4536"/>
                  <a:pt x="9716" y="4536"/>
                </a:cubicBezTo>
                <a:cubicBezTo>
                  <a:pt x="9418" y="4536"/>
                  <a:pt x="9180" y="4298"/>
                  <a:pt x="9180" y="4001"/>
                </a:cubicBezTo>
                <a:lnTo>
                  <a:pt x="9180" y="3655"/>
                </a:lnTo>
                <a:cubicBezTo>
                  <a:pt x="9180" y="3453"/>
                  <a:pt x="9346" y="3286"/>
                  <a:pt x="9549" y="3286"/>
                </a:cubicBezTo>
                <a:close/>
                <a:moveTo>
                  <a:pt x="1512" y="3286"/>
                </a:moveTo>
                <a:cubicBezTo>
                  <a:pt x="1691" y="3286"/>
                  <a:pt x="1857" y="3453"/>
                  <a:pt x="1857" y="3655"/>
                </a:cubicBezTo>
                <a:lnTo>
                  <a:pt x="1857" y="4012"/>
                </a:lnTo>
                <a:cubicBezTo>
                  <a:pt x="1857" y="4310"/>
                  <a:pt x="1619" y="4548"/>
                  <a:pt x="1322" y="4548"/>
                </a:cubicBezTo>
                <a:cubicBezTo>
                  <a:pt x="1024" y="4548"/>
                  <a:pt x="786" y="4310"/>
                  <a:pt x="786" y="4012"/>
                </a:cubicBezTo>
                <a:lnTo>
                  <a:pt x="786" y="3655"/>
                </a:lnTo>
                <a:cubicBezTo>
                  <a:pt x="786" y="3453"/>
                  <a:pt x="953" y="3286"/>
                  <a:pt x="1155" y="3286"/>
                </a:cubicBezTo>
                <a:close/>
                <a:moveTo>
                  <a:pt x="4310" y="3286"/>
                </a:moveTo>
                <a:cubicBezTo>
                  <a:pt x="4489" y="3286"/>
                  <a:pt x="4655" y="3453"/>
                  <a:pt x="4655" y="3655"/>
                </a:cubicBezTo>
                <a:lnTo>
                  <a:pt x="4655" y="4012"/>
                </a:lnTo>
                <a:cubicBezTo>
                  <a:pt x="4655" y="4310"/>
                  <a:pt x="4417" y="4548"/>
                  <a:pt x="4120" y="4548"/>
                </a:cubicBezTo>
                <a:cubicBezTo>
                  <a:pt x="3822" y="4548"/>
                  <a:pt x="3584" y="4310"/>
                  <a:pt x="3584" y="4012"/>
                </a:cubicBezTo>
                <a:lnTo>
                  <a:pt x="3584" y="3655"/>
                </a:lnTo>
                <a:cubicBezTo>
                  <a:pt x="3584" y="3453"/>
                  <a:pt x="3750" y="3286"/>
                  <a:pt x="3953" y="3286"/>
                </a:cubicBezTo>
                <a:close/>
                <a:moveTo>
                  <a:pt x="7108" y="3286"/>
                </a:moveTo>
                <a:cubicBezTo>
                  <a:pt x="7287" y="3286"/>
                  <a:pt x="7453" y="3453"/>
                  <a:pt x="7453" y="3655"/>
                </a:cubicBezTo>
                <a:lnTo>
                  <a:pt x="7453" y="4012"/>
                </a:lnTo>
                <a:cubicBezTo>
                  <a:pt x="7453" y="4310"/>
                  <a:pt x="7215" y="4548"/>
                  <a:pt x="6918" y="4548"/>
                </a:cubicBezTo>
                <a:cubicBezTo>
                  <a:pt x="6620" y="4548"/>
                  <a:pt x="6382" y="4310"/>
                  <a:pt x="6382" y="4012"/>
                </a:cubicBezTo>
                <a:lnTo>
                  <a:pt x="6382" y="3655"/>
                </a:lnTo>
                <a:cubicBezTo>
                  <a:pt x="6382" y="3453"/>
                  <a:pt x="6548" y="3286"/>
                  <a:pt x="6751" y="3286"/>
                </a:cubicBezTo>
                <a:close/>
                <a:moveTo>
                  <a:pt x="1500" y="4858"/>
                </a:moveTo>
                <a:lnTo>
                  <a:pt x="1500" y="4953"/>
                </a:lnTo>
                <a:cubicBezTo>
                  <a:pt x="1500" y="5013"/>
                  <a:pt x="1512" y="5072"/>
                  <a:pt x="1548" y="5120"/>
                </a:cubicBezTo>
                <a:lnTo>
                  <a:pt x="1322" y="5334"/>
                </a:lnTo>
                <a:lnTo>
                  <a:pt x="1286" y="5334"/>
                </a:lnTo>
                <a:lnTo>
                  <a:pt x="1072" y="5120"/>
                </a:lnTo>
                <a:cubicBezTo>
                  <a:pt x="1095" y="5072"/>
                  <a:pt x="1107" y="5013"/>
                  <a:pt x="1107" y="4953"/>
                </a:cubicBezTo>
                <a:lnTo>
                  <a:pt x="1107" y="4858"/>
                </a:lnTo>
                <a:close/>
                <a:moveTo>
                  <a:pt x="4298" y="4858"/>
                </a:moveTo>
                <a:lnTo>
                  <a:pt x="4298" y="4953"/>
                </a:lnTo>
                <a:cubicBezTo>
                  <a:pt x="4298" y="5013"/>
                  <a:pt x="4310" y="5072"/>
                  <a:pt x="4334" y="5120"/>
                </a:cubicBezTo>
                <a:lnTo>
                  <a:pt x="4120" y="5334"/>
                </a:lnTo>
                <a:lnTo>
                  <a:pt x="4084" y="5334"/>
                </a:lnTo>
                <a:lnTo>
                  <a:pt x="3870" y="5120"/>
                </a:lnTo>
                <a:cubicBezTo>
                  <a:pt x="3893" y="5072"/>
                  <a:pt x="3905" y="5013"/>
                  <a:pt x="3905" y="4953"/>
                </a:cubicBezTo>
                <a:lnTo>
                  <a:pt x="3905" y="4858"/>
                </a:lnTo>
                <a:close/>
                <a:moveTo>
                  <a:pt x="7108" y="4858"/>
                </a:moveTo>
                <a:lnTo>
                  <a:pt x="7108" y="4953"/>
                </a:lnTo>
                <a:cubicBezTo>
                  <a:pt x="7108" y="5013"/>
                  <a:pt x="7120" y="5072"/>
                  <a:pt x="7156" y="5120"/>
                </a:cubicBezTo>
                <a:lnTo>
                  <a:pt x="6929" y="5334"/>
                </a:lnTo>
                <a:lnTo>
                  <a:pt x="6906" y="5334"/>
                </a:lnTo>
                <a:lnTo>
                  <a:pt x="6679" y="5120"/>
                </a:lnTo>
                <a:cubicBezTo>
                  <a:pt x="6703" y="5072"/>
                  <a:pt x="6715" y="5013"/>
                  <a:pt x="6715" y="4953"/>
                </a:cubicBezTo>
                <a:lnTo>
                  <a:pt x="6715" y="4858"/>
                </a:lnTo>
                <a:close/>
                <a:moveTo>
                  <a:pt x="9906" y="4858"/>
                </a:moveTo>
                <a:lnTo>
                  <a:pt x="9906" y="4953"/>
                </a:lnTo>
                <a:cubicBezTo>
                  <a:pt x="9906" y="5013"/>
                  <a:pt x="9918" y="5072"/>
                  <a:pt x="9954" y="5120"/>
                </a:cubicBezTo>
                <a:lnTo>
                  <a:pt x="9727" y="5334"/>
                </a:lnTo>
                <a:lnTo>
                  <a:pt x="9704" y="5334"/>
                </a:lnTo>
                <a:lnTo>
                  <a:pt x="9477" y="5120"/>
                </a:lnTo>
                <a:cubicBezTo>
                  <a:pt x="9501" y="5072"/>
                  <a:pt x="9525" y="5013"/>
                  <a:pt x="9525" y="4953"/>
                </a:cubicBezTo>
                <a:lnTo>
                  <a:pt x="9525" y="4858"/>
                </a:lnTo>
                <a:close/>
                <a:moveTo>
                  <a:pt x="2453" y="0"/>
                </a:moveTo>
                <a:cubicBezTo>
                  <a:pt x="2084" y="0"/>
                  <a:pt x="1762" y="310"/>
                  <a:pt x="1762" y="679"/>
                </a:cubicBezTo>
                <a:lnTo>
                  <a:pt x="1762" y="1036"/>
                </a:lnTo>
                <a:cubicBezTo>
                  <a:pt x="1762" y="1322"/>
                  <a:pt x="1905" y="1572"/>
                  <a:pt x="2119" y="1726"/>
                </a:cubicBezTo>
                <a:lnTo>
                  <a:pt x="2119" y="1977"/>
                </a:lnTo>
                <a:cubicBezTo>
                  <a:pt x="2119" y="1977"/>
                  <a:pt x="2119" y="1988"/>
                  <a:pt x="2107" y="1988"/>
                </a:cubicBezTo>
                <a:lnTo>
                  <a:pt x="1691" y="2203"/>
                </a:lnTo>
                <a:cubicBezTo>
                  <a:pt x="1512" y="2286"/>
                  <a:pt x="1405" y="2465"/>
                  <a:pt x="1405" y="2655"/>
                </a:cubicBezTo>
                <a:lnTo>
                  <a:pt x="1405" y="2989"/>
                </a:lnTo>
                <a:lnTo>
                  <a:pt x="1036" y="2989"/>
                </a:lnTo>
                <a:cubicBezTo>
                  <a:pt x="667" y="2989"/>
                  <a:pt x="357" y="3298"/>
                  <a:pt x="357" y="3667"/>
                </a:cubicBezTo>
                <a:lnTo>
                  <a:pt x="357" y="4024"/>
                </a:lnTo>
                <a:cubicBezTo>
                  <a:pt x="357" y="4310"/>
                  <a:pt x="488" y="4560"/>
                  <a:pt x="714" y="4715"/>
                </a:cubicBezTo>
                <a:lnTo>
                  <a:pt x="714" y="4965"/>
                </a:lnTo>
                <a:cubicBezTo>
                  <a:pt x="714" y="4965"/>
                  <a:pt x="714" y="4977"/>
                  <a:pt x="691" y="4977"/>
                </a:cubicBezTo>
                <a:lnTo>
                  <a:pt x="274" y="5191"/>
                </a:lnTo>
                <a:cubicBezTo>
                  <a:pt x="95" y="5275"/>
                  <a:pt x="0" y="5453"/>
                  <a:pt x="0" y="5656"/>
                </a:cubicBezTo>
                <a:lnTo>
                  <a:pt x="0" y="7382"/>
                </a:lnTo>
                <a:cubicBezTo>
                  <a:pt x="0" y="7513"/>
                  <a:pt x="36" y="7644"/>
                  <a:pt x="119" y="7751"/>
                </a:cubicBezTo>
                <a:lnTo>
                  <a:pt x="298" y="8013"/>
                </a:lnTo>
                <a:cubicBezTo>
                  <a:pt x="333" y="8073"/>
                  <a:pt x="357" y="8156"/>
                  <a:pt x="357" y="8227"/>
                </a:cubicBezTo>
                <a:lnTo>
                  <a:pt x="357" y="8942"/>
                </a:lnTo>
                <a:cubicBezTo>
                  <a:pt x="357" y="9025"/>
                  <a:pt x="429" y="9108"/>
                  <a:pt x="512" y="9108"/>
                </a:cubicBezTo>
                <a:cubicBezTo>
                  <a:pt x="607" y="9108"/>
                  <a:pt x="679" y="9025"/>
                  <a:pt x="679" y="8942"/>
                </a:cubicBezTo>
                <a:lnTo>
                  <a:pt x="679" y="8227"/>
                </a:lnTo>
                <a:cubicBezTo>
                  <a:pt x="679" y="8096"/>
                  <a:pt x="631" y="7953"/>
                  <a:pt x="560" y="7858"/>
                </a:cubicBezTo>
                <a:lnTo>
                  <a:pt x="381" y="7584"/>
                </a:lnTo>
                <a:cubicBezTo>
                  <a:pt x="333" y="7525"/>
                  <a:pt x="321" y="7453"/>
                  <a:pt x="321" y="7382"/>
                </a:cubicBezTo>
                <a:lnTo>
                  <a:pt x="321" y="5656"/>
                </a:lnTo>
                <a:cubicBezTo>
                  <a:pt x="321" y="5572"/>
                  <a:pt x="369" y="5513"/>
                  <a:pt x="429" y="5477"/>
                </a:cubicBezTo>
                <a:lnTo>
                  <a:pt x="714" y="5322"/>
                </a:lnTo>
                <a:lnTo>
                  <a:pt x="976" y="5596"/>
                </a:lnTo>
                <a:cubicBezTo>
                  <a:pt x="1036" y="5656"/>
                  <a:pt x="1131" y="5691"/>
                  <a:pt x="1214" y="5691"/>
                </a:cubicBezTo>
                <a:cubicBezTo>
                  <a:pt x="1310" y="5691"/>
                  <a:pt x="1381" y="5667"/>
                  <a:pt x="1453" y="5596"/>
                </a:cubicBezTo>
                <a:lnTo>
                  <a:pt x="1726" y="5322"/>
                </a:lnTo>
                <a:lnTo>
                  <a:pt x="2000" y="5477"/>
                </a:lnTo>
                <a:cubicBezTo>
                  <a:pt x="2060" y="5501"/>
                  <a:pt x="2107" y="5572"/>
                  <a:pt x="2107" y="5656"/>
                </a:cubicBezTo>
                <a:lnTo>
                  <a:pt x="2107" y="7382"/>
                </a:lnTo>
                <a:cubicBezTo>
                  <a:pt x="2107" y="7453"/>
                  <a:pt x="2096" y="7525"/>
                  <a:pt x="2048" y="7584"/>
                </a:cubicBezTo>
                <a:lnTo>
                  <a:pt x="1869" y="7858"/>
                </a:lnTo>
                <a:cubicBezTo>
                  <a:pt x="1798" y="7977"/>
                  <a:pt x="1750" y="8096"/>
                  <a:pt x="1750" y="8227"/>
                </a:cubicBezTo>
                <a:lnTo>
                  <a:pt x="1750" y="8942"/>
                </a:lnTo>
                <a:cubicBezTo>
                  <a:pt x="1750" y="9025"/>
                  <a:pt x="1822" y="9108"/>
                  <a:pt x="1917" y="9108"/>
                </a:cubicBezTo>
                <a:cubicBezTo>
                  <a:pt x="2000" y="9108"/>
                  <a:pt x="2084" y="9025"/>
                  <a:pt x="2084" y="8942"/>
                </a:cubicBezTo>
                <a:lnTo>
                  <a:pt x="2084" y="8227"/>
                </a:lnTo>
                <a:cubicBezTo>
                  <a:pt x="2084" y="8156"/>
                  <a:pt x="2096" y="8073"/>
                  <a:pt x="2143" y="8013"/>
                </a:cubicBezTo>
                <a:lnTo>
                  <a:pt x="2322" y="7751"/>
                </a:lnTo>
                <a:cubicBezTo>
                  <a:pt x="2393" y="7632"/>
                  <a:pt x="2441" y="7513"/>
                  <a:pt x="2441" y="7382"/>
                </a:cubicBezTo>
                <a:lnTo>
                  <a:pt x="2441" y="5656"/>
                </a:lnTo>
                <a:cubicBezTo>
                  <a:pt x="2441" y="5453"/>
                  <a:pt x="2334" y="5275"/>
                  <a:pt x="2155" y="5191"/>
                </a:cubicBezTo>
                <a:lnTo>
                  <a:pt x="1738" y="4977"/>
                </a:lnTo>
                <a:lnTo>
                  <a:pt x="1726" y="4965"/>
                </a:lnTo>
                <a:lnTo>
                  <a:pt x="1726" y="4703"/>
                </a:lnTo>
                <a:cubicBezTo>
                  <a:pt x="1929" y="4536"/>
                  <a:pt x="2084" y="4298"/>
                  <a:pt x="2084" y="4012"/>
                </a:cubicBezTo>
                <a:lnTo>
                  <a:pt x="2084" y="3655"/>
                </a:lnTo>
                <a:cubicBezTo>
                  <a:pt x="2084" y="3405"/>
                  <a:pt x="1929" y="3179"/>
                  <a:pt x="1726" y="3060"/>
                </a:cubicBezTo>
                <a:lnTo>
                  <a:pt x="1726" y="2643"/>
                </a:lnTo>
                <a:cubicBezTo>
                  <a:pt x="1726" y="2572"/>
                  <a:pt x="1762" y="2512"/>
                  <a:pt x="1822" y="2465"/>
                </a:cubicBezTo>
                <a:lnTo>
                  <a:pt x="2107" y="2322"/>
                </a:lnTo>
                <a:lnTo>
                  <a:pt x="2381" y="2584"/>
                </a:lnTo>
                <a:cubicBezTo>
                  <a:pt x="2441" y="2643"/>
                  <a:pt x="2524" y="2691"/>
                  <a:pt x="2619" y="2691"/>
                </a:cubicBezTo>
                <a:cubicBezTo>
                  <a:pt x="2703" y="2691"/>
                  <a:pt x="2774" y="2655"/>
                  <a:pt x="2858" y="2584"/>
                </a:cubicBezTo>
                <a:lnTo>
                  <a:pt x="3119" y="2322"/>
                </a:lnTo>
                <a:lnTo>
                  <a:pt x="3405" y="2465"/>
                </a:lnTo>
                <a:cubicBezTo>
                  <a:pt x="3465" y="2500"/>
                  <a:pt x="3512" y="2572"/>
                  <a:pt x="3512" y="2643"/>
                </a:cubicBezTo>
                <a:lnTo>
                  <a:pt x="3512" y="3060"/>
                </a:lnTo>
                <a:cubicBezTo>
                  <a:pt x="3298" y="3179"/>
                  <a:pt x="3155" y="3405"/>
                  <a:pt x="3155" y="3655"/>
                </a:cubicBezTo>
                <a:lnTo>
                  <a:pt x="3155" y="4012"/>
                </a:lnTo>
                <a:cubicBezTo>
                  <a:pt x="3155" y="4298"/>
                  <a:pt x="3286" y="4548"/>
                  <a:pt x="3512" y="4703"/>
                </a:cubicBezTo>
                <a:lnTo>
                  <a:pt x="3512" y="4953"/>
                </a:lnTo>
                <a:cubicBezTo>
                  <a:pt x="3512" y="4953"/>
                  <a:pt x="3512" y="4965"/>
                  <a:pt x="3489" y="4965"/>
                </a:cubicBezTo>
                <a:lnTo>
                  <a:pt x="3072" y="5179"/>
                </a:lnTo>
                <a:cubicBezTo>
                  <a:pt x="2893" y="5263"/>
                  <a:pt x="2798" y="5441"/>
                  <a:pt x="2798" y="5632"/>
                </a:cubicBezTo>
                <a:lnTo>
                  <a:pt x="2798" y="7358"/>
                </a:lnTo>
                <a:cubicBezTo>
                  <a:pt x="2798" y="7501"/>
                  <a:pt x="2834" y="7632"/>
                  <a:pt x="2917" y="7739"/>
                </a:cubicBezTo>
                <a:lnTo>
                  <a:pt x="3096" y="8001"/>
                </a:lnTo>
                <a:cubicBezTo>
                  <a:pt x="3131" y="8061"/>
                  <a:pt x="3155" y="8132"/>
                  <a:pt x="3155" y="8215"/>
                </a:cubicBezTo>
                <a:lnTo>
                  <a:pt x="3155" y="8930"/>
                </a:lnTo>
                <a:cubicBezTo>
                  <a:pt x="3155" y="9013"/>
                  <a:pt x="3227" y="9085"/>
                  <a:pt x="3310" y="9085"/>
                </a:cubicBezTo>
                <a:cubicBezTo>
                  <a:pt x="3405" y="9085"/>
                  <a:pt x="3477" y="9013"/>
                  <a:pt x="3477" y="8930"/>
                </a:cubicBezTo>
                <a:lnTo>
                  <a:pt x="3477" y="8215"/>
                </a:lnTo>
                <a:cubicBezTo>
                  <a:pt x="3477" y="8073"/>
                  <a:pt x="3429" y="7942"/>
                  <a:pt x="3358" y="7834"/>
                </a:cubicBezTo>
                <a:lnTo>
                  <a:pt x="3179" y="7572"/>
                </a:lnTo>
                <a:cubicBezTo>
                  <a:pt x="3131" y="7513"/>
                  <a:pt x="3119" y="7441"/>
                  <a:pt x="3119" y="7358"/>
                </a:cubicBezTo>
                <a:lnTo>
                  <a:pt x="3119" y="5632"/>
                </a:lnTo>
                <a:cubicBezTo>
                  <a:pt x="3119" y="5560"/>
                  <a:pt x="3167" y="5501"/>
                  <a:pt x="3227" y="5453"/>
                </a:cubicBezTo>
                <a:lnTo>
                  <a:pt x="3512" y="5310"/>
                </a:lnTo>
                <a:lnTo>
                  <a:pt x="3774" y="5572"/>
                </a:lnTo>
                <a:cubicBezTo>
                  <a:pt x="3834" y="5632"/>
                  <a:pt x="3929" y="5679"/>
                  <a:pt x="4012" y="5679"/>
                </a:cubicBezTo>
                <a:cubicBezTo>
                  <a:pt x="4108" y="5679"/>
                  <a:pt x="4179" y="5656"/>
                  <a:pt x="4251" y="5572"/>
                </a:cubicBezTo>
                <a:lnTo>
                  <a:pt x="4524" y="5310"/>
                </a:lnTo>
                <a:lnTo>
                  <a:pt x="4798" y="5453"/>
                </a:lnTo>
                <a:cubicBezTo>
                  <a:pt x="4858" y="5489"/>
                  <a:pt x="4905" y="5560"/>
                  <a:pt x="4905" y="5632"/>
                </a:cubicBezTo>
                <a:lnTo>
                  <a:pt x="4905" y="7358"/>
                </a:lnTo>
                <a:cubicBezTo>
                  <a:pt x="4905" y="7441"/>
                  <a:pt x="4893" y="7513"/>
                  <a:pt x="4846" y="7572"/>
                </a:cubicBezTo>
                <a:lnTo>
                  <a:pt x="4667" y="7834"/>
                </a:lnTo>
                <a:cubicBezTo>
                  <a:pt x="4596" y="7953"/>
                  <a:pt x="4548" y="8073"/>
                  <a:pt x="4548" y="8215"/>
                </a:cubicBezTo>
                <a:lnTo>
                  <a:pt x="4548" y="8930"/>
                </a:lnTo>
                <a:cubicBezTo>
                  <a:pt x="4548" y="9013"/>
                  <a:pt x="4620" y="9085"/>
                  <a:pt x="4715" y="9085"/>
                </a:cubicBezTo>
                <a:cubicBezTo>
                  <a:pt x="4798" y="9085"/>
                  <a:pt x="4882" y="9013"/>
                  <a:pt x="4882" y="8930"/>
                </a:cubicBezTo>
                <a:lnTo>
                  <a:pt x="4882" y="8215"/>
                </a:lnTo>
                <a:cubicBezTo>
                  <a:pt x="4882" y="8132"/>
                  <a:pt x="4893" y="8061"/>
                  <a:pt x="4941" y="8001"/>
                </a:cubicBezTo>
                <a:lnTo>
                  <a:pt x="5120" y="7739"/>
                </a:lnTo>
                <a:cubicBezTo>
                  <a:pt x="5191" y="7620"/>
                  <a:pt x="5239" y="7501"/>
                  <a:pt x="5239" y="7358"/>
                </a:cubicBezTo>
                <a:lnTo>
                  <a:pt x="5239" y="5632"/>
                </a:lnTo>
                <a:cubicBezTo>
                  <a:pt x="5239" y="5441"/>
                  <a:pt x="5132" y="5263"/>
                  <a:pt x="4953" y="5179"/>
                </a:cubicBezTo>
                <a:lnTo>
                  <a:pt x="4536" y="4965"/>
                </a:lnTo>
                <a:lnTo>
                  <a:pt x="4524" y="4953"/>
                </a:lnTo>
                <a:lnTo>
                  <a:pt x="4524" y="4703"/>
                </a:lnTo>
                <a:cubicBezTo>
                  <a:pt x="4727" y="4536"/>
                  <a:pt x="4882" y="4298"/>
                  <a:pt x="4882" y="4012"/>
                </a:cubicBezTo>
                <a:lnTo>
                  <a:pt x="4882" y="3655"/>
                </a:lnTo>
                <a:cubicBezTo>
                  <a:pt x="4882" y="3405"/>
                  <a:pt x="4727" y="3179"/>
                  <a:pt x="4524" y="3060"/>
                </a:cubicBezTo>
                <a:lnTo>
                  <a:pt x="4524" y="2643"/>
                </a:lnTo>
                <a:cubicBezTo>
                  <a:pt x="4524" y="2572"/>
                  <a:pt x="4560" y="2512"/>
                  <a:pt x="4620" y="2465"/>
                </a:cubicBezTo>
                <a:lnTo>
                  <a:pt x="4905" y="2322"/>
                </a:lnTo>
                <a:lnTo>
                  <a:pt x="5179" y="2584"/>
                </a:lnTo>
                <a:cubicBezTo>
                  <a:pt x="5239" y="2643"/>
                  <a:pt x="5322" y="2691"/>
                  <a:pt x="5417" y="2691"/>
                </a:cubicBezTo>
                <a:cubicBezTo>
                  <a:pt x="5501" y="2691"/>
                  <a:pt x="5572" y="2655"/>
                  <a:pt x="5655" y="2584"/>
                </a:cubicBezTo>
                <a:lnTo>
                  <a:pt x="5917" y="2322"/>
                </a:lnTo>
                <a:lnTo>
                  <a:pt x="6203" y="2465"/>
                </a:lnTo>
                <a:cubicBezTo>
                  <a:pt x="6263" y="2500"/>
                  <a:pt x="6310" y="2572"/>
                  <a:pt x="6310" y="2643"/>
                </a:cubicBezTo>
                <a:lnTo>
                  <a:pt x="6310" y="3060"/>
                </a:lnTo>
                <a:cubicBezTo>
                  <a:pt x="6096" y="3179"/>
                  <a:pt x="5953" y="3405"/>
                  <a:pt x="5953" y="3655"/>
                </a:cubicBezTo>
                <a:lnTo>
                  <a:pt x="5953" y="4012"/>
                </a:lnTo>
                <a:cubicBezTo>
                  <a:pt x="5953" y="4298"/>
                  <a:pt x="6084" y="4548"/>
                  <a:pt x="6310" y="4703"/>
                </a:cubicBezTo>
                <a:lnTo>
                  <a:pt x="6310" y="4953"/>
                </a:lnTo>
                <a:cubicBezTo>
                  <a:pt x="6310" y="4953"/>
                  <a:pt x="6310" y="4965"/>
                  <a:pt x="6287" y="4965"/>
                </a:cubicBezTo>
                <a:lnTo>
                  <a:pt x="5870" y="5179"/>
                </a:lnTo>
                <a:cubicBezTo>
                  <a:pt x="5691" y="5263"/>
                  <a:pt x="5596" y="5441"/>
                  <a:pt x="5596" y="5632"/>
                </a:cubicBezTo>
                <a:lnTo>
                  <a:pt x="5596" y="7358"/>
                </a:lnTo>
                <a:cubicBezTo>
                  <a:pt x="5596" y="7501"/>
                  <a:pt x="5632" y="7632"/>
                  <a:pt x="5715" y="7739"/>
                </a:cubicBezTo>
                <a:lnTo>
                  <a:pt x="5894" y="8001"/>
                </a:lnTo>
                <a:cubicBezTo>
                  <a:pt x="5929" y="8061"/>
                  <a:pt x="5953" y="8132"/>
                  <a:pt x="5953" y="8215"/>
                </a:cubicBezTo>
                <a:lnTo>
                  <a:pt x="5953" y="8930"/>
                </a:lnTo>
                <a:cubicBezTo>
                  <a:pt x="5953" y="9013"/>
                  <a:pt x="6025" y="9085"/>
                  <a:pt x="6108" y="9085"/>
                </a:cubicBezTo>
                <a:cubicBezTo>
                  <a:pt x="6203" y="9085"/>
                  <a:pt x="6275" y="9013"/>
                  <a:pt x="6275" y="8930"/>
                </a:cubicBezTo>
                <a:lnTo>
                  <a:pt x="6275" y="8215"/>
                </a:lnTo>
                <a:cubicBezTo>
                  <a:pt x="6275" y="8073"/>
                  <a:pt x="6227" y="7942"/>
                  <a:pt x="6156" y="7834"/>
                </a:cubicBezTo>
                <a:lnTo>
                  <a:pt x="5977" y="7572"/>
                </a:lnTo>
                <a:cubicBezTo>
                  <a:pt x="5929" y="7513"/>
                  <a:pt x="5917" y="7441"/>
                  <a:pt x="5917" y="7358"/>
                </a:cubicBezTo>
                <a:lnTo>
                  <a:pt x="5917" y="5632"/>
                </a:lnTo>
                <a:cubicBezTo>
                  <a:pt x="5917" y="5560"/>
                  <a:pt x="5965" y="5501"/>
                  <a:pt x="6025" y="5453"/>
                </a:cubicBezTo>
                <a:lnTo>
                  <a:pt x="6310" y="5310"/>
                </a:lnTo>
                <a:lnTo>
                  <a:pt x="6572" y="5572"/>
                </a:lnTo>
                <a:cubicBezTo>
                  <a:pt x="6632" y="5632"/>
                  <a:pt x="6727" y="5679"/>
                  <a:pt x="6810" y="5679"/>
                </a:cubicBezTo>
                <a:cubicBezTo>
                  <a:pt x="6906" y="5679"/>
                  <a:pt x="6977" y="5656"/>
                  <a:pt x="7049" y="5572"/>
                </a:cubicBezTo>
                <a:lnTo>
                  <a:pt x="7322" y="5310"/>
                </a:lnTo>
                <a:lnTo>
                  <a:pt x="7596" y="5453"/>
                </a:lnTo>
                <a:cubicBezTo>
                  <a:pt x="7656" y="5489"/>
                  <a:pt x="7703" y="5560"/>
                  <a:pt x="7703" y="5632"/>
                </a:cubicBezTo>
                <a:lnTo>
                  <a:pt x="7703" y="7358"/>
                </a:lnTo>
                <a:cubicBezTo>
                  <a:pt x="7703" y="7441"/>
                  <a:pt x="7691" y="7513"/>
                  <a:pt x="7644" y="7572"/>
                </a:cubicBezTo>
                <a:lnTo>
                  <a:pt x="7465" y="7834"/>
                </a:lnTo>
                <a:cubicBezTo>
                  <a:pt x="7394" y="7953"/>
                  <a:pt x="7346" y="8073"/>
                  <a:pt x="7346" y="8215"/>
                </a:cubicBezTo>
                <a:lnTo>
                  <a:pt x="7346" y="8930"/>
                </a:lnTo>
                <a:cubicBezTo>
                  <a:pt x="7346" y="9013"/>
                  <a:pt x="7418" y="9085"/>
                  <a:pt x="7513" y="9085"/>
                </a:cubicBezTo>
                <a:cubicBezTo>
                  <a:pt x="7596" y="9085"/>
                  <a:pt x="7680" y="9013"/>
                  <a:pt x="7680" y="8930"/>
                </a:cubicBezTo>
                <a:lnTo>
                  <a:pt x="7680" y="8215"/>
                </a:lnTo>
                <a:cubicBezTo>
                  <a:pt x="7680" y="8132"/>
                  <a:pt x="7691" y="8061"/>
                  <a:pt x="7739" y="8001"/>
                </a:cubicBezTo>
                <a:lnTo>
                  <a:pt x="7918" y="7739"/>
                </a:lnTo>
                <a:cubicBezTo>
                  <a:pt x="7989" y="7620"/>
                  <a:pt x="8037" y="7501"/>
                  <a:pt x="8037" y="7358"/>
                </a:cubicBezTo>
                <a:lnTo>
                  <a:pt x="8037" y="5632"/>
                </a:lnTo>
                <a:cubicBezTo>
                  <a:pt x="8037" y="5441"/>
                  <a:pt x="7930" y="5263"/>
                  <a:pt x="7751" y="5179"/>
                </a:cubicBezTo>
                <a:lnTo>
                  <a:pt x="7334" y="4965"/>
                </a:lnTo>
                <a:lnTo>
                  <a:pt x="7322" y="4953"/>
                </a:lnTo>
                <a:lnTo>
                  <a:pt x="7322" y="4703"/>
                </a:lnTo>
                <a:cubicBezTo>
                  <a:pt x="7525" y="4536"/>
                  <a:pt x="7680" y="4298"/>
                  <a:pt x="7680" y="4012"/>
                </a:cubicBezTo>
                <a:lnTo>
                  <a:pt x="7680" y="3655"/>
                </a:lnTo>
                <a:cubicBezTo>
                  <a:pt x="7680" y="3405"/>
                  <a:pt x="7525" y="3179"/>
                  <a:pt x="7322" y="3060"/>
                </a:cubicBezTo>
                <a:lnTo>
                  <a:pt x="7322" y="2643"/>
                </a:lnTo>
                <a:cubicBezTo>
                  <a:pt x="7322" y="2572"/>
                  <a:pt x="7358" y="2512"/>
                  <a:pt x="7418" y="2465"/>
                </a:cubicBezTo>
                <a:lnTo>
                  <a:pt x="7703" y="2322"/>
                </a:lnTo>
                <a:lnTo>
                  <a:pt x="7977" y="2584"/>
                </a:lnTo>
                <a:cubicBezTo>
                  <a:pt x="8037" y="2643"/>
                  <a:pt x="8120" y="2691"/>
                  <a:pt x="8215" y="2691"/>
                </a:cubicBezTo>
                <a:cubicBezTo>
                  <a:pt x="8299" y="2691"/>
                  <a:pt x="8370" y="2655"/>
                  <a:pt x="8453" y="2584"/>
                </a:cubicBezTo>
                <a:lnTo>
                  <a:pt x="8715" y="2322"/>
                </a:lnTo>
                <a:lnTo>
                  <a:pt x="9001" y="2465"/>
                </a:lnTo>
                <a:cubicBezTo>
                  <a:pt x="9061" y="2500"/>
                  <a:pt x="9108" y="2572"/>
                  <a:pt x="9108" y="2643"/>
                </a:cubicBezTo>
                <a:lnTo>
                  <a:pt x="9108" y="3060"/>
                </a:lnTo>
                <a:cubicBezTo>
                  <a:pt x="8894" y="3179"/>
                  <a:pt x="8751" y="3405"/>
                  <a:pt x="8751" y="3655"/>
                </a:cubicBezTo>
                <a:lnTo>
                  <a:pt x="8751" y="4012"/>
                </a:lnTo>
                <a:cubicBezTo>
                  <a:pt x="8751" y="4298"/>
                  <a:pt x="8882" y="4548"/>
                  <a:pt x="9108" y="4703"/>
                </a:cubicBezTo>
                <a:lnTo>
                  <a:pt x="9108" y="4953"/>
                </a:lnTo>
                <a:cubicBezTo>
                  <a:pt x="9108" y="4953"/>
                  <a:pt x="9108" y="4965"/>
                  <a:pt x="9084" y="4965"/>
                </a:cubicBezTo>
                <a:lnTo>
                  <a:pt x="8668" y="5179"/>
                </a:lnTo>
                <a:cubicBezTo>
                  <a:pt x="8489" y="5263"/>
                  <a:pt x="8394" y="5441"/>
                  <a:pt x="8394" y="5632"/>
                </a:cubicBezTo>
                <a:lnTo>
                  <a:pt x="8394" y="7358"/>
                </a:lnTo>
                <a:cubicBezTo>
                  <a:pt x="8394" y="7501"/>
                  <a:pt x="8430" y="7632"/>
                  <a:pt x="8513" y="7739"/>
                </a:cubicBezTo>
                <a:lnTo>
                  <a:pt x="8692" y="8001"/>
                </a:lnTo>
                <a:cubicBezTo>
                  <a:pt x="8727" y="8061"/>
                  <a:pt x="8751" y="8132"/>
                  <a:pt x="8751" y="8215"/>
                </a:cubicBezTo>
                <a:lnTo>
                  <a:pt x="8751" y="8930"/>
                </a:lnTo>
                <a:cubicBezTo>
                  <a:pt x="8751" y="9013"/>
                  <a:pt x="8823" y="9085"/>
                  <a:pt x="8906" y="9085"/>
                </a:cubicBezTo>
                <a:cubicBezTo>
                  <a:pt x="9001" y="9085"/>
                  <a:pt x="9073" y="9013"/>
                  <a:pt x="9073" y="8930"/>
                </a:cubicBezTo>
                <a:lnTo>
                  <a:pt x="9073" y="8215"/>
                </a:lnTo>
                <a:cubicBezTo>
                  <a:pt x="9073" y="8073"/>
                  <a:pt x="9025" y="7942"/>
                  <a:pt x="8954" y="7834"/>
                </a:cubicBezTo>
                <a:lnTo>
                  <a:pt x="8775" y="7572"/>
                </a:lnTo>
                <a:cubicBezTo>
                  <a:pt x="8727" y="7513"/>
                  <a:pt x="8715" y="7441"/>
                  <a:pt x="8715" y="7358"/>
                </a:cubicBezTo>
                <a:lnTo>
                  <a:pt x="8715" y="5632"/>
                </a:lnTo>
                <a:cubicBezTo>
                  <a:pt x="8715" y="5560"/>
                  <a:pt x="8763" y="5501"/>
                  <a:pt x="8823" y="5453"/>
                </a:cubicBezTo>
                <a:lnTo>
                  <a:pt x="9108" y="5310"/>
                </a:lnTo>
                <a:lnTo>
                  <a:pt x="9370" y="5572"/>
                </a:lnTo>
                <a:cubicBezTo>
                  <a:pt x="9430" y="5632"/>
                  <a:pt x="9525" y="5679"/>
                  <a:pt x="9608" y="5679"/>
                </a:cubicBezTo>
                <a:cubicBezTo>
                  <a:pt x="9704" y="5679"/>
                  <a:pt x="9775" y="5656"/>
                  <a:pt x="9846" y="5572"/>
                </a:cubicBezTo>
                <a:lnTo>
                  <a:pt x="10120" y="5310"/>
                </a:lnTo>
                <a:lnTo>
                  <a:pt x="10394" y="5453"/>
                </a:lnTo>
                <a:cubicBezTo>
                  <a:pt x="10454" y="5489"/>
                  <a:pt x="10501" y="5560"/>
                  <a:pt x="10501" y="5632"/>
                </a:cubicBezTo>
                <a:lnTo>
                  <a:pt x="10501" y="7358"/>
                </a:lnTo>
                <a:cubicBezTo>
                  <a:pt x="10501" y="7441"/>
                  <a:pt x="10489" y="7513"/>
                  <a:pt x="10442" y="7572"/>
                </a:cubicBezTo>
                <a:lnTo>
                  <a:pt x="10263" y="7834"/>
                </a:lnTo>
                <a:cubicBezTo>
                  <a:pt x="10192" y="7953"/>
                  <a:pt x="10144" y="8073"/>
                  <a:pt x="10144" y="8215"/>
                </a:cubicBezTo>
                <a:lnTo>
                  <a:pt x="10144" y="8930"/>
                </a:lnTo>
                <a:cubicBezTo>
                  <a:pt x="10144" y="9013"/>
                  <a:pt x="10216" y="9085"/>
                  <a:pt x="10311" y="9085"/>
                </a:cubicBezTo>
                <a:cubicBezTo>
                  <a:pt x="10394" y="9085"/>
                  <a:pt x="10478" y="9013"/>
                  <a:pt x="10478" y="8930"/>
                </a:cubicBezTo>
                <a:lnTo>
                  <a:pt x="10478" y="8215"/>
                </a:lnTo>
                <a:cubicBezTo>
                  <a:pt x="10478" y="8132"/>
                  <a:pt x="10489" y="8061"/>
                  <a:pt x="10537" y="8001"/>
                </a:cubicBezTo>
                <a:lnTo>
                  <a:pt x="10716" y="7739"/>
                </a:lnTo>
                <a:cubicBezTo>
                  <a:pt x="10787" y="7620"/>
                  <a:pt x="10835" y="7501"/>
                  <a:pt x="10835" y="7358"/>
                </a:cubicBezTo>
                <a:lnTo>
                  <a:pt x="10835" y="5632"/>
                </a:lnTo>
                <a:cubicBezTo>
                  <a:pt x="10918" y="5429"/>
                  <a:pt x="10811" y="5251"/>
                  <a:pt x="10632" y="5155"/>
                </a:cubicBezTo>
                <a:lnTo>
                  <a:pt x="10216" y="4953"/>
                </a:lnTo>
                <a:lnTo>
                  <a:pt x="10204" y="4941"/>
                </a:lnTo>
                <a:lnTo>
                  <a:pt x="10204" y="4703"/>
                </a:lnTo>
                <a:cubicBezTo>
                  <a:pt x="10418" y="4536"/>
                  <a:pt x="10561" y="4298"/>
                  <a:pt x="10561" y="4012"/>
                </a:cubicBezTo>
                <a:lnTo>
                  <a:pt x="10561" y="3655"/>
                </a:lnTo>
                <a:cubicBezTo>
                  <a:pt x="10561" y="3286"/>
                  <a:pt x="10251" y="2977"/>
                  <a:pt x="9882" y="2977"/>
                </a:cubicBezTo>
                <a:lnTo>
                  <a:pt x="9501" y="2977"/>
                </a:lnTo>
                <a:lnTo>
                  <a:pt x="9501" y="2643"/>
                </a:lnTo>
                <a:cubicBezTo>
                  <a:pt x="9501" y="2453"/>
                  <a:pt x="9406" y="2274"/>
                  <a:pt x="9227" y="2179"/>
                </a:cubicBezTo>
                <a:lnTo>
                  <a:pt x="8811" y="1977"/>
                </a:lnTo>
                <a:lnTo>
                  <a:pt x="8787" y="1953"/>
                </a:lnTo>
                <a:lnTo>
                  <a:pt x="8787" y="1726"/>
                </a:lnTo>
                <a:cubicBezTo>
                  <a:pt x="9001" y="1560"/>
                  <a:pt x="9144" y="1322"/>
                  <a:pt x="9144" y="1036"/>
                </a:cubicBezTo>
                <a:lnTo>
                  <a:pt x="9144" y="679"/>
                </a:lnTo>
                <a:cubicBezTo>
                  <a:pt x="9144" y="310"/>
                  <a:pt x="8834" y="0"/>
                  <a:pt x="8465" y="0"/>
                </a:cubicBezTo>
                <a:lnTo>
                  <a:pt x="8108" y="0"/>
                </a:lnTo>
                <a:cubicBezTo>
                  <a:pt x="7739" y="0"/>
                  <a:pt x="7418" y="310"/>
                  <a:pt x="7418" y="679"/>
                </a:cubicBezTo>
                <a:lnTo>
                  <a:pt x="7418" y="1036"/>
                </a:lnTo>
                <a:cubicBezTo>
                  <a:pt x="7418" y="1322"/>
                  <a:pt x="7560" y="1572"/>
                  <a:pt x="7775" y="1726"/>
                </a:cubicBezTo>
                <a:lnTo>
                  <a:pt x="7775" y="1977"/>
                </a:lnTo>
                <a:cubicBezTo>
                  <a:pt x="7775" y="1977"/>
                  <a:pt x="7775" y="1988"/>
                  <a:pt x="7763" y="1988"/>
                </a:cubicBezTo>
                <a:lnTo>
                  <a:pt x="7346" y="2203"/>
                </a:lnTo>
                <a:cubicBezTo>
                  <a:pt x="7168" y="2286"/>
                  <a:pt x="7060" y="2465"/>
                  <a:pt x="7060" y="2655"/>
                </a:cubicBezTo>
                <a:lnTo>
                  <a:pt x="7060" y="2989"/>
                </a:lnTo>
                <a:lnTo>
                  <a:pt x="6679" y="2989"/>
                </a:lnTo>
                <a:lnTo>
                  <a:pt x="6679" y="2655"/>
                </a:lnTo>
                <a:cubicBezTo>
                  <a:pt x="6679" y="2465"/>
                  <a:pt x="6572" y="2286"/>
                  <a:pt x="6394" y="2203"/>
                </a:cubicBezTo>
                <a:lnTo>
                  <a:pt x="5977" y="1988"/>
                </a:lnTo>
                <a:lnTo>
                  <a:pt x="5965" y="1977"/>
                </a:lnTo>
                <a:lnTo>
                  <a:pt x="5965" y="1726"/>
                </a:lnTo>
                <a:cubicBezTo>
                  <a:pt x="6167" y="1560"/>
                  <a:pt x="6322" y="1322"/>
                  <a:pt x="6322" y="1036"/>
                </a:cubicBezTo>
                <a:lnTo>
                  <a:pt x="6322" y="679"/>
                </a:lnTo>
                <a:cubicBezTo>
                  <a:pt x="6322" y="310"/>
                  <a:pt x="6013" y="0"/>
                  <a:pt x="5632" y="0"/>
                </a:cubicBezTo>
                <a:lnTo>
                  <a:pt x="5274" y="0"/>
                </a:lnTo>
                <a:cubicBezTo>
                  <a:pt x="4905" y="0"/>
                  <a:pt x="4596" y="310"/>
                  <a:pt x="4596" y="679"/>
                </a:cubicBezTo>
                <a:lnTo>
                  <a:pt x="4596" y="1036"/>
                </a:lnTo>
                <a:cubicBezTo>
                  <a:pt x="4596" y="1322"/>
                  <a:pt x="4727" y="1572"/>
                  <a:pt x="4953" y="1726"/>
                </a:cubicBezTo>
                <a:lnTo>
                  <a:pt x="4953" y="1977"/>
                </a:lnTo>
                <a:cubicBezTo>
                  <a:pt x="4953" y="1977"/>
                  <a:pt x="4953" y="1988"/>
                  <a:pt x="4941" y="1988"/>
                </a:cubicBezTo>
                <a:lnTo>
                  <a:pt x="4524" y="2203"/>
                </a:lnTo>
                <a:cubicBezTo>
                  <a:pt x="4346" y="2286"/>
                  <a:pt x="4239" y="2465"/>
                  <a:pt x="4239" y="2655"/>
                </a:cubicBezTo>
                <a:lnTo>
                  <a:pt x="4239" y="2989"/>
                </a:lnTo>
                <a:lnTo>
                  <a:pt x="3846" y="2989"/>
                </a:lnTo>
                <a:lnTo>
                  <a:pt x="3846" y="2655"/>
                </a:lnTo>
                <a:cubicBezTo>
                  <a:pt x="3846" y="2465"/>
                  <a:pt x="3750" y="2286"/>
                  <a:pt x="3572" y="2203"/>
                </a:cubicBezTo>
                <a:lnTo>
                  <a:pt x="3155" y="1988"/>
                </a:lnTo>
                <a:lnTo>
                  <a:pt x="3131" y="1977"/>
                </a:lnTo>
                <a:lnTo>
                  <a:pt x="3131" y="1726"/>
                </a:lnTo>
                <a:cubicBezTo>
                  <a:pt x="3346" y="1560"/>
                  <a:pt x="3489" y="1322"/>
                  <a:pt x="3489" y="1036"/>
                </a:cubicBezTo>
                <a:lnTo>
                  <a:pt x="3489" y="679"/>
                </a:lnTo>
                <a:cubicBezTo>
                  <a:pt x="3489" y="310"/>
                  <a:pt x="3179" y="0"/>
                  <a:pt x="281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5"/>
          <p:cNvSpPr txBox="1"/>
          <p:nvPr/>
        </p:nvSpPr>
        <p:spPr>
          <a:xfrm>
            <a:off x="710250" y="411475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Prata"/>
                <a:ea typeface="Prata"/>
                <a:cs typeface="Prata"/>
                <a:sym typeface="Prata"/>
              </a:rPr>
              <a:t>Основные признаки проекта</a:t>
            </a:r>
            <a:endParaRPr sz="250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6"/>
          <p:cNvSpPr/>
          <p:nvPr/>
        </p:nvSpPr>
        <p:spPr>
          <a:xfrm>
            <a:off x="169100" y="1133088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58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58"/>
                  <a:pt x="143652" y="9533"/>
                </a:cubicBezTo>
                <a:cubicBezTo>
                  <a:pt x="143652" y="4276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6"/>
          <p:cNvSpPr/>
          <p:nvPr/>
        </p:nvSpPr>
        <p:spPr>
          <a:xfrm>
            <a:off x="169090" y="1132375"/>
            <a:ext cx="443761" cy="430135"/>
          </a:xfrm>
          <a:custGeom>
            <a:rect b="b" l="l" r="r" t="t"/>
            <a:pathLst>
              <a:path extrusionOk="0" h="19098" w="19066">
                <a:moveTo>
                  <a:pt x="9533" y="1"/>
                </a:moveTo>
                <a:cubicBezTo>
                  <a:pt x="4276" y="1"/>
                  <a:pt x="1" y="4276"/>
                  <a:pt x="1" y="9565"/>
                </a:cubicBezTo>
                <a:cubicBezTo>
                  <a:pt x="1" y="14822"/>
                  <a:pt x="4276" y="19097"/>
                  <a:pt x="9533" y="19097"/>
                </a:cubicBezTo>
                <a:cubicBezTo>
                  <a:pt x="14790" y="19097"/>
                  <a:pt x="19065" y="14822"/>
                  <a:pt x="19065" y="9565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1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8" name="Google Shape;188;p16"/>
          <p:cNvSpPr/>
          <p:nvPr/>
        </p:nvSpPr>
        <p:spPr>
          <a:xfrm>
            <a:off x="160991" y="1124538"/>
            <a:ext cx="459961" cy="445810"/>
          </a:xfrm>
          <a:custGeom>
            <a:rect b="b" l="l" r="r" t="t"/>
            <a:pathLst>
              <a:path extrusionOk="0" h="19794" w="19762">
                <a:moveTo>
                  <a:pt x="9881" y="697"/>
                </a:moveTo>
                <a:cubicBezTo>
                  <a:pt x="14948" y="697"/>
                  <a:pt x="19065" y="4846"/>
                  <a:pt x="19065" y="9913"/>
                </a:cubicBezTo>
                <a:cubicBezTo>
                  <a:pt x="19065" y="14980"/>
                  <a:pt x="14948" y="19097"/>
                  <a:pt x="9881" y="19097"/>
                </a:cubicBezTo>
                <a:cubicBezTo>
                  <a:pt x="4814" y="19097"/>
                  <a:pt x="697" y="14980"/>
                  <a:pt x="697" y="9913"/>
                </a:cubicBezTo>
                <a:cubicBezTo>
                  <a:pt x="697" y="4846"/>
                  <a:pt x="4814" y="697"/>
                  <a:pt x="9881" y="697"/>
                </a:cubicBezTo>
                <a:close/>
                <a:moveTo>
                  <a:pt x="9881" y="1"/>
                </a:moveTo>
                <a:cubicBezTo>
                  <a:pt x="7252" y="1"/>
                  <a:pt x="4751" y="1046"/>
                  <a:pt x="2882" y="2914"/>
                </a:cubicBezTo>
                <a:cubicBezTo>
                  <a:pt x="1014" y="4783"/>
                  <a:pt x="0" y="7253"/>
                  <a:pt x="0" y="9913"/>
                </a:cubicBezTo>
                <a:cubicBezTo>
                  <a:pt x="0" y="12541"/>
                  <a:pt x="1014" y="15043"/>
                  <a:pt x="2882" y="16912"/>
                </a:cubicBezTo>
                <a:cubicBezTo>
                  <a:pt x="4751" y="18780"/>
                  <a:pt x="7252" y="19794"/>
                  <a:pt x="9881" y="19794"/>
                </a:cubicBezTo>
                <a:cubicBezTo>
                  <a:pt x="12541" y="19794"/>
                  <a:pt x="15011" y="18780"/>
                  <a:pt x="16880" y="16912"/>
                </a:cubicBezTo>
                <a:cubicBezTo>
                  <a:pt x="18748" y="15043"/>
                  <a:pt x="19762" y="12541"/>
                  <a:pt x="19762" y="9913"/>
                </a:cubicBezTo>
                <a:cubicBezTo>
                  <a:pt x="19762" y="7253"/>
                  <a:pt x="18748" y="4783"/>
                  <a:pt x="16880" y="2914"/>
                </a:cubicBezTo>
                <a:cubicBezTo>
                  <a:pt x="15011" y="1046"/>
                  <a:pt x="12541" y="1"/>
                  <a:pt x="988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6"/>
          <p:cNvSpPr/>
          <p:nvPr/>
        </p:nvSpPr>
        <p:spPr>
          <a:xfrm>
            <a:off x="169100" y="1678038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58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58"/>
                  <a:pt x="143652" y="9533"/>
                </a:cubicBezTo>
                <a:cubicBezTo>
                  <a:pt x="143652" y="4276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4B555"/>
              </a:solidFill>
            </a:endParaRPr>
          </a:p>
        </p:txBody>
      </p:sp>
      <p:sp>
        <p:nvSpPr>
          <p:cNvPr id="190" name="Google Shape;190;p16"/>
          <p:cNvSpPr/>
          <p:nvPr/>
        </p:nvSpPr>
        <p:spPr>
          <a:xfrm>
            <a:off x="169090" y="1678028"/>
            <a:ext cx="443761" cy="429414"/>
          </a:xfrm>
          <a:custGeom>
            <a:rect b="b" l="l" r="r" t="t"/>
            <a:pathLst>
              <a:path extrusionOk="0" h="19066" w="19066">
                <a:moveTo>
                  <a:pt x="9533" y="1"/>
                </a:moveTo>
                <a:cubicBezTo>
                  <a:pt x="4276" y="1"/>
                  <a:pt x="1" y="4244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cubicBezTo>
                  <a:pt x="14790" y="19065"/>
                  <a:pt x="19065" y="14790"/>
                  <a:pt x="19065" y="9533"/>
                </a:cubicBezTo>
                <a:cubicBezTo>
                  <a:pt x="19065" y="4244"/>
                  <a:pt x="14790" y="1"/>
                  <a:pt x="9533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2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1" name="Google Shape;191;p16"/>
          <p:cNvSpPr/>
          <p:nvPr/>
        </p:nvSpPr>
        <p:spPr>
          <a:xfrm>
            <a:off x="160991" y="1669470"/>
            <a:ext cx="459961" cy="445810"/>
          </a:xfrm>
          <a:custGeom>
            <a:rect b="b" l="l" r="r" t="t"/>
            <a:pathLst>
              <a:path extrusionOk="0" h="19794" w="19762">
                <a:moveTo>
                  <a:pt x="9881" y="697"/>
                </a:moveTo>
                <a:cubicBezTo>
                  <a:pt x="14948" y="697"/>
                  <a:pt x="19065" y="4846"/>
                  <a:pt x="19065" y="9913"/>
                </a:cubicBezTo>
                <a:cubicBezTo>
                  <a:pt x="19065" y="14980"/>
                  <a:pt x="14948" y="19097"/>
                  <a:pt x="9881" y="19097"/>
                </a:cubicBezTo>
                <a:cubicBezTo>
                  <a:pt x="4814" y="19097"/>
                  <a:pt x="697" y="14980"/>
                  <a:pt x="697" y="9913"/>
                </a:cubicBezTo>
                <a:cubicBezTo>
                  <a:pt x="697" y="4846"/>
                  <a:pt x="4814" y="697"/>
                  <a:pt x="9881" y="697"/>
                </a:cubicBezTo>
                <a:close/>
                <a:moveTo>
                  <a:pt x="9881" y="1"/>
                </a:moveTo>
                <a:cubicBezTo>
                  <a:pt x="7252" y="1"/>
                  <a:pt x="4751" y="1046"/>
                  <a:pt x="2882" y="2914"/>
                </a:cubicBezTo>
                <a:cubicBezTo>
                  <a:pt x="1014" y="4783"/>
                  <a:pt x="0" y="7253"/>
                  <a:pt x="0" y="9913"/>
                </a:cubicBezTo>
                <a:cubicBezTo>
                  <a:pt x="0" y="12541"/>
                  <a:pt x="1014" y="15043"/>
                  <a:pt x="2882" y="16912"/>
                </a:cubicBezTo>
                <a:cubicBezTo>
                  <a:pt x="4751" y="18780"/>
                  <a:pt x="7252" y="19794"/>
                  <a:pt x="9881" y="19794"/>
                </a:cubicBezTo>
                <a:cubicBezTo>
                  <a:pt x="12541" y="19794"/>
                  <a:pt x="15011" y="18780"/>
                  <a:pt x="16880" y="16912"/>
                </a:cubicBezTo>
                <a:cubicBezTo>
                  <a:pt x="18748" y="15043"/>
                  <a:pt x="19762" y="12541"/>
                  <a:pt x="19762" y="9913"/>
                </a:cubicBezTo>
                <a:cubicBezTo>
                  <a:pt x="19762" y="7253"/>
                  <a:pt x="18748" y="4783"/>
                  <a:pt x="16880" y="2914"/>
                </a:cubicBezTo>
                <a:cubicBezTo>
                  <a:pt x="15011" y="1046"/>
                  <a:pt x="12541" y="1"/>
                  <a:pt x="988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6"/>
          <p:cNvSpPr/>
          <p:nvPr/>
        </p:nvSpPr>
        <p:spPr>
          <a:xfrm>
            <a:off x="169100" y="2222963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58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90"/>
                  <a:pt x="143652" y="9533"/>
                </a:cubicBezTo>
                <a:cubicBezTo>
                  <a:pt x="143652" y="4276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169090" y="2222239"/>
            <a:ext cx="443761" cy="430135"/>
          </a:xfrm>
          <a:custGeom>
            <a:rect b="b" l="l" r="r" t="t"/>
            <a:pathLst>
              <a:path extrusionOk="0" h="19098" w="19066">
                <a:moveTo>
                  <a:pt x="9533" y="1"/>
                </a:moveTo>
                <a:cubicBezTo>
                  <a:pt x="4276" y="1"/>
                  <a:pt x="1" y="4276"/>
                  <a:pt x="1" y="9565"/>
                </a:cubicBezTo>
                <a:cubicBezTo>
                  <a:pt x="1" y="14822"/>
                  <a:pt x="4276" y="19097"/>
                  <a:pt x="9533" y="19097"/>
                </a:cubicBezTo>
                <a:cubicBezTo>
                  <a:pt x="14790" y="19097"/>
                  <a:pt x="19065" y="14822"/>
                  <a:pt x="19065" y="9565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3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4" name="Google Shape;194;p16"/>
          <p:cNvSpPr/>
          <p:nvPr/>
        </p:nvSpPr>
        <p:spPr>
          <a:xfrm>
            <a:off x="160991" y="2215122"/>
            <a:ext cx="459961" cy="445090"/>
          </a:xfrm>
          <a:custGeom>
            <a:rect b="b" l="l" r="r" t="t"/>
            <a:pathLst>
              <a:path extrusionOk="0" h="19762" w="19762">
                <a:moveTo>
                  <a:pt x="9881" y="697"/>
                </a:moveTo>
                <a:cubicBezTo>
                  <a:pt x="14948" y="697"/>
                  <a:pt x="19065" y="4814"/>
                  <a:pt x="19065" y="9881"/>
                </a:cubicBezTo>
                <a:cubicBezTo>
                  <a:pt x="19065" y="14948"/>
                  <a:pt x="14948" y="19065"/>
                  <a:pt x="9881" y="19065"/>
                </a:cubicBezTo>
                <a:cubicBezTo>
                  <a:pt x="4814" y="19065"/>
                  <a:pt x="697" y="14948"/>
                  <a:pt x="697" y="9881"/>
                </a:cubicBezTo>
                <a:cubicBezTo>
                  <a:pt x="697" y="4814"/>
                  <a:pt x="4814" y="697"/>
                  <a:pt x="9881" y="697"/>
                </a:cubicBezTo>
                <a:close/>
                <a:moveTo>
                  <a:pt x="9881" y="0"/>
                </a:moveTo>
                <a:cubicBezTo>
                  <a:pt x="7252" y="0"/>
                  <a:pt x="4751" y="1014"/>
                  <a:pt x="2882" y="2882"/>
                </a:cubicBezTo>
                <a:cubicBezTo>
                  <a:pt x="1014" y="4751"/>
                  <a:pt x="0" y="7221"/>
                  <a:pt x="0" y="9881"/>
                </a:cubicBezTo>
                <a:cubicBezTo>
                  <a:pt x="0" y="12510"/>
                  <a:pt x="1014" y="15011"/>
                  <a:pt x="2882" y="16880"/>
                </a:cubicBezTo>
                <a:cubicBezTo>
                  <a:pt x="4751" y="18748"/>
                  <a:pt x="7252" y="19762"/>
                  <a:pt x="9881" y="19762"/>
                </a:cubicBezTo>
                <a:cubicBezTo>
                  <a:pt x="12541" y="19762"/>
                  <a:pt x="15011" y="18748"/>
                  <a:pt x="16880" y="16880"/>
                </a:cubicBezTo>
                <a:cubicBezTo>
                  <a:pt x="18748" y="15011"/>
                  <a:pt x="19762" y="12510"/>
                  <a:pt x="19762" y="9881"/>
                </a:cubicBezTo>
                <a:cubicBezTo>
                  <a:pt x="19762" y="7221"/>
                  <a:pt x="18748" y="4751"/>
                  <a:pt x="16880" y="2882"/>
                </a:cubicBezTo>
                <a:cubicBezTo>
                  <a:pt x="15011" y="1014"/>
                  <a:pt x="12541" y="0"/>
                  <a:pt x="98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6"/>
          <p:cNvSpPr/>
          <p:nvPr/>
        </p:nvSpPr>
        <p:spPr>
          <a:xfrm>
            <a:off x="169100" y="2767888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308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90"/>
                  <a:pt x="143652" y="9533"/>
                </a:cubicBezTo>
                <a:cubicBezTo>
                  <a:pt x="143652" y="4308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6"/>
          <p:cNvSpPr/>
          <p:nvPr/>
        </p:nvSpPr>
        <p:spPr>
          <a:xfrm>
            <a:off x="169090" y="2767892"/>
            <a:ext cx="443761" cy="429414"/>
          </a:xfrm>
          <a:custGeom>
            <a:rect b="b" l="l" r="r" t="t"/>
            <a:pathLst>
              <a:path extrusionOk="0" h="19066" w="19066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cubicBezTo>
                  <a:pt x="14790" y="19065"/>
                  <a:pt x="19065" y="14790"/>
                  <a:pt x="19065" y="9533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4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7" name="Google Shape;197;p16"/>
          <p:cNvSpPr/>
          <p:nvPr/>
        </p:nvSpPr>
        <p:spPr>
          <a:xfrm>
            <a:off x="160991" y="2760054"/>
            <a:ext cx="459961" cy="445090"/>
          </a:xfrm>
          <a:custGeom>
            <a:rect b="b" l="l" r="r" t="t"/>
            <a:pathLst>
              <a:path extrusionOk="0" h="19762" w="19762">
                <a:moveTo>
                  <a:pt x="9881" y="697"/>
                </a:moveTo>
                <a:cubicBezTo>
                  <a:pt x="14948" y="697"/>
                  <a:pt x="19065" y="4814"/>
                  <a:pt x="19065" y="9881"/>
                </a:cubicBezTo>
                <a:cubicBezTo>
                  <a:pt x="19065" y="14948"/>
                  <a:pt x="14948" y="19065"/>
                  <a:pt x="9881" y="19065"/>
                </a:cubicBezTo>
                <a:cubicBezTo>
                  <a:pt x="4814" y="19065"/>
                  <a:pt x="697" y="14948"/>
                  <a:pt x="697" y="9881"/>
                </a:cubicBezTo>
                <a:cubicBezTo>
                  <a:pt x="697" y="4814"/>
                  <a:pt x="4814" y="697"/>
                  <a:pt x="9881" y="697"/>
                </a:cubicBezTo>
                <a:close/>
                <a:moveTo>
                  <a:pt x="9881" y="0"/>
                </a:moveTo>
                <a:cubicBezTo>
                  <a:pt x="7252" y="0"/>
                  <a:pt x="4751" y="1014"/>
                  <a:pt x="2882" y="2882"/>
                </a:cubicBezTo>
                <a:cubicBezTo>
                  <a:pt x="1014" y="4751"/>
                  <a:pt x="0" y="7221"/>
                  <a:pt x="0" y="9881"/>
                </a:cubicBezTo>
                <a:cubicBezTo>
                  <a:pt x="0" y="12510"/>
                  <a:pt x="1014" y="15011"/>
                  <a:pt x="2882" y="16880"/>
                </a:cubicBezTo>
                <a:cubicBezTo>
                  <a:pt x="4751" y="18748"/>
                  <a:pt x="7252" y="19762"/>
                  <a:pt x="9881" y="19762"/>
                </a:cubicBezTo>
                <a:cubicBezTo>
                  <a:pt x="12541" y="19762"/>
                  <a:pt x="15011" y="18748"/>
                  <a:pt x="16880" y="16880"/>
                </a:cubicBezTo>
                <a:cubicBezTo>
                  <a:pt x="18748" y="15011"/>
                  <a:pt x="19762" y="12510"/>
                  <a:pt x="19762" y="9881"/>
                </a:cubicBezTo>
                <a:cubicBezTo>
                  <a:pt x="19762" y="7221"/>
                  <a:pt x="18748" y="4751"/>
                  <a:pt x="16880" y="2882"/>
                </a:cubicBezTo>
                <a:cubicBezTo>
                  <a:pt x="15011" y="1014"/>
                  <a:pt x="12541" y="0"/>
                  <a:pt x="98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6"/>
          <p:cNvSpPr/>
          <p:nvPr/>
        </p:nvSpPr>
        <p:spPr>
          <a:xfrm>
            <a:off x="169099" y="3312813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308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90"/>
                  <a:pt x="143652" y="9533"/>
                </a:cubicBezTo>
                <a:cubicBezTo>
                  <a:pt x="143652" y="4308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6"/>
          <p:cNvSpPr/>
          <p:nvPr/>
        </p:nvSpPr>
        <p:spPr>
          <a:xfrm>
            <a:off x="169090" y="3312824"/>
            <a:ext cx="443761" cy="430135"/>
          </a:xfrm>
          <a:custGeom>
            <a:rect b="b" l="l" r="r" t="t"/>
            <a:pathLst>
              <a:path extrusionOk="0" h="19098" w="19066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822"/>
                  <a:pt x="4276" y="19097"/>
                  <a:pt x="9533" y="19097"/>
                </a:cubicBezTo>
                <a:cubicBezTo>
                  <a:pt x="14790" y="19097"/>
                  <a:pt x="19065" y="14822"/>
                  <a:pt x="19065" y="9533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5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0" name="Google Shape;200;p16"/>
          <p:cNvSpPr/>
          <p:nvPr/>
        </p:nvSpPr>
        <p:spPr>
          <a:xfrm>
            <a:off x="160991" y="3304986"/>
            <a:ext cx="459961" cy="445810"/>
          </a:xfrm>
          <a:custGeom>
            <a:rect b="b" l="l" r="r" t="t"/>
            <a:pathLst>
              <a:path extrusionOk="0" h="19794" w="19762">
                <a:moveTo>
                  <a:pt x="9881" y="697"/>
                </a:moveTo>
                <a:cubicBezTo>
                  <a:pt x="14948" y="697"/>
                  <a:pt x="19065" y="4814"/>
                  <a:pt x="19065" y="9881"/>
                </a:cubicBezTo>
                <a:cubicBezTo>
                  <a:pt x="19065" y="14948"/>
                  <a:pt x="14948" y="19097"/>
                  <a:pt x="9881" y="19097"/>
                </a:cubicBezTo>
                <a:cubicBezTo>
                  <a:pt x="4814" y="19097"/>
                  <a:pt x="697" y="14948"/>
                  <a:pt x="697" y="9881"/>
                </a:cubicBezTo>
                <a:cubicBezTo>
                  <a:pt x="697" y="4814"/>
                  <a:pt x="4814" y="697"/>
                  <a:pt x="9881" y="697"/>
                </a:cubicBezTo>
                <a:close/>
                <a:moveTo>
                  <a:pt x="9881" y="0"/>
                </a:moveTo>
                <a:cubicBezTo>
                  <a:pt x="7252" y="0"/>
                  <a:pt x="4751" y="1014"/>
                  <a:pt x="2882" y="2882"/>
                </a:cubicBezTo>
                <a:cubicBezTo>
                  <a:pt x="1014" y="4751"/>
                  <a:pt x="0" y="7253"/>
                  <a:pt x="0" y="9881"/>
                </a:cubicBezTo>
                <a:cubicBezTo>
                  <a:pt x="0" y="12541"/>
                  <a:pt x="1014" y="15011"/>
                  <a:pt x="2882" y="16880"/>
                </a:cubicBezTo>
                <a:cubicBezTo>
                  <a:pt x="4751" y="18748"/>
                  <a:pt x="7252" y="19793"/>
                  <a:pt x="9881" y="19793"/>
                </a:cubicBezTo>
                <a:cubicBezTo>
                  <a:pt x="12541" y="19793"/>
                  <a:pt x="15011" y="18748"/>
                  <a:pt x="16880" y="16880"/>
                </a:cubicBezTo>
                <a:cubicBezTo>
                  <a:pt x="18748" y="15011"/>
                  <a:pt x="19762" y="12541"/>
                  <a:pt x="19762" y="9881"/>
                </a:cubicBezTo>
                <a:cubicBezTo>
                  <a:pt x="19762" y="7253"/>
                  <a:pt x="18748" y="4751"/>
                  <a:pt x="16880" y="2882"/>
                </a:cubicBezTo>
                <a:cubicBezTo>
                  <a:pt x="15011" y="1014"/>
                  <a:pt x="12541" y="0"/>
                  <a:pt x="98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6"/>
          <p:cNvSpPr txBox="1"/>
          <p:nvPr/>
        </p:nvSpPr>
        <p:spPr>
          <a:xfrm>
            <a:off x="620950" y="1054947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Fira Sans Medium"/>
                <a:ea typeface="Fira Sans Medium"/>
                <a:cs typeface="Fira Sans Medium"/>
                <a:sym typeface="Fira Sans Medium"/>
              </a:rPr>
              <a:t>Пилотные</a:t>
            </a:r>
            <a:endParaRPr sz="13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2" name="Google Shape;202;p16"/>
          <p:cNvSpPr txBox="1"/>
          <p:nvPr/>
        </p:nvSpPr>
        <p:spPr>
          <a:xfrm>
            <a:off x="627378" y="1372426"/>
            <a:ext cx="27093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latin typeface="Fira Sans"/>
                <a:ea typeface="Fira Sans"/>
                <a:cs typeface="Fira Sans"/>
                <a:sym typeface="Fira Sans"/>
              </a:rPr>
              <a:t>Пробный проект</a:t>
            </a:r>
            <a:endParaRPr sz="1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3" name="Google Shape;203;p16"/>
          <p:cNvSpPr txBox="1"/>
          <p:nvPr/>
        </p:nvSpPr>
        <p:spPr>
          <a:xfrm>
            <a:off x="624163" y="1623734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Fira Sans Medium"/>
                <a:ea typeface="Fira Sans Medium"/>
                <a:cs typeface="Fira Sans Medium"/>
                <a:sym typeface="Fira Sans Medium"/>
              </a:rPr>
              <a:t>Инвестиционные</a:t>
            </a:r>
            <a:endParaRPr sz="13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4" name="Google Shape;204;p16"/>
          <p:cNvSpPr txBox="1"/>
          <p:nvPr/>
        </p:nvSpPr>
        <p:spPr>
          <a:xfrm>
            <a:off x="630590" y="1941214"/>
            <a:ext cx="27093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434343"/>
                </a:solidFill>
                <a:latin typeface="Fira Sans"/>
                <a:ea typeface="Fira Sans"/>
                <a:cs typeface="Fira Sans"/>
                <a:sym typeface="Fira Sans"/>
              </a:rPr>
              <a:t>Ресурсный потенциал</a:t>
            </a:r>
            <a:endParaRPr sz="1000">
              <a:solidFill>
                <a:srgbClr val="434343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5" name="Google Shape;205;p16"/>
          <p:cNvSpPr txBox="1"/>
          <p:nvPr/>
        </p:nvSpPr>
        <p:spPr>
          <a:xfrm>
            <a:off x="624163" y="2168241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Информационные</a:t>
            </a:r>
            <a:endParaRPr sz="1300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6" name="Google Shape;206;p16"/>
          <p:cNvSpPr txBox="1"/>
          <p:nvPr/>
        </p:nvSpPr>
        <p:spPr>
          <a:xfrm>
            <a:off x="630590" y="2463926"/>
            <a:ext cx="27093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Новые технологии, автомати­зация процессов</a:t>
            </a:r>
            <a:endParaRPr sz="9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7" name="Google Shape;207;p16"/>
          <p:cNvSpPr txBox="1"/>
          <p:nvPr/>
        </p:nvSpPr>
        <p:spPr>
          <a:xfrm>
            <a:off x="612850" y="2714825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Инновационные</a:t>
            </a:r>
            <a:endParaRPr sz="1300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619275" y="3032315"/>
            <a:ext cx="29751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Модернизация библиотечной де­ятельности</a:t>
            </a:r>
            <a:endParaRPr sz="9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9" name="Google Shape;209;p16"/>
          <p:cNvSpPr txBox="1"/>
          <p:nvPr/>
        </p:nvSpPr>
        <p:spPr>
          <a:xfrm>
            <a:off x="616490" y="3256663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Fira Sans Medium"/>
                <a:ea typeface="Fira Sans Medium"/>
                <a:cs typeface="Fira Sans Medium"/>
                <a:sym typeface="Fira Sans Medium"/>
              </a:rPr>
              <a:t>Маркетинговые</a:t>
            </a:r>
            <a:endParaRPr sz="13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0" name="Google Shape;210;p16"/>
          <p:cNvSpPr txBox="1"/>
          <p:nvPr/>
        </p:nvSpPr>
        <p:spPr>
          <a:xfrm>
            <a:off x="622918" y="3563246"/>
            <a:ext cx="27093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latin typeface="Fira Sans"/>
                <a:ea typeface="Fira Sans"/>
                <a:cs typeface="Fira Sans"/>
                <a:sym typeface="Fira Sans"/>
              </a:rPr>
              <a:t>Разработка стратегии развития библиотеки</a:t>
            </a:r>
            <a:endParaRPr sz="9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1" name="Google Shape;211;p16"/>
          <p:cNvSpPr/>
          <p:nvPr/>
        </p:nvSpPr>
        <p:spPr>
          <a:xfrm>
            <a:off x="5819325" y="3236838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58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90"/>
                  <a:pt x="143652" y="9533"/>
                </a:cubicBezTo>
                <a:cubicBezTo>
                  <a:pt x="143652" y="4276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6"/>
          <p:cNvSpPr/>
          <p:nvPr/>
        </p:nvSpPr>
        <p:spPr>
          <a:xfrm>
            <a:off x="5819315" y="3236114"/>
            <a:ext cx="443761" cy="430135"/>
          </a:xfrm>
          <a:custGeom>
            <a:rect b="b" l="l" r="r" t="t"/>
            <a:pathLst>
              <a:path extrusionOk="0" h="19098" w="19066">
                <a:moveTo>
                  <a:pt x="9533" y="1"/>
                </a:moveTo>
                <a:cubicBezTo>
                  <a:pt x="4276" y="1"/>
                  <a:pt x="1" y="4276"/>
                  <a:pt x="1" y="9565"/>
                </a:cubicBezTo>
                <a:cubicBezTo>
                  <a:pt x="1" y="14822"/>
                  <a:pt x="4276" y="19097"/>
                  <a:pt x="9533" y="19097"/>
                </a:cubicBezTo>
                <a:cubicBezTo>
                  <a:pt x="14790" y="19097"/>
                  <a:pt x="19065" y="14822"/>
                  <a:pt x="19065" y="9565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7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3" name="Google Shape;213;p16"/>
          <p:cNvSpPr/>
          <p:nvPr/>
        </p:nvSpPr>
        <p:spPr>
          <a:xfrm>
            <a:off x="5811216" y="3228997"/>
            <a:ext cx="459961" cy="445090"/>
          </a:xfrm>
          <a:custGeom>
            <a:rect b="b" l="l" r="r" t="t"/>
            <a:pathLst>
              <a:path extrusionOk="0" h="19762" w="19762">
                <a:moveTo>
                  <a:pt x="9881" y="697"/>
                </a:moveTo>
                <a:cubicBezTo>
                  <a:pt x="14948" y="697"/>
                  <a:pt x="19065" y="4814"/>
                  <a:pt x="19065" y="9881"/>
                </a:cubicBezTo>
                <a:cubicBezTo>
                  <a:pt x="19065" y="14948"/>
                  <a:pt x="14948" y="19065"/>
                  <a:pt x="9881" y="19065"/>
                </a:cubicBezTo>
                <a:cubicBezTo>
                  <a:pt x="4814" y="19065"/>
                  <a:pt x="697" y="14948"/>
                  <a:pt x="697" y="9881"/>
                </a:cubicBezTo>
                <a:cubicBezTo>
                  <a:pt x="697" y="4814"/>
                  <a:pt x="4814" y="697"/>
                  <a:pt x="9881" y="697"/>
                </a:cubicBezTo>
                <a:close/>
                <a:moveTo>
                  <a:pt x="9881" y="0"/>
                </a:moveTo>
                <a:cubicBezTo>
                  <a:pt x="7252" y="0"/>
                  <a:pt x="4751" y="1014"/>
                  <a:pt x="2882" y="2882"/>
                </a:cubicBezTo>
                <a:cubicBezTo>
                  <a:pt x="1014" y="4751"/>
                  <a:pt x="0" y="7221"/>
                  <a:pt x="0" y="9881"/>
                </a:cubicBezTo>
                <a:cubicBezTo>
                  <a:pt x="0" y="12510"/>
                  <a:pt x="1014" y="15011"/>
                  <a:pt x="2882" y="16880"/>
                </a:cubicBezTo>
                <a:cubicBezTo>
                  <a:pt x="4751" y="18748"/>
                  <a:pt x="7252" y="19762"/>
                  <a:pt x="9881" y="19762"/>
                </a:cubicBezTo>
                <a:cubicBezTo>
                  <a:pt x="12541" y="19762"/>
                  <a:pt x="15011" y="18748"/>
                  <a:pt x="16880" y="16880"/>
                </a:cubicBezTo>
                <a:cubicBezTo>
                  <a:pt x="18748" y="15011"/>
                  <a:pt x="19762" y="12510"/>
                  <a:pt x="19762" y="9881"/>
                </a:cubicBezTo>
                <a:cubicBezTo>
                  <a:pt x="19762" y="7221"/>
                  <a:pt x="18748" y="4751"/>
                  <a:pt x="16880" y="2882"/>
                </a:cubicBezTo>
                <a:cubicBezTo>
                  <a:pt x="15011" y="1014"/>
                  <a:pt x="12541" y="0"/>
                  <a:pt x="98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6"/>
          <p:cNvSpPr/>
          <p:nvPr/>
        </p:nvSpPr>
        <p:spPr>
          <a:xfrm>
            <a:off x="5819325" y="3781763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308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90"/>
                  <a:pt x="143652" y="9533"/>
                </a:cubicBezTo>
                <a:cubicBezTo>
                  <a:pt x="143652" y="4308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6"/>
          <p:cNvSpPr/>
          <p:nvPr/>
        </p:nvSpPr>
        <p:spPr>
          <a:xfrm>
            <a:off x="5819315" y="3781767"/>
            <a:ext cx="443761" cy="429414"/>
          </a:xfrm>
          <a:custGeom>
            <a:rect b="b" l="l" r="r" t="t"/>
            <a:pathLst>
              <a:path extrusionOk="0" h="19066" w="19066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cubicBezTo>
                  <a:pt x="14790" y="19065"/>
                  <a:pt x="19065" y="14790"/>
                  <a:pt x="19065" y="9533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8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6" name="Google Shape;216;p16"/>
          <p:cNvSpPr/>
          <p:nvPr/>
        </p:nvSpPr>
        <p:spPr>
          <a:xfrm>
            <a:off x="5811216" y="3773929"/>
            <a:ext cx="459961" cy="445090"/>
          </a:xfrm>
          <a:custGeom>
            <a:rect b="b" l="l" r="r" t="t"/>
            <a:pathLst>
              <a:path extrusionOk="0" h="19762" w="19762">
                <a:moveTo>
                  <a:pt x="9881" y="697"/>
                </a:moveTo>
                <a:cubicBezTo>
                  <a:pt x="14948" y="697"/>
                  <a:pt x="19065" y="4814"/>
                  <a:pt x="19065" y="9881"/>
                </a:cubicBezTo>
                <a:cubicBezTo>
                  <a:pt x="19065" y="14948"/>
                  <a:pt x="14948" y="19065"/>
                  <a:pt x="9881" y="19065"/>
                </a:cubicBezTo>
                <a:cubicBezTo>
                  <a:pt x="4814" y="19065"/>
                  <a:pt x="697" y="14948"/>
                  <a:pt x="697" y="9881"/>
                </a:cubicBezTo>
                <a:cubicBezTo>
                  <a:pt x="697" y="4814"/>
                  <a:pt x="4814" y="697"/>
                  <a:pt x="9881" y="697"/>
                </a:cubicBezTo>
                <a:close/>
                <a:moveTo>
                  <a:pt x="9881" y="0"/>
                </a:moveTo>
                <a:cubicBezTo>
                  <a:pt x="7252" y="0"/>
                  <a:pt x="4751" y="1014"/>
                  <a:pt x="2882" y="2882"/>
                </a:cubicBezTo>
                <a:cubicBezTo>
                  <a:pt x="1014" y="4751"/>
                  <a:pt x="0" y="7221"/>
                  <a:pt x="0" y="9881"/>
                </a:cubicBezTo>
                <a:cubicBezTo>
                  <a:pt x="0" y="12510"/>
                  <a:pt x="1014" y="15011"/>
                  <a:pt x="2882" y="16880"/>
                </a:cubicBezTo>
                <a:cubicBezTo>
                  <a:pt x="4751" y="18748"/>
                  <a:pt x="7252" y="19762"/>
                  <a:pt x="9881" y="19762"/>
                </a:cubicBezTo>
                <a:cubicBezTo>
                  <a:pt x="12541" y="19762"/>
                  <a:pt x="15011" y="18748"/>
                  <a:pt x="16880" y="16880"/>
                </a:cubicBezTo>
                <a:cubicBezTo>
                  <a:pt x="18748" y="15011"/>
                  <a:pt x="19762" y="12510"/>
                  <a:pt x="19762" y="9881"/>
                </a:cubicBezTo>
                <a:cubicBezTo>
                  <a:pt x="19762" y="7221"/>
                  <a:pt x="18748" y="4751"/>
                  <a:pt x="16880" y="2882"/>
                </a:cubicBezTo>
                <a:cubicBezTo>
                  <a:pt x="15011" y="1014"/>
                  <a:pt x="12541" y="0"/>
                  <a:pt x="98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6"/>
          <p:cNvSpPr/>
          <p:nvPr/>
        </p:nvSpPr>
        <p:spPr>
          <a:xfrm>
            <a:off x="5819324" y="4326688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308"/>
                  <a:pt x="1" y="9533"/>
                </a:cubicBezTo>
                <a:cubicBezTo>
                  <a:pt x="1" y="14790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90"/>
                  <a:pt x="143652" y="9533"/>
                </a:cubicBezTo>
                <a:cubicBezTo>
                  <a:pt x="143652" y="4308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6"/>
          <p:cNvSpPr/>
          <p:nvPr/>
        </p:nvSpPr>
        <p:spPr>
          <a:xfrm>
            <a:off x="5819315" y="4326699"/>
            <a:ext cx="443761" cy="430135"/>
          </a:xfrm>
          <a:custGeom>
            <a:rect b="b" l="l" r="r" t="t"/>
            <a:pathLst>
              <a:path extrusionOk="0" h="19098" w="19066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822"/>
                  <a:pt x="4276" y="19097"/>
                  <a:pt x="9533" y="19097"/>
                </a:cubicBezTo>
                <a:cubicBezTo>
                  <a:pt x="14790" y="19097"/>
                  <a:pt x="19065" y="14822"/>
                  <a:pt x="19065" y="9533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9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9" name="Google Shape;219;p16"/>
          <p:cNvSpPr/>
          <p:nvPr/>
        </p:nvSpPr>
        <p:spPr>
          <a:xfrm>
            <a:off x="5811216" y="4318861"/>
            <a:ext cx="459961" cy="445810"/>
          </a:xfrm>
          <a:custGeom>
            <a:rect b="b" l="l" r="r" t="t"/>
            <a:pathLst>
              <a:path extrusionOk="0" h="19794" w="19762">
                <a:moveTo>
                  <a:pt x="9881" y="697"/>
                </a:moveTo>
                <a:cubicBezTo>
                  <a:pt x="14948" y="697"/>
                  <a:pt x="19065" y="4814"/>
                  <a:pt x="19065" y="9881"/>
                </a:cubicBezTo>
                <a:cubicBezTo>
                  <a:pt x="19065" y="14948"/>
                  <a:pt x="14948" y="19097"/>
                  <a:pt x="9881" y="19097"/>
                </a:cubicBezTo>
                <a:cubicBezTo>
                  <a:pt x="4814" y="19097"/>
                  <a:pt x="697" y="14948"/>
                  <a:pt x="697" y="9881"/>
                </a:cubicBezTo>
                <a:cubicBezTo>
                  <a:pt x="697" y="4814"/>
                  <a:pt x="4814" y="697"/>
                  <a:pt x="9881" y="697"/>
                </a:cubicBezTo>
                <a:close/>
                <a:moveTo>
                  <a:pt x="9881" y="0"/>
                </a:moveTo>
                <a:cubicBezTo>
                  <a:pt x="7252" y="0"/>
                  <a:pt x="4751" y="1014"/>
                  <a:pt x="2882" y="2882"/>
                </a:cubicBezTo>
                <a:cubicBezTo>
                  <a:pt x="1014" y="4751"/>
                  <a:pt x="0" y="7253"/>
                  <a:pt x="0" y="9881"/>
                </a:cubicBezTo>
                <a:cubicBezTo>
                  <a:pt x="0" y="12541"/>
                  <a:pt x="1014" y="15011"/>
                  <a:pt x="2882" y="16880"/>
                </a:cubicBezTo>
                <a:cubicBezTo>
                  <a:pt x="4751" y="18748"/>
                  <a:pt x="7252" y="19793"/>
                  <a:pt x="9881" y="19793"/>
                </a:cubicBezTo>
                <a:cubicBezTo>
                  <a:pt x="12541" y="19793"/>
                  <a:pt x="15011" y="18748"/>
                  <a:pt x="16880" y="16880"/>
                </a:cubicBezTo>
                <a:cubicBezTo>
                  <a:pt x="18748" y="15011"/>
                  <a:pt x="19762" y="12541"/>
                  <a:pt x="19762" y="9881"/>
                </a:cubicBezTo>
                <a:cubicBezTo>
                  <a:pt x="19762" y="7253"/>
                  <a:pt x="18748" y="4751"/>
                  <a:pt x="16880" y="2882"/>
                </a:cubicBezTo>
                <a:cubicBezTo>
                  <a:pt x="15011" y="1014"/>
                  <a:pt x="12541" y="0"/>
                  <a:pt x="988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6"/>
          <p:cNvSpPr txBox="1"/>
          <p:nvPr/>
        </p:nvSpPr>
        <p:spPr>
          <a:xfrm>
            <a:off x="6269500" y="4070003"/>
            <a:ext cx="29751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Социальная необходимости, полезность и привлекательнос­ть</a:t>
            </a:r>
            <a:endParaRPr sz="9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1" name="Google Shape;221;p16"/>
          <p:cNvSpPr txBox="1"/>
          <p:nvPr/>
        </p:nvSpPr>
        <p:spPr>
          <a:xfrm>
            <a:off x="6274388" y="3134491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Образовательные</a:t>
            </a:r>
            <a:endParaRPr sz="1300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2" name="Google Shape;222;p16"/>
          <p:cNvSpPr txBox="1"/>
          <p:nvPr/>
        </p:nvSpPr>
        <p:spPr>
          <a:xfrm>
            <a:off x="6273140" y="3531539"/>
            <a:ext cx="27093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обеспечение до­ступа к электронным источникам знаний и информации</a:t>
            </a:r>
            <a:endParaRPr sz="8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3" name="Google Shape;223;p16"/>
          <p:cNvSpPr txBox="1"/>
          <p:nvPr/>
        </p:nvSpPr>
        <p:spPr>
          <a:xfrm>
            <a:off x="6263075" y="3671550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Социальные</a:t>
            </a:r>
            <a:endParaRPr sz="1300">
              <a:solidFill>
                <a:schemeClr val="dk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4" name="Google Shape;224;p16"/>
          <p:cNvSpPr txBox="1"/>
          <p:nvPr/>
        </p:nvSpPr>
        <p:spPr>
          <a:xfrm>
            <a:off x="6266715" y="4270538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Fira Sans Medium"/>
                <a:ea typeface="Fira Sans Medium"/>
                <a:cs typeface="Fira Sans Medium"/>
                <a:sym typeface="Fira Sans Medium"/>
              </a:rPr>
              <a:t>Культурно-досуговые</a:t>
            </a:r>
            <a:endParaRPr sz="13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5" name="Google Shape;225;p16"/>
          <p:cNvSpPr txBox="1"/>
          <p:nvPr/>
        </p:nvSpPr>
        <p:spPr>
          <a:xfrm>
            <a:off x="6273143" y="4577121"/>
            <a:ext cx="27093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900">
                <a:latin typeface="Fira Sans"/>
                <a:ea typeface="Fira Sans"/>
                <a:cs typeface="Fira Sans"/>
                <a:sym typeface="Fira Sans"/>
              </a:rPr>
              <a:t>Организация досуга в библиотеке</a:t>
            </a:r>
            <a:endParaRPr sz="9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6" name="Google Shape;226;p16"/>
          <p:cNvSpPr/>
          <p:nvPr/>
        </p:nvSpPr>
        <p:spPr>
          <a:xfrm>
            <a:off x="5823375" y="2656100"/>
            <a:ext cx="3170759" cy="429414"/>
          </a:xfrm>
          <a:custGeom>
            <a:rect b="b" l="l" r="r" t="t"/>
            <a:pathLst>
              <a:path extrusionOk="0" h="19066" w="143652">
                <a:moveTo>
                  <a:pt x="9533" y="1"/>
                </a:moveTo>
                <a:cubicBezTo>
                  <a:pt x="4276" y="1"/>
                  <a:pt x="1" y="4276"/>
                  <a:pt x="1" y="9533"/>
                </a:cubicBezTo>
                <a:cubicBezTo>
                  <a:pt x="1" y="14758"/>
                  <a:pt x="4276" y="19065"/>
                  <a:pt x="9533" y="19065"/>
                </a:cubicBezTo>
                <a:lnTo>
                  <a:pt x="134119" y="19065"/>
                </a:lnTo>
                <a:cubicBezTo>
                  <a:pt x="139345" y="19065"/>
                  <a:pt x="143652" y="14758"/>
                  <a:pt x="143652" y="9533"/>
                </a:cubicBezTo>
                <a:cubicBezTo>
                  <a:pt x="143652" y="4276"/>
                  <a:pt x="139345" y="1"/>
                  <a:pt x="134119" y="1"/>
                </a:cubicBezTo>
                <a:close/>
              </a:path>
            </a:pathLst>
          </a:custGeom>
          <a:noFill/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6"/>
          <p:cNvSpPr/>
          <p:nvPr/>
        </p:nvSpPr>
        <p:spPr>
          <a:xfrm>
            <a:off x="5823365" y="2655388"/>
            <a:ext cx="443761" cy="430135"/>
          </a:xfrm>
          <a:custGeom>
            <a:rect b="b" l="l" r="r" t="t"/>
            <a:pathLst>
              <a:path extrusionOk="0" h="19098" w="19066">
                <a:moveTo>
                  <a:pt x="9533" y="1"/>
                </a:moveTo>
                <a:cubicBezTo>
                  <a:pt x="4276" y="1"/>
                  <a:pt x="1" y="4276"/>
                  <a:pt x="1" y="9565"/>
                </a:cubicBezTo>
                <a:cubicBezTo>
                  <a:pt x="1" y="14822"/>
                  <a:pt x="4276" y="19097"/>
                  <a:pt x="9533" y="19097"/>
                </a:cubicBezTo>
                <a:cubicBezTo>
                  <a:pt x="14790" y="19097"/>
                  <a:pt x="19065" y="14822"/>
                  <a:pt x="19065" y="9565"/>
                </a:cubicBezTo>
                <a:cubicBezTo>
                  <a:pt x="19065" y="4276"/>
                  <a:pt x="14790" y="1"/>
                  <a:pt x="9533" y="1"/>
                </a:cubicBezTo>
                <a:close/>
              </a:path>
            </a:pathLst>
          </a:custGeom>
          <a:solidFill>
            <a:srgbClr val="E4B55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6</a:t>
            </a:r>
            <a:endParaRPr sz="2500">
              <a:solidFill>
                <a:srgbClr val="FFFFFF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8" name="Google Shape;228;p16"/>
          <p:cNvSpPr/>
          <p:nvPr/>
        </p:nvSpPr>
        <p:spPr>
          <a:xfrm>
            <a:off x="5815266" y="2647550"/>
            <a:ext cx="459961" cy="445810"/>
          </a:xfrm>
          <a:custGeom>
            <a:rect b="b" l="l" r="r" t="t"/>
            <a:pathLst>
              <a:path extrusionOk="0" h="19794" w="19762">
                <a:moveTo>
                  <a:pt x="9881" y="697"/>
                </a:moveTo>
                <a:cubicBezTo>
                  <a:pt x="14948" y="697"/>
                  <a:pt x="19065" y="4846"/>
                  <a:pt x="19065" y="9913"/>
                </a:cubicBezTo>
                <a:cubicBezTo>
                  <a:pt x="19065" y="14980"/>
                  <a:pt x="14948" y="19097"/>
                  <a:pt x="9881" y="19097"/>
                </a:cubicBezTo>
                <a:cubicBezTo>
                  <a:pt x="4814" y="19097"/>
                  <a:pt x="697" y="14980"/>
                  <a:pt x="697" y="9913"/>
                </a:cubicBezTo>
                <a:cubicBezTo>
                  <a:pt x="697" y="4846"/>
                  <a:pt x="4814" y="697"/>
                  <a:pt x="9881" y="697"/>
                </a:cubicBezTo>
                <a:close/>
                <a:moveTo>
                  <a:pt x="9881" y="1"/>
                </a:moveTo>
                <a:cubicBezTo>
                  <a:pt x="7252" y="1"/>
                  <a:pt x="4751" y="1046"/>
                  <a:pt x="2882" y="2914"/>
                </a:cubicBezTo>
                <a:cubicBezTo>
                  <a:pt x="1014" y="4783"/>
                  <a:pt x="0" y="7253"/>
                  <a:pt x="0" y="9913"/>
                </a:cubicBezTo>
                <a:cubicBezTo>
                  <a:pt x="0" y="12541"/>
                  <a:pt x="1014" y="15043"/>
                  <a:pt x="2882" y="16912"/>
                </a:cubicBezTo>
                <a:cubicBezTo>
                  <a:pt x="4751" y="18780"/>
                  <a:pt x="7252" y="19794"/>
                  <a:pt x="9881" y="19794"/>
                </a:cubicBezTo>
                <a:cubicBezTo>
                  <a:pt x="12541" y="19794"/>
                  <a:pt x="15011" y="18780"/>
                  <a:pt x="16880" y="16912"/>
                </a:cubicBezTo>
                <a:cubicBezTo>
                  <a:pt x="18748" y="15043"/>
                  <a:pt x="19762" y="12541"/>
                  <a:pt x="19762" y="9913"/>
                </a:cubicBezTo>
                <a:cubicBezTo>
                  <a:pt x="19762" y="7253"/>
                  <a:pt x="18748" y="4783"/>
                  <a:pt x="16880" y="2914"/>
                </a:cubicBezTo>
                <a:cubicBezTo>
                  <a:pt x="15011" y="1046"/>
                  <a:pt x="12541" y="1"/>
                  <a:pt x="988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6"/>
          <p:cNvSpPr txBox="1"/>
          <p:nvPr/>
        </p:nvSpPr>
        <p:spPr>
          <a:xfrm>
            <a:off x="6275225" y="2549384"/>
            <a:ext cx="26172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latin typeface="Fira Sans Medium"/>
                <a:ea typeface="Fira Sans Medium"/>
                <a:cs typeface="Fira Sans Medium"/>
                <a:sym typeface="Fira Sans Medium"/>
              </a:rPr>
              <a:t>Организационные</a:t>
            </a:r>
            <a:endParaRPr sz="13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30" name="Google Shape;230;p16"/>
          <p:cNvSpPr txBox="1"/>
          <p:nvPr/>
        </p:nvSpPr>
        <p:spPr>
          <a:xfrm>
            <a:off x="6269500" y="2950200"/>
            <a:ext cx="2827200" cy="23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latin typeface="Fira Sans"/>
                <a:ea typeface="Fira Sans"/>
                <a:cs typeface="Fira Sans"/>
                <a:sym typeface="Fira Sans"/>
              </a:rPr>
              <a:t>Реорганизация библиотек, изменение их структуры, </a:t>
            </a:r>
            <a:endParaRPr sz="8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latin typeface="Fira Sans"/>
                <a:ea typeface="Fira Sans"/>
                <a:cs typeface="Fira Sans"/>
                <a:sym typeface="Fira Sans"/>
              </a:rPr>
              <a:t>проведение международных конференций</a:t>
            </a:r>
            <a:endParaRPr sz="8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1" name="Google Shape;231;p16"/>
          <p:cNvSpPr txBox="1"/>
          <p:nvPr/>
        </p:nvSpPr>
        <p:spPr>
          <a:xfrm>
            <a:off x="578250" y="334625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Prata"/>
                <a:ea typeface="Prata"/>
                <a:cs typeface="Prata"/>
                <a:sym typeface="Prata"/>
              </a:rPr>
              <a:t>Классификаци</a:t>
            </a:r>
            <a:r>
              <a:rPr lang="ru" sz="2800">
                <a:latin typeface="Prata"/>
                <a:ea typeface="Prata"/>
                <a:cs typeface="Prata"/>
                <a:sym typeface="Prata"/>
              </a:rPr>
              <a:t>и</a:t>
            </a:r>
            <a:r>
              <a:rPr lang="ru" sz="2800">
                <a:latin typeface="Prata"/>
                <a:ea typeface="Prata"/>
                <a:cs typeface="Prata"/>
                <a:sym typeface="Prata"/>
              </a:rPr>
              <a:t> библиотечных проектов: </a:t>
            </a:r>
            <a:endParaRPr sz="28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32" name="Google Shape;232;p16"/>
          <p:cNvSpPr/>
          <p:nvPr/>
        </p:nvSpPr>
        <p:spPr>
          <a:xfrm>
            <a:off x="5192113" y="2966775"/>
            <a:ext cx="688571" cy="707320"/>
          </a:xfrm>
          <a:custGeom>
            <a:rect b="b" l="l" r="r" t="t"/>
            <a:pathLst>
              <a:path extrusionOk="0" h="26856" w="28883">
                <a:moveTo>
                  <a:pt x="28661" y="0"/>
                </a:moveTo>
                <a:lnTo>
                  <a:pt x="10514" y="26507"/>
                </a:lnTo>
                <a:lnTo>
                  <a:pt x="0" y="26507"/>
                </a:lnTo>
                <a:lnTo>
                  <a:pt x="0" y="26856"/>
                </a:lnTo>
                <a:lnTo>
                  <a:pt x="10609" y="26856"/>
                </a:lnTo>
                <a:lnTo>
                  <a:pt x="28882" y="285"/>
                </a:lnTo>
                <a:lnTo>
                  <a:pt x="28661" y="0"/>
                </a:lnTo>
                <a:close/>
              </a:path>
            </a:pathLst>
          </a:custGeom>
          <a:solidFill>
            <a:srgbClr val="888888"/>
          </a:solidFill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6"/>
          <p:cNvSpPr/>
          <p:nvPr/>
        </p:nvSpPr>
        <p:spPr>
          <a:xfrm flipH="1" rot="10800000">
            <a:off x="3332225" y="2419365"/>
            <a:ext cx="573053" cy="1028685"/>
          </a:xfrm>
          <a:custGeom>
            <a:rect b="b" l="l" r="r" t="t"/>
            <a:pathLst>
              <a:path extrusionOk="0" h="15297" w="28851">
                <a:moveTo>
                  <a:pt x="28692" y="0"/>
                </a:moveTo>
                <a:lnTo>
                  <a:pt x="10863" y="14916"/>
                </a:lnTo>
                <a:lnTo>
                  <a:pt x="0" y="14916"/>
                </a:lnTo>
                <a:lnTo>
                  <a:pt x="0" y="15296"/>
                </a:lnTo>
                <a:lnTo>
                  <a:pt x="10926" y="15296"/>
                </a:lnTo>
                <a:lnTo>
                  <a:pt x="28851" y="348"/>
                </a:lnTo>
                <a:lnTo>
                  <a:pt x="28692" y="0"/>
                </a:lnTo>
                <a:close/>
              </a:path>
            </a:pathLst>
          </a:custGeom>
          <a:solidFill>
            <a:srgbClr val="CECECE"/>
          </a:solidFill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6"/>
          <p:cNvSpPr/>
          <p:nvPr/>
        </p:nvSpPr>
        <p:spPr>
          <a:xfrm flipH="1" rot="10800000">
            <a:off x="3349550" y="1902284"/>
            <a:ext cx="641430" cy="1393365"/>
          </a:xfrm>
          <a:custGeom>
            <a:rect b="b" l="l" r="r" t="t"/>
            <a:pathLst>
              <a:path extrusionOk="0" h="15297" w="28851">
                <a:moveTo>
                  <a:pt x="28692" y="0"/>
                </a:moveTo>
                <a:lnTo>
                  <a:pt x="10863" y="14916"/>
                </a:lnTo>
                <a:lnTo>
                  <a:pt x="0" y="14916"/>
                </a:lnTo>
                <a:lnTo>
                  <a:pt x="0" y="15296"/>
                </a:lnTo>
                <a:lnTo>
                  <a:pt x="10926" y="15296"/>
                </a:lnTo>
                <a:lnTo>
                  <a:pt x="28851" y="348"/>
                </a:lnTo>
                <a:lnTo>
                  <a:pt x="28692" y="0"/>
                </a:lnTo>
                <a:close/>
              </a:path>
            </a:pathLst>
          </a:custGeom>
          <a:solidFill>
            <a:srgbClr val="E4B555"/>
          </a:solidFill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6"/>
          <p:cNvSpPr/>
          <p:nvPr/>
        </p:nvSpPr>
        <p:spPr>
          <a:xfrm>
            <a:off x="3334200" y="3009525"/>
            <a:ext cx="527324" cy="616354"/>
          </a:xfrm>
          <a:custGeom>
            <a:rect b="b" l="l" r="r" t="t"/>
            <a:pathLst>
              <a:path extrusionOk="0" h="15297" w="28851">
                <a:moveTo>
                  <a:pt x="0" y="1"/>
                </a:moveTo>
                <a:lnTo>
                  <a:pt x="0" y="381"/>
                </a:lnTo>
                <a:lnTo>
                  <a:pt x="10863" y="381"/>
                </a:lnTo>
                <a:lnTo>
                  <a:pt x="28692" y="15297"/>
                </a:lnTo>
                <a:lnTo>
                  <a:pt x="28851" y="14949"/>
                </a:lnTo>
                <a:lnTo>
                  <a:pt x="10958" y="33"/>
                </a:lnTo>
                <a:lnTo>
                  <a:pt x="10926" y="1"/>
                </a:ln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6"/>
          <p:cNvSpPr/>
          <p:nvPr/>
        </p:nvSpPr>
        <p:spPr>
          <a:xfrm flipH="1" rot="10800000">
            <a:off x="3349550" y="1350616"/>
            <a:ext cx="746231" cy="1868834"/>
          </a:xfrm>
          <a:custGeom>
            <a:rect b="b" l="l" r="r" t="t"/>
            <a:pathLst>
              <a:path extrusionOk="0" h="15297" w="28851">
                <a:moveTo>
                  <a:pt x="28692" y="0"/>
                </a:moveTo>
                <a:lnTo>
                  <a:pt x="10863" y="14916"/>
                </a:lnTo>
                <a:lnTo>
                  <a:pt x="0" y="14916"/>
                </a:lnTo>
                <a:lnTo>
                  <a:pt x="0" y="15296"/>
                </a:lnTo>
                <a:lnTo>
                  <a:pt x="10926" y="15296"/>
                </a:lnTo>
                <a:lnTo>
                  <a:pt x="28851" y="348"/>
                </a:lnTo>
                <a:lnTo>
                  <a:pt x="28692" y="0"/>
                </a:ln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6"/>
          <p:cNvSpPr/>
          <p:nvPr/>
        </p:nvSpPr>
        <p:spPr>
          <a:xfrm>
            <a:off x="3341250" y="3471950"/>
            <a:ext cx="527324" cy="276761"/>
          </a:xfrm>
          <a:custGeom>
            <a:rect b="b" l="l" r="r" t="t"/>
            <a:pathLst>
              <a:path extrusionOk="0" h="15297" w="28851">
                <a:moveTo>
                  <a:pt x="0" y="1"/>
                </a:moveTo>
                <a:lnTo>
                  <a:pt x="0" y="381"/>
                </a:lnTo>
                <a:lnTo>
                  <a:pt x="10863" y="381"/>
                </a:lnTo>
                <a:lnTo>
                  <a:pt x="28692" y="15297"/>
                </a:lnTo>
                <a:lnTo>
                  <a:pt x="28851" y="14949"/>
                </a:lnTo>
                <a:lnTo>
                  <a:pt x="10958" y="33"/>
                </a:lnTo>
                <a:lnTo>
                  <a:pt x="10926" y="1"/>
                </a:lnTo>
                <a:close/>
              </a:path>
            </a:pathLst>
          </a:custGeom>
          <a:solidFill>
            <a:srgbClr val="CECEC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6"/>
          <p:cNvSpPr/>
          <p:nvPr/>
        </p:nvSpPr>
        <p:spPr>
          <a:xfrm flipH="1" rot="-10799680">
            <a:off x="5157775" y="3880900"/>
            <a:ext cx="776303" cy="243382"/>
          </a:xfrm>
          <a:custGeom>
            <a:rect b="b" l="l" r="r" t="t"/>
            <a:pathLst>
              <a:path extrusionOk="0" h="26856" w="28883">
                <a:moveTo>
                  <a:pt x="28661" y="0"/>
                </a:moveTo>
                <a:lnTo>
                  <a:pt x="10514" y="26507"/>
                </a:lnTo>
                <a:lnTo>
                  <a:pt x="0" y="26507"/>
                </a:lnTo>
                <a:lnTo>
                  <a:pt x="0" y="26856"/>
                </a:lnTo>
                <a:lnTo>
                  <a:pt x="10609" y="26856"/>
                </a:lnTo>
                <a:lnTo>
                  <a:pt x="28882" y="285"/>
                </a:lnTo>
                <a:lnTo>
                  <a:pt x="28661" y="0"/>
                </a:lnTo>
                <a:close/>
              </a:path>
            </a:pathLst>
          </a:custGeom>
          <a:solidFill>
            <a:srgbClr val="88888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6"/>
          <p:cNvSpPr/>
          <p:nvPr/>
        </p:nvSpPr>
        <p:spPr>
          <a:xfrm flipH="1" rot="10800000">
            <a:off x="5057750" y="3980945"/>
            <a:ext cx="857247" cy="610101"/>
          </a:xfrm>
          <a:custGeom>
            <a:rect b="b" l="l" r="r" t="t"/>
            <a:pathLst>
              <a:path extrusionOk="0" h="26856" w="28883">
                <a:moveTo>
                  <a:pt x="28661" y="0"/>
                </a:moveTo>
                <a:lnTo>
                  <a:pt x="10514" y="26507"/>
                </a:lnTo>
                <a:lnTo>
                  <a:pt x="0" y="26507"/>
                </a:lnTo>
                <a:lnTo>
                  <a:pt x="0" y="26856"/>
                </a:lnTo>
                <a:lnTo>
                  <a:pt x="10609" y="26856"/>
                </a:lnTo>
                <a:lnTo>
                  <a:pt x="28882" y="285"/>
                </a:lnTo>
                <a:lnTo>
                  <a:pt x="28661" y="0"/>
                </a:lnTo>
                <a:close/>
              </a:path>
            </a:pathLst>
          </a:custGeom>
          <a:solidFill>
            <a:srgbClr val="88888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6"/>
          <p:cNvSpPr/>
          <p:nvPr/>
        </p:nvSpPr>
        <p:spPr>
          <a:xfrm>
            <a:off x="5192125" y="3438129"/>
            <a:ext cx="688571" cy="344428"/>
          </a:xfrm>
          <a:custGeom>
            <a:rect b="b" l="l" r="r" t="t"/>
            <a:pathLst>
              <a:path extrusionOk="0" h="26856" w="28883">
                <a:moveTo>
                  <a:pt x="28661" y="0"/>
                </a:moveTo>
                <a:lnTo>
                  <a:pt x="10514" y="26507"/>
                </a:lnTo>
                <a:lnTo>
                  <a:pt x="0" y="26507"/>
                </a:lnTo>
                <a:lnTo>
                  <a:pt x="0" y="26856"/>
                </a:lnTo>
                <a:lnTo>
                  <a:pt x="10609" y="26856"/>
                </a:lnTo>
                <a:lnTo>
                  <a:pt x="28882" y="285"/>
                </a:lnTo>
                <a:lnTo>
                  <a:pt x="28661" y="0"/>
                </a:lnTo>
                <a:close/>
              </a:path>
            </a:pathLst>
          </a:custGeom>
          <a:solidFill>
            <a:srgbClr val="888888"/>
          </a:solidFill>
          <a:ln cap="flat" cmpd="sng" w="9525">
            <a:solidFill>
              <a:srgbClr val="E4B5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6"/>
          <p:cNvSpPr/>
          <p:nvPr/>
        </p:nvSpPr>
        <p:spPr>
          <a:xfrm>
            <a:off x="3781425" y="2969975"/>
            <a:ext cx="1521109" cy="1439903"/>
          </a:xfrm>
          <a:custGeom>
            <a:rect b="b" l="l" r="r" t="t"/>
            <a:pathLst>
              <a:path extrusionOk="0" h="72649" w="72650">
                <a:moveTo>
                  <a:pt x="36325" y="0"/>
                </a:moveTo>
                <a:cubicBezTo>
                  <a:pt x="16278" y="0"/>
                  <a:pt x="0" y="16247"/>
                  <a:pt x="0" y="36325"/>
                </a:cubicBezTo>
                <a:cubicBezTo>
                  <a:pt x="0" y="56371"/>
                  <a:pt x="16278" y="72649"/>
                  <a:pt x="36325" y="72649"/>
                </a:cubicBezTo>
                <a:cubicBezTo>
                  <a:pt x="56403" y="72649"/>
                  <a:pt x="72649" y="56371"/>
                  <a:pt x="72649" y="36325"/>
                </a:cubicBezTo>
                <a:cubicBezTo>
                  <a:pt x="72649" y="16247"/>
                  <a:pt x="56403" y="0"/>
                  <a:pt x="36325" y="0"/>
                </a:cubicBezTo>
                <a:close/>
              </a:path>
            </a:pathLst>
          </a:custGeom>
          <a:solidFill>
            <a:srgbClr val="F7F9F9"/>
          </a:solidFill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По содержанию и характеру целей и задач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