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68.xml"/>
  <Override ContentType="application/vnd.openxmlformats-officedocument.presentationml.notesSlide+xml" PartName="/ppt/notesSlides/notesSlide222.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206.xml"/>
  <Override ContentType="application/vnd.openxmlformats-officedocument.presentationml.notesSlide+xml" PartName="/ppt/notesSlides/notesSlide230.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76.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214.xml"/>
  <Override ContentType="application/vnd.openxmlformats-officedocument.presentationml.notesSlide+xml" PartName="/ppt/notesSlides/notesSlide1.xml"/>
  <Override ContentType="application/vnd.openxmlformats-officedocument.presentationml.notesSlide+xml" PartName="/ppt/notesSlides/notesSlide196.xml"/>
  <Override ContentType="application/vnd.openxmlformats-officedocument.presentationml.notesSlide+xml" PartName="/ppt/notesSlides/notesSlide105.xml"/>
  <Override ContentType="application/vnd.openxmlformats-officedocument.presentationml.notesSlide+xml" PartName="/ppt/notesSlides/notesSlide148.xml"/>
  <Override ContentType="application/vnd.openxmlformats-officedocument.presentationml.notesSlide+xml" PartName="/ppt/notesSlides/notesSlide202.xml"/>
  <Override ContentType="application/vnd.openxmlformats-officedocument.presentationml.notesSlide+xml" PartName="/ppt/notesSlides/notesSlide39.xml"/>
  <Override ContentType="application/vnd.openxmlformats-officedocument.presentationml.notesSlide+xml" PartName="/ppt/notesSlides/notesSlide137.xml"/>
  <Override ContentType="application/vnd.openxmlformats-officedocument.presentationml.notesSlide+xml" PartName="/ppt/notesSlides/notesSlide87.xml"/>
  <Override ContentType="application/vnd.openxmlformats-officedocument.presentationml.notesSlide+xml" PartName="/ppt/notesSlides/notesSlide44.xml"/>
  <Override ContentType="application/vnd.openxmlformats-officedocument.presentationml.notesSlide+xml" PartName="/ppt/notesSlides/notesSlide234.xml"/>
  <Override ContentType="application/vnd.openxmlformats-officedocument.presentationml.notesSlide+xml" PartName="/ppt/notesSlides/notesSlide141.xml"/>
  <Override ContentType="application/vnd.openxmlformats-officedocument.presentationml.notesSlide+xml" PartName="/ppt/notesSlides/notesSlide153.xml"/>
  <Override ContentType="application/vnd.openxmlformats-officedocument.presentationml.notesSlide+xml" PartName="/ppt/notesSlides/notesSlide110.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229.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21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44.xml"/>
  <Override ContentType="application/vnd.openxmlformats-officedocument.presentationml.notesSlide+xml" PartName="/ppt/notesSlides/notesSlide48.xml"/>
  <Override ContentType="application/vnd.openxmlformats-officedocument.presentationml.notesSlide+xml" PartName="/ppt/notesSlides/notesSlide238.xml"/>
  <Override ContentType="application/vnd.openxmlformats-officedocument.presentationml.notesSlide+xml" PartName="/ppt/notesSlides/notesSlide15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52.xml"/>
  <Override ContentType="application/vnd.openxmlformats-officedocument.presentationml.notesSlide+xml" PartName="/ppt/notesSlides/notesSlide35.xml"/>
  <Override ContentType="application/vnd.openxmlformats-officedocument.presentationml.notesSlide+xml" PartName="/ppt/notesSlides/notesSlide161.xml"/>
  <Override ContentType="application/vnd.openxmlformats-officedocument.presentationml.notesSlide+xml" PartName="/ppt/notesSlides/notesSlide5.xml"/>
  <Override ContentType="application/vnd.openxmlformats-officedocument.presentationml.notesSlide+xml" PartName="/ppt/notesSlides/notesSlide187.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225.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213.xml"/>
  <Override ContentType="application/vnd.openxmlformats-officedocument.presentationml.notesSlide+xml" PartName="/ppt/notesSlides/notesSlide223.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231.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03.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52.xml"/>
  <Override ContentType="application/vnd.openxmlformats-officedocument.presentationml.notesSlide+xml" PartName="/ppt/notesSlides/notesSlide195.xml"/>
  <Override ContentType="application/vnd.openxmlformats-officedocument.presentationml.notesSlide+xml" PartName="/ppt/notesSlides/notesSlide183.xml"/>
  <Override ContentType="application/vnd.openxmlformats-officedocument.presentationml.notesSlide+xml" PartName="/ppt/notesSlides/notesSlide217.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167.xml"/>
  <Override ContentType="application/vnd.openxmlformats-officedocument.presentationml.notesSlide+xml" PartName="/ppt/notesSlides/notesSlide140.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9.xml"/>
  <Override ContentType="application/vnd.openxmlformats-officedocument.presentationml.notesSlide+xml" PartName="/ppt/notesSlides/notesSlide62.xml"/>
  <Override ContentType="application/vnd.openxmlformats-officedocument.presentationml.notesSlide+xml" PartName="/ppt/notesSlides/notesSlide235.xml"/>
  <Override ContentType="application/vnd.openxmlformats-officedocument.presentationml.notesSlide+xml" PartName="/ppt/notesSlides/notesSlide45.xml"/>
  <Override ContentType="application/vnd.openxmlformats-officedocument.presentationml.notesSlide+xml" PartName="/ppt/notesSlides/notesSlide28.xml"/>
  <Override ContentType="application/vnd.openxmlformats-officedocument.presentationml.notesSlide+xml" PartName="/ppt/notesSlides/notesSlide139.xml"/>
  <Override ContentType="application/vnd.openxmlformats-officedocument.presentationml.notesSlide+xml" PartName="/ppt/notesSlides/notesSlide228.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199.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90.xml"/>
  <Override ContentType="application/vnd.openxmlformats-officedocument.presentationml.notesSlide+xml" PartName="/ppt/notesSlides/notesSlide218.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128.xml"/>
  <Override ContentType="application/vnd.openxmlformats-officedocument.presentationml.notesSlide+xml" PartName="/ppt/notesSlides/notesSlide224.xml"/>
  <Override ContentType="application/vnd.openxmlformats-officedocument.presentationml.notesSlide+xml" PartName="/ppt/notesSlides/notesSlide241.xml"/>
  <Override ContentType="application/vnd.openxmlformats-officedocument.presentationml.notesSlide+xml" PartName="/ppt/notesSlides/notesSlide162.xml"/>
  <Override ContentType="application/vnd.openxmlformats-officedocument.presentationml.notesSlide+xml" PartName="/ppt/notesSlides/notesSlide49.xml"/>
  <Override ContentType="application/vnd.openxmlformats-officedocument.presentationml.notesSlide+xml" PartName="/ppt/notesSlides/notesSlide145.xml"/>
  <Override ContentType="application/vnd.openxmlformats-officedocument.presentationml.notesSlide+xml" PartName="/ppt/notesSlides/notesSlide207.xml"/>
  <Override ContentType="application/vnd.openxmlformats-officedocument.presentationml.notesSlide+xml" PartName="/ppt/notesSlides/notesSlide102.xml"/>
  <Override ContentType="application/vnd.openxmlformats-officedocument.presentationml.notesSlide+xml" PartName="/ppt/notesSlides/notesSlide8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88.xml"/>
  <Override ContentType="application/vnd.openxmlformats-officedocument.presentationml.notesSlide+xml" PartName="/ppt/notesSlides/notesSlide3.xml"/>
  <Override ContentType="application/vnd.openxmlformats-officedocument.presentationml.notesSlide+xml" PartName="/ppt/notesSlides/notesSlide50.xml"/>
  <Override ContentType="application/vnd.openxmlformats-officedocument.presentationml.notesSlide+xml" PartName="/ppt/notesSlides/notesSlide239.xml"/>
  <Override ContentType="application/vnd.openxmlformats-officedocument.presentationml.notesSlide+xml" PartName="/ppt/notesSlides/notesSlide24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232.xml"/>
  <Override ContentType="application/vnd.openxmlformats-officedocument.presentationml.notesSlide+xml" PartName="/ppt/notesSlides/notesSlide85.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166.xml"/>
  <Override ContentType="application/vnd.openxmlformats-officedocument.presentationml.notesSlide+xml" PartName="/ppt/notesSlides/notesSlide182.xml"/>
  <Override ContentType="application/vnd.openxmlformats-officedocument.presentationml.notesSlide+xml" PartName="/ppt/notesSlides/notesSlide30.xml"/>
  <Override ContentType="application/vnd.openxmlformats-officedocument.presentationml.notesSlide+xml" PartName="/ppt/notesSlides/notesSlide220.xml"/>
  <Override ContentType="application/vnd.openxmlformats-officedocument.presentationml.notesSlide+xml" PartName="/ppt/notesSlides/notesSlide69.xml"/>
  <Override ContentType="application/vnd.openxmlformats-officedocument.presentationml.notesSlide+xml" PartName="/ppt/notesSlides/notesSlide178.xml"/>
  <Override ContentType="application/vnd.openxmlformats-officedocument.presentationml.notesSlide+xml" PartName="/ppt/notesSlides/notesSlide26.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204.xml"/>
  <Override ContentType="application/vnd.openxmlformats-officedocument.presentationml.notesSlide+xml" PartName="/ppt/notesSlides/notesSlide57.xml"/>
  <Override ContentType="application/vnd.openxmlformats-officedocument.presentationml.notesSlide+xml" PartName="/ppt/notesSlides/notesSlide123.xml"/>
  <Override ContentType="application/vnd.openxmlformats-officedocument.presentationml.notesSlide+xml" PartName="/ppt/notesSlides/notesSlide171.xml"/>
  <Override ContentType="application/vnd.openxmlformats-officedocument.presentationml.notesSlide+xml" PartName="/ppt/notesSlides/notesSlide14.xml"/>
  <Override ContentType="application/vnd.openxmlformats-officedocument.presentationml.notesSlide+xml" PartName="/ppt/notesSlides/notesSlide216.xml"/>
  <Override ContentType="application/vnd.openxmlformats-officedocument.presentationml.notesSlide+xml" PartName="/ppt/notesSlides/notesSlide227.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98.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155.xml"/>
  <Override ContentType="application/vnd.openxmlformats-officedocument.presentationml.notesSlide+xml" PartName="/ppt/notesSlides/notesSlide189.xml"/>
  <Override ContentType="application/vnd.openxmlformats-officedocument.presentationml.notesSlide+xml" PartName="/ppt/notesSlides/notesSlide46.xml"/>
  <Override ContentType="application/vnd.openxmlformats-officedocument.presentationml.notesSlide+xml" PartName="/ppt/notesSlides/notesSlide89.xml"/>
  <Override ContentType="application/vnd.openxmlformats-officedocument.presentationml.notesSlide+xml" PartName="/ppt/notesSlides/notesSlide146.xml"/>
  <Override ContentType="application/vnd.openxmlformats-officedocument.presentationml.notesSlide+xml" PartName="/ppt/notesSlides/notesSlide219.xml"/>
  <Override ContentType="application/vnd.openxmlformats-officedocument.presentationml.notesSlide+xml" PartName="/ppt/notesSlides/notesSlide11.xml"/>
  <Override ContentType="application/vnd.openxmlformats-officedocument.presentationml.notesSlide+xml" PartName="/ppt/notesSlides/notesSlide120.xml"/>
  <Override ContentType="application/vnd.openxmlformats-officedocument.presentationml.notesSlide+xml" PartName="/ppt/notesSlides/notesSlide236.xml"/>
  <Override ContentType="application/vnd.openxmlformats-officedocument.presentationml.notesSlide+xml" PartName="/ppt/notesSlides/notesSlide201.xml"/>
  <Override ContentType="application/vnd.openxmlformats-officedocument.presentationml.notesSlide+xml" PartName="/ppt/notesSlides/notesSlide1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91.xml"/>
  <Override ContentType="application/vnd.openxmlformats-officedocument.presentationml.notesSlide+xml" PartName="/ppt/notesSlides/notesSlide20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174.xml"/>
  <Override ContentType="application/vnd.openxmlformats-officedocument.presentationml.notesSlide+xml" PartName="/ppt/notesSlides/notesSlide212.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15.xml"/>
  <Override ContentType="application/vnd.openxmlformats-officedocument.presentationml.notesSlide+xml" PartName="/ppt/notesSlides/notesSlide159.xml"/>
  <Override ContentType="application/vnd.openxmlformats-officedocument.presentationml.notesSlide+xml" PartName="/ppt/notesSlides/notesSlide185.xml"/>
  <Override ContentType="application/vnd.openxmlformats-officedocument.presentationml.notesSlide+xml" PartName="/ppt/notesSlides/notesSlide215.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69.xml"/>
  <Override ContentType="application/vnd.openxmlformats-officedocument.presentationml.notesSlide+xml" PartName="/ppt/notesSlides/notesSlide205.xml"/>
  <Override ContentType="application/vnd.openxmlformats-officedocument.presentationml.notesSlide+xml" PartName="/ppt/notesSlides/notesSlide108.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233.xml"/>
  <Override ContentType="application/vnd.openxmlformats-officedocument.presentationml.notesSlide+xml" PartName="/ppt/notesSlides/notesSlide165.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74.xml"/>
  <Override ContentType="application/vnd.openxmlformats-officedocument.presentationml.notesSlide+xml" PartName="/ppt/notesSlides/notesSlide170.xml"/>
  <Override ContentType="application/vnd.openxmlformats-officedocument.presentationml.notesSlide+xml" PartName="/ppt/notesSlides/notesSlide197.xml"/>
  <Override ContentType="application/vnd.openxmlformats-officedocument.presentationml.notesSlide+xml" PartName="/ppt/notesSlides/notesSlide221.xml"/>
  <Override ContentType="application/vnd.openxmlformats-officedocument.presentationml.notesSlide+xml" PartName="/ppt/notesSlides/notesSlide58.xml"/>
  <Override ContentType="application/vnd.openxmlformats-officedocument.presentationml.notesSlide+xml" PartName="/ppt/notesSlides/notesSlide154.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70.xml"/>
  <Override ContentType="application/vnd.openxmlformats-officedocument.presentationml.notesSlide+xml" PartName="/ppt/notesSlides/notesSlide111.xml"/>
  <Override ContentType="application/vnd.openxmlformats-officedocument.presentationml.notesSlide+xml" PartName="/ppt/notesSlides/notesSlide226.xml"/>
  <Override ContentType="application/vnd.openxmlformats-officedocument.presentationml.notesSlide+xml" PartName="/ppt/notesSlides/notesSlide200.xml"/>
  <Override ContentType="application/vnd.openxmlformats-officedocument.presentationml.notesSlide+xml" PartName="/ppt/notesSlides/notesSlide181.xml"/>
  <Override ContentType="application/vnd.openxmlformats-officedocument.presentationml.notesSlide+xml" PartName="/ppt/notesSlides/notesSlide47.xml"/>
  <Override ContentType="application/vnd.openxmlformats-officedocument.presentationml.notesSlide+xml" PartName="/ppt/notesSlides/notesSlide209.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21.xml"/>
  <Override ContentType="application/vnd.openxmlformats-officedocument.presentationml.notesSlide+xml" PartName="/ppt/notesSlides/notesSlide164.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237.xml"/>
  <Override ContentType="application/vnd.openxmlformats-officedocument.presentationml.notesSlide+xml" PartName="/ppt/notesSlides/notesSlide211.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96.xml"/>
  <Override ContentType="application/vnd.openxmlformats-officedocument.presentationml.notesSlide+xml" PartName="/ppt/notesSlides/notesSlide192.xml"/>
  <Override ContentType="application/vnd.openxmlformats-officedocument.presentationml.notesSlide+xml" PartName="/ppt/notesSlides/notesSlide19.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158.xml"/>
  <Override ContentType="application/vnd.openxmlformats-officedocument.presentationml.notesSlide+xml" PartName="/ppt/notesSlides/notesSlide175.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121.xml"/>
  <Override ContentType="application/vnd.openxmlformats-officedocument.presentationml.slide+xml" PartName="/ppt/slides/slide164.xml"/>
  <Override ContentType="application/vnd.openxmlformats-officedocument.presentationml.slide+xml" PartName="/ppt/slides/slide43.xml"/>
  <Override ContentType="application/vnd.openxmlformats-officedocument.presentationml.slide+xml" PartName="/ppt/slides/slide199.xml"/>
  <Override ContentType="application/vnd.openxmlformats-officedocument.presentationml.slide+xml" PartName="/ppt/slides/slide210.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202.xml"/>
  <Override ContentType="application/vnd.openxmlformats-officedocument.presentationml.slide+xml" PartName="/ppt/slides/slide105.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19.xml"/>
  <Override ContentType="application/vnd.openxmlformats-officedocument.presentationml.slide+xml" PartName="/ppt/slides/slide5.xml"/>
  <Override ContentType="application/vnd.openxmlformats-officedocument.presentationml.slide+xml" PartName="/ppt/slides/slide237.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94.xml"/>
  <Override ContentType="application/vnd.openxmlformats-officedocument.presentationml.slide+xml" PartName="/ppt/slides/slide156.xml"/>
  <Override ContentType="application/vnd.openxmlformats-officedocument.presentationml.slide+xml" PartName="/ppt/slides/slide217.xml"/>
  <Override ContentType="application/vnd.openxmlformats-officedocument.presentationml.slide+xml" PartName="/ppt/slides/slide71.xml"/>
  <Override ContentType="application/vnd.openxmlformats-officedocument.presentationml.slide+xml" PartName="/ppt/slides/slide179.xml"/>
  <Override ContentType="application/vnd.openxmlformats-officedocument.presentationml.slide+xml" PartName="/ppt/slides/slide233.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229.xml"/>
  <Override ContentType="application/vnd.openxmlformats-officedocument.presentationml.slide+xml" PartName="/ppt/slides/slide136.xml"/>
  <Override ContentType="application/vnd.openxmlformats-officedocument.presentationml.slide+xml" PartName="/ppt/slides/slide184.xml"/>
  <Override ContentType="application/vnd.openxmlformats-officedocument.presentationml.slide+xml" PartName="/ppt/slides/slide141.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6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187.xml"/>
  <Override ContentType="application/vnd.openxmlformats-officedocument.presentationml.slide+xml" PartName="/ppt/slides/slide98.xml"/>
  <Override ContentType="application/vnd.openxmlformats-officedocument.presentationml.slide+xml" PartName="/ppt/slides/slide152.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161.xml"/>
  <Override ContentType="application/vnd.openxmlformats-officedocument.presentationml.slide+xml" PartName="/ppt/slides/slide214.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206.xml"/>
  <Override ContentType="application/vnd.openxmlformats-officedocument.presentationml.slide+xml" PartName="/ppt/slides/slide55.xml"/>
  <Override ContentType="application/vnd.openxmlformats-officedocument.presentationml.slide+xml" PartName="/ppt/slides/slide195.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59.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144.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176.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225.xml"/>
  <Override ContentType="application/vnd.openxmlformats-officedocument.presentationml.slide+xml" PartName="/ppt/slides/slide180.xml"/>
  <Override ContentType="application/vnd.openxmlformats-officedocument.presentationml.slide+xml" PartName="/ppt/slides/slide18.xml"/>
  <Override ContentType="application/vnd.openxmlformats-officedocument.presentationml.slide+xml" PartName="/ppt/slides/slide201.xml"/>
  <Override ContentType="application/vnd.openxmlformats-officedocument.presentationml.slide+xml" PartName="/ppt/slides/slide52.xml"/>
  <Override ContentType="application/vnd.openxmlformats-officedocument.presentationml.slide+xml" PartName="/ppt/slides/slide95.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211.xml"/>
  <Override ContentType="application/vnd.openxmlformats-officedocument.presentationml.slide+xml" PartName="/ppt/slides/slide77.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47.xml"/>
  <Override ContentType="application/vnd.openxmlformats-officedocument.presentationml.slide+xml" PartName="/ppt/slides/slide191.xml"/>
  <Override ContentType="application/vnd.openxmlformats-officedocument.presentationml.slide+xml" PartName="/ppt/slides/slide23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137.xml"/>
  <Override ContentType="application/vnd.openxmlformats-officedocument.presentationml.slide+xml" PartName="/ppt/slides/slide110.xml"/>
  <Override ContentType="application/vnd.openxmlformats-officedocument.presentationml.slide+xml" PartName="/ppt/slides/slide153.xml"/>
  <Override ContentType="application/vnd.openxmlformats-officedocument.presentationml.slide+xml" PartName="/ppt/slides/slide67.xml"/>
  <Override ContentType="application/vnd.openxmlformats-officedocument.presentationml.slide+xml" PartName="/ppt/slides/slide196.xml"/>
  <Override ContentType="application/vnd.openxmlformats-officedocument.presentationml.slide+xml" PartName="/ppt/slides/slide171.xml"/>
  <Override ContentType="application/vnd.openxmlformats-officedocument.presentationml.slide+xml" PartName="/ppt/slides/slide49.xml"/>
  <Override ContentType="application/vnd.openxmlformats-officedocument.presentationml.slide+xml" PartName="/ppt/slides/slide216.xml"/>
  <Override ContentType="application/vnd.openxmlformats-officedocument.presentationml.slide+xml" PartName="/ppt/slides/slide83.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221.xml"/>
  <Override ContentType="application/vnd.openxmlformats-officedocument.presentationml.slide+xml" PartName="/ppt/slides/slide73.xml"/>
  <Override ContentType="application/vnd.openxmlformats-officedocument.presentationml.slide+xml" PartName="/ppt/slides/slide169.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215.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222.xml"/>
  <Override ContentType="application/vnd.openxmlformats-officedocument.presentationml.slide+xml" PartName="/ppt/slides/slide205.xml"/>
  <Override ContentType="application/vnd.openxmlformats-officedocument.presentationml.slide+xml" PartName="/ppt/slides/slide160.xml"/>
  <Override ContentType="application/vnd.openxmlformats-officedocument.presentationml.slide+xml" PartName="/ppt/slides/slide232.xml"/>
  <Override ContentType="application/vnd.openxmlformats-officedocument.presentationml.slide+xml" PartName="/ppt/slides/slide100.xml"/>
  <Override ContentType="application/vnd.openxmlformats-officedocument.presentationml.slide+xml" PartName="/ppt/slides/slide90.xml"/>
  <Override ContentType="application/vnd.openxmlformats-officedocument.presentationml.slide+xml" PartName="/ppt/slides/slide143.xml"/>
  <Override ContentType="application/vnd.openxmlformats-officedocument.presentationml.slide+xml" PartName="/ppt/slides/slide132.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1.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26.xml"/>
  <Override ContentType="application/vnd.openxmlformats-officedocument.presentationml.slide+xml" PartName="/ppt/slides/slide28.xml"/>
  <Override ContentType="application/vnd.openxmlformats-officedocument.presentationml.slide+xml" PartName="/ppt/slides/slide209.xml"/>
  <Override ContentType="application/vnd.openxmlformats-officedocument.presentationml.slide+xml" PartName="/ppt/slides/slide200.xml"/>
  <Override ContentType="application/vnd.openxmlformats-officedocument.presentationml.slide+xml" PartName="/ppt/slides/slide88.xml"/>
  <Override ContentType="application/vnd.openxmlformats-officedocument.presentationml.slide+xml" PartName="/ppt/slides/slide158.xml"/>
  <Override ContentType="application/vnd.openxmlformats-officedocument.presentationml.slide+xml" PartName="/ppt/slides/slide115.xml"/>
  <Override ContentType="application/vnd.openxmlformats-officedocument.presentationml.slide+xml" PartName="/ppt/slides/slide3.xml"/>
  <Override ContentType="application/vnd.openxmlformats-officedocument.presentationml.slide+xml" PartName="/ppt/slides/slide182.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5.xml"/>
  <Override ContentType="application/vnd.openxmlformats-officedocument.presentationml.slide+xml" PartName="/ppt/slides/slide174.xml"/>
  <Override ContentType="application/vnd.openxmlformats-officedocument.presentationml.slide+xml" PartName="/ppt/slides/slide190.xml"/>
  <Override ContentType="application/vnd.openxmlformats-officedocument.presentationml.slide+xml" PartName="/ppt/slides/slide227.xml"/>
  <Override ContentType="application/vnd.openxmlformats-officedocument.presentationml.slide+xml" PartName="/ppt/slides/slide33.xml"/>
  <Override ContentType="application/vnd.openxmlformats-officedocument.presentationml.slide+xml" PartName="/ppt/slides/slide219.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20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220.xml"/>
  <Override ContentType="application/vnd.openxmlformats-officedocument.presentationml.slide+xml" PartName="/ppt/slides/slide166.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235.xml"/>
  <Override ContentType="application/vnd.openxmlformats-officedocument.presentationml.slide+xml" PartName="/ppt/slides/slide154.xml"/>
  <Override ContentType="application/vnd.openxmlformats-officedocument.presentationml.slide+xml" PartName="/ppt/slides/slide197.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3.xml"/>
  <Override ContentType="application/vnd.openxmlformats-officedocument.presentationml.slide+xml" PartName="/ppt/slides/slide240.xml"/>
  <Override ContentType="application/vnd.openxmlformats-officedocument.presentationml.slide+xml" PartName="/ppt/slides/slide22.xml"/>
  <Override ContentType="application/vnd.openxmlformats-officedocument.presentationml.slide+xml" PartName="/ppt/slides/slide185.xml"/>
  <Override ContentType="application/vnd.openxmlformats-officedocument.presentationml.slide+xml" PartName="/ppt/slides/slide231.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142.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178.xml"/>
  <Override ContentType="application/vnd.openxmlformats-officedocument.presentationml.slide+xml" PartName="/ppt/slides/slide29.xml"/>
  <Override ContentType="application/vnd.openxmlformats-officedocument.presentationml.slide+xml" PartName="/ppt/slides/slide212.xml"/>
  <Override ContentType="application/vnd.openxmlformats-officedocument.presentationml.slide+xml" PartName="/ppt/slides/slide76.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14.xml"/>
  <Override ContentType="application/vnd.openxmlformats-officedocument.presentationml.slide+xml" PartName="/ppt/slides/slide163.xml"/>
  <Override ContentType="application/vnd.openxmlformats-officedocument.presentationml.slide+xml" PartName="/ppt/slides/slide127.xml"/>
  <Override ContentType="application/vnd.openxmlformats-officedocument.presentationml.slide+xml" PartName="/ppt/slides/slide146.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57.xml"/>
  <Override ContentType="application/vnd.openxmlformats-officedocument.presentationml.slide+xml" PartName="/ppt/slides/slide238.xml"/>
  <Override ContentType="application/vnd.openxmlformats-officedocument.presentationml.slide+xml" PartName="/ppt/slides/slide44.xml"/>
  <Override ContentType="application/vnd.openxmlformats-officedocument.presentationml.slide+xml" PartName="/ppt/slides/slide193.xml"/>
  <Override ContentType="application/vnd.openxmlformats-officedocument.presentationml.slide+xml" PartName="/ppt/slides/slide208.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228.xml"/>
  <Override ContentType="application/vnd.openxmlformats-officedocument.presentationml.slide+xml" PartName="/ppt/slides/slide139.xml"/>
  <Override ContentType="application/vnd.openxmlformats-officedocument.presentationml.slide+xml" PartName="/ppt/slides/slide60.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198.xml"/>
  <Override ContentType="application/vnd.openxmlformats-officedocument.presentationml.slide+xml" PartName="/ppt/slides/slide15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218.xml"/>
  <Override ContentType="application/vnd.openxmlformats-officedocument.presentationml.slide+xml" PartName="/ppt/slides/slide130.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149.xml"/>
  <Override ContentType="application/vnd.openxmlformats-officedocument.presentationml.slide+xml" PartName="/ppt/slides/slide203.xml"/>
  <Override ContentType="application/vnd.openxmlformats-officedocument.presentationml.slide+xml" PartName="/ppt/slides/slide124.xml"/>
  <Override ContentType="application/vnd.openxmlformats-officedocument.presentationml.slide+xml" PartName="/ppt/slides/slide106.xml"/>
  <Override ContentType="application/vnd.openxmlformats-officedocument.presentationml.slide+xml" PartName="/ppt/slides/slide167.xml"/>
  <Override ContentType="application/vnd.openxmlformats-officedocument.presentationml.slide+xml" PartName="/ppt/slides/slide70.xml"/>
  <Override ContentType="application/vnd.openxmlformats-officedocument.presentationml.slide+xml" PartName="/ppt/slides/slide234.xml"/>
  <Override ContentType="application/vnd.openxmlformats-officedocument.presentationml.slide+xml" PartName="/ppt/slides/slide194.xml"/>
  <Override ContentType="application/vnd.openxmlformats-officedocument.presentationml.slide+xml" PartName="/ppt/slides/slide151.xml"/>
  <Override ContentType="application/vnd.openxmlformats-officedocument.presentationml.slide+xml" PartName="/ppt/slides/slide177.xml"/>
  <Override ContentType="application/vnd.openxmlformats-officedocument.presentationml.slide+xml" PartName="/ppt/slides/slide134.xml"/>
  <Override ContentType="application/vnd.openxmlformats-officedocument.presentationml.slide+xml" PartName="/ppt/slides/slide207.xml"/>
  <Override ContentType="application/vnd.openxmlformats-officedocument.presentationml.slide+xml" PartName="/ppt/slides/slide224.xml"/>
  <Override ContentType="application/vnd.openxmlformats-officedocument.presentationml.slide+xml" PartName="/ppt/slides/slide47.xml"/>
  <Override ContentType="application/vnd.openxmlformats-officedocument.presentationml.slide+xml" PartName="/ppt/slides/slide241.xml"/>
  <Override ContentType="application/vnd.openxmlformats-officedocument.presentationml.slide+xml" PartName="/ppt/slides/slide21.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45.xml"/>
  <Override ContentType="application/vnd.openxmlformats-officedocument.presentationml.slide+xml" PartName="/ppt/slides/slide188.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213.xml"/>
  <Override ContentType="application/vnd.openxmlformats-officedocument.presentationml.slide+xml" PartName="/ppt/slides/slide58.xml"/>
  <Override ContentType="application/vnd.openxmlformats-officedocument.presentationml.slide+xml" PartName="/ppt/slides/slide239.xml"/>
  <Override ContentType="application/vnd.openxmlformats-officedocument.presentationml.slide+xml" PartName="/ppt/slides/slide15.xml"/>
  <Override ContentType="application/vnd.openxmlformats-officedocument.presentationml.slide+xml" PartName="/ppt/slides/slide230.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 id="2147483651" r:id="rId6"/>
    <p:sldMasterId id="2147483664" r:id="rId7"/>
    <p:sldMasterId id="2147483667"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 id="312" r:id="rId66"/>
    <p:sldId id="313" r:id="rId67"/>
    <p:sldId id="314" r:id="rId68"/>
    <p:sldId id="315" r:id="rId69"/>
    <p:sldId id="316" r:id="rId70"/>
    <p:sldId id="317" r:id="rId71"/>
    <p:sldId id="318" r:id="rId72"/>
    <p:sldId id="319" r:id="rId73"/>
    <p:sldId id="320" r:id="rId74"/>
    <p:sldId id="321" r:id="rId75"/>
    <p:sldId id="322" r:id="rId76"/>
    <p:sldId id="323" r:id="rId77"/>
    <p:sldId id="324" r:id="rId78"/>
    <p:sldId id="325" r:id="rId79"/>
    <p:sldId id="326" r:id="rId80"/>
    <p:sldId id="327" r:id="rId81"/>
    <p:sldId id="328" r:id="rId82"/>
    <p:sldId id="329" r:id="rId83"/>
    <p:sldId id="330" r:id="rId84"/>
    <p:sldId id="331" r:id="rId85"/>
    <p:sldId id="332" r:id="rId86"/>
    <p:sldId id="333" r:id="rId87"/>
    <p:sldId id="334" r:id="rId88"/>
    <p:sldId id="335" r:id="rId89"/>
    <p:sldId id="336" r:id="rId90"/>
    <p:sldId id="337" r:id="rId91"/>
    <p:sldId id="338" r:id="rId92"/>
    <p:sldId id="339" r:id="rId93"/>
    <p:sldId id="340" r:id="rId94"/>
    <p:sldId id="341" r:id="rId95"/>
    <p:sldId id="342" r:id="rId96"/>
    <p:sldId id="343" r:id="rId97"/>
    <p:sldId id="344" r:id="rId98"/>
    <p:sldId id="345" r:id="rId99"/>
    <p:sldId id="346" r:id="rId100"/>
    <p:sldId id="347" r:id="rId101"/>
    <p:sldId id="348" r:id="rId102"/>
    <p:sldId id="349" r:id="rId103"/>
    <p:sldId id="350" r:id="rId104"/>
    <p:sldId id="351" r:id="rId105"/>
    <p:sldId id="352" r:id="rId106"/>
    <p:sldId id="353" r:id="rId107"/>
    <p:sldId id="354" r:id="rId108"/>
    <p:sldId id="355" r:id="rId109"/>
    <p:sldId id="356" r:id="rId110"/>
    <p:sldId id="357" r:id="rId111"/>
    <p:sldId id="358" r:id="rId112"/>
    <p:sldId id="359" r:id="rId113"/>
    <p:sldId id="360" r:id="rId114"/>
    <p:sldId id="361" r:id="rId115"/>
    <p:sldId id="362" r:id="rId116"/>
    <p:sldId id="363" r:id="rId117"/>
    <p:sldId id="364" r:id="rId118"/>
    <p:sldId id="365" r:id="rId119"/>
    <p:sldId id="366" r:id="rId120"/>
    <p:sldId id="367" r:id="rId121"/>
    <p:sldId id="368" r:id="rId122"/>
    <p:sldId id="369" r:id="rId123"/>
    <p:sldId id="370" r:id="rId124"/>
    <p:sldId id="371" r:id="rId125"/>
    <p:sldId id="372" r:id="rId126"/>
    <p:sldId id="373" r:id="rId127"/>
    <p:sldId id="374" r:id="rId128"/>
    <p:sldId id="375" r:id="rId129"/>
    <p:sldId id="376" r:id="rId130"/>
    <p:sldId id="377" r:id="rId131"/>
    <p:sldId id="378" r:id="rId132"/>
    <p:sldId id="379" r:id="rId133"/>
    <p:sldId id="380" r:id="rId134"/>
    <p:sldId id="381" r:id="rId135"/>
    <p:sldId id="382" r:id="rId136"/>
    <p:sldId id="383" r:id="rId137"/>
    <p:sldId id="384" r:id="rId138"/>
    <p:sldId id="385" r:id="rId139"/>
    <p:sldId id="386" r:id="rId140"/>
    <p:sldId id="387" r:id="rId141"/>
    <p:sldId id="388" r:id="rId142"/>
    <p:sldId id="389" r:id="rId143"/>
    <p:sldId id="390" r:id="rId144"/>
    <p:sldId id="391" r:id="rId145"/>
    <p:sldId id="392" r:id="rId146"/>
    <p:sldId id="393" r:id="rId147"/>
    <p:sldId id="394" r:id="rId148"/>
    <p:sldId id="395" r:id="rId149"/>
    <p:sldId id="396" r:id="rId150"/>
    <p:sldId id="397" r:id="rId151"/>
    <p:sldId id="398" r:id="rId152"/>
    <p:sldId id="399" r:id="rId153"/>
    <p:sldId id="400" r:id="rId154"/>
    <p:sldId id="401" r:id="rId155"/>
    <p:sldId id="402" r:id="rId156"/>
    <p:sldId id="403" r:id="rId157"/>
    <p:sldId id="404" r:id="rId158"/>
    <p:sldId id="405" r:id="rId159"/>
    <p:sldId id="406" r:id="rId160"/>
    <p:sldId id="407" r:id="rId161"/>
    <p:sldId id="408" r:id="rId162"/>
    <p:sldId id="409" r:id="rId163"/>
    <p:sldId id="410" r:id="rId164"/>
    <p:sldId id="411" r:id="rId165"/>
    <p:sldId id="412" r:id="rId166"/>
    <p:sldId id="413" r:id="rId167"/>
    <p:sldId id="414" r:id="rId168"/>
    <p:sldId id="415" r:id="rId169"/>
    <p:sldId id="416" r:id="rId170"/>
    <p:sldId id="417" r:id="rId171"/>
    <p:sldId id="418" r:id="rId172"/>
    <p:sldId id="419" r:id="rId173"/>
    <p:sldId id="420" r:id="rId174"/>
    <p:sldId id="421" r:id="rId175"/>
    <p:sldId id="422" r:id="rId176"/>
    <p:sldId id="423" r:id="rId177"/>
    <p:sldId id="424" r:id="rId178"/>
    <p:sldId id="425" r:id="rId179"/>
    <p:sldId id="426" r:id="rId180"/>
    <p:sldId id="427" r:id="rId181"/>
    <p:sldId id="428" r:id="rId182"/>
    <p:sldId id="429" r:id="rId183"/>
    <p:sldId id="430" r:id="rId184"/>
    <p:sldId id="431" r:id="rId185"/>
    <p:sldId id="432" r:id="rId186"/>
    <p:sldId id="433" r:id="rId187"/>
    <p:sldId id="434" r:id="rId188"/>
    <p:sldId id="435" r:id="rId189"/>
    <p:sldId id="436" r:id="rId190"/>
    <p:sldId id="437" r:id="rId191"/>
    <p:sldId id="438" r:id="rId192"/>
    <p:sldId id="439" r:id="rId193"/>
    <p:sldId id="440" r:id="rId194"/>
    <p:sldId id="441" r:id="rId195"/>
    <p:sldId id="442" r:id="rId196"/>
    <p:sldId id="443" r:id="rId197"/>
    <p:sldId id="444" r:id="rId198"/>
    <p:sldId id="445" r:id="rId199"/>
    <p:sldId id="446" r:id="rId200"/>
    <p:sldId id="447" r:id="rId201"/>
    <p:sldId id="448" r:id="rId202"/>
    <p:sldId id="449" r:id="rId203"/>
    <p:sldId id="450" r:id="rId204"/>
    <p:sldId id="451" r:id="rId205"/>
    <p:sldId id="452" r:id="rId206"/>
    <p:sldId id="453" r:id="rId207"/>
    <p:sldId id="454" r:id="rId208"/>
    <p:sldId id="455" r:id="rId209"/>
    <p:sldId id="456" r:id="rId210"/>
    <p:sldId id="457" r:id="rId211"/>
    <p:sldId id="458" r:id="rId212"/>
    <p:sldId id="459" r:id="rId213"/>
    <p:sldId id="460" r:id="rId214"/>
    <p:sldId id="461" r:id="rId215"/>
    <p:sldId id="462" r:id="rId216"/>
    <p:sldId id="463" r:id="rId217"/>
    <p:sldId id="464" r:id="rId218"/>
    <p:sldId id="465" r:id="rId219"/>
    <p:sldId id="466" r:id="rId220"/>
    <p:sldId id="467" r:id="rId221"/>
    <p:sldId id="468" r:id="rId222"/>
    <p:sldId id="469" r:id="rId223"/>
    <p:sldId id="470" r:id="rId224"/>
    <p:sldId id="471" r:id="rId225"/>
    <p:sldId id="472" r:id="rId226"/>
    <p:sldId id="473" r:id="rId227"/>
    <p:sldId id="474" r:id="rId228"/>
    <p:sldId id="475" r:id="rId229"/>
    <p:sldId id="476" r:id="rId230"/>
    <p:sldId id="477" r:id="rId231"/>
    <p:sldId id="478" r:id="rId232"/>
    <p:sldId id="479" r:id="rId233"/>
    <p:sldId id="480" r:id="rId234"/>
    <p:sldId id="481" r:id="rId235"/>
    <p:sldId id="482" r:id="rId236"/>
    <p:sldId id="483" r:id="rId237"/>
    <p:sldId id="484" r:id="rId238"/>
    <p:sldId id="485" r:id="rId239"/>
    <p:sldId id="486" r:id="rId240"/>
    <p:sldId id="487" r:id="rId241"/>
    <p:sldId id="488" r:id="rId242"/>
    <p:sldId id="489" r:id="rId243"/>
    <p:sldId id="490" r:id="rId244"/>
    <p:sldId id="491" r:id="rId245"/>
    <p:sldId id="492" r:id="rId246"/>
    <p:sldId id="493" r:id="rId247"/>
    <p:sldId id="494" r:id="rId248"/>
    <p:sldId id="495" r:id="rId249"/>
    <p:sldId id="496" r:id="rId25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51" roundtripDataSignature="AMtx7mgjqGF3r80UsTFb07MpXQscBoPos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42EF07D-E6C2-442F-A0C9-B0513B2F9C97}">
  <a:tblStyle styleId="{942EF07D-E6C2-442F-A0C9-B0513B2F9C9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F21437F-373D-4F42-BC37-1AC27D905172}" styleName="Table_1">
    <a:wholeTbl>
      <a:tcTxStyle b="off" i="off">
        <a:font>
          <a:latin typeface="Trebuchet MS"/>
          <a:ea typeface="Trebuchet MS"/>
          <a:cs typeface="Trebuchet MS"/>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F0F0"/>
          </a:solidFill>
        </a:fill>
      </a:tcStyle>
    </a:wholeTbl>
    <a:band1H>
      <a:tcTxStyle/>
      <a:tcStyle>
        <a:fill>
          <a:solidFill>
            <a:srgbClr val="E0E0E0"/>
          </a:solidFill>
        </a:fill>
      </a:tcStyle>
    </a:band1H>
    <a:band2H>
      <a:tcTxStyle/>
    </a:band2H>
    <a:band1V>
      <a:tcTxStyle/>
      <a:tcStyle>
        <a:fill>
          <a:solidFill>
            <a:srgbClr val="E0E0E0"/>
          </a:solidFill>
        </a:fill>
      </a:tcStyle>
    </a:band1V>
    <a:band2V>
      <a:tcTxStyle/>
    </a:band2V>
    <a:lastCol>
      <a:tcTxStyle b="on" i="off">
        <a:font>
          <a:latin typeface="Trebuchet MS"/>
          <a:ea typeface="Trebuchet MS"/>
          <a:cs typeface="Trebuchet MS"/>
        </a:font>
        <a:schemeClr val="lt1"/>
      </a:tcTxStyle>
      <a:tcStyle>
        <a:fill>
          <a:solidFill>
            <a:schemeClr val="accent1"/>
          </a:solidFill>
        </a:fill>
      </a:tcStyle>
    </a:lastCol>
    <a:firstCol>
      <a:tcTxStyle b="on" i="off">
        <a:font>
          <a:latin typeface="Trebuchet MS"/>
          <a:ea typeface="Trebuchet MS"/>
          <a:cs typeface="Trebuchet MS"/>
        </a:font>
        <a:schemeClr val="lt1"/>
      </a:tcTxStyle>
      <a:tcStyle>
        <a:fill>
          <a:solidFill>
            <a:schemeClr val="accent1"/>
          </a:solidFill>
        </a:fill>
      </a:tcStyle>
    </a:firstCol>
    <a:lastRow>
      <a:tcTxStyle b="on" i="off">
        <a:font>
          <a:latin typeface="Trebuchet MS"/>
          <a:ea typeface="Trebuchet MS"/>
          <a:cs typeface="Trebuchet MS"/>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Trebuchet MS"/>
          <a:ea typeface="Trebuchet MS"/>
          <a:cs typeface="Trebuchet MS"/>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1.xml"/><Relationship Id="rId190" Type="http://schemas.openxmlformats.org/officeDocument/2006/relationships/slide" Target="slides/slide181.xml"/><Relationship Id="rId42" Type="http://schemas.openxmlformats.org/officeDocument/2006/relationships/slide" Target="slides/slide33.xml"/><Relationship Id="rId41" Type="http://schemas.openxmlformats.org/officeDocument/2006/relationships/slide" Target="slides/slide32.xml"/><Relationship Id="rId44" Type="http://schemas.openxmlformats.org/officeDocument/2006/relationships/slide" Target="slides/slide35.xml"/><Relationship Id="rId194" Type="http://schemas.openxmlformats.org/officeDocument/2006/relationships/slide" Target="slides/slide185.xml"/><Relationship Id="rId43" Type="http://schemas.openxmlformats.org/officeDocument/2006/relationships/slide" Target="slides/slide34.xml"/><Relationship Id="rId193" Type="http://schemas.openxmlformats.org/officeDocument/2006/relationships/slide" Target="slides/slide184.xml"/><Relationship Id="rId46" Type="http://schemas.openxmlformats.org/officeDocument/2006/relationships/slide" Target="slides/slide37.xml"/><Relationship Id="rId192" Type="http://schemas.openxmlformats.org/officeDocument/2006/relationships/slide" Target="slides/slide183.xml"/><Relationship Id="rId45" Type="http://schemas.openxmlformats.org/officeDocument/2006/relationships/slide" Target="slides/slide36.xml"/><Relationship Id="rId191" Type="http://schemas.openxmlformats.org/officeDocument/2006/relationships/slide" Target="slides/slide182.xml"/><Relationship Id="rId48" Type="http://schemas.openxmlformats.org/officeDocument/2006/relationships/slide" Target="slides/slide39.xml"/><Relationship Id="rId187" Type="http://schemas.openxmlformats.org/officeDocument/2006/relationships/slide" Target="slides/slide178.xml"/><Relationship Id="rId47" Type="http://schemas.openxmlformats.org/officeDocument/2006/relationships/slide" Target="slides/slide38.xml"/><Relationship Id="rId186" Type="http://schemas.openxmlformats.org/officeDocument/2006/relationships/slide" Target="slides/slide177.xml"/><Relationship Id="rId185" Type="http://schemas.openxmlformats.org/officeDocument/2006/relationships/slide" Target="slides/slide176.xml"/><Relationship Id="rId49" Type="http://schemas.openxmlformats.org/officeDocument/2006/relationships/slide" Target="slides/slide40.xml"/><Relationship Id="rId184" Type="http://schemas.openxmlformats.org/officeDocument/2006/relationships/slide" Target="slides/slide175.xml"/><Relationship Id="rId189" Type="http://schemas.openxmlformats.org/officeDocument/2006/relationships/slide" Target="slides/slide180.xml"/><Relationship Id="rId188" Type="http://schemas.openxmlformats.org/officeDocument/2006/relationships/slide" Target="slides/slide179.xml"/><Relationship Id="rId31" Type="http://schemas.openxmlformats.org/officeDocument/2006/relationships/slide" Target="slides/slide22.xml"/><Relationship Id="rId30" Type="http://schemas.openxmlformats.org/officeDocument/2006/relationships/slide" Target="slides/slide21.xml"/><Relationship Id="rId33" Type="http://schemas.openxmlformats.org/officeDocument/2006/relationships/slide" Target="slides/slide24.xml"/><Relationship Id="rId183" Type="http://schemas.openxmlformats.org/officeDocument/2006/relationships/slide" Target="slides/slide174.xml"/><Relationship Id="rId32" Type="http://schemas.openxmlformats.org/officeDocument/2006/relationships/slide" Target="slides/slide23.xml"/><Relationship Id="rId182" Type="http://schemas.openxmlformats.org/officeDocument/2006/relationships/slide" Target="slides/slide173.xml"/><Relationship Id="rId35" Type="http://schemas.openxmlformats.org/officeDocument/2006/relationships/slide" Target="slides/slide26.xml"/><Relationship Id="rId181" Type="http://schemas.openxmlformats.org/officeDocument/2006/relationships/slide" Target="slides/slide172.xml"/><Relationship Id="rId34" Type="http://schemas.openxmlformats.org/officeDocument/2006/relationships/slide" Target="slides/slide25.xml"/><Relationship Id="rId180" Type="http://schemas.openxmlformats.org/officeDocument/2006/relationships/slide" Target="slides/slide171.xml"/><Relationship Id="rId37" Type="http://schemas.openxmlformats.org/officeDocument/2006/relationships/slide" Target="slides/slide28.xml"/><Relationship Id="rId176" Type="http://schemas.openxmlformats.org/officeDocument/2006/relationships/slide" Target="slides/slide167.xml"/><Relationship Id="rId36" Type="http://schemas.openxmlformats.org/officeDocument/2006/relationships/slide" Target="slides/slide27.xml"/><Relationship Id="rId175" Type="http://schemas.openxmlformats.org/officeDocument/2006/relationships/slide" Target="slides/slide166.xml"/><Relationship Id="rId39" Type="http://schemas.openxmlformats.org/officeDocument/2006/relationships/slide" Target="slides/slide30.xml"/><Relationship Id="rId174" Type="http://schemas.openxmlformats.org/officeDocument/2006/relationships/slide" Target="slides/slide165.xml"/><Relationship Id="rId38" Type="http://schemas.openxmlformats.org/officeDocument/2006/relationships/slide" Target="slides/slide29.xml"/><Relationship Id="rId173" Type="http://schemas.openxmlformats.org/officeDocument/2006/relationships/slide" Target="slides/slide164.xml"/><Relationship Id="rId179" Type="http://schemas.openxmlformats.org/officeDocument/2006/relationships/slide" Target="slides/slide170.xml"/><Relationship Id="rId178" Type="http://schemas.openxmlformats.org/officeDocument/2006/relationships/slide" Target="slides/slide169.xml"/><Relationship Id="rId177" Type="http://schemas.openxmlformats.org/officeDocument/2006/relationships/slide" Target="slides/slide168.xml"/><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29" Type="http://schemas.openxmlformats.org/officeDocument/2006/relationships/slide" Target="slides/slide20.xml"/><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98" Type="http://schemas.openxmlformats.org/officeDocument/2006/relationships/slide" Target="slides/slide189.xml"/><Relationship Id="rId14" Type="http://schemas.openxmlformats.org/officeDocument/2006/relationships/slide" Target="slides/slide5.xml"/><Relationship Id="rId197" Type="http://schemas.openxmlformats.org/officeDocument/2006/relationships/slide" Target="slides/slide188.xml"/><Relationship Id="rId17" Type="http://schemas.openxmlformats.org/officeDocument/2006/relationships/slide" Target="slides/slide8.xml"/><Relationship Id="rId196" Type="http://schemas.openxmlformats.org/officeDocument/2006/relationships/slide" Target="slides/slide187.xml"/><Relationship Id="rId16" Type="http://schemas.openxmlformats.org/officeDocument/2006/relationships/slide" Target="slides/slide7.xml"/><Relationship Id="rId195" Type="http://schemas.openxmlformats.org/officeDocument/2006/relationships/slide" Target="slides/slide186.xml"/><Relationship Id="rId19" Type="http://schemas.openxmlformats.org/officeDocument/2006/relationships/slide" Target="slides/slide10.xml"/><Relationship Id="rId18" Type="http://schemas.openxmlformats.org/officeDocument/2006/relationships/slide" Target="slides/slide9.xml"/><Relationship Id="rId199" Type="http://schemas.openxmlformats.org/officeDocument/2006/relationships/slide" Target="slides/slide190.xml"/><Relationship Id="rId84" Type="http://schemas.openxmlformats.org/officeDocument/2006/relationships/slide" Target="slides/slide75.xml"/><Relationship Id="rId83" Type="http://schemas.openxmlformats.org/officeDocument/2006/relationships/slide" Target="slides/slide74.xml"/><Relationship Id="rId86" Type="http://schemas.openxmlformats.org/officeDocument/2006/relationships/slide" Target="slides/slide77.xml"/><Relationship Id="rId85" Type="http://schemas.openxmlformats.org/officeDocument/2006/relationships/slide" Target="slides/slide76.xml"/><Relationship Id="rId88" Type="http://schemas.openxmlformats.org/officeDocument/2006/relationships/slide" Target="slides/slide79.xml"/><Relationship Id="rId150" Type="http://schemas.openxmlformats.org/officeDocument/2006/relationships/slide" Target="slides/slide141.xml"/><Relationship Id="rId87" Type="http://schemas.openxmlformats.org/officeDocument/2006/relationships/slide" Target="slides/slide78.xml"/><Relationship Id="rId89" Type="http://schemas.openxmlformats.org/officeDocument/2006/relationships/slide" Target="slides/slide80.xml"/><Relationship Id="rId80" Type="http://schemas.openxmlformats.org/officeDocument/2006/relationships/slide" Target="slides/slide71.xml"/><Relationship Id="rId82" Type="http://schemas.openxmlformats.org/officeDocument/2006/relationships/slide" Target="slides/slide73.xml"/><Relationship Id="rId81" Type="http://schemas.openxmlformats.org/officeDocument/2006/relationships/slide" Target="slides/slide72.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149" Type="http://schemas.openxmlformats.org/officeDocument/2006/relationships/slide" Target="slides/slide140.xml"/><Relationship Id="rId4" Type="http://schemas.openxmlformats.org/officeDocument/2006/relationships/tableStyles" Target="tableStyles.xml"/><Relationship Id="rId148" Type="http://schemas.openxmlformats.org/officeDocument/2006/relationships/slide" Target="slides/slide139.xml"/><Relationship Id="rId9" Type="http://schemas.openxmlformats.org/officeDocument/2006/relationships/notesMaster" Target="notesMasters/notesMaster1.xml"/><Relationship Id="rId143" Type="http://schemas.openxmlformats.org/officeDocument/2006/relationships/slide" Target="slides/slide134.xml"/><Relationship Id="rId142" Type="http://schemas.openxmlformats.org/officeDocument/2006/relationships/slide" Target="slides/slide133.xml"/><Relationship Id="rId141" Type="http://schemas.openxmlformats.org/officeDocument/2006/relationships/slide" Target="slides/slide132.xml"/><Relationship Id="rId140" Type="http://schemas.openxmlformats.org/officeDocument/2006/relationships/slide" Target="slides/slide131.xml"/><Relationship Id="rId5" Type="http://schemas.openxmlformats.org/officeDocument/2006/relationships/slideMaster" Target="slideMasters/slideMaster1.xml"/><Relationship Id="rId147" Type="http://schemas.openxmlformats.org/officeDocument/2006/relationships/slide" Target="slides/slide138.xml"/><Relationship Id="rId6" Type="http://schemas.openxmlformats.org/officeDocument/2006/relationships/slideMaster" Target="slideMasters/slideMaster2.xml"/><Relationship Id="rId146" Type="http://schemas.openxmlformats.org/officeDocument/2006/relationships/slide" Target="slides/slide137.xml"/><Relationship Id="rId7" Type="http://schemas.openxmlformats.org/officeDocument/2006/relationships/slideMaster" Target="slideMasters/slideMaster3.xml"/><Relationship Id="rId145" Type="http://schemas.openxmlformats.org/officeDocument/2006/relationships/slide" Target="slides/slide136.xml"/><Relationship Id="rId8" Type="http://schemas.openxmlformats.org/officeDocument/2006/relationships/slideMaster" Target="slideMasters/slideMaster4.xml"/><Relationship Id="rId144" Type="http://schemas.openxmlformats.org/officeDocument/2006/relationships/slide" Target="slides/slide135.xml"/><Relationship Id="rId73" Type="http://schemas.openxmlformats.org/officeDocument/2006/relationships/slide" Target="slides/slide64.xml"/><Relationship Id="rId72" Type="http://schemas.openxmlformats.org/officeDocument/2006/relationships/slide" Target="slides/slide63.xml"/><Relationship Id="rId75" Type="http://schemas.openxmlformats.org/officeDocument/2006/relationships/slide" Target="slides/slide66.xml"/><Relationship Id="rId74" Type="http://schemas.openxmlformats.org/officeDocument/2006/relationships/slide" Target="slides/slide65.xml"/><Relationship Id="rId77" Type="http://schemas.openxmlformats.org/officeDocument/2006/relationships/slide" Target="slides/slide68.xml"/><Relationship Id="rId76" Type="http://schemas.openxmlformats.org/officeDocument/2006/relationships/slide" Target="slides/slide67.xml"/><Relationship Id="rId79" Type="http://schemas.openxmlformats.org/officeDocument/2006/relationships/slide" Target="slides/slide70.xml"/><Relationship Id="rId78" Type="http://schemas.openxmlformats.org/officeDocument/2006/relationships/slide" Target="slides/slide69.xml"/><Relationship Id="rId71" Type="http://schemas.openxmlformats.org/officeDocument/2006/relationships/slide" Target="slides/slide62.xml"/><Relationship Id="rId70" Type="http://schemas.openxmlformats.org/officeDocument/2006/relationships/slide" Target="slides/slide61.xml"/><Relationship Id="rId139" Type="http://schemas.openxmlformats.org/officeDocument/2006/relationships/slide" Target="slides/slide130.xml"/><Relationship Id="rId138" Type="http://schemas.openxmlformats.org/officeDocument/2006/relationships/slide" Target="slides/slide129.xml"/><Relationship Id="rId137" Type="http://schemas.openxmlformats.org/officeDocument/2006/relationships/slide" Target="slides/slide128.xml"/><Relationship Id="rId132" Type="http://schemas.openxmlformats.org/officeDocument/2006/relationships/slide" Target="slides/slide123.xml"/><Relationship Id="rId131" Type="http://schemas.openxmlformats.org/officeDocument/2006/relationships/slide" Target="slides/slide122.xml"/><Relationship Id="rId130" Type="http://schemas.openxmlformats.org/officeDocument/2006/relationships/slide" Target="slides/slide121.xml"/><Relationship Id="rId251" Type="http://customschemas.google.com/relationships/presentationmetadata" Target="metadata"/><Relationship Id="rId250" Type="http://schemas.openxmlformats.org/officeDocument/2006/relationships/slide" Target="slides/slide241.xml"/><Relationship Id="rId136" Type="http://schemas.openxmlformats.org/officeDocument/2006/relationships/slide" Target="slides/slide127.xml"/><Relationship Id="rId135" Type="http://schemas.openxmlformats.org/officeDocument/2006/relationships/slide" Target="slides/slide126.xml"/><Relationship Id="rId134" Type="http://schemas.openxmlformats.org/officeDocument/2006/relationships/slide" Target="slides/slide125.xml"/><Relationship Id="rId133" Type="http://schemas.openxmlformats.org/officeDocument/2006/relationships/slide" Target="slides/slide124.xml"/><Relationship Id="rId62" Type="http://schemas.openxmlformats.org/officeDocument/2006/relationships/slide" Target="slides/slide53.xml"/><Relationship Id="rId61" Type="http://schemas.openxmlformats.org/officeDocument/2006/relationships/slide" Target="slides/slide52.xml"/><Relationship Id="rId64" Type="http://schemas.openxmlformats.org/officeDocument/2006/relationships/slide" Target="slides/slide55.xml"/><Relationship Id="rId63" Type="http://schemas.openxmlformats.org/officeDocument/2006/relationships/slide" Target="slides/slide54.xml"/><Relationship Id="rId66" Type="http://schemas.openxmlformats.org/officeDocument/2006/relationships/slide" Target="slides/slide57.xml"/><Relationship Id="rId172" Type="http://schemas.openxmlformats.org/officeDocument/2006/relationships/slide" Target="slides/slide163.xml"/><Relationship Id="rId65" Type="http://schemas.openxmlformats.org/officeDocument/2006/relationships/slide" Target="slides/slide56.xml"/><Relationship Id="rId171" Type="http://schemas.openxmlformats.org/officeDocument/2006/relationships/slide" Target="slides/slide162.xml"/><Relationship Id="rId68" Type="http://schemas.openxmlformats.org/officeDocument/2006/relationships/slide" Target="slides/slide59.xml"/><Relationship Id="rId170" Type="http://schemas.openxmlformats.org/officeDocument/2006/relationships/slide" Target="slides/slide161.xml"/><Relationship Id="rId67" Type="http://schemas.openxmlformats.org/officeDocument/2006/relationships/slide" Target="slides/slide58.xml"/><Relationship Id="rId60" Type="http://schemas.openxmlformats.org/officeDocument/2006/relationships/slide" Target="slides/slide51.xml"/><Relationship Id="rId165" Type="http://schemas.openxmlformats.org/officeDocument/2006/relationships/slide" Target="slides/slide156.xml"/><Relationship Id="rId69" Type="http://schemas.openxmlformats.org/officeDocument/2006/relationships/slide" Target="slides/slide60.xml"/><Relationship Id="rId164" Type="http://schemas.openxmlformats.org/officeDocument/2006/relationships/slide" Target="slides/slide155.xml"/><Relationship Id="rId163" Type="http://schemas.openxmlformats.org/officeDocument/2006/relationships/slide" Target="slides/slide154.xml"/><Relationship Id="rId162" Type="http://schemas.openxmlformats.org/officeDocument/2006/relationships/slide" Target="slides/slide153.xml"/><Relationship Id="rId169" Type="http://schemas.openxmlformats.org/officeDocument/2006/relationships/slide" Target="slides/slide160.xml"/><Relationship Id="rId168" Type="http://schemas.openxmlformats.org/officeDocument/2006/relationships/slide" Target="slides/slide159.xml"/><Relationship Id="rId167" Type="http://schemas.openxmlformats.org/officeDocument/2006/relationships/slide" Target="slides/slide158.xml"/><Relationship Id="rId166" Type="http://schemas.openxmlformats.org/officeDocument/2006/relationships/slide" Target="slides/slide157.xml"/><Relationship Id="rId51" Type="http://schemas.openxmlformats.org/officeDocument/2006/relationships/slide" Target="slides/slide42.xml"/><Relationship Id="rId50" Type="http://schemas.openxmlformats.org/officeDocument/2006/relationships/slide" Target="slides/slide41.xml"/><Relationship Id="rId53" Type="http://schemas.openxmlformats.org/officeDocument/2006/relationships/slide" Target="slides/slide44.xml"/><Relationship Id="rId52" Type="http://schemas.openxmlformats.org/officeDocument/2006/relationships/slide" Target="slides/slide43.xml"/><Relationship Id="rId55" Type="http://schemas.openxmlformats.org/officeDocument/2006/relationships/slide" Target="slides/slide46.xml"/><Relationship Id="rId161" Type="http://schemas.openxmlformats.org/officeDocument/2006/relationships/slide" Target="slides/slide152.xml"/><Relationship Id="rId54" Type="http://schemas.openxmlformats.org/officeDocument/2006/relationships/slide" Target="slides/slide45.xml"/><Relationship Id="rId160" Type="http://schemas.openxmlformats.org/officeDocument/2006/relationships/slide" Target="slides/slide151.xml"/><Relationship Id="rId57" Type="http://schemas.openxmlformats.org/officeDocument/2006/relationships/slide" Target="slides/slide48.xml"/><Relationship Id="rId56" Type="http://schemas.openxmlformats.org/officeDocument/2006/relationships/slide" Target="slides/slide47.xml"/><Relationship Id="rId159" Type="http://schemas.openxmlformats.org/officeDocument/2006/relationships/slide" Target="slides/slide150.xml"/><Relationship Id="rId59" Type="http://schemas.openxmlformats.org/officeDocument/2006/relationships/slide" Target="slides/slide50.xml"/><Relationship Id="rId154" Type="http://schemas.openxmlformats.org/officeDocument/2006/relationships/slide" Target="slides/slide145.xml"/><Relationship Id="rId58" Type="http://schemas.openxmlformats.org/officeDocument/2006/relationships/slide" Target="slides/slide49.xml"/><Relationship Id="rId153" Type="http://schemas.openxmlformats.org/officeDocument/2006/relationships/slide" Target="slides/slide144.xml"/><Relationship Id="rId152" Type="http://schemas.openxmlformats.org/officeDocument/2006/relationships/slide" Target="slides/slide143.xml"/><Relationship Id="rId151" Type="http://schemas.openxmlformats.org/officeDocument/2006/relationships/slide" Target="slides/slide142.xml"/><Relationship Id="rId158" Type="http://schemas.openxmlformats.org/officeDocument/2006/relationships/slide" Target="slides/slide149.xml"/><Relationship Id="rId157" Type="http://schemas.openxmlformats.org/officeDocument/2006/relationships/slide" Target="slides/slide148.xml"/><Relationship Id="rId156" Type="http://schemas.openxmlformats.org/officeDocument/2006/relationships/slide" Target="slides/slide147.xml"/><Relationship Id="rId155" Type="http://schemas.openxmlformats.org/officeDocument/2006/relationships/slide" Target="slides/slide146.xml"/><Relationship Id="rId107" Type="http://schemas.openxmlformats.org/officeDocument/2006/relationships/slide" Target="slides/slide98.xml"/><Relationship Id="rId228" Type="http://schemas.openxmlformats.org/officeDocument/2006/relationships/slide" Target="slides/slide219.xml"/><Relationship Id="rId106" Type="http://schemas.openxmlformats.org/officeDocument/2006/relationships/slide" Target="slides/slide97.xml"/><Relationship Id="rId227" Type="http://schemas.openxmlformats.org/officeDocument/2006/relationships/slide" Target="slides/slide218.xml"/><Relationship Id="rId105" Type="http://schemas.openxmlformats.org/officeDocument/2006/relationships/slide" Target="slides/slide96.xml"/><Relationship Id="rId226" Type="http://schemas.openxmlformats.org/officeDocument/2006/relationships/slide" Target="slides/slide217.xml"/><Relationship Id="rId104" Type="http://schemas.openxmlformats.org/officeDocument/2006/relationships/slide" Target="slides/slide95.xml"/><Relationship Id="rId225" Type="http://schemas.openxmlformats.org/officeDocument/2006/relationships/slide" Target="slides/slide216.xml"/><Relationship Id="rId109" Type="http://schemas.openxmlformats.org/officeDocument/2006/relationships/slide" Target="slides/slide100.xml"/><Relationship Id="rId108" Type="http://schemas.openxmlformats.org/officeDocument/2006/relationships/slide" Target="slides/slide99.xml"/><Relationship Id="rId229" Type="http://schemas.openxmlformats.org/officeDocument/2006/relationships/slide" Target="slides/slide220.xml"/><Relationship Id="rId220" Type="http://schemas.openxmlformats.org/officeDocument/2006/relationships/slide" Target="slides/slide211.xml"/><Relationship Id="rId103" Type="http://schemas.openxmlformats.org/officeDocument/2006/relationships/slide" Target="slides/slide94.xml"/><Relationship Id="rId224" Type="http://schemas.openxmlformats.org/officeDocument/2006/relationships/slide" Target="slides/slide215.xml"/><Relationship Id="rId102" Type="http://schemas.openxmlformats.org/officeDocument/2006/relationships/slide" Target="slides/slide93.xml"/><Relationship Id="rId223" Type="http://schemas.openxmlformats.org/officeDocument/2006/relationships/slide" Target="slides/slide214.xml"/><Relationship Id="rId101" Type="http://schemas.openxmlformats.org/officeDocument/2006/relationships/slide" Target="slides/slide92.xml"/><Relationship Id="rId222" Type="http://schemas.openxmlformats.org/officeDocument/2006/relationships/slide" Target="slides/slide213.xml"/><Relationship Id="rId100" Type="http://schemas.openxmlformats.org/officeDocument/2006/relationships/slide" Target="slides/slide91.xml"/><Relationship Id="rId221" Type="http://schemas.openxmlformats.org/officeDocument/2006/relationships/slide" Target="slides/slide212.xml"/><Relationship Id="rId217" Type="http://schemas.openxmlformats.org/officeDocument/2006/relationships/slide" Target="slides/slide208.xml"/><Relationship Id="rId216" Type="http://schemas.openxmlformats.org/officeDocument/2006/relationships/slide" Target="slides/slide207.xml"/><Relationship Id="rId215" Type="http://schemas.openxmlformats.org/officeDocument/2006/relationships/slide" Target="slides/slide206.xml"/><Relationship Id="rId214" Type="http://schemas.openxmlformats.org/officeDocument/2006/relationships/slide" Target="slides/slide205.xml"/><Relationship Id="rId219" Type="http://schemas.openxmlformats.org/officeDocument/2006/relationships/slide" Target="slides/slide210.xml"/><Relationship Id="rId218" Type="http://schemas.openxmlformats.org/officeDocument/2006/relationships/slide" Target="slides/slide209.xml"/><Relationship Id="rId213" Type="http://schemas.openxmlformats.org/officeDocument/2006/relationships/slide" Target="slides/slide204.xml"/><Relationship Id="rId212" Type="http://schemas.openxmlformats.org/officeDocument/2006/relationships/slide" Target="slides/slide203.xml"/><Relationship Id="rId211" Type="http://schemas.openxmlformats.org/officeDocument/2006/relationships/slide" Target="slides/slide202.xml"/><Relationship Id="rId210" Type="http://schemas.openxmlformats.org/officeDocument/2006/relationships/slide" Target="slides/slide201.xml"/><Relationship Id="rId129" Type="http://schemas.openxmlformats.org/officeDocument/2006/relationships/slide" Target="slides/slide120.xml"/><Relationship Id="rId128" Type="http://schemas.openxmlformats.org/officeDocument/2006/relationships/slide" Target="slides/slide119.xml"/><Relationship Id="rId249" Type="http://schemas.openxmlformats.org/officeDocument/2006/relationships/slide" Target="slides/slide240.xml"/><Relationship Id="rId127" Type="http://schemas.openxmlformats.org/officeDocument/2006/relationships/slide" Target="slides/slide118.xml"/><Relationship Id="rId248" Type="http://schemas.openxmlformats.org/officeDocument/2006/relationships/slide" Target="slides/slide239.xml"/><Relationship Id="rId126" Type="http://schemas.openxmlformats.org/officeDocument/2006/relationships/slide" Target="slides/slide117.xml"/><Relationship Id="rId247" Type="http://schemas.openxmlformats.org/officeDocument/2006/relationships/slide" Target="slides/slide238.xml"/><Relationship Id="rId121" Type="http://schemas.openxmlformats.org/officeDocument/2006/relationships/slide" Target="slides/slide112.xml"/><Relationship Id="rId242" Type="http://schemas.openxmlformats.org/officeDocument/2006/relationships/slide" Target="slides/slide233.xml"/><Relationship Id="rId120" Type="http://schemas.openxmlformats.org/officeDocument/2006/relationships/slide" Target="slides/slide111.xml"/><Relationship Id="rId241" Type="http://schemas.openxmlformats.org/officeDocument/2006/relationships/slide" Target="slides/slide232.xml"/><Relationship Id="rId240" Type="http://schemas.openxmlformats.org/officeDocument/2006/relationships/slide" Target="slides/slide231.xml"/><Relationship Id="rId125" Type="http://schemas.openxmlformats.org/officeDocument/2006/relationships/slide" Target="slides/slide116.xml"/><Relationship Id="rId246" Type="http://schemas.openxmlformats.org/officeDocument/2006/relationships/slide" Target="slides/slide237.xml"/><Relationship Id="rId124" Type="http://schemas.openxmlformats.org/officeDocument/2006/relationships/slide" Target="slides/slide115.xml"/><Relationship Id="rId245" Type="http://schemas.openxmlformats.org/officeDocument/2006/relationships/slide" Target="slides/slide236.xml"/><Relationship Id="rId123" Type="http://schemas.openxmlformats.org/officeDocument/2006/relationships/slide" Target="slides/slide114.xml"/><Relationship Id="rId244" Type="http://schemas.openxmlformats.org/officeDocument/2006/relationships/slide" Target="slides/slide235.xml"/><Relationship Id="rId122" Type="http://schemas.openxmlformats.org/officeDocument/2006/relationships/slide" Target="slides/slide113.xml"/><Relationship Id="rId243" Type="http://schemas.openxmlformats.org/officeDocument/2006/relationships/slide" Target="slides/slide234.xml"/><Relationship Id="rId95" Type="http://schemas.openxmlformats.org/officeDocument/2006/relationships/slide" Target="slides/slide86.xml"/><Relationship Id="rId94" Type="http://schemas.openxmlformats.org/officeDocument/2006/relationships/slide" Target="slides/slide85.xml"/><Relationship Id="rId97" Type="http://schemas.openxmlformats.org/officeDocument/2006/relationships/slide" Target="slides/slide88.xml"/><Relationship Id="rId96" Type="http://schemas.openxmlformats.org/officeDocument/2006/relationships/slide" Target="slides/slide87.xml"/><Relationship Id="rId99" Type="http://schemas.openxmlformats.org/officeDocument/2006/relationships/slide" Target="slides/slide90.xml"/><Relationship Id="rId98" Type="http://schemas.openxmlformats.org/officeDocument/2006/relationships/slide" Target="slides/slide89.xml"/><Relationship Id="rId91" Type="http://schemas.openxmlformats.org/officeDocument/2006/relationships/slide" Target="slides/slide82.xml"/><Relationship Id="rId90" Type="http://schemas.openxmlformats.org/officeDocument/2006/relationships/slide" Target="slides/slide81.xml"/><Relationship Id="rId93" Type="http://schemas.openxmlformats.org/officeDocument/2006/relationships/slide" Target="slides/slide84.xml"/><Relationship Id="rId92" Type="http://schemas.openxmlformats.org/officeDocument/2006/relationships/slide" Target="slides/slide83.xml"/><Relationship Id="rId118" Type="http://schemas.openxmlformats.org/officeDocument/2006/relationships/slide" Target="slides/slide109.xml"/><Relationship Id="rId239" Type="http://schemas.openxmlformats.org/officeDocument/2006/relationships/slide" Target="slides/slide230.xml"/><Relationship Id="rId117" Type="http://schemas.openxmlformats.org/officeDocument/2006/relationships/slide" Target="slides/slide108.xml"/><Relationship Id="rId238" Type="http://schemas.openxmlformats.org/officeDocument/2006/relationships/slide" Target="slides/slide229.xml"/><Relationship Id="rId116" Type="http://schemas.openxmlformats.org/officeDocument/2006/relationships/slide" Target="slides/slide107.xml"/><Relationship Id="rId237" Type="http://schemas.openxmlformats.org/officeDocument/2006/relationships/slide" Target="slides/slide228.xml"/><Relationship Id="rId115" Type="http://schemas.openxmlformats.org/officeDocument/2006/relationships/slide" Target="slides/slide106.xml"/><Relationship Id="rId236" Type="http://schemas.openxmlformats.org/officeDocument/2006/relationships/slide" Target="slides/slide227.xml"/><Relationship Id="rId119" Type="http://schemas.openxmlformats.org/officeDocument/2006/relationships/slide" Target="slides/slide110.xml"/><Relationship Id="rId110" Type="http://schemas.openxmlformats.org/officeDocument/2006/relationships/slide" Target="slides/slide101.xml"/><Relationship Id="rId231" Type="http://schemas.openxmlformats.org/officeDocument/2006/relationships/slide" Target="slides/slide222.xml"/><Relationship Id="rId230" Type="http://schemas.openxmlformats.org/officeDocument/2006/relationships/slide" Target="slides/slide221.xml"/><Relationship Id="rId114" Type="http://schemas.openxmlformats.org/officeDocument/2006/relationships/slide" Target="slides/slide105.xml"/><Relationship Id="rId235" Type="http://schemas.openxmlformats.org/officeDocument/2006/relationships/slide" Target="slides/slide226.xml"/><Relationship Id="rId113" Type="http://schemas.openxmlformats.org/officeDocument/2006/relationships/slide" Target="slides/slide104.xml"/><Relationship Id="rId234" Type="http://schemas.openxmlformats.org/officeDocument/2006/relationships/slide" Target="slides/slide225.xml"/><Relationship Id="rId112" Type="http://schemas.openxmlformats.org/officeDocument/2006/relationships/slide" Target="slides/slide103.xml"/><Relationship Id="rId233" Type="http://schemas.openxmlformats.org/officeDocument/2006/relationships/slide" Target="slides/slide224.xml"/><Relationship Id="rId111" Type="http://schemas.openxmlformats.org/officeDocument/2006/relationships/slide" Target="slides/slide102.xml"/><Relationship Id="rId232" Type="http://schemas.openxmlformats.org/officeDocument/2006/relationships/slide" Target="slides/slide223.xml"/><Relationship Id="rId206" Type="http://schemas.openxmlformats.org/officeDocument/2006/relationships/slide" Target="slides/slide197.xml"/><Relationship Id="rId205" Type="http://schemas.openxmlformats.org/officeDocument/2006/relationships/slide" Target="slides/slide196.xml"/><Relationship Id="rId204" Type="http://schemas.openxmlformats.org/officeDocument/2006/relationships/slide" Target="slides/slide195.xml"/><Relationship Id="rId203" Type="http://schemas.openxmlformats.org/officeDocument/2006/relationships/slide" Target="slides/slide194.xml"/><Relationship Id="rId209" Type="http://schemas.openxmlformats.org/officeDocument/2006/relationships/slide" Target="slides/slide200.xml"/><Relationship Id="rId208" Type="http://schemas.openxmlformats.org/officeDocument/2006/relationships/slide" Target="slides/slide199.xml"/><Relationship Id="rId207" Type="http://schemas.openxmlformats.org/officeDocument/2006/relationships/slide" Target="slides/slide198.xml"/><Relationship Id="rId202" Type="http://schemas.openxmlformats.org/officeDocument/2006/relationships/slide" Target="slides/slide193.xml"/><Relationship Id="rId201" Type="http://schemas.openxmlformats.org/officeDocument/2006/relationships/slide" Target="slides/slide192.xml"/><Relationship Id="rId200" Type="http://schemas.openxmlformats.org/officeDocument/2006/relationships/slide" Target="slides/slide1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PH"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malacanang.gov.ph/" TargetMode="External"/><Relationship Id="rId3" Type="http://schemas.openxmlformats.org/officeDocument/2006/relationships/hyperlink" Target="http://archive.org/details/presidentialmuseumandlibrary" TargetMode="External"/><Relationship Id="rId4" Type="http://schemas.openxmlformats.org/officeDocument/2006/relationships/hyperlink" Target="https://archive.org/" TargetMode="External"/><Relationship Id="rId11" Type="http://schemas.openxmlformats.org/officeDocument/2006/relationships/hyperlink" Target="http://www.gov.ph/" TargetMode="External"/><Relationship Id="rId10" Type="http://schemas.openxmlformats.org/officeDocument/2006/relationships/hyperlink" Target="http://malacanang.gov.ph/" TargetMode="External"/><Relationship Id="rId9" Type="http://schemas.openxmlformats.org/officeDocument/2006/relationships/hyperlink" Target="http://archive.org/details/presidentialmuseumandlibrary" TargetMode="External"/><Relationship Id="rId5" Type="http://schemas.openxmlformats.org/officeDocument/2006/relationships/hyperlink" Target="https://archive.org/details/gutenberg" TargetMode="External"/><Relationship Id="rId6" Type="http://schemas.openxmlformats.org/officeDocument/2006/relationships/hyperlink" Target="https://openlibrary.org/" TargetMode="External"/><Relationship Id="rId7" Type="http://schemas.openxmlformats.org/officeDocument/2006/relationships/hyperlink" Target="http://malacanang.gov.ph/" TargetMode="External"/><Relationship Id="rId8" Type="http://schemas.openxmlformats.org/officeDocument/2006/relationships/hyperlink" Target="http://pcdspo.gov.ph/" TargetMode="Externa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ct.gov.ph/dict-launches-wfh-gov-ph-to-provide-telecommuting-resources-for-government-employees/" TargetMode="External"/><Relationship Id="rId3" Type="http://schemas.openxmlformats.org/officeDocument/2006/relationships/hyperlink" Target="https://wfh.gov.ph/" TargetMode="Externa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ct.gov.ph/ph-to-improve-telco-services-to-meet-new-normal-demands/"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5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5" name="Google Shape;315;p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2" name="Shape 1022"/>
        <p:cNvGrpSpPr/>
        <p:nvPr/>
      </p:nvGrpSpPr>
      <p:grpSpPr>
        <a:xfrm>
          <a:off x="0" y="0"/>
          <a:ext cx="0" cy="0"/>
          <a:chOff x="0" y="0"/>
          <a:chExt cx="0" cy="0"/>
        </a:xfrm>
      </p:grpSpPr>
      <p:sp>
        <p:nvSpPr>
          <p:cNvPr id="1023" name="Google Shape;1023;p7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4" name="Google Shape;1024;p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0" name="Shape 1030"/>
        <p:cNvGrpSpPr/>
        <p:nvPr/>
      </p:nvGrpSpPr>
      <p:grpSpPr>
        <a:xfrm>
          <a:off x="0" y="0"/>
          <a:ext cx="0" cy="0"/>
          <a:chOff x="0" y="0"/>
          <a:chExt cx="0" cy="0"/>
        </a:xfrm>
      </p:grpSpPr>
      <p:sp>
        <p:nvSpPr>
          <p:cNvPr id="1031" name="Google Shape;1031;p1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2" name="Google Shape;1032;p1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p8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9" name="Google Shape;1039;p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4" name="Shape 1044"/>
        <p:cNvGrpSpPr/>
        <p:nvPr/>
      </p:nvGrpSpPr>
      <p:grpSpPr>
        <a:xfrm>
          <a:off x="0" y="0"/>
          <a:ext cx="0" cy="0"/>
          <a:chOff x="0" y="0"/>
          <a:chExt cx="0" cy="0"/>
        </a:xfrm>
      </p:grpSpPr>
      <p:sp>
        <p:nvSpPr>
          <p:cNvPr id="1045" name="Google Shape;1045;p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6" name="Google Shape;1046;p8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1" name="Shape 1051"/>
        <p:cNvGrpSpPr/>
        <p:nvPr/>
      </p:nvGrpSpPr>
      <p:grpSpPr>
        <a:xfrm>
          <a:off x="0" y="0"/>
          <a:ext cx="0" cy="0"/>
          <a:chOff x="0" y="0"/>
          <a:chExt cx="0" cy="0"/>
        </a:xfrm>
      </p:grpSpPr>
      <p:sp>
        <p:nvSpPr>
          <p:cNvPr id="1052" name="Google Shape;1052;p8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3" name="Google Shape;1053;p8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8" name="Shape 1058"/>
        <p:cNvGrpSpPr/>
        <p:nvPr/>
      </p:nvGrpSpPr>
      <p:grpSpPr>
        <a:xfrm>
          <a:off x="0" y="0"/>
          <a:ext cx="0" cy="0"/>
          <a:chOff x="0" y="0"/>
          <a:chExt cx="0" cy="0"/>
        </a:xfrm>
      </p:grpSpPr>
      <p:sp>
        <p:nvSpPr>
          <p:cNvPr id="1059" name="Google Shape;1059;p8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0" name="Google Shape;1060;p8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5" name="Shape 1065"/>
        <p:cNvGrpSpPr/>
        <p:nvPr/>
      </p:nvGrpSpPr>
      <p:grpSpPr>
        <a:xfrm>
          <a:off x="0" y="0"/>
          <a:ext cx="0" cy="0"/>
          <a:chOff x="0" y="0"/>
          <a:chExt cx="0" cy="0"/>
        </a:xfrm>
      </p:grpSpPr>
      <p:sp>
        <p:nvSpPr>
          <p:cNvPr id="1066" name="Google Shape;1066;p8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7" name="Google Shape;1067;p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3" name="Shape 1073"/>
        <p:cNvGrpSpPr/>
        <p:nvPr/>
      </p:nvGrpSpPr>
      <p:grpSpPr>
        <a:xfrm>
          <a:off x="0" y="0"/>
          <a:ext cx="0" cy="0"/>
          <a:chOff x="0" y="0"/>
          <a:chExt cx="0" cy="0"/>
        </a:xfrm>
      </p:grpSpPr>
      <p:sp>
        <p:nvSpPr>
          <p:cNvPr id="1074" name="Google Shape;1074;p8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5" name="Google Shape;1075;p8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0" name="Shape 1080"/>
        <p:cNvGrpSpPr/>
        <p:nvPr/>
      </p:nvGrpSpPr>
      <p:grpSpPr>
        <a:xfrm>
          <a:off x="0" y="0"/>
          <a:ext cx="0" cy="0"/>
          <a:chOff x="0" y="0"/>
          <a:chExt cx="0" cy="0"/>
        </a:xfrm>
      </p:grpSpPr>
      <p:sp>
        <p:nvSpPr>
          <p:cNvPr id="1081" name="Google Shape;1081;p8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2" name="Google Shape;1082;p8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7" name="Shape 1087"/>
        <p:cNvGrpSpPr/>
        <p:nvPr/>
      </p:nvGrpSpPr>
      <p:grpSpPr>
        <a:xfrm>
          <a:off x="0" y="0"/>
          <a:ext cx="0" cy="0"/>
          <a:chOff x="0" y="0"/>
          <a:chExt cx="0" cy="0"/>
        </a:xfrm>
      </p:grpSpPr>
      <p:sp>
        <p:nvSpPr>
          <p:cNvPr id="1088" name="Google Shape;1088;p9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9" name="Google Shape;1089;p9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2" name="Google Shape;322;p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4" name="Shape 1094"/>
        <p:cNvGrpSpPr/>
        <p:nvPr/>
      </p:nvGrpSpPr>
      <p:grpSpPr>
        <a:xfrm>
          <a:off x="0" y="0"/>
          <a:ext cx="0" cy="0"/>
          <a:chOff x="0" y="0"/>
          <a:chExt cx="0" cy="0"/>
        </a:xfrm>
      </p:grpSpPr>
      <p:sp>
        <p:nvSpPr>
          <p:cNvPr id="1095" name="Google Shape;1095;p9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6" name="Google Shape;1096;p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1" name="Shape 1101"/>
        <p:cNvGrpSpPr/>
        <p:nvPr/>
      </p:nvGrpSpPr>
      <p:grpSpPr>
        <a:xfrm>
          <a:off x="0" y="0"/>
          <a:ext cx="0" cy="0"/>
          <a:chOff x="0" y="0"/>
          <a:chExt cx="0" cy="0"/>
        </a:xfrm>
      </p:grpSpPr>
      <p:sp>
        <p:nvSpPr>
          <p:cNvPr id="1102" name="Google Shape;1102;p9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3" name="Google Shape;1103;p9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8" name="Shape 1108"/>
        <p:cNvGrpSpPr/>
        <p:nvPr/>
      </p:nvGrpSpPr>
      <p:grpSpPr>
        <a:xfrm>
          <a:off x="0" y="0"/>
          <a:ext cx="0" cy="0"/>
          <a:chOff x="0" y="0"/>
          <a:chExt cx="0" cy="0"/>
        </a:xfrm>
      </p:grpSpPr>
      <p:sp>
        <p:nvSpPr>
          <p:cNvPr id="1109" name="Google Shape;1109;p9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0" name="Google Shape;1110;p9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6" name="Shape 1116"/>
        <p:cNvGrpSpPr/>
        <p:nvPr/>
      </p:nvGrpSpPr>
      <p:grpSpPr>
        <a:xfrm>
          <a:off x="0" y="0"/>
          <a:ext cx="0" cy="0"/>
          <a:chOff x="0" y="0"/>
          <a:chExt cx="0" cy="0"/>
        </a:xfrm>
      </p:grpSpPr>
      <p:sp>
        <p:nvSpPr>
          <p:cNvPr id="1117" name="Google Shape;1117;p9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8" name="Google Shape;1118;p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3" name="Shape 1123"/>
        <p:cNvGrpSpPr/>
        <p:nvPr/>
      </p:nvGrpSpPr>
      <p:grpSpPr>
        <a:xfrm>
          <a:off x="0" y="0"/>
          <a:ext cx="0" cy="0"/>
          <a:chOff x="0" y="0"/>
          <a:chExt cx="0" cy="0"/>
        </a:xfrm>
      </p:grpSpPr>
      <p:sp>
        <p:nvSpPr>
          <p:cNvPr id="1124" name="Google Shape;1124;p9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5" name="Google Shape;1125;p9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0" name="Shape 1130"/>
        <p:cNvGrpSpPr/>
        <p:nvPr/>
      </p:nvGrpSpPr>
      <p:grpSpPr>
        <a:xfrm>
          <a:off x="0" y="0"/>
          <a:ext cx="0" cy="0"/>
          <a:chOff x="0" y="0"/>
          <a:chExt cx="0" cy="0"/>
        </a:xfrm>
      </p:grpSpPr>
      <p:sp>
        <p:nvSpPr>
          <p:cNvPr id="1131" name="Google Shape;1131;p9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2" name="Google Shape;1132;p9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7" name="Shape 1137"/>
        <p:cNvGrpSpPr/>
        <p:nvPr/>
      </p:nvGrpSpPr>
      <p:grpSpPr>
        <a:xfrm>
          <a:off x="0" y="0"/>
          <a:ext cx="0" cy="0"/>
          <a:chOff x="0" y="0"/>
          <a:chExt cx="0" cy="0"/>
        </a:xfrm>
      </p:grpSpPr>
      <p:sp>
        <p:nvSpPr>
          <p:cNvPr id="1138" name="Google Shape;1138;p9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9" name="Google Shape;1139;p9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4" name="Shape 1144"/>
        <p:cNvGrpSpPr/>
        <p:nvPr/>
      </p:nvGrpSpPr>
      <p:grpSpPr>
        <a:xfrm>
          <a:off x="0" y="0"/>
          <a:ext cx="0" cy="0"/>
          <a:chOff x="0" y="0"/>
          <a:chExt cx="0" cy="0"/>
        </a:xfrm>
      </p:grpSpPr>
      <p:sp>
        <p:nvSpPr>
          <p:cNvPr id="1145" name="Google Shape;1145;p9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6" name="Google Shape;1146;p9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p10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4" name="Google Shape;1154;p10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9" name="Shape 1159"/>
        <p:cNvGrpSpPr/>
        <p:nvPr/>
      </p:nvGrpSpPr>
      <p:grpSpPr>
        <a:xfrm>
          <a:off x="0" y="0"/>
          <a:ext cx="0" cy="0"/>
          <a:chOff x="0" y="0"/>
          <a:chExt cx="0" cy="0"/>
        </a:xfrm>
      </p:grpSpPr>
      <p:sp>
        <p:nvSpPr>
          <p:cNvPr id="1160" name="Google Shape;1160;g1780498dc85_0_314: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
        <p:nvSpPr>
          <p:cNvPr id="1161" name="Google Shape;1161;g1780498dc85_0_3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2" name="Google Shape;1162;g1780498dc85_0_31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 name="Google Shape;330;p5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A fire razed the Faculty Center at the University of the Philippines Diliman building campus in Quezon City before dawn Friday. the fire hit the Rizal Hall or the Bulwagang Rizal around 1 a.m.</a:t>
            </a:r>
            <a:endParaRPr/>
          </a:p>
          <a:p>
            <a:pPr indent="0" lvl="0" marL="0" rtl="0" algn="l">
              <a:spcBef>
                <a:spcPts val="0"/>
              </a:spcBef>
              <a:spcAft>
                <a:spcPts val="0"/>
              </a:spcAft>
              <a:buNone/>
            </a:pPr>
            <a:br>
              <a:rPr b="0" i="0" lang="en-PH" sz="1200">
                <a:solidFill>
                  <a:schemeClr val="dk1"/>
                </a:solidFill>
                <a:latin typeface="Calibri"/>
                <a:ea typeface="Calibri"/>
                <a:cs typeface="Calibri"/>
                <a:sym typeface="Calibri"/>
              </a:rPr>
            </a:br>
            <a:endParaRPr/>
          </a:p>
        </p:txBody>
      </p:sp>
      <p:sp>
        <p:nvSpPr>
          <p:cNvPr id="331" name="Google Shape;331;p5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7" name="Shape 1167"/>
        <p:cNvGrpSpPr/>
        <p:nvPr/>
      </p:nvGrpSpPr>
      <p:grpSpPr>
        <a:xfrm>
          <a:off x="0" y="0"/>
          <a:ext cx="0" cy="0"/>
          <a:chOff x="0" y="0"/>
          <a:chExt cx="0" cy="0"/>
        </a:xfrm>
      </p:grpSpPr>
      <p:sp>
        <p:nvSpPr>
          <p:cNvPr id="1168" name="Google Shape;1168;p10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9" name="Google Shape;1169;p10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4" name="Shape 1174"/>
        <p:cNvGrpSpPr/>
        <p:nvPr/>
      </p:nvGrpSpPr>
      <p:grpSpPr>
        <a:xfrm>
          <a:off x="0" y="0"/>
          <a:ext cx="0" cy="0"/>
          <a:chOff x="0" y="0"/>
          <a:chExt cx="0" cy="0"/>
        </a:xfrm>
      </p:grpSpPr>
      <p:sp>
        <p:nvSpPr>
          <p:cNvPr id="1175" name="Google Shape;1175;p10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6" name="Google Shape;1176;p10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0" name="Shape 1180"/>
        <p:cNvGrpSpPr/>
        <p:nvPr/>
      </p:nvGrpSpPr>
      <p:grpSpPr>
        <a:xfrm>
          <a:off x="0" y="0"/>
          <a:ext cx="0" cy="0"/>
          <a:chOff x="0" y="0"/>
          <a:chExt cx="0" cy="0"/>
        </a:xfrm>
      </p:grpSpPr>
      <p:sp>
        <p:nvSpPr>
          <p:cNvPr id="1181" name="Google Shape;1181;p10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2" name="Google Shape;1182;p10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1200"/>
              <a:buFont typeface="Calibri"/>
              <a:buNone/>
            </a:pPr>
            <a:r>
              <a:rPr b="1" i="0" lang="en-PH" sz="1200">
                <a:solidFill>
                  <a:schemeClr val="dk1"/>
                </a:solidFill>
                <a:latin typeface="Calibri"/>
                <a:ea typeface="Calibri"/>
                <a:cs typeface="Calibri"/>
                <a:sym typeface="Calibri"/>
              </a:rPr>
              <a:t>Ulahingan Chronicles Digitization: Preserving a Philippine Oral Tradition, Philippines </a:t>
            </a:r>
            <a:r>
              <a:rPr b="0" i="0" lang="en-PH" sz="1200">
                <a:solidFill>
                  <a:schemeClr val="dk1"/>
                </a:solidFill>
                <a:latin typeface="Calibri"/>
                <a:ea typeface="Calibri"/>
                <a:cs typeface="Calibri"/>
                <a:sym typeface="Calibri"/>
              </a:rPr>
              <a:t>Ulahingan is a major epic of the Manobo indigenous group in Mindanao, Philippines, with 4,000-6,000 lines per episode and 79 episodes on average. This tradition is orally passed from one generation to the next. The epic has been orally recorded in over 1,200 items of reels and cassette tapes. The Filipinas Heritage Library (FHL) recognizes the need to digitally preserve these traditions as part of its mission to preserve and promote accessibility to learning resources on Philippine culture and heritage for the present and future generations.</a:t>
            </a:r>
            <a:endParaRPr/>
          </a:p>
          <a:p>
            <a:pPr indent="0" lvl="0" marL="0" rtl="0" algn="l">
              <a:spcBef>
                <a:spcPts val="0"/>
              </a:spcBef>
              <a:spcAft>
                <a:spcPts val="0"/>
              </a:spcAft>
              <a:buNone/>
            </a:pPr>
            <a:r>
              <a:t/>
            </a:r>
            <a:endParaRPr/>
          </a:p>
        </p:txBody>
      </p:sp>
      <p:sp>
        <p:nvSpPr>
          <p:cNvPr id="1183" name="Google Shape;1183;p10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1" name="Shape 1191"/>
        <p:cNvGrpSpPr/>
        <p:nvPr/>
      </p:nvGrpSpPr>
      <p:grpSpPr>
        <a:xfrm>
          <a:off x="0" y="0"/>
          <a:ext cx="0" cy="0"/>
          <a:chOff x="0" y="0"/>
          <a:chExt cx="0" cy="0"/>
        </a:xfrm>
      </p:grpSpPr>
      <p:sp>
        <p:nvSpPr>
          <p:cNvPr id="1192" name="Google Shape;1192;p10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3" name="Google Shape;1193;p10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9" name="Shape 1199"/>
        <p:cNvGrpSpPr/>
        <p:nvPr/>
      </p:nvGrpSpPr>
      <p:grpSpPr>
        <a:xfrm>
          <a:off x="0" y="0"/>
          <a:ext cx="0" cy="0"/>
          <a:chOff x="0" y="0"/>
          <a:chExt cx="0" cy="0"/>
        </a:xfrm>
      </p:grpSpPr>
      <p:sp>
        <p:nvSpPr>
          <p:cNvPr id="1200" name="Google Shape;1200;p10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1" name="Google Shape;1201;p10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Dr. Alicia Magos, foremost scholar on the epic oral chants of Central Panay island called the "Hinilawod"; </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In Iloilo, there was an immediate search for the Landa-Jocano audio tapes of the Hinilawod epic chants taken in 1956 in open reel tapes. There was excitement when the tapes were found in the library collection at the Central Philippine University (CPU). Urgent communications were made by CPU with the U.P. College of Music Center for ethno-musicology to determine if those tapes were newly-found or already included in the Center's collection;</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A Conference on Panay Sugidanon (Storytelling) will be held in December at the University of the Philippines Visayas, Miag-ao campus, and U.P. Prof. Nick Deocampo, who headed the discussions in the UNESCO seminars, is invited as a Plenary Speaker;</a:t>
            </a:r>
            <a:endParaRPr/>
          </a:p>
          <a:p>
            <a:pPr indent="0" lvl="0" marL="0" rtl="0" algn="l">
              <a:spcBef>
                <a:spcPts val="0"/>
              </a:spcBef>
              <a:spcAft>
                <a:spcPts val="0"/>
              </a:spcAft>
              <a:buNone/>
            </a:pPr>
            <a:r>
              <a:t/>
            </a:r>
            <a:endParaRPr/>
          </a:p>
        </p:txBody>
      </p:sp>
      <p:sp>
        <p:nvSpPr>
          <p:cNvPr id="1202" name="Google Shape;1202;p10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8" name="Shape 1208"/>
        <p:cNvGrpSpPr/>
        <p:nvPr/>
      </p:nvGrpSpPr>
      <p:grpSpPr>
        <a:xfrm>
          <a:off x="0" y="0"/>
          <a:ext cx="0" cy="0"/>
          <a:chOff x="0" y="0"/>
          <a:chExt cx="0" cy="0"/>
        </a:xfrm>
      </p:grpSpPr>
      <p:sp>
        <p:nvSpPr>
          <p:cNvPr id="1209" name="Google Shape;1209;p10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0" name="Google Shape;1210;p10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In our Filipiniana library is a treasure trove of images of Philippine life, history and culture from the 15th century to the early seventies. The 4" x 5" black and white photos include reproductions of engravings, lithographs, drawings, and other modes of visual representation, as well as original photos gathered and annotated by the Ayala Museum research department over several years.</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We have over 35,000 photos at the moment and are expanding the collection.</a:t>
            </a:r>
            <a:endParaRPr/>
          </a:p>
          <a:p>
            <a:pPr indent="0" lvl="0" marL="0" rtl="0" algn="l">
              <a:spcBef>
                <a:spcPts val="0"/>
              </a:spcBef>
              <a:spcAft>
                <a:spcPts val="0"/>
              </a:spcAft>
              <a:buNone/>
            </a:pPr>
            <a:r>
              <a:t/>
            </a:r>
            <a:endParaRPr/>
          </a:p>
        </p:txBody>
      </p:sp>
      <p:sp>
        <p:nvSpPr>
          <p:cNvPr id="1211" name="Google Shape;1211;p10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6" name="Shape 1216"/>
        <p:cNvGrpSpPr/>
        <p:nvPr/>
      </p:nvGrpSpPr>
      <p:grpSpPr>
        <a:xfrm>
          <a:off x="0" y="0"/>
          <a:ext cx="0" cy="0"/>
          <a:chOff x="0" y="0"/>
          <a:chExt cx="0" cy="0"/>
        </a:xfrm>
      </p:grpSpPr>
      <p:sp>
        <p:nvSpPr>
          <p:cNvPr id="1217" name="Google Shape;1217;p1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8" name="Google Shape;1218;p1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3" name="Shape 1223"/>
        <p:cNvGrpSpPr/>
        <p:nvPr/>
      </p:nvGrpSpPr>
      <p:grpSpPr>
        <a:xfrm>
          <a:off x="0" y="0"/>
          <a:ext cx="0" cy="0"/>
          <a:chOff x="0" y="0"/>
          <a:chExt cx="0" cy="0"/>
        </a:xfrm>
      </p:grpSpPr>
      <p:sp>
        <p:nvSpPr>
          <p:cNvPr id="1224" name="Google Shape;1224;p1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5" name="Google Shape;1225;p1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0" name="Shape 1230"/>
        <p:cNvGrpSpPr/>
        <p:nvPr/>
      </p:nvGrpSpPr>
      <p:grpSpPr>
        <a:xfrm>
          <a:off x="0" y="0"/>
          <a:ext cx="0" cy="0"/>
          <a:chOff x="0" y="0"/>
          <a:chExt cx="0" cy="0"/>
        </a:xfrm>
      </p:grpSpPr>
      <p:sp>
        <p:nvSpPr>
          <p:cNvPr id="1231" name="Google Shape;1231;p1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2" name="Google Shape;1232;p1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7" name="Shape 1237"/>
        <p:cNvGrpSpPr/>
        <p:nvPr/>
      </p:nvGrpSpPr>
      <p:grpSpPr>
        <a:xfrm>
          <a:off x="0" y="0"/>
          <a:ext cx="0" cy="0"/>
          <a:chOff x="0" y="0"/>
          <a:chExt cx="0" cy="0"/>
        </a:xfrm>
      </p:grpSpPr>
      <p:sp>
        <p:nvSpPr>
          <p:cNvPr id="1238" name="Google Shape;1238;p1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9" name="Google Shape;1239;p1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9" name="Google Shape;339;p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7" name="Shape 1247"/>
        <p:cNvGrpSpPr/>
        <p:nvPr/>
      </p:nvGrpSpPr>
      <p:grpSpPr>
        <a:xfrm>
          <a:off x="0" y="0"/>
          <a:ext cx="0" cy="0"/>
          <a:chOff x="0" y="0"/>
          <a:chExt cx="0" cy="0"/>
        </a:xfrm>
      </p:grpSpPr>
      <p:sp>
        <p:nvSpPr>
          <p:cNvPr id="1248" name="Google Shape;1248;p1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9" name="Google Shape;1249;p1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 to watch and enjoy classic Filipino films in full high definition format.</a:t>
            </a:r>
            <a:endParaRPr/>
          </a:p>
        </p:txBody>
      </p:sp>
      <p:sp>
        <p:nvSpPr>
          <p:cNvPr id="1250" name="Google Shape;1250;p1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8" name="Shape 1258"/>
        <p:cNvGrpSpPr/>
        <p:nvPr/>
      </p:nvGrpSpPr>
      <p:grpSpPr>
        <a:xfrm>
          <a:off x="0" y="0"/>
          <a:ext cx="0" cy="0"/>
          <a:chOff x="0" y="0"/>
          <a:chExt cx="0" cy="0"/>
        </a:xfrm>
      </p:grpSpPr>
      <p:sp>
        <p:nvSpPr>
          <p:cNvPr id="1259" name="Google Shape;1259;g1780498dc85_0_13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60" name="Google Shape;1260;g1780498dc85_0_13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1" name="Google Shape;1261;g1780498dc85_0_133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6" name="Shape 1266"/>
        <p:cNvGrpSpPr/>
        <p:nvPr/>
      </p:nvGrpSpPr>
      <p:grpSpPr>
        <a:xfrm>
          <a:off x="0" y="0"/>
          <a:ext cx="0" cy="0"/>
          <a:chOff x="0" y="0"/>
          <a:chExt cx="0" cy="0"/>
        </a:xfrm>
      </p:grpSpPr>
      <p:sp>
        <p:nvSpPr>
          <p:cNvPr id="1267" name="Google Shape;1267;p1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8" name="Google Shape;1268;p1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4" name="Shape 1274"/>
        <p:cNvGrpSpPr/>
        <p:nvPr/>
      </p:nvGrpSpPr>
      <p:grpSpPr>
        <a:xfrm>
          <a:off x="0" y="0"/>
          <a:ext cx="0" cy="0"/>
          <a:chOff x="0" y="0"/>
          <a:chExt cx="0" cy="0"/>
        </a:xfrm>
      </p:grpSpPr>
      <p:sp>
        <p:nvSpPr>
          <p:cNvPr id="1275" name="Google Shape;1275;p1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6" name="Google Shape;1276;p1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1200"/>
              <a:buFont typeface="Calibri"/>
              <a:buNone/>
            </a:pPr>
            <a:r>
              <a:rPr lang="en-PH"/>
              <a:t>launched in 2006</a:t>
            </a:r>
            <a:endParaRPr/>
          </a:p>
          <a:p>
            <a:pPr indent="0" lvl="0" marL="0" rtl="0" algn="l">
              <a:spcBef>
                <a:spcPts val="0"/>
              </a:spcBef>
              <a:spcAft>
                <a:spcPts val="0"/>
              </a:spcAft>
              <a:buNone/>
            </a:pPr>
            <a:r>
              <a:t/>
            </a:r>
            <a:endParaRPr/>
          </a:p>
        </p:txBody>
      </p:sp>
      <p:sp>
        <p:nvSpPr>
          <p:cNvPr id="1277" name="Google Shape;1277;p1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3" name="Shape 1283"/>
        <p:cNvGrpSpPr/>
        <p:nvPr/>
      </p:nvGrpSpPr>
      <p:grpSpPr>
        <a:xfrm>
          <a:off x="0" y="0"/>
          <a:ext cx="0" cy="0"/>
          <a:chOff x="0" y="0"/>
          <a:chExt cx="0" cy="0"/>
        </a:xfrm>
      </p:grpSpPr>
      <p:sp>
        <p:nvSpPr>
          <p:cNvPr id="1284" name="Google Shape;1284;p1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5" name="Google Shape;1285;p1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0" name="Shape 1290"/>
        <p:cNvGrpSpPr/>
        <p:nvPr/>
      </p:nvGrpSpPr>
      <p:grpSpPr>
        <a:xfrm>
          <a:off x="0" y="0"/>
          <a:ext cx="0" cy="0"/>
          <a:chOff x="0" y="0"/>
          <a:chExt cx="0" cy="0"/>
        </a:xfrm>
      </p:grpSpPr>
      <p:sp>
        <p:nvSpPr>
          <p:cNvPr id="1291" name="Google Shape;1291;p1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2" name="Google Shape;1292;p1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7" name="Shape 1297"/>
        <p:cNvGrpSpPr/>
        <p:nvPr/>
      </p:nvGrpSpPr>
      <p:grpSpPr>
        <a:xfrm>
          <a:off x="0" y="0"/>
          <a:ext cx="0" cy="0"/>
          <a:chOff x="0" y="0"/>
          <a:chExt cx="0" cy="0"/>
        </a:xfrm>
      </p:grpSpPr>
      <p:sp>
        <p:nvSpPr>
          <p:cNvPr id="1298" name="Google Shape;1298;g1780498dc85_0_13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99" name="Google Shape;1299;g1780498dc85_0_13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0" name="Google Shape;1300;g1780498dc85_0_136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5" name="Shape 1305"/>
        <p:cNvGrpSpPr/>
        <p:nvPr/>
      </p:nvGrpSpPr>
      <p:grpSpPr>
        <a:xfrm>
          <a:off x="0" y="0"/>
          <a:ext cx="0" cy="0"/>
          <a:chOff x="0" y="0"/>
          <a:chExt cx="0" cy="0"/>
        </a:xfrm>
      </p:grpSpPr>
      <p:sp>
        <p:nvSpPr>
          <p:cNvPr id="1306" name="Google Shape;1306;p1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7" name="Google Shape;1307;p1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1" name="Shape 1311"/>
        <p:cNvGrpSpPr/>
        <p:nvPr/>
      </p:nvGrpSpPr>
      <p:grpSpPr>
        <a:xfrm>
          <a:off x="0" y="0"/>
          <a:ext cx="0" cy="0"/>
          <a:chOff x="0" y="0"/>
          <a:chExt cx="0" cy="0"/>
        </a:xfrm>
      </p:grpSpPr>
      <p:sp>
        <p:nvSpPr>
          <p:cNvPr id="1312" name="Google Shape;1312;p1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3" name="Google Shape;1313;p1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0" name="Shape 1320"/>
        <p:cNvGrpSpPr/>
        <p:nvPr/>
      </p:nvGrpSpPr>
      <p:grpSpPr>
        <a:xfrm>
          <a:off x="0" y="0"/>
          <a:ext cx="0" cy="0"/>
          <a:chOff x="0" y="0"/>
          <a:chExt cx="0" cy="0"/>
        </a:xfrm>
      </p:grpSpPr>
      <p:sp>
        <p:nvSpPr>
          <p:cNvPr id="1321" name="Google Shape;1321;p1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2" name="Google Shape;1322;p1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1785ffd5670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g1785ffd5670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7" name="Shape 1327"/>
        <p:cNvGrpSpPr/>
        <p:nvPr/>
      </p:nvGrpSpPr>
      <p:grpSpPr>
        <a:xfrm>
          <a:off x="0" y="0"/>
          <a:ext cx="0" cy="0"/>
          <a:chOff x="0" y="0"/>
          <a:chExt cx="0" cy="0"/>
        </a:xfrm>
      </p:grpSpPr>
      <p:sp>
        <p:nvSpPr>
          <p:cNvPr id="1328" name="Google Shape;1328;p1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9" name="Google Shape;1329;p1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5" name="Shape 1335"/>
        <p:cNvGrpSpPr/>
        <p:nvPr/>
      </p:nvGrpSpPr>
      <p:grpSpPr>
        <a:xfrm>
          <a:off x="0" y="0"/>
          <a:ext cx="0" cy="0"/>
          <a:chOff x="0" y="0"/>
          <a:chExt cx="0" cy="0"/>
        </a:xfrm>
      </p:grpSpPr>
      <p:sp>
        <p:nvSpPr>
          <p:cNvPr id="1336" name="Google Shape;1336;p1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7" name="Google Shape;1337;p1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1" name="Shape 1341"/>
        <p:cNvGrpSpPr/>
        <p:nvPr/>
      </p:nvGrpSpPr>
      <p:grpSpPr>
        <a:xfrm>
          <a:off x="0" y="0"/>
          <a:ext cx="0" cy="0"/>
          <a:chOff x="0" y="0"/>
          <a:chExt cx="0" cy="0"/>
        </a:xfrm>
      </p:grpSpPr>
      <p:sp>
        <p:nvSpPr>
          <p:cNvPr id="1342" name="Google Shape;1342;p1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3" name="Google Shape;1343;p1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The </a:t>
            </a:r>
            <a:r>
              <a:rPr b="0" i="0" lang="en-PH" sz="1200" u="sng" strike="noStrike">
                <a:solidFill>
                  <a:schemeClr val="dk1"/>
                </a:solidFill>
                <a:latin typeface="Calibri"/>
                <a:ea typeface="Calibri"/>
                <a:cs typeface="Calibri"/>
                <a:sym typeface="Calibri"/>
                <a:hlinkClick r:id="rId2">
                  <a:extLst>
                    <a:ext uri="{A12FA001-AC4F-418D-AE19-62706E023703}">
                      <ahyp:hlinkClr val="tx"/>
                    </a:ext>
                  </a:extLst>
                </a:hlinkClick>
              </a:rPr>
              <a:t>Presidential Museum and Library</a:t>
            </a:r>
            <a:r>
              <a:rPr b="0" i="0" lang="en-PH" sz="1200">
                <a:solidFill>
                  <a:schemeClr val="dk1"/>
                </a:solidFill>
                <a:latin typeface="Calibri"/>
                <a:ea typeface="Calibri"/>
                <a:cs typeface="Calibri"/>
                <a:sym typeface="Calibri"/>
              </a:rPr>
              <a:t>, in celebration of International Museum Day, launches a </a:t>
            </a:r>
            <a:r>
              <a:rPr b="0" i="0" lang="en-PH" sz="1200" u="sng" strike="noStrike">
                <a:solidFill>
                  <a:schemeClr val="dk1"/>
                </a:solidFill>
                <a:latin typeface="Calibri"/>
                <a:ea typeface="Calibri"/>
                <a:cs typeface="Calibri"/>
                <a:sym typeface="Calibri"/>
                <a:hlinkClick r:id="rId3">
                  <a:extLst>
                    <a:ext uri="{A12FA001-AC4F-418D-AE19-62706E023703}">
                      <ahyp:hlinkClr val="tx"/>
                    </a:ext>
                  </a:extLst>
                </a:hlinkClick>
              </a:rPr>
              <a:t>digital archive</a:t>
            </a:r>
            <a:r>
              <a:rPr b="0" i="0" lang="en-PH" sz="1200">
                <a:solidFill>
                  <a:schemeClr val="dk1"/>
                </a:solidFill>
                <a:latin typeface="Calibri"/>
                <a:ea typeface="Calibri"/>
                <a:cs typeface="Calibri"/>
                <a:sym typeface="Calibri"/>
              </a:rPr>
              <a:t> to make a broad range of preserved historical and digitized materials available online. This project is hosted by the Internet Archive (</a:t>
            </a:r>
            <a:r>
              <a:rPr b="0" i="0" lang="en-PH" sz="1200" u="sng" strike="noStrike">
                <a:solidFill>
                  <a:schemeClr val="dk1"/>
                </a:solidFill>
                <a:latin typeface="Calibri"/>
                <a:ea typeface="Calibri"/>
                <a:cs typeface="Calibri"/>
                <a:sym typeface="Calibri"/>
                <a:hlinkClick r:id="rId4">
                  <a:extLst>
                    <a:ext uri="{A12FA001-AC4F-418D-AE19-62706E023703}">
                      <ahyp:hlinkClr val="tx"/>
                    </a:ext>
                  </a:extLst>
                </a:hlinkClick>
              </a:rPr>
              <a:t>archive.org</a:t>
            </a:r>
            <a:r>
              <a:rPr b="0" i="0" lang="en-PH" sz="1200">
                <a:solidFill>
                  <a:schemeClr val="dk1"/>
                </a:solidFill>
                <a:latin typeface="Calibri"/>
                <a:ea typeface="Calibri"/>
                <a:cs typeface="Calibri"/>
                <a:sym typeface="Calibri"/>
              </a:rPr>
              <a:t>), a nonprofit organization founded to build internet libraries around the world such as </a:t>
            </a:r>
            <a:r>
              <a:rPr b="0" i="0" lang="en-PH" sz="1200" u="sng" strike="noStrike">
                <a:solidFill>
                  <a:schemeClr val="dk1"/>
                </a:solidFill>
                <a:latin typeface="Calibri"/>
                <a:ea typeface="Calibri"/>
                <a:cs typeface="Calibri"/>
                <a:sym typeface="Calibri"/>
                <a:hlinkClick r:id="rId5">
                  <a:extLst>
                    <a:ext uri="{A12FA001-AC4F-418D-AE19-62706E023703}">
                      <ahyp:hlinkClr val="tx"/>
                    </a:ext>
                  </a:extLst>
                </a:hlinkClick>
              </a:rPr>
              <a:t>Project Gutenberg</a:t>
            </a:r>
            <a:r>
              <a:rPr b="0" i="0" lang="en-PH" sz="1200">
                <a:solidFill>
                  <a:schemeClr val="dk1"/>
                </a:solidFill>
                <a:latin typeface="Calibri"/>
                <a:ea typeface="Calibri"/>
                <a:cs typeface="Calibri"/>
                <a:sym typeface="Calibri"/>
              </a:rPr>
              <a:t> and </a:t>
            </a:r>
            <a:r>
              <a:rPr b="0" i="0" lang="en-PH" sz="1200" u="sng" strike="noStrike">
                <a:solidFill>
                  <a:schemeClr val="dk1"/>
                </a:solidFill>
                <a:latin typeface="Calibri"/>
                <a:ea typeface="Calibri"/>
                <a:cs typeface="Calibri"/>
                <a:sym typeface="Calibri"/>
                <a:hlinkClick r:id="rId6">
                  <a:extLst>
                    <a:ext uri="{A12FA001-AC4F-418D-AE19-62706E023703}">
                      <ahyp:hlinkClr val="tx"/>
                    </a:ext>
                  </a:extLst>
                </a:hlinkClick>
              </a:rPr>
              <a:t>Open Library</a:t>
            </a:r>
            <a:r>
              <a:rPr b="0" i="0" lang="en-PH" sz="1200">
                <a:solidFill>
                  <a:schemeClr val="dk1"/>
                </a:solidFill>
                <a:latin typeface="Calibri"/>
                <a:ea typeface="Calibri"/>
                <a:cs typeface="Calibri"/>
                <a:sym typeface="Calibri"/>
              </a:rPr>
              <a:t>, to preserve and provide access to a wide array of materials such as texts, audio files, and videos.</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The </a:t>
            </a:r>
            <a:r>
              <a:rPr b="0" i="0" lang="en-PH" sz="1200" u="sng" strike="noStrike">
                <a:solidFill>
                  <a:schemeClr val="dk1"/>
                </a:solidFill>
                <a:latin typeface="Calibri"/>
                <a:ea typeface="Calibri"/>
                <a:cs typeface="Calibri"/>
                <a:sym typeface="Calibri"/>
                <a:hlinkClick r:id="rId7">
                  <a:extLst>
                    <a:ext uri="{A12FA001-AC4F-418D-AE19-62706E023703}">
                      <ahyp:hlinkClr val="tx"/>
                    </a:ext>
                  </a:extLst>
                </a:hlinkClick>
              </a:rPr>
              <a:t>Presidential Museum and Library</a:t>
            </a:r>
            <a:r>
              <a:rPr b="0" i="0" lang="en-PH" sz="1200">
                <a:solidFill>
                  <a:schemeClr val="dk1"/>
                </a:solidFill>
                <a:latin typeface="Calibri"/>
                <a:ea typeface="Calibri"/>
                <a:cs typeface="Calibri"/>
                <a:sym typeface="Calibri"/>
              </a:rPr>
              <a:t>, under the supervision of the </a:t>
            </a:r>
            <a:r>
              <a:rPr b="0" i="0" lang="en-PH" sz="1200" u="sng" strike="noStrike">
                <a:solidFill>
                  <a:schemeClr val="dk1"/>
                </a:solidFill>
                <a:latin typeface="Calibri"/>
                <a:ea typeface="Calibri"/>
                <a:cs typeface="Calibri"/>
                <a:sym typeface="Calibri"/>
                <a:hlinkClick r:id="rId8">
                  <a:extLst>
                    <a:ext uri="{A12FA001-AC4F-418D-AE19-62706E023703}">
                      <ahyp:hlinkClr val="tx"/>
                    </a:ext>
                  </a:extLst>
                </a:hlinkClick>
              </a:rPr>
              <a:t>Presidential Communication Development and Strategic Planning Office (PCDSPO)</a:t>
            </a:r>
            <a:r>
              <a:rPr b="0" i="0" lang="en-PH" sz="1200">
                <a:solidFill>
                  <a:schemeClr val="dk1"/>
                </a:solidFill>
                <a:latin typeface="Calibri"/>
                <a:ea typeface="Calibri"/>
                <a:cs typeface="Calibri"/>
                <a:sym typeface="Calibri"/>
              </a:rPr>
              <a:t>, is responsible for preserving, managing, and promoting the history and heritage of the Philippine presidency and the Malacañan Palace. It is in keeping with these goals that we launch this project to provide a permanent access to government documents and publications for everyone. Our policy has been to prove that these resources can be shared with the public at minimal cost to the government. The use of an an open-source platform enables researchers, historians, scholars and the general public to use a variety of resources, all for free.</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We will be compiling books, documents, publications, documentary films, maps, charts, scanned and colorized historical photographs, articles, infographic maps, and other material.</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These can be accessed through this URL: </a:t>
            </a:r>
            <a:r>
              <a:rPr b="0" i="0" lang="en-PH" sz="1200" u="sng" strike="noStrike">
                <a:solidFill>
                  <a:schemeClr val="dk1"/>
                </a:solidFill>
                <a:latin typeface="Calibri"/>
                <a:ea typeface="Calibri"/>
                <a:cs typeface="Calibri"/>
                <a:sym typeface="Calibri"/>
                <a:hlinkClick r:id="rId9">
                  <a:extLst>
                    <a:ext uri="{A12FA001-AC4F-418D-AE19-62706E023703}">
                      <ahyp:hlinkClr val="tx"/>
                    </a:ext>
                  </a:extLst>
                </a:hlinkClick>
              </a:rPr>
              <a:t>http://archive.org/details/presidentialmuseumandlibrary</a:t>
            </a:r>
            <a:r>
              <a:rPr b="0" i="0" lang="en-PH" sz="1200">
                <a:solidFill>
                  <a:schemeClr val="dk1"/>
                </a:solidFill>
                <a:latin typeface="Calibri"/>
                <a:ea typeface="Calibri"/>
                <a:cs typeface="Calibri"/>
                <a:sym typeface="Calibri"/>
              </a:rPr>
              <a:t>. You can can also access them through the </a:t>
            </a:r>
            <a:r>
              <a:rPr b="0" i="0" lang="en-PH" sz="1200" u="sng" strike="noStrike">
                <a:solidFill>
                  <a:schemeClr val="dk1"/>
                </a:solidFill>
                <a:latin typeface="Calibri"/>
                <a:ea typeface="Calibri"/>
                <a:cs typeface="Calibri"/>
                <a:sym typeface="Calibri"/>
                <a:hlinkClick r:id="rId10">
                  <a:extLst>
                    <a:ext uri="{A12FA001-AC4F-418D-AE19-62706E023703}">
                      <ahyp:hlinkClr val="tx"/>
                    </a:ext>
                  </a:extLst>
                </a:hlinkClick>
              </a:rPr>
              <a:t>Presidential Museum and Library</a:t>
            </a:r>
            <a:r>
              <a:rPr b="0" i="0" lang="en-PH" sz="1200">
                <a:solidFill>
                  <a:schemeClr val="dk1"/>
                </a:solidFill>
                <a:latin typeface="Calibri"/>
                <a:ea typeface="Calibri"/>
                <a:cs typeface="Calibri"/>
                <a:sym typeface="Calibri"/>
              </a:rPr>
              <a:t> and the </a:t>
            </a:r>
            <a:r>
              <a:rPr b="0" i="0" lang="en-PH" sz="1200" u="sng" strike="noStrike">
                <a:solidFill>
                  <a:schemeClr val="dk1"/>
                </a:solidFill>
                <a:latin typeface="Calibri"/>
                <a:ea typeface="Calibri"/>
                <a:cs typeface="Calibri"/>
                <a:sym typeface="Calibri"/>
                <a:hlinkClick r:id="rId11">
                  <a:extLst>
                    <a:ext uri="{A12FA001-AC4F-418D-AE19-62706E023703}">
                      <ahyp:hlinkClr val="tx"/>
                    </a:ext>
                  </a:extLst>
                </a:hlinkClick>
              </a:rPr>
              <a:t>Official Gazette of the Philippines</a:t>
            </a:r>
            <a:r>
              <a:rPr b="0" i="0" lang="en-PH" sz="12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344" name="Google Shape;1344;p12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9" name="Shape 1349"/>
        <p:cNvGrpSpPr/>
        <p:nvPr/>
      </p:nvGrpSpPr>
      <p:grpSpPr>
        <a:xfrm>
          <a:off x="0" y="0"/>
          <a:ext cx="0" cy="0"/>
          <a:chOff x="0" y="0"/>
          <a:chExt cx="0" cy="0"/>
        </a:xfrm>
      </p:grpSpPr>
      <p:sp>
        <p:nvSpPr>
          <p:cNvPr id="1350" name="Google Shape;1350;p1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1" name="Google Shape;1351;p1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1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9" name="Google Shape;1359;p1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5" name="Shape 1365"/>
        <p:cNvGrpSpPr/>
        <p:nvPr/>
      </p:nvGrpSpPr>
      <p:grpSpPr>
        <a:xfrm>
          <a:off x="0" y="0"/>
          <a:ext cx="0" cy="0"/>
          <a:chOff x="0" y="0"/>
          <a:chExt cx="0" cy="0"/>
        </a:xfrm>
      </p:grpSpPr>
      <p:sp>
        <p:nvSpPr>
          <p:cNvPr id="1366" name="Google Shape;1366;p1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7" name="Google Shape;1367;p1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3" name="Shape 1373"/>
        <p:cNvGrpSpPr/>
        <p:nvPr/>
      </p:nvGrpSpPr>
      <p:grpSpPr>
        <a:xfrm>
          <a:off x="0" y="0"/>
          <a:ext cx="0" cy="0"/>
          <a:chOff x="0" y="0"/>
          <a:chExt cx="0" cy="0"/>
        </a:xfrm>
      </p:grpSpPr>
      <p:sp>
        <p:nvSpPr>
          <p:cNvPr id="1374" name="Google Shape;1374;p1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5" name="Google Shape;1375;p1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1" name="Shape 1381"/>
        <p:cNvGrpSpPr/>
        <p:nvPr/>
      </p:nvGrpSpPr>
      <p:grpSpPr>
        <a:xfrm>
          <a:off x="0" y="0"/>
          <a:ext cx="0" cy="0"/>
          <a:chOff x="0" y="0"/>
          <a:chExt cx="0" cy="0"/>
        </a:xfrm>
      </p:grpSpPr>
      <p:sp>
        <p:nvSpPr>
          <p:cNvPr id="1382" name="Google Shape;1382;p1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3" name="Google Shape;1383;p1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9" name="Shape 1389"/>
        <p:cNvGrpSpPr/>
        <p:nvPr/>
      </p:nvGrpSpPr>
      <p:grpSpPr>
        <a:xfrm>
          <a:off x="0" y="0"/>
          <a:ext cx="0" cy="0"/>
          <a:chOff x="0" y="0"/>
          <a:chExt cx="0" cy="0"/>
        </a:xfrm>
      </p:grpSpPr>
      <p:sp>
        <p:nvSpPr>
          <p:cNvPr id="1390" name="Google Shape;1390;p1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1" name="Google Shape;1391;p1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6" name="Shape 1396"/>
        <p:cNvGrpSpPr/>
        <p:nvPr/>
      </p:nvGrpSpPr>
      <p:grpSpPr>
        <a:xfrm>
          <a:off x="0" y="0"/>
          <a:ext cx="0" cy="0"/>
          <a:chOff x="0" y="0"/>
          <a:chExt cx="0" cy="0"/>
        </a:xfrm>
      </p:grpSpPr>
      <p:sp>
        <p:nvSpPr>
          <p:cNvPr id="1397" name="Google Shape;1397;p1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8" name="Google Shape;1398;p1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1785ffd5670_0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g1785ffd5670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3" name="Shape 1403"/>
        <p:cNvGrpSpPr/>
        <p:nvPr/>
      </p:nvGrpSpPr>
      <p:grpSpPr>
        <a:xfrm>
          <a:off x="0" y="0"/>
          <a:ext cx="0" cy="0"/>
          <a:chOff x="0" y="0"/>
          <a:chExt cx="0" cy="0"/>
        </a:xfrm>
      </p:grpSpPr>
      <p:sp>
        <p:nvSpPr>
          <p:cNvPr id="1404" name="Google Shape;1404;p1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5" name="Google Shape;1405;p1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0" name="Shape 1410"/>
        <p:cNvGrpSpPr/>
        <p:nvPr/>
      </p:nvGrpSpPr>
      <p:grpSpPr>
        <a:xfrm>
          <a:off x="0" y="0"/>
          <a:ext cx="0" cy="0"/>
          <a:chOff x="0" y="0"/>
          <a:chExt cx="0" cy="0"/>
        </a:xfrm>
      </p:grpSpPr>
      <p:sp>
        <p:nvSpPr>
          <p:cNvPr id="1411" name="Google Shape;1411;p1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2" name="Google Shape;1412;p1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7" name="Shape 1417"/>
        <p:cNvGrpSpPr/>
        <p:nvPr/>
      </p:nvGrpSpPr>
      <p:grpSpPr>
        <a:xfrm>
          <a:off x="0" y="0"/>
          <a:ext cx="0" cy="0"/>
          <a:chOff x="0" y="0"/>
          <a:chExt cx="0" cy="0"/>
        </a:xfrm>
      </p:grpSpPr>
      <p:sp>
        <p:nvSpPr>
          <p:cNvPr id="1418" name="Google Shape;1418;p1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9" name="Google Shape;1419;p1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b="1" i="0" lang="en-PH" sz="1020">
                <a:solidFill>
                  <a:schemeClr val="dk1"/>
                </a:solidFill>
                <a:latin typeface="Calibri"/>
                <a:ea typeface="Calibri"/>
                <a:cs typeface="Calibri"/>
                <a:sym typeface="Calibri"/>
              </a:rPr>
              <a:t>DICT launches wfh.gov.ph to provide telecommuting resources for government employees</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Posted on </a:t>
            </a:r>
            <a:r>
              <a:rPr b="0" i="0" lang="en-PH" sz="1020" u="sng" strike="noStrike">
                <a:solidFill>
                  <a:schemeClr val="dk1"/>
                </a:solidFill>
                <a:latin typeface="Calibri"/>
                <a:ea typeface="Calibri"/>
                <a:cs typeface="Calibri"/>
                <a:sym typeface="Calibri"/>
                <a:hlinkClick r:id="rId2">
                  <a:extLst>
                    <a:ext uri="{A12FA001-AC4F-418D-AE19-62706E023703}">
                      <ahyp:hlinkClr val="tx"/>
                    </a:ext>
                  </a:extLst>
                </a:hlinkClick>
              </a:rPr>
              <a:t>July 6, 2020</a:t>
            </a:r>
            <a:endParaRPr b="0" i="0" sz="1020">
              <a:solidFill>
                <a:schemeClr val="dk1"/>
              </a:solidFill>
              <a:latin typeface="Calibri"/>
              <a:ea typeface="Calibri"/>
              <a:cs typeface="Calibri"/>
              <a:sym typeface="Calibri"/>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Remote work tools, tips and other learning materials and resources to enrich digital literacy and build ICT knowledge for people working from home can now be accessed by government employees at the Department of Information and Communications Technology’s (DICT) Work from Home website (wfh.gov.ph).</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The website aims to be a resource to help government agencies continue with their work online for the duration of the public health emergency. It features content that complements the continuing objective of the recently concluded National ICT Month 2020 to maximize ICT for the new normal through various digitalization initiatives, strategies and best practices.</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President Rodrigo Duterte is steadfast in his directives to promote ICT-enabled work arrangements since the enactment of R.A. No. 11165 or the Telecommuting Act of 2018. After the President’s June 30, 2020 announcement of the new quarantine classifications for the next two weeks, with the National Capital Region and select provinces remaining under General Community Quarantine (GCQ), and Cebu City under Enhanced Community Quarantine (ECQ), it is apparent that telecommuting remains a strategic alternative for both the public and private sector to consider and implement.</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“The launch of wfh.gov.ph serves to support the President’s agenda of unhampered and efficient service to the people,” DICT Secretary Gregorio B. Honasan II said. “We encourage our government employees to visit the website and find the right resources to help guide them transition into a remote working lifestyle,” he added.</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Among other content, the website features instructions on how government employees can avail of various telecommuting software for video conferencing, document processing, e-mail, and digital certificates.</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It aims to help government employees manage the new virtual working environment in accordance with the Civil Service Commission (CSC) Memorandum Circular No. 10, s. 2020 that provides guidelines for implementing alternative work arrangements for government employees affected by the community quarantine.</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The website is set to be updated regularly and was created at no additional cost to the government. Its creation complements the public health management measures of the Inter-Agency Task Force for the Management of Emerging Infectious Diseases (IATF-MEID) in its objectives to address the COVID-19 pandemic.</a:t>
            </a:r>
            <a:endParaRPr/>
          </a:p>
          <a:p>
            <a:pPr indent="0" lvl="0" marL="0" rtl="0" algn="l">
              <a:lnSpc>
                <a:spcPct val="80000"/>
              </a:lnSpc>
              <a:spcBef>
                <a:spcPts val="0"/>
              </a:spcBef>
              <a:spcAft>
                <a:spcPts val="0"/>
              </a:spcAft>
              <a:buNone/>
            </a:pPr>
            <a:r>
              <a:rPr b="0" i="0" lang="en-PH" sz="1020">
                <a:solidFill>
                  <a:schemeClr val="dk1"/>
                </a:solidFill>
                <a:latin typeface="Calibri"/>
                <a:ea typeface="Calibri"/>
                <a:cs typeface="Calibri"/>
                <a:sym typeface="Calibri"/>
              </a:rPr>
              <a:t>To access the website, visit </a:t>
            </a:r>
            <a:r>
              <a:rPr b="0" i="0" lang="en-PH" sz="1020" u="sng" strike="noStrike">
                <a:solidFill>
                  <a:schemeClr val="dk1"/>
                </a:solidFill>
                <a:latin typeface="Calibri"/>
                <a:ea typeface="Calibri"/>
                <a:cs typeface="Calibri"/>
                <a:sym typeface="Calibri"/>
                <a:hlinkClick r:id="rId3">
                  <a:extLst>
                    <a:ext uri="{A12FA001-AC4F-418D-AE19-62706E023703}">
                      <ahyp:hlinkClr val="tx"/>
                    </a:ext>
                  </a:extLst>
                </a:hlinkClick>
              </a:rPr>
              <a:t>https://wfh.gov.ph/.</a:t>
            </a:r>
            <a:endParaRPr b="0" i="0" sz="1020">
              <a:solidFill>
                <a:schemeClr val="dk1"/>
              </a:solidFill>
              <a:latin typeface="Calibri"/>
              <a:ea typeface="Calibri"/>
              <a:cs typeface="Calibri"/>
              <a:sym typeface="Calibri"/>
            </a:endParaRPr>
          </a:p>
          <a:p>
            <a:pPr indent="0" lvl="0" marL="0" rtl="0" algn="l">
              <a:lnSpc>
                <a:spcPct val="80000"/>
              </a:lnSpc>
              <a:spcBef>
                <a:spcPts val="0"/>
              </a:spcBef>
              <a:spcAft>
                <a:spcPts val="0"/>
              </a:spcAft>
              <a:buNone/>
            </a:pPr>
            <a:r>
              <a:t/>
            </a:r>
            <a:endParaRPr sz="1020"/>
          </a:p>
        </p:txBody>
      </p:sp>
      <p:sp>
        <p:nvSpPr>
          <p:cNvPr id="1420" name="Google Shape;1420;p14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5" name="Shape 1425"/>
        <p:cNvGrpSpPr/>
        <p:nvPr/>
      </p:nvGrpSpPr>
      <p:grpSpPr>
        <a:xfrm>
          <a:off x="0" y="0"/>
          <a:ext cx="0" cy="0"/>
          <a:chOff x="0" y="0"/>
          <a:chExt cx="0" cy="0"/>
        </a:xfrm>
      </p:grpSpPr>
      <p:sp>
        <p:nvSpPr>
          <p:cNvPr id="1426" name="Google Shape;1426;p1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7" name="Google Shape;1427;p1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2" name="Shape 1432"/>
        <p:cNvGrpSpPr/>
        <p:nvPr/>
      </p:nvGrpSpPr>
      <p:grpSpPr>
        <a:xfrm>
          <a:off x="0" y="0"/>
          <a:ext cx="0" cy="0"/>
          <a:chOff x="0" y="0"/>
          <a:chExt cx="0" cy="0"/>
        </a:xfrm>
      </p:grpSpPr>
      <p:sp>
        <p:nvSpPr>
          <p:cNvPr id="1433" name="Google Shape;1433;p1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4" name="Google Shape;1434;p1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0" name="Shape 1440"/>
        <p:cNvGrpSpPr/>
        <p:nvPr/>
      </p:nvGrpSpPr>
      <p:grpSpPr>
        <a:xfrm>
          <a:off x="0" y="0"/>
          <a:ext cx="0" cy="0"/>
          <a:chOff x="0" y="0"/>
          <a:chExt cx="0" cy="0"/>
        </a:xfrm>
      </p:grpSpPr>
      <p:sp>
        <p:nvSpPr>
          <p:cNvPr id="1441" name="Google Shape;1441;p1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2" name="Google Shape;1442;p1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6" name="Shape 1446"/>
        <p:cNvGrpSpPr/>
        <p:nvPr/>
      </p:nvGrpSpPr>
      <p:grpSpPr>
        <a:xfrm>
          <a:off x="0" y="0"/>
          <a:ext cx="0" cy="0"/>
          <a:chOff x="0" y="0"/>
          <a:chExt cx="0" cy="0"/>
        </a:xfrm>
      </p:grpSpPr>
      <p:sp>
        <p:nvSpPr>
          <p:cNvPr id="1447" name="Google Shape;1447;p1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8" name="Google Shape;1448;p1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4" name="Shape 1454"/>
        <p:cNvGrpSpPr/>
        <p:nvPr/>
      </p:nvGrpSpPr>
      <p:grpSpPr>
        <a:xfrm>
          <a:off x="0" y="0"/>
          <a:ext cx="0" cy="0"/>
          <a:chOff x="0" y="0"/>
          <a:chExt cx="0" cy="0"/>
        </a:xfrm>
      </p:grpSpPr>
      <p:sp>
        <p:nvSpPr>
          <p:cNvPr id="1455" name="Google Shape;1455;p1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6" name="Google Shape;1456;p1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1" name="Shape 1461"/>
        <p:cNvGrpSpPr/>
        <p:nvPr/>
      </p:nvGrpSpPr>
      <p:grpSpPr>
        <a:xfrm>
          <a:off x="0" y="0"/>
          <a:ext cx="0" cy="0"/>
          <a:chOff x="0" y="0"/>
          <a:chExt cx="0" cy="0"/>
        </a:xfrm>
      </p:grpSpPr>
      <p:sp>
        <p:nvSpPr>
          <p:cNvPr id="1462" name="Google Shape;1462;p1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3" name="Google Shape;1463;p1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7" name="Shape 1467"/>
        <p:cNvGrpSpPr/>
        <p:nvPr/>
      </p:nvGrpSpPr>
      <p:grpSpPr>
        <a:xfrm>
          <a:off x="0" y="0"/>
          <a:ext cx="0" cy="0"/>
          <a:chOff x="0" y="0"/>
          <a:chExt cx="0" cy="0"/>
        </a:xfrm>
      </p:grpSpPr>
      <p:sp>
        <p:nvSpPr>
          <p:cNvPr id="1468" name="Google Shape;1468;p1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9" name="Google Shape;1469;p1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780498dc85_0_13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1780498dc85_0_13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g1780498dc85_0_131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6" name="Shape 1476"/>
        <p:cNvGrpSpPr/>
        <p:nvPr/>
      </p:nvGrpSpPr>
      <p:grpSpPr>
        <a:xfrm>
          <a:off x="0" y="0"/>
          <a:ext cx="0" cy="0"/>
          <a:chOff x="0" y="0"/>
          <a:chExt cx="0" cy="0"/>
        </a:xfrm>
      </p:grpSpPr>
      <p:sp>
        <p:nvSpPr>
          <p:cNvPr id="1477" name="Google Shape;1477;p14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8" name="Google Shape;1478;p1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4" name="Shape 1484"/>
        <p:cNvGrpSpPr/>
        <p:nvPr/>
      </p:nvGrpSpPr>
      <p:grpSpPr>
        <a:xfrm>
          <a:off x="0" y="0"/>
          <a:ext cx="0" cy="0"/>
          <a:chOff x="0" y="0"/>
          <a:chExt cx="0" cy="0"/>
        </a:xfrm>
      </p:grpSpPr>
      <p:sp>
        <p:nvSpPr>
          <p:cNvPr id="1485" name="Google Shape;1485;p15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6" name="Google Shape;1486;p1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2" name="Shape 1492"/>
        <p:cNvGrpSpPr/>
        <p:nvPr/>
      </p:nvGrpSpPr>
      <p:grpSpPr>
        <a:xfrm>
          <a:off x="0" y="0"/>
          <a:ext cx="0" cy="0"/>
          <a:chOff x="0" y="0"/>
          <a:chExt cx="0" cy="0"/>
        </a:xfrm>
      </p:grpSpPr>
      <p:sp>
        <p:nvSpPr>
          <p:cNvPr id="1493" name="Google Shape;1493;p1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4" name="Google Shape;1494;p1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9" name="Shape 1499"/>
        <p:cNvGrpSpPr/>
        <p:nvPr/>
      </p:nvGrpSpPr>
      <p:grpSpPr>
        <a:xfrm>
          <a:off x="0" y="0"/>
          <a:ext cx="0" cy="0"/>
          <a:chOff x="0" y="0"/>
          <a:chExt cx="0" cy="0"/>
        </a:xfrm>
      </p:grpSpPr>
      <p:sp>
        <p:nvSpPr>
          <p:cNvPr id="1500" name="Google Shape;1500;p1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1" name="Google Shape;1501;p1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7" name="Shape 1507"/>
        <p:cNvGrpSpPr/>
        <p:nvPr/>
      </p:nvGrpSpPr>
      <p:grpSpPr>
        <a:xfrm>
          <a:off x="0" y="0"/>
          <a:ext cx="0" cy="0"/>
          <a:chOff x="0" y="0"/>
          <a:chExt cx="0" cy="0"/>
        </a:xfrm>
      </p:grpSpPr>
      <p:sp>
        <p:nvSpPr>
          <p:cNvPr id="1508" name="Google Shape;1508;p1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9" name="Google Shape;1509;p1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6" name="Shape 1516"/>
        <p:cNvGrpSpPr/>
        <p:nvPr/>
      </p:nvGrpSpPr>
      <p:grpSpPr>
        <a:xfrm>
          <a:off x="0" y="0"/>
          <a:ext cx="0" cy="0"/>
          <a:chOff x="0" y="0"/>
          <a:chExt cx="0" cy="0"/>
        </a:xfrm>
      </p:grpSpPr>
      <p:sp>
        <p:nvSpPr>
          <p:cNvPr id="1517" name="Google Shape;1517;p1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8" name="Google Shape;1518;p1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3" name="Shape 1523"/>
        <p:cNvGrpSpPr/>
        <p:nvPr/>
      </p:nvGrpSpPr>
      <p:grpSpPr>
        <a:xfrm>
          <a:off x="0" y="0"/>
          <a:ext cx="0" cy="0"/>
          <a:chOff x="0" y="0"/>
          <a:chExt cx="0" cy="0"/>
        </a:xfrm>
      </p:grpSpPr>
      <p:sp>
        <p:nvSpPr>
          <p:cNvPr id="1524" name="Google Shape;1524;p155: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525" name="Google Shape;1525;p155: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1" name="Shape 1531"/>
        <p:cNvGrpSpPr/>
        <p:nvPr/>
      </p:nvGrpSpPr>
      <p:grpSpPr>
        <a:xfrm>
          <a:off x="0" y="0"/>
          <a:ext cx="0" cy="0"/>
          <a:chOff x="0" y="0"/>
          <a:chExt cx="0" cy="0"/>
        </a:xfrm>
      </p:grpSpPr>
      <p:sp>
        <p:nvSpPr>
          <p:cNvPr id="1532" name="Google Shape;1532;p156:notes"/>
          <p:cNvSpPr txBox="1"/>
          <p:nvPr>
            <p:ph idx="1" type="body"/>
          </p:nvPr>
        </p:nvSpPr>
        <p:spPr>
          <a:xfrm>
            <a:off x="701993" y="4420315"/>
            <a:ext cx="5615940" cy="4187666"/>
          </a:xfrm>
          <a:prstGeom prst="rect">
            <a:avLst/>
          </a:prstGeom>
          <a:noFill/>
          <a:ln>
            <a:noFill/>
          </a:ln>
        </p:spPr>
        <p:txBody>
          <a:bodyPr anchorCtr="0" anchor="t" bIns="46600" lIns="93250" spcFirstLastPara="1" rIns="93250" wrap="square" tIns="466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Arial"/>
              <a:ea typeface="Arial"/>
              <a:cs typeface="Arial"/>
              <a:sym typeface="Arial"/>
            </a:endParaRPr>
          </a:p>
        </p:txBody>
      </p:sp>
      <p:sp>
        <p:nvSpPr>
          <p:cNvPr id="1533" name="Google Shape;1533;p156:notes"/>
          <p:cNvSpPr/>
          <p:nvPr>
            <p:ph idx="2" type="sldImg"/>
          </p:nvPr>
        </p:nvSpPr>
        <p:spPr>
          <a:xfrm>
            <a:off x="1184275" y="698500"/>
            <a:ext cx="4651375" cy="34893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8" name="Shape 1538"/>
        <p:cNvGrpSpPr/>
        <p:nvPr/>
      </p:nvGrpSpPr>
      <p:grpSpPr>
        <a:xfrm>
          <a:off x="0" y="0"/>
          <a:ext cx="0" cy="0"/>
          <a:chOff x="0" y="0"/>
          <a:chExt cx="0" cy="0"/>
        </a:xfrm>
      </p:grpSpPr>
      <p:sp>
        <p:nvSpPr>
          <p:cNvPr id="1539" name="Google Shape;1539;p15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0" name="Google Shape;1540;p1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5" name="Shape 1545"/>
        <p:cNvGrpSpPr/>
        <p:nvPr/>
      </p:nvGrpSpPr>
      <p:grpSpPr>
        <a:xfrm>
          <a:off x="0" y="0"/>
          <a:ext cx="0" cy="0"/>
          <a:chOff x="0" y="0"/>
          <a:chExt cx="0" cy="0"/>
        </a:xfrm>
      </p:grpSpPr>
      <p:sp>
        <p:nvSpPr>
          <p:cNvPr id="1546" name="Google Shape;1546;p1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7" name="Google Shape;1547;p1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p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1" name="Shape 1551"/>
        <p:cNvGrpSpPr/>
        <p:nvPr/>
      </p:nvGrpSpPr>
      <p:grpSpPr>
        <a:xfrm>
          <a:off x="0" y="0"/>
          <a:ext cx="0" cy="0"/>
          <a:chOff x="0" y="0"/>
          <a:chExt cx="0" cy="0"/>
        </a:xfrm>
      </p:grpSpPr>
      <p:sp>
        <p:nvSpPr>
          <p:cNvPr id="1552" name="Google Shape;1552;p1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3" name="Google Shape;1553;p15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lang="en-PH" sz="1110">
                <a:solidFill>
                  <a:schemeClr val="dk1"/>
                </a:solidFill>
                <a:latin typeface="Calibri"/>
                <a:ea typeface="Calibri"/>
                <a:cs typeface="Calibri"/>
                <a:sym typeface="Calibri"/>
              </a:rPr>
              <a:t>Manuel A. Roxas (1892-1948) was the last President of the Commonwealth, first President of the Republic, first bar top-notcher in 1913 and an alumnus of the University of the Philippines. </a:t>
            </a:r>
            <a:br>
              <a:rPr lang="en-PH" sz="1110">
                <a:solidFill>
                  <a:schemeClr val="dk1"/>
                </a:solidFill>
                <a:latin typeface="Calibri"/>
                <a:ea typeface="Calibri"/>
                <a:cs typeface="Calibri"/>
                <a:sym typeface="Calibri"/>
              </a:rPr>
            </a:br>
            <a:br>
              <a:rPr lang="en-PH" sz="1110">
                <a:solidFill>
                  <a:schemeClr val="dk1"/>
                </a:solidFill>
                <a:latin typeface="Calibri"/>
                <a:ea typeface="Calibri"/>
                <a:cs typeface="Calibri"/>
                <a:sym typeface="Calibri"/>
              </a:rPr>
            </a:br>
            <a:r>
              <a:rPr lang="en-PH" sz="1110">
                <a:solidFill>
                  <a:schemeClr val="dk1"/>
                </a:solidFill>
                <a:latin typeface="Calibri"/>
                <a:ea typeface="Calibri"/>
                <a:cs typeface="Calibri"/>
                <a:sym typeface="Calibri"/>
              </a:rPr>
              <a:t>In celebration of his 54th death anniversary on 22 April 2002, the University of the Philippines (UP) and the President Manuel A Roxas Foundation (PMARF) signed a Memorandum of Understanding to institute the Manuel A. Roxas Studies Program, which aims to increase awareness of Roxas' legacy in politics and economics. The program was spearheaded by the UP National College of Public Administration and Governance under Dean Ma. Concepcion P. Alfiler and the College of Social Sciences and Philosophy under Dean Cynthia B. Bautista. </a:t>
            </a:r>
            <a:br>
              <a:rPr lang="en-PH" sz="1110">
                <a:solidFill>
                  <a:schemeClr val="dk1"/>
                </a:solidFill>
                <a:latin typeface="Calibri"/>
                <a:ea typeface="Calibri"/>
                <a:cs typeface="Calibri"/>
                <a:sym typeface="Calibri"/>
              </a:rPr>
            </a:br>
            <a:br>
              <a:rPr lang="en-PH" sz="1110">
                <a:solidFill>
                  <a:schemeClr val="dk1"/>
                </a:solidFill>
                <a:latin typeface="Calibri"/>
                <a:ea typeface="Calibri"/>
                <a:cs typeface="Calibri"/>
                <a:sym typeface="Calibri"/>
              </a:rPr>
            </a:br>
            <a:r>
              <a:rPr lang="en-PH" sz="1110">
                <a:solidFill>
                  <a:schemeClr val="dk1"/>
                </a:solidFill>
                <a:latin typeface="Calibri"/>
                <a:ea typeface="Calibri"/>
                <a:cs typeface="Calibri"/>
                <a:sym typeface="Calibri"/>
              </a:rPr>
              <a:t>On the same day, the University Librarian/Archivist, UP Diliman Salvacion M. Arlante put up a Photo-memorabilia Exhibit on Roxas in the Filipiniana Book Section. Two months later, she started microfilming the President Manuel A. Roxas Papers owned by the foundation with a copy to be deposited in the University Archives and Records Depository. In July 2002, she proposed the project to build "An Annotated Bibliography on President Manuel A. Roxas" in book as well as in digital format, which will provide the research base for the Manuel A. Roxas Program.</a:t>
            </a:r>
            <a:br>
              <a:rPr lang="en-PH" sz="1110">
                <a:solidFill>
                  <a:schemeClr val="dk1"/>
                </a:solidFill>
                <a:latin typeface="Calibri"/>
                <a:ea typeface="Calibri"/>
                <a:cs typeface="Calibri"/>
                <a:sym typeface="Calibri"/>
              </a:rPr>
            </a:br>
            <a:br>
              <a:rPr lang="en-PH" sz="1110">
                <a:solidFill>
                  <a:schemeClr val="dk1"/>
                </a:solidFill>
                <a:latin typeface="Calibri"/>
                <a:ea typeface="Calibri"/>
                <a:cs typeface="Calibri"/>
                <a:sym typeface="Calibri"/>
              </a:rPr>
            </a:br>
            <a:r>
              <a:rPr lang="en-PH" sz="1110">
                <a:solidFill>
                  <a:schemeClr val="dk1"/>
                </a:solidFill>
                <a:latin typeface="Calibri"/>
                <a:ea typeface="Calibri"/>
                <a:cs typeface="Calibri"/>
                <a:sym typeface="Calibri"/>
              </a:rPr>
              <a:t>This bibliographic project has two parts. Part I is an annotated bibliography consisting of works by Roxas - his books, speeches, addresses, messages and statements - both published and unpublished. Part II consists of works on or about Roxas compiled from various sources in 9 local and 13 foreign libraries and institutions. A subject index with annotations comprises the bibliography in print; scanned images of selected materials have been added to the bibliography in electronic format as a distinctive feature. In this database available online, the works by Roxas ran up to 542 entries; while the works on or about Roxas ran up to 143 entries.</a:t>
            </a:r>
            <a:r>
              <a:rPr lang="en-PH" sz="1110"/>
              <a:t> </a:t>
            </a:r>
            <a:endParaRPr/>
          </a:p>
          <a:p>
            <a:pPr indent="0" lvl="0" marL="0" rtl="0" algn="l">
              <a:lnSpc>
                <a:spcPct val="80000"/>
              </a:lnSpc>
              <a:spcBef>
                <a:spcPts val="0"/>
              </a:spcBef>
              <a:spcAft>
                <a:spcPts val="0"/>
              </a:spcAft>
              <a:buNone/>
            </a:pPr>
            <a:r>
              <a:t/>
            </a:r>
            <a:endParaRPr sz="1110"/>
          </a:p>
        </p:txBody>
      </p:sp>
      <p:sp>
        <p:nvSpPr>
          <p:cNvPr id="1554" name="Google Shape;1554;p15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0" name="Shape 1560"/>
        <p:cNvGrpSpPr/>
        <p:nvPr/>
      </p:nvGrpSpPr>
      <p:grpSpPr>
        <a:xfrm>
          <a:off x="0" y="0"/>
          <a:ext cx="0" cy="0"/>
          <a:chOff x="0" y="0"/>
          <a:chExt cx="0" cy="0"/>
        </a:xfrm>
      </p:grpSpPr>
      <p:sp>
        <p:nvSpPr>
          <p:cNvPr id="1561" name="Google Shape;1561;p1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2" name="Google Shape;1562;p1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6" name="Shape 1566"/>
        <p:cNvGrpSpPr/>
        <p:nvPr/>
      </p:nvGrpSpPr>
      <p:grpSpPr>
        <a:xfrm>
          <a:off x="0" y="0"/>
          <a:ext cx="0" cy="0"/>
          <a:chOff x="0" y="0"/>
          <a:chExt cx="0" cy="0"/>
        </a:xfrm>
      </p:grpSpPr>
      <p:sp>
        <p:nvSpPr>
          <p:cNvPr id="1567" name="Google Shape;1567;p16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8" name="Google Shape;1568;p1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4" name="Shape 1574"/>
        <p:cNvGrpSpPr/>
        <p:nvPr/>
      </p:nvGrpSpPr>
      <p:grpSpPr>
        <a:xfrm>
          <a:off x="0" y="0"/>
          <a:ext cx="0" cy="0"/>
          <a:chOff x="0" y="0"/>
          <a:chExt cx="0" cy="0"/>
        </a:xfrm>
      </p:grpSpPr>
      <p:sp>
        <p:nvSpPr>
          <p:cNvPr id="1575" name="Google Shape;1575;p16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6" name="Google Shape;1576;p1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2" name="Shape 1582"/>
        <p:cNvGrpSpPr/>
        <p:nvPr/>
      </p:nvGrpSpPr>
      <p:grpSpPr>
        <a:xfrm>
          <a:off x="0" y="0"/>
          <a:ext cx="0" cy="0"/>
          <a:chOff x="0" y="0"/>
          <a:chExt cx="0" cy="0"/>
        </a:xfrm>
      </p:grpSpPr>
      <p:sp>
        <p:nvSpPr>
          <p:cNvPr id="1583" name="Google Shape;1583;p1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4" name="Google Shape;1584;p1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8" name="Shape 1588"/>
        <p:cNvGrpSpPr/>
        <p:nvPr/>
      </p:nvGrpSpPr>
      <p:grpSpPr>
        <a:xfrm>
          <a:off x="0" y="0"/>
          <a:ext cx="0" cy="0"/>
          <a:chOff x="0" y="0"/>
          <a:chExt cx="0" cy="0"/>
        </a:xfrm>
      </p:grpSpPr>
      <p:sp>
        <p:nvSpPr>
          <p:cNvPr id="1589" name="Google Shape;1589;p1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0" name="Google Shape;1590;p16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PH"/>
              <a:t>pods</a:t>
            </a:r>
            <a:endParaRPr/>
          </a:p>
        </p:txBody>
      </p:sp>
      <p:sp>
        <p:nvSpPr>
          <p:cNvPr id="1591" name="Google Shape;1591;p16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6" name="Shape 1596"/>
        <p:cNvGrpSpPr/>
        <p:nvPr/>
      </p:nvGrpSpPr>
      <p:grpSpPr>
        <a:xfrm>
          <a:off x="0" y="0"/>
          <a:ext cx="0" cy="0"/>
          <a:chOff x="0" y="0"/>
          <a:chExt cx="0" cy="0"/>
        </a:xfrm>
      </p:grpSpPr>
      <p:sp>
        <p:nvSpPr>
          <p:cNvPr id="1597" name="Google Shape;1597;p1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8" name="Google Shape;1598;p1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6" name="Shape 1606"/>
        <p:cNvGrpSpPr/>
        <p:nvPr/>
      </p:nvGrpSpPr>
      <p:grpSpPr>
        <a:xfrm>
          <a:off x="0" y="0"/>
          <a:ext cx="0" cy="0"/>
          <a:chOff x="0" y="0"/>
          <a:chExt cx="0" cy="0"/>
        </a:xfrm>
      </p:grpSpPr>
      <p:sp>
        <p:nvSpPr>
          <p:cNvPr id="1607" name="Google Shape;1607;p17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8" name="Google Shape;1608;p1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3" name="Shape 1613"/>
        <p:cNvGrpSpPr/>
        <p:nvPr/>
      </p:nvGrpSpPr>
      <p:grpSpPr>
        <a:xfrm>
          <a:off x="0" y="0"/>
          <a:ext cx="0" cy="0"/>
          <a:chOff x="0" y="0"/>
          <a:chExt cx="0" cy="0"/>
        </a:xfrm>
      </p:grpSpPr>
      <p:sp>
        <p:nvSpPr>
          <p:cNvPr id="1614" name="Google Shape;1614;g1780498dc85_0_13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15" name="Google Shape;1615;g1780498dc85_0_13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6" name="Google Shape;1616;g1780498dc85_0_135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0" name="Shape 1620"/>
        <p:cNvGrpSpPr/>
        <p:nvPr/>
      </p:nvGrpSpPr>
      <p:grpSpPr>
        <a:xfrm>
          <a:off x="0" y="0"/>
          <a:ext cx="0" cy="0"/>
          <a:chOff x="0" y="0"/>
          <a:chExt cx="0" cy="0"/>
        </a:xfrm>
      </p:grpSpPr>
      <p:sp>
        <p:nvSpPr>
          <p:cNvPr id="1621" name="Google Shape;1621;p18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2" name="Google Shape;1622;p1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1780498dc85_0_1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5" name="Google Shape;385;g1780498dc85_0_160: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8" name="Shape 1628"/>
        <p:cNvGrpSpPr/>
        <p:nvPr/>
      </p:nvGrpSpPr>
      <p:grpSpPr>
        <a:xfrm>
          <a:off x="0" y="0"/>
          <a:ext cx="0" cy="0"/>
          <a:chOff x="0" y="0"/>
          <a:chExt cx="0" cy="0"/>
        </a:xfrm>
      </p:grpSpPr>
      <p:sp>
        <p:nvSpPr>
          <p:cNvPr id="1629" name="Google Shape;1629;p1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0" name="Google Shape;1630;p18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8" name="Shape 1638"/>
        <p:cNvGrpSpPr/>
        <p:nvPr/>
      </p:nvGrpSpPr>
      <p:grpSpPr>
        <a:xfrm>
          <a:off x="0" y="0"/>
          <a:ext cx="0" cy="0"/>
          <a:chOff x="0" y="0"/>
          <a:chExt cx="0" cy="0"/>
        </a:xfrm>
      </p:grpSpPr>
      <p:sp>
        <p:nvSpPr>
          <p:cNvPr id="1639" name="Google Shape;1639;p18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0" name="Google Shape;1640;p18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7" name="Shape 1647"/>
        <p:cNvGrpSpPr/>
        <p:nvPr/>
      </p:nvGrpSpPr>
      <p:grpSpPr>
        <a:xfrm>
          <a:off x="0" y="0"/>
          <a:ext cx="0" cy="0"/>
          <a:chOff x="0" y="0"/>
          <a:chExt cx="0" cy="0"/>
        </a:xfrm>
      </p:grpSpPr>
      <p:sp>
        <p:nvSpPr>
          <p:cNvPr id="1648" name="Google Shape;1648;p18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9" name="Google Shape;1649;p18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6" name="Shape 1656"/>
        <p:cNvGrpSpPr/>
        <p:nvPr/>
      </p:nvGrpSpPr>
      <p:grpSpPr>
        <a:xfrm>
          <a:off x="0" y="0"/>
          <a:ext cx="0" cy="0"/>
          <a:chOff x="0" y="0"/>
          <a:chExt cx="0" cy="0"/>
        </a:xfrm>
      </p:grpSpPr>
      <p:sp>
        <p:nvSpPr>
          <p:cNvPr id="1657" name="Google Shape;1657;p18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8" name="Google Shape;1658;p18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5" name="Shape 1665"/>
        <p:cNvGrpSpPr/>
        <p:nvPr/>
      </p:nvGrpSpPr>
      <p:grpSpPr>
        <a:xfrm>
          <a:off x="0" y="0"/>
          <a:ext cx="0" cy="0"/>
          <a:chOff x="0" y="0"/>
          <a:chExt cx="0" cy="0"/>
        </a:xfrm>
      </p:grpSpPr>
      <p:sp>
        <p:nvSpPr>
          <p:cNvPr id="1666" name="Google Shape;1666;p1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7" name="Google Shape;1667;p1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2" name="Shape 1672"/>
        <p:cNvGrpSpPr/>
        <p:nvPr/>
      </p:nvGrpSpPr>
      <p:grpSpPr>
        <a:xfrm>
          <a:off x="0" y="0"/>
          <a:ext cx="0" cy="0"/>
          <a:chOff x="0" y="0"/>
          <a:chExt cx="0" cy="0"/>
        </a:xfrm>
      </p:grpSpPr>
      <p:sp>
        <p:nvSpPr>
          <p:cNvPr id="1673" name="Google Shape;1673;p19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4" name="Google Shape;1674;p19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0" name="Shape 1680"/>
        <p:cNvGrpSpPr/>
        <p:nvPr/>
      </p:nvGrpSpPr>
      <p:grpSpPr>
        <a:xfrm>
          <a:off x="0" y="0"/>
          <a:ext cx="0" cy="0"/>
          <a:chOff x="0" y="0"/>
          <a:chExt cx="0" cy="0"/>
        </a:xfrm>
      </p:grpSpPr>
      <p:sp>
        <p:nvSpPr>
          <p:cNvPr id="1681" name="Google Shape;1681;p19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2" name="Google Shape;1682;p1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8" name="Shape 1688"/>
        <p:cNvGrpSpPr/>
        <p:nvPr/>
      </p:nvGrpSpPr>
      <p:grpSpPr>
        <a:xfrm>
          <a:off x="0" y="0"/>
          <a:ext cx="0" cy="0"/>
          <a:chOff x="0" y="0"/>
          <a:chExt cx="0" cy="0"/>
        </a:xfrm>
      </p:grpSpPr>
      <p:sp>
        <p:nvSpPr>
          <p:cNvPr id="1689" name="Google Shape;1689;p19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0" name="Google Shape;1690;p19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6" name="Shape 1696"/>
        <p:cNvGrpSpPr/>
        <p:nvPr/>
      </p:nvGrpSpPr>
      <p:grpSpPr>
        <a:xfrm>
          <a:off x="0" y="0"/>
          <a:ext cx="0" cy="0"/>
          <a:chOff x="0" y="0"/>
          <a:chExt cx="0" cy="0"/>
        </a:xfrm>
      </p:grpSpPr>
      <p:sp>
        <p:nvSpPr>
          <p:cNvPr id="1697" name="Google Shape;1697;p19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8" name="Google Shape;1698;p19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t/>
            </a:r>
            <a:endParaRPr b="0" i="0" sz="930" u="none" strike="noStrike">
              <a:solidFill>
                <a:schemeClr val="dk1"/>
              </a:solidFill>
              <a:latin typeface="Calibri"/>
              <a:ea typeface="Calibri"/>
              <a:cs typeface="Calibri"/>
              <a:sym typeface="Calibri"/>
            </a:endParaRPr>
          </a:p>
          <a:p>
            <a:pPr indent="0" lvl="0" marL="0" rtl="0" algn="l">
              <a:lnSpc>
                <a:spcPct val="80000"/>
              </a:lnSpc>
              <a:spcBef>
                <a:spcPts val="0"/>
              </a:spcBef>
              <a:spcAft>
                <a:spcPts val="0"/>
              </a:spcAft>
              <a:buNone/>
            </a:pPr>
            <a:r>
              <a:rPr b="0" i="0" lang="en-PH" sz="930" u="none" strike="noStrike">
                <a:solidFill>
                  <a:schemeClr val="dk1"/>
                </a:solidFill>
                <a:latin typeface="Calibri"/>
                <a:ea typeface="Calibri"/>
                <a:cs typeface="Calibri"/>
                <a:sym typeface="Calibri"/>
              </a:rPr>
              <a:t> </a:t>
            </a:r>
            <a:r>
              <a:rPr b="1" i="0" lang="en-PH" sz="930" u="none" strike="noStrike">
                <a:solidFill>
                  <a:schemeClr val="dk1"/>
                </a:solidFill>
                <a:latin typeface="Calibri"/>
                <a:ea typeface="Calibri"/>
                <a:cs typeface="Calibri"/>
                <a:sym typeface="Calibri"/>
              </a:rPr>
              <a:t>Magdalena Jalandoni </a:t>
            </a:r>
            <a:r>
              <a:rPr b="0" i="0" lang="en-PH" sz="930" u="none" strike="noStrike">
                <a:solidFill>
                  <a:schemeClr val="dk1"/>
                </a:solidFill>
                <a:latin typeface="Calibri"/>
                <a:ea typeface="Calibri"/>
                <a:cs typeface="Calibri"/>
                <a:sym typeface="Calibri"/>
              </a:rPr>
              <a:t>was born on May 27, 1891 to a wealthy family. As an </a:t>
            </a:r>
            <a:r>
              <a:rPr b="0" i="1" lang="en-PH" sz="930" u="none" strike="noStrike">
                <a:solidFill>
                  <a:schemeClr val="dk1"/>
                </a:solidFill>
                <a:latin typeface="Calibri"/>
                <a:ea typeface="Calibri"/>
                <a:cs typeface="Calibri"/>
                <a:sym typeface="Calibri"/>
              </a:rPr>
              <a:t>ilustrada, </a:t>
            </a:r>
            <a:r>
              <a:rPr b="0" i="0" lang="en-PH" sz="930" u="none" strike="noStrike">
                <a:solidFill>
                  <a:schemeClr val="dk1"/>
                </a:solidFill>
                <a:latin typeface="Calibri"/>
                <a:ea typeface="Calibri"/>
                <a:cs typeface="Calibri"/>
                <a:sym typeface="Calibri"/>
              </a:rPr>
              <a:t>she strated formal education in the school of Clemente and Donata Gonzales. In 1902, she studied at the Colegio de San Jose as a day boarder and in 1904 as an </a:t>
            </a:r>
            <a:r>
              <a:rPr b="0" i="1" lang="en-PH" sz="930" u="none" strike="noStrike">
                <a:solidFill>
                  <a:schemeClr val="dk1"/>
                </a:solidFill>
                <a:latin typeface="Calibri"/>
                <a:ea typeface="Calibri"/>
                <a:cs typeface="Calibri"/>
                <a:sym typeface="Calibri"/>
              </a:rPr>
              <a:t>eternal </a:t>
            </a:r>
            <a:r>
              <a:rPr b="0" i="0" lang="en-PH" sz="930" u="none" strike="noStrike">
                <a:solidFill>
                  <a:schemeClr val="dk1"/>
                </a:solidFill>
                <a:latin typeface="Calibri"/>
                <a:ea typeface="Calibri"/>
                <a:cs typeface="Calibri"/>
                <a:sym typeface="Calibri"/>
              </a:rPr>
              <a:t>(stay-in or intern). She stopped schooling at Iloilo High School in 1907 because her mother objected to co-education and a cholera epidemic has swept the city. It was a frowned upon by society for females. Thus, her parents did not encourage her to pursue it. Her mother in particular told her that it was not proper for a girl to devote her time to writing and instead should learn all the work done by women inside the house. Nonetheless, she dimmed her lamp (</a:t>
            </a:r>
            <a:r>
              <a:rPr b="0" i="1" lang="en-PH" sz="930" u="none" strike="noStrike">
                <a:solidFill>
                  <a:schemeClr val="dk1"/>
                </a:solidFill>
                <a:latin typeface="Calibri"/>
                <a:ea typeface="Calibri"/>
                <a:cs typeface="Calibri"/>
                <a:sym typeface="Calibri"/>
              </a:rPr>
              <a:t>quinqet/kingke</a:t>
            </a:r>
            <a:r>
              <a:rPr b="0" i="0" lang="en-PH" sz="930" u="none" strike="noStrike">
                <a:solidFill>
                  <a:schemeClr val="dk1"/>
                </a:solidFill>
                <a:latin typeface="Calibri"/>
                <a:ea typeface="Calibri"/>
                <a:cs typeface="Calibri"/>
                <a:sym typeface="Calibri"/>
              </a:rPr>
              <a:t>) so that her parents would not notice what she was doing. According to her niece Ofelia Jalandoni, she once expressed a desire to deliver a </a:t>
            </a:r>
            <a:r>
              <a:rPr b="0" i="1" lang="en-PH" sz="930" u="none" strike="noStrike">
                <a:solidFill>
                  <a:schemeClr val="dk1"/>
                </a:solidFill>
                <a:latin typeface="Calibri"/>
                <a:ea typeface="Calibri"/>
                <a:cs typeface="Calibri"/>
                <a:sym typeface="Calibri"/>
              </a:rPr>
              <a:t>diskurs</a:t>
            </a:r>
            <a:r>
              <a:rPr b="0" i="0" lang="en-PH" sz="930" u="none" strike="noStrike">
                <a:solidFill>
                  <a:schemeClr val="dk1"/>
                </a:solidFill>
                <a:latin typeface="Calibri"/>
                <a:ea typeface="Calibri"/>
                <a:cs typeface="Calibri"/>
                <a:sym typeface="Calibri"/>
              </a:rPr>
              <a:t>o (talk) on certain issues but her father told her, “</a:t>
            </a:r>
            <a:r>
              <a:rPr b="0" i="1" lang="en-PH" sz="930" u="none" strike="noStrike">
                <a:solidFill>
                  <a:schemeClr val="dk1"/>
                </a:solidFill>
                <a:latin typeface="Calibri"/>
                <a:ea typeface="Calibri"/>
                <a:cs typeface="Calibri"/>
                <a:sym typeface="Calibri"/>
              </a:rPr>
              <a:t>kon gusto mo, magpantalon ka kag mag kamisa dentro para makasaka sa entablado</a:t>
            </a:r>
            <a:r>
              <a:rPr b="0" i="0" lang="en-PH" sz="930" u="none" strike="noStrike">
                <a:solidFill>
                  <a:schemeClr val="dk1"/>
                </a:solidFill>
                <a:latin typeface="Calibri"/>
                <a:ea typeface="Calibri"/>
                <a:cs typeface="Calibri"/>
                <a:sym typeface="Calibri"/>
              </a:rPr>
              <a:t>” (if that is what you want, you have to wear pants and </a:t>
            </a:r>
            <a:r>
              <a:rPr b="0" i="1" lang="en-PH" sz="930" u="none" strike="noStrike">
                <a:solidFill>
                  <a:schemeClr val="dk1"/>
                </a:solidFill>
                <a:latin typeface="Calibri"/>
                <a:ea typeface="Calibri"/>
                <a:cs typeface="Calibri"/>
                <a:sym typeface="Calibri"/>
              </a:rPr>
              <a:t>kamisa dentro</a:t>
            </a:r>
            <a:r>
              <a:rPr b="0" i="0" lang="en-PH" sz="930" u="none" strike="noStrike">
                <a:solidFill>
                  <a:schemeClr val="dk1"/>
                </a:solidFill>
                <a:latin typeface="Calibri"/>
                <a:ea typeface="Calibri"/>
                <a:cs typeface="Calibri"/>
                <a:sym typeface="Calibri"/>
              </a:rPr>
              <a:t>). </a:t>
            </a:r>
            <a:endParaRPr/>
          </a:p>
          <a:p>
            <a:pPr indent="0" lvl="0" marL="0" rtl="0" algn="l">
              <a:lnSpc>
                <a:spcPct val="80000"/>
              </a:lnSpc>
              <a:spcBef>
                <a:spcPts val="0"/>
              </a:spcBef>
              <a:spcAft>
                <a:spcPts val="0"/>
              </a:spcAft>
              <a:buNone/>
            </a:pPr>
            <a:r>
              <a:rPr b="0" i="0" lang="en-PH" sz="930" u="none" strike="noStrike">
                <a:solidFill>
                  <a:schemeClr val="dk1"/>
                </a:solidFill>
                <a:latin typeface="Calibri"/>
                <a:ea typeface="Calibri"/>
                <a:cs typeface="Calibri"/>
                <a:sym typeface="Calibri"/>
              </a:rPr>
              <a:t>She wrote her first </a:t>
            </a:r>
            <a:r>
              <a:rPr b="0" i="1" lang="en-PH" sz="930" u="none" strike="noStrike">
                <a:solidFill>
                  <a:schemeClr val="dk1"/>
                </a:solidFill>
                <a:latin typeface="Calibri"/>
                <a:ea typeface="Calibri"/>
                <a:cs typeface="Calibri"/>
                <a:sym typeface="Calibri"/>
              </a:rPr>
              <a:t>corrido, </a:t>
            </a:r>
            <a:r>
              <a:rPr b="0" i="0" lang="en-PH" sz="930" u="none" strike="noStrike">
                <a:solidFill>
                  <a:schemeClr val="dk1"/>
                </a:solidFill>
                <a:latin typeface="Calibri"/>
                <a:ea typeface="Calibri"/>
                <a:cs typeface="Calibri"/>
                <a:sym typeface="Calibri"/>
              </a:rPr>
              <a:t>“Padre Juan and Beata Maria” at the age of ten. Her passion for writings grew each day. She wrote more </a:t>
            </a:r>
            <a:r>
              <a:rPr b="0" i="1" lang="en-PH" sz="930" u="none" strike="noStrike">
                <a:solidFill>
                  <a:schemeClr val="dk1"/>
                </a:solidFill>
                <a:latin typeface="Calibri"/>
                <a:ea typeface="Calibri"/>
                <a:cs typeface="Calibri"/>
                <a:sym typeface="Calibri"/>
              </a:rPr>
              <a:t>corridos </a:t>
            </a:r>
            <a:r>
              <a:rPr b="0" i="0" lang="en-PH" sz="930" u="none" strike="noStrike">
                <a:solidFill>
                  <a:schemeClr val="dk1"/>
                </a:solidFill>
                <a:latin typeface="Calibri"/>
                <a:ea typeface="Calibri"/>
                <a:cs typeface="Calibri"/>
                <a:sym typeface="Calibri"/>
              </a:rPr>
              <a:t>that were later on printed by La Editorial Publishing House and sold to the public. At sixteen, she wrote her first novel, “</a:t>
            </a:r>
            <a:r>
              <a:rPr b="0" i="1" lang="en-PH" sz="930" u="none" strike="noStrike">
                <a:solidFill>
                  <a:schemeClr val="dk1"/>
                </a:solidFill>
                <a:latin typeface="Calibri"/>
                <a:ea typeface="Calibri"/>
                <a:cs typeface="Calibri"/>
                <a:sym typeface="Calibri"/>
              </a:rPr>
              <a:t>Ang Mga Tunok Sang Isa Ka Bulak” </a:t>
            </a:r>
            <a:r>
              <a:rPr b="0" i="0" lang="en-PH" sz="930" u="none" strike="noStrike">
                <a:solidFill>
                  <a:schemeClr val="dk1"/>
                </a:solidFill>
                <a:latin typeface="Calibri"/>
                <a:ea typeface="Calibri"/>
                <a:cs typeface="Calibri"/>
                <a:sym typeface="Calibri"/>
              </a:rPr>
              <a:t>(The Thorns of a Flower). She went on to become the most prolific woman writer in Hiligaynon. Consequently, she obtained recognition from different institutions. Some of these awards are: Papal Award by Pope John XXIII on December 10, 1962, First Republic Cultural Heritage Award for Literature in Malacanang Palace on June 12, 1969, Hiyas Award by Iloilo Cultural Foundation Board of Trustees on May 27, 1975, General Emilio Jacinto Pingkian Award for vernacular writing g at the Himlayang Pilipino at Tandang Sora, Quezon City on December 15, 1976 and </a:t>
            </a:r>
            <a:r>
              <a:rPr b="0" i="1" lang="en-PH" sz="930" u="none" strike="noStrike">
                <a:solidFill>
                  <a:schemeClr val="dk1"/>
                </a:solidFill>
                <a:latin typeface="Calibri"/>
                <a:ea typeface="Calibri"/>
                <a:cs typeface="Calibri"/>
                <a:sym typeface="Calibri"/>
              </a:rPr>
              <a:t>Gawad Likhaan </a:t>
            </a:r>
            <a:r>
              <a:rPr b="0" i="0" lang="en-PH" sz="930" u="none" strike="noStrike">
                <a:solidFill>
                  <a:schemeClr val="dk1"/>
                </a:solidFill>
                <a:latin typeface="Calibri"/>
                <a:ea typeface="Calibri"/>
                <a:cs typeface="Calibri"/>
                <a:sym typeface="Calibri"/>
              </a:rPr>
              <a:t>from the UP Creative Writing Center in Diliman, Quezon City in April 1991. When she died on September 14, 1978 at the age of 87, she left a total of 66 volumes (with one unfinished volume) of 24 novels, long poems, dramas, historical epic, translations, meditations, short stories, her autobiography, a bibliography of her works and other literary pieces. Twenty novels, however, were burned inside the Archbishop’s Palace, which is a stone’s throw away from her house in Commission Civil Street, Jaro, Iloilo during World War II. Her extant works have been copyrighted and kept at the National Library, the University of the Philippines and the Syracuse and Yale Universities in the United States. Copies of her works were also donated to several universities in Iloilo City. Her memorabilia consisting of her works, paintings of local artists, figurines and other personal effects is stored in her house, a heritage site which is under the care of Ms. Ofelia Jalandoni. As her living kin and sole heir, Ofelia was instrumental in donating funds for preserving, enhancing and disseminating West Visayas history and culture as well as providing a scholarship to U.P. Visayas in order to perpetuate the ideals of Magdalena Jalandoni through the study of her life and works. </a:t>
            </a:r>
            <a:endParaRPr/>
          </a:p>
          <a:p>
            <a:pPr indent="0" lvl="0" marL="0" rtl="0" algn="l">
              <a:lnSpc>
                <a:spcPct val="80000"/>
              </a:lnSpc>
              <a:spcBef>
                <a:spcPts val="0"/>
              </a:spcBef>
              <a:spcAft>
                <a:spcPts val="0"/>
              </a:spcAft>
              <a:buNone/>
            </a:pPr>
            <a:r>
              <a:rPr b="1" i="0" lang="en-PH" sz="930" u="none" strike="noStrike">
                <a:solidFill>
                  <a:schemeClr val="dk1"/>
                </a:solidFill>
                <a:latin typeface="Calibri"/>
                <a:ea typeface="Calibri"/>
                <a:cs typeface="Calibri"/>
                <a:sym typeface="Calibri"/>
              </a:rPr>
              <a:t>Source: </a:t>
            </a:r>
            <a:endParaRPr b="0" i="0" sz="930" u="none" strike="noStrike">
              <a:solidFill>
                <a:schemeClr val="dk1"/>
              </a:solidFill>
              <a:latin typeface="Calibri"/>
              <a:ea typeface="Calibri"/>
              <a:cs typeface="Calibri"/>
              <a:sym typeface="Calibri"/>
            </a:endParaRPr>
          </a:p>
          <a:p>
            <a:pPr indent="0" lvl="0" marL="0" rtl="0" algn="l">
              <a:lnSpc>
                <a:spcPct val="80000"/>
              </a:lnSpc>
              <a:spcBef>
                <a:spcPts val="0"/>
              </a:spcBef>
              <a:spcAft>
                <a:spcPts val="0"/>
              </a:spcAft>
              <a:buNone/>
            </a:pPr>
            <a:r>
              <a:rPr b="0" i="0" lang="en-PH" sz="930" u="none" strike="noStrike">
                <a:solidFill>
                  <a:schemeClr val="dk1"/>
                </a:solidFill>
                <a:latin typeface="Calibri"/>
                <a:ea typeface="Calibri"/>
                <a:cs typeface="Calibri"/>
                <a:sym typeface="Calibri"/>
              </a:rPr>
              <a:t>Torio, Tita S. and Rosario H. Asung (2011). “Unsung, Unwritten, Unrecognized: The Women of </a:t>
            </a:r>
            <a:endParaRPr/>
          </a:p>
          <a:p>
            <a:pPr indent="0" lvl="0" marL="0" rtl="0" algn="l">
              <a:lnSpc>
                <a:spcPct val="80000"/>
              </a:lnSpc>
              <a:spcBef>
                <a:spcPts val="0"/>
              </a:spcBef>
              <a:spcAft>
                <a:spcPts val="0"/>
              </a:spcAft>
              <a:buNone/>
            </a:pPr>
            <a:r>
              <a:rPr b="0" i="0" lang="en-PH" sz="930" u="none" strike="noStrike">
                <a:solidFill>
                  <a:schemeClr val="dk1"/>
                </a:solidFill>
                <a:latin typeface="Calibri"/>
                <a:ea typeface="Calibri"/>
                <a:cs typeface="Calibri"/>
                <a:sym typeface="Calibri"/>
              </a:rPr>
              <a:t>Panay.” Unpublished A Research Report, University of the Philippine Visayas, Iloilo City. </a:t>
            </a:r>
            <a:endParaRPr/>
          </a:p>
          <a:p>
            <a:pPr indent="0" lvl="0" marL="0" rtl="0" algn="l">
              <a:lnSpc>
                <a:spcPct val="80000"/>
              </a:lnSpc>
              <a:spcBef>
                <a:spcPts val="0"/>
              </a:spcBef>
              <a:spcAft>
                <a:spcPts val="0"/>
              </a:spcAft>
              <a:buNone/>
            </a:pPr>
            <a:r>
              <a:rPr b="1" i="0" lang="en-PH" sz="930" u="none" strike="noStrike">
                <a:solidFill>
                  <a:schemeClr val="dk1"/>
                </a:solidFill>
                <a:latin typeface="Calibri"/>
                <a:ea typeface="Calibri"/>
                <a:cs typeface="Calibri"/>
                <a:sym typeface="Calibri"/>
              </a:rPr>
              <a:t>Photo taken from : </a:t>
            </a:r>
            <a:r>
              <a:rPr b="0" i="0" lang="en-PH" sz="930" u="none" strike="noStrike">
                <a:solidFill>
                  <a:schemeClr val="dk1"/>
                </a:solidFill>
                <a:latin typeface="Calibri"/>
                <a:ea typeface="Calibri"/>
                <a:cs typeface="Calibri"/>
                <a:sym typeface="Calibri"/>
              </a:rPr>
              <a:t>https://lh4.googleusercontent.com/pPE1clGMmI8/AAAAAAAAAAI/AAAAAAAAAFU/_Yp4YVVeqrU/photo.jpg </a:t>
            </a:r>
            <a:endParaRPr sz="930"/>
          </a:p>
        </p:txBody>
      </p:sp>
      <p:sp>
        <p:nvSpPr>
          <p:cNvPr id="1699" name="Google Shape;1699;p19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5" name="Shape 1705"/>
        <p:cNvGrpSpPr/>
        <p:nvPr/>
      </p:nvGrpSpPr>
      <p:grpSpPr>
        <a:xfrm>
          <a:off x="0" y="0"/>
          <a:ext cx="0" cy="0"/>
          <a:chOff x="0" y="0"/>
          <a:chExt cx="0" cy="0"/>
        </a:xfrm>
      </p:grpSpPr>
      <p:sp>
        <p:nvSpPr>
          <p:cNvPr id="1706" name="Google Shape;1706;p19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7" name="Google Shape;1707;p19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4" name="Shape 1714"/>
        <p:cNvGrpSpPr/>
        <p:nvPr/>
      </p:nvGrpSpPr>
      <p:grpSpPr>
        <a:xfrm>
          <a:off x="0" y="0"/>
          <a:ext cx="0" cy="0"/>
          <a:chOff x="0" y="0"/>
          <a:chExt cx="0" cy="0"/>
        </a:xfrm>
      </p:grpSpPr>
      <p:sp>
        <p:nvSpPr>
          <p:cNvPr id="1715" name="Google Shape;1715;g1780498dc85_0_871: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16" name="Google Shape;1716;g1780498dc85_0_871: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lt1"/>
              </a:buClr>
              <a:buSzPts val="1300"/>
              <a:buFont typeface="Calibri"/>
              <a:buNone/>
            </a:pPr>
            <a:r>
              <a:t/>
            </a:r>
            <a:endParaRPr/>
          </a:p>
        </p:txBody>
      </p:sp>
      <p:sp>
        <p:nvSpPr>
          <p:cNvPr id="1717" name="Google Shape;1717;g1780498dc85_0_871: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lt1"/>
              </a:buClr>
              <a:buSzPts val="1300"/>
              <a:buFont typeface="Calibri"/>
              <a:buNone/>
            </a:pPr>
            <a:fld id="{00000000-1234-1234-1234-123412341234}" type="slidenum">
              <a:rPr lang="en-PH"/>
              <a:t>‹#›</a:t>
            </a:fld>
            <a:endParaRPr sz="1300"/>
          </a:p>
        </p:txBody>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1" name="Shape 1721"/>
        <p:cNvGrpSpPr/>
        <p:nvPr/>
      </p:nvGrpSpPr>
      <p:grpSpPr>
        <a:xfrm>
          <a:off x="0" y="0"/>
          <a:ext cx="0" cy="0"/>
          <a:chOff x="0" y="0"/>
          <a:chExt cx="0" cy="0"/>
        </a:xfrm>
      </p:grpSpPr>
      <p:sp>
        <p:nvSpPr>
          <p:cNvPr id="1722" name="Google Shape;1722;g1780498dc85_0_877: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3" name="Google Shape;1723;g1780498dc85_0_877: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spcBef>
                <a:spcPts val="0"/>
              </a:spcBef>
              <a:spcAft>
                <a:spcPts val="0"/>
              </a:spcAft>
              <a:buClr>
                <a:schemeClr val="dk1"/>
              </a:buClr>
              <a:buSzPts val="1100"/>
              <a:buFont typeface="Calibri"/>
              <a:buNone/>
            </a:pPr>
            <a:r>
              <a:t/>
            </a:r>
            <a:endParaRPr/>
          </a:p>
        </p:txBody>
      </p:sp>
      <p:sp>
        <p:nvSpPr>
          <p:cNvPr id="1724" name="Google Shape;1724;g1780498dc85_0_877: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8" name="Shape 1728"/>
        <p:cNvGrpSpPr/>
        <p:nvPr/>
      </p:nvGrpSpPr>
      <p:grpSpPr>
        <a:xfrm>
          <a:off x="0" y="0"/>
          <a:ext cx="0" cy="0"/>
          <a:chOff x="0" y="0"/>
          <a:chExt cx="0" cy="0"/>
        </a:xfrm>
      </p:grpSpPr>
      <p:sp>
        <p:nvSpPr>
          <p:cNvPr id="1729" name="Google Shape;1729;g1780498dc85_0_883: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30" name="Google Shape;1730;g1780498dc85_0_883: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31" name="Google Shape;1731;g1780498dc85_0_883: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6" name="Shape 1736"/>
        <p:cNvGrpSpPr/>
        <p:nvPr/>
      </p:nvGrpSpPr>
      <p:grpSpPr>
        <a:xfrm>
          <a:off x="0" y="0"/>
          <a:ext cx="0" cy="0"/>
          <a:chOff x="0" y="0"/>
          <a:chExt cx="0" cy="0"/>
        </a:xfrm>
      </p:grpSpPr>
      <p:sp>
        <p:nvSpPr>
          <p:cNvPr id="1737" name="Google Shape;1737;g1780498dc85_0_890: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38" name="Google Shape;1738;g1780498dc85_0_890: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39" name="Google Shape;1739;g1780498dc85_0_890: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2" name="Shape 1742"/>
        <p:cNvGrpSpPr/>
        <p:nvPr/>
      </p:nvGrpSpPr>
      <p:grpSpPr>
        <a:xfrm>
          <a:off x="0" y="0"/>
          <a:ext cx="0" cy="0"/>
          <a:chOff x="0" y="0"/>
          <a:chExt cx="0" cy="0"/>
        </a:xfrm>
      </p:grpSpPr>
      <p:sp>
        <p:nvSpPr>
          <p:cNvPr id="1743" name="Google Shape;1743;g1780498dc85_0_895: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44" name="Google Shape;1744;g1780498dc85_0_895: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45" name="Google Shape;1745;g1780498dc85_0_895: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0" name="Shape 1750"/>
        <p:cNvGrpSpPr/>
        <p:nvPr/>
      </p:nvGrpSpPr>
      <p:grpSpPr>
        <a:xfrm>
          <a:off x="0" y="0"/>
          <a:ext cx="0" cy="0"/>
          <a:chOff x="0" y="0"/>
          <a:chExt cx="0" cy="0"/>
        </a:xfrm>
      </p:grpSpPr>
      <p:sp>
        <p:nvSpPr>
          <p:cNvPr id="1751" name="Google Shape;1751;g1780498dc85_0_902: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52" name="Google Shape;1752;g1780498dc85_0_902: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53" name="Google Shape;1753;g1780498dc85_0_902: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8" name="Shape 1758"/>
        <p:cNvGrpSpPr/>
        <p:nvPr/>
      </p:nvGrpSpPr>
      <p:grpSpPr>
        <a:xfrm>
          <a:off x="0" y="0"/>
          <a:ext cx="0" cy="0"/>
          <a:chOff x="0" y="0"/>
          <a:chExt cx="0" cy="0"/>
        </a:xfrm>
      </p:grpSpPr>
      <p:sp>
        <p:nvSpPr>
          <p:cNvPr id="1759" name="Google Shape;1759;g1780498dc85_0_909: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60" name="Google Shape;1760;g1780498dc85_0_909: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61" name="Google Shape;1761;g1780498dc85_0_909: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6" name="Shape 1766"/>
        <p:cNvGrpSpPr/>
        <p:nvPr/>
      </p:nvGrpSpPr>
      <p:grpSpPr>
        <a:xfrm>
          <a:off x="0" y="0"/>
          <a:ext cx="0" cy="0"/>
          <a:chOff x="0" y="0"/>
          <a:chExt cx="0" cy="0"/>
        </a:xfrm>
      </p:grpSpPr>
      <p:sp>
        <p:nvSpPr>
          <p:cNvPr id="1767" name="Google Shape;1767;g1780498dc85_0_916: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68" name="Google Shape;1768;g1780498dc85_0_916: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69" name="Google Shape;1769;g1780498dc85_0_916: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1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3" name="Shape 1773"/>
        <p:cNvGrpSpPr/>
        <p:nvPr/>
      </p:nvGrpSpPr>
      <p:grpSpPr>
        <a:xfrm>
          <a:off x="0" y="0"/>
          <a:ext cx="0" cy="0"/>
          <a:chOff x="0" y="0"/>
          <a:chExt cx="0" cy="0"/>
        </a:xfrm>
      </p:grpSpPr>
      <p:sp>
        <p:nvSpPr>
          <p:cNvPr id="1774" name="Google Shape;1774;g1780498dc85_0_922: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75" name="Google Shape;1775;g1780498dc85_0_922: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776" name="Google Shape;1776;g1780498dc85_0_922: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dk1"/>
              </a:buClr>
              <a:buSzPts val="1300"/>
              <a:buFont typeface="Calibri"/>
              <a:buNone/>
            </a:pPr>
            <a:fld id="{00000000-1234-1234-1234-123412341234}" type="slidenum">
              <a:rPr lang="en-PH"/>
              <a:t>‹#›</a:t>
            </a:fld>
            <a:endParaRPr sz="1300"/>
          </a:p>
        </p:txBody>
      </p:sp>
    </p:spTree>
  </p:cSld>
  <p:clrMapOvr>
    <a:masterClrMapping/>
  </p:clrMapOvr>
</p:notes>
</file>

<file path=ppt/notesSlides/notesSlide1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g1780498dc85_0_929: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83" name="Google Shape;1783;g1780498dc85_0_929: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lt1"/>
              </a:buClr>
              <a:buSzPts val="1300"/>
              <a:buFont typeface="Calibri"/>
              <a:buNone/>
            </a:pPr>
            <a:r>
              <a:t/>
            </a:r>
            <a:endParaRPr/>
          </a:p>
        </p:txBody>
      </p:sp>
      <p:sp>
        <p:nvSpPr>
          <p:cNvPr id="1784" name="Google Shape;1784;g1780498dc85_0_929: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780498dc85_0_130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7" name="Google Shape;257;g1780498dc85_0_130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780498dc85_0_16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7" name="Google Shape;407;g1780498dc85_0_167: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8" name="Shape 1788"/>
        <p:cNvGrpSpPr/>
        <p:nvPr/>
      </p:nvGrpSpPr>
      <p:grpSpPr>
        <a:xfrm>
          <a:off x="0" y="0"/>
          <a:ext cx="0" cy="0"/>
          <a:chOff x="0" y="0"/>
          <a:chExt cx="0" cy="0"/>
        </a:xfrm>
      </p:grpSpPr>
      <p:sp>
        <p:nvSpPr>
          <p:cNvPr id="1789" name="Google Shape;1789;g1780498dc85_0_935: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700" u="none" cap="none" strike="noStrike">
              <a:solidFill>
                <a:srgbClr val="000000"/>
              </a:solidFill>
              <a:latin typeface="Arial"/>
              <a:ea typeface="Arial"/>
              <a:cs typeface="Arial"/>
              <a:sym typeface="Arial"/>
            </a:endParaRPr>
          </a:p>
        </p:txBody>
      </p:sp>
      <p:sp>
        <p:nvSpPr>
          <p:cNvPr id="1790" name="Google Shape;1790;g1780498dc85_0_935: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2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8" name="Shape 1798"/>
        <p:cNvGrpSpPr/>
        <p:nvPr/>
      </p:nvGrpSpPr>
      <p:grpSpPr>
        <a:xfrm>
          <a:off x="0" y="0"/>
          <a:ext cx="0" cy="0"/>
          <a:chOff x="0" y="0"/>
          <a:chExt cx="0" cy="0"/>
        </a:xfrm>
      </p:grpSpPr>
      <p:sp>
        <p:nvSpPr>
          <p:cNvPr id="1799" name="Google Shape;1799;g1780498dc85_0_944: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700" u="none" cap="none" strike="noStrike">
              <a:solidFill>
                <a:srgbClr val="000000"/>
              </a:solidFill>
              <a:latin typeface="Arial"/>
              <a:ea typeface="Arial"/>
              <a:cs typeface="Arial"/>
              <a:sym typeface="Arial"/>
            </a:endParaRPr>
          </a:p>
        </p:txBody>
      </p:sp>
      <p:sp>
        <p:nvSpPr>
          <p:cNvPr id="1800" name="Google Shape;1800;g1780498dc85_0_944: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2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6" name="Shape 1806"/>
        <p:cNvGrpSpPr/>
        <p:nvPr/>
      </p:nvGrpSpPr>
      <p:grpSpPr>
        <a:xfrm>
          <a:off x="0" y="0"/>
          <a:ext cx="0" cy="0"/>
          <a:chOff x="0" y="0"/>
          <a:chExt cx="0" cy="0"/>
        </a:xfrm>
      </p:grpSpPr>
      <p:sp>
        <p:nvSpPr>
          <p:cNvPr id="1807" name="Google Shape;1807;g1780498dc85_0_951: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08" name="Google Shape;1808;g1780498dc85_0_951: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lt1"/>
              </a:buClr>
              <a:buSzPts val="1300"/>
              <a:buFont typeface="Calibri"/>
              <a:buNone/>
            </a:pPr>
            <a:r>
              <a:rPr lang="en-PH"/>
              <a:t>Current Research Information System / Research Information Management System – to integrate with SAIR once latest version is stabilized</a:t>
            </a:r>
            <a:endParaRPr/>
          </a:p>
        </p:txBody>
      </p:sp>
      <p:sp>
        <p:nvSpPr>
          <p:cNvPr id="1809" name="Google Shape;1809;g1780498dc85_0_951: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lt1"/>
              </a:buClr>
              <a:buSzPts val="1300"/>
              <a:buFont typeface="Calibri"/>
              <a:buNone/>
            </a:pPr>
            <a:fld id="{00000000-1234-1234-1234-123412341234}" type="slidenum">
              <a:rPr lang="en-PH"/>
              <a:t>‹#›</a:t>
            </a:fld>
            <a:endParaRPr sz="1300"/>
          </a:p>
        </p:txBody>
      </p:sp>
    </p:spTree>
  </p:cSld>
  <p:clrMapOvr>
    <a:masterClrMapping/>
  </p:clrMapOvr>
</p:notes>
</file>

<file path=ppt/notesSlides/notesSlide2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3" name="Shape 1813"/>
        <p:cNvGrpSpPr/>
        <p:nvPr/>
      </p:nvGrpSpPr>
      <p:grpSpPr>
        <a:xfrm>
          <a:off x="0" y="0"/>
          <a:ext cx="0" cy="0"/>
          <a:chOff x="0" y="0"/>
          <a:chExt cx="0" cy="0"/>
        </a:xfrm>
      </p:grpSpPr>
      <p:sp>
        <p:nvSpPr>
          <p:cNvPr id="1814" name="Google Shape;1814;g1780498dc85_0_957: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15" name="Google Shape;1815;g1780498dc85_0_957: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rPr lang="en-PH"/>
              <a:t>Old CRIS</a:t>
            </a:r>
            <a:endParaRPr/>
          </a:p>
        </p:txBody>
      </p:sp>
      <p:sp>
        <p:nvSpPr>
          <p:cNvPr id="1816" name="Google Shape;1816;g1780498dc85_0_957: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dk1"/>
              </a:buClr>
              <a:buSzPts val="1300"/>
              <a:buFont typeface="Calibri"/>
              <a:buNone/>
            </a:pPr>
            <a:fld id="{00000000-1234-1234-1234-123412341234}" type="slidenum">
              <a:rPr lang="en-PH"/>
              <a:t>‹#›</a:t>
            </a:fld>
            <a:endParaRPr sz="1300"/>
          </a:p>
        </p:txBody>
      </p:sp>
    </p:spTree>
  </p:cSld>
  <p:clrMapOvr>
    <a:masterClrMapping/>
  </p:clrMapOvr>
</p:notes>
</file>

<file path=ppt/notesSlides/notesSlide2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1" name="Shape 1821"/>
        <p:cNvGrpSpPr/>
        <p:nvPr/>
      </p:nvGrpSpPr>
      <p:grpSpPr>
        <a:xfrm>
          <a:off x="0" y="0"/>
          <a:ext cx="0" cy="0"/>
          <a:chOff x="0" y="0"/>
          <a:chExt cx="0" cy="0"/>
        </a:xfrm>
      </p:grpSpPr>
      <p:sp>
        <p:nvSpPr>
          <p:cNvPr id="1822" name="Google Shape;1822;g1780498dc85_0_964: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23" name="Google Shape;1823;g1780498dc85_0_964: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rPr lang="en-PH"/>
              <a:t>CRIS integrated with Repository</a:t>
            </a:r>
            <a:endParaRPr/>
          </a:p>
        </p:txBody>
      </p:sp>
      <p:sp>
        <p:nvSpPr>
          <p:cNvPr id="1824" name="Google Shape;1824;g1780498dc85_0_964: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9" name="Shape 1829"/>
        <p:cNvGrpSpPr/>
        <p:nvPr/>
      </p:nvGrpSpPr>
      <p:grpSpPr>
        <a:xfrm>
          <a:off x="0" y="0"/>
          <a:ext cx="0" cy="0"/>
          <a:chOff x="0" y="0"/>
          <a:chExt cx="0" cy="0"/>
        </a:xfrm>
      </p:grpSpPr>
      <p:sp>
        <p:nvSpPr>
          <p:cNvPr id="1830" name="Google Shape;1830;g1780498dc85_0_971: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31" name="Google Shape;1831;g1780498dc85_0_971: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832" name="Google Shape;1832;g1780498dc85_0_971: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7" name="Shape 1837"/>
        <p:cNvGrpSpPr/>
        <p:nvPr/>
      </p:nvGrpSpPr>
      <p:grpSpPr>
        <a:xfrm>
          <a:off x="0" y="0"/>
          <a:ext cx="0" cy="0"/>
          <a:chOff x="0" y="0"/>
          <a:chExt cx="0" cy="0"/>
        </a:xfrm>
      </p:grpSpPr>
      <p:sp>
        <p:nvSpPr>
          <p:cNvPr id="1838" name="Google Shape;1838;g1780498dc85_0_978: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39" name="Google Shape;1839;g1780498dc85_0_978: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rPr lang="en-PH"/>
              <a:t>Sample of completed study linked to output publication and section</a:t>
            </a:r>
            <a:endParaRPr/>
          </a:p>
        </p:txBody>
      </p:sp>
      <p:sp>
        <p:nvSpPr>
          <p:cNvPr id="1840" name="Google Shape;1840;g1780498dc85_0_978: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5" name="Shape 1845"/>
        <p:cNvGrpSpPr/>
        <p:nvPr/>
      </p:nvGrpSpPr>
      <p:grpSpPr>
        <a:xfrm>
          <a:off x="0" y="0"/>
          <a:ext cx="0" cy="0"/>
          <a:chOff x="0" y="0"/>
          <a:chExt cx="0" cy="0"/>
        </a:xfrm>
      </p:grpSpPr>
      <p:sp>
        <p:nvSpPr>
          <p:cNvPr id="1846" name="Google Shape;1846;g1780498dc85_0_985: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47" name="Google Shape;1847;g1780498dc85_0_985: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rPr lang="en-PH"/>
              <a:t>Sample of researcher profile</a:t>
            </a:r>
            <a:endParaRPr/>
          </a:p>
        </p:txBody>
      </p:sp>
      <p:sp>
        <p:nvSpPr>
          <p:cNvPr id="1848" name="Google Shape;1848;g1780498dc85_0_985: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3" name="Shape 1853"/>
        <p:cNvGrpSpPr/>
        <p:nvPr/>
      </p:nvGrpSpPr>
      <p:grpSpPr>
        <a:xfrm>
          <a:off x="0" y="0"/>
          <a:ext cx="0" cy="0"/>
          <a:chOff x="0" y="0"/>
          <a:chExt cx="0" cy="0"/>
        </a:xfrm>
      </p:grpSpPr>
      <p:sp>
        <p:nvSpPr>
          <p:cNvPr id="1854" name="Google Shape;1854;g1780498dc85_0_992: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55" name="Google Shape;1855;g1780498dc85_0_992: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rPr lang="en-PH"/>
              <a:t>Sample of publication linked to a research study, Org unit linked to TVS because the author is from TVS but also linked to NFDS because the study was submitted under NFDS (with study code FD-01-F2019T)</a:t>
            </a:r>
            <a:endParaRPr/>
          </a:p>
        </p:txBody>
      </p:sp>
      <p:sp>
        <p:nvSpPr>
          <p:cNvPr id="1856" name="Google Shape;1856;g1780498dc85_0_992: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rgbClr val="000000"/>
              </a:buClr>
              <a:buSzPts val="1100"/>
              <a:buFont typeface="Arial"/>
              <a:buNone/>
            </a:pPr>
            <a:fld id="{00000000-1234-1234-1234-123412341234}" type="slidenum">
              <a:rPr lang="en-PH"/>
              <a:t>‹#›</a:t>
            </a:fld>
            <a:endParaRPr sz="1300"/>
          </a:p>
        </p:txBody>
      </p:sp>
    </p:spTree>
  </p:cSld>
  <p:clrMapOvr>
    <a:masterClrMapping/>
  </p:clrMapOvr>
</p:notes>
</file>

<file path=ppt/notesSlides/notesSlide2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1" name="Shape 1861"/>
        <p:cNvGrpSpPr/>
        <p:nvPr/>
      </p:nvGrpSpPr>
      <p:grpSpPr>
        <a:xfrm>
          <a:off x="0" y="0"/>
          <a:ext cx="0" cy="0"/>
          <a:chOff x="0" y="0"/>
          <a:chExt cx="0" cy="0"/>
        </a:xfrm>
      </p:grpSpPr>
      <p:sp>
        <p:nvSpPr>
          <p:cNvPr id="1862" name="Google Shape;1862;g1780498dc85_0_999: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3" name="Google Shape;1863;g1780498dc85_0_999: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rPr lang="en-PH"/>
              <a:t>"Open Notebook Science" was coined to represent a form of Open Science where the laboratory notebook is made public in as close to real time as possible.(</a:t>
            </a:r>
            <a:endParaRPr/>
          </a:p>
        </p:txBody>
      </p:sp>
      <p:sp>
        <p:nvSpPr>
          <p:cNvPr id="1864" name="Google Shape;1864;g1780498dc85_0_999:notes"/>
          <p:cNvSpPr txBox="1"/>
          <p:nvPr>
            <p:ph idx="12" type="sldNum"/>
          </p:nvPr>
        </p:nvSpPr>
        <p:spPr>
          <a:xfrm>
            <a:off x="3641825" y="8271631"/>
            <a:ext cx="2786100" cy="436800"/>
          </a:xfrm>
          <a:prstGeom prst="rect">
            <a:avLst/>
          </a:prstGeom>
          <a:noFill/>
          <a:ln>
            <a:noFill/>
          </a:ln>
        </p:spPr>
        <p:txBody>
          <a:bodyPr anchorCtr="0" anchor="b" bIns="43075" lIns="86175" spcFirstLastPara="1" rIns="86175" wrap="square" tIns="43075">
            <a:noAutofit/>
          </a:bodyPr>
          <a:lstStyle/>
          <a:p>
            <a:pPr indent="0" lvl="0" marL="0" rtl="0" algn="r">
              <a:spcBef>
                <a:spcPts val="0"/>
              </a:spcBef>
              <a:spcAft>
                <a:spcPts val="0"/>
              </a:spcAft>
              <a:buClr>
                <a:schemeClr val="dk1"/>
              </a:buClr>
              <a:buSzPts val="1200"/>
              <a:buFont typeface="Calibri"/>
              <a:buNone/>
            </a:pPr>
            <a:fld id="{00000000-1234-1234-1234-123412341234}" type="slidenum">
              <a:rPr lang="en-PH"/>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1780498dc85_0_174: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415" name="Google Shape;415;g1780498dc85_0_174: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9" name="Shape 1869"/>
        <p:cNvGrpSpPr/>
        <p:nvPr/>
      </p:nvGrpSpPr>
      <p:grpSpPr>
        <a:xfrm>
          <a:off x="0" y="0"/>
          <a:ext cx="0" cy="0"/>
          <a:chOff x="0" y="0"/>
          <a:chExt cx="0" cy="0"/>
        </a:xfrm>
      </p:grpSpPr>
      <p:sp>
        <p:nvSpPr>
          <p:cNvPr id="1870" name="Google Shape;1870;g1780498dc85_0_1006: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1871" name="Google Shape;1871;g1780498dc85_0_1006: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6" name="Shape 1876"/>
        <p:cNvGrpSpPr/>
        <p:nvPr/>
      </p:nvGrpSpPr>
      <p:grpSpPr>
        <a:xfrm>
          <a:off x="0" y="0"/>
          <a:ext cx="0" cy="0"/>
          <a:chOff x="0" y="0"/>
          <a:chExt cx="0" cy="0"/>
        </a:xfrm>
      </p:grpSpPr>
      <p:sp>
        <p:nvSpPr>
          <p:cNvPr id="1877" name="Google Shape;1877;g1780498dc85_0_1012: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878" name="Google Shape;1878;g1780498dc85_0_1012: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lnSpc>
                <a:spcPct val="100000"/>
              </a:lnSpc>
              <a:spcBef>
                <a:spcPts val="0"/>
              </a:spcBef>
              <a:spcAft>
                <a:spcPts val="0"/>
              </a:spcAft>
              <a:buClr>
                <a:schemeClr val="dk1"/>
              </a:buClr>
              <a:buSzPts val="1300"/>
              <a:buFont typeface="Calibri"/>
              <a:buNone/>
            </a:pPr>
            <a:r>
              <a:t/>
            </a:r>
            <a:endParaRPr/>
          </a:p>
        </p:txBody>
      </p:sp>
      <p:sp>
        <p:nvSpPr>
          <p:cNvPr id="1879" name="Google Shape;1879;g1780498dc85_0_1012: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dk1"/>
              </a:buClr>
              <a:buSzPts val="1300"/>
              <a:buFont typeface="Calibri"/>
              <a:buNone/>
            </a:pPr>
            <a:fld id="{00000000-1234-1234-1234-123412341234}" type="slidenum">
              <a:rPr lang="en-PH"/>
              <a:t>‹#›</a:t>
            </a:fld>
            <a:endParaRPr sz="1300"/>
          </a:p>
        </p:txBody>
      </p:sp>
    </p:spTree>
  </p:cSld>
  <p:clrMapOvr>
    <a:masterClrMapping/>
  </p:clrMapOvr>
</p:notes>
</file>

<file path=ppt/notesSlides/notesSlide2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3" name="Shape 1883"/>
        <p:cNvGrpSpPr/>
        <p:nvPr/>
      </p:nvGrpSpPr>
      <p:grpSpPr>
        <a:xfrm>
          <a:off x="0" y="0"/>
          <a:ext cx="0" cy="0"/>
          <a:chOff x="0" y="0"/>
          <a:chExt cx="0" cy="0"/>
        </a:xfrm>
      </p:grpSpPr>
      <p:sp>
        <p:nvSpPr>
          <p:cNvPr id="1884" name="Google Shape;1884;g1780498dc85_0_1018: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700" u="none" cap="none" strike="noStrike">
              <a:solidFill>
                <a:srgbClr val="000000"/>
              </a:solidFill>
              <a:latin typeface="Arial"/>
              <a:ea typeface="Arial"/>
              <a:cs typeface="Arial"/>
              <a:sym typeface="Arial"/>
            </a:endParaRPr>
          </a:p>
        </p:txBody>
      </p:sp>
      <p:sp>
        <p:nvSpPr>
          <p:cNvPr id="1885" name="Google Shape;1885;g1780498dc85_0_1018: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2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9" name="Shape 1889"/>
        <p:cNvGrpSpPr/>
        <p:nvPr/>
      </p:nvGrpSpPr>
      <p:grpSpPr>
        <a:xfrm>
          <a:off x="0" y="0"/>
          <a:ext cx="0" cy="0"/>
          <a:chOff x="0" y="0"/>
          <a:chExt cx="0" cy="0"/>
        </a:xfrm>
      </p:grpSpPr>
      <p:sp>
        <p:nvSpPr>
          <p:cNvPr id="1890" name="Google Shape;1890;g1780498dc85_0_1023: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700" u="none" cap="none" strike="noStrike">
              <a:solidFill>
                <a:srgbClr val="000000"/>
              </a:solidFill>
              <a:latin typeface="Arial"/>
              <a:ea typeface="Arial"/>
              <a:cs typeface="Arial"/>
              <a:sym typeface="Arial"/>
            </a:endParaRPr>
          </a:p>
        </p:txBody>
      </p:sp>
      <p:sp>
        <p:nvSpPr>
          <p:cNvPr id="1891" name="Google Shape;1891;g1780498dc85_0_1023: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Tree>
  </p:cSld>
  <p:clrMapOvr>
    <a:masterClrMapping/>
  </p:clrMapOvr>
</p:notes>
</file>

<file path=ppt/notesSlides/notesSlide2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5" name="Shape 1895"/>
        <p:cNvGrpSpPr/>
        <p:nvPr/>
      </p:nvGrpSpPr>
      <p:grpSpPr>
        <a:xfrm>
          <a:off x="0" y="0"/>
          <a:ext cx="0" cy="0"/>
          <a:chOff x="0" y="0"/>
          <a:chExt cx="0" cy="0"/>
        </a:xfrm>
      </p:grpSpPr>
      <p:sp>
        <p:nvSpPr>
          <p:cNvPr id="1896" name="Google Shape;1896;g1780498dc85_0_10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7" name="Google Shape;1897;g1780498dc85_0_102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2" name="Shape 1902"/>
        <p:cNvGrpSpPr/>
        <p:nvPr/>
      </p:nvGrpSpPr>
      <p:grpSpPr>
        <a:xfrm>
          <a:off x="0" y="0"/>
          <a:ext cx="0" cy="0"/>
          <a:chOff x="0" y="0"/>
          <a:chExt cx="0" cy="0"/>
        </a:xfrm>
      </p:grpSpPr>
      <p:sp>
        <p:nvSpPr>
          <p:cNvPr id="1903" name="Google Shape;1903;g1780498dc85_0_10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4" name="Google Shape;1904;g1780498dc85_0_1034: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9" name="Shape 1909"/>
        <p:cNvGrpSpPr/>
        <p:nvPr/>
      </p:nvGrpSpPr>
      <p:grpSpPr>
        <a:xfrm>
          <a:off x="0" y="0"/>
          <a:ext cx="0" cy="0"/>
          <a:chOff x="0" y="0"/>
          <a:chExt cx="0" cy="0"/>
        </a:xfrm>
      </p:grpSpPr>
      <p:sp>
        <p:nvSpPr>
          <p:cNvPr id="1910" name="Google Shape;1910;g1780498dc85_0_1040:notes"/>
          <p:cNvSpPr/>
          <p:nvPr>
            <p:ph idx="2" type="sldImg"/>
          </p:nvPr>
        </p:nvSpPr>
        <p:spPr>
          <a:xfrm>
            <a:off x="1110258" y="665238"/>
            <a:ext cx="4360800" cy="3323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911" name="Google Shape;1911;g1780498dc85_0_1040:notes"/>
          <p:cNvSpPr txBox="1"/>
          <p:nvPr>
            <p:ph idx="1" type="body"/>
          </p:nvPr>
        </p:nvSpPr>
        <p:spPr>
          <a:xfrm>
            <a:off x="658118" y="4209824"/>
            <a:ext cx="5265000" cy="3988200"/>
          </a:xfrm>
          <a:prstGeom prst="rect">
            <a:avLst/>
          </a:prstGeom>
          <a:noFill/>
          <a:ln>
            <a:noFill/>
          </a:ln>
        </p:spPr>
        <p:txBody>
          <a:bodyPr anchorCtr="0" anchor="t" bIns="43925" lIns="87875" spcFirstLastPara="1" rIns="87875" wrap="square" tIns="43925">
            <a:noAutofit/>
          </a:bodyPr>
          <a:lstStyle/>
          <a:p>
            <a:pPr indent="0" lvl="0" marL="0" rtl="0" algn="l">
              <a:spcBef>
                <a:spcPts val="0"/>
              </a:spcBef>
              <a:spcAft>
                <a:spcPts val="0"/>
              </a:spcAft>
              <a:buNone/>
            </a:pPr>
            <a:r>
              <a:t/>
            </a:r>
            <a:endParaRPr/>
          </a:p>
        </p:txBody>
      </p:sp>
      <p:sp>
        <p:nvSpPr>
          <p:cNvPr id="1912" name="Google Shape;1912;g1780498dc85_0_1040:notes"/>
          <p:cNvSpPr txBox="1"/>
          <p:nvPr>
            <p:ph idx="12" type="sldNum"/>
          </p:nvPr>
        </p:nvSpPr>
        <p:spPr>
          <a:xfrm>
            <a:off x="3727811" y="8418108"/>
            <a:ext cx="2851800" cy="443100"/>
          </a:xfrm>
          <a:prstGeom prst="rect">
            <a:avLst/>
          </a:prstGeom>
          <a:noFill/>
          <a:ln>
            <a:noFill/>
          </a:ln>
        </p:spPr>
        <p:txBody>
          <a:bodyPr anchorCtr="0" anchor="b" bIns="43925" lIns="87875" spcFirstLastPara="1" rIns="87875" wrap="square" tIns="43925">
            <a:noAutofit/>
          </a:bodyPr>
          <a:lstStyle/>
          <a:p>
            <a:pPr indent="0" lvl="0" marL="0" rtl="0" algn="r">
              <a:lnSpc>
                <a:spcPct val="100000"/>
              </a:lnSpc>
              <a:spcBef>
                <a:spcPts val="0"/>
              </a:spcBef>
              <a:spcAft>
                <a:spcPts val="0"/>
              </a:spcAft>
              <a:buClr>
                <a:schemeClr val="lt1"/>
              </a:buClr>
              <a:buSzPts val="1300"/>
              <a:buFont typeface="Calibri"/>
              <a:buNone/>
            </a:pPr>
            <a:fld id="{00000000-1234-1234-1234-123412341234}" type="slidenum">
              <a:rPr lang="en-PH"/>
              <a:t>‹#›</a:t>
            </a:fld>
            <a:endParaRPr sz="1300"/>
          </a:p>
        </p:txBody>
      </p:sp>
    </p:spTree>
  </p:cSld>
  <p:clrMapOvr>
    <a:masterClrMapping/>
  </p:clrMapOvr>
</p:notes>
</file>

<file path=ppt/notesSlides/notesSlide2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6" name="Shape 1916"/>
        <p:cNvGrpSpPr/>
        <p:nvPr/>
      </p:nvGrpSpPr>
      <p:grpSpPr>
        <a:xfrm>
          <a:off x="0" y="0"/>
          <a:ext cx="0" cy="0"/>
          <a:chOff x="0" y="0"/>
          <a:chExt cx="0" cy="0"/>
        </a:xfrm>
      </p:grpSpPr>
      <p:sp>
        <p:nvSpPr>
          <p:cNvPr id="1917" name="Google Shape;1917;g1780498dc85_0_10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8" name="Google Shape;1918;g1780498dc85_0_1046: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3" name="Shape 1923"/>
        <p:cNvGrpSpPr/>
        <p:nvPr/>
      </p:nvGrpSpPr>
      <p:grpSpPr>
        <a:xfrm>
          <a:off x="0" y="0"/>
          <a:ext cx="0" cy="0"/>
          <a:chOff x="0" y="0"/>
          <a:chExt cx="0" cy="0"/>
        </a:xfrm>
      </p:grpSpPr>
      <p:sp>
        <p:nvSpPr>
          <p:cNvPr id="1924" name="Google Shape;1924;g1780498dc85_0_10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5" name="Google Shape;1925;g1780498dc85_0_1052: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0" name="Shape 1930"/>
        <p:cNvGrpSpPr/>
        <p:nvPr/>
      </p:nvGrpSpPr>
      <p:grpSpPr>
        <a:xfrm>
          <a:off x="0" y="0"/>
          <a:ext cx="0" cy="0"/>
          <a:chOff x="0" y="0"/>
          <a:chExt cx="0" cy="0"/>
        </a:xfrm>
      </p:grpSpPr>
      <p:sp>
        <p:nvSpPr>
          <p:cNvPr id="1931" name="Google Shape;1931;g1780498dc85_0_10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2" name="Google Shape;1932;g1780498dc85_0_105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1780498dc85_0_180: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422" name="Google Shape;422;g1780498dc85_0_180: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7" name="Shape 1937"/>
        <p:cNvGrpSpPr/>
        <p:nvPr/>
      </p:nvGrpSpPr>
      <p:grpSpPr>
        <a:xfrm>
          <a:off x="0" y="0"/>
          <a:ext cx="0" cy="0"/>
          <a:chOff x="0" y="0"/>
          <a:chExt cx="0" cy="0"/>
        </a:xfrm>
      </p:grpSpPr>
      <p:sp>
        <p:nvSpPr>
          <p:cNvPr id="1938" name="Google Shape;1938;g1780498dc85_0_106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9" name="Google Shape;1939;g1780498dc85_0_1064: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5" name="Shape 1945"/>
        <p:cNvGrpSpPr/>
        <p:nvPr/>
      </p:nvGrpSpPr>
      <p:grpSpPr>
        <a:xfrm>
          <a:off x="0" y="0"/>
          <a:ext cx="0" cy="0"/>
          <a:chOff x="0" y="0"/>
          <a:chExt cx="0" cy="0"/>
        </a:xfrm>
      </p:grpSpPr>
      <p:sp>
        <p:nvSpPr>
          <p:cNvPr id="1946" name="Google Shape;1946;g1780498dc85_0_1071: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7" name="Google Shape;1947;g1780498dc85_0_1071:notes"/>
          <p:cNvSpPr txBox="1"/>
          <p:nvPr>
            <p:ph idx="1" type="body"/>
          </p:nvPr>
        </p:nvSpPr>
        <p:spPr>
          <a:xfrm>
            <a:off x="685800" y="4343400"/>
            <a:ext cx="5486400" cy="4114800"/>
          </a:xfrm>
          <a:prstGeom prst="rect">
            <a:avLst/>
          </a:prstGeom>
          <a:noFill/>
          <a:ln>
            <a:noFill/>
          </a:ln>
        </p:spPr>
        <p:txBody>
          <a:bodyPr anchorCtr="0" anchor="t" bIns="45550" lIns="91100" spcFirstLastPara="1" rIns="91100" wrap="square" tIns="45550">
            <a:noAutofit/>
          </a:bodyPr>
          <a:lstStyle/>
          <a:p>
            <a:pPr indent="0" lvl="0" marL="0" rtl="0" algn="l">
              <a:spcBef>
                <a:spcPts val="0"/>
              </a:spcBef>
              <a:spcAft>
                <a:spcPts val="0"/>
              </a:spcAft>
              <a:buNone/>
            </a:pPr>
            <a:r>
              <a:rPr b="0" i="0" lang="en-PH" sz="1100" u="none" strike="noStrike">
                <a:solidFill>
                  <a:schemeClr val="dk1"/>
                </a:solidFill>
                <a:latin typeface="Calibri"/>
                <a:ea typeface="Calibri"/>
                <a:cs typeface="Calibri"/>
                <a:sym typeface="Calibri"/>
              </a:rPr>
              <a:t>By adopting this Recommendation, UNESCO's Member States provided thé urgently</a:t>
            </a:r>
            <a:endParaRPr/>
          </a:p>
          <a:p>
            <a:pPr indent="0" lvl="0" marL="0" rtl="0" algn="l">
              <a:spcBef>
                <a:spcPts val="0"/>
              </a:spcBef>
              <a:spcAft>
                <a:spcPts val="0"/>
              </a:spcAft>
              <a:buNone/>
            </a:pPr>
            <a:r>
              <a:rPr b="0" i="0" lang="en-PH" sz="1100" u="none" strike="noStrike">
                <a:solidFill>
                  <a:schemeClr val="dk1"/>
                </a:solidFill>
                <a:latin typeface="Calibri"/>
                <a:ea typeface="Calibri"/>
                <a:cs typeface="Calibri"/>
                <a:sym typeface="Calibri"/>
              </a:rPr>
              <a:t>needed international normative framework for open science, and expressed their</a:t>
            </a:r>
            <a:endParaRPr/>
          </a:p>
          <a:p>
            <a:pPr indent="0" lvl="0" marL="0" rtl="0" algn="l">
              <a:spcBef>
                <a:spcPts val="0"/>
              </a:spcBef>
              <a:spcAft>
                <a:spcPts val="0"/>
              </a:spcAft>
              <a:buNone/>
            </a:pPr>
            <a:r>
              <a:rPr b="0" i="0" lang="en-PH" sz="1100" u="none" strike="noStrike">
                <a:solidFill>
                  <a:schemeClr val="dk1"/>
                </a:solidFill>
                <a:latin typeface="Calibri"/>
                <a:ea typeface="Calibri"/>
                <a:cs typeface="Calibri"/>
                <a:sym typeface="Calibri"/>
              </a:rPr>
              <a:t>common will to strengthen international scientific coopération, in seven areas of action:</a:t>
            </a:r>
            <a:endParaRPr/>
          </a:p>
        </p:txBody>
      </p:sp>
      <p:sp>
        <p:nvSpPr>
          <p:cNvPr id="1948" name="Google Shape;1948;g1780498dc85_0_1071:notes"/>
          <p:cNvSpPr txBox="1"/>
          <p:nvPr>
            <p:ph idx="12" type="sldNum"/>
          </p:nvPr>
        </p:nvSpPr>
        <p:spPr>
          <a:xfrm>
            <a:off x="3884613" y="8685213"/>
            <a:ext cx="2971800" cy="457200"/>
          </a:xfrm>
          <a:prstGeom prst="rect">
            <a:avLst/>
          </a:prstGeom>
          <a:noFill/>
          <a:ln>
            <a:noFill/>
          </a:ln>
        </p:spPr>
        <p:txBody>
          <a:bodyPr anchorCtr="0" anchor="b" bIns="45550" lIns="91100" spcFirstLastPara="1" rIns="91100" wrap="square" tIns="4555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3" name="Shape 1953"/>
        <p:cNvGrpSpPr/>
        <p:nvPr/>
      </p:nvGrpSpPr>
      <p:grpSpPr>
        <a:xfrm>
          <a:off x="0" y="0"/>
          <a:ext cx="0" cy="0"/>
          <a:chOff x="0" y="0"/>
          <a:chExt cx="0" cy="0"/>
        </a:xfrm>
      </p:grpSpPr>
      <p:sp>
        <p:nvSpPr>
          <p:cNvPr id="1954" name="Google Shape;1954;g1780498dc85_0_107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5" name="Google Shape;1955;g1780498dc85_0_107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9" name="Shape 1959"/>
        <p:cNvGrpSpPr/>
        <p:nvPr/>
      </p:nvGrpSpPr>
      <p:grpSpPr>
        <a:xfrm>
          <a:off x="0" y="0"/>
          <a:ext cx="0" cy="0"/>
          <a:chOff x="0" y="0"/>
          <a:chExt cx="0" cy="0"/>
        </a:xfrm>
      </p:grpSpPr>
      <p:sp>
        <p:nvSpPr>
          <p:cNvPr id="1960" name="Google Shape;1960;g1780498dc85_0_10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1" name="Google Shape;1961;g1780498dc85_0_108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6" name="Shape 1966"/>
        <p:cNvGrpSpPr/>
        <p:nvPr/>
      </p:nvGrpSpPr>
      <p:grpSpPr>
        <a:xfrm>
          <a:off x="0" y="0"/>
          <a:ext cx="0" cy="0"/>
          <a:chOff x="0" y="0"/>
          <a:chExt cx="0" cy="0"/>
        </a:xfrm>
      </p:grpSpPr>
      <p:sp>
        <p:nvSpPr>
          <p:cNvPr id="1967" name="Google Shape;1967;g1780498dc85_0_108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8" name="Google Shape;1968;g1780498dc85_0_1089: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3" name="Shape 1973"/>
        <p:cNvGrpSpPr/>
        <p:nvPr/>
      </p:nvGrpSpPr>
      <p:grpSpPr>
        <a:xfrm>
          <a:off x="0" y="0"/>
          <a:ext cx="0" cy="0"/>
          <a:chOff x="0" y="0"/>
          <a:chExt cx="0" cy="0"/>
        </a:xfrm>
      </p:grpSpPr>
      <p:sp>
        <p:nvSpPr>
          <p:cNvPr id="1974" name="Google Shape;1974;g1780498dc85_0_109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5" name="Google Shape;1975;g1780498dc85_0_1095: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0" name="Shape 1980"/>
        <p:cNvGrpSpPr/>
        <p:nvPr/>
      </p:nvGrpSpPr>
      <p:grpSpPr>
        <a:xfrm>
          <a:off x="0" y="0"/>
          <a:ext cx="0" cy="0"/>
          <a:chOff x="0" y="0"/>
          <a:chExt cx="0" cy="0"/>
        </a:xfrm>
      </p:grpSpPr>
      <p:sp>
        <p:nvSpPr>
          <p:cNvPr id="1981" name="Google Shape;1981;g1780498dc85_0_1101: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2" name="Google Shape;1982;g1780498dc85_0_1101:notes"/>
          <p:cNvSpPr txBox="1"/>
          <p:nvPr>
            <p:ph idx="1" type="body"/>
          </p:nvPr>
        </p:nvSpPr>
        <p:spPr>
          <a:xfrm>
            <a:off x="685800" y="4343400"/>
            <a:ext cx="5486400" cy="4114800"/>
          </a:xfrm>
          <a:prstGeom prst="rect">
            <a:avLst/>
          </a:prstGeom>
          <a:noFill/>
          <a:ln>
            <a:noFill/>
          </a:ln>
        </p:spPr>
        <p:txBody>
          <a:bodyPr anchorCtr="0" anchor="t" bIns="45550" lIns="91100" spcFirstLastPara="1" rIns="91100" wrap="square" tIns="45550">
            <a:noAutofit/>
          </a:bodyPr>
          <a:lstStyle/>
          <a:p>
            <a:pPr indent="0" lvl="0" marL="0" rtl="0" algn="l">
              <a:spcBef>
                <a:spcPts val="0"/>
              </a:spcBef>
              <a:spcAft>
                <a:spcPts val="0"/>
              </a:spcAft>
              <a:buNone/>
            </a:pPr>
            <a:r>
              <a:rPr lang="en-PH" sz="1100"/>
              <a:t>Librarians face challenging roles and responsibilities in the organizations with the storage, retrieval, and management of records or information </a:t>
            </a:r>
            <a:endParaRPr/>
          </a:p>
        </p:txBody>
      </p:sp>
      <p:sp>
        <p:nvSpPr>
          <p:cNvPr id="1983" name="Google Shape;1983;g1780498dc85_0_1101:notes"/>
          <p:cNvSpPr txBox="1"/>
          <p:nvPr>
            <p:ph idx="12" type="sldNum"/>
          </p:nvPr>
        </p:nvSpPr>
        <p:spPr>
          <a:xfrm>
            <a:off x="3884613" y="8685213"/>
            <a:ext cx="2971800" cy="457200"/>
          </a:xfrm>
          <a:prstGeom prst="rect">
            <a:avLst/>
          </a:prstGeom>
          <a:noFill/>
          <a:ln>
            <a:noFill/>
          </a:ln>
        </p:spPr>
        <p:txBody>
          <a:bodyPr anchorCtr="0" anchor="b" bIns="45550" lIns="91100" spcFirstLastPara="1" rIns="91100" wrap="square" tIns="4555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8" name="Shape 1988"/>
        <p:cNvGrpSpPr/>
        <p:nvPr/>
      </p:nvGrpSpPr>
      <p:grpSpPr>
        <a:xfrm>
          <a:off x="0" y="0"/>
          <a:ext cx="0" cy="0"/>
          <a:chOff x="0" y="0"/>
          <a:chExt cx="0" cy="0"/>
        </a:xfrm>
      </p:grpSpPr>
      <p:sp>
        <p:nvSpPr>
          <p:cNvPr id="1989" name="Google Shape;1989;g1780498dc85_0_110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0" name="Google Shape;1990;g1780498dc85_0_110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4" name="Shape 1994"/>
        <p:cNvGrpSpPr/>
        <p:nvPr/>
      </p:nvGrpSpPr>
      <p:grpSpPr>
        <a:xfrm>
          <a:off x="0" y="0"/>
          <a:ext cx="0" cy="0"/>
          <a:chOff x="0" y="0"/>
          <a:chExt cx="0" cy="0"/>
        </a:xfrm>
      </p:grpSpPr>
      <p:sp>
        <p:nvSpPr>
          <p:cNvPr id="1995" name="Google Shape;1995;g1780498dc85_0_11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6" name="Google Shape;1996;g1780498dc85_0_111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1" name="Shape 2001"/>
        <p:cNvGrpSpPr/>
        <p:nvPr/>
      </p:nvGrpSpPr>
      <p:grpSpPr>
        <a:xfrm>
          <a:off x="0" y="0"/>
          <a:ext cx="0" cy="0"/>
          <a:chOff x="0" y="0"/>
          <a:chExt cx="0" cy="0"/>
        </a:xfrm>
      </p:grpSpPr>
      <p:sp>
        <p:nvSpPr>
          <p:cNvPr id="2002" name="Google Shape;2002;g1780498dc85_0_1119: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3" name="Google Shape;2003;g1780498dc85_0_1119:notes"/>
          <p:cNvSpPr txBox="1"/>
          <p:nvPr>
            <p:ph idx="1" type="body"/>
          </p:nvPr>
        </p:nvSpPr>
        <p:spPr>
          <a:xfrm>
            <a:off x="685800" y="4343400"/>
            <a:ext cx="5486400" cy="4114800"/>
          </a:xfrm>
          <a:prstGeom prst="rect">
            <a:avLst/>
          </a:prstGeom>
          <a:noFill/>
          <a:ln>
            <a:noFill/>
          </a:ln>
        </p:spPr>
        <p:txBody>
          <a:bodyPr anchorCtr="0" anchor="t" bIns="45550" lIns="91100" spcFirstLastPara="1" rIns="91100" wrap="square" tIns="45550">
            <a:noAutofit/>
          </a:bodyPr>
          <a:lstStyle/>
          <a:p>
            <a:pPr indent="0" lvl="0" marL="0" rtl="0" algn="l">
              <a:spcBef>
                <a:spcPts val="0"/>
              </a:spcBef>
              <a:spcAft>
                <a:spcPts val="0"/>
              </a:spcAft>
              <a:buNone/>
            </a:pPr>
            <a:r>
              <a:rPr lang="en-PH"/>
              <a:t>Beyond these tactical implications, </a:t>
            </a:r>
            <a:endParaRPr/>
          </a:p>
        </p:txBody>
      </p:sp>
      <p:sp>
        <p:nvSpPr>
          <p:cNvPr id="2004" name="Google Shape;2004;g1780498dc85_0_1119:notes"/>
          <p:cNvSpPr txBox="1"/>
          <p:nvPr>
            <p:ph idx="12" type="sldNum"/>
          </p:nvPr>
        </p:nvSpPr>
        <p:spPr>
          <a:xfrm>
            <a:off x="3884613" y="8685213"/>
            <a:ext cx="2971800" cy="457200"/>
          </a:xfrm>
          <a:prstGeom prst="rect">
            <a:avLst/>
          </a:prstGeom>
          <a:noFill/>
          <a:ln>
            <a:noFill/>
          </a:ln>
        </p:spPr>
        <p:txBody>
          <a:bodyPr anchorCtr="0" anchor="b" bIns="45550" lIns="91100" spcFirstLastPara="1" rIns="91100" wrap="square" tIns="4555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780498dc85_0_186: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429" name="Google Shape;429;g1780498dc85_0_186: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9" name="Shape 2009"/>
        <p:cNvGrpSpPr/>
        <p:nvPr/>
      </p:nvGrpSpPr>
      <p:grpSpPr>
        <a:xfrm>
          <a:off x="0" y="0"/>
          <a:ext cx="0" cy="0"/>
          <a:chOff x="0" y="0"/>
          <a:chExt cx="0" cy="0"/>
        </a:xfrm>
      </p:grpSpPr>
      <p:sp>
        <p:nvSpPr>
          <p:cNvPr id="2010" name="Google Shape;2010;g1780498dc85_0_11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1" name="Google Shape;2011;g1780498dc85_0_1126: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5" name="Shape 2015"/>
        <p:cNvGrpSpPr/>
        <p:nvPr/>
      </p:nvGrpSpPr>
      <p:grpSpPr>
        <a:xfrm>
          <a:off x="0" y="0"/>
          <a:ext cx="0" cy="0"/>
          <a:chOff x="0" y="0"/>
          <a:chExt cx="0" cy="0"/>
        </a:xfrm>
      </p:grpSpPr>
      <p:sp>
        <p:nvSpPr>
          <p:cNvPr id="2016" name="Google Shape;2016;g1780498dc85_0_11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7" name="Google Shape;2017;g1780498dc85_0_1131: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2" name="Shape 2022"/>
        <p:cNvGrpSpPr/>
        <p:nvPr/>
      </p:nvGrpSpPr>
      <p:grpSpPr>
        <a:xfrm>
          <a:off x="0" y="0"/>
          <a:ext cx="0" cy="0"/>
          <a:chOff x="0" y="0"/>
          <a:chExt cx="0" cy="0"/>
        </a:xfrm>
      </p:grpSpPr>
      <p:sp>
        <p:nvSpPr>
          <p:cNvPr id="2023" name="Google Shape;2023;g1780498dc85_0_11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4" name="Google Shape;2024;g1780498dc85_0_1137: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9" name="Shape 2029"/>
        <p:cNvGrpSpPr/>
        <p:nvPr/>
      </p:nvGrpSpPr>
      <p:grpSpPr>
        <a:xfrm>
          <a:off x="0" y="0"/>
          <a:ext cx="0" cy="0"/>
          <a:chOff x="0" y="0"/>
          <a:chExt cx="0" cy="0"/>
        </a:xfrm>
      </p:grpSpPr>
      <p:sp>
        <p:nvSpPr>
          <p:cNvPr id="2030" name="Google Shape;2030;g1780498dc85_0_11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1" name="Google Shape;2031;g1780498dc85_0_114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5" name="Shape 2035"/>
        <p:cNvGrpSpPr/>
        <p:nvPr/>
      </p:nvGrpSpPr>
      <p:grpSpPr>
        <a:xfrm>
          <a:off x="0" y="0"/>
          <a:ext cx="0" cy="0"/>
          <a:chOff x="0" y="0"/>
          <a:chExt cx="0" cy="0"/>
        </a:xfrm>
      </p:grpSpPr>
      <p:sp>
        <p:nvSpPr>
          <p:cNvPr id="2036" name="Google Shape;2036;g1780498dc85_0_11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7" name="Google Shape;2037;g1780498dc85_0_114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1" name="Shape 2041"/>
        <p:cNvGrpSpPr/>
        <p:nvPr/>
      </p:nvGrpSpPr>
      <p:grpSpPr>
        <a:xfrm>
          <a:off x="0" y="0"/>
          <a:ext cx="0" cy="0"/>
          <a:chOff x="0" y="0"/>
          <a:chExt cx="0" cy="0"/>
        </a:xfrm>
      </p:grpSpPr>
      <p:sp>
        <p:nvSpPr>
          <p:cNvPr id="2042" name="Google Shape;2042;g1780498dc85_0_11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3" name="Google Shape;2043;g1780498dc85_0_115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7" name="Shape 2047"/>
        <p:cNvGrpSpPr/>
        <p:nvPr/>
      </p:nvGrpSpPr>
      <p:grpSpPr>
        <a:xfrm>
          <a:off x="0" y="0"/>
          <a:ext cx="0" cy="0"/>
          <a:chOff x="0" y="0"/>
          <a:chExt cx="0" cy="0"/>
        </a:xfrm>
      </p:grpSpPr>
      <p:sp>
        <p:nvSpPr>
          <p:cNvPr id="2048" name="Google Shape;2048;g1780498dc85_0_11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9" name="Google Shape;2049;g1780498dc85_0_115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3" name="Shape 2053"/>
        <p:cNvGrpSpPr/>
        <p:nvPr/>
      </p:nvGrpSpPr>
      <p:grpSpPr>
        <a:xfrm>
          <a:off x="0" y="0"/>
          <a:ext cx="0" cy="0"/>
          <a:chOff x="0" y="0"/>
          <a:chExt cx="0" cy="0"/>
        </a:xfrm>
      </p:grpSpPr>
      <p:sp>
        <p:nvSpPr>
          <p:cNvPr id="2054" name="Google Shape;2054;g1780498dc85_0_116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5" name="Google Shape;2055;g1780498dc85_0_116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9" name="Shape 2059"/>
        <p:cNvGrpSpPr/>
        <p:nvPr/>
      </p:nvGrpSpPr>
      <p:grpSpPr>
        <a:xfrm>
          <a:off x="0" y="0"/>
          <a:ext cx="0" cy="0"/>
          <a:chOff x="0" y="0"/>
          <a:chExt cx="0" cy="0"/>
        </a:xfrm>
      </p:grpSpPr>
      <p:sp>
        <p:nvSpPr>
          <p:cNvPr id="2060" name="Google Shape;2060;g1780498dc85_0_116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1" name="Google Shape;2061;g1780498dc85_0_116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5" name="Shape 2065"/>
        <p:cNvGrpSpPr/>
        <p:nvPr/>
      </p:nvGrpSpPr>
      <p:grpSpPr>
        <a:xfrm>
          <a:off x="0" y="0"/>
          <a:ext cx="0" cy="0"/>
          <a:chOff x="0" y="0"/>
          <a:chExt cx="0" cy="0"/>
        </a:xfrm>
      </p:grpSpPr>
      <p:sp>
        <p:nvSpPr>
          <p:cNvPr id="2066" name="Google Shape;2066;g1780498dc85_0_1173: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2067" name="Google Shape;2067;g1780498dc85_0_1173: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1780498dc85_0_193: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1780498dc85_0_1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8" name="Google Shape;438;g1780498dc85_0_19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2" name="Shape 2072"/>
        <p:cNvGrpSpPr/>
        <p:nvPr/>
      </p:nvGrpSpPr>
      <p:grpSpPr>
        <a:xfrm>
          <a:off x="0" y="0"/>
          <a:ext cx="0" cy="0"/>
          <a:chOff x="0" y="0"/>
          <a:chExt cx="0" cy="0"/>
        </a:xfrm>
      </p:grpSpPr>
      <p:sp>
        <p:nvSpPr>
          <p:cNvPr id="2073" name="Google Shape;2073;g1780498dc85_0_1179:notes"/>
          <p:cNvSpPr txBox="1"/>
          <p:nvPr>
            <p:ph idx="1" type="body"/>
          </p:nvPr>
        </p:nvSpPr>
        <p:spPr>
          <a:xfrm>
            <a:off x="642938" y="4191000"/>
            <a:ext cx="5143500" cy="3429000"/>
          </a:xfrm>
          <a:prstGeom prst="rect">
            <a:avLst/>
          </a:prstGeom>
          <a:noFill/>
          <a:ln>
            <a:noFill/>
          </a:ln>
        </p:spPr>
        <p:txBody>
          <a:bodyPr anchorCtr="0" anchor="t" bIns="43075" lIns="86175" spcFirstLastPara="1" rIns="86175" wrap="square" tIns="43075">
            <a:noAutofit/>
          </a:bodyPr>
          <a:lstStyle/>
          <a:p>
            <a:pPr indent="0" lvl="0" marL="0" rtl="0" algn="l">
              <a:spcBef>
                <a:spcPts val="0"/>
              </a:spcBef>
              <a:spcAft>
                <a:spcPts val="0"/>
              </a:spcAft>
              <a:buClr>
                <a:schemeClr val="dk1"/>
              </a:buClr>
              <a:buSzPts val="1100"/>
              <a:buFont typeface="Calibri"/>
              <a:buNone/>
            </a:pPr>
            <a:r>
              <a:t/>
            </a:r>
            <a:endParaRPr/>
          </a:p>
        </p:txBody>
      </p:sp>
      <p:sp>
        <p:nvSpPr>
          <p:cNvPr id="2074" name="Google Shape;2074;g1780498dc85_0_1179:notes"/>
          <p:cNvSpPr/>
          <p:nvPr>
            <p:ph idx="2" type="sldImg"/>
          </p:nvPr>
        </p:nvSpPr>
        <p:spPr>
          <a:xfrm>
            <a:off x="1285875" y="1088571"/>
            <a:ext cx="3857700" cy="293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8" name="Shape 2078"/>
        <p:cNvGrpSpPr/>
        <p:nvPr/>
      </p:nvGrpSpPr>
      <p:grpSpPr>
        <a:xfrm>
          <a:off x="0" y="0"/>
          <a:ext cx="0" cy="0"/>
          <a:chOff x="0" y="0"/>
          <a:chExt cx="0" cy="0"/>
        </a:xfrm>
      </p:grpSpPr>
      <p:sp>
        <p:nvSpPr>
          <p:cNvPr id="2079" name="Google Shape;2079;p27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0" name="Google Shape;2080;p2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1780498dc85_0_200: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1780498dc85_0_20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6" name="Google Shape;446;g1780498dc85_0_20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1780498dc85_0_208: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1780498dc85_0_20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5" name="Google Shape;455;g1780498dc85_0_20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1785ffd5670_0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 name="Google Shape;463;g1785ffd5670_0_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4" name="Google Shape;464;g1785ffd5670_0_4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1785ffd5670_0_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1785ffd5670_0_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4" name="Google Shape;474;g1785ffd5670_0_6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 name="Google Shape;488;p4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489" name="Google Shape;489;p4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64" name="Google Shape;264;p5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65" name="Google Shape;265;p5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PH" sz="1200">
                <a:solidFill>
                  <a:schemeClr val="dk1"/>
                </a:solidFill>
                <a:latin typeface="Verdana"/>
                <a:ea typeface="Verdana"/>
                <a:cs typeface="Verdana"/>
                <a:sym typeface="Verdana"/>
              </a:rPr>
              <a:t>‹#›</a:t>
            </a:fld>
            <a:endParaRPr sz="1200">
              <a:solidFill>
                <a:schemeClr val="dk1"/>
              </a:solidFill>
              <a:latin typeface="Verdana"/>
              <a:ea typeface="Verdana"/>
              <a:cs typeface="Verdana"/>
              <a:sym typeface="Verdana"/>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1785ffd5670_0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1785ffd5670_0_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9" name="Google Shape;499;g1785ffd5670_0_1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5" name="Google Shape;50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14" name="Google Shape;514;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PH"/>
              <a:t>Philippines Development Plan (PDP) 2011-2016</a:t>
            </a:r>
            <a:endParaRPr/>
          </a:p>
        </p:txBody>
      </p:sp>
      <p:sp>
        <p:nvSpPr>
          <p:cNvPr id="515" name="Google Shape;515;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PH"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1" name="Google Shape;52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7" name="Google Shape;52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33" name="Google Shape;53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PH"/>
              <a:t>These contents must be made available online with the provision of easy access for all Filipino citizens.</a:t>
            </a:r>
            <a:endParaRPr/>
          </a:p>
          <a:p>
            <a:pPr indent="0" lvl="0" marL="0" rtl="0" algn="l">
              <a:spcBef>
                <a:spcPts val="0"/>
              </a:spcBef>
              <a:spcAft>
                <a:spcPts val="0"/>
              </a:spcAft>
              <a:buNone/>
            </a:pPr>
            <a:r>
              <a:rPr lang="en-PH"/>
              <a:t>To aid this endeavour, the establishment of local digital libraries, online libraries and resource centers should be taken into consideration.</a:t>
            </a:r>
            <a:endParaRPr/>
          </a:p>
          <a:p>
            <a:pPr indent="0" lvl="0" marL="0" rtl="0" algn="l">
              <a:spcBef>
                <a:spcPts val="0"/>
              </a:spcBef>
              <a:spcAft>
                <a:spcPts val="0"/>
              </a:spcAft>
              <a:buNone/>
            </a:pPr>
            <a:r>
              <a:rPr lang="en-PH"/>
              <a:t>Digital content that encompasses educational materials, national heritage collections, government information, research databases, and collections on literature, history, entertainment, etc. should be developed.</a:t>
            </a:r>
            <a:endParaRPr/>
          </a:p>
          <a:p>
            <a:pPr indent="0" lvl="0" marL="0" rtl="0" algn="l">
              <a:spcBef>
                <a:spcPts val="0"/>
              </a:spcBef>
              <a:spcAft>
                <a:spcPts val="0"/>
              </a:spcAft>
              <a:buNone/>
            </a:pPr>
            <a:r>
              <a:rPr lang="en-PH"/>
              <a:t>Resources in the various Philippines languages - particularly the eight (8) major languages must be encouraged and pursued (Diaz De Rivera, 2007). </a:t>
            </a:r>
            <a:endParaRPr/>
          </a:p>
          <a:p>
            <a:pPr indent="0" lvl="0" marL="0" rtl="0" algn="l">
              <a:spcBef>
                <a:spcPts val="0"/>
              </a:spcBef>
              <a:spcAft>
                <a:spcPts val="0"/>
              </a:spcAft>
              <a:buNone/>
            </a:pPr>
            <a:r>
              <a:t/>
            </a:r>
            <a:endParaRPr/>
          </a:p>
        </p:txBody>
      </p:sp>
      <p:sp>
        <p:nvSpPr>
          <p:cNvPr id="534" name="Google Shape;534;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PH"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0" name="Google Shape;54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6" name="Google Shape;546;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3" name="Google Shape;55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0" name="Google Shape;56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7" name="Google Shape;56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4" name="Google Shape;574;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1" name="Google Shape;581;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b="1" i="0" lang="en-PH" sz="570">
                <a:solidFill>
                  <a:schemeClr val="dk1"/>
                </a:solidFill>
                <a:latin typeface="Calibri"/>
                <a:ea typeface="Calibri"/>
                <a:cs typeface="Calibri"/>
                <a:sym typeface="Calibri"/>
              </a:rPr>
              <a:t>PH to Improve Telco Services to Meet “New Normal” Demands</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Posted on </a:t>
            </a:r>
            <a:r>
              <a:rPr b="0" i="0" lang="en-PH" sz="570" u="sng" strike="noStrike">
                <a:solidFill>
                  <a:schemeClr val="dk1"/>
                </a:solidFill>
                <a:latin typeface="Calibri"/>
                <a:ea typeface="Calibri"/>
                <a:cs typeface="Calibri"/>
                <a:sym typeface="Calibri"/>
                <a:hlinkClick r:id="rId2">
                  <a:extLst>
                    <a:ext uri="{A12FA001-AC4F-418D-AE19-62706E023703}">
                      <ahyp:hlinkClr val="tx"/>
                    </a:ext>
                  </a:extLst>
                </a:hlinkClick>
              </a:rPr>
              <a:t>July 2, 2020</a:t>
            </a:r>
            <a:endParaRPr b="0" i="0" sz="570">
              <a:solidFill>
                <a:schemeClr val="dk1"/>
              </a:solidFill>
              <a:latin typeface="Calibri"/>
              <a:ea typeface="Calibri"/>
              <a:cs typeface="Calibri"/>
              <a:sym typeface="Calibri"/>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To combat the unprecedented effects of the COVID-19 pandemic, the Department of Information and Communications Technology (DICT) continuously expands its efforts aimed at improving communications and connectivity services available to the public. Accelerating ICT infrastructure buildup, and improving telecommunications services are critical components of this agenda, as the need for Internet access surges due to social, economic and educational demands during the COVID-19 state of public health emergency.</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In a memorandum dated March 12, 2020, the DICT directed the National Telecommunications Commission (NTC) to monitor the compliance of all operating Mobile Network Operators (MNOs) and Internet Service Providers (ISPs) in providing ample bandwidth allocation, and availability of service and signal, based on their respective service level agreements. Pursuant to the said Memorandum, the NTC directed all MNOs and ISPs to submit their Business Continuity Plans detailing measures taken to ensure uninterrupted service and to address the increased demand for ICT services.</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In a report to the DICT on its current progress, DITO Telecommunity is on track for its March 2021 commercial launch. According to DITO, they reported the successful series of local and international test phone calls made, with the last of the first test calls made on 27 March 2020 – almost two (2) months earlier than the May 2020 milestone as stated in the Certificate of Public Convenience and Necessity (CPCN) granted to them by the government.</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DITO Telecommunity reported that the local calls made were with the five (5) regional subdivisions representing the five DITO vendors in the country, namely Huawei for North Luzon, Northern and Southern for the National Capital Region (NCR); ZTE for South Luzon and the Visayas; and Huaxin for Mindanao. Two (2) successful international phone calls had also been made, one to Hong Kong and another to Beijing China with China Telecom.</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“DITO has informed us that they have, in fact, begun limited user testing and have discussed their plans of expanding this within the next few months under the friendly user test. They have activated a significant number of sites wherein phone calls and connection to the internet are possible, and have put-up, in various stages of completion, a total of one thousand three hundred (1,300) towers on top of the Common Tower Agreements with Independent Tower Contractors they have secured.” DICT Secretary Gregorio B. Honasan II said.</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DITO Telecommunity also reported that the pandemic did cause a number of key infrastructure delays as they were approaching peak potential on the roll-out of DITO. Retired Major General Rodolfo Santiago, Chief Technology Officer of DITO, previously mentioned that DITO prepared for any eventuality by putting in place locally sourced materials needed for the roll-out, but as the situation evolved, even local industries had experienced difficulty in meeting their commitments due to COVID-19 pandemic and the Enhanced Community Quarantine (ECQ).</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Most of the scheduled material supplies from China such as fiber cables, DC containers, base stations, towers, and telecom ancillaries failed to arrive as scheduled causing delays in the roll-out. Despite these limitations, more than two hundred fifty (250) tower sites are now operational, integrated and on air, and interim network operation centers are in place to allow limited internet connection and phone calls. The hardest hit during the ECQ was the laying of domestic and submarine cables.</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In relation to the delay caused by the COVID-19 crisis, the NTC issued a resolution extending the July 2020 technical audit under the CPCN provisions. Under the current extension, DITO is given within six (6) months to deliver the commitments for the technical audit requirements- that is to provide a speed of 27 megabits per second to cover 37% percent of the population.</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DITO Chief Administrative Officer Atty. Adel Tamano stressed that only the technical audit schedule was moved.  DITO’s other commitments, such as the commercial launch this March 2021, will proceed as scheduled.</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With DITO’s plans of building its network underway, Telco giants PLDT and Globe are each strategizing ways to revamp and upscale their services to meet the growing demand for connectivity in the country.</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PLDT returned to the international bond market after 18 years and successfully raised 600 million U.S. dollars from the two-part issuance of the lowest coupon for a 10-year and 30-year offering. The orders reached 10.2 billion dollars or 17 times the amount sold—the largest orderbook size and oversubscription achieved by an issuer driven by institutional investors.</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The proceeds from the bond market will primarily serve to refinance PLDT’s existing debt obligations at lower interest rates until 2021, allowing the telco to boost spending for operational and revenue growth.</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Globe, for its part, is looking into building cell sites in public schools to ease the transition to blended learning and digital education as face-to-face classes are prohibited pursuant to social distancing measures of the Inter-agency Task Force (IATF).</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These private sector efforts, concurrent with the DICT’s strategic issuance of Department Circular (DC) No. 008, s. 2020, that provides for the guidelines on Shared Passive Telecommunications Tower Infrastructure (PTTIs), are expected to improve connectivity services and generate more economic opportunities across the country, in line with the President Duterte’s “Balik Probinsya Bagong Pag-Asa Program.”</a:t>
            </a:r>
            <a:endParaRPr/>
          </a:p>
          <a:p>
            <a:pPr indent="0" lvl="0" marL="0" rtl="0" algn="l">
              <a:lnSpc>
                <a:spcPct val="80000"/>
              </a:lnSpc>
              <a:spcBef>
                <a:spcPts val="0"/>
              </a:spcBef>
              <a:spcAft>
                <a:spcPts val="0"/>
              </a:spcAft>
              <a:buNone/>
            </a:pPr>
            <a:r>
              <a:rPr b="0" i="0" lang="en-PH" sz="570">
                <a:solidFill>
                  <a:schemeClr val="dk1"/>
                </a:solidFill>
                <a:latin typeface="Calibri"/>
                <a:ea typeface="Calibri"/>
                <a:cs typeface="Calibri"/>
                <a:sym typeface="Calibri"/>
              </a:rPr>
              <a:t>“The private telecommunications industry serves a major part in achieving the DICT’s vision of a ‘Digital Philippines’. The quality and coverage of the services they provide highly impact the overall ICT growth of the country,” DICT Secretary Gregorio B. Honasan II said. “The President stressed that the need for reliable Internet connectivity has never been more urgent, so we are accelerating and encouraging digital transformation for both the public and the private sectors to curb the effects of the pandemic on our country’s economy and the continued education of our youth,” he added.</a:t>
            </a:r>
            <a:endParaRPr/>
          </a:p>
          <a:p>
            <a:pPr indent="0" lvl="0" marL="0" rtl="0" algn="l">
              <a:lnSpc>
                <a:spcPct val="80000"/>
              </a:lnSpc>
              <a:spcBef>
                <a:spcPts val="0"/>
              </a:spcBef>
              <a:spcAft>
                <a:spcPts val="0"/>
              </a:spcAft>
              <a:buNone/>
            </a:pPr>
            <a:r>
              <a:t/>
            </a:r>
            <a:endParaRPr sz="570"/>
          </a:p>
        </p:txBody>
      </p:sp>
      <p:sp>
        <p:nvSpPr>
          <p:cNvPr id="582" name="Google Shape;582;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9" name="Google Shape;589;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6" name="Google Shape;59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2" name="Google Shape;60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1785ffd5670_0_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1785ffd5670_0_8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9" name="Google Shape;609;g1785ffd5670_0_8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7" name="Google Shape;617;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7" name="Google Shape;627;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4" name="Google Shape;63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1" name="Google Shape;64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8" name="Google Shape;648;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5" name="Google Shape;655;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2" name="Google Shape;662;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9" name="Google Shape;669;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6" name="Google Shape;676;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0" name="Google Shape;690;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7" name="Google Shape;697;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3" name="Google Shape;703;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7" name="Shape 707"/>
        <p:cNvGrpSpPr/>
        <p:nvPr/>
      </p:nvGrpSpPr>
      <p:grpSpPr>
        <a:xfrm>
          <a:off x="0" y="0"/>
          <a:ext cx="0" cy="0"/>
          <a:chOff x="0" y="0"/>
          <a:chExt cx="0" cy="0"/>
        </a:xfrm>
      </p:grpSpPr>
      <p:sp>
        <p:nvSpPr>
          <p:cNvPr id="708" name="Google Shape;708;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9" name="Google Shape;709;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5" name="Google Shape;715;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3" name="Google Shape;723;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7" name="Google Shape;737;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4" name="Google Shape;744;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0" name="Shape 750"/>
        <p:cNvGrpSpPr/>
        <p:nvPr/>
      </p:nvGrpSpPr>
      <p:grpSpPr>
        <a:xfrm>
          <a:off x="0" y="0"/>
          <a:ext cx="0" cy="0"/>
          <a:chOff x="0" y="0"/>
          <a:chExt cx="0" cy="0"/>
        </a:xfrm>
      </p:grpSpPr>
      <p:sp>
        <p:nvSpPr>
          <p:cNvPr id="751" name="Google Shape;751;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2" name="Google Shape;752;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0" name="Google Shape;760;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6" name="Google Shape;766;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p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2" name="Google Shape;772;p4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1200"/>
              <a:buFont typeface="Calibri"/>
              <a:buNone/>
            </a:pPr>
            <a:r>
              <a:rPr lang="en-PH" sz="1200"/>
              <a:t>The same experience happened to DOST</a:t>
            </a:r>
            <a:endParaRPr/>
          </a:p>
          <a:p>
            <a:pPr indent="0" lvl="0" marL="0" rtl="0" algn="l">
              <a:spcBef>
                <a:spcPts val="0"/>
              </a:spcBef>
              <a:spcAft>
                <a:spcPts val="0"/>
              </a:spcAft>
              <a:buNone/>
            </a:pPr>
            <a:r>
              <a:t/>
            </a:r>
            <a:endParaRPr/>
          </a:p>
        </p:txBody>
      </p:sp>
      <p:sp>
        <p:nvSpPr>
          <p:cNvPr id="773" name="Google Shape;773;p4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p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9" name="Google Shape;779;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p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3" name="Shape 783"/>
        <p:cNvGrpSpPr/>
        <p:nvPr/>
      </p:nvGrpSpPr>
      <p:grpSpPr>
        <a:xfrm>
          <a:off x="0" y="0"/>
          <a:ext cx="0" cy="0"/>
          <a:chOff x="0" y="0"/>
          <a:chExt cx="0" cy="0"/>
        </a:xfrm>
      </p:grpSpPr>
      <p:sp>
        <p:nvSpPr>
          <p:cNvPr id="784" name="Google Shape;784;p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5" name="Google Shape;785;p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0" name="Shape 790"/>
        <p:cNvGrpSpPr/>
        <p:nvPr/>
      </p:nvGrpSpPr>
      <p:grpSpPr>
        <a:xfrm>
          <a:off x="0" y="0"/>
          <a:ext cx="0" cy="0"/>
          <a:chOff x="0" y="0"/>
          <a:chExt cx="0" cy="0"/>
        </a:xfrm>
      </p:grpSpPr>
      <p:sp>
        <p:nvSpPr>
          <p:cNvPr id="791" name="Google Shape;791;p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2" name="Google Shape;792;p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p1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0" name="Google Shape;800;p1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7" name="Shape 807"/>
        <p:cNvGrpSpPr/>
        <p:nvPr/>
      </p:nvGrpSpPr>
      <p:grpSpPr>
        <a:xfrm>
          <a:off x="0" y="0"/>
          <a:ext cx="0" cy="0"/>
          <a:chOff x="0" y="0"/>
          <a:chExt cx="0" cy="0"/>
        </a:xfrm>
      </p:grpSpPr>
      <p:sp>
        <p:nvSpPr>
          <p:cNvPr id="808" name="Google Shape;808;g1780498dc85_0_13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09" name="Google Shape;809;g1780498dc85_0_13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0" name="Google Shape;810;g1780498dc85_0_133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p18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7" name="Google Shape;817;p1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p10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4" name="Google Shape;824;p10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9" name="Shape 829"/>
        <p:cNvGrpSpPr/>
        <p:nvPr/>
      </p:nvGrpSpPr>
      <p:grpSpPr>
        <a:xfrm>
          <a:off x="0" y="0"/>
          <a:ext cx="0" cy="0"/>
          <a:chOff x="0" y="0"/>
          <a:chExt cx="0" cy="0"/>
        </a:xfrm>
      </p:grpSpPr>
      <p:sp>
        <p:nvSpPr>
          <p:cNvPr id="830" name="Google Shape;830;p1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1" name="Google Shape;831;p1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7" name="Shape 837"/>
        <p:cNvGrpSpPr/>
        <p:nvPr/>
      </p:nvGrpSpPr>
      <p:grpSpPr>
        <a:xfrm>
          <a:off x="0" y="0"/>
          <a:ext cx="0" cy="0"/>
          <a:chOff x="0" y="0"/>
          <a:chExt cx="0" cy="0"/>
        </a:xfrm>
      </p:grpSpPr>
      <p:sp>
        <p:nvSpPr>
          <p:cNvPr id="838" name="Google Shape;838;p8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9" name="Google Shape;839;p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g1785ffd5670_0_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6" name="Google Shape;846;g1785ffd5670_0_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1" name="Shape 851"/>
        <p:cNvGrpSpPr/>
        <p:nvPr/>
      </p:nvGrpSpPr>
      <p:grpSpPr>
        <a:xfrm>
          <a:off x="0" y="0"/>
          <a:ext cx="0" cy="0"/>
          <a:chOff x="0" y="0"/>
          <a:chExt cx="0" cy="0"/>
        </a:xfrm>
      </p:grpSpPr>
      <p:sp>
        <p:nvSpPr>
          <p:cNvPr id="852" name="Google Shape;852;p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3" name="Google Shape;853;p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p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0" name="Google Shape;860;p4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lang="en-PH" sz="1110"/>
              <a:t>This paper utilized the case studies, site visit, reports, papers and publications on different digitization projects and digital / institutional repositories initiatives of selected special libraries, archives museums in the Philippines. Among these are the Ateneo Professional Schools Library (APSL), House of Representatives Archives and Museum (HPAM), Jorge B. Vargas Museum and Filipiniana Research Center, Lopez Memorial Library and Museum (LMLM), Lyceum of the Philippines University-Jose P. Laurel Digital Collection (LPU-JPLDC), Manila Observatory (MO) Library and Archives, Official Gazette Digitization Project, Southeast Asian Fisheries Development Center/Aquaculture Department (SEAFDEC/AQD) Library, University of the East-Ramon Magsaysay Memorial Medical Center Inc. (UERMMMCI), University of the Philippines Center of Ethnomusicology (UPCE) Library, and University of the Philippines-University Archives and Records Depository (UP-UARD) . Others special libraries and museums with digitization project and IR development has been reviewed and included. Literature review and visit to websites and portals of selected institutions were also conducted. The case studies, reports, papers and publications have been reviewed and summarized in this paper.</a:t>
            </a:r>
            <a:endParaRPr/>
          </a:p>
          <a:p>
            <a:pPr indent="0" lvl="0" marL="0" rtl="0" algn="l">
              <a:lnSpc>
                <a:spcPct val="80000"/>
              </a:lnSpc>
              <a:spcBef>
                <a:spcPts val="0"/>
              </a:spcBef>
              <a:spcAft>
                <a:spcPts val="0"/>
              </a:spcAft>
              <a:buNone/>
            </a:pPr>
            <a:r>
              <a:t/>
            </a:r>
            <a:endParaRPr sz="1110"/>
          </a:p>
          <a:p>
            <a:pPr indent="0" lvl="0" marL="0" rtl="0" algn="l">
              <a:lnSpc>
                <a:spcPct val="80000"/>
              </a:lnSpc>
              <a:spcBef>
                <a:spcPts val="0"/>
              </a:spcBef>
              <a:spcAft>
                <a:spcPts val="0"/>
              </a:spcAft>
              <a:buNone/>
            </a:pPr>
            <a:r>
              <a:rPr lang="en-PH" sz="1110"/>
              <a:t>Table 1 shows the types of material digitized by selected libraries, archives and museums in the Philippines. MO’s official publications, reports, letters and telegrams, drafts and raw data were digitized (Samaniego, 2012). The UPCE digitizes collections such as musical scores, field notes, and audio recordings (Amio, 2012). SEAFDEC/AQD digitizes mostly its in-house publications like books, handbooks, policy guidebooks, conference proceedings, extension manuals, institutional reports, annual reports, and newsletters (Alayon, 2012). The LMLM digitizes rare books, manuscripts, photographs, map and other Filipiniana holdings / collections (Mateo, 2012). The APSL (dela Torre, 2012) and UP-UARD digitize theses and dissertations. The Official Gazette digitization project uploads presidential speeches, reports, statements, press release, documents concerning its Institutional Memory (Espinoza, 2012).</a:t>
            </a:r>
            <a:endParaRPr/>
          </a:p>
          <a:p>
            <a:pPr indent="0" lvl="0" marL="0" rtl="0" algn="l">
              <a:lnSpc>
                <a:spcPct val="80000"/>
              </a:lnSpc>
              <a:spcBef>
                <a:spcPts val="0"/>
              </a:spcBef>
              <a:spcAft>
                <a:spcPts val="0"/>
              </a:spcAft>
              <a:buNone/>
            </a:pPr>
            <a:r>
              <a:rPr lang="en-PH" sz="1110"/>
              <a:t> </a:t>
            </a:r>
            <a:endParaRPr/>
          </a:p>
          <a:p>
            <a:pPr indent="0" lvl="0" marL="0" rtl="0" algn="l">
              <a:lnSpc>
                <a:spcPct val="80000"/>
              </a:lnSpc>
              <a:spcBef>
                <a:spcPts val="0"/>
              </a:spcBef>
              <a:spcAft>
                <a:spcPts val="0"/>
              </a:spcAft>
              <a:buNone/>
            </a:pPr>
            <a:r>
              <a:t/>
            </a:r>
            <a:endParaRPr sz="1110"/>
          </a:p>
        </p:txBody>
      </p:sp>
      <p:sp>
        <p:nvSpPr>
          <p:cNvPr id="861" name="Google Shape;861;p4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PH"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p6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7" name="Google Shape;867;p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4" name="Shape 874"/>
        <p:cNvGrpSpPr/>
        <p:nvPr/>
      </p:nvGrpSpPr>
      <p:grpSpPr>
        <a:xfrm>
          <a:off x="0" y="0"/>
          <a:ext cx="0" cy="0"/>
          <a:chOff x="0" y="0"/>
          <a:chExt cx="0" cy="0"/>
        </a:xfrm>
      </p:grpSpPr>
      <p:sp>
        <p:nvSpPr>
          <p:cNvPr id="875" name="Google Shape;875;p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6" name="Google Shape;876;p6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0" i="0" lang="en-PH" sz="1200">
                <a:solidFill>
                  <a:schemeClr val="dk1"/>
                </a:solidFill>
                <a:latin typeface="Calibri"/>
                <a:ea typeface="Calibri"/>
                <a:cs typeface="Calibri"/>
                <a:sym typeface="Calibri"/>
              </a:rPr>
              <a:t>The official archival agency of UP, the University Archieves and Records Depository (UARD) was established in 1974 and is located at the 3rd Floor of the UP Main Library. It contains University records of permanent value and permanent papers of University administrators, faculty, and alumni. Foremost of these are the official records of the Board of Regents, Executive Committee, University Council, administrative officials of the University, individual records such as the UP Gazette, UP Newsletter, Philippine Collegian, reports of comittees created by the University President and Board of Regents, memorabilia, plaques, trophies, pins, posters, photographs and theses and dissertations of the colleges</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On display at the Archives are conributions of the UP to the celebration of the Centennial of the Republic of the Philippines in 1989.</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The Archives maintains computerized indexes to the Philippine Collegian, UP Gazette, and the Minutes of the Meetings of the Board of Regents for easy retrieval by officials, students and researchers.</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The UARD is open Monday-Friday from 8am-12nn / 1pm-5pm, and Saturday 8am-12nn.</a:t>
            </a:r>
            <a:endParaRPr/>
          </a:p>
          <a:p>
            <a:pPr indent="0" lvl="0" marL="0" rtl="0" algn="l">
              <a:spcBef>
                <a:spcPts val="0"/>
              </a:spcBef>
              <a:spcAft>
                <a:spcPts val="0"/>
              </a:spcAft>
              <a:buNone/>
            </a:pPr>
            <a:r>
              <a:t/>
            </a:r>
            <a:endParaRPr/>
          </a:p>
        </p:txBody>
      </p:sp>
      <p:sp>
        <p:nvSpPr>
          <p:cNvPr id="877" name="Google Shape;877;p6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6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5" name="Google Shape;885;p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0" name="Shape 890"/>
        <p:cNvGrpSpPr/>
        <p:nvPr/>
      </p:nvGrpSpPr>
      <p:grpSpPr>
        <a:xfrm>
          <a:off x="0" y="0"/>
          <a:ext cx="0" cy="0"/>
          <a:chOff x="0" y="0"/>
          <a:chExt cx="0" cy="0"/>
        </a:xfrm>
      </p:grpSpPr>
      <p:sp>
        <p:nvSpPr>
          <p:cNvPr id="891" name="Google Shape;891;p6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2" name="Google Shape;892;p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p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0" name="Google Shape;900;p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p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8" name="Google Shape;908;p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3" name="Shape 913"/>
        <p:cNvGrpSpPr/>
        <p:nvPr/>
      </p:nvGrpSpPr>
      <p:grpSpPr>
        <a:xfrm>
          <a:off x="0" y="0"/>
          <a:ext cx="0" cy="0"/>
          <a:chOff x="0" y="0"/>
          <a:chExt cx="0" cy="0"/>
        </a:xfrm>
      </p:grpSpPr>
      <p:sp>
        <p:nvSpPr>
          <p:cNvPr id="914" name="Google Shape;914;p6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5" name="Google Shape;915;p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2" name="Google Shape;922;p6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1" i="0" lang="en-PH" sz="1200">
                <a:solidFill>
                  <a:schemeClr val="dk1"/>
                </a:solidFill>
                <a:latin typeface="Calibri"/>
                <a:ea typeface="Calibri"/>
                <a:cs typeface="Calibri"/>
                <a:sym typeface="Calibri"/>
              </a:rPr>
              <a:t>DAGITAB: Palihan sa Digital na Humanidades | Digital Humanities Workshop</a:t>
            </a:r>
            <a:br>
              <a:rPr b="0" i="0" lang="en-PH" sz="1200">
                <a:solidFill>
                  <a:schemeClr val="dk1"/>
                </a:solidFill>
                <a:latin typeface="Calibri"/>
                <a:ea typeface="Calibri"/>
                <a:cs typeface="Calibri"/>
                <a:sym typeface="Calibri"/>
              </a:rPr>
            </a:b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Some dept of euplanguagesDEL faculty and other faculty members in the field of Humanities and Social Sciences from the different CUs of the University of the Philippines took part in an intensive 5-day introductory course from July 15-19, 2019 at Microtel UP Technohub that provided an overview of Digital Humanities (DH) research and background for data management, construction, and analysis that will allow humanities scholars to explore a computational approach in their research. In this summer course, participants acquired basic skills necessary for DH research.</a:t>
            </a:r>
            <a:endParaRPr/>
          </a:p>
          <a:p>
            <a:pPr indent="0" lvl="0" marL="0" rtl="0" algn="l">
              <a:spcBef>
                <a:spcPts val="0"/>
              </a:spcBef>
              <a:spcAft>
                <a:spcPts val="0"/>
              </a:spcAft>
              <a:buNone/>
            </a:pPr>
            <a:r>
              <a:rPr b="0" i="0" lang="en-PH" sz="1200">
                <a:solidFill>
                  <a:schemeClr val="dk1"/>
                </a:solidFill>
                <a:latin typeface="Calibri"/>
                <a:ea typeface="Calibri"/>
                <a:cs typeface="Calibri"/>
                <a:sym typeface="Calibri"/>
              </a:rPr>
              <a:t>This workshop was organized and conducted by lecturers from the University of Antwerp and University of the Philippines Diliman and was funded by VLIRUOS.</a:t>
            </a:r>
            <a:endParaRPr/>
          </a:p>
        </p:txBody>
      </p:sp>
      <p:sp>
        <p:nvSpPr>
          <p:cNvPr id="923" name="Google Shape;923;p6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p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1" name="Google Shape;931;p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5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7" name="Shape 937"/>
        <p:cNvGrpSpPr/>
        <p:nvPr/>
      </p:nvGrpSpPr>
      <p:grpSpPr>
        <a:xfrm>
          <a:off x="0" y="0"/>
          <a:ext cx="0" cy="0"/>
          <a:chOff x="0" y="0"/>
          <a:chExt cx="0" cy="0"/>
        </a:xfrm>
      </p:grpSpPr>
      <p:sp>
        <p:nvSpPr>
          <p:cNvPr id="938" name="Google Shape;938;p7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9" name="Google Shape;939;p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5" name="Shape 945"/>
        <p:cNvGrpSpPr/>
        <p:nvPr/>
      </p:nvGrpSpPr>
      <p:grpSpPr>
        <a:xfrm>
          <a:off x="0" y="0"/>
          <a:ext cx="0" cy="0"/>
          <a:chOff x="0" y="0"/>
          <a:chExt cx="0" cy="0"/>
        </a:xfrm>
      </p:grpSpPr>
      <p:sp>
        <p:nvSpPr>
          <p:cNvPr id="946" name="Google Shape;946;p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7" name="Google Shape;947;p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p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5" name="Google Shape;955;p7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956" name="Google Shape;956;p7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p7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7" name="Google Shape;967;p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p7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5" name="Google Shape;975;p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0" name="Shape 980"/>
        <p:cNvGrpSpPr/>
        <p:nvPr/>
      </p:nvGrpSpPr>
      <p:grpSpPr>
        <a:xfrm>
          <a:off x="0" y="0"/>
          <a:ext cx="0" cy="0"/>
          <a:chOff x="0" y="0"/>
          <a:chExt cx="0" cy="0"/>
        </a:xfrm>
      </p:grpSpPr>
      <p:sp>
        <p:nvSpPr>
          <p:cNvPr id="981" name="Google Shape;981;p7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2" name="Google Shape;982;p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7" name="Shape 987"/>
        <p:cNvGrpSpPr/>
        <p:nvPr/>
      </p:nvGrpSpPr>
      <p:grpSpPr>
        <a:xfrm>
          <a:off x="0" y="0"/>
          <a:ext cx="0" cy="0"/>
          <a:chOff x="0" y="0"/>
          <a:chExt cx="0" cy="0"/>
        </a:xfrm>
      </p:grpSpPr>
      <p:sp>
        <p:nvSpPr>
          <p:cNvPr id="988" name="Google Shape;988;p7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9" name="Google Shape;989;p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p7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7" name="Google Shape;997;p7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PH" sz="1110"/>
              <a:t>From November, 2009, the project was able to digitize around 1530 open reels of Filipino music and 800 open reels of international sources, as well as 191 cassette tapes, which equates to around 2500 running hours of music .As of August 2012, the catalogue has already accumulated 2649 titles, with the steadfast expansion as the project is still going on. </a:t>
            </a:r>
            <a:endParaRPr/>
          </a:p>
          <a:p>
            <a:pPr indent="0" lvl="0" marL="0" rtl="0" algn="l">
              <a:lnSpc>
                <a:spcPct val="90000"/>
              </a:lnSpc>
              <a:spcBef>
                <a:spcPts val="0"/>
              </a:spcBef>
              <a:spcAft>
                <a:spcPts val="0"/>
              </a:spcAft>
              <a:buNone/>
            </a:pPr>
            <a:r>
              <a:t/>
            </a:r>
            <a:endParaRPr sz="1110"/>
          </a:p>
          <a:p>
            <a:pPr indent="0" lvl="0" marL="0" rtl="0" algn="l">
              <a:lnSpc>
                <a:spcPct val="90000"/>
              </a:lnSpc>
              <a:spcBef>
                <a:spcPts val="0"/>
              </a:spcBef>
              <a:spcAft>
                <a:spcPts val="0"/>
              </a:spcAft>
              <a:buNone/>
            </a:pPr>
            <a:r>
              <a:rPr lang="en-PH" sz="1110"/>
              <a:t>the new digital catalogue consist of such parameters as: data identification number (title accession number), old catalogue number , original format, digital format, location of the original data, electronic location, researcher, year, ethnic group, country of origin, meta data description, etc. This provided an efficient system to search online or at UPCE library by providing key words.</a:t>
            </a:r>
            <a:endParaRPr/>
          </a:p>
          <a:p>
            <a:pPr indent="0" lvl="0" marL="0" rtl="0" algn="l">
              <a:lnSpc>
                <a:spcPct val="90000"/>
              </a:lnSpc>
              <a:spcBef>
                <a:spcPts val="0"/>
              </a:spcBef>
              <a:spcAft>
                <a:spcPts val="0"/>
              </a:spcAft>
              <a:buNone/>
            </a:pPr>
            <a:r>
              <a:t/>
            </a:r>
            <a:endParaRPr sz="1110"/>
          </a:p>
          <a:p>
            <a:pPr indent="0" lvl="0" marL="0" rtl="0" algn="l">
              <a:lnSpc>
                <a:spcPct val="90000"/>
              </a:lnSpc>
              <a:spcBef>
                <a:spcPts val="0"/>
              </a:spcBef>
              <a:spcAft>
                <a:spcPts val="0"/>
              </a:spcAft>
              <a:buNone/>
            </a:pPr>
            <a:r>
              <a:rPr lang="en-PH" sz="1110"/>
              <a:t>Secondly, the Jose Maceda collection also consists of a vast amount of related ethnomusicological materials such as musical transcriptions, transcribed texts, photos, field notes, etc. </a:t>
            </a:r>
            <a:endParaRPr/>
          </a:p>
          <a:p>
            <a:pPr indent="0" lvl="0" marL="0" rtl="0" algn="l">
              <a:lnSpc>
                <a:spcPct val="90000"/>
              </a:lnSpc>
              <a:spcBef>
                <a:spcPts val="0"/>
              </a:spcBef>
              <a:spcAft>
                <a:spcPts val="0"/>
              </a:spcAft>
              <a:buNone/>
            </a:pPr>
            <a:r>
              <a:t/>
            </a:r>
            <a:endParaRPr sz="1110"/>
          </a:p>
          <a:p>
            <a:pPr indent="0" lvl="0" marL="0" rtl="0" algn="l">
              <a:lnSpc>
                <a:spcPct val="90000"/>
              </a:lnSpc>
              <a:spcBef>
                <a:spcPts val="0"/>
              </a:spcBef>
              <a:spcAft>
                <a:spcPts val="0"/>
              </a:spcAft>
              <a:buNone/>
            </a:pPr>
            <a:r>
              <a:rPr lang="en-PH" sz="1110"/>
              <a:t>The UPCE Collections Portal. The Collections Portal enable you, subject to the restrictions set forth herein, to browse the Collection catalog and view sample ASEANA Profiles Copyright © Goethe-Institut Alle Rechte vorbehalten www.goethe.de/indonesien D-41 Digital Content (catalogs, diagrams, scores, audio, video, documents, and images) on your devices, including but not limited to mobile devices, e-readers, and personal computers. Restrictions. You may not copy, rip, download, upload, reproduce, exhibit, present, transmit, distribute, broadcast, sell, rent, lease, transfer, or assign rights to the Digital Content or any portion of it except as expressly permitted by the Center. In addition, you may not remove any watermarks, labels, or other proprietary notices on or in the Digital Content. The copyright in all the Digital Content remains the property of their respective owners.</a:t>
            </a:r>
            <a:endParaRPr/>
          </a:p>
        </p:txBody>
      </p:sp>
      <p:sp>
        <p:nvSpPr>
          <p:cNvPr id="998" name="Google Shape;998;p7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7" name="Shape 1007"/>
        <p:cNvGrpSpPr/>
        <p:nvPr/>
      </p:nvGrpSpPr>
      <p:grpSpPr>
        <a:xfrm>
          <a:off x="0" y="0"/>
          <a:ext cx="0" cy="0"/>
          <a:chOff x="0" y="0"/>
          <a:chExt cx="0" cy="0"/>
        </a:xfrm>
      </p:grpSpPr>
      <p:sp>
        <p:nvSpPr>
          <p:cNvPr id="1008" name="Google Shape;1008;p7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9" name="Google Shape;1009;p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4" name="Shape 1014"/>
        <p:cNvGrpSpPr/>
        <p:nvPr/>
      </p:nvGrpSpPr>
      <p:grpSpPr>
        <a:xfrm>
          <a:off x="0" y="0"/>
          <a:ext cx="0" cy="0"/>
          <a:chOff x="0" y="0"/>
          <a:chExt cx="0" cy="0"/>
        </a:xfrm>
      </p:grpSpPr>
      <p:sp>
        <p:nvSpPr>
          <p:cNvPr id="1015" name="Google Shape;1015;g1780498dc85_0_13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16" name="Google Shape;1016;g1780498dc85_0_13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7" name="Google Shape;1017;g1780498dc85_0_131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PH"/>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C1C1C4"/>
            </a:gs>
            <a:gs pos="12000">
              <a:srgbClr val="C1C1C4"/>
            </a:gs>
            <a:gs pos="20000">
              <a:srgbClr val="BFBFC2"/>
            </a:gs>
            <a:gs pos="100000">
              <a:srgbClr val="28282A"/>
            </a:gs>
          </a:gsLst>
          <a:path path="circle">
            <a:fillToRect b="50%" l="50%" r="50%" t="50%"/>
          </a:path>
          <a:tileRect/>
        </a:gradFill>
      </p:bgPr>
    </p:bg>
    <p:spTree>
      <p:nvGrpSpPr>
        <p:cNvPr id="17" name="Shape 17"/>
        <p:cNvGrpSpPr/>
        <p:nvPr/>
      </p:nvGrpSpPr>
      <p:grpSpPr>
        <a:xfrm>
          <a:off x="0" y="0"/>
          <a:ext cx="0" cy="0"/>
          <a:chOff x="0" y="0"/>
          <a:chExt cx="0" cy="0"/>
        </a:xfrm>
      </p:grpSpPr>
      <p:sp>
        <p:nvSpPr>
          <p:cNvPr id="18" name="Google Shape;18;p276"/>
          <p:cNvSpPr/>
          <p:nvPr/>
        </p:nvSpPr>
        <p:spPr>
          <a:xfrm>
            <a:off x="0" y="0"/>
            <a:ext cx="9143999" cy="513543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9" name="Google Shape;19;p276"/>
          <p:cNvSpPr txBox="1"/>
          <p:nvPr>
            <p:ph type="ctrTitle"/>
          </p:nvPr>
        </p:nvSpPr>
        <p:spPr>
          <a:xfrm>
            <a:off x="685800" y="3355848"/>
            <a:ext cx="8077200" cy="1673352"/>
          </a:xfrm>
          <a:prstGeom prst="rect">
            <a:avLst/>
          </a:prstGeom>
          <a:noFill/>
          <a:ln>
            <a:noFill/>
          </a:ln>
        </p:spPr>
        <p:txBody>
          <a:bodyPr anchorCtr="0" anchor="t" bIns="0" lIns="91425" spcFirstLastPara="1" rIns="45700" wrap="square" tIns="0">
            <a:normAutofit/>
          </a:bodyPr>
          <a:lstStyle>
            <a:lvl1pPr lvl="0" algn="l">
              <a:spcBef>
                <a:spcPts val="0"/>
              </a:spcBef>
              <a:spcAft>
                <a:spcPts val="0"/>
              </a:spcAft>
              <a:buClr>
                <a:schemeClr val="accent1"/>
              </a:buClr>
              <a:buSzPts val="4700"/>
              <a:buFont typeface="Trebuchet MS"/>
              <a:buNone/>
              <a:defRPr b="1" sz="47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76"/>
          <p:cNvSpPr txBox="1"/>
          <p:nvPr>
            <p:ph idx="1" type="subTitle"/>
          </p:nvPr>
        </p:nvSpPr>
        <p:spPr>
          <a:xfrm>
            <a:off x="685800" y="1828800"/>
            <a:ext cx="8077200" cy="1499616"/>
          </a:xfrm>
          <a:prstGeom prst="rect">
            <a:avLst/>
          </a:prstGeom>
          <a:noFill/>
          <a:ln>
            <a:noFill/>
          </a:ln>
        </p:spPr>
        <p:txBody>
          <a:bodyPr anchorCtr="0" anchor="b" bIns="0" lIns="118850" spcFirstLastPara="1" rIns="45700" wrap="square" tIns="0">
            <a:normAutofit/>
          </a:bodyPr>
          <a:lstStyle>
            <a:lvl1pPr lvl="0" algn="l">
              <a:spcBef>
                <a:spcPts val="0"/>
              </a:spcBef>
              <a:spcAft>
                <a:spcPts val="0"/>
              </a:spcAft>
              <a:buSzPts val="1600"/>
              <a:buNone/>
              <a:defRPr sz="2000">
                <a:solidFill>
                  <a:srgbClr val="FFFFFF"/>
                </a:solidFill>
              </a:defRPr>
            </a:lvl1pPr>
            <a:lvl2pPr lvl="1" algn="ctr">
              <a:spcBef>
                <a:spcPts val="560"/>
              </a:spcBef>
              <a:spcAft>
                <a:spcPts val="0"/>
              </a:spcAft>
              <a:buSzPts val="2520"/>
              <a:buNone/>
              <a:defRPr>
                <a:solidFill>
                  <a:schemeClr val="lt1"/>
                </a:solidFill>
              </a:defRPr>
            </a:lvl2pPr>
            <a:lvl3pPr lvl="2" algn="ctr">
              <a:spcBef>
                <a:spcPts val="480"/>
              </a:spcBef>
              <a:spcAft>
                <a:spcPts val="0"/>
              </a:spcAft>
              <a:buSzPts val="2400"/>
              <a:buNone/>
              <a:defRPr>
                <a:solidFill>
                  <a:schemeClr val="lt1"/>
                </a:solidFill>
              </a:defRPr>
            </a:lvl3pPr>
            <a:lvl4pPr lvl="3" algn="ctr">
              <a:spcBef>
                <a:spcPts val="400"/>
              </a:spcBef>
              <a:spcAft>
                <a:spcPts val="0"/>
              </a:spcAft>
              <a:buSzPts val="2000"/>
              <a:buNone/>
              <a:defRPr>
                <a:solidFill>
                  <a:schemeClr val="lt1"/>
                </a:solidFill>
              </a:defRPr>
            </a:lvl4pPr>
            <a:lvl5pPr lvl="4" algn="ctr">
              <a:spcBef>
                <a:spcPts val="400"/>
              </a:spcBef>
              <a:spcAft>
                <a:spcPts val="0"/>
              </a:spcAft>
              <a:buSzPts val="2000"/>
              <a:buNone/>
              <a:defRPr>
                <a:solidFill>
                  <a:schemeClr val="lt1"/>
                </a:solidFill>
              </a:defRPr>
            </a:lvl5pPr>
            <a:lvl6pPr lvl="5" algn="ctr">
              <a:spcBef>
                <a:spcPts val="400"/>
              </a:spcBef>
              <a:spcAft>
                <a:spcPts val="0"/>
              </a:spcAft>
              <a:buSzPts val="2000"/>
              <a:buNone/>
              <a:defRPr>
                <a:solidFill>
                  <a:schemeClr val="lt1"/>
                </a:solidFill>
              </a:defRPr>
            </a:lvl6pPr>
            <a:lvl7pPr lvl="6" algn="ctr">
              <a:spcBef>
                <a:spcPts val="360"/>
              </a:spcBef>
              <a:spcAft>
                <a:spcPts val="0"/>
              </a:spcAft>
              <a:buSzPts val="1800"/>
              <a:buNone/>
              <a:defRPr>
                <a:solidFill>
                  <a:schemeClr val="lt1"/>
                </a:solidFill>
              </a:defRPr>
            </a:lvl7pPr>
            <a:lvl8pPr lvl="7" algn="ctr">
              <a:spcBef>
                <a:spcPts val="360"/>
              </a:spcBef>
              <a:spcAft>
                <a:spcPts val="0"/>
              </a:spcAft>
              <a:buSzPts val="1800"/>
              <a:buNone/>
              <a:defRPr>
                <a:solidFill>
                  <a:schemeClr val="lt1"/>
                </a:solidFill>
              </a:defRPr>
            </a:lvl8pPr>
            <a:lvl9pPr lvl="8" algn="ctr">
              <a:spcBef>
                <a:spcPts val="360"/>
              </a:spcBef>
              <a:spcAft>
                <a:spcPts val="0"/>
              </a:spcAft>
              <a:buSzPts val="1800"/>
              <a:buNone/>
              <a:defRPr>
                <a:solidFill>
                  <a:schemeClr val="lt1"/>
                </a:solidFill>
              </a:defRPr>
            </a:lvl9pPr>
          </a:lstStyle>
          <a:p/>
        </p:txBody>
      </p:sp>
      <p:sp>
        <p:nvSpPr>
          <p:cNvPr id="21" name="Google Shape;21;p276"/>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76"/>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76"/>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24" name="Google Shape;24;p276"/>
          <p:cNvSpPr/>
          <p:nvPr/>
        </p:nvSpPr>
        <p:spPr>
          <a:xfrm>
            <a:off x="0" y="5128334"/>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7" name="Shape 87"/>
        <p:cNvGrpSpPr/>
        <p:nvPr/>
      </p:nvGrpSpPr>
      <p:grpSpPr>
        <a:xfrm>
          <a:off x="0" y="0"/>
          <a:ext cx="0" cy="0"/>
          <a:chOff x="0" y="0"/>
          <a:chExt cx="0" cy="0"/>
        </a:xfrm>
      </p:grpSpPr>
      <p:sp>
        <p:nvSpPr>
          <p:cNvPr id="88" name="Google Shape;88;p284"/>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284"/>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84"/>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84"/>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2" name="Shape 92"/>
        <p:cNvGrpSpPr/>
        <p:nvPr/>
      </p:nvGrpSpPr>
      <p:grpSpPr>
        <a:xfrm>
          <a:off x="0" y="0"/>
          <a:ext cx="0" cy="0"/>
          <a:chOff x="0" y="0"/>
          <a:chExt cx="0" cy="0"/>
        </a:xfrm>
      </p:grpSpPr>
      <p:sp>
        <p:nvSpPr>
          <p:cNvPr id="93" name="Google Shape;93;p285"/>
          <p:cNvSpPr txBox="1"/>
          <p:nvPr>
            <p:ph type="title"/>
          </p:nvPr>
        </p:nvSpPr>
        <p:spPr>
          <a:xfrm>
            <a:off x="167838" y="152400"/>
            <a:ext cx="2523744" cy="978408"/>
          </a:xfrm>
          <a:prstGeom prst="rect">
            <a:avLst/>
          </a:prstGeom>
          <a:noFill/>
          <a:ln>
            <a:noFill/>
          </a:ln>
        </p:spPr>
        <p:txBody>
          <a:bodyPr anchorCtr="0" anchor="b" bIns="0" lIns="73150" spcFirstLastPara="1" rIns="45700" wrap="square" tIns="45700">
            <a:normAutofit/>
          </a:bodyPr>
          <a:lstStyle>
            <a:lvl1pPr lvl="0" algn="l">
              <a:spcBef>
                <a:spcPts val="0"/>
              </a:spcBef>
              <a:spcAft>
                <a:spcPts val="0"/>
              </a:spcAft>
              <a:buClr>
                <a:schemeClr val="accent1"/>
              </a:buClr>
              <a:buSzPts val="2000"/>
              <a:buFont typeface="Trebuchet MS"/>
              <a:buNone/>
              <a:defRPr b="0"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85"/>
          <p:cNvSpPr txBox="1"/>
          <p:nvPr>
            <p:ph idx="1" type="body"/>
          </p:nvPr>
        </p:nvSpPr>
        <p:spPr>
          <a:xfrm>
            <a:off x="3019377" y="1743133"/>
            <a:ext cx="5920641" cy="4558885"/>
          </a:xfrm>
          <a:prstGeom prst="rect">
            <a:avLst/>
          </a:prstGeom>
          <a:noFill/>
          <a:ln>
            <a:noFill/>
          </a:ln>
        </p:spPr>
        <p:txBody>
          <a:bodyPr anchorCtr="0" anchor="t" bIns="45700" lIns="54850" spcFirstLastPara="1" rIns="91425" wrap="square" tIns="91425">
            <a:normAutofit/>
          </a:bodyPr>
          <a:lstStyle>
            <a:lvl1pPr indent="-391160" lvl="0" marL="457200" algn="l">
              <a:spcBef>
                <a:spcPts val="0"/>
              </a:spcBef>
              <a:spcAft>
                <a:spcPts val="0"/>
              </a:spcAft>
              <a:buSzPts val="2560"/>
              <a:buChar char="◼"/>
              <a:defRPr sz="3200"/>
            </a:lvl1pPr>
            <a:lvl2pPr indent="-388619" lvl="1" marL="914400" algn="l">
              <a:spcBef>
                <a:spcPts val="560"/>
              </a:spcBef>
              <a:spcAft>
                <a:spcPts val="0"/>
              </a:spcAft>
              <a:buSzPts val="252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SzPts val="2000"/>
              <a:buChar char="●"/>
              <a:defRPr sz="2000"/>
            </a:lvl6pPr>
            <a:lvl7pPr indent="-355600" lvl="6" marL="3200400" algn="l">
              <a:spcBef>
                <a:spcPts val="400"/>
              </a:spcBef>
              <a:spcAft>
                <a:spcPts val="0"/>
              </a:spcAft>
              <a:buSzPts val="2000"/>
              <a:buChar char="●"/>
              <a:defRPr sz="2000"/>
            </a:lvl7pPr>
            <a:lvl8pPr indent="-355600" lvl="7" marL="3657600" algn="l">
              <a:spcBef>
                <a:spcPts val="400"/>
              </a:spcBef>
              <a:spcAft>
                <a:spcPts val="0"/>
              </a:spcAft>
              <a:buSzPts val="2000"/>
              <a:buChar char="●"/>
              <a:defRPr sz="2000"/>
            </a:lvl8pPr>
            <a:lvl9pPr indent="-355600" lvl="8" marL="4114800" algn="l">
              <a:spcBef>
                <a:spcPts val="400"/>
              </a:spcBef>
              <a:spcAft>
                <a:spcPts val="0"/>
              </a:spcAft>
              <a:buSzPts val="2000"/>
              <a:buChar char="●"/>
              <a:defRPr sz="2000"/>
            </a:lvl9pPr>
          </a:lstStyle>
          <a:p/>
        </p:txBody>
      </p:sp>
      <p:sp>
        <p:nvSpPr>
          <p:cNvPr id="95" name="Google Shape;95;p285"/>
          <p:cNvSpPr txBox="1"/>
          <p:nvPr>
            <p:ph idx="2" type="body"/>
          </p:nvPr>
        </p:nvSpPr>
        <p:spPr>
          <a:xfrm>
            <a:off x="167838" y="1730018"/>
            <a:ext cx="2468880" cy="4572000"/>
          </a:xfrm>
          <a:prstGeom prst="rect">
            <a:avLst/>
          </a:prstGeom>
          <a:noFill/>
          <a:ln>
            <a:noFill/>
          </a:ln>
        </p:spPr>
        <p:txBody>
          <a:bodyPr anchorCtr="0" anchor="t" bIns="45700" lIns="54850" spcFirstLastPara="1" rIns="91425" wrap="square" tIns="91425">
            <a:normAutofit/>
          </a:bodyPr>
          <a:lstStyle>
            <a:lvl1pPr indent="-228600" lvl="0" marL="457200" algn="l">
              <a:spcBef>
                <a:spcPts val="0"/>
              </a:spcBef>
              <a:spcAft>
                <a:spcPts val="0"/>
              </a:spcAft>
              <a:buSzPts val="1120"/>
              <a:buNone/>
              <a:defRPr sz="14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96" name="Google Shape;96;p285"/>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85"/>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285"/>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99" name="Google Shape;99;p285"/>
          <p:cNvSpPr/>
          <p:nvPr/>
        </p:nvSpPr>
        <p:spPr>
          <a:xfrm>
            <a:off x="2855737" y="0"/>
            <a:ext cx="45720" cy="1453896"/>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00" name="Google Shape;100;p285"/>
          <p:cNvSpPr/>
          <p:nvPr/>
        </p:nvSpPr>
        <p:spPr>
          <a:xfrm>
            <a:off x="2855737" y="0"/>
            <a:ext cx="45720" cy="1453896"/>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bg>
      <p:bgPr>
        <a:solidFill>
          <a:schemeClr val="lt2"/>
        </a:solidFill>
      </p:bgPr>
    </p:bg>
    <p:spTree>
      <p:nvGrpSpPr>
        <p:cNvPr id="101" name="Shape 101"/>
        <p:cNvGrpSpPr/>
        <p:nvPr/>
      </p:nvGrpSpPr>
      <p:grpSpPr>
        <a:xfrm>
          <a:off x="0" y="0"/>
          <a:ext cx="0" cy="0"/>
          <a:chOff x="0" y="0"/>
          <a:chExt cx="0" cy="0"/>
        </a:xfrm>
      </p:grpSpPr>
      <p:sp>
        <p:nvSpPr>
          <p:cNvPr id="102" name="Google Shape;102;p286"/>
          <p:cNvSpPr txBox="1"/>
          <p:nvPr>
            <p:ph type="title"/>
          </p:nvPr>
        </p:nvSpPr>
        <p:spPr>
          <a:xfrm>
            <a:off x="164592" y="155448"/>
            <a:ext cx="2525150" cy="978408"/>
          </a:xfrm>
          <a:prstGeom prst="rect">
            <a:avLst/>
          </a:prstGeom>
          <a:noFill/>
          <a:ln>
            <a:noFill/>
          </a:ln>
        </p:spPr>
        <p:txBody>
          <a:bodyPr anchorCtr="0" anchor="b" bIns="0" lIns="73150" spcFirstLastPara="1" rIns="45700" wrap="square" tIns="45700">
            <a:normAutofit/>
          </a:bodyPr>
          <a:lstStyle>
            <a:lvl1pPr lvl="0" algn="l">
              <a:spcBef>
                <a:spcPts val="0"/>
              </a:spcBef>
              <a:spcAft>
                <a:spcPts val="0"/>
              </a:spcAft>
              <a:buClr>
                <a:schemeClr val="accent1"/>
              </a:buClr>
              <a:buSzPts val="2000"/>
              <a:buFont typeface="Trebuchet MS"/>
              <a:buNone/>
              <a:defRPr b="0"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286"/>
          <p:cNvSpPr/>
          <p:nvPr>
            <p:ph idx="2" type="pic"/>
          </p:nvPr>
        </p:nvSpPr>
        <p:spPr>
          <a:xfrm>
            <a:off x="2903805" y="1484808"/>
            <a:ext cx="6247397" cy="5373192"/>
          </a:xfrm>
          <a:prstGeom prst="rect">
            <a:avLst/>
          </a:prstGeom>
          <a:solidFill>
            <a:srgbClr val="DFDFDF"/>
          </a:solidFill>
          <a:ln>
            <a:noFill/>
          </a:ln>
        </p:spPr>
      </p:sp>
      <p:sp>
        <p:nvSpPr>
          <p:cNvPr id="104" name="Google Shape;104;p286"/>
          <p:cNvSpPr txBox="1"/>
          <p:nvPr>
            <p:ph idx="1" type="body"/>
          </p:nvPr>
        </p:nvSpPr>
        <p:spPr>
          <a:xfrm>
            <a:off x="164592" y="1728216"/>
            <a:ext cx="2468880" cy="4572000"/>
          </a:xfrm>
          <a:prstGeom prst="rect">
            <a:avLst/>
          </a:prstGeom>
          <a:noFill/>
          <a:ln>
            <a:noFill/>
          </a:ln>
        </p:spPr>
        <p:txBody>
          <a:bodyPr anchorCtr="0" anchor="t" bIns="45700" lIns="54850" spcFirstLastPara="1" rIns="91425" wrap="square" tIns="91425">
            <a:normAutofit/>
          </a:bodyPr>
          <a:lstStyle>
            <a:lvl1pPr indent="-228600" lvl="0" marL="457200" algn="l">
              <a:spcBef>
                <a:spcPts val="0"/>
              </a:spcBef>
              <a:spcAft>
                <a:spcPts val="0"/>
              </a:spcAft>
              <a:buSzPts val="1120"/>
              <a:buNone/>
              <a:defRPr sz="14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105" name="Google Shape;105;p286"/>
          <p:cNvSpPr txBox="1"/>
          <p:nvPr>
            <p:ph idx="10" type="dt"/>
          </p:nvPr>
        </p:nvSpPr>
        <p:spPr>
          <a:xfrm>
            <a:off x="164592" y="1170432"/>
            <a:ext cx="2523744" cy="201168"/>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86"/>
          <p:cNvSpPr/>
          <p:nvPr/>
        </p:nvSpPr>
        <p:spPr>
          <a:xfrm>
            <a:off x="2855737" y="0"/>
            <a:ext cx="4572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07" name="Google Shape;107;p286"/>
          <p:cNvSpPr/>
          <p:nvPr/>
        </p:nvSpPr>
        <p:spPr>
          <a:xfrm>
            <a:off x="2855737" y="0"/>
            <a:ext cx="4572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08" name="Google Shape;108;p286"/>
          <p:cNvSpPr txBox="1"/>
          <p:nvPr>
            <p:ph idx="11" type="ftr"/>
          </p:nvPr>
        </p:nvSpPr>
        <p:spPr>
          <a:xfrm>
            <a:off x="3035808" y="1170432"/>
            <a:ext cx="5193792" cy="201168"/>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solidFill>
                  <a:srgbClr val="BABAB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86"/>
          <p:cNvSpPr txBox="1"/>
          <p:nvPr>
            <p:ph idx="12" type="sldNum"/>
          </p:nvPr>
        </p:nvSpPr>
        <p:spPr>
          <a:xfrm>
            <a:off x="8339328" y="1170432"/>
            <a:ext cx="733864" cy="201168"/>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0" name="Shape 110"/>
        <p:cNvGrpSpPr/>
        <p:nvPr/>
      </p:nvGrpSpPr>
      <p:grpSpPr>
        <a:xfrm>
          <a:off x="0" y="0"/>
          <a:ext cx="0" cy="0"/>
          <a:chOff x="0" y="0"/>
          <a:chExt cx="0" cy="0"/>
        </a:xfrm>
      </p:grpSpPr>
      <p:sp>
        <p:nvSpPr>
          <p:cNvPr id="111" name="Google Shape;111;p287"/>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287"/>
          <p:cNvSpPr txBox="1"/>
          <p:nvPr>
            <p:ph idx="1" type="body"/>
          </p:nvPr>
        </p:nvSpPr>
        <p:spPr>
          <a:xfrm rot="5400000">
            <a:off x="2259196" y="-26804"/>
            <a:ext cx="4625609" cy="8229600"/>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13" name="Google Shape;113;p287"/>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287"/>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287"/>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116" name="Shape 116"/>
        <p:cNvGrpSpPr/>
        <p:nvPr/>
      </p:nvGrpSpPr>
      <p:grpSpPr>
        <a:xfrm>
          <a:off x="0" y="0"/>
          <a:ext cx="0" cy="0"/>
          <a:chOff x="0" y="0"/>
          <a:chExt cx="0" cy="0"/>
        </a:xfrm>
      </p:grpSpPr>
      <p:sp>
        <p:nvSpPr>
          <p:cNvPr id="117" name="Google Shape;117;p288"/>
          <p:cNvSpPr/>
          <p:nvPr/>
        </p:nvSpPr>
        <p:spPr>
          <a:xfrm>
            <a:off x="6598920" y="0"/>
            <a:ext cx="45720" cy="6858000"/>
          </a:xfrm>
          <a:prstGeom prst="rect">
            <a:avLst/>
          </a:prstGeom>
          <a:solidFill>
            <a:srgbClr val="FFFFFF"/>
          </a:solidFill>
          <a:ln>
            <a:noFill/>
          </a:ln>
          <a:effectLst>
            <a:outerShdw blurRad="31750" rotWithShape="0" algn="tl" dir="108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18" name="Google Shape;118;p288"/>
          <p:cNvSpPr/>
          <p:nvPr/>
        </p:nvSpPr>
        <p:spPr>
          <a:xfrm>
            <a:off x="6647687" y="0"/>
            <a:ext cx="2514601" cy="68580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19" name="Google Shape;119;p288"/>
          <p:cNvSpPr txBox="1"/>
          <p:nvPr>
            <p:ph type="title"/>
          </p:nvPr>
        </p:nvSpPr>
        <p:spPr>
          <a:xfrm rot="5400000">
            <a:off x="4808538" y="2247903"/>
            <a:ext cx="5851525" cy="1905000"/>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288"/>
          <p:cNvSpPr txBox="1"/>
          <p:nvPr>
            <p:ph idx="1" type="body"/>
          </p:nvPr>
        </p:nvSpPr>
        <p:spPr>
          <a:xfrm rot="5400000">
            <a:off x="541338" y="220662"/>
            <a:ext cx="5851525" cy="6019800"/>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21" name="Google Shape;121;p288"/>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288"/>
          <p:cNvSpPr txBox="1"/>
          <p:nvPr>
            <p:ph idx="11" type="ftr"/>
          </p:nvPr>
        </p:nvSpPr>
        <p:spPr>
          <a:xfrm>
            <a:off x="2640597" y="6377459"/>
            <a:ext cx="3836404" cy="365125"/>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288"/>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132" name="Shape 132"/>
        <p:cNvGrpSpPr/>
        <p:nvPr/>
      </p:nvGrpSpPr>
      <p:grpSpPr>
        <a:xfrm>
          <a:off x="0" y="0"/>
          <a:ext cx="0" cy="0"/>
          <a:chOff x="0" y="0"/>
          <a:chExt cx="0" cy="0"/>
        </a:xfrm>
      </p:grpSpPr>
      <p:sp>
        <p:nvSpPr>
          <p:cNvPr id="133" name="Google Shape;133;g1780498dc85_0_1192"/>
          <p:cNvSpPr/>
          <p:nvPr/>
        </p:nvSpPr>
        <p:spPr>
          <a:xfrm>
            <a:off x="0" y="0"/>
            <a:ext cx="9144000" cy="51354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34" name="Google Shape;134;g1780498dc85_0_1192"/>
          <p:cNvSpPr txBox="1"/>
          <p:nvPr>
            <p:ph type="ctrTitle"/>
          </p:nvPr>
        </p:nvSpPr>
        <p:spPr>
          <a:xfrm>
            <a:off x="685800" y="3355848"/>
            <a:ext cx="8077200" cy="1673400"/>
          </a:xfrm>
          <a:prstGeom prst="rect">
            <a:avLst/>
          </a:prstGeom>
          <a:noFill/>
          <a:ln>
            <a:noFill/>
          </a:ln>
        </p:spPr>
        <p:txBody>
          <a:bodyPr anchorCtr="0" anchor="t" bIns="0" lIns="91425" spcFirstLastPara="1" rIns="45700" wrap="square" tIns="0">
            <a:normAutofit/>
          </a:bodyPr>
          <a:lstStyle>
            <a:lvl1pPr lvl="0" rtl="0" algn="l">
              <a:spcBef>
                <a:spcPts val="0"/>
              </a:spcBef>
              <a:spcAft>
                <a:spcPts val="0"/>
              </a:spcAft>
              <a:buClr>
                <a:schemeClr val="accent1"/>
              </a:buClr>
              <a:buSzPts val="4700"/>
              <a:buFont typeface="Trebuchet MS"/>
              <a:buNone/>
              <a:defRPr b="1" sz="47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5" name="Google Shape;135;g1780498dc85_0_1192"/>
          <p:cNvSpPr txBox="1"/>
          <p:nvPr>
            <p:ph idx="1" type="subTitle"/>
          </p:nvPr>
        </p:nvSpPr>
        <p:spPr>
          <a:xfrm>
            <a:off x="685800" y="1828800"/>
            <a:ext cx="8077200" cy="1499700"/>
          </a:xfrm>
          <a:prstGeom prst="rect">
            <a:avLst/>
          </a:prstGeom>
          <a:noFill/>
          <a:ln>
            <a:noFill/>
          </a:ln>
        </p:spPr>
        <p:txBody>
          <a:bodyPr anchorCtr="0" anchor="b" bIns="0" lIns="118850" spcFirstLastPara="1" rIns="45700" wrap="square" tIns="0">
            <a:normAutofit/>
          </a:bodyPr>
          <a:lstStyle>
            <a:lvl1pPr lvl="0" rtl="0" algn="l">
              <a:spcBef>
                <a:spcPts val="0"/>
              </a:spcBef>
              <a:spcAft>
                <a:spcPts val="0"/>
              </a:spcAft>
              <a:buSzPts val="1600"/>
              <a:buNone/>
              <a:defRPr sz="2000">
                <a:solidFill>
                  <a:srgbClr val="FFFFFF"/>
                </a:solidFill>
              </a:defRPr>
            </a:lvl1pPr>
            <a:lvl2pPr lvl="1" rtl="0" algn="ctr">
              <a:spcBef>
                <a:spcPts val="560"/>
              </a:spcBef>
              <a:spcAft>
                <a:spcPts val="0"/>
              </a:spcAft>
              <a:buSzPts val="2520"/>
              <a:buNone/>
              <a:defRPr>
                <a:solidFill>
                  <a:schemeClr val="lt1"/>
                </a:solidFill>
              </a:defRPr>
            </a:lvl2pPr>
            <a:lvl3pPr lvl="2" rtl="0" algn="ctr">
              <a:spcBef>
                <a:spcPts val="480"/>
              </a:spcBef>
              <a:spcAft>
                <a:spcPts val="0"/>
              </a:spcAft>
              <a:buSzPts val="2400"/>
              <a:buNone/>
              <a:defRPr>
                <a:solidFill>
                  <a:schemeClr val="lt1"/>
                </a:solidFill>
              </a:defRPr>
            </a:lvl3pPr>
            <a:lvl4pPr lvl="3" rtl="0" algn="ctr">
              <a:spcBef>
                <a:spcPts val="400"/>
              </a:spcBef>
              <a:spcAft>
                <a:spcPts val="0"/>
              </a:spcAft>
              <a:buSzPts val="2000"/>
              <a:buNone/>
              <a:defRPr>
                <a:solidFill>
                  <a:schemeClr val="lt1"/>
                </a:solidFill>
              </a:defRPr>
            </a:lvl4pPr>
            <a:lvl5pPr lvl="4" rtl="0" algn="ctr">
              <a:spcBef>
                <a:spcPts val="400"/>
              </a:spcBef>
              <a:spcAft>
                <a:spcPts val="0"/>
              </a:spcAft>
              <a:buSzPts val="2000"/>
              <a:buNone/>
              <a:defRPr>
                <a:solidFill>
                  <a:schemeClr val="lt1"/>
                </a:solidFill>
              </a:defRPr>
            </a:lvl5pPr>
            <a:lvl6pPr lvl="5" rtl="0" algn="ctr">
              <a:spcBef>
                <a:spcPts val="400"/>
              </a:spcBef>
              <a:spcAft>
                <a:spcPts val="0"/>
              </a:spcAft>
              <a:buSzPts val="2000"/>
              <a:buNone/>
              <a:defRPr>
                <a:solidFill>
                  <a:schemeClr val="lt1"/>
                </a:solidFill>
              </a:defRPr>
            </a:lvl6pPr>
            <a:lvl7pPr lvl="6" rtl="0" algn="ctr">
              <a:spcBef>
                <a:spcPts val="360"/>
              </a:spcBef>
              <a:spcAft>
                <a:spcPts val="0"/>
              </a:spcAft>
              <a:buSzPts val="1800"/>
              <a:buNone/>
              <a:defRPr>
                <a:solidFill>
                  <a:schemeClr val="lt1"/>
                </a:solidFill>
              </a:defRPr>
            </a:lvl7pPr>
            <a:lvl8pPr lvl="7" rtl="0" algn="ctr">
              <a:spcBef>
                <a:spcPts val="360"/>
              </a:spcBef>
              <a:spcAft>
                <a:spcPts val="0"/>
              </a:spcAft>
              <a:buSzPts val="1800"/>
              <a:buNone/>
              <a:defRPr>
                <a:solidFill>
                  <a:schemeClr val="lt1"/>
                </a:solidFill>
              </a:defRPr>
            </a:lvl8pPr>
            <a:lvl9pPr lvl="8" rtl="0" algn="ctr">
              <a:spcBef>
                <a:spcPts val="360"/>
              </a:spcBef>
              <a:spcAft>
                <a:spcPts val="0"/>
              </a:spcAft>
              <a:buSzPts val="1800"/>
              <a:buNone/>
              <a:defRPr>
                <a:solidFill>
                  <a:schemeClr val="lt1"/>
                </a:solidFill>
              </a:defRPr>
            </a:lvl9pPr>
          </a:lstStyle>
          <a:p/>
        </p:txBody>
      </p:sp>
      <p:sp>
        <p:nvSpPr>
          <p:cNvPr id="136" name="Google Shape;136;g1780498dc85_0_1192"/>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7" name="Google Shape;137;g1780498dc85_0_1192"/>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8" name="Google Shape;138;g1780498dc85_0_1192"/>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139" name="Google Shape;139;g1780498dc85_0_1192"/>
          <p:cNvSpPr/>
          <p:nvPr/>
        </p:nvSpPr>
        <p:spPr>
          <a:xfrm>
            <a:off x="0" y="5128334"/>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140" name="Shape 140"/>
        <p:cNvGrpSpPr/>
        <p:nvPr/>
      </p:nvGrpSpPr>
      <p:grpSpPr>
        <a:xfrm>
          <a:off x="0" y="0"/>
          <a:ext cx="0" cy="0"/>
          <a:chOff x="0" y="0"/>
          <a:chExt cx="0" cy="0"/>
        </a:xfrm>
      </p:grpSpPr>
      <p:sp>
        <p:nvSpPr>
          <p:cNvPr id="141" name="Google Shape;141;g1780498dc85_0_1200"/>
          <p:cNvSpPr/>
          <p:nvPr/>
        </p:nvSpPr>
        <p:spPr>
          <a:xfrm>
            <a:off x="0" y="1"/>
            <a:ext cx="9144000" cy="26025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42" name="Google Shape;142;g1780498dc85_0_1200"/>
          <p:cNvSpPr/>
          <p:nvPr/>
        </p:nvSpPr>
        <p:spPr>
          <a:xfrm>
            <a:off x="0" y="2602520"/>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43" name="Google Shape;143;g1780498dc85_0_1200"/>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lvl1pPr lvl="0" rtl="0" algn="l">
              <a:spcBef>
                <a:spcPts val="0"/>
              </a:spcBef>
              <a:spcAft>
                <a:spcPts val="0"/>
              </a:spcAft>
              <a:buClr>
                <a:schemeClr val="accent1"/>
              </a:buClr>
              <a:buSzPts val="4700"/>
              <a:buFont typeface="Trebuchet MS"/>
              <a:buNone/>
              <a:defRPr b="1" sz="47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4" name="Google Shape;144;g1780498dc85_0_1200"/>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lvl1pPr indent="-228600" lvl="0" marL="457200" rtl="0" algn="l">
              <a:spcBef>
                <a:spcPts val="0"/>
              </a:spcBef>
              <a:spcAft>
                <a:spcPts val="0"/>
              </a:spcAft>
              <a:buSzPts val="1600"/>
              <a:buNone/>
              <a:defRPr sz="2000">
                <a:solidFill>
                  <a:srgbClr val="FFFFFF"/>
                </a:solidFill>
              </a:defRPr>
            </a:lvl1pPr>
            <a:lvl2pPr indent="-228600" lvl="1" marL="914400" rtl="0" algn="l">
              <a:spcBef>
                <a:spcPts val="360"/>
              </a:spcBef>
              <a:spcAft>
                <a:spcPts val="0"/>
              </a:spcAft>
              <a:buSzPts val="1620"/>
              <a:buNone/>
              <a:defRPr sz="1800">
                <a:solidFill>
                  <a:schemeClr val="lt1"/>
                </a:solidFill>
              </a:defRPr>
            </a:lvl2pPr>
            <a:lvl3pPr indent="-228600" lvl="2" marL="1371600" rtl="0" algn="l">
              <a:spcBef>
                <a:spcPts val="320"/>
              </a:spcBef>
              <a:spcAft>
                <a:spcPts val="0"/>
              </a:spcAft>
              <a:buSzPts val="1600"/>
              <a:buNone/>
              <a:defRPr sz="1600">
                <a:solidFill>
                  <a:schemeClr val="lt1"/>
                </a:solidFill>
              </a:defRPr>
            </a:lvl3pPr>
            <a:lvl4pPr indent="-228600" lvl="3" marL="1828800" rtl="0" algn="l">
              <a:spcBef>
                <a:spcPts val="280"/>
              </a:spcBef>
              <a:spcAft>
                <a:spcPts val="0"/>
              </a:spcAft>
              <a:buSzPts val="1400"/>
              <a:buNone/>
              <a:defRPr sz="1400">
                <a:solidFill>
                  <a:schemeClr val="lt1"/>
                </a:solidFill>
              </a:defRPr>
            </a:lvl4pPr>
            <a:lvl5pPr indent="-228600" lvl="4" marL="2286000" rtl="0" algn="l">
              <a:spcBef>
                <a:spcPts val="280"/>
              </a:spcBef>
              <a:spcAft>
                <a:spcPts val="0"/>
              </a:spcAft>
              <a:buSzPts val="1400"/>
              <a:buNone/>
              <a:defRPr sz="1400">
                <a:solidFill>
                  <a:schemeClr val="lt1"/>
                </a:solidFill>
              </a:defRPr>
            </a:lvl5pPr>
            <a:lvl6pPr indent="-228600" lvl="5" marL="2743200" rtl="0" algn="l">
              <a:spcBef>
                <a:spcPts val="280"/>
              </a:spcBef>
              <a:spcAft>
                <a:spcPts val="0"/>
              </a:spcAft>
              <a:buSzPts val="1400"/>
              <a:buNone/>
              <a:defRPr sz="1400">
                <a:solidFill>
                  <a:schemeClr val="lt1"/>
                </a:solidFill>
              </a:defRPr>
            </a:lvl6pPr>
            <a:lvl7pPr indent="-228600" lvl="6" marL="3200400" rtl="0" algn="l">
              <a:spcBef>
                <a:spcPts val="280"/>
              </a:spcBef>
              <a:spcAft>
                <a:spcPts val="0"/>
              </a:spcAft>
              <a:buSzPts val="1400"/>
              <a:buNone/>
              <a:defRPr sz="1400">
                <a:solidFill>
                  <a:schemeClr val="lt1"/>
                </a:solidFill>
              </a:defRPr>
            </a:lvl7pPr>
            <a:lvl8pPr indent="-228600" lvl="7" marL="3657600" rtl="0" algn="l">
              <a:spcBef>
                <a:spcPts val="280"/>
              </a:spcBef>
              <a:spcAft>
                <a:spcPts val="0"/>
              </a:spcAft>
              <a:buSzPts val="1400"/>
              <a:buNone/>
              <a:defRPr sz="1400">
                <a:solidFill>
                  <a:schemeClr val="lt1"/>
                </a:solidFill>
              </a:defRPr>
            </a:lvl8pPr>
            <a:lvl9pPr indent="-228600" lvl="8" marL="4114800" rtl="0" algn="l">
              <a:spcBef>
                <a:spcPts val="280"/>
              </a:spcBef>
              <a:spcAft>
                <a:spcPts val="0"/>
              </a:spcAft>
              <a:buSzPts val="1400"/>
              <a:buNone/>
              <a:defRPr sz="1400">
                <a:solidFill>
                  <a:schemeClr val="lt1"/>
                </a:solidFill>
              </a:defRPr>
            </a:lvl9pPr>
          </a:lstStyle>
          <a:p/>
        </p:txBody>
      </p:sp>
      <p:sp>
        <p:nvSpPr>
          <p:cNvPr id="145" name="Google Shape;145;g1780498dc85_0_1200"/>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6" name="Google Shape;146;g1780498dc85_0_1200"/>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g1780498dc85_0_1200"/>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6" name="Shape 156"/>
        <p:cNvGrpSpPr/>
        <p:nvPr/>
      </p:nvGrpSpPr>
      <p:grpSpPr>
        <a:xfrm>
          <a:off x="0" y="0"/>
          <a:ext cx="0" cy="0"/>
          <a:chOff x="0" y="0"/>
          <a:chExt cx="0" cy="0"/>
        </a:xfrm>
      </p:grpSpPr>
      <p:sp>
        <p:nvSpPr>
          <p:cNvPr id="157" name="Google Shape;157;g1780498dc85_0_121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8" name="Google Shape;158;g1780498dc85_0_121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lvl1pPr indent="-320040" lvl="0" marL="457200" rtl="0" algn="l">
              <a:spcBef>
                <a:spcPts val="0"/>
              </a:spcBef>
              <a:spcAft>
                <a:spcPts val="0"/>
              </a:spcAft>
              <a:buSzPts val="1440"/>
              <a:buChar char="◼"/>
              <a:defRPr/>
            </a:lvl1pPr>
            <a:lvl2pPr indent="-331469" lvl="1" marL="914400" rtl="0" algn="l">
              <a:spcBef>
                <a:spcPts val="360"/>
              </a:spcBef>
              <a:spcAft>
                <a:spcPts val="0"/>
              </a:spcAft>
              <a:buSzPts val="1620"/>
              <a:buChar char="▪"/>
              <a:defRPr/>
            </a:lvl2pPr>
            <a:lvl3pPr indent="-342900" lvl="2" marL="1371600" rtl="0" algn="l">
              <a:spcBef>
                <a:spcPts val="360"/>
              </a:spcBef>
              <a:spcAft>
                <a:spcPts val="0"/>
              </a:spcAft>
              <a:buSzPts val="1800"/>
              <a:buChar char="▪"/>
              <a:defRPr/>
            </a:lvl3pPr>
            <a:lvl4pPr indent="-342900" lvl="3" marL="1828800" rtl="0" algn="l">
              <a:spcBef>
                <a:spcPts val="360"/>
              </a:spcBef>
              <a:spcAft>
                <a:spcPts val="0"/>
              </a:spcAft>
              <a:buSzPts val="1800"/>
              <a:buChar char="▪"/>
              <a:defRPr/>
            </a:lvl4pPr>
            <a:lvl5pPr indent="-342900" lvl="4" marL="2286000" rtl="0" algn="l">
              <a:spcBef>
                <a:spcPts val="360"/>
              </a:spcBef>
              <a:spcAft>
                <a:spcPts val="0"/>
              </a:spcAft>
              <a:buSzPts val="1800"/>
              <a:buChar char="🢝"/>
              <a:defRPr/>
            </a:lvl5pPr>
            <a:lvl6pPr indent="-342900" lvl="5" marL="2743200" rtl="0" algn="l">
              <a:spcBef>
                <a:spcPts val="360"/>
              </a:spcBef>
              <a:spcAft>
                <a:spcPts val="0"/>
              </a:spcAft>
              <a:buSzPts val="1800"/>
              <a:buChar char="●"/>
              <a:defRPr/>
            </a:lvl6pPr>
            <a:lvl7pPr indent="-342900" lvl="6" marL="3200400" rtl="0" algn="l">
              <a:spcBef>
                <a:spcPts val="360"/>
              </a:spcBef>
              <a:spcAft>
                <a:spcPts val="0"/>
              </a:spcAft>
              <a:buSzPts val="1800"/>
              <a:buChar char="●"/>
              <a:defRPr/>
            </a:lvl7pPr>
            <a:lvl8pPr indent="-342900" lvl="7" marL="3657600" rtl="0" algn="l">
              <a:spcBef>
                <a:spcPts val="360"/>
              </a:spcBef>
              <a:spcAft>
                <a:spcPts val="0"/>
              </a:spcAft>
              <a:buSzPts val="1800"/>
              <a:buChar char="●"/>
              <a:defRPr/>
            </a:lvl8pPr>
            <a:lvl9pPr indent="-342900" lvl="8" marL="4114800" rtl="0" algn="l">
              <a:spcBef>
                <a:spcPts val="360"/>
              </a:spcBef>
              <a:spcAft>
                <a:spcPts val="0"/>
              </a:spcAft>
              <a:buSzPts val="1800"/>
              <a:buChar char="●"/>
              <a:defRPr/>
            </a:lvl9pPr>
          </a:lstStyle>
          <a:p/>
        </p:txBody>
      </p:sp>
      <p:sp>
        <p:nvSpPr>
          <p:cNvPr id="159" name="Google Shape;159;g1780498dc85_0_1216"/>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0" name="Google Shape;160;g1780498dc85_0_1216"/>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1" name="Google Shape;161;g1780498dc85_0_1216"/>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62" name="Shape 162"/>
        <p:cNvGrpSpPr/>
        <p:nvPr/>
      </p:nvGrpSpPr>
      <p:grpSpPr>
        <a:xfrm>
          <a:off x="0" y="0"/>
          <a:ext cx="0" cy="0"/>
          <a:chOff x="0" y="0"/>
          <a:chExt cx="0" cy="0"/>
        </a:xfrm>
      </p:grpSpPr>
      <p:sp>
        <p:nvSpPr>
          <p:cNvPr id="163" name="Google Shape;163;g1780498dc85_0_1222"/>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4" name="Google Shape;164;g1780498dc85_0_1222"/>
          <p:cNvSpPr txBox="1"/>
          <p:nvPr>
            <p:ph idx="1" type="body"/>
          </p:nvPr>
        </p:nvSpPr>
        <p:spPr>
          <a:xfrm>
            <a:off x="457200" y="1773936"/>
            <a:ext cx="4038600" cy="4623900"/>
          </a:xfrm>
          <a:prstGeom prst="rect">
            <a:avLst/>
          </a:prstGeom>
          <a:noFill/>
          <a:ln>
            <a:noFill/>
          </a:ln>
        </p:spPr>
        <p:txBody>
          <a:bodyPr anchorCtr="0" anchor="t" bIns="45700" lIns="91425" spcFirstLastPara="1" rIns="91425" wrap="square" tIns="91425">
            <a:normAutofit/>
          </a:bodyPr>
          <a:lstStyle>
            <a:lvl1pPr indent="-370840" lvl="0" marL="457200" rtl="0" algn="l">
              <a:spcBef>
                <a:spcPts val="0"/>
              </a:spcBef>
              <a:spcAft>
                <a:spcPts val="0"/>
              </a:spcAft>
              <a:buSzPts val="2240"/>
              <a:buChar char="◼"/>
              <a:defRPr sz="2800"/>
            </a:lvl1pPr>
            <a:lvl2pPr indent="-365760" lvl="1" marL="914400" rtl="0" algn="l">
              <a:spcBef>
                <a:spcPts val="480"/>
              </a:spcBef>
              <a:spcAft>
                <a:spcPts val="0"/>
              </a:spcAft>
              <a:buSzPts val="2160"/>
              <a:buChar char="▪"/>
              <a:defRPr sz="2400"/>
            </a:lvl2pPr>
            <a:lvl3pPr indent="-355600" lvl="2" marL="1371600" rtl="0" algn="l">
              <a:spcBef>
                <a:spcPts val="400"/>
              </a:spcBef>
              <a:spcAft>
                <a:spcPts val="0"/>
              </a:spcAft>
              <a:buSzPts val="2000"/>
              <a:buChar char="▪"/>
              <a:defRPr sz="2000"/>
            </a:lvl3pPr>
            <a:lvl4pPr indent="-342900" lvl="3" marL="1828800" rtl="0" algn="l">
              <a:spcBef>
                <a:spcPts val="360"/>
              </a:spcBef>
              <a:spcAft>
                <a:spcPts val="0"/>
              </a:spcAft>
              <a:buSzPts val="1800"/>
              <a:buChar char="▪"/>
              <a:defRPr sz="1800"/>
            </a:lvl4pPr>
            <a:lvl5pPr indent="-342900" lvl="4" marL="2286000" rtl="0" algn="l">
              <a:spcBef>
                <a:spcPts val="360"/>
              </a:spcBef>
              <a:spcAft>
                <a:spcPts val="0"/>
              </a:spcAft>
              <a:buSzPts val="1800"/>
              <a:buChar char="🢝"/>
              <a:defRPr sz="1800"/>
            </a:lvl5pPr>
            <a:lvl6pPr indent="-342900" lvl="5" marL="2743200" rtl="0" algn="l">
              <a:spcBef>
                <a:spcPts val="360"/>
              </a:spcBef>
              <a:spcAft>
                <a:spcPts val="0"/>
              </a:spcAft>
              <a:buSzPts val="1800"/>
              <a:buChar char="●"/>
              <a:defRPr sz="1800"/>
            </a:lvl6pPr>
            <a:lvl7pPr indent="-342900" lvl="6" marL="3200400" rtl="0" algn="l">
              <a:spcBef>
                <a:spcPts val="360"/>
              </a:spcBef>
              <a:spcAft>
                <a:spcPts val="0"/>
              </a:spcAft>
              <a:buSzPts val="1800"/>
              <a:buChar char="●"/>
              <a:defRPr sz="1800"/>
            </a:lvl7pPr>
            <a:lvl8pPr indent="-342900" lvl="7" marL="3657600" rtl="0" algn="l">
              <a:spcBef>
                <a:spcPts val="360"/>
              </a:spcBef>
              <a:spcAft>
                <a:spcPts val="0"/>
              </a:spcAft>
              <a:buSzPts val="1800"/>
              <a:buChar char="●"/>
              <a:defRPr sz="1800"/>
            </a:lvl8pPr>
            <a:lvl9pPr indent="-342900" lvl="8" marL="4114800" rtl="0" algn="l">
              <a:spcBef>
                <a:spcPts val="360"/>
              </a:spcBef>
              <a:spcAft>
                <a:spcPts val="0"/>
              </a:spcAft>
              <a:buSzPts val="1800"/>
              <a:buChar char="●"/>
              <a:defRPr sz="1800"/>
            </a:lvl9pPr>
          </a:lstStyle>
          <a:p/>
        </p:txBody>
      </p:sp>
      <p:sp>
        <p:nvSpPr>
          <p:cNvPr id="165" name="Google Shape;165;g1780498dc85_0_1222"/>
          <p:cNvSpPr txBox="1"/>
          <p:nvPr>
            <p:ph idx="2" type="body"/>
          </p:nvPr>
        </p:nvSpPr>
        <p:spPr>
          <a:xfrm>
            <a:off x="4648200" y="1773936"/>
            <a:ext cx="4038600" cy="4623900"/>
          </a:xfrm>
          <a:prstGeom prst="rect">
            <a:avLst/>
          </a:prstGeom>
          <a:noFill/>
          <a:ln>
            <a:noFill/>
          </a:ln>
        </p:spPr>
        <p:txBody>
          <a:bodyPr anchorCtr="0" anchor="t" bIns="45700" lIns="54850" spcFirstLastPara="1" rIns="91425" wrap="square" tIns="91425">
            <a:normAutofit/>
          </a:bodyPr>
          <a:lstStyle>
            <a:lvl1pPr indent="-370840" lvl="0" marL="457200" rtl="0" algn="l">
              <a:spcBef>
                <a:spcPts val="0"/>
              </a:spcBef>
              <a:spcAft>
                <a:spcPts val="0"/>
              </a:spcAft>
              <a:buSzPts val="2240"/>
              <a:buChar char="◼"/>
              <a:defRPr sz="2800"/>
            </a:lvl1pPr>
            <a:lvl2pPr indent="-365760" lvl="1" marL="914400" rtl="0" algn="l">
              <a:spcBef>
                <a:spcPts val="480"/>
              </a:spcBef>
              <a:spcAft>
                <a:spcPts val="0"/>
              </a:spcAft>
              <a:buSzPts val="2160"/>
              <a:buChar char="▪"/>
              <a:defRPr sz="2400"/>
            </a:lvl2pPr>
            <a:lvl3pPr indent="-355600" lvl="2" marL="1371600" rtl="0" algn="l">
              <a:spcBef>
                <a:spcPts val="400"/>
              </a:spcBef>
              <a:spcAft>
                <a:spcPts val="0"/>
              </a:spcAft>
              <a:buSzPts val="2000"/>
              <a:buChar char="▪"/>
              <a:defRPr sz="2000"/>
            </a:lvl3pPr>
            <a:lvl4pPr indent="-342900" lvl="3" marL="1828800" rtl="0" algn="l">
              <a:spcBef>
                <a:spcPts val="360"/>
              </a:spcBef>
              <a:spcAft>
                <a:spcPts val="0"/>
              </a:spcAft>
              <a:buSzPts val="1800"/>
              <a:buChar char="▪"/>
              <a:defRPr sz="1800"/>
            </a:lvl4pPr>
            <a:lvl5pPr indent="-342900" lvl="4" marL="2286000" rtl="0" algn="l">
              <a:spcBef>
                <a:spcPts val="360"/>
              </a:spcBef>
              <a:spcAft>
                <a:spcPts val="0"/>
              </a:spcAft>
              <a:buSzPts val="1800"/>
              <a:buChar char="🢝"/>
              <a:defRPr sz="1800"/>
            </a:lvl5pPr>
            <a:lvl6pPr indent="-342900" lvl="5" marL="2743200" rtl="0" algn="l">
              <a:spcBef>
                <a:spcPts val="360"/>
              </a:spcBef>
              <a:spcAft>
                <a:spcPts val="0"/>
              </a:spcAft>
              <a:buSzPts val="1800"/>
              <a:buChar char="●"/>
              <a:defRPr sz="1800"/>
            </a:lvl6pPr>
            <a:lvl7pPr indent="-342900" lvl="6" marL="3200400" rtl="0" algn="l">
              <a:spcBef>
                <a:spcPts val="360"/>
              </a:spcBef>
              <a:spcAft>
                <a:spcPts val="0"/>
              </a:spcAft>
              <a:buSzPts val="1800"/>
              <a:buChar char="●"/>
              <a:defRPr sz="1800"/>
            </a:lvl7pPr>
            <a:lvl8pPr indent="-342900" lvl="7" marL="3657600" rtl="0" algn="l">
              <a:spcBef>
                <a:spcPts val="360"/>
              </a:spcBef>
              <a:spcAft>
                <a:spcPts val="0"/>
              </a:spcAft>
              <a:buSzPts val="1800"/>
              <a:buChar char="●"/>
              <a:defRPr sz="1800"/>
            </a:lvl8pPr>
            <a:lvl9pPr indent="-342900" lvl="8" marL="4114800" rtl="0" algn="l">
              <a:spcBef>
                <a:spcPts val="360"/>
              </a:spcBef>
              <a:spcAft>
                <a:spcPts val="0"/>
              </a:spcAft>
              <a:buSzPts val="1800"/>
              <a:buChar char="●"/>
              <a:defRPr sz="1800"/>
            </a:lvl9pPr>
          </a:lstStyle>
          <a:p/>
        </p:txBody>
      </p:sp>
      <p:sp>
        <p:nvSpPr>
          <p:cNvPr id="166" name="Google Shape;166;g1780498dc85_0_1222"/>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7" name="Google Shape;167;g1780498dc85_0_1222"/>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8" name="Google Shape;168;g1780498dc85_0_1222"/>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169" name="Shape 169"/>
        <p:cNvGrpSpPr/>
        <p:nvPr/>
      </p:nvGrpSpPr>
      <p:grpSpPr>
        <a:xfrm>
          <a:off x="0" y="0"/>
          <a:ext cx="0" cy="0"/>
          <a:chOff x="0" y="0"/>
          <a:chExt cx="0" cy="0"/>
        </a:xfrm>
      </p:grpSpPr>
      <p:sp>
        <p:nvSpPr>
          <p:cNvPr id="170" name="Google Shape;170;g1780498dc85_0_1229"/>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1" name="Google Shape;171;g1780498dc85_0_1229"/>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2" name="Google Shape;172;g1780498dc85_0_1229"/>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C1C1C4"/>
            </a:gs>
            <a:gs pos="12000">
              <a:srgbClr val="C1C1C4"/>
            </a:gs>
            <a:gs pos="20000">
              <a:srgbClr val="BFBFC2"/>
            </a:gs>
            <a:gs pos="100000">
              <a:srgbClr val="28282A"/>
            </a:gs>
          </a:gsLst>
          <a:path path="circle">
            <a:fillToRect b="50%" l="50%" r="50%" t="50%"/>
          </a:path>
          <a:tileRect/>
        </a:gradFill>
      </p:bgPr>
    </p:bg>
    <p:spTree>
      <p:nvGrpSpPr>
        <p:cNvPr id="25" name="Shape 25"/>
        <p:cNvGrpSpPr/>
        <p:nvPr/>
      </p:nvGrpSpPr>
      <p:grpSpPr>
        <a:xfrm>
          <a:off x="0" y="0"/>
          <a:ext cx="0" cy="0"/>
          <a:chOff x="0" y="0"/>
          <a:chExt cx="0" cy="0"/>
        </a:xfrm>
      </p:grpSpPr>
      <p:sp>
        <p:nvSpPr>
          <p:cNvPr id="26" name="Google Shape;26;p279"/>
          <p:cNvSpPr/>
          <p:nvPr/>
        </p:nvSpPr>
        <p:spPr>
          <a:xfrm>
            <a:off x="0" y="1"/>
            <a:ext cx="9144000" cy="260252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7" name="Google Shape;27;p279"/>
          <p:cNvSpPr/>
          <p:nvPr/>
        </p:nvSpPr>
        <p:spPr>
          <a:xfrm>
            <a:off x="0" y="2602520"/>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8" name="Google Shape;28;p279"/>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lvl1pPr lvl="0" algn="l">
              <a:spcBef>
                <a:spcPts val="0"/>
              </a:spcBef>
              <a:spcAft>
                <a:spcPts val="0"/>
              </a:spcAft>
              <a:buClr>
                <a:schemeClr val="accent1"/>
              </a:buClr>
              <a:buSzPts val="4700"/>
              <a:buFont typeface="Trebuchet MS"/>
              <a:buNone/>
              <a:defRPr b="1" sz="47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9"/>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lvl1pPr indent="-228600" lvl="0" marL="457200" algn="l">
              <a:spcBef>
                <a:spcPts val="0"/>
              </a:spcBef>
              <a:spcAft>
                <a:spcPts val="0"/>
              </a:spcAft>
              <a:buSzPts val="1600"/>
              <a:buNone/>
              <a:defRPr sz="2000">
                <a:solidFill>
                  <a:srgbClr val="FFFFFF"/>
                </a:solidFill>
              </a:defRPr>
            </a:lvl1pPr>
            <a:lvl2pPr indent="-228600" lvl="1" marL="914400" algn="l">
              <a:spcBef>
                <a:spcPts val="360"/>
              </a:spcBef>
              <a:spcAft>
                <a:spcPts val="0"/>
              </a:spcAft>
              <a:buSzPts val="1620"/>
              <a:buNone/>
              <a:defRPr sz="1800">
                <a:solidFill>
                  <a:schemeClr val="lt1"/>
                </a:solidFill>
              </a:defRPr>
            </a:lvl2pPr>
            <a:lvl3pPr indent="-228600" lvl="2" marL="1371600" algn="l">
              <a:spcBef>
                <a:spcPts val="320"/>
              </a:spcBef>
              <a:spcAft>
                <a:spcPts val="0"/>
              </a:spcAft>
              <a:buSzPts val="1600"/>
              <a:buNone/>
              <a:defRPr sz="1600">
                <a:solidFill>
                  <a:schemeClr val="lt1"/>
                </a:solidFill>
              </a:defRPr>
            </a:lvl3pPr>
            <a:lvl4pPr indent="-228600" lvl="3" marL="1828800" algn="l">
              <a:spcBef>
                <a:spcPts val="280"/>
              </a:spcBef>
              <a:spcAft>
                <a:spcPts val="0"/>
              </a:spcAft>
              <a:buSzPts val="1400"/>
              <a:buNone/>
              <a:defRPr sz="1400">
                <a:solidFill>
                  <a:schemeClr val="lt1"/>
                </a:solidFill>
              </a:defRPr>
            </a:lvl4pPr>
            <a:lvl5pPr indent="-228600" lvl="4" marL="2286000" algn="l">
              <a:spcBef>
                <a:spcPts val="280"/>
              </a:spcBef>
              <a:spcAft>
                <a:spcPts val="0"/>
              </a:spcAft>
              <a:buSzPts val="1400"/>
              <a:buNone/>
              <a:defRPr sz="1400">
                <a:solidFill>
                  <a:schemeClr val="lt1"/>
                </a:solidFill>
              </a:defRPr>
            </a:lvl5pPr>
            <a:lvl6pPr indent="-228600" lvl="5" marL="2743200" algn="l">
              <a:spcBef>
                <a:spcPts val="280"/>
              </a:spcBef>
              <a:spcAft>
                <a:spcPts val="0"/>
              </a:spcAft>
              <a:buSzPts val="1400"/>
              <a:buNone/>
              <a:defRPr sz="1400">
                <a:solidFill>
                  <a:schemeClr val="lt1"/>
                </a:solidFill>
              </a:defRPr>
            </a:lvl6pPr>
            <a:lvl7pPr indent="-228600" lvl="6" marL="3200400" algn="l">
              <a:spcBef>
                <a:spcPts val="280"/>
              </a:spcBef>
              <a:spcAft>
                <a:spcPts val="0"/>
              </a:spcAft>
              <a:buSzPts val="1400"/>
              <a:buNone/>
              <a:defRPr sz="1400">
                <a:solidFill>
                  <a:schemeClr val="lt1"/>
                </a:solidFill>
              </a:defRPr>
            </a:lvl7pPr>
            <a:lvl8pPr indent="-228600" lvl="7" marL="3657600" algn="l">
              <a:spcBef>
                <a:spcPts val="280"/>
              </a:spcBef>
              <a:spcAft>
                <a:spcPts val="0"/>
              </a:spcAft>
              <a:buSzPts val="1400"/>
              <a:buNone/>
              <a:defRPr sz="1400">
                <a:solidFill>
                  <a:schemeClr val="lt1"/>
                </a:solidFill>
              </a:defRPr>
            </a:lvl8pPr>
            <a:lvl9pPr indent="-228600" lvl="8" marL="4114800" algn="l">
              <a:spcBef>
                <a:spcPts val="280"/>
              </a:spcBef>
              <a:spcAft>
                <a:spcPts val="0"/>
              </a:spcAft>
              <a:buSzPts val="1400"/>
              <a:buNone/>
              <a:defRPr sz="1400">
                <a:solidFill>
                  <a:schemeClr val="lt1"/>
                </a:solidFill>
              </a:defRPr>
            </a:lvl9pPr>
          </a:lstStyle>
          <a:p/>
        </p:txBody>
      </p:sp>
      <p:sp>
        <p:nvSpPr>
          <p:cNvPr id="30" name="Google Shape;30;p279"/>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9"/>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9"/>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Content" type="txAndObj">
  <p:cSld name="TEXT_AND_OBJECT">
    <p:spTree>
      <p:nvGrpSpPr>
        <p:cNvPr id="173" name="Shape 173"/>
        <p:cNvGrpSpPr/>
        <p:nvPr/>
      </p:nvGrpSpPr>
      <p:grpSpPr>
        <a:xfrm>
          <a:off x="0" y="0"/>
          <a:ext cx="0" cy="0"/>
          <a:chOff x="0" y="0"/>
          <a:chExt cx="0" cy="0"/>
        </a:xfrm>
      </p:grpSpPr>
      <p:sp>
        <p:nvSpPr>
          <p:cNvPr id="174" name="Google Shape;174;g1780498dc85_0_1233"/>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
        <p:nvSpPr>
          <p:cNvPr id="175" name="Google Shape;175;g1780498dc85_0_1233"/>
          <p:cNvSpPr txBox="1"/>
          <p:nvPr>
            <p:ph idx="1" type="body"/>
          </p:nvPr>
        </p:nvSpPr>
        <p:spPr>
          <a:xfrm>
            <a:off x="457200" y="990600"/>
            <a:ext cx="4038600" cy="51357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rtl="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rtl="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rtl="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176" name="Google Shape;176;g1780498dc85_0_1233"/>
          <p:cNvSpPr txBox="1"/>
          <p:nvPr>
            <p:ph idx="2" type="body"/>
          </p:nvPr>
        </p:nvSpPr>
        <p:spPr>
          <a:xfrm>
            <a:off x="4648200" y="990600"/>
            <a:ext cx="4038600" cy="51357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rtl="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rtl="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rtl="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2 Content" type="txAndTwoObj">
  <p:cSld name="TEXT_AND_TWO_OBJECTS">
    <p:spTree>
      <p:nvGrpSpPr>
        <p:cNvPr id="177" name="Shape 177"/>
        <p:cNvGrpSpPr/>
        <p:nvPr/>
      </p:nvGrpSpPr>
      <p:grpSpPr>
        <a:xfrm>
          <a:off x="0" y="0"/>
          <a:ext cx="0" cy="0"/>
          <a:chOff x="0" y="0"/>
          <a:chExt cx="0" cy="0"/>
        </a:xfrm>
      </p:grpSpPr>
      <p:sp>
        <p:nvSpPr>
          <p:cNvPr id="178" name="Google Shape;178;g1780498dc85_0_1237"/>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
        <p:nvSpPr>
          <p:cNvPr id="179" name="Google Shape;179;g1780498dc85_0_1237"/>
          <p:cNvSpPr txBox="1"/>
          <p:nvPr>
            <p:ph idx="1" type="body"/>
          </p:nvPr>
        </p:nvSpPr>
        <p:spPr>
          <a:xfrm>
            <a:off x="457200" y="990600"/>
            <a:ext cx="4038600" cy="51357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rtl="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rtl="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rtl="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180" name="Google Shape;180;g1780498dc85_0_1237"/>
          <p:cNvSpPr txBox="1"/>
          <p:nvPr>
            <p:ph idx="2" type="body"/>
          </p:nvPr>
        </p:nvSpPr>
        <p:spPr>
          <a:xfrm>
            <a:off x="4648200" y="990600"/>
            <a:ext cx="4038600" cy="24909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rtl="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rtl="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rtl="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181" name="Google Shape;181;g1780498dc85_0_1237"/>
          <p:cNvSpPr txBox="1"/>
          <p:nvPr>
            <p:ph idx="3" type="body"/>
          </p:nvPr>
        </p:nvSpPr>
        <p:spPr>
          <a:xfrm>
            <a:off x="4648200" y="3633788"/>
            <a:ext cx="4038600" cy="24924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rtl="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rtl="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rtl="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rtl="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able" type="tbl">
  <p:cSld name="TABLE">
    <p:spTree>
      <p:nvGrpSpPr>
        <p:cNvPr id="182" name="Shape 182"/>
        <p:cNvGrpSpPr/>
        <p:nvPr/>
      </p:nvGrpSpPr>
      <p:grpSpPr>
        <a:xfrm>
          <a:off x="0" y="0"/>
          <a:ext cx="0" cy="0"/>
          <a:chOff x="0" y="0"/>
          <a:chExt cx="0" cy="0"/>
        </a:xfrm>
      </p:grpSpPr>
      <p:sp>
        <p:nvSpPr>
          <p:cNvPr id="183" name="Google Shape;183;g1780498dc85_0_1242"/>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rtl="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184" name="Shape 184"/>
        <p:cNvGrpSpPr/>
        <p:nvPr/>
      </p:nvGrpSpPr>
      <p:grpSpPr>
        <a:xfrm>
          <a:off x="0" y="0"/>
          <a:ext cx="0" cy="0"/>
          <a:chOff x="0" y="0"/>
          <a:chExt cx="0" cy="0"/>
        </a:xfrm>
      </p:grpSpPr>
      <p:sp>
        <p:nvSpPr>
          <p:cNvPr id="185" name="Google Shape;185;g1780498dc85_0_1244"/>
          <p:cNvSpPr/>
          <p:nvPr/>
        </p:nvSpPr>
        <p:spPr>
          <a:xfrm>
            <a:off x="0" y="0"/>
            <a:ext cx="9144000" cy="51354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86" name="Google Shape;186;g1780498dc85_0_1244"/>
          <p:cNvSpPr txBox="1"/>
          <p:nvPr>
            <p:ph type="ctrTitle"/>
          </p:nvPr>
        </p:nvSpPr>
        <p:spPr>
          <a:xfrm>
            <a:off x="685800" y="3355848"/>
            <a:ext cx="8077200" cy="1673400"/>
          </a:xfrm>
          <a:prstGeom prst="rect">
            <a:avLst/>
          </a:prstGeom>
          <a:noFill/>
          <a:ln>
            <a:noFill/>
          </a:ln>
        </p:spPr>
        <p:txBody>
          <a:bodyPr anchorCtr="0" anchor="t" bIns="0" lIns="91425" spcFirstLastPara="1" rIns="45700" wrap="square" tIns="0">
            <a:normAutofit/>
          </a:bodyPr>
          <a:lstStyle>
            <a:lvl1pPr lvl="0" rtl="0" algn="l">
              <a:spcBef>
                <a:spcPts val="0"/>
              </a:spcBef>
              <a:spcAft>
                <a:spcPts val="0"/>
              </a:spcAft>
              <a:buClr>
                <a:schemeClr val="accent1"/>
              </a:buClr>
              <a:buSzPts val="4700"/>
              <a:buFont typeface="Trebuchet MS"/>
              <a:buNone/>
              <a:defRPr b="1" sz="47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7" name="Google Shape;187;g1780498dc85_0_1244"/>
          <p:cNvSpPr txBox="1"/>
          <p:nvPr>
            <p:ph idx="1" type="subTitle"/>
          </p:nvPr>
        </p:nvSpPr>
        <p:spPr>
          <a:xfrm>
            <a:off x="685800" y="1828800"/>
            <a:ext cx="8077200" cy="1499700"/>
          </a:xfrm>
          <a:prstGeom prst="rect">
            <a:avLst/>
          </a:prstGeom>
          <a:noFill/>
          <a:ln>
            <a:noFill/>
          </a:ln>
        </p:spPr>
        <p:txBody>
          <a:bodyPr anchorCtr="0" anchor="b" bIns="0" lIns="118850" spcFirstLastPara="1" rIns="45700" wrap="square" tIns="0">
            <a:normAutofit/>
          </a:bodyPr>
          <a:lstStyle>
            <a:lvl1pPr lvl="0" rtl="0" algn="l">
              <a:spcBef>
                <a:spcPts val="0"/>
              </a:spcBef>
              <a:spcAft>
                <a:spcPts val="0"/>
              </a:spcAft>
              <a:buSzPts val="1600"/>
              <a:buNone/>
              <a:defRPr sz="2000">
                <a:solidFill>
                  <a:srgbClr val="FFFFFF"/>
                </a:solidFill>
              </a:defRPr>
            </a:lvl1pPr>
            <a:lvl2pPr lvl="1" rtl="0" algn="ctr">
              <a:spcBef>
                <a:spcPts val="560"/>
              </a:spcBef>
              <a:spcAft>
                <a:spcPts val="0"/>
              </a:spcAft>
              <a:buSzPts val="2520"/>
              <a:buNone/>
              <a:defRPr>
                <a:solidFill>
                  <a:schemeClr val="lt1"/>
                </a:solidFill>
              </a:defRPr>
            </a:lvl2pPr>
            <a:lvl3pPr lvl="2" rtl="0" algn="ctr">
              <a:spcBef>
                <a:spcPts val="480"/>
              </a:spcBef>
              <a:spcAft>
                <a:spcPts val="0"/>
              </a:spcAft>
              <a:buSzPts val="2400"/>
              <a:buNone/>
              <a:defRPr>
                <a:solidFill>
                  <a:schemeClr val="lt1"/>
                </a:solidFill>
              </a:defRPr>
            </a:lvl3pPr>
            <a:lvl4pPr lvl="3" rtl="0" algn="ctr">
              <a:spcBef>
                <a:spcPts val="400"/>
              </a:spcBef>
              <a:spcAft>
                <a:spcPts val="0"/>
              </a:spcAft>
              <a:buSzPts val="2000"/>
              <a:buNone/>
              <a:defRPr>
                <a:solidFill>
                  <a:schemeClr val="lt1"/>
                </a:solidFill>
              </a:defRPr>
            </a:lvl4pPr>
            <a:lvl5pPr lvl="4" rtl="0" algn="ctr">
              <a:spcBef>
                <a:spcPts val="400"/>
              </a:spcBef>
              <a:spcAft>
                <a:spcPts val="0"/>
              </a:spcAft>
              <a:buSzPts val="2000"/>
              <a:buNone/>
              <a:defRPr>
                <a:solidFill>
                  <a:schemeClr val="lt1"/>
                </a:solidFill>
              </a:defRPr>
            </a:lvl5pPr>
            <a:lvl6pPr lvl="5" rtl="0" algn="ctr">
              <a:spcBef>
                <a:spcPts val="400"/>
              </a:spcBef>
              <a:spcAft>
                <a:spcPts val="0"/>
              </a:spcAft>
              <a:buSzPts val="2000"/>
              <a:buNone/>
              <a:defRPr>
                <a:solidFill>
                  <a:schemeClr val="lt1"/>
                </a:solidFill>
              </a:defRPr>
            </a:lvl6pPr>
            <a:lvl7pPr lvl="6" rtl="0" algn="ctr">
              <a:spcBef>
                <a:spcPts val="360"/>
              </a:spcBef>
              <a:spcAft>
                <a:spcPts val="0"/>
              </a:spcAft>
              <a:buSzPts val="1800"/>
              <a:buNone/>
              <a:defRPr>
                <a:solidFill>
                  <a:schemeClr val="lt1"/>
                </a:solidFill>
              </a:defRPr>
            </a:lvl7pPr>
            <a:lvl8pPr lvl="7" rtl="0" algn="ctr">
              <a:spcBef>
                <a:spcPts val="360"/>
              </a:spcBef>
              <a:spcAft>
                <a:spcPts val="0"/>
              </a:spcAft>
              <a:buSzPts val="1800"/>
              <a:buNone/>
              <a:defRPr>
                <a:solidFill>
                  <a:schemeClr val="lt1"/>
                </a:solidFill>
              </a:defRPr>
            </a:lvl8pPr>
            <a:lvl9pPr lvl="8" rtl="0" algn="ctr">
              <a:spcBef>
                <a:spcPts val="360"/>
              </a:spcBef>
              <a:spcAft>
                <a:spcPts val="0"/>
              </a:spcAft>
              <a:buSzPts val="1800"/>
              <a:buNone/>
              <a:defRPr>
                <a:solidFill>
                  <a:schemeClr val="lt1"/>
                </a:solidFill>
              </a:defRPr>
            </a:lvl9pPr>
          </a:lstStyle>
          <a:p/>
        </p:txBody>
      </p:sp>
      <p:sp>
        <p:nvSpPr>
          <p:cNvPr id="188" name="Google Shape;188;g1780498dc85_0_1244"/>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9" name="Google Shape;189;g1780498dc85_0_1244"/>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0" name="Google Shape;190;g1780498dc85_0_1244"/>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191" name="Google Shape;191;g1780498dc85_0_1244"/>
          <p:cNvSpPr/>
          <p:nvPr/>
        </p:nvSpPr>
        <p:spPr>
          <a:xfrm>
            <a:off x="0" y="5128334"/>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BDBDBD"/>
            </a:gs>
            <a:gs pos="12000">
              <a:srgbClr val="BDBDBD"/>
            </a:gs>
            <a:gs pos="20000">
              <a:srgbClr val="BCBCBC"/>
            </a:gs>
            <a:gs pos="100000">
              <a:schemeClr val="dk2"/>
            </a:gs>
          </a:gsLst>
          <a:path path="circle">
            <a:fillToRect b="50%" l="50%" r="50%" t="50%"/>
          </a:path>
          <a:tileRect/>
        </a:gradFill>
      </p:bgPr>
    </p:bg>
    <p:spTree>
      <p:nvGrpSpPr>
        <p:cNvPr id="192" name="Shape 192"/>
        <p:cNvGrpSpPr/>
        <p:nvPr/>
      </p:nvGrpSpPr>
      <p:grpSpPr>
        <a:xfrm>
          <a:off x="0" y="0"/>
          <a:ext cx="0" cy="0"/>
          <a:chOff x="0" y="0"/>
          <a:chExt cx="0" cy="0"/>
        </a:xfrm>
      </p:grpSpPr>
      <p:sp>
        <p:nvSpPr>
          <p:cNvPr id="193" name="Google Shape;193;g1780498dc85_0_1252"/>
          <p:cNvSpPr/>
          <p:nvPr/>
        </p:nvSpPr>
        <p:spPr>
          <a:xfrm>
            <a:off x="0" y="1"/>
            <a:ext cx="9144000" cy="26025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94" name="Google Shape;194;g1780498dc85_0_1252"/>
          <p:cNvSpPr/>
          <p:nvPr/>
        </p:nvSpPr>
        <p:spPr>
          <a:xfrm>
            <a:off x="0" y="2602520"/>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95" name="Google Shape;195;g1780498dc85_0_1252"/>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lvl1pPr lvl="0" rtl="0" algn="l">
              <a:spcBef>
                <a:spcPts val="0"/>
              </a:spcBef>
              <a:spcAft>
                <a:spcPts val="0"/>
              </a:spcAft>
              <a:buClr>
                <a:schemeClr val="accent1"/>
              </a:buClr>
              <a:buSzPts val="4700"/>
              <a:buFont typeface="Trebuchet MS"/>
              <a:buNone/>
              <a:defRPr b="1" sz="47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96" name="Google Shape;196;g1780498dc85_0_1252"/>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lvl1pPr indent="-228600" lvl="0" marL="457200" rtl="0" algn="l">
              <a:spcBef>
                <a:spcPts val="0"/>
              </a:spcBef>
              <a:spcAft>
                <a:spcPts val="0"/>
              </a:spcAft>
              <a:buSzPts val="1600"/>
              <a:buNone/>
              <a:defRPr sz="2000">
                <a:solidFill>
                  <a:srgbClr val="FFFFFF"/>
                </a:solidFill>
              </a:defRPr>
            </a:lvl1pPr>
            <a:lvl2pPr indent="-228600" lvl="1" marL="914400" rtl="0" algn="l">
              <a:spcBef>
                <a:spcPts val="360"/>
              </a:spcBef>
              <a:spcAft>
                <a:spcPts val="0"/>
              </a:spcAft>
              <a:buSzPts val="1620"/>
              <a:buNone/>
              <a:defRPr sz="1800">
                <a:solidFill>
                  <a:schemeClr val="lt1"/>
                </a:solidFill>
              </a:defRPr>
            </a:lvl2pPr>
            <a:lvl3pPr indent="-228600" lvl="2" marL="1371600" rtl="0" algn="l">
              <a:spcBef>
                <a:spcPts val="320"/>
              </a:spcBef>
              <a:spcAft>
                <a:spcPts val="0"/>
              </a:spcAft>
              <a:buSzPts val="1600"/>
              <a:buNone/>
              <a:defRPr sz="1600">
                <a:solidFill>
                  <a:schemeClr val="lt1"/>
                </a:solidFill>
              </a:defRPr>
            </a:lvl3pPr>
            <a:lvl4pPr indent="-228600" lvl="3" marL="1828800" rtl="0" algn="l">
              <a:spcBef>
                <a:spcPts val="280"/>
              </a:spcBef>
              <a:spcAft>
                <a:spcPts val="0"/>
              </a:spcAft>
              <a:buSzPts val="1400"/>
              <a:buNone/>
              <a:defRPr sz="1400">
                <a:solidFill>
                  <a:schemeClr val="lt1"/>
                </a:solidFill>
              </a:defRPr>
            </a:lvl4pPr>
            <a:lvl5pPr indent="-228600" lvl="4" marL="2286000" rtl="0" algn="l">
              <a:spcBef>
                <a:spcPts val="280"/>
              </a:spcBef>
              <a:spcAft>
                <a:spcPts val="0"/>
              </a:spcAft>
              <a:buSzPts val="1400"/>
              <a:buNone/>
              <a:defRPr sz="1400">
                <a:solidFill>
                  <a:schemeClr val="lt1"/>
                </a:solidFill>
              </a:defRPr>
            </a:lvl5pPr>
            <a:lvl6pPr indent="-228600" lvl="5" marL="2743200" rtl="0" algn="l">
              <a:spcBef>
                <a:spcPts val="280"/>
              </a:spcBef>
              <a:spcAft>
                <a:spcPts val="0"/>
              </a:spcAft>
              <a:buSzPts val="1400"/>
              <a:buNone/>
              <a:defRPr sz="1400">
                <a:solidFill>
                  <a:schemeClr val="lt1"/>
                </a:solidFill>
              </a:defRPr>
            </a:lvl6pPr>
            <a:lvl7pPr indent="-228600" lvl="6" marL="3200400" rtl="0" algn="l">
              <a:spcBef>
                <a:spcPts val="280"/>
              </a:spcBef>
              <a:spcAft>
                <a:spcPts val="0"/>
              </a:spcAft>
              <a:buSzPts val="1400"/>
              <a:buNone/>
              <a:defRPr sz="1400">
                <a:solidFill>
                  <a:schemeClr val="lt1"/>
                </a:solidFill>
              </a:defRPr>
            </a:lvl7pPr>
            <a:lvl8pPr indent="-228600" lvl="7" marL="3657600" rtl="0" algn="l">
              <a:spcBef>
                <a:spcPts val="280"/>
              </a:spcBef>
              <a:spcAft>
                <a:spcPts val="0"/>
              </a:spcAft>
              <a:buSzPts val="1400"/>
              <a:buNone/>
              <a:defRPr sz="1400">
                <a:solidFill>
                  <a:schemeClr val="lt1"/>
                </a:solidFill>
              </a:defRPr>
            </a:lvl8pPr>
            <a:lvl9pPr indent="-228600" lvl="8" marL="4114800" rtl="0" algn="l">
              <a:spcBef>
                <a:spcPts val="280"/>
              </a:spcBef>
              <a:spcAft>
                <a:spcPts val="0"/>
              </a:spcAft>
              <a:buSzPts val="1400"/>
              <a:buNone/>
              <a:defRPr sz="1400">
                <a:solidFill>
                  <a:schemeClr val="lt1"/>
                </a:solidFill>
              </a:defRPr>
            </a:lvl9pPr>
          </a:lstStyle>
          <a:p/>
        </p:txBody>
      </p:sp>
      <p:sp>
        <p:nvSpPr>
          <p:cNvPr id="197" name="Google Shape;197;g1780498dc85_0_1252"/>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8" name="Google Shape;198;g1780498dc85_0_1252"/>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9" name="Google Shape;199;g1780498dc85_0_1252"/>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00" name="Shape 200"/>
        <p:cNvGrpSpPr/>
        <p:nvPr/>
      </p:nvGrpSpPr>
      <p:grpSpPr>
        <a:xfrm>
          <a:off x="0" y="0"/>
          <a:ext cx="0" cy="0"/>
          <a:chOff x="0" y="0"/>
          <a:chExt cx="0" cy="0"/>
        </a:xfrm>
      </p:grpSpPr>
      <p:sp>
        <p:nvSpPr>
          <p:cNvPr id="201" name="Google Shape;201;g1780498dc85_0_1260"/>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4500"/>
              <a:buFont typeface="Trebuchet MS"/>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2" name="Google Shape;202;g1780498dc85_0_1260"/>
          <p:cNvSpPr txBox="1"/>
          <p:nvPr>
            <p:ph idx="1" type="body"/>
          </p:nvPr>
        </p:nvSpPr>
        <p:spPr>
          <a:xfrm>
            <a:off x="457200" y="1698987"/>
            <a:ext cx="4040100" cy="715500"/>
          </a:xfrm>
          <a:prstGeom prst="rect">
            <a:avLst/>
          </a:prstGeom>
          <a:noFill/>
          <a:ln>
            <a:noFill/>
          </a:ln>
        </p:spPr>
        <p:txBody>
          <a:bodyPr anchorCtr="0" anchor="ctr" bIns="45700" lIns="146300" spcFirstLastPara="1" rIns="91425" wrap="square" tIns="91425">
            <a:normAutofit/>
          </a:bodyPr>
          <a:lstStyle>
            <a:lvl1pPr indent="-228600" lvl="0" marL="457200" rtl="0" algn="l">
              <a:spcBef>
                <a:spcPts val="0"/>
              </a:spcBef>
              <a:spcAft>
                <a:spcPts val="0"/>
              </a:spcAft>
              <a:buSzPts val="1840"/>
              <a:buNone/>
              <a:defRPr b="1" sz="2300" cap="none"/>
            </a:lvl1pPr>
            <a:lvl2pPr indent="-228600" lvl="1" marL="914400" rtl="0" algn="l">
              <a:spcBef>
                <a:spcPts val="400"/>
              </a:spcBef>
              <a:spcAft>
                <a:spcPts val="0"/>
              </a:spcAft>
              <a:buSzPts val="1800"/>
              <a:buNone/>
              <a:defRPr b="1" sz="2000"/>
            </a:lvl2pPr>
            <a:lvl3pPr indent="-228600" lvl="2" marL="1371600" rtl="0" algn="l">
              <a:spcBef>
                <a:spcPts val="360"/>
              </a:spcBef>
              <a:spcAft>
                <a:spcPts val="0"/>
              </a:spcAft>
              <a:buSzPts val="1800"/>
              <a:buNone/>
              <a:defRPr b="1" sz="1800"/>
            </a:lvl3pPr>
            <a:lvl4pPr indent="-228600" lvl="3" marL="1828800" rtl="0" algn="l">
              <a:spcBef>
                <a:spcPts val="320"/>
              </a:spcBef>
              <a:spcAft>
                <a:spcPts val="0"/>
              </a:spcAft>
              <a:buSzPts val="1600"/>
              <a:buNone/>
              <a:defRPr b="1" sz="1600"/>
            </a:lvl4pPr>
            <a:lvl5pPr indent="-228600" lvl="4" marL="2286000" rtl="0" algn="l">
              <a:spcBef>
                <a:spcPts val="320"/>
              </a:spcBef>
              <a:spcAft>
                <a:spcPts val="0"/>
              </a:spcAft>
              <a:buSzPts val="1600"/>
              <a:buNone/>
              <a:defRPr b="1" sz="1600"/>
            </a:lvl5pPr>
            <a:lvl6pPr indent="-228600" lvl="5" marL="2743200" rtl="0" algn="l">
              <a:spcBef>
                <a:spcPts val="320"/>
              </a:spcBef>
              <a:spcAft>
                <a:spcPts val="0"/>
              </a:spcAft>
              <a:buSzPts val="1600"/>
              <a:buNone/>
              <a:defRPr b="1" sz="1600"/>
            </a:lvl6pPr>
            <a:lvl7pPr indent="-228600" lvl="6" marL="3200400" rtl="0" algn="l">
              <a:spcBef>
                <a:spcPts val="320"/>
              </a:spcBef>
              <a:spcAft>
                <a:spcPts val="0"/>
              </a:spcAft>
              <a:buSzPts val="1600"/>
              <a:buNone/>
              <a:defRPr b="1" sz="1600"/>
            </a:lvl7pPr>
            <a:lvl8pPr indent="-228600" lvl="7" marL="3657600" rtl="0" algn="l">
              <a:spcBef>
                <a:spcPts val="320"/>
              </a:spcBef>
              <a:spcAft>
                <a:spcPts val="0"/>
              </a:spcAft>
              <a:buSzPts val="1600"/>
              <a:buNone/>
              <a:defRPr b="1" sz="1600"/>
            </a:lvl8pPr>
            <a:lvl9pPr indent="-228600" lvl="8" marL="4114800" rtl="0" algn="l">
              <a:spcBef>
                <a:spcPts val="320"/>
              </a:spcBef>
              <a:spcAft>
                <a:spcPts val="0"/>
              </a:spcAft>
              <a:buSzPts val="1600"/>
              <a:buNone/>
              <a:defRPr b="1" sz="1600"/>
            </a:lvl9pPr>
          </a:lstStyle>
          <a:p/>
        </p:txBody>
      </p:sp>
      <p:sp>
        <p:nvSpPr>
          <p:cNvPr id="203" name="Google Shape;203;g1780498dc85_0_1260"/>
          <p:cNvSpPr txBox="1"/>
          <p:nvPr>
            <p:ph idx="2" type="body"/>
          </p:nvPr>
        </p:nvSpPr>
        <p:spPr>
          <a:xfrm>
            <a:off x="457200" y="2449512"/>
            <a:ext cx="4040100" cy="3951300"/>
          </a:xfrm>
          <a:prstGeom prst="rect">
            <a:avLst/>
          </a:prstGeom>
          <a:noFill/>
          <a:ln>
            <a:noFill/>
          </a:ln>
        </p:spPr>
        <p:txBody>
          <a:bodyPr anchorCtr="0" anchor="t" bIns="45700" lIns="54850" spcFirstLastPara="1" rIns="91425" wrap="square" tIns="91425">
            <a:normAutofit/>
          </a:bodyPr>
          <a:lstStyle>
            <a:lvl1pPr indent="-350520" lvl="0" marL="457200" rtl="0" algn="l">
              <a:spcBef>
                <a:spcPts val="0"/>
              </a:spcBef>
              <a:spcAft>
                <a:spcPts val="0"/>
              </a:spcAft>
              <a:buSzPts val="1920"/>
              <a:buChar char="◼"/>
              <a:defRPr sz="2400"/>
            </a:lvl1pPr>
            <a:lvl2pPr indent="-342900" lvl="1" marL="914400" rtl="0" algn="l">
              <a:spcBef>
                <a:spcPts val="400"/>
              </a:spcBef>
              <a:spcAft>
                <a:spcPts val="0"/>
              </a:spcAft>
              <a:buSzPts val="1800"/>
              <a:buChar char="▪"/>
              <a:defRPr sz="2000"/>
            </a:lvl2pPr>
            <a:lvl3pPr indent="-342900" lvl="2" marL="1371600" rtl="0" algn="l">
              <a:spcBef>
                <a:spcPts val="360"/>
              </a:spcBef>
              <a:spcAft>
                <a:spcPts val="0"/>
              </a:spcAft>
              <a:buSzPts val="1800"/>
              <a:buChar char="▪"/>
              <a:defRPr sz="1800"/>
            </a:lvl3pPr>
            <a:lvl4pPr indent="-330200" lvl="3" marL="1828800" rtl="0" algn="l">
              <a:spcBef>
                <a:spcPts val="320"/>
              </a:spcBef>
              <a:spcAft>
                <a:spcPts val="0"/>
              </a:spcAft>
              <a:buSzPts val="1600"/>
              <a:buChar char="▪"/>
              <a:defRPr sz="1600"/>
            </a:lvl4pPr>
            <a:lvl5pPr indent="-330200" lvl="4" marL="2286000" rtl="0" algn="l">
              <a:spcBef>
                <a:spcPts val="320"/>
              </a:spcBef>
              <a:spcAft>
                <a:spcPts val="0"/>
              </a:spcAft>
              <a:buSzPts val="1600"/>
              <a:buChar char="🢝"/>
              <a:defRPr sz="1600"/>
            </a:lvl5pPr>
            <a:lvl6pPr indent="-330200" lvl="5" marL="2743200" rtl="0" algn="l">
              <a:spcBef>
                <a:spcPts val="320"/>
              </a:spcBef>
              <a:spcAft>
                <a:spcPts val="0"/>
              </a:spcAft>
              <a:buSzPts val="1600"/>
              <a:buChar char="●"/>
              <a:defRPr sz="1600"/>
            </a:lvl6pPr>
            <a:lvl7pPr indent="-330200" lvl="6" marL="3200400" rtl="0" algn="l">
              <a:spcBef>
                <a:spcPts val="320"/>
              </a:spcBef>
              <a:spcAft>
                <a:spcPts val="0"/>
              </a:spcAft>
              <a:buSzPts val="1600"/>
              <a:buChar char="●"/>
              <a:defRPr sz="1600"/>
            </a:lvl7pPr>
            <a:lvl8pPr indent="-330200" lvl="7" marL="3657600" rtl="0" algn="l">
              <a:spcBef>
                <a:spcPts val="320"/>
              </a:spcBef>
              <a:spcAft>
                <a:spcPts val="0"/>
              </a:spcAft>
              <a:buSzPts val="1600"/>
              <a:buChar char="●"/>
              <a:defRPr sz="1600"/>
            </a:lvl8pPr>
            <a:lvl9pPr indent="-330200" lvl="8" marL="4114800" rtl="0" algn="l">
              <a:spcBef>
                <a:spcPts val="320"/>
              </a:spcBef>
              <a:spcAft>
                <a:spcPts val="0"/>
              </a:spcAft>
              <a:buSzPts val="1600"/>
              <a:buChar char="●"/>
              <a:defRPr sz="1600"/>
            </a:lvl9pPr>
          </a:lstStyle>
          <a:p/>
        </p:txBody>
      </p:sp>
      <p:sp>
        <p:nvSpPr>
          <p:cNvPr id="204" name="Google Shape;204;g1780498dc85_0_1260"/>
          <p:cNvSpPr txBox="1"/>
          <p:nvPr>
            <p:ph idx="3" type="body"/>
          </p:nvPr>
        </p:nvSpPr>
        <p:spPr>
          <a:xfrm>
            <a:off x="4645025" y="1698987"/>
            <a:ext cx="4041900" cy="715500"/>
          </a:xfrm>
          <a:prstGeom prst="rect">
            <a:avLst/>
          </a:prstGeom>
          <a:noFill/>
          <a:ln>
            <a:noFill/>
          </a:ln>
        </p:spPr>
        <p:txBody>
          <a:bodyPr anchorCtr="0" anchor="ctr" bIns="45700" lIns="146300" spcFirstLastPara="1" rIns="91425" wrap="square" tIns="91425">
            <a:normAutofit/>
          </a:bodyPr>
          <a:lstStyle>
            <a:lvl1pPr indent="-228600" lvl="0" marL="457200" rtl="0" algn="l">
              <a:spcBef>
                <a:spcPts val="0"/>
              </a:spcBef>
              <a:spcAft>
                <a:spcPts val="0"/>
              </a:spcAft>
              <a:buSzPts val="1840"/>
              <a:buNone/>
              <a:defRPr b="1" sz="2300" cap="none"/>
            </a:lvl1pPr>
            <a:lvl2pPr indent="-228600" lvl="1" marL="914400" rtl="0" algn="l">
              <a:spcBef>
                <a:spcPts val="400"/>
              </a:spcBef>
              <a:spcAft>
                <a:spcPts val="0"/>
              </a:spcAft>
              <a:buSzPts val="1800"/>
              <a:buNone/>
              <a:defRPr b="1" sz="2000"/>
            </a:lvl2pPr>
            <a:lvl3pPr indent="-228600" lvl="2" marL="1371600" rtl="0" algn="l">
              <a:spcBef>
                <a:spcPts val="360"/>
              </a:spcBef>
              <a:spcAft>
                <a:spcPts val="0"/>
              </a:spcAft>
              <a:buSzPts val="1800"/>
              <a:buNone/>
              <a:defRPr b="1" sz="1800"/>
            </a:lvl3pPr>
            <a:lvl4pPr indent="-228600" lvl="3" marL="1828800" rtl="0" algn="l">
              <a:spcBef>
                <a:spcPts val="320"/>
              </a:spcBef>
              <a:spcAft>
                <a:spcPts val="0"/>
              </a:spcAft>
              <a:buSzPts val="1600"/>
              <a:buNone/>
              <a:defRPr b="1" sz="1600"/>
            </a:lvl4pPr>
            <a:lvl5pPr indent="-228600" lvl="4" marL="2286000" rtl="0" algn="l">
              <a:spcBef>
                <a:spcPts val="320"/>
              </a:spcBef>
              <a:spcAft>
                <a:spcPts val="0"/>
              </a:spcAft>
              <a:buSzPts val="1600"/>
              <a:buNone/>
              <a:defRPr b="1" sz="1600"/>
            </a:lvl5pPr>
            <a:lvl6pPr indent="-228600" lvl="5" marL="2743200" rtl="0" algn="l">
              <a:spcBef>
                <a:spcPts val="320"/>
              </a:spcBef>
              <a:spcAft>
                <a:spcPts val="0"/>
              </a:spcAft>
              <a:buSzPts val="1600"/>
              <a:buNone/>
              <a:defRPr b="1" sz="1600"/>
            </a:lvl6pPr>
            <a:lvl7pPr indent="-228600" lvl="6" marL="3200400" rtl="0" algn="l">
              <a:spcBef>
                <a:spcPts val="320"/>
              </a:spcBef>
              <a:spcAft>
                <a:spcPts val="0"/>
              </a:spcAft>
              <a:buSzPts val="1600"/>
              <a:buNone/>
              <a:defRPr b="1" sz="1600"/>
            </a:lvl7pPr>
            <a:lvl8pPr indent="-228600" lvl="7" marL="3657600" rtl="0" algn="l">
              <a:spcBef>
                <a:spcPts val="320"/>
              </a:spcBef>
              <a:spcAft>
                <a:spcPts val="0"/>
              </a:spcAft>
              <a:buSzPts val="1600"/>
              <a:buNone/>
              <a:defRPr b="1" sz="1600"/>
            </a:lvl8pPr>
            <a:lvl9pPr indent="-228600" lvl="8" marL="4114800" rtl="0" algn="l">
              <a:spcBef>
                <a:spcPts val="320"/>
              </a:spcBef>
              <a:spcAft>
                <a:spcPts val="0"/>
              </a:spcAft>
              <a:buSzPts val="1600"/>
              <a:buNone/>
              <a:defRPr b="1" sz="1600"/>
            </a:lvl9pPr>
          </a:lstStyle>
          <a:p/>
        </p:txBody>
      </p:sp>
      <p:sp>
        <p:nvSpPr>
          <p:cNvPr id="205" name="Google Shape;205;g1780498dc85_0_1260"/>
          <p:cNvSpPr txBox="1"/>
          <p:nvPr>
            <p:ph idx="4" type="body"/>
          </p:nvPr>
        </p:nvSpPr>
        <p:spPr>
          <a:xfrm>
            <a:off x="4645025" y="2449512"/>
            <a:ext cx="4041900" cy="3951300"/>
          </a:xfrm>
          <a:prstGeom prst="rect">
            <a:avLst/>
          </a:prstGeom>
          <a:noFill/>
          <a:ln>
            <a:noFill/>
          </a:ln>
        </p:spPr>
        <p:txBody>
          <a:bodyPr anchorCtr="0" anchor="t" bIns="45700" lIns="54850" spcFirstLastPara="1" rIns="91425" wrap="square" tIns="91425">
            <a:normAutofit/>
          </a:bodyPr>
          <a:lstStyle>
            <a:lvl1pPr indent="-350520" lvl="0" marL="457200" rtl="0" algn="l">
              <a:spcBef>
                <a:spcPts val="0"/>
              </a:spcBef>
              <a:spcAft>
                <a:spcPts val="0"/>
              </a:spcAft>
              <a:buSzPts val="1920"/>
              <a:buChar char="◼"/>
              <a:defRPr sz="2400"/>
            </a:lvl1pPr>
            <a:lvl2pPr indent="-342900" lvl="1" marL="914400" rtl="0" algn="l">
              <a:spcBef>
                <a:spcPts val="400"/>
              </a:spcBef>
              <a:spcAft>
                <a:spcPts val="0"/>
              </a:spcAft>
              <a:buSzPts val="1800"/>
              <a:buChar char="▪"/>
              <a:defRPr sz="2000"/>
            </a:lvl2pPr>
            <a:lvl3pPr indent="-342900" lvl="2" marL="1371600" rtl="0" algn="l">
              <a:spcBef>
                <a:spcPts val="360"/>
              </a:spcBef>
              <a:spcAft>
                <a:spcPts val="0"/>
              </a:spcAft>
              <a:buSzPts val="1800"/>
              <a:buChar char="▪"/>
              <a:defRPr sz="1800"/>
            </a:lvl3pPr>
            <a:lvl4pPr indent="-330200" lvl="3" marL="1828800" rtl="0" algn="l">
              <a:spcBef>
                <a:spcPts val="320"/>
              </a:spcBef>
              <a:spcAft>
                <a:spcPts val="0"/>
              </a:spcAft>
              <a:buSzPts val="1600"/>
              <a:buChar char="▪"/>
              <a:defRPr sz="1600"/>
            </a:lvl4pPr>
            <a:lvl5pPr indent="-330200" lvl="4" marL="2286000" rtl="0" algn="l">
              <a:spcBef>
                <a:spcPts val="320"/>
              </a:spcBef>
              <a:spcAft>
                <a:spcPts val="0"/>
              </a:spcAft>
              <a:buSzPts val="1600"/>
              <a:buChar char="🢝"/>
              <a:defRPr sz="1600"/>
            </a:lvl5pPr>
            <a:lvl6pPr indent="-330200" lvl="5" marL="2743200" rtl="0" algn="l">
              <a:spcBef>
                <a:spcPts val="320"/>
              </a:spcBef>
              <a:spcAft>
                <a:spcPts val="0"/>
              </a:spcAft>
              <a:buSzPts val="1600"/>
              <a:buChar char="●"/>
              <a:defRPr sz="1600"/>
            </a:lvl6pPr>
            <a:lvl7pPr indent="-330200" lvl="6" marL="3200400" rtl="0" algn="l">
              <a:spcBef>
                <a:spcPts val="320"/>
              </a:spcBef>
              <a:spcAft>
                <a:spcPts val="0"/>
              </a:spcAft>
              <a:buSzPts val="1600"/>
              <a:buChar char="●"/>
              <a:defRPr sz="1600"/>
            </a:lvl7pPr>
            <a:lvl8pPr indent="-330200" lvl="7" marL="3657600" rtl="0" algn="l">
              <a:spcBef>
                <a:spcPts val="320"/>
              </a:spcBef>
              <a:spcAft>
                <a:spcPts val="0"/>
              </a:spcAft>
              <a:buSzPts val="1600"/>
              <a:buChar char="●"/>
              <a:defRPr sz="1600"/>
            </a:lvl8pPr>
            <a:lvl9pPr indent="-330200" lvl="8" marL="4114800" rtl="0" algn="l">
              <a:spcBef>
                <a:spcPts val="320"/>
              </a:spcBef>
              <a:spcAft>
                <a:spcPts val="0"/>
              </a:spcAft>
              <a:buSzPts val="1600"/>
              <a:buChar char="●"/>
              <a:defRPr sz="1600"/>
            </a:lvl9pPr>
          </a:lstStyle>
          <a:p/>
        </p:txBody>
      </p:sp>
      <p:sp>
        <p:nvSpPr>
          <p:cNvPr id="206" name="Google Shape;206;g1780498dc85_0_1260"/>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7" name="Google Shape;207;g1780498dc85_0_1260"/>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8" name="Google Shape;208;g1780498dc85_0_1260"/>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9" name="Shape 209"/>
        <p:cNvGrpSpPr/>
        <p:nvPr/>
      </p:nvGrpSpPr>
      <p:grpSpPr>
        <a:xfrm>
          <a:off x="0" y="0"/>
          <a:ext cx="0" cy="0"/>
          <a:chOff x="0" y="0"/>
          <a:chExt cx="0" cy="0"/>
        </a:xfrm>
      </p:grpSpPr>
      <p:sp>
        <p:nvSpPr>
          <p:cNvPr id="210" name="Google Shape;210;g1780498dc85_0_1269"/>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11" name="Google Shape;211;g1780498dc85_0_1269"/>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2" name="Google Shape;212;g1780498dc85_0_1269"/>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3" name="Google Shape;213;g1780498dc85_0_1269"/>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14" name="Shape 214"/>
        <p:cNvGrpSpPr/>
        <p:nvPr/>
      </p:nvGrpSpPr>
      <p:grpSpPr>
        <a:xfrm>
          <a:off x="0" y="0"/>
          <a:ext cx="0" cy="0"/>
          <a:chOff x="0" y="0"/>
          <a:chExt cx="0" cy="0"/>
        </a:xfrm>
      </p:grpSpPr>
      <p:sp>
        <p:nvSpPr>
          <p:cNvPr id="215" name="Google Shape;215;g1780498dc85_0_1274"/>
          <p:cNvSpPr txBox="1"/>
          <p:nvPr>
            <p:ph type="title"/>
          </p:nvPr>
        </p:nvSpPr>
        <p:spPr>
          <a:xfrm>
            <a:off x="167838" y="152400"/>
            <a:ext cx="2523600" cy="978300"/>
          </a:xfrm>
          <a:prstGeom prst="rect">
            <a:avLst/>
          </a:prstGeom>
          <a:noFill/>
          <a:ln>
            <a:noFill/>
          </a:ln>
        </p:spPr>
        <p:txBody>
          <a:bodyPr anchorCtr="0" anchor="b" bIns="0" lIns="73150" spcFirstLastPara="1" rIns="45700" wrap="square" tIns="45700">
            <a:normAutofit/>
          </a:bodyPr>
          <a:lstStyle>
            <a:lvl1pPr lvl="0" rtl="0" algn="l">
              <a:spcBef>
                <a:spcPts val="0"/>
              </a:spcBef>
              <a:spcAft>
                <a:spcPts val="0"/>
              </a:spcAft>
              <a:buClr>
                <a:schemeClr val="accent1"/>
              </a:buClr>
              <a:buSzPts val="2000"/>
              <a:buFont typeface="Trebuchet MS"/>
              <a:buNone/>
              <a:defRPr b="0"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16" name="Google Shape;216;g1780498dc85_0_1274"/>
          <p:cNvSpPr txBox="1"/>
          <p:nvPr>
            <p:ph idx="1" type="body"/>
          </p:nvPr>
        </p:nvSpPr>
        <p:spPr>
          <a:xfrm>
            <a:off x="3019377" y="1743133"/>
            <a:ext cx="5920500" cy="4558800"/>
          </a:xfrm>
          <a:prstGeom prst="rect">
            <a:avLst/>
          </a:prstGeom>
          <a:noFill/>
          <a:ln>
            <a:noFill/>
          </a:ln>
        </p:spPr>
        <p:txBody>
          <a:bodyPr anchorCtr="0" anchor="t" bIns="45700" lIns="54850" spcFirstLastPara="1" rIns="91425" wrap="square" tIns="91425">
            <a:normAutofit/>
          </a:bodyPr>
          <a:lstStyle>
            <a:lvl1pPr indent="-391160" lvl="0" marL="457200" rtl="0" algn="l">
              <a:spcBef>
                <a:spcPts val="0"/>
              </a:spcBef>
              <a:spcAft>
                <a:spcPts val="0"/>
              </a:spcAft>
              <a:buSzPts val="2560"/>
              <a:buChar char="◼"/>
              <a:defRPr sz="3200"/>
            </a:lvl1pPr>
            <a:lvl2pPr indent="-388619" lvl="1" marL="914400" rtl="0" algn="l">
              <a:spcBef>
                <a:spcPts val="560"/>
              </a:spcBef>
              <a:spcAft>
                <a:spcPts val="0"/>
              </a:spcAft>
              <a:buSzPts val="2520"/>
              <a:buChar char="▪"/>
              <a:defRPr sz="2800"/>
            </a:lvl2pPr>
            <a:lvl3pPr indent="-381000" lvl="2" marL="1371600" rtl="0" algn="l">
              <a:spcBef>
                <a:spcPts val="480"/>
              </a:spcBef>
              <a:spcAft>
                <a:spcPts val="0"/>
              </a:spcAft>
              <a:buSzPts val="2400"/>
              <a:buChar char="▪"/>
              <a:defRPr sz="2400"/>
            </a:lvl3pPr>
            <a:lvl4pPr indent="-355600" lvl="3" marL="1828800" rtl="0" algn="l">
              <a:spcBef>
                <a:spcPts val="400"/>
              </a:spcBef>
              <a:spcAft>
                <a:spcPts val="0"/>
              </a:spcAft>
              <a:buSzPts val="2000"/>
              <a:buChar char="▪"/>
              <a:defRPr sz="2000"/>
            </a:lvl4pPr>
            <a:lvl5pPr indent="-355600" lvl="4" marL="2286000" rtl="0" algn="l">
              <a:spcBef>
                <a:spcPts val="400"/>
              </a:spcBef>
              <a:spcAft>
                <a:spcPts val="0"/>
              </a:spcAft>
              <a:buSzPts val="2000"/>
              <a:buChar char="🢝"/>
              <a:defRPr sz="2000"/>
            </a:lvl5pPr>
            <a:lvl6pPr indent="-355600" lvl="5" marL="2743200" rtl="0" algn="l">
              <a:spcBef>
                <a:spcPts val="400"/>
              </a:spcBef>
              <a:spcAft>
                <a:spcPts val="0"/>
              </a:spcAft>
              <a:buSzPts val="2000"/>
              <a:buChar char="●"/>
              <a:defRPr sz="2000"/>
            </a:lvl6pPr>
            <a:lvl7pPr indent="-355600" lvl="6" marL="3200400" rtl="0" algn="l">
              <a:spcBef>
                <a:spcPts val="400"/>
              </a:spcBef>
              <a:spcAft>
                <a:spcPts val="0"/>
              </a:spcAft>
              <a:buSzPts val="2000"/>
              <a:buChar char="●"/>
              <a:defRPr sz="2000"/>
            </a:lvl7pPr>
            <a:lvl8pPr indent="-355600" lvl="7" marL="3657600" rtl="0" algn="l">
              <a:spcBef>
                <a:spcPts val="400"/>
              </a:spcBef>
              <a:spcAft>
                <a:spcPts val="0"/>
              </a:spcAft>
              <a:buSzPts val="2000"/>
              <a:buChar char="●"/>
              <a:defRPr sz="2000"/>
            </a:lvl8pPr>
            <a:lvl9pPr indent="-355600" lvl="8" marL="4114800" rtl="0" algn="l">
              <a:spcBef>
                <a:spcPts val="400"/>
              </a:spcBef>
              <a:spcAft>
                <a:spcPts val="0"/>
              </a:spcAft>
              <a:buSzPts val="2000"/>
              <a:buChar char="●"/>
              <a:defRPr sz="2000"/>
            </a:lvl9pPr>
          </a:lstStyle>
          <a:p/>
        </p:txBody>
      </p:sp>
      <p:sp>
        <p:nvSpPr>
          <p:cNvPr id="217" name="Google Shape;217;g1780498dc85_0_1274"/>
          <p:cNvSpPr txBox="1"/>
          <p:nvPr>
            <p:ph idx="2" type="body"/>
          </p:nvPr>
        </p:nvSpPr>
        <p:spPr>
          <a:xfrm>
            <a:off x="167838" y="1730018"/>
            <a:ext cx="2469000" cy="4572000"/>
          </a:xfrm>
          <a:prstGeom prst="rect">
            <a:avLst/>
          </a:prstGeom>
          <a:noFill/>
          <a:ln>
            <a:noFill/>
          </a:ln>
        </p:spPr>
        <p:txBody>
          <a:bodyPr anchorCtr="0" anchor="t" bIns="45700" lIns="54850" spcFirstLastPara="1" rIns="91425" wrap="square" tIns="91425">
            <a:normAutofit/>
          </a:bodyPr>
          <a:lstStyle>
            <a:lvl1pPr indent="-228600" lvl="0" marL="457200" rtl="0" algn="l">
              <a:spcBef>
                <a:spcPts val="0"/>
              </a:spcBef>
              <a:spcAft>
                <a:spcPts val="0"/>
              </a:spcAft>
              <a:buSzPts val="1120"/>
              <a:buNone/>
              <a:defRPr sz="1400"/>
            </a:lvl1pPr>
            <a:lvl2pPr indent="-228600" lvl="1" marL="914400" rtl="0" algn="l">
              <a:spcBef>
                <a:spcPts val="240"/>
              </a:spcBef>
              <a:spcAft>
                <a:spcPts val="0"/>
              </a:spcAft>
              <a:buSzPts val="1080"/>
              <a:buNone/>
              <a:defRPr sz="1200"/>
            </a:lvl2pPr>
            <a:lvl3pPr indent="-228600" lvl="2" marL="1371600" rtl="0" algn="l">
              <a:spcBef>
                <a:spcPts val="200"/>
              </a:spcBef>
              <a:spcAft>
                <a:spcPts val="0"/>
              </a:spcAft>
              <a:buSzPts val="1000"/>
              <a:buNone/>
              <a:defRPr sz="1000"/>
            </a:lvl3pPr>
            <a:lvl4pPr indent="-228600" lvl="3" marL="1828800" rtl="0" algn="l">
              <a:spcBef>
                <a:spcPts val="180"/>
              </a:spcBef>
              <a:spcAft>
                <a:spcPts val="0"/>
              </a:spcAft>
              <a:buSzPts val="900"/>
              <a:buNone/>
              <a:defRPr sz="900"/>
            </a:lvl4pPr>
            <a:lvl5pPr indent="-228600" lvl="4" marL="2286000" rtl="0" algn="l">
              <a:spcBef>
                <a:spcPts val="180"/>
              </a:spcBef>
              <a:spcAft>
                <a:spcPts val="0"/>
              </a:spcAft>
              <a:buSzPts val="900"/>
              <a:buNone/>
              <a:defRPr sz="900"/>
            </a:lvl5pPr>
            <a:lvl6pPr indent="-228600" lvl="5" marL="2743200" rtl="0" algn="l">
              <a:spcBef>
                <a:spcPts val="180"/>
              </a:spcBef>
              <a:spcAft>
                <a:spcPts val="0"/>
              </a:spcAft>
              <a:buSzPts val="900"/>
              <a:buNone/>
              <a:defRPr sz="900"/>
            </a:lvl6pPr>
            <a:lvl7pPr indent="-228600" lvl="6" marL="3200400" rtl="0" algn="l">
              <a:spcBef>
                <a:spcPts val="180"/>
              </a:spcBef>
              <a:spcAft>
                <a:spcPts val="0"/>
              </a:spcAft>
              <a:buSzPts val="900"/>
              <a:buNone/>
              <a:defRPr sz="900"/>
            </a:lvl7pPr>
            <a:lvl8pPr indent="-228600" lvl="7" marL="3657600" rtl="0" algn="l">
              <a:spcBef>
                <a:spcPts val="180"/>
              </a:spcBef>
              <a:spcAft>
                <a:spcPts val="0"/>
              </a:spcAft>
              <a:buSzPts val="900"/>
              <a:buNone/>
              <a:defRPr sz="900"/>
            </a:lvl8pPr>
            <a:lvl9pPr indent="-228600" lvl="8" marL="4114800" rtl="0" algn="l">
              <a:spcBef>
                <a:spcPts val="180"/>
              </a:spcBef>
              <a:spcAft>
                <a:spcPts val="0"/>
              </a:spcAft>
              <a:buSzPts val="900"/>
              <a:buNone/>
              <a:defRPr sz="900"/>
            </a:lvl9pPr>
          </a:lstStyle>
          <a:p/>
        </p:txBody>
      </p:sp>
      <p:sp>
        <p:nvSpPr>
          <p:cNvPr id="218" name="Google Shape;218;g1780498dc85_0_1274"/>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9" name="Google Shape;219;g1780498dc85_0_1274"/>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0" name="Google Shape;220;g1780498dc85_0_1274"/>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221" name="Google Shape;221;g1780498dc85_0_1274"/>
          <p:cNvSpPr/>
          <p:nvPr/>
        </p:nvSpPr>
        <p:spPr>
          <a:xfrm>
            <a:off x="2855737" y="0"/>
            <a:ext cx="45600" cy="14538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22" name="Google Shape;222;g1780498dc85_0_1274"/>
          <p:cNvSpPr/>
          <p:nvPr/>
        </p:nvSpPr>
        <p:spPr>
          <a:xfrm>
            <a:off x="2855737" y="0"/>
            <a:ext cx="45600" cy="14538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bg>
      <p:bgPr>
        <a:solidFill>
          <a:schemeClr val="lt2"/>
        </a:solidFill>
      </p:bgPr>
    </p:bg>
    <p:spTree>
      <p:nvGrpSpPr>
        <p:cNvPr id="223" name="Shape 223"/>
        <p:cNvGrpSpPr/>
        <p:nvPr/>
      </p:nvGrpSpPr>
      <p:grpSpPr>
        <a:xfrm>
          <a:off x="0" y="0"/>
          <a:ext cx="0" cy="0"/>
          <a:chOff x="0" y="0"/>
          <a:chExt cx="0" cy="0"/>
        </a:xfrm>
      </p:grpSpPr>
      <p:sp>
        <p:nvSpPr>
          <p:cNvPr id="224" name="Google Shape;224;g1780498dc85_0_1283"/>
          <p:cNvSpPr txBox="1"/>
          <p:nvPr>
            <p:ph type="title"/>
          </p:nvPr>
        </p:nvSpPr>
        <p:spPr>
          <a:xfrm>
            <a:off x="164592" y="155448"/>
            <a:ext cx="2525100" cy="978300"/>
          </a:xfrm>
          <a:prstGeom prst="rect">
            <a:avLst/>
          </a:prstGeom>
          <a:noFill/>
          <a:ln>
            <a:noFill/>
          </a:ln>
        </p:spPr>
        <p:txBody>
          <a:bodyPr anchorCtr="0" anchor="b" bIns="0" lIns="73150" spcFirstLastPara="1" rIns="45700" wrap="square" tIns="45700">
            <a:normAutofit/>
          </a:bodyPr>
          <a:lstStyle>
            <a:lvl1pPr lvl="0" rtl="0" algn="l">
              <a:spcBef>
                <a:spcPts val="0"/>
              </a:spcBef>
              <a:spcAft>
                <a:spcPts val="0"/>
              </a:spcAft>
              <a:buClr>
                <a:schemeClr val="accent1"/>
              </a:buClr>
              <a:buSzPts val="2000"/>
              <a:buFont typeface="Trebuchet MS"/>
              <a:buNone/>
              <a:defRPr b="0"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25" name="Google Shape;225;g1780498dc85_0_1283"/>
          <p:cNvSpPr/>
          <p:nvPr>
            <p:ph idx="2" type="pic"/>
          </p:nvPr>
        </p:nvSpPr>
        <p:spPr>
          <a:xfrm>
            <a:off x="2903805" y="1484808"/>
            <a:ext cx="6247500" cy="5373300"/>
          </a:xfrm>
          <a:prstGeom prst="rect">
            <a:avLst/>
          </a:prstGeom>
          <a:solidFill>
            <a:srgbClr val="D9D9D9"/>
          </a:solidFill>
          <a:ln>
            <a:noFill/>
          </a:ln>
        </p:spPr>
      </p:sp>
      <p:sp>
        <p:nvSpPr>
          <p:cNvPr id="226" name="Google Shape;226;g1780498dc85_0_1283"/>
          <p:cNvSpPr txBox="1"/>
          <p:nvPr>
            <p:ph idx="1" type="body"/>
          </p:nvPr>
        </p:nvSpPr>
        <p:spPr>
          <a:xfrm>
            <a:off x="164592" y="1728216"/>
            <a:ext cx="2469000" cy="4572000"/>
          </a:xfrm>
          <a:prstGeom prst="rect">
            <a:avLst/>
          </a:prstGeom>
          <a:noFill/>
          <a:ln>
            <a:noFill/>
          </a:ln>
        </p:spPr>
        <p:txBody>
          <a:bodyPr anchorCtr="0" anchor="t" bIns="45700" lIns="54850" spcFirstLastPara="1" rIns="91425" wrap="square" tIns="91425">
            <a:normAutofit/>
          </a:bodyPr>
          <a:lstStyle>
            <a:lvl1pPr indent="-228600" lvl="0" marL="457200" rtl="0" algn="l">
              <a:spcBef>
                <a:spcPts val="0"/>
              </a:spcBef>
              <a:spcAft>
                <a:spcPts val="0"/>
              </a:spcAft>
              <a:buSzPts val="1120"/>
              <a:buNone/>
              <a:defRPr sz="1400"/>
            </a:lvl1pPr>
            <a:lvl2pPr indent="-228600" lvl="1" marL="914400" rtl="0" algn="l">
              <a:spcBef>
                <a:spcPts val="240"/>
              </a:spcBef>
              <a:spcAft>
                <a:spcPts val="0"/>
              </a:spcAft>
              <a:buSzPts val="1080"/>
              <a:buNone/>
              <a:defRPr sz="1200"/>
            </a:lvl2pPr>
            <a:lvl3pPr indent="-228600" lvl="2" marL="1371600" rtl="0" algn="l">
              <a:spcBef>
                <a:spcPts val="200"/>
              </a:spcBef>
              <a:spcAft>
                <a:spcPts val="0"/>
              </a:spcAft>
              <a:buSzPts val="1000"/>
              <a:buNone/>
              <a:defRPr sz="1000"/>
            </a:lvl3pPr>
            <a:lvl4pPr indent="-228600" lvl="3" marL="1828800" rtl="0" algn="l">
              <a:spcBef>
                <a:spcPts val="180"/>
              </a:spcBef>
              <a:spcAft>
                <a:spcPts val="0"/>
              </a:spcAft>
              <a:buSzPts val="900"/>
              <a:buNone/>
              <a:defRPr sz="900"/>
            </a:lvl4pPr>
            <a:lvl5pPr indent="-228600" lvl="4" marL="2286000" rtl="0" algn="l">
              <a:spcBef>
                <a:spcPts val="180"/>
              </a:spcBef>
              <a:spcAft>
                <a:spcPts val="0"/>
              </a:spcAft>
              <a:buSzPts val="900"/>
              <a:buNone/>
              <a:defRPr sz="900"/>
            </a:lvl5pPr>
            <a:lvl6pPr indent="-228600" lvl="5" marL="2743200" rtl="0" algn="l">
              <a:spcBef>
                <a:spcPts val="180"/>
              </a:spcBef>
              <a:spcAft>
                <a:spcPts val="0"/>
              </a:spcAft>
              <a:buSzPts val="900"/>
              <a:buNone/>
              <a:defRPr sz="900"/>
            </a:lvl6pPr>
            <a:lvl7pPr indent="-228600" lvl="6" marL="3200400" rtl="0" algn="l">
              <a:spcBef>
                <a:spcPts val="180"/>
              </a:spcBef>
              <a:spcAft>
                <a:spcPts val="0"/>
              </a:spcAft>
              <a:buSzPts val="900"/>
              <a:buNone/>
              <a:defRPr sz="900"/>
            </a:lvl7pPr>
            <a:lvl8pPr indent="-228600" lvl="7" marL="3657600" rtl="0" algn="l">
              <a:spcBef>
                <a:spcPts val="180"/>
              </a:spcBef>
              <a:spcAft>
                <a:spcPts val="0"/>
              </a:spcAft>
              <a:buSzPts val="900"/>
              <a:buNone/>
              <a:defRPr sz="900"/>
            </a:lvl8pPr>
            <a:lvl9pPr indent="-228600" lvl="8" marL="4114800" rtl="0" algn="l">
              <a:spcBef>
                <a:spcPts val="180"/>
              </a:spcBef>
              <a:spcAft>
                <a:spcPts val="0"/>
              </a:spcAft>
              <a:buSzPts val="900"/>
              <a:buNone/>
              <a:defRPr sz="900"/>
            </a:lvl9pPr>
          </a:lstStyle>
          <a:p/>
        </p:txBody>
      </p:sp>
      <p:sp>
        <p:nvSpPr>
          <p:cNvPr id="227" name="Google Shape;227;g1780498dc85_0_1283"/>
          <p:cNvSpPr txBox="1"/>
          <p:nvPr>
            <p:ph idx="10" type="dt"/>
          </p:nvPr>
        </p:nvSpPr>
        <p:spPr>
          <a:xfrm>
            <a:off x="164592" y="1170432"/>
            <a:ext cx="2523600" cy="2013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8" name="Google Shape;228;g1780498dc85_0_1283"/>
          <p:cNvSpPr/>
          <p:nvPr/>
        </p:nvSpPr>
        <p:spPr>
          <a:xfrm>
            <a:off x="2855737" y="0"/>
            <a:ext cx="456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29" name="Google Shape;229;g1780498dc85_0_1283"/>
          <p:cNvSpPr/>
          <p:nvPr/>
        </p:nvSpPr>
        <p:spPr>
          <a:xfrm>
            <a:off x="2855737" y="0"/>
            <a:ext cx="456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30" name="Google Shape;230;g1780498dc85_0_1283"/>
          <p:cNvSpPr txBox="1"/>
          <p:nvPr>
            <p:ph idx="11" type="ftr"/>
          </p:nvPr>
        </p:nvSpPr>
        <p:spPr>
          <a:xfrm>
            <a:off x="3035808" y="1170432"/>
            <a:ext cx="5193900" cy="2013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solidFill>
                  <a:srgbClr val="BABABA"/>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1" name="Google Shape;231;g1780498dc85_0_1283"/>
          <p:cNvSpPr txBox="1"/>
          <p:nvPr>
            <p:ph idx="12" type="sldNum"/>
          </p:nvPr>
        </p:nvSpPr>
        <p:spPr>
          <a:xfrm>
            <a:off x="8339328" y="1170432"/>
            <a:ext cx="733800" cy="2013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32" name="Shape 232"/>
        <p:cNvGrpSpPr/>
        <p:nvPr/>
      </p:nvGrpSpPr>
      <p:grpSpPr>
        <a:xfrm>
          <a:off x="0" y="0"/>
          <a:ext cx="0" cy="0"/>
          <a:chOff x="0" y="0"/>
          <a:chExt cx="0" cy="0"/>
        </a:xfrm>
      </p:grpSpPr>
      <p:sp>
        <p:nvSpPr>
          <p:cNvPr id="233" name="Google Shape;233;g1780498dc85_0_1292"/>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4" name="Google Shape;234;g1780498dc85_0_1292"/>
          <p:cNvSpPr txBox="1"/>
          <p:nvPr>
            <p:ph idx="1" type="body"/>
          </p:nvPr>
        </p:nvSpPr>
        <p:spPr>
          <a:xfrm rot="5400000">
            <a:off x="2259150" y="-26759"/>
            <a:ext cx="4625700" cy="8229600"/>
          </a:xfrm>
          <a:prstGeom prst="rect">
            <a:avLst/>
          </a:prstGeom>
          <a:noFill/>
          <a:ln>
            <a:noFill/>
          </a:ln>
        </p:spPr>
        <p:txBody>
          <a:bodyPr anchorCtr="0" anchor="t" bIns="45700" lIns="54850" spcFirstLastPara="1" rIns="91425" wrap="square" tIns="91425">
            <a:normAutofit/>
          </a:bodyPr>
          <a:lstStyle>
            <a:lvl1pPr indent="-320040" lvl="0" marL="457200" rtl="0" algn="l">
              <a:spcBef>
                <a:spcPts val="0"/>
              </a:spcBef>
              <a:spcAft>
                <a:spcPts val="0"/>
              </a:spcAft>
              <a:buSzPts val="1440"/>
              <a:buChar char="◼"/>
              <a:defRPr/>
            </a:lvl1pPr>
            <a:lvl2pPr indent="-331469" lvl="1" marL="914400" rtl="0" algn="l">
              <a:spcBef>
                <a:spcPts val="360"/>
              </a:spcBef>
              <a:spcAft>
                <a:spcPts val="0"/>
              </a:spcAft>
              <a:buSzPts val="1620"/>
              <a:buChar char="▪"/>
              <a:defRPr/>
            </a:lvl2pPr>
            <a:lvl3pPr indent="-342900" lvl="2" marL="1371600" rtl="0" algn="l">
              <a:spcBef>
                <a:spcPts val="360"/>
              </a:spcBef>
              <a:spcAft>
                <a:spcPts val="0"/>
              </a:spcAft>
              <a:buSzPts val="1800"/>
              <a:buChar char="▪"/>
              <a:defRPr/>
            </a:lvl3pPr>
            <a:lvl4pPr indent="-342900" lvl="3" marL="1828800" rtl="0" algn="l">
              <a:spcBef>
                <a:spcPts val="360"/>
              </a:spcBef>
              <a:spcAft>
                <a:spcPts val="0"/>
              </a:spcAft>
              <a:buSzPts val="1800"/>
              <a:buChar char="▪"/>
              <a:defRPr/>
            </a:lvl4pPr>
            <a:lvl5pPr indent="-342900" lvl="4" marL="2286000" rtl="0" algn="l">
              <a:spcBef>
                <a:spcPts val="360"/>
              </a:spcBef>
              <a:spcAft>
                <a:spcPts val="0"/>
              </a:spcAft>
              <a:buSzPts val="1800"/>
              <a:buChar char="🢝"/>
              <a:defRPr/>
            </a:lvl5pPr>
            <a:lvl6pPr indent="-342900" lvl="5" marL="2743200" rtl="0" algn="l">
              <a:spcBef>
                <a:spcPts val="360"/>
              </a:spcBef>
              <a:spcAft>
                <a:spcPts val="0"/>
              </a:spcAft>
              <a:buSzPts val="1800"/>
              <a:buChar char="●"/>
              <a:defRPr/>
            </a:lvl6pPr>
            <a:lvl7pPr indent="-342900" lvl="6" marL="3200400" rtl="0" algn="l">
              <a:spcBef>
                <a:spcPts val="360"/>
              </a:spcBef>
              <a:spcAft>
                <a:spcPts val="0"/>
              </a:spcAft>
              <a:buSzPts val="1800"/>
              <a:buChar char="●"/>
              <a:defRPr/>
            </a:lvl7pPr>
            <a:lvl8pPr indent="-342900" lvl="7" marL="3657600" rtl="0" algn="l">
              <a:spcBef>
                <a:spcPts val="360"/>
              </a:spcBef>
              <a:spcAft>
                <a:spcPts val="0"/>
              </a:spcAft>
              <a:buSzPts val="1800"/>
              <a:buChar char="●"/>
              <a:defRPr/>
            </a:lvl8pPr>
            <a:lvl9pPr indent="-342900" lvl="8" marL="4114800" rtl="0" algn="l">
              <a:spcBef>
                <a:spcPts val="360"/>
              </a:spcBef>
              <a:spcAft>
                <a:spcPts val="0"/>
              </a:spcAft>
              <a:buSzPts val="1800"/>
              <a:buChar char="●"/>
              <a:defRPr/>
            </a:lvl9pPr>
          </a:lstStyle>
          <a:p/>
        </p:txBody>
      </p:sp>
      <p:sp>
        <p:nvSpPr>
          <p:cNvPr id="235" name="Google Shape;235;g1780498dc85_0_1292"/>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6" name="Google Shape;236;g1780498dc85_0_1292"/>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7" name="Google Shape;237;g1780498dc85_0_1292"/>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1" name="Shape 41"/>
        <p:cNvGrpSpPr/>
        <p:nvPr/>
      </p:nvGrpSpPr>
      <p:grpSpPr>
        <a:xfrm>
          <a:off x="0" y="0"/>
          <a:ext cx="0" cy="0"/>
          <a:chOff x="0" y="0"/>
          <a:chExt cx="0" cy="0"/>
        </a:xfrm>
      </p:grpSpPr>
      <p:sp>
        <p:nvSpPr>
          <p:cNvPr id="42" name="Google Shape;42;p27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7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20040" lvl="0" marL="457200" algn="l">
              <a:spcBef>
                <a:spcPts val="0"/>
              </a:spcBef>
              <a:spcAft>
                <a:spcPts val="0"/>
              </a:spcAft>
              <a:buSzPts val="1440"/>
              <a:buChar char="◼"/>
              <a:defRPr/>
            </a:lvl1pPr>
            <a:lvl2pPr indent="-331469" lvl="1" marL="914400" algn="l">
              <a:spcBef>
                <a:spcPts val="360"/>
              </a:spcBef>
              <a:spcAft>
                <a:spcPts val="0"/>
              </a:spcAft>
              <a:buSzPts val="162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4" name="Google Shape;44;p277"/>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77"/>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77"/>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238" name="Shape 238"/>
        <p:cNvGrpSpPr/>
        <p:nvPr/>
      </p:nvGrpSpPr>
      <p:grpSpPr>
        <a:xfrm>
          <a:off x="0" y="0"/>
          <a:ext cx="0" cy="0"/>
          <a:chOff x="0" y="0"/>
          <a:chExt cx="0" cy="0"/>
        </a:xfrm>
      </p:grpSpPr>
      <p:sp>
        <p:nvSpPr>
          <p:cNvPr id="239" name="Google Shape;239;g1780498dc85_0_1298"/>
          <p:cNvSpPr/>
          <p:nvPr/>
        </p:nvSpPr>
        <p:spPr>
          <a:xfrm>
            <a:off x="6598920" y="0"/>
            <a:ext cx="45600" cy="6858000"/>
          </a:xfrm>
          <a:prstGeom prst="rect">
            <a:avLst/>
          </a:prstGeom>
          <a:solidFill>
            <a:srgbClr val="FFFFFF"/>
          </a:solidFill>
          <a:ln>
            <a:noFill/>
          </a:ln>
          <a:effectLst>
            <a:outerShdw blurRad="31750" rotWithShape="0" algn="tl" dir="108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40" name="Google Shape;240;g1780498dc85_0_1298"/>
          <p:cNvSpPr/>
          <p:nvPr/>
        </p:nvSpPr>
        <p:spPr>
          <a:xfrm>
            <a:off x="6647687" y="0"/>
            <a:ext cx="2514600" cy="68580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41" name="Google Shape;241;g1780498dc85_0_1298"/>
          <p:cNvSpPr txBox="1"/>
          <p:nvPr>
            <p:ph type="title"/>
          </p:nvPr>
        </p:nvSpPr>
        <p:spPr>
          <a:xfrm rot="5400000">
            <a:off x="4808550" y="2247890"/>
            <a:ext cx="5851500" cy="1905000"/>
          </a:xfrm>
          <a:prstGeom prst="rect">
            <a:avLst/>
          </a:prstGeom>
          <a:noFill/>
          <a:ln>
            <a:noFill/>
          </a:ln>
        </p:spPr>
        <p:txBody>
          <a:bodyPr anchorCtr="0" anchor="ctr" bIns="45700" lIns="91425" spcFirstLastPara="1" rIns="45700" wrap="square" tIns="45700">
            <a:normAutofit/>
          </a:bodyPr>
          <a:lstStyle>
            <a:lvl1pPr lvl="0" rtl="0" algn="l">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2" name="Google Shape;242;g1780498dc85_0_1298"/>
          <p:cNvSpPr txBox="1"/>
          <p:nvPr>
            <p:ph idx="1" type="body"/>
          </p:nvPr>
        </p:nvSpPr>
        <p:spPr>
          <a:xfrm rot="5400000">
            <a:off x="541350" y="220650"/>
            <a:ext cx="5851500" cy="6019800"/>
          </a:xfrm>
          <a:prstGeom prst="rect">
            <a:avLst/>
          </a:prstGeom>
          <a:noFill/>
          <a:ln>
            <a:noFill/>
          </a:ln>
        </p:spPr>
        <p:txBody>
          <a:bodyPr anchorCtr="0" anchor="t" bIns="45700" lIns="54850" spcFirstLastPara="1" rIns="91425" wrap="square" tIns="91425">
            <a:normAutofit/>
          </a:bodyPr>
          <a:lstStyle>
            <a:lvl1pPr indent="-320040" lvl="0" marL="457200" rtl="0" algn="l">
              <a:spcBef>
                <a:spcPts val="0"/>
              </a:spcBef>
              <a:spcAft>
                <a:spcPts val="0"/>
              </a:spcAft>
              <a:buSzPts val="1440"/>
              <a:buChar char="◼"/>
              <a:defRPr/>
            </a:lvl1pPr>
            <a:lvl2pPr indent="-331469" lvl="1" marL="914400" rtl="0" algn="l">
              <a:spcBef>
                <a:spcPts val="360"/>
              </a:spcBef>
              <a:spcAft>
                <a:spcPts val="0"/>
              </a:spcAft>
              <a:buSzPts val="1620"/>
              <a:buChar char="▪"/>
              <a:defRPr/>
            </a:lvl2pPr>
            <a:lvl3pPr indent="-342900" lvl="2" marL="1371600" rtl="0" algn="l">
              <a:spcBef>
                <a:spcPts val="360"/>
              </a:spcBef>
              <a:spcAft>
                <a:spcPts val="0"/>
              </a:spcAft>
              <a:buSzPts val="1800"/>
              <a:buChar char="▪"/>
              <a:defRPr/>
            </a:lvl3pPr>
            <a:lvl4pPr indent="-342900" lvl="3" marL="1828800" rtl="0" algn="l">
              <a:spcBef>
                <a:spcPts val="360"/>
              </a:spcBef>
              <a:spcAft>
                <a:spcPts val="0"/>
              </a:spcAft>
              <a:buSzPts val="1800"/>
              <a:buChar char="▪"/>
              <a:defRPr/>
            </a:lvl4pPr>
            <a:lvl5pPr indent="-342900" lvl="4" marL="2286000" rtl="0" algn="l">
              <a:spcBef>
                <a:spcPts val="360"/>
              </a:spcBef>
              <a:spcAft>
                <a:spcPts val="0"/>
              </a:spcAft>
              <a:buSzPts val="1800"/>
              <a:buChar char="🢝"/>
              <a:defRPr/>
            </a:lvl5pPr>
            <a:lvl6pPr indent="-342900" lvl="5" marL="2743200" rtl="0" algn="l">
              <a:spcBef>
                <a:spcPts val="360"/>
              </a:spcBef>
              <a:spcAft>
                <a:spcPts val="0"/>
              </a:spcAft>
              <a:buSzPts val="1800"/>
              <a:buChar char="●"/>
              <a:defRPr/>
            </a:lvl6pPr>
            <a:lvl7pPr indent="-342900" lvl="6" marL="3200400" rtl="0" algn="l">
              <a:spcBef>
                <a:spcPts val="360"/>
              </a:spcBef>
              <a:spcAft>
                <a:spcPts val="0"/>
              </a:spcAft>
              <a:buSzPts val="1800"/>
              <a:buChar char="●"/>
              <a:defRPr/>
            </a:lvl7pPr>
            <a:lvl8pPr indent="-342900" lvl="7" marL="3657600" rtl="0" algn="l">
              <a:spcBef>
                <a:spcPts val="360"/>
              </a:spcBef>
              <a:spcAft>
                <a:spcPts val="0"/>
              </a:spcAft>
              <a:buSzPts val="1800"/>
              <a:buChar char="●"/>
              <a:defRPr/>
            </a:lvl8pPr>
            <a:lvl9pPr indent="-342900" lvl="8" marL="4114800" rtl="0" algn="l">
              <a:spcBef>
                <a:spcPts val="360"/>
              </a:spcBef>
              <a:spcAft>
                <a:spcPts val="0"/>
              </a:spcAft>
              <a:buSzPts val="1800"/>
              <a:buChar char="●"/>
              <a:defRPr/>
            </a:lvl9pPr>
          </a:lstStyle>
          <a:p/>
        </p:txBody>
      </p:sp>
      <p:sp>
        <p:nvSpPr>
          <p:cNvPr id="243" name="Google Shape;243;g1780498dc85_0_1298"/>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4" name="Google Shape;244;g1780498dc85_0_1298"/>
          <p:cNvSpPr txBox="1"/>
          <p:nvPr>
            <p:ph idx="11" type="ftr"/>
          </p:nvPr>
        </p:nvSpPr>
        <p:spPr>
          <a:xfrm>
            <a:off x="2640597" y="6377459"/>
            <a:ext cx="3836400" cy="365100"/>
          </a:xfrm>
          <a:prstGeom prst="rect">
            <a:avLst/>
          </a:prstGeom>
          <a:noFill/>
          <a:ln>
            <a:noFill/>
          </a:ln>
        </p:spPr>
        <p:txBody>
          <a:bodyPr anchorCtr="0" anchor="b" bIns="0" lIns="45700" spcFirstLastPara="1" rIns="45700"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5" name="Google Shape;245;g1780498dc85_0_1298"/>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47" name="Shape 47"/>
        <p:cNvGrpSpPr/>
        <p:nvPr/>
      </p:nvGrpSpPr>
      <p:grpSpPr>
        <a:xfrm>
          <a:off x="0" y="0"/>
          <a:ext cx="0" cy="0"/>
          <a:chOff x="0" y="0"/>
          <a:chExt cx="0" cy="0"/>
        </a:xfrm>
      </p:grpSpPr>
      <p:sp>
        <p:nvSpPr>
          <p:cNvPr id="48" name="Google Shape;48;p280"/>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80"/>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80"/>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1" name="Shape 51"/>
        <p:cNvGrpSpPr/>
        <p:nvPr/>
      </p:nvGrpSpPr>
      <p:grpSpPr>
        <a:xfrm>
          <a:off x="0" y="0"/>
          <a:ext cx="0" cy="0"/>
          <a:chOff x="0" y="0"/>
          <a:chExt cx="0" cy="0"/>
        </a:xfrm>
      </p:grpSpPr>
      <p:sp>
        <p:nvSpPr>
          <p:cNvPr id="52" name="Google Shape;52;p281"/>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81"/>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lvl1pPr indent="-370840" lvl="0" marL="457200" algn="l">
              <a:spcBef>
                <a:spcPts val="0"/>
              </a:spcBef>
              <a:spcAft>
                <a:spcPts val="0"/>
              </a:spcAft>
              <a:buSzPts val="2240"/>
              <a:buChar char="◼"/>
              <a:defRPr sz="2800"/>
            </a:lvl1pPr>
            <a:lvl2pPr indent="-365760" lvl="1" marL="914400" algn="l">
              <a:spcBef>
                <a:spcPts val="480"/>
              </a:spcBef>
              <a:spcAft>
                <a:spcPts val="0"/>
              </a:spcAft>
              <a:buSzPts val="216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4" name="Google Shape;54;p281"/>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lvl1pPr indent="-370840" lvl="0" marL="457200" algn="l">
              <a:spcBef>
                <a:spcPts val="0"/>
              </a:spcBef>
              <a:spcAft>
                <a:spcPts val="0"/>
              </a:spcAft>
              <a:buSzPts val="2240"/>
              <a:buChar char="◼"/>
              <a:defRPr sz="2800"/>
            </a:lvl1pPr>
            <a:lvl2pPr indent="-365760" lvl="1" marL="914400" algn="l">
              <a:spcBef>
                <a:spcPts val="480"/>
              </a:spcBef>
              <a:spcAft>
                <a:spcPts val="0"/>
              </a:spcAft>
              <a:buSzPts val="216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5" name="Google Shape;55;p281"/>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81"/>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81"/>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Content" type="txAndObj">
  <p:cSld name="TEXT_AND_OBJECT">
    <p:spTree>
      <p:nvGrpSpPr>
        <p:cNvPr id="58" name="Shape 58"/>
        <p:cNvGrpSpPr/>
        <p:nvPr/>
      </p:nvGrpSpPr>
      <p:grpSpPr>
        <a:xfrm>
          <a:off x="0" y="0"/>
          <a:ext cx="0" cy="0"/>
          <a:chOff x="0" y="0"/>
          <a:chExt cx="0" cy="0"/>
        </a:xfrm>
      </p:grpSpPr>
      <p:sp>
        <p:nvSpPr>
          <p:cNvPr id="59" name="Google Shape;59;p282"/>
          <p:cNvSpPr txBox="1"/>
          <p:nvPr>
            <p:ph type="title"/>
          </p:nvPr>
        </p:nvSpPr>
        <p:spPr>
          <a:xfrm>
            <a:off x="2971800" y="0"/>
            <a:ext cx="6172200" cy="533400"/>
          </a:xfrm>
          <a:prstGeom prst="rect">
            <a:avLst/>
          </a:prstGeom>
          <a:noFill/>
          <a:ln>
            <a:noFill/>
          </a:ln>
        </p:spPr>
        <p:txBody>
          <a:bodyPr anchorCtr="0" anchor="ctr" bIns="45700" lIns="91425" spcFirstLastPara="1" rIns="91425" wrap="square" tIns="45700">
            <a:noAutofit/>
          </a:bodyPr>
          <a:lstStyle>
            <a:lvl1pPr lvl="0"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1pPr>
            <a:lvl2pPr lvl="1"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2pPr>
            <a:lvl3pPr lvl="2"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3pPr>
            <a:lvl4pPr lvl="3"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4pPr>
            <a:lvl5pPr lvl="4" marR="0" algn="r">
              <a:lnSpc>
                <a:spcPct val="100000"/>
              </a:lnSpc>
              <a:spcBef>
                <a:spcPts val="0"/>
              </a:spcBef>
              <a:spcAft>
                <a:spcPts val="0"/>
              </a:spcAft>
              <a:buClr>
                <a:srgbClr val="000000"/>
              </a:buClr>
              <a:buSzPts val="1400"/>
              <a:buFont typeface="Arial"/>
              <a:buNone/>
              <a:defRPr b="0" i="0" sz="2400" u="none" cap="none" strike="noStrike">
                <a:solidFill>
                  <a:srgbClr val="000066"/>
                </a:solidFill>
                <a:latin typeface="Trebuchet MS"/>
                <a:ea typeface="Trebuchet MS"/>
                <a:cs typeface="Trebuchet MS"/>
                <a:sym typeface="Trebuchet MS"/>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66"/>
                </a:solidFill>
                <a:latin typeface="Arial"/>
                <a:ea typeface="Arial"/>
                <a:cs typeface="Arial"/>
                <a:sym typeface="Arial"/>
              </a:defRPr>
            </a:lvl9pPr>
          </a:lstStyle>
          <a:p/>
        </p:txBody>
      </p:sp>
      <p:sp>
        <p:nvSpPr>
          <p:cNvPr id="60" name="Google Shape;60;p282"/>
          <p:cNvSpPr txBox="1"/>
          <p:nvPr>
            <p:ph idx="1" type="body"/>
          </p:nvPr>
        </p:nvSpPr>
        <p:spPr>
          <a:xfrm>
            <a:off x="457200" y="990600"/>
            <a:ext cx="4038600" cy="5135563"/>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
        <p:nvSpPr>
          <p:cNvPr id="61" name="Google Shape;61;p282"/>
          <p:cNvSpPr txBox="1"/>
          <p:nvPr>
            <p:ph idx="2" type="body"/>
          </p:nvPr>
        </p:nvSpPr>
        <p:spPr>
          <a:xfrm>
            <a:off x="4648200" y="990600"/>
            <a:ext cx="4038600" cy="5135563"/>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640"/>
              </a:spcBef>
              <a:spcAft>
                <a:spcPts val="0"/>
              </a:spcAft>
              <a:buClr>
                <a:srgbClr val="000066"/>
              </a:buClr>
              <a:buSzPts val="3200"/>
              <a:buFont typeface="Trebuchet MS"/>
              <a:buChar char="•"/>
              <a:defRPr b="0" i="0" sz="3200" u="none" cap="none" strike="noStrike">
                <a:solidFill>
                  <a:srgbClr val="000066"/>
                </a:solidFill>
                <a:latin typeface="Trebuchet MS"/>
                <a:ea typeface="Trebuchet MS"/>
                <a:cs typeface="Trebuchet MS"/>
                <a:sym typeface="Trebuchet MS"/>
              </a:defRPr>
            </a:lvl1pPr>
            <a:lvl2pPr indent="-441960" lvl="1" marL="914400" marR="0" algn="l">
              <a:lnSpc>
                <a:spcPct val="100000"/>
              </a:lnSpc>
              <a:spcBef>
                <a:spcPts val="560"/>
              </a:spcBef>
              <a:spcAft>
                <a:spcPts val="0"/>
              </a:spcAft>
              <a:buClr>
                <a:srgbClr val="003399"/>
              </a:buClr>
              <a:buSzPts val="3360"/>
              <a:buFont typeface="Arial Black"/>
              <a:buChar char="◦"/>
              <a:defRPr b="0" i="0" sz="2800" u="none" cap="none" strike="noStrike">
                <a:solidFill>
                  <a:srgbClr val="003399"/>
                </a:solidFill>
                <a:latin typeface="Trebuchet MS"/>
                <a:ea typeface="Trebuchet MS"/>
                <a:cs typeface="Trebuchet MS"/>
                <a:sym typeface="Trebuchet MS"/>
              </a:defRPr>
            </a:lvl2pPr>
            <a:lvl3pPr indent="-381000" lvl="2" marL="1371600" marR="0" algn="l">
              <a:lnSpc>
                <a:spcPct val="100000"/>
              </a:lnSpc>
              <a:spcBef>
                <a:spcPts val="480"/>
              </a:spcBef>
              <a:spcAft>
                <a:spcPts val="0"/>
              </a:spcAft>
              <a:buClr>
                <a:srgbClr val="336699"/>
              </a:buClr>
              <a:buSzPts val="2400"/>
              <a:buFont typeface="Noto Sans"/>
              <a:buChar char="▪"/>
              <a:defRPr b="0" i="0" sz="2400" u="none" cap="none" strike="noStrike">
                <a:solidFill>
                  <a:srgbClr val="336699"/>
                </a:solidFill>
                <a:latin typeface="Trebuchet MS"/>
                <a:ea typeface="Trebuchet MS"/>
                <a:cs typeface="Trebuchet MS"/>
                <a:sym typeface="Trebuchet MS"/>
              </a:defRPr>
            </a:lvl3pPr>
            <a:lvl4pPr indent="-419100" lvl="3" marL="1828800" marR="0" algn="l">
              <a:lnSpc>
                <a:spcPct val="100000"/>
              </a:lnSpc>
              <a:spcBef>
                <a:spcPts val="400"/>
              </a:spcBef>
              <a:spcAft>
                <a:spcPts val="0"/>
              </a:spcAft>
              <a:buClr>
                <a:srgbClr val="003399"/>
              </a:buClr>
              <a:buSzPts val="3000"/>
              <a:buFont typeface="Arial Black"/>
              <a:buChar char="▫"/>
              <a:defRPr b="0" i="0" sz="2000" u="none" cap="none" strike="noStrike">
                <a:solidFill>
                  <a:srgbClr val="003399"/>
                </a:solidFill>
                <a:latin typeface="Trebuchet MS"/>
                <a:ea typeface="Trebuchet MS"/>
                <a:cs typeface="Trebuchet MS"/>
                <a:sym typeface="Trebuchet MS"/>
              </a:defRPr>
            </a:lvl4pPr>
            <a:lvl5pPr indent="-304800" lvl="4" marL="22860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5pPr>
            <a:lvl6pPr indent="-304800" lvl="5" marL="27432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6pPr>
            <a:lvl7pPr indent="-304800" lvl="6" marL="32004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7pPr>
            <a:lvl8pPr indent="-304800" lvl="7" marL="36576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8pPr>
            <a:lvl9pPr indent="-304800" lvl="8" marL="4114800" marR="0" algn="l">
              <a:lnSpc>
                <a:spcPct val="100000"/>
              </a:lnSpc>
              <a:spcBef>
                <a:spcPts val="400"/>
              </a:spcBef>
              <a:spcAft>
                <a:spcPts val="0"/>
              </a:spcAft>
              <a:buClr>
                <a:srgbClr val="000066"/>
              </a:buClr>
              <a:buSzPts val="1200"/>
              <a:buFont typeface="Arial Black"/>
              <a:buChar char="►"/>
              <a:defRPr b="0" i="0" sz="2000" u="none" cap="none" strike="noStrike">
                <a:solidFill>
                  <a:srgbClr val="000066"/>
                </a:solidFill>
                <a:latin typeface="Trebuchet MS"/>
                <a:ea typeface="Trebuchet MS"/>
                <a:cs typeface="Trebuchet MS"/>
                <a:sym typeface="Trebuchet MS"/>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gradFill>
          <a:gsLst>
            <a:gs pos="0">
              <a:srgbClr val="C1C1C4"/>
            </a:gs>
            <a:gs pos="12000">
              <a:srgbClr val="C1C1C4"/>
            </a:gs>
            <a:gs pos="20000">
              <a:srgbClr val="BFBFC2"/>
            </a:gs>
            <a:gs pos="100000">
              <a:srgbClr val="28282A"/>
            </a:gs>
          </a:gsLst>
          <a:path path="circle">
            <a:fillToRect b="50%" l="50%" r="50%" t="50%"/>
          </a:path>
          <a:tileRect/>
        </a:gradFill>
      </p:bgPr>
    </p:bg>
    <p:spTree>
      <p:nvGrpSpPr>
        <p:cNvPr id="62" name="Shape 62"/>
        <p:cNvGrpSpPr/>
        <p:nvPr/>
      </p:nvGrpSpPr>
      <p:grpSpPr>
        <a:xfrm>
          <a:off x="0" y="0"/>
          <a:ext cx="0" cy="0"/>
          <a:chOff x="0" y="0"/>
          <a:chExt cx="0" cy="0"/>
        </a:xfrm>
      </p:grpSpPr>
      <p:sp>
        <p:nvSpPr>
          <p:cNvPr id="63" name="Google Shape;63;p275"/>
          <p:cNvSpPr/>
          <p:nvPr/>
        </p:nvSpPr>
        <p:spPr>
          <a:xfrm>
            <a:off x="0" y="0"/>
            <a:ext cx="9143999" cy="513543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64" name="Google Shape;64;p275"/>
          <p:cNvSpPr txBox="1"/>
          <p:nvPr>
            <p:ph type="ctrTitle"/>
          </p:nvPr>
        </p:nvSpPr>
        <p:spPr>
          <a:xfrm>
            <a:off x="685800" y="3355848"/>
            <a:ext cx="8077200" cy="1673352"/>
          </a:xfrm>
          <a:prstGeom prst="rect">
            <a:avLst/>
          </a:prstGeom>
          <a:noFill/>
          <a:ln>
            <a:noFill/>
          </a:ln>
        </p:spPr>
        <p:txBody>
          <a:bodyPr anchorCtr="0" anchor="t" bIns="0" lIns="91425" spcFirstLastPara="1" rIns="45700" wrap="square" tIns="0">
            <a:normAutofit/>
          </a:bodyPr>
          <a:lstStyle>
            <a:lvl1pPr lvl="0" algn="l">
              <a:spcBef>
                <a:spcPts val="0"/>
              </a:spcBef>
              <a:spcAft>
                <a:spcPts val="0"/>
              </a:spcAft>
              <a:buClr>
                <a:schemeClr val="accent1"/>
              </a:buClr>
              <a:buSzPts val="4700"/>
              <a:buFont typeface="Trebuchet MS"/>
              <a:buNone/>
              <a:defRPr b="1" sz="47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275"/>
          <p:cNvSpPr txBox="1"/>
          <p:nvPr>
            <p:ph idx="1" type="subTitle"/>
          </p:nvPr>
        </p:nvSpPr>
        <p:spPr>
          <a:xfrm>
            <a:off x="685800" y="1828800"/>
            <a:ext cx="8077200" cy="1499616"/>
          </a:xfrm>
          <a:prstGeom prst="rect">
            <a:avLst/>
          </a:prstGeom>
          <a:noFill/>
          <a:ln>
            <a:noFill/>
          </a:ln>
        </p:spPr>
        <p:txBody>
          <a:bodyPr anchorCtr="0" anchor="b" bIns="0" lIns="118850" spcFirstLastPara="1" rIns="45700" wrap="square" tIns="0">
            <a:normAutofit/>
          </a:bodyPr>
          <a:lstStyle>
            <a:lvl1pPr lvl="0" algn="l">
              <a:spcBef>
                <a:spcPts val="0"/>
              </a:spcBef>
              <a:spcAft>
                <a:spcPts val="0"/>
              </a:spcAft>
              <a:buSzPts val="1600"/>
              <a:buNone/>
              <a:defRPr sz="2000">
                <a:solidFill>
                  <a:srgbClr val="FFFFFF"/>
                </a:solidFill>
              </a:defRPr>
            </a:lvl1pPr>
            <a:lvl2pPr lvl="1" algn="ctr">
              <a:spcBef>
                <a:spcPts val="560"/>
              </a:spcBef>
              <a:spcAft>
                <a:spcPts val="0"/>
              </a:spcAft>
              <a:buSzPts val="2520"/>
              <a:buNone/>
              <a:defRPr>
                <a:solidFill>
                  <a:schemeClr val="lt1"/>
                </a:solidFill>
              </a:defRPr>
            </a:lvl2pPr>
            <a:lvl3pPr lvl="2" algn="ctr">
              <a:spcBef>
                <a:spcPts val="480"/>
              </a:spcBef>
              <a:spcAft>
                <a:spcPts val="0"/>
              </a:spcAft>
              <a:buSzPts val="2400"/>
              <a:buNone/>
              <a:defRPr>
                <a:solidFill>
                  <a:schemeClr val="lt1"/>
                </a:solidFill>
              </a:defRPr>
            </a:lvl3pPr>
            <a:lvl4pPr lvl="3" algn="ctr">
              <a:spcBef>
                <a:spcPts val="400"/>
              </a:spcBef>
              <a:spcAft>
                <a:spcPts val="0"/>
              </a:spcAft>
              <a:buSzPts val="2000"/>
              <a:buNone/>
              <a:defRPr>
                <a:solidFill>
                  <a:schemeClr val="lt1"/>
                </a:solidFill>
              </a:defRPr>
            </a:lvl4pPr>
            <a:lvl5pPr lvl="4" algn="ctr">
              <a:spcBef>
                <a:spcPts val="400"/>
              </a:spcBef>
              <a:spcAft>
                <a:spcPts val="0"/>
              </a:spcAft>
              <a:buSzPts val="2000"/>
              <a:buNone/>
              <a:defRPr>
                <a:solidFill>
                  <a:schemeClr val="lt1"/>
                </a:solidFill>
              </a:defRPr>
            </a:lvl5pPr>
            <a:lvl6pPr lvl="5" algn="ctr">
              <a:spcBef>
                <a:spcPts val="400"/>
              </a:spcBef>
              <a:spcAft>
                <a:spcPts val="0"/>
              </a:spcAft>
              <a:buSzPts val="2000"/>
              <a:buNone/>
              <a:defRPr>
                <a:solidFill>
                  <a:schemeClr val="lt1"/>
                </a:solidFill>
              </a:defRPr>
            </a:lvl6pPr>
            <a:lvl7pPr lvl="6" algn="ctr">
              <a:spcBef>
                <a:spcPts val="360"/>
              </a:spcBef>
              <a:spcAft>
                <a:spcPts val="0"/>
              </a:spcAft>
              <a:buSzPts val="1800"/>
              <a:buNone/>
              <a:defRPr>
                <a:solidFill>
                  <a:schemeClr val="lt1"/>
                </a:solidFill>
              </a:defRPr>
            </a:lvl7pPr>
            <a:lvl8pPr lvl="7" algn="ctr">
              <a:spcBef>
                <a:spcPts val="360"/>
              </a:spcBef>
              <a:spcAft>
                <a:spcPts val="0"/>
              </a:spcAft>
              <a:buSzPts val="1800"/>
              <a:buNone/>
              <a:defRPr>
                <a:solidFill>
                  <a:schemeClr val="lt1"/>
                </a:solidFill>
              </a:defRPr>
            </a:lvl8pPr>
            <a:lvl9pPr lvl="8" algn="ctr">
              <a:spcBef>
                <a:spcPts val="360"/>
              </a:spcBef>
              <a:spcAft>
                <a:spcPts val="0"/>
              </a:spcAft>
              <a:buSzPts val="1800"/>
              <a:buNone/>
              <a:defRPr>
                <a:solidFill>
                  <a:schemeClr val="lt1"/>
                </a:solidFill>
              </a:defRPr>
            </a:lvl9pPr>
          </a:lstStyle>
          <a:p/>
        </p:txBody>
      </p:sp>
      <p:sp>
        <p:nvSpPr>
          <p:cNvPr id="66" name="Google Shape;66;p275"/>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75"/>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75"/>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
        <p:nvSpPr>
          <p:cNvPr id="69" name="Google Shape;69;p275"/>
          <p:cNvSpPr/>
          <p:nvPr/>
        </p:nvSpPr>
        <p:spPr>
          <a:xfrm>
            <a:off x="0" y="5128334"/>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gradFill>
          <a:gsLst>
            <a:gs pos="0">
              <a:srgbClr val="C1C1C4"/>
            </a:gs>
            <a:gs pos="12000">
              <a:srgbClr val="C1C1C4"/>
            </a:gs>
            <a:gs pos="20000">
              <a:srgbClr val="BFBFC2"/>
            </a:gs>
            <a:gs pos="100000">
              <a:srgbClr val="28282A"/>
            </a:gs>
          </a:gsLst>
          <a:path path="circle">
            <a:fillToRect b="50%" l="50%" r="50%" t="50%"/>
          </a:path>
          <a:tileRect/>
        </a:gradFill>
      </p:bgPr>
    </p:bg>
    <p:spTree>
      <p:nvGrpSpPr>
        <p:cNvPr id="70" name="Shape 70"/>
        <p:cNvGrpSpPr/>
        <p:nvPr/>
      </p:nvGrpSpPr>
      <p:grpSpPr>
        <a:xfrm>
          <a:off x="0" y="0"/>
          <a:ext cx="0" cy="0"/>
          <a:chOff x="0" y="0"/>
          <a:chExt cx="0" cy="0"/>
        </a:xfrm>
      </p:grpSpPr>
      <p:sp>
        <p:nvSpPr>
          <p:cNvPr id="71" name="Google Shape;71;p278"/>
          <p:cNvSpPr/>
          <p:nvPr/>
        </p:nvSpPr>
        <p:spPr>
          <a:xfrm>
            <a:off x="0" y="1"/>
            <a:ext cx="9144000" cy="260252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72" name="Google Shape;72;p278"/>
          <p:cNvSpPr/>
          <p:nvPr/>
        </p:nvSpPr>
        <p:spPr>
          <a:xfrm>
            <a:off x="0" y="2602520"/>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73" name="Google Shape;73;p278"/>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lvl1pPr lvl="0" algn="l">
              <a:spcBef>
                <a:spcPts val="0"/>
              </a:spcBef>
              <a:spcAft>
                <a:spcPts val="0"/>
              </a:spcAft>
              <a:buClr>
                <a:schemeClr val="accent1"/>
              </a:buClr>
              <a:buSzPts val="4700"/>
              <a:buFont typeface="Trebuchet MS"/>
              <a:buNone/>
              <a:defRPr b="1" sz="47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78"/>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lvl1pPr indent="-228600" lvl="0" marL="457200" algn="l">
              <a:spcBef>
                <a:spcPts val="0"/>
              </a:spcBef>
              <a:spcAft>
                <a:spcPts val="0"/>
              </a:spcAft>
              <a:buSzPts val="1600"/>
              <a:buNone/>
              <a:defRPr sz="2000">
                <a:solidFill>
                  <a:srgbClr val="FFFFFF"/>
                </a:solidFill>
              </a:defRPr>
            </a:lvl1pPr>
            <a:lvl2pPr indent="-228600" lvl="1" marL="914400" algn="l">
              <a:spcBef>
                <a:spcPts val="360"/>
              </a:spcBef>
              <a:spcAft>
                <a:spcPts val="0"/>
              </a:spcAft>
              <a:buSzPts val="1620"/>
              <a:buNone/>
              <a:defRPr sz="1800">
                <a:solidFill>
                  <a:schemeClr val="lt1"/>
                </a:solidFill>
              </a:defRPr>
            </a:lvl2pPr>
            <a:lvl3pPr indent="-228600" lvl="2" marL="1371600" algn="l">
              <a:spcBef>
                <a:spcPts val="320"/>
              </a:spcBef>
              <a:spcAft>
                <a:spcPts val="0"/>
              </a:spcAft>
              <a:buSzPts val="1600"/>
              <a:buNone/>
              <a:defRPr sz="1600">
                <a:solidFill>
                  <a:schemeClr val="lt1"/>
                </a:solidFill>
              </a:defRPr>
            </a:lvl3pPr>
            <a:lvl4pPr indent="-228600" lvl="3" marL="1828800" algn="l">
              <a:spcBef>
                <a:spcPts val="280"/>
              </a:spcBef>
              <a:spcAft>
                <a:spcPts val="0"/>
              </a:spcAft>
              <a:buSzPts val="1400"/>
              <a:buNone/>
              <a:defRPr sz="1400">
                <a:solidFill>
                  <a:schemeClr val="lt1"/>
                </a:solidFill>
              </a:defRPr>
            </a:lvl4pPr>
            <a:lvl5pPr indent="-228600" lvl="4" marL="2286000" algn="l">
              <a:spcBef>
                <a:spcPts val="280"/>
              </a:spcBef>
              <a:spcAft>
                <a:spcPts val="0"/>
              </a:spcAft>
              <a:buSzPts val="1400"/>
              <a:buNone/>
              <a:defRPr sz="1400">
                <a:solidFill>
                  <a:schemeClr val="lt1"/>
                </a:solidFill>
              </a:defRPr>
            </a:lvl5pPr>
            <a:lvl6pPr indent="-228600" lvl="5" marL="2743200" algn="l">
              <a:spcBef>
                <a:spcPts val="280"/>
              </a:spcBef>
              <a:spcAft>
                <a:spcPts val="0"/>
              </a:spcAft>
              <a:buSzPts val="1400"/>
              <a:buNone/>
              <a:defRPr sz="1400">
                <a:solidFill>
                  <a:schemeClr val="lt1"/>
                </a:solidFill>
              </a:defRPr>
            </a:lvl6pPr>
            <a:lvl7pPr indent="-228600" lvl="6" marL="3200400" algn="l">
              <a:spcBef>
                <a:spcPts val="280"/>
              </a:spcBef>
              <a:spcAft>
                <a:spcPts val="0"/>
              </a:spcAft>
              <a:buSzPts val="1400"/>
              <a:buNone/>
              <a:defRPr sz="1400">
                <a:solidFill>
                  <a:schemeClr val="lt1"/>
                </a:solidFill>
              </a:defRPr>
            </a:lvl7pPr>
            <a:lvl8pPr indent="-228600" lvl="7" marL="3657600" algn="l">
              <a:spcBef>
                <a:spcPts val="280"/>
              </a:spcBef>
              <a:spcAft>
                <a:spcPts val="0"/>
              </a:spcAft>
              <a:buSzPts val="1400"/>
              <a:buNone/>
              <a:defRPr sz="1400">
                <a:solidFill>
                  <a:schemeClr val="lt1"/>
                </a:solidFill>
              </a:defRPr>
            </a:lvl8pPr>
            <a:lvl9pPr indent="-228600" lvl="8" marL="4114800" algn="l">
              <a:spcBef>
                <a:spcPts val="280"/>
              </a:spcBef>
              <a:spcAft>
                <a:spcPts val="0"/>
              </a:spcAft>
              <a:buSzPts val="1400"/>
              <a:buNone/>
              <a:defRPr sz="1400">
                <a:solidFill>
                  <a:schemeClr val="lt1"/>
                </a:solidFill>
              </a:defRPr>
            </a:lvl9pPr>
          </a:lstStyle>
          <a:p/>
        </p:txBody>
      </p:sp>
      <p:sp>
        <p:nvSpPr>
          <p:cNvPr id="75" name="Google Shape;75;p278"/>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8"/>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78"/>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8" name="Shape 78"/>
        <p:cNvGrpSpPr/>
        <p:nvPr/>
      </p:nvGrpSpPr>
      <p:grpSpPr>
        <a:xfrm>
          <a:off x="0" y="0"/>
          <a:ext cx="0" cy="0"/>
          <a:chOff x="0" y="0"/>
          <a:chExt cx="0" cy="0"/>
        </a:xfrm>
      </p:grpSpPr>
      <p:sp>
        <p:nvSpPr>
          <p:cNvPr id="79" name="Google Shape;79;p283"/>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algn="l">
              <a:spcBef>
                <a:spcPts val="0"/>
              </a:spcBef>
              <a:spcAft>
                <a:spcPts val="0"/>
              </a:spcAft>
              <a:buClr>
                <a:schemeClr val="accent1"/>
              </a:buClr>
              <a:buSzPts val="45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83"/>
          <p:cNvSpPr txBox="1"/>
          <p:nvPr>
            <p:ph idx="1" type="body"/>
          </p:nvPr>
        </p:nvSpPr>
        <p:spPr>
          <a:xfrm>
            <a:off x="457200" y="1698987"/>
            <a:ext cx="4040188" cy="715355"/>
          </a:xfrm>
          <a:prstGeom prst="rect">
            <a:avLst/>
          </a:prstGeom>
          <a:noFill/>
          <a:ln>
            <a:noFill/>
          </a:ln>
        </p:spPr>
        <p:txBody>
          <a:bodyPr anchorCtr="0" anchor="ctr" bIns="45700" lIns="146300" spcFirstLastPara="1" rIns="91425" wrap="square" tIns="91425">
            <a:normAutofit/>
          </a:bodyPr>
          <a:lstStyle>
            <a:lvl1pPr indent="-228600" lvl="0" marL="457200" algn="l">
              <a:spcBef>
                <a:spcPts val="0"/>
              </a:spcBef>
              <a:spcAft>
                <a:spcPts val="0"/>
              </a:spcAft>
              <a:buSzPts val="1840"/>
              <a:buNone/>
              <a:defRPr b="1" sz="2300" cap="none"/>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81" name="Google Shape;81;p283"/>
          <p:cNvSpPr txBox="1"/>
          <p:nvPr>
            <p:ph idx="2" type="body"/>
          </p:nvPr>
        </p:nvSpPr>
        <p:spPr>
          <a:xfrm>
            <a:off x="457200" y="2449512"/>
            <a:ext cx="4040188" cy="3951288"/>
          </a:xfrm>
          <a:prstGeom prst="rect">
            <a:avLst/>
          </a:prstGeom>
          <a:noFill/>
          <a:ln>
            <a:noFill/>
          </a:ln>
        </p:spPr>
        <p:txBody>
          <a:bodyPr anchorCtr="0" anchor="t" bIns="45700" lIns="54850" spcFirstLastPara="1" rIns="91425" wrap="square" tIns="91425">
            <a:normAutofit/>
          </a:bodyPr>
          <a:lstStyle>
            <a:lvl1pPr indent="-350520" lvl="0" marL="457200" algn="l">
              <a:spcBef>
                <a:spcPts val="0"/>
              </a:spcBef>
              <a:spcAft>
                <a:spcPts val="0"/>
              </a:spcAft>
              <a:buSzPts val="1920"/>
              <a:buChar char="◼"/>
              <a:defRPr sz="2400"/>
            </a:lvl1pPr>
            <a:lvl2pPr indent="-342900" lvl="1" marL="914400" algn="l">
              <a:spcBef>
                <a:spcPts val="400"/>
              </a:spcBef>
              <a:spcAft>
                <a:spcPts val="0"/>
              </a:spcAft>
              <a:buSzPts val="18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82" name="Google Shape;82;p283"/>
          <p:cNvSpPr txBox="1"/>
          <p:nvPr>
            <p:ph idx="3" type="body"/>
          </p:nvPr>
        </p:nvSpPr>
        <p:spPr>
          <a:xfrm>
            <a:off x="4645025" y="1698987"/>
            <a:ext cx="4041775" cy="715355"/>
          </a:xfrm>
          <a:prstGeom prst="rect">
            <a:avLst/>
          </a:prstGeom>
          <a:noFill/>
          <a:ln>
            <a:noFill/>
          </a:ln>
        </p:spPr>
        <p:txBody>
          <a:bodyPr anchorCtr="0" anchor="ctr" bIns="45700" lIns="146300" spcFirstLastPara="1" rIns="91425" wrap="square" tIns="91425">
            <a:normAutofit/>
          </a:bodyPr>
          <a:lstStyle>
            <a:lvl1pPr indent="-228600" lvl="0" marL="457200" algn="l">
              <a:spcBef>
                <a:spcPts val="0"/>
              </a:spcBef>
              <a:spcAft>
                <a:spcPts val="0"/>
              </a:spcAft>
              <a:buSzPts val="1840"/>
              <a:buNone/>
              <a:defRPr b="1" sz="2300" cap="none"/>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83" name="Google Shape;83;p283"/>
          <p:cNvSpPr txBox="1"/>
          <p:nvPr>
            <p:ph idx="4" type="body"/>
          </p:nvPr>
        </p:nvSpPr>
        <p:spPr>
          <a:xfrm>
            <a:off x="4645025" y="2449512"/>
            <a:ext cx="4041775" cy="3951288"/>
          </a:xfrm>
          <a:prstGeom prst="rect">
            <a:avLst/>
          </a:prstGeom>
          <a:noFill/>
          <a:ln>
            <a:noFill/>
          </a:ln>
        </p:spPr>
        <p:txBody>
          <a:bodyPr anchorCtr="0" anchor="t" bIns="45700" lIns="54850" spcFirstLastPara="1" rIns="91425" wrap="square" tIns="91425">
            <a:normAutofit/>
          </a:bodyPr>
          <a:lstStyle>
            <a:lvl1pPr indent="-350520" lvl="0" marL="457200" algn="l">
              <a:spcBef>
                <a:spcPts val="0"/>
              </a:spcBef>
              <a:spcAft>
                <a:spcPts val="0"/>
              </a:spcAft>
              <a:buSzPts val="1920"/>
              <a:buChar char="◼"/>
              <a:defRPr sz="2400"/>
            </a:lvl1pPr>
            <a:lvl2pPr indent="-342900" lvl="1" marL="914400" algn="l">
              <a:spcBef>
                <a:spcPts val="400"/>
              </a:spcBef>
              <a:spcAft>
                <a:spcPts val="0"/>
              </a:spcAft>
              <a:buSzPts val="18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84" name="Google Shape;84;p283"/>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83"/>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83"/>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0" Type="http://schemas.openxmlformats.org/officeDocument/2006/relationships/slideLayout" Target="../slideLayouts/slideLayout12.xml"/><Relationship Id="rId13" Type="http://schemas.openxmlformats.org/officeDocument/2006/relationships/theme" Target="../theme/theme2.xml"/><Relationship Id="rId12" Type="http://schemas.openxmlformats.org/officeDocument/2006/relationships/slideLayout" Target="../slideLayouts/slideLayout14.xml"/><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9" Type="http://schemas.openxmlformats.org/officeDocument/2006/relationships/slideLayout" Target="../slideLayouts/slideLayout11.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7.xml"/><Relationship Id="rId10" Type="http://schemas.openxmlformats.org/officeDocument/2006/relationships/slideLayout" Target="../slideLayouts/slideLayout26.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5" Type="http://schemas.openxmlformats.org/officeDocument/2006/relationships/theme" Target="../theme/theme5.xml"/><Relationship Id="rId14" Type="http://schemas.openxmlformats.org/officeDocument/2006/relationships/slideLayout" Target="../slideLayouts/slideLayout3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274"/>
          <p:cNvSpPr/>
          <p:nvPr/>
        </p:nvSpPr>
        <p:spPr>
          <a:xfrm>
            <a:off x="0" y="1435895"/>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1" name="Google Shape;11;p274"/>
          <p:cNvSpPr/>
          <p:nvPr/>
        </p:nvSpPr>
        <p:spPr>
          <a:xfrm>
            <a:off x="0" y="0"/>
            <a:ext cx="9143999" cy="1433733"/>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2" name="Google Shape;12;p274"/>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27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lt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lt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lt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lt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lt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lt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lt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lt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lt1"/>
                </a:solidFill>
                <a:latin typeface="Trebuchet MS"/>
                <a:ea typeface="Trebuchet MS"/>
                <a:cs typeface="Trebuchet MS"/>
                <a:sym typeface="Trebuchet MS"/>
              </a:defRPr>
            </a:lvl9pPr>
          </a:lstStyle>
          <a:p/>
        </p:txBody>
      </p:sp>
      <p:sp>
        <p:nvSpPr>
          <p:cNvPr id="14" name="Google Shape;14;p274"/>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5" name="Google Shape;15;p274"/>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6" name="Google Shape;16;p274"/>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i="0" sz="1200" u="none" cap="none" strike="noStrike">
                <a:solidFill>
                  <a:schemeClr val="lt1"/>
                </a:solidFill>
                <a:latin typeface="Trebuchet MS"/>
                <a:ea typeface="Trebuchet MS"/>
                <a:cs typeface="Trebuchet MS"/>
                <a:sym typeface="Trebuchet MS"/>
              </a:defRPr>
            </a:lvl1pPr>
            <a:lvl2pPr indent="0" lvl="1" marL="0" marR="0" rtl="0" algn="r">
              <a:spcBef>
                <a:spcPts val="0"/>
              </a:spcBef>
              <a:buNone/>
              <a:defRPr b="0" i="0" sz="1200" u="none" cap="none" strike="noStrike">
                <a:solidFill>
                  <a:schemeClr val="lt1"/>
                </a:solidFill>
                <a:latin typeface="Trebuchet MS"/>
                <a:ea typeface="Trebuchet MS"/>
                <a:cs typeface="Trebuchet MS"/>
                <a:sym typeface="Trebuchet MS"/>
              </a:defRPr>
            </a:lvl2pPr>
            <a:lvl3pPr indent="0" lvl="2" marL="0" marR="0" rtl="0" algn="r">
              <a:spcBef>
                <a:spcPts val="0"/>
              </a:spcBef>
              <a:buNone/>
              <a:defRPr b="0" i="0" sz="1200" u="none" cap="none" strike="noStrike">
                <a:solidFill>
                  <a:schemeClr val="lt1"/>
                </a:solidFill>
                <a:latin typeface="Trebuchet MS"/>
                <a:ea typeface="Trebuchet MS"/>
                <a:cs typeface="Trebuchet MS"/>
                <a:sym typeface="Trebuchet MS"/>
              </a:defRPr>
            </a:lvl3pPr>
            <a:lvl4pPr indent="0" lvl="3" marL="0" marR="0" rtl="0" algn="r">
              <a:spcBef>
                <a:spcPts val="0"/>
              </a:spcBef>
              <a:buNone/>
              <a:defRPr b="0" i="0" sz="1200" u="none" cap="none" strike="noStrike">
                <a:solidFill>
                  <a:schemeClr val="lt1"/>
                </a:solidFill>
                <a:latin typeface="Trebuchet MS"/>
                <a:ea typeface="Trebuchet MS"/>
                <a:cs typeface="Trebuchet MS"/>
                <a:sym typeface="Trebuchet MS"/>
              </a:defRPr>
            </a:lvl4pPr>
            <a:lvl5pPr indent="0" lvl="4" marL="0" marR="0" rtl="0" algn="r">
              <a:spcBef>
                <a:spcPts val="0"/>
              </a:spcBef>
              <a:buNone/>
              <a:defRPr b="0" i="0" sz="1200" u="none" cap="none" strike="noStrike">
                <a:solidFill>
                  <a:schemeClr val="lt1"/>
                </a:solidFill>
                <a:latin typeface="Trebuchet MS"/>
                <a:ea typeface="Trebuchet MS"/>
                <a:cs typeface="Trebuchet MS"/>
                <a:sym typeface="Trebuchet MS"/>
              </a:defRPr>
            </a:lvl5pPr>
            <a:lvl6pPr indent="0" lvl="5" marL="0" marR="0" rtl="0" algn="r">
              <a:spcBef>
                <a:spcPts val="0"/>
              </a:spcBef>
              <a:buNone/>
              <a:defRPr b="0" i="0" sz="1200" u="none" cap="none" strike="noStrike">
                <a:solidFill>
                  <a:schemeClr val="lt1"/>
                </a:solidFill>
                <a:latin typeface="Trebuchet MS"/>
                <a:ea typeface="Trebuchet MS"/>
                <a:cs typeface="Trebuchet MS"/>
                <a:sym typeface="Trebuchet MS"/>
              </a:defRPr>
            </a:lvl6pPr>
            <a:lvl7pPr indent="0" lvl="6" marL="0" marR="0" rtl="0" algn="r">
              <a:spcBef>
                <a:spcPts val="0"/>
              </a:spcBef>
              <a:buNone/>
              <a:defRPr b="0" i="0" sz="1200" u="none" cap="none" strike="noStrike">
                <a:solidFill>
                  <a:schemeClr val="lt1"/>
                </a:solidFill>
                <a:latin typeface="Trebuchet MS"/>
                <a:ea typeface="Trebuchet MS"/>
                <a:cs typeface="Trebuchet MS"/>
                <a:sym typeface="Trebuchet MS"/>
              </a:defRPr>
            </a:lvl7pPr>
            <a:lvl8pPr indent="0" lvl="7" marL="0" marR="0" rtl="0" algn="r">
              <a:spcBef>
                <a:spcPts val="0"/>
              </a:spcBef>
              <a:buNone/>
              <a:defRPr b="0" i="0" sz="1200" u="none" cap="none" strike="noStrike">
                <a:solidFill>
                  <a:schemeClr val="lt1"/>
                </a:solidFill>
                <a:latin typeface="Trebuchet MS"/>
                <a:ea typeface="Trebuchet MS"/>
                <a:cs typeface="Trebuchet MS"/>
                <a:sym typeface="Trebuchet MS"/>
              </a:defRPr>
            </a:lvl8pPr>
            <a:lvl9pPr indent="0" lvl="8" marL="0" marR="0" rtl="0" algn="r">
              <a:spcBef>
                <a:spcPts val="0"/>
              </a:spcBef>
              <a:buNone/>
              <a:defRPr b="0" i="0" sz="1200" u="none" cap="none" strike="noStrike">
                <a:solidFill>
                  <a:schemeClr val="l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PH"/>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 name="Shape 33"/>
        <p:cNvGrpSpPr/>
        <p:nvPr/>
      </p:nvGrpSpPr>
      <p:grpSpPr>
        <a:xfrm>
          <a:off x="0" y="0"/>
          <a:ext cx="0" cy="0"/>
          <a:chOff x="0" y="0"/>
          <a:chExt cx="0" cy="0"/>
        </a:xfrm>
      </p:grpSpPr>
      <p:sp>
        <p:nvSpPr>
          <p:cNvPr id="34" name="Google Shape;34;p273"/>
          <p:cNvSpPr/>
          <p:nvPr/>
        </p:nvSpPr>
        <p:spPr>
          <a:xfrm>
            <a:off x="0" y="1435895"/>
            <a:ext cx="9144000" cy="4572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35" name="Google Shape;35;p273"/>
          <p:cNvSpPr/>
          <p:nvPr/>
        </p:nvSpPr>
        <p:spPr>
          <a:xfrm>
            <a:off x="0" y="0"/>
            <a:ext cx="9143999" cy="1433733"/>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36" name="Google Shape;36;p273"/>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7" name="Google Shape;37;p27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dk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dk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dk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dk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dk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dk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Trebuchet MS"/>
                <a:ea typeface="Trebuchet MS"/>
                <a:cs typeface="Trebuchet MS"/>
                <a:sym typeface="Trebuchet MS"/>
              </a:defRPr>
            </a:lvl9pPr>
          </a:lstStyle>
          <a:p/>
        </p:txBody>
      </p:sp>
      <p:sp>
        <p:nvSpPr>
          <p:cNvPr id="38" name="Google Shape;38;p273"/>
          <p:cNvSpPr txBox="1"/>
          <p:nvPr>
            <p:ph idx="10" type="dt"/>
          </p:nvPr>
        </p:nvSpPr>
        <p:spPr>
          <a:xfrm>
            <a:off x="457200" y="6476999"/>
            <a:ext cx="2133600" cy="27432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39" name="Google Shape;39;p273"/>
          <p:cNvSpPr txBox="1"/>
          <p:nvPr>
            <p:ph idx="11" type="ftr"/>
          </p:nvPr>
        </p:nvSpPr>
        <p:spPr>
          <a:xfrm>
            <a:off x="2640596" y="6476999"/>
            <a:ext cx="5507719" cy="27432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40" name="Google Shape;40;p273"/>
          <p:cNvSpPr txBox="1"/>
          <p:nvPr>
            <p:ph idx="12" type="sldNum"/>
          </p:nvPr>
        </p:nvSpPr>
        <p:spPr>
          <a:xfrm>
            <a:off x="8204396" y="6476999"/>
            <a:ext cx="733864" cy="27432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sz="1200" u="none">
                <a:solidFill>
                  <a:srgbClr val="414141"/>
                </a:solidFill>
                <a:latin typeface="Trebuchet MS"/>
                <a:ea typeface="Trebuchet MS"/>
                <a:cs typeface="Trebuchet MS"/>
                <a:sym typeface="Trebuchet MS"/>
              </a:defRPr>
            </a:lvl1pPr>
            <a:lvl2pPr indent="0" lvl="1" marL="0" marR="0" rtl="0" algn="r">
              <a:spcBef>
                <a:spcPts val="0"/>
              </a:spcBef>
              <a:buNone/>
              <a:defRPr b="0" sz="1200" u="none">
                <a:solidFill>
                  <a:srgbClr val="414141"/>
                </a:solidFill>
                <a:latin typeface="Trebuchet MS"/>
                <a:ea typeface="Trebuchet MS"/>
                <a:cs typeface="Trebuchet MS"/>
                <a:sym typeface="Trebuchet MS"/>
              </a:defRPr>
            </a:lvl2pPr>
            <a:lvl3pPr indent="0" lvl="2" marL="0" marR="0" rtl="0" algn="r">
              <a:spcBef>
                <a:spcPts val="0"/>
              </a:spcBef>
              <a:buNone/>
              <a:defRPr b="0" sz="1200" u="none">
                <a:solidFill>
                  <a:srgbClr val="414141"/>
                </a:solidFill>
                <a:latin typeface="Trebuchet MS"/>
                <a:ea typeface="Trebuchet MS"/>
                <a:cs typeface="Trebuchet MS"/>
                <a:sym typeface="Trebuchet MS"/>
              </a:defRPr>
            </a:lvl3pPr>
            <a:lvl4pPr indent="0" lvl="3" marL="0" marR="0" rtl="0" algn="r">
              <a:spcBef>
                <a:spcPts val="0"/>
              </a:spcBef>
              <a:buNone/>
              <a:defRPr b="0" sz="1200" u="none">
                <a:solidFill>
                  <a:srgbClr val="414141"/>
                </a:solidFill>
                <a:latin typeface="Trebuchet MS"/>
                <a:ea typeface="Trebuchet MS"/>
                <a:cs typeface="Trebuchet MS"/>
                <a:sym typeface="Trebuchet MS"/>
              </a:defRPr>
            </a:lvl4pPr>
            <a:lvl5pPr indent="0" lvl="4" marL="0" marR="0" rtl="0" algn="r">
              <a:spcBef>
                <a:spcPts val="0"/>
              </a:spcBef>
              <a:buNone/>
              <a:defRPr b="0" sz="1200" u="none">
                <a:solidFill>
                  <a:srgbClr val="414141"/>
                </a:solidFill>
                <a:latin typeface="Trebuchet MS"/>
                <a:ea typeface="Trebuchet MS"/>
                <a:cs typeface="Trebuchet MS"/>
                <a:sym typeface="Trebuchet MS"/>
              </a:defRPr>
            </a:lvl5pPr>
            <a:lvl6pPr indent="0" lvl="5" marL="0" marR="0" rtl="0" algn="r">
              <a:spcBef>
                <a:spcPts val="0"/>
              </a:spcBef>
              <a:buNone/>
              <a:defRPr b="0" sz="1200" u="none">
                <a:solidFill>
                  <a:srgbClr val="414141"/>
                </a:solidFill>
                <a:latin typeface="Trebuchet MS"/>
                <a:ea typeface="Trebuchet MS"/>
                <a:cs typeface="Trebuchet MS"/>
                <a:sym typeface="Trebuchet MS"/>
              </a:defRPr>
            </a:lvl6pPr>
            <a:lvl7pPr indent="0" lvl="6" marL="0" marR="0" rtl="0" algn="r">
              <a:spcBef>
                <a:spcPts val="0"/>
              </a:spcBef>
              <a:buNone/>
              <a:defRPr b="0" sz="1200" u="none">
                <a:solidFill>
                  <a:srgbClr val="414141"/>
                </a:solidFill>
                <a:latin typeface="Trebuchet MS"/>
                <a:ea typeface="Trebuchet MS"/>
                <a:cs typeface="Trebuchet MS"/>
                <a:sym typeface="Trebuchet MS"/>
              </a:defRPr>
            </a:lvl7pPr>
            <a:lvl8pPr indent="0" lvl="7" marL="0" marR="0" rtl="0" algn="r">
              <a:spcBef>
                <a:spcPts val="0"/>
              </a:spcBef>
              <a:buNone/>
              <a:defRPr b="0" sz="1200" u="none">
                <a:solidFill>
                  <a:srgbClr val="414141"/>
                </a:solidFill>
                <a:latin typeface="Trebuchet MS"/>
                <a:ea typeface="Trebuchet MS"/>
                <a:cs typeface="Trebuchet MS"/>
                <a:sym typeface="Trebuchet MS"/>
              </a:defRPr>
            </a:lvl8pPr>
            <a:lvl9pPr indent="0" lvl="8" marL="0" marR="0" rtl="0" algn="r">
              <a:spcBef>
                <a:spcPts val="0"/>
              </a:spcBef>
              <a:buNone/>
              <a:defRPr b="0" sz="1200" u="none">
                <a:solidFill>
                  <a:srgbClr val="41414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PH"/>
              <a:t>‹#›</a:t>
            </a:fld>
            <a:endParaRPr/>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24" name="Shape 124"/>
        <p:cNvGrpSpPr/>
        <p:nvPr/>
      </p:nvGrpSpPr>
      <p:grpSpPr>
        <a:xfrm>
          <a:off x="0" y="0"/>
          <a:ext cx="0" cy="0"/>
          <a:chOff x="0" y="0"/>
          <a:chExt cx="0" cy="0"/>
        </a:xfrm>
      </p:grpSpPr>
      <p:sp>
        <p:nvSpPr>
          <p:cNvPr id="125" name="Google Shape;125;g1780498dc85_0_1184"/>
          <p:cNvSpPr/>
          <p:nvPr/>
        </p:nvSpPr>
        <p:spPr>
          <a:xfrm>
            <a:off x="0" y="1435895"/>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26" name="Google Shape;126;g1780498dc85_0_1184"/>
          <p:cNvSpPr/>
          <p:nvPr/>
        </p:nvSpPr>
        <p:spPr>
          <a:xfrm>
            <a:off x="0" y="0"/>
            <a:ext cx="9144000" cy="14337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27" name="Google Shape;127;g1780498dc85_0_1184"/>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28" name="Google Shape;128;g1780498dc85_0_1184"/>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lt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lt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lt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lt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lt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lt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lt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lt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lt1"/>
                </a:solidFill>
                <a:latin typeface="Trebuchet MS"/>
                <a:ea typeface="Trebuchet MS"/>
                <a:cs typeface="Trebuchet MS"/>
                <a:sym typeface="Trebuchet MS"/>
              </a:defRPr>
            </a:lvl9pPr>
          </a:lstStyle>
          <a:p/>
        </p:txBody>
      </p:sp>
      <p:sp>
        <p:nvSpPr>
          <p:cNvPr id="129" name="Google Shape;129;g1780498dc85_0_1184"/>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30" name="Google Shape;130;g1780498dc85_0_1184"/>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b="0" i="0" sz="120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31" name="Google Shape;131;g1780498dc85_0_1184"/>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i="0" sz="1200" u="none" cap="none" strike="noStrike">
                <a:solidFill>
                  <a:schemeClr val="lt1"/>
                </a:solidFill>
                <a:latin typeface="Trebuchet MS"/>
                <a:ea typeface="Trebuchet MS"/>
                <a:cs typeface="Trebuchet MS"/>
                <a:sym typeface="Trebuchet MS"/>
              </a:defRPr>
            </a:lvl1pPr>
            <a:lvl2pPr indent="0" lvl="1" marL="0" marR="0" rtl="0" algn="r">
              <a:spcBef>
                <a:spcPts val="0"/>
              </a:spcBef>
              <a:buNone/>
              <a:defRPr b="0" i="0" sz="1200" u="none" cap="none" strike="noStrike">
                <a:solidFill>
                  <a:schemeClr val="lt1"/>
                </a:solidFill>
                <a:latin typeface="Trebuchet MS"/>
                <a:ea typeface="Trebuchet MS"/>
                <a:cs typeface="Trebuchet MS"/>
                <a:sym typeface="Trebuchet MS"/>
              </a:defRPr>
            </a:lvl2pPr>
            <a:lvl3pPr indent="0" lvl="2" marL="0" marR="0" rtl="0" algn="r">
              <a:spcBef>
                <a:spcPts val="0"/>
              </a:spcBef>
              <a:buNone/>
              <a:defRPr b="0" i="0" sz="1200" u="none" cap="none" strike="noStrike">
                <a:solidFill>
                  <a:schemeClr val="lt1"/>
                </a:solidFill>
                <a:latin typeface="Trebuchet MS"/>
                <a:ea typeface="Trebuchet MS"/>
                <a:cs typeface="Trebuchet MS"/>
                <a:sym typeface="Trebuchet MS"/>
              </a:defRPr>
            </a:lvl3pPr>
            <a:lvl4pPr indent="0" lvl="3" marL="0" marR="0" rtl="0" algn="r">
              <a:spcBef>
                <a:spcPts val="0"/>
              </a:spcBef>
              <a:buNone/>
              <a:defRPr b="0" i="0" sz="1200" u="none" cap="none" strike="noStrike">
                <a:solidFill>
                  <a:schemeClr val="lt1"/>
                </a:solidFill>
                <a:latin typeface="Trebuchet MS"/>
                <a:ea typeface="Trebuchet MS"/>
                <a:cs typeface="Trebuchet MS"/>
                <a:sym typeface="Trebuchet MS"/>
              </a:defRPr>
            </a:lvl4pPr>
            <a:lvl5pPr indent="0" lvl="4" marL="0" marR="0" rtl="0" algn="r">
              <a:spcBef>
                <a:spcPts val="0"/>
              </a:spcBef>
              <a:buNone/>
              <a:defRPr b="0" i="0" sz="1200" u="none" cap="none" strike="noStrike">
                <a:solidFill>
                  <a:schemeClr val="lt1"/>
                </a:solidFill>
                <a:latin typeface="Trebuchet MS"/>
                <a:ea typeface="Trebuchet MS"/>
                <a:cs typeface="Trebuchet MS"/>
                <a:sym typeface="Trebuchet MS"/>
              </a:defRPr>
            </a:lvl5pPr>
            <a:lvl6pPr indent="0" lvl="5" marL="0" marR="0" rtl="0" algn="r">
              <a:spcBef>
                <a:spcPts val="0"/>
              </a:spcBef>
              <a:buNone/>
              <a:defRPr b="0" i="0" sz="1200" u="none" cap="none" strike="noStrike">
                <a:solidFill>
                  <a:schemeClr val="lt1"/>
                </a:solidFill>
                <a:latin typeface="Trebuchet MS"/>
                <a:ea typeface="Trebuchet MS"/>
                <a:cs typeface="Trebuchet MS"/>
                <a:sym typeface="Trebuchet MS"/>
              </a:defRPr>
            </a:lvl6pPr>
            <a:lvl7pPr indent="0" lvl="6" marL="0" marR="0" rtl="0" algn="r">
              <a:spcBef>
                <a:spcPts val="0"/>
              </a:spcBef>
              <a:buNone/>
              <a:defRPr b="0" i="0" sz="1200" u="none" cap="none" strike="noStrike">
                <a:solidFill>
                  <a:schemeClr val="lt1"/>
                </a:solidFill>
                <a:latin typeface="Trebuchet MS"/>
                <a:ea typeface="Trebuchet MS"/>
                <a:cs typeface="Trebuchet MS"/>
                <a:sym typeface="Trebuchet MS"/>
              </a:defRPr>
            </a:lvl7pPr>
            <a:lvl8pPr indent="0" lvl="7" marL="0" marR="0" rtl="0" algn="r">
              <a:spcBef>
                <a:spcPts val="0"/>
              </a:spcBef>
              <a:buNone/>
              <a:defRPr b="0" i="0" sz="1200" u="none" cap="none" strike="noStrike">
                <a:solidFill>
                  <a:schemeClr val="lt1"/>
                </a:solidFill>
                <a:latin typeface="Trebuchet MS"/>
                <a:ea typeface="Trebuchet MS"/>
                <a:cs typeface="Trebuchet MS"/>
                <a:sym typeface="Trebuchet MS"/>
              </a:defRPr>
            </a:lvl8pPr>
            <a:lvl9pPr indent="0" lvl="8" marL="0" marR="0" rtl="0" algn="r">
              <a:spcBef>
                <a:spcPts val="0"/>
              </a:spcBef>
              <a:buNone/>
              <a:defRPr b="0" i="0" sz="1200" u="none" cap="none" strike="noStrike">
                <a:solidFill>
                  <a:schemeClr val="l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PH"/>
              <a:t>‹#›</a:t>
            </a:fld>
            <a:endParaRPr/>
          </a:p>
        </p:txBody>
      </p:sp>
    </p:spTree>
  </p:cSld>
  <p:clrMap accent1="accent1" accent2="accent2" accent3="accent3" accent4="accent4" accent5="accent5" accent6="accent6" bg1="lt1" bg2="dk2" tx1="dk1" tx2="lt2" folHlink="folHlink" hlink="hlink"/>
  <p:sldLayoutIdLst>
    <p:sldLayoutId id="2147483665" r:id="rId1"/>
    <p:sldLayoutId id="214748366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8" name="Shape 148"/>
        <p:cNvGrpSpPr/>
        <p:nvPr/>
      </p:nvGrpSpPr>
      <p:grpSpPr>
        <a:xfrm>
          <a:off x="0" y="0"/>
          <a:ext cx="0" cy="0"/>
          <a:chOff x="0" y="0"/>
          <a:chExt cx="0" cy="0"/>
        </a:xfrm>
      </p:grpSpPr>
      <p:sp>
        <p:nvSpPr>
          <p:cNvPr id="149" name="Google Shape;149;g1780498dc85_0_1208"/>
          <p:cNvSpPr/>
          <p:nvPr/>
        </p:nvSpPr>
        <p:spPr>
          <a:xfrm>
            <a:off x="0" y="1435895"/>
            <a:ext cx="9144000" cy="45600"/>
          </a:xfrm>
          <a:prstGeom prst="rect">
            <a:avLst/>
          </a:prstGeom>
          <a:solidFill>
            <a:srgbClr val="FFFFFF"/>
          </a:solidFill>
          <a:ln>
            <a:noFill/>
          </a:ln>
          <a:effectLst>
            <a:outerShdw blurRad="31750" rotWithShape="0" algn="tl" dir="5400000" dist="1016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50" name="Google Shape;150;g1780498dc85_0_1208"/>
          <p:cNvSpPr/>
          <p:nvPr/>
        </p:nvSpPr>
        <p:spPr>
          <a:xfrm>
            <a:off x="0" y="0"/>
            <a:ext cx="9144000" cy="14337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151" name="Google Shape;151;g1780498dc85_0_1208"/>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lvl1pPr lvl="0" marR="0" rtl="0" algn="l">
              <a:spcBef>
                <a:spcPts val="0"/>
              </a:spcBef>
              <a:spcAft>
                <a:spcPts val="0"/>
              </a:spcAft>
              <a:buClr>
                <a:schemeClr val="accent1"/>
              </a:buClr>
              <a:buSzPts val="4500"/>
              <a:buFont typeface="Trebuchet MS"/>
              <a:buNone/>
              <a:defRPr b="1" i="0" sz="4500" u="none" cap="none" strike="noStrike">
                <a:solidFill>
                  <a:schemeClr val="accent1"/>
                </a:solidFill>
                <a:latin typeface="Trebuchet MS"/>
                <a:ea typeface="Trebuchet MS"/>
                <a:cs typeface="Trebuchet MS"/>
                <a:sym typeface="Trebuchet M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52" name="Google Shape;152;g1780498dc85_0_120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lvl1pPr indent="-391160" lvl="0" marL="457200" marR="0" rtl="0" algn="l">
              <a:spcBef>
                <a:spcPts val="0"/>
              </a:spcBef>
              <a:spcAft>
                <a:spcPts val="0"/>
              </a:spcAft>
              <a:buClr>
                <a:schemeClr val="accent1"/>
              </a:buClr>
              <a:buSzPts val="2560"/>
              <a:buFont typeface="Noto Sans Symbols"/>
              <a:buChar char="◼"/>
              <a:defRPr b="0" i="0" sz="3200" u="none" cap="none" strike="noStrike">
                <a:solidFill>
                  <a:schemeClr val="dk1"/>
                </a:solidFill>
                <a:latin typeface="Trebuchet MS"/>
                <a:ea typeface="Trebuchet MS"/>
                <a:cs typeface="Trebuchet MS"/>
                <a:sym typeface="Trebuchet MS"/>
              </a:defRPr>
            </a:lvl1pPr>
            <a:lvl2pPr indent="-388619" lvl="1" marL="914400" marR="0" rtl="0" algn="l">
              <a:spcBef>
                <a:spcPts val="560"/>
              </a:spcBef>
              <a:spcAft>
                <a:spcPts val="0"/>
              </a:spcAft>
              <a:buClr>
                <a:schemeClr val="accent2"/>
              </a:buClr>
              <a:buSzPts val="2520"/>
              <a:buFont typeface="Noto Sans Symbols"/>
              <a:buChar char="▪"/>
              <a:defRPr b="0" i="0" sz="2800" u="none" cap="none" strike="noStrike">
                <a:solidFill>
                  <a:schemeClr val="dk1"/>
                </a:solidFill>
                <a:latin typeface="Trebuchet MS"/>
                <a:ea typeface="Trebuchet MS"/>
                <a:cs typeface="Trebuchet MS"/>
                <a:sym typeface="Trebuchet MS"/>
              </a:defRPr>
            </a:lvl2pPr>
            <a:lvl3pPr indent="-381000" lvl="2" marL="1371600" marR="0" rtl="0" algn="l">
              <a:spcBef>
                <a:spcPts val="480"/>
              </a:spcBef>
              <a:spcAft>
                <a:spcPts val="0"/>
              </a:spcAft>
              <a:buClr>
                <a:schemeClr val="accent3"/>
              </a:buClr>
              <a:buSzPts val="2400"/>
              <a:buFont typeface="Arial"/>
              <a:buChar char="▪"/>
              <a:defRPr b="0" i="0" sz="2400" u="none" cap="none" strike="noStrike">
                <a:solidFill>
                  <a:schemeClr val="dk1"/>
                </a:solidFill>
                <a:latin typeface="Trebuchet MS"/>
                <a:ea typeface="Trebuchet MS"/>
                <a:cs typeface="Trebuchet MS"/>
                <a:sym typeface="Trebuchet MS"/>
              </a:defRPr>
            </a:lvl3pPr>
            <a:lvl4pPr indent="-355600" lvl="3" marL="1828800" marR="0" rtl="0" algn="l">
              <a:spcBef>
                <a:spcPts val="400"/>
              </a:spcBef>
              <a:spcAft>
                <a:spcPts val="0"/>
              </a:spcAft>
              <a:buClr>
                <a:schemeClr val="accent4"/>
              </a:buClr>
              <a:buSzPts val="2000"/>
              <a:buFont typeface="Arial"/>
              <a:buChar char="▪"/>
              <a:defRPr b="0" i="0" sz="2000" u="none" cap="none" strike="noStrike">
                <a:solidFill>
                  <a:schemeClr val="dk1"/>
                </a:solidFill>
                <a:latin typeface="Trebuchet MS"/>
                <a:ea typeface="Trebuchet MS"/>
                <a:cs typeface="Trebuchet MS"/>
                <a:sym typeface="Trebuchet MS"/>
              </a:defRPr>
            </a:lvl4pPr>
            <a:lvl5pPr indent="-355600" lvl="4" marL="2286000" marR="0" rtl="0" algn="l">
              <a:spcBef>
                <a:spcPts val="400"/>
              </a:spcBef>
              <a:spcAft>
                <a:spcPts val="0"/>
              </a:spcAft>
              <a:buClr>
                <a:schemeClr val="accent5"/>
              </a:buClr>
              <a:buSzPts val="2000"/>
              <a:buFont typeface="Noto Sans Symbols"/>
              <a:buChar char="🢝"/>
              <a:defRPr b="0" i="0" sz="2000" u="none" cap="none" strike="noStrike">
                <a:solidFill>
                  <a:schemeClr val="dk1"/>
                </a:solidFill>
                <a:latin typeface="Trebuchet MS"/>
                <a:ea typeface="Trebuchet MS"/>
                <a:cs typeface="Trebuchet MS"/>
                <a:sym typeface="Trebuchet MS"/>
              </a:defRPr>
            </a:lvl5pPr>
            <a:lvl6pPr indent="-355600" lvl="5" marL="2743200" marR="0" rtl="0" algn="l">
              <a:spcBef>
                <a:spcPts val="400"/>
              </a:spcBef>
              <a:spcAft>
                <a:spcPts val="0"/>
              </a:spcAft>
              <a:buClr>
                <a:schemeClr val="accent6"/>
              </a:buClr>
              <a:buSzPts val="2000"/>
              <a:buFont typeface="Noto Sans Symbols"/>
              <a:buChar char="●"/>
              <a:defRPr b="0" i="0" sz="2000" u="none" cap="none" strike="noStrike">
                <a:solidFill>
                  <a:schemeClr val="dk1"/>
                </a:solidFill>
                <a:latin typeface="Trebuchet MS"/>
                <a:ea typeface="Trebuchet MS"/>
                <a:cs typeface="Trebuchet MS"/>
                <a:sym typeface="Trebuchet MS"/>
              </a:defRPr>
            </a:lvl6pPr>
            <a:lvl7pPr indent="-342900" lvl="6" marL="3200400" marR="0" rtl="0" algn="l">
              <a:spcBef>
                <a:spcPts val="360"/>
              </a:spcBef>
              <a:spcAft>
                <a:spcPts val="0"/>
              </a:spcAft>
              <a:buClr>
                <a:schemeClr val="accent1"/>
              </a:buClr>
              <a:buSzPts val="1800"/>
              <a:buFont typeface="Noto Sans Symbols"/>
              <a:buChar char="●"/>
              <a:defRPr b="0" i="0" sz="1800" u="none" cap="none" strike="noStrike">
                <a:solidFill>
                  <a:schemeClr val="dk1"/>
                </a:solidFill>
                <a:latin typeface="Trebuchet MS"/>
                <a:ea typeface="Trebuchet MS"/>
                <a:cs typeface="Trebuchet MS"/>
                <a:sym typeface="Trebuchet MS"/>
              </a:defRPr>
            </a:lvl7pPr>
            <a:lvl8pPr indent="-342900" lvl="7" marL="36576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Trebuchet MS"/>
                <a:ea typeface="Trebuchet MS"/>
                <a:cs typeface="Trebuchet MS"/>
                <a:sym typeface="Trebuchet MS"/>
              </a:defRPr>
            </a:lvl8pPr>
            <a:lvl9pPr indent="-342900" lvl="8" marL="41148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Trebuchet MS"/>
                <a:ea typeface="Trebuchet MS"/>
                <a:cs typeface="Trebuchet MS"/>
                <a:sym typeface="Trebuchet MS"/>
              </a:defRPr>
            </a:lvl9pPr>
          </a:lstStyle>
          <a:p/>
        </p:txBody>
      </p:sp>
      <p:sp>
        <p:nvSpPr>
          <p:cNvPr id="153" name="Google Shape;153;g1780498dc85_0_1208"/>
          <p:cNvSpPr txBox="1"/>
          <p:nvPr>
            <p:ph idx="10" type="dt"/>
          </p:nvPr>
        </p:nvSpPr>
        <p:spPr>
          <a:xfrm>
            <a:off x="457200" y="6476999"/>
            <a:ext cx="2133600" cy="274200"/>
          </a:xfrm>
          <a:prstGeom prst="rect">
            <a:avLst/>
          </a:prstGeom>
          <a:noFill/>
          <a:ln>
            <a:noFill/>
          </a:ln>
        </p:spPr>
        <p:txBody>
          <a:bodyPr anchorCtr="0" anchor="b" bIns="0" lIns="109725"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54" name="Google Shape;154;g1780498dc85_0_1208"/>
          <p:cNvSpPr txBox="1"/>
          <p:nvPr>
            <p:ph idx="11" type="ftr"/>
          </p:nvPr>
        </p:nvSpPr>
        <p:spPr>
          <a:xfrm>
            <a:off x="2640596" y="6476999"/>
            <a:ext cx="5507700" cy="274200"/>
          </a:xfrm>
          <a:prstGeom prst="rect">
            <a:avLst/>
          </a:prstGeom>
          <a:noFill/>
          <a:ln>
            <a:noFill/>
          </a:ln>
        </p:spPr>
        <p:txBody>
          <a:bodyPr anchorCtr="0" anchor="b" bIns="0" lIns="45700" spcFirstLastPara="1" rIns="45700" wrap="square" tIns="45700">
            <a:noAutofit/>
          </a:bodyPr>
          <a:lstStyle>
            <a:lvl1pPr lvl="0" marR="0" rtl="0" algn="l">
              <a:spcBef>
                <a:spcPts val="0"/>
              </a:spcBef>
              <a:spcAft>
                <a:spcPts val="0"/>
              </a:spcAft>
              <a:buSzPts val="1400"/>
              <a:buNone/>
              <a:defRPr sz="1200">
                <a:solidFill>
                  <a:srgbClr val="41414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55" name="Google Shape;155;g1780498dc85_0_1208"/>
          <p:cNvSpPr txBox="1"/>
          <p:nvPr>
            <p:ph idx="12" type="sldNum"/>
          </p:nvPr>
        </p:nvSpPr>
        <p:spPr>
          <a:xfrm>
            <a:off x="8204396" y="6476999"/>
            <a:ext cx="733800" cy="274200"/>
          </a:xfrm>
          <a:prstGeom prst="rect">
            <a:avLst/>
          </a:prstGeom>
          <a:noFill/>
          <a:ln>
            <a:noFill/>
          </a:ln>
        </p:spPr>
        <p:txBody>
          <a:bodyPr anchorCtr="0" anchor="b" bIns="0" lIns="91425" spcFirstLastPara="1" rIns="91425" wrap="square" tIns="45700">
            <a:noAutofit/>
          </a:bodyPr>
          <a:lstStyle>
            <a:lvl1pPr indent="0" lvl="0" marL="0" marR="0" rtl="0" algn="r">
              <a:spcBef>
                <a:spcPts val="0"/>
              </a:spcBef>
              <a:buNone/>
              <a:defRPr b="0" sz="1200" u="none">
                <a:solidFill>
                  <a:srgbClr val="414141"/>
                </a:solidFill>
                <a:latin typeface="Trebuchet MS"/>
                <a:ea typeface="Trebuchet MS"/>
                <a:cs typeface="Trebuchet MS"/>
                <a:sym typeface="Trebuchet MS"/>
              </a:defRPr>
            </a:lvl1pPr>
            <a:lvl2pPr indent="0" lvl="1" marL="0" marR="0" rtl="0" algn="r">
              <a:spcBef>
                <a:spcPts val="0"/>
              </a:spcBef>
              <a:buNone/>
              <a:defRPr b="0" sz="1200" u="none">
                <a:solidFill>
                  <a:srgbClr val="414141"/>
                </a:solidFill>
                <a:latin typeface="Trebuchet MS"/>
                <a:ea typeface="Trebuchet MS"/>
                <a:cs typeface="Trebuchet MS"/>
                <a:sym typeface="Trebuchet MS"/>
              </a:defRPr>
            </a:lvl2pPr>
            <a:lvl3pPr indent="0" lvl="2" marL="0" marR="0" rtl="0" algn="r">
              <a:spcBef>
                <a:spcPts val="0"/>
              </a:spcBef>
              <a:buNone/>
              <a:defRPr b="0" sz="1200" u="none">
                <a:solidFill>
                  <a:srgbClr val="414141"/>
                </a:solidFill>
                <a:latin typeface="Trebuchet MS"/>
                <a:ea typeface="Trebuchet MS"/>
                <a:cs typeface="Trebuchet MS"/>
                <a:sym typeface="Trebuchet MS"/>
              </a:defRPr>
            </a:lvl3pPr>
            <a:lvl4pPr indent="0" lvl="3" marL="0" marR="0" rtl="0" algn="r">
              <a:spcBef>
                <a:spcPts val="0"/>
              </a:spcBef>
              <a:buNone/>
              <a:defRPr b="0" sz="1200" u="none">
                <a:solidFill>
                  <a:srgbClr val="414141"/>
                </a:solidFill>
                <a:latin typeface="Trebuchet MS"/>
                <a:ea typeface="Trebuchet MS"/>
                <a:cs typeface="Trebuchet MS"/>
                <a:sym typeface="Trebuchet MS"/>
              </a:defRPr>
            </a:lvl4pPr>
            <a:lvl5pPr indent="0" lvl="4" marL="0" marR="0" rtl="0" algn="r">
              <a:spcBef>
                <a:spcPts val="0"/>
              </a:spcBef>
              <a:buNone/>
              <a:defRPr b="0" sz="1200" u="none">
                <a:solidFill>
                  <a:srgbClr val="414141"/>
                </a:solidFill>
                <a:latin typeface="Trebuchet MS"/>
                <a:ea typeface="Trebuchet MS"/>
                <a:cs typeface="Trebuchet MS"/>
                <a:sym typeface="Trebuchet MS"/>
              </a:defRPr>
            </a:lvl5pPr>
            <a:lvl6pPr indent="0" lvl="5" marL="0" marR="0" rtl="0" algn="r">
              <a:spcBef>
                <a:spcPts val="0"/>
              </a:spcBef>
              <a:buNone/>
              <a:defRPr b="0" sz="1200" u="none">
                <a:solidFill>
                  <a:srgbClr val="414141"/>
                </a:solidFill>
                <a:latin typeface="Trebuchet MS"/>
                <a:ea typeface="Trebuchet MS"/>
                <a:cs typeface="Trebuchet MS"/>
                <a:sym typeface="Trebuchet MS"/>
              </a:defRPr>
            </a:lvl6pPr>
            <a:lvl7pPr indent="0" lvl="6" marL="0" marR="0" rtl="0" algn="r">
              <a:spcBef>
                <a:spcPts val="0"/>
              </a:spcBef>
              <a:buNone/>
              <a:defRPr b="0" sz="1200" u="none">
                <a:solidFill>
                  <a:srgbClr val="414141"/>
                </a:solidFill>
                <a:latin typeface="Trebuchet MS"/>
                <a:ea typeface="Trebuchet MS"/>
                <a:cs typeface="Trebuchet MS"/>
                <a:sym typeface="Trebuchet MS"/>
              </a:defRPr>
            </a:lvl7pPr>
            <a:lvl8pPr indent="0" lvl="7" marL="0" marR="0" rtl="0" algn="r">
              <a:spcBef>
                <a:spcPts val="0"/>
              </a:spcBef>
              <a:buNone/>
              <a:defRPr b="0" sz="1200" u="none">
                <a:solidFill>
                  <a:srgbClr val="414141"/>
                </a:solidFill>
                <a:latin typeface="Trebuchet MS"/>
                <a:ea typeface="Trebuchet MS"/>
                <a:cs typeface="Trebuchet MS"/>
                <a:sym typeface="Trebuchet MS"/>
              </a:defRPr>
            </a:lvl8pPr>
            <a:lvl9pPr indent="0" lvl="8" marL="0" marR="0" rtl="0" algn="r">
              <a:spcBef>
                <a:spcPts val="0"/>
              </a:spcBef>
              <a:buNone/>
              <a:defRPr b="0" sz="1200" u="none">
                <a:solidFill>
                  <a:srgbClr val="41414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PH"/>
              <a:t>‹#›</a:t>
            </a:fld>
            <a:endParaRPr/>
          </a:p>
        </p:txBody>
      </p:sp>
    </p:spTree>
  </p:cSld>
  <p:clrMap accent1="accent1" accent2="accent2" accent3="accent3" accent4="accent4" accent5="accent5" accent6="accent6" bg1="lt1" bg2="dk2" tx1="dk1" tx2="lt2" folHlink="folHlink" hlink="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0.xml"/><Relationship Id="rId3" Type="http://schemas.openxmlformats.org/officeDocument/2006/relationships/image" Target="../media/image9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 Id="rId3" Type="http://schemas.openxmlformats.org/officeDocument/2006/relationships/image" Target="../media/image98.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94.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 Id="rId3" Type="http://schemas.openxmlformats.org/officeDocument/2006/relationships/image" Target="../media/image91.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0.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 Id="rId3" Type="http://schemas.openxmlformats.org/officeDocument/2006/relationships/image" Target="../media/image93.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 Id="rId3" Type="http://schemas.openxmlformats.org/officeDocument/2006/relationships/image" Target="../media/image101.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 Id="rId3" Type="http://schemas.openxmlformats.org/officeDocument/2006/relationships/image" Target="../media/image1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0.png"/><Relationship Id="rId4" Type="http://schemas.openxmlformats.org/officeDocument/2006/relationships/image" Target="../media/image46.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0.xml"/><Relationship Id="rId3" Type="http://schemas.openxmlformats.org/officeDocument/2006/relationships/image" Target="../media/image102.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1.xml"/><Relationship Id="rId3" Type="http://schemas.openxmlformats.org/officeDocument/2006/relationships/image" Target="../media/image106.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2.xml"/><Relationship Id="rId3" Type="http://schemas.openxmlformats.org/officeDocument/2006/relationships/image" Target="../media/image121.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3.xml"/><Relationship Id="rId3" Type="http://schemas.openxmlformats.org/officeDocument/2006/relationships/image" Target="../media/image112.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4.xml"/><Relationship Id="rId3" Type="http://schemas.openxmlformats.org/officeDocument/2006/relationships/image" Target="../media/image105.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5.xml"/><Relationship Id="rId3" Type="http://schemas.openxmlformats.org/officeDocument/2006/relationships/image" Target="../media/image103.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6.xml"/><Relationship Id="rId3" Type="http://schemas.openxmlformats.org/officeDocument/2006/relationships/image" Target="../media/image114.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7.xml"/><Relationship Id="rId3" Type="http://schemas.openxmlformats.org/officeDocument/2006/relationships/image" Target="../media/image122.png"/><Relationship Id="rId4" Type="http://schemas.openxmlformats.org/officeDocument/2006/relationships/hyperlink" Target="http://digitallibrary.ust.edu.ph/" TargetMode="Externa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8.xml"/><Relationship Id="rId3" Type="http://schemas.openxmlformats.org/officeDocument/2006/relationships/image" Target="../media/image104.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9.xml"/><Relationship Id="rId3" Type="http://schemas.openxmlformats.org/officeDocument/2006/relationships/image" Target="../media/image1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5.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0.xml"/><Relationship Id="rId3" Type="http://schemas.openxmlformats.org/officeDocument/2006/relationships/image" Target="../media/image111.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2.xml"/><Relationship Id="rId3" Type="http://schemas.openxmlformats.org/officeDocument/2006/relationships/image" Target="../media/image115.jpg"/><Relationship Id="rId4" Type="http://schemas.openxmlformats.org/officeDocument/2006/relationships/image" Target="../media/image113.jp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3.xml"/><Relationship Id="rId3" Type="http://schemas.openxmlformats.org/officeDocument/2006/relationships/image" Target="../media/image117.png"/><Relationship Id="rId4" Type="http://schemas.openxmlformats.org/officeDocument/2006/relationships/image" Target="../media/image109.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4.xml"/><Relationship Id="rId3" Type="http://schemas.openxmlformats.org/officeDocument/2006/relationships/image" Target="../media/image107.jp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5.xml"/><Relationship Id="rId3" Type="http://schemas.openxmlformats.org/officeDocument/2006/relationships/image" Target="../media/image116.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6.xml"/><Relationship Id="rId3" Type="http://schemas.openxmlformats.org/officeDocument/2006/relationships/image" Target="../media/image108.jp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7.xml"/><Relationship Id="rId3" Type="http://schemas.openxmlformats.org/officeDocument/2006/relationships/image" Target="../media/image120.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9.xml"/><Relationship Id="rId3" Type="http://schemas.openxmlformats.org/officeDocument/2006/relationships/image" Target="../media/image124.jpg"/><Relationship Id="rId4" Type="http://schemas.openxmlformats.org/officeDocument/2006/relationships/image" Target="../media/image118.jpg"/><Relationship Id="rId5" Type="http://schemas.openxmlformats.org/officeDocument/2006/relationships/image" Target="../media/image12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0.xml"/><Relationship Id="rId3" Type="http://schemas.openxmlformats.org/officeDocument/2006/relationships/image" Target="../media/image123.png"/><Relationship Id="rId4" Type="http://schemas.openxmlformats.org/officeDocument/2006/relationships/image" Target="../media/image125.jp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1.xml"/><Relationship Id="rId3" Type="http://schemas.openxmlformats.org/officeDocument/2006/relationships/image" Target="../media/image151.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2.xml"/><Relationship Id="rId3" Type="http://schemas.openxmlformats.org/officeDocument/2006/relationships/image" Target="../media/image128.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3.xml"/><Relationship Id="rId3" Type="http://schemas.openxmlformats.org/officeDocument/2006/relationships/image" Target="../media/image137.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4.xml"/><Relationship Id="rId3" Type="http://schemas.openxmlformats.org/officeDocument/2006/relationships/image" Target="../media/image127.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5.xml"/><Relationship Id="rId3" Type="http://schemas.openxmlformats.org/officeDocument/2006/relationships/image" Target="../media/image143.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6.xml"/><Relationship Id="rId3" Type="http://schemas.openxmlformats.org/officeDocument/2006/relationships/image" Target="../media/image129.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8.xml"/><Relationship Id="rId3" Type="http://schemas.openxmlformats.org/officeDocument/2006/relationships/image" Target="../media/image134.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9.xml"/><Relationship Id="rId3" Type="http://schemas.openxmlformats.org/officeDocument/2006/relationships/image" Target="../media/image1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0.xml"/><Relationship Id="rId3" Type="http://schemas.openxmlformats.org/officeDocument/2006/relationships/image" Target="../media/image130.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2.xml"/><Relationship Id="rId3" Type="http://schemas.openxmlformats.org/officeDocument/2006/relationships/image" Target="../media/image139.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3.xml"/><Relationship Id="rId3" Type="http://schemas.openxmlformats.org/officeDocument/2006/relationships/image" Target="../media/image136.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4.xml"/><Relationship Id="rId3" Type="http://schemas.openxmlformats.org/officeDocument/2006/relationships/image" Target="../media/image142.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6.xml"/><Relationship Id="rId3" Type="http://schemas.openxmlformats.org/officeDocument/2006/relationships/image" Target="../media/image135.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7.xml"/><Relationship Id="rId3" Type="http://schemas.openxmlformats.org/officeDocument/2006/relationships/image" Target="../media/image131.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8.xml"/><Relationship Id="rId3" Type="http://schemas.openxmlformats.org/officeDocument/2006/relationships/image" Target="../media/image132.png"/></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9.xml"/><Relationship Id="rId3" Type="http://schemas.openxmlformats.org/officeDocument/2006/relationships/hyperlink" Target="https://www.youtube.com/watch?v=M_kS5aN1ScM" TargetMode="External"/><Relationship Id="rId4" Type="http://schemas.openxmlformats.org/officeDocument/2006/relationships/image" Target="../media/image14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19.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0.xml"/><Relationship Id="rId3" Type="http://schemas.openxmlformats.org/officeDocument/2006/relationships/image" Target="../media/image144.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1.xml"/><Relationship Id="rId3" Type="http://schemas.openxmlformats.org/officeDocument/2006/relationships/image" Target="../media/image133.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2.xml"/><Relationship Id="rId3" Type="http://schemas.openxmlformats.org/officeDocument/2006/relationships/image" Target="../media/image145.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3.xml"/><Relationship Id="rId3" Type="http://schemas.openxmlformats.org/officeDocument/2006/relationships/image" Target="../media/image140.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4.xml"/><Relationship Id="rId3" Type="http://schemas.openxmlformats.org/officeDocument/2006/relationships/image" Target="../media/image146.pn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6.xml"/><Relationship Id="rId3" Type="http://schemas.openxmlformats.org/officeDocument/2006/relationships/image" Target="../media/image157.png"/></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7.xml"/><Relationship Id="rId3" Type="http://schemas.openxmlformats.org/officeDocument/2006/relationships/image" Target="../media/image152.pn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8.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9.xml"/><Relationship Id="rId3" Type="http://schemas.openxmlformats.org/officeDocument/2006/relationships/image" Target="../media/image149.jpg"/><Relationship Id="rId4" Type="http://schemas.openxmlformats.org/officeDocument/2006/relationships/image" Target="../media/image153.jpg"/><Relationship Id="rId5" Type="http://schemas.openxmlformats.org/officeDocument/2006/relationships/image" Target="../media/image15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0.xml"/><Relationship Id="rId3" Type="http://schemas.openxmlformats.org/officeDocument/2006/relationships/image" Target="../media/image147.jpg"/></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1.xml"/><Relationship Id="rId3" Type="http://schemas.openxmlformats.org/officeDocument/2006/relationships/image" Target="../media/image160.png"/></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3.xml"/><Relationship Id="rId3" Type="http://schemas.openxmlformats.org/officeDocument/2006/relationships/image" Target="../media/image148.png"/><Relationship Id="rId4" Type="http://schemas.openxmlformats.org/officeDocument/2006/relationships/hyperlink" Target="https://ipp.mainlib.upd.edu.ph/" TargetMode="Externa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4.xml"/><Relationship Id="rId3" Type="http://schemas.openxmlformats.org/officeDocument/2006/relationships/image" Target="../media/image158.png"/><Relationship Id="rId4" Type="http://schemas.openxmlformats.org/officeDocument/2006/relationships/hyperlink" Target="https://ipn.mainlib.upd.edu.ph/" TargetMode="External"/><Relationship Id="rId5" Type="http://schemas.openxmlformats.org/officeDocument/2006/relationships/image" Target="../media/image167.pn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5.xml"/><Relationship Id="rId3" Type="http://schemas.openxmlformats.org/officeDocument/2006/relationships/image" Target="../media/image163.pn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6.xml"/><Relationship Id="rId3" Type="http://schemas.openxmlformats.org/officeDocument/2006/relationships/image" Target="../media/image154.pn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7.xml"/><Relationship Id="rId3" Type="http://schemas.openxmlformats.org/officeDocument/2006/relationships/image" Target="../media/image166.png"/></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8.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v2.sherpa.ac.uk/view/repository_visualisations/1.html" TargetMode="External"/><Relationship Id="rId4" Type="http://schemas.openxmlformats.org/officeDocument/2006/relationships/image" Target="../media/image27.png"/></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0.xml"/><Relationship Id="rId3" Type="http://schemas.openxmlformats.org/officeDocument/2006/relationships/image" Target="../media/image155.png"/></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2.xml"/><Relationship Id="rId3" Type="http://schemas.openxmlformats.org/officeDocument/2006/relationships/image" Target="../media/image156.png"/></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3.xml"/><Relationship Id="rId3" Type="http://schemas.openxmlformats.org/officeDocument/2006/relationships/image" Target="../media/image164.png"/></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5.xml"/><Relationship Id="rId3" Type="http://schemas.openxmlformats.org/officeDocument/2006/relationships/image" Target="../media/image159.jpg"/><Relationship Id="rId4" Type="http://schemas.openxmlformats.org/officeDocument/2006/relationships/image" Target="../media/image162.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6.xml"/><Relationship Id="rId3" Type="http://schemas.openxmlformats.org/officeDocument/2006/relationships/image" Target="../media/image161.jpg"/></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7.xml"/><Relationship Id="rId3" Type="http://schemas.openxmlformats.org/officeDocument/2006/relationships/image" Target="../media/image162.png"/></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9.xml"/><Relationship Id="rId3" Type="http://schemas.openxmlformats.org/officeDocument/2006/relationships/image" Target="../media/image168.jpg"/><Relationship Id="rId4" Type="http://schemas.openxmlformats.org/officeDocument/2006/relationships/image" Target="../media/image17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0.xml"/><Relationship Id="rId3" Type="http://schemas.openxmlformats.org/officeDocument/2006/relationships/image" Target="../media/image174.jpg"/><Relationship Id="rId4" Type="http://schemas.openxmlformats.org/officeDocument/2006/relationships/image" Target="../media/image165.jpg"/><Relationship Id="rId5" Type="http://schemas.openxmlformats.org/officeDocument/2006/relationships/image" Target="../media/image169.jpg"/><Relationship Id="rId6" Type="http://schemas.openxmlformats.org/officeDocument/2006/relationships/image" Target="../media/image170.jpg"/></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1.xml"/><Relationship Id="rId3" Type="http://schemas.openxmlformats.org/officeDocument/2006/relationships/image" Target="../media/image173.jpg"/><Relationship Id="rId4" Type="http://schemas.openxmlformats.org/officeDocument/2006/relationships/image" Target="../media/image187.jpg"/><Relationship Id="rId5" Type="http://schemas.openxmlformats.org/officeDocument/2006/relationships/image" Target="../media/image175.jpg"/></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2.xml"/><Relationship Id="rId3" Type="http://schemas.openxmlformats.org/officeDocument/2006/relationships/image" Target="../media/image177.jpg"/><Relationship Id="rId4" Type="http://schemas.openxmlformats.org/officeDocument/2006/relationships/image" Target="../media/image176.jpg"/></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3.xml"/><Relationship Id="rId3" Type="http://schemas.openxmlformats.org/officeDocument/2006/relationships/image" Target="../media/image189.png"/><Relationship Id="rId4" Type="http://schemas.openxmlformats.org/officeDocument/2006/relationships/image" Target="../media/image186.png"/></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5.xml"/><Relationship Id="rId3" Type="http://schemas.openxmlformats.org/officeDocument/2006/relationships/image" Target="../media/image181.png"/><Relationship Id="rId4" Type="http://schemas.openxmlformats.org/officeDocument/2006/relationships/image" Target="../media/image179.png"/></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6.xml"/><Relationship Id="rId3" Type="http://schemas.openxmlformats.org/officeDocument/2006/relationships/image" Target="../media/image190.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7.xml"/><Relationship Id="rId3" Type="http://schemas.openxmlformats.org/officeDocument/2006/relationships/image" Target="../media/image192.png"/></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8.xml"/><Relationship Id="rId3" Type="http://schemas.openxmlformats.org/officeDocument/2006/relationships/image" Target="../media/image196.png"/></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9.xml"/><Relationship Id="rId3" Type="http://schemas.openxmlformats.org/officeDocument/2006/relationships/image" Target="../media/image185.png"/><Relationship Id="rId4" Type="http://schemas.openxmlformats.org/officeDocument/2006/relationships/image" Target="../media/image18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1.xml"/><Relationship Id="rId3" Type="http://schemas.openxmlformats.org/officeDocument/2006/relationships/image" Target="../media/image182.png"/><Relationship Id="rId4" Type="http://schemas.openxmlformats.org/officeDocument/2006/relationships/image" Target="../media/image194.png"/></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2.xml"/><Relationship Id="rId3" Type="http://schemas.openxmlformats.org/officeDocument/2006/relationships/image" Target="../media/image184.png"/></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3.xml"/><Relationship Id="rId3" Type="http://schemas.openxmlformats.org/officeDocument/2006/relationships/image" Target="../media/image191.png"/></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4.xml"/><Relationship Id="rId3" Type="http://schemas.openxmlformats.org/officeDocument/2006/relationships/image" Target="../media/image178.png"/></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5.xml"/><Relationship Id="rId3" Type="http://schemas.openxmlformats.org/officeDocument/2006/relationships/image" Target="../media/image193.png"/></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6.xml"/><Relationship Id="rId3" Type="http://schemas.openxmlformats.org/officeDocument/2006/relationships/image" Target="../media/image180.png"/></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8.xml"/><Relationship Id="rId3" Type="http://schemas.openxmlformats.org/officeDocument/2006/relationships/image" Target="../media/image199.png"/></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 Id="rId3" Type="http://schemas.openxmlformats.org/officeDocument/2006/relationships/image" Target="../media/image25.png"/></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00.xml"/><Relationship Id="rId3" Type="http://schemas.openxmlformats.org/officeDocument/2006/relationships/image" Target="../media/image188.jpg"/><Relationship Id="rId4" Type="http://schemas.openxmlformats.org/officeDocument/2006/relationships/image" Target="../media/image215.png"/><Relationship Id="rId5" Type="http://schemas.openxmlformats.org/officeDocument/2006/relationships/image" Target="../media/image195.jpg"/></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1.xml"/><Relationship Id="rId3" Type="http://schemas.openxmlformats.org/officeDocument/2006/relationships/image" Target="../media/image212.png"/></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3.xml"/><Relationship Id="rId3" Type="http://schemas.openxmlformats.org/officeDocument/2006/relationships/image" Target="../media/image197.png"/></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4.xml"/><Relationship Id="rId3" Type="http://schemas.openxmlformats.org/officeDocument/2006/relationships/image" Target="../media/image214.png"/></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5.xml"/><Relationship Id="rId3" Type="http://schemas.openxmlformats.org/officeDocument/2006/relationships/image" Target="../media/image202.png"/></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6.xml"/><Relationship Id="rId3" Type="http://schemas.openxmlformats.org/officeDocument/2006/relationships/image" Target="../media/image201.png"/></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7.xml"/><Relationship Id="rId3" Type="http://schemas.openxmlformats.org/officeDocument/2006/relationships/image" Target="../media/image203.png"/></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8.xml"/><Relationship Id="rId3" Type="http://schemas.openxmlformats.org/officeDocument/2006/relationships/image" Target="../media/image198.png"/></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9.xml"/><Relationship Id="rId3" Type="http://schemas.openxmlformats.org/officeDocument/2006/relationships/image" Target="../media/image20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 Id="rId3" Type="http://schemas.openxmlformats.org/officeDocument/2006/relationships/image" Target="../media/image33.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0.xml"/><Relationship Id="rId3" Type="http://schemas.openxmlformats.org/officeDocument/2006/relationships/image" Target="../media/image207.png"/></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4.xml"/><Relationship Id="rId3" Type="http://schemas.openxmlformats.org/officeDocument/2006/relationships/image" Target="../media/image209.png"/></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5.xml"/><Relationship Id="rId3" Type="http://schemas.openxmlformats.org/officeDocument/2006/relationships/image" Target="../media/image210.png"/></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6.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8.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 Id="rId3" Type="http://schemas.openxmlformats.org/officeDocument/2006/relationships/image" Target="../media/image31.png"/></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0.xml"/><Relationship Id="rId3" Type="http://schemas.openxmlformats.org/officeDocument/2006/relationships/image" Target="../media/image213.png"/></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1.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3.xml"/><Relationship Id="rId3" Type="http://schemas.openxmlformats.org/officeDocument/2006/relationships/image" Target="../media/image40.png"/></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4.xml"/><Relationship Id="rId3" Type="http://schemas.openxmlformats.org/officeDocument/2006/relationships/image" Target="../media/image211.png"/></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5.xml"/><Relationship Id="rId3" Type="http://schemas.openxmlformats.org/officeDocument/2006/relationships/image" Target="../media/image205.png"/></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6.xml"/><Relationship Id="rId3" Type="http://schemas.openxmlformats.org/officeDocument/2006/relationships/image" Target="../media/image206.png"/></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8.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0.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1.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4.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5.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6.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8.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9.xml"/><Relationship Id="rId3" Type="http://schemas.openxmlformats.org/officeDocument/2006/relationships/image" Target="../media/image20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40.xml.rels><?xml version="1.0" encoding="UTF-8" standalone="yes"?><Relationships xmlns="http://schemas.openxmlformats.org/package/2006/relationships"><Relationship Id="rId10" Type="http://schemas.openxmlformats.org/officeDocument/2006/relationships/hyperlink" Target="http://legacy.earlham.edu/~peters/fos/brief.htm" TargetMode="External"/><Relationship Id="rId1" Type="http://schemas.openxmlformats.org/officeDocument/2006/relationships/slideLayout" Target="../slideLayouts/slideLayout17.xml"/><Relationship Id="rId2" Type="http://schemas.openxmlformats.org/officeDocument/2006/relationships/notesSlide" Target="../notesSlides/notesSlide240.xml"/><Relationship Id="rId3" Type="http://schemas.openxmlformats.org/officeDocument/2006/relationships/hyperlink" Target="http://openaccess.mpg.de/Berlin-Declaration" TargetMode="External"/><Relationship Id="rId4" Type="http://schemas.openxmlformats.org/officeDocument/2006/relationships/hyperlink" Target="http://www.earlham.edu/~peters/fos/bethesda.htm" TargetMode="External"/><Relationship Id="rId9" Type="http://schemas.openxmlformats.org/officeDocument/2006/relationships/hyperlink" Target="https://doi.org/10.1108/OIR-05-2015-0167" TargetMode="External"/><Relationship Id="rId5" Type="http://schemas.openxmlformats.org/officeDocument/2006/relationships/hyperlink" Target="http://www.budapestopenaccessinitiative.org/" TargetMode="External"/><Relationship Id="rId6" Type="http://schemas.openxmlformats.org/officeDocument/2006/relationships/hyperlink" Target="https://doaj.org/" TargetMode="External"/><Relationship Id="rId7" Type="http://schemas.openxmlformats.org/officeDocument/2006/relationships/hyperlink" Target="https://doi.org/10.1108/LM-03-2014-0038" TargetMode="External"/><Relationship Id="rId8" Type="http://schemas.openxmlformats.org/officeDocument/2006/relationships/hyperlink" Target="http://www.opendoar.org/countrylist.php?cContinent=Asia" TargetMode="Externa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hyperlink" Target="https://v2.sherpa.ac.uk/opendoar/" TargetMode="External"/><Relationship Id="rId4" Type="http://schemas.openxmlformats.org/officeDocument/2006/relationships/hyperlink" Target="https://v2.sherpa.ac.uk/opendoar/"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 Id="rId3"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hyperlink" Target="https://v2.sherpa.ac.uk/opendoa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2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3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3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3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41.png"/><Relationship Id="rId4" Type="http://schemas.openxmlformats.org/officeDocument/2006/relationships/image" Target="../media/image48.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4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4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5.jpg"/><Relationship Id="rId4" Type="http://schemas.openxmlformats.org/officeDocument/2006/relationships/image" Target="../media/image12.jpg"/><Relationship Id="rId5" Type="http://schemas.openxmlformats.org/officeDocument/2006/relationships/image" Target="../media/image9.jpg"/><Relationship Id="rId6" Type="http://schemas.openxmlformats.org/officeDocument/2006/relationships/image" Target="../media/image1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4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4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4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5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5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5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5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hyperlink" Target="mailto:sbalayon@seafdec.org.ph" TargetMode="External"/><Relationship Id="rId4" Type="http://schemas.openxmlformats.org/officeDocument/2006/relationships/hyperlink" Target="mailto:martinjuliusperez@gmail.com" TargetMode="External"/><Relationship Id="rId5" Type="http://schemas.openxmlformats.org/officeDocument/2006/relationships/hyperlink" Target="mailto:cnangeles@gmail.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58.jpg"/><Relationship Id="rId4" Type="http://schemas.openxmlformats.org/officeDocument/2006/relationships/image" Target="../media/image60.png"/><Relationship Id="rId9" Type="http://schemas.openxmlformats.org/officeDocument/2006/relationships/image" Target="../media/image61.png"/><Relationship Id="rId5" Type="http://schemas.openxmlformats.org/officeDocument/2006/relationships/image" Target="../media/image53.png"/><Relationship Id="rId6" Type="http://schemas.openxmlformats.org/officeDocument/2006/relationships/image" Target="../media/image54.jpg"/><Relationship Id="rId7" Type="http://schemas.openxmlformats.org/officeDocument/2006/relationships/image" Target="../media/image56.png"/><Relationship Id="rId8" Type="http://schemas.openxmlformats.org/officeDocument/2006/relationships/image" Target="../media/image5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6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6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61.png"/><Relationship Id="rId4" Type="http://schemas.openxmlformats.org/officeDocument/2006/relationships/image" Target="../media/image6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7.jpg"/></Relationships>
</file>

<file path=ppt/slides/_rels/slide70.xml.rels><?xml version="1.0" encoding="UTF-8" standalone="yes"?><Relationships xmlns="http://schemas.openxmlformats.org/package/2006/relationships"><Relationship Id="rId11" Type="http://schemas.openxmlformats.org/officeDocument/2006/relationships/hyperlink" Target="http://v2.sherpa.ac.uk/id/repository/2914?template=opendoar" TargetMode="External"/><Relationship Id="rId10" Type="http://schemas.openxmlformats.org/officeDocument/2006/relationships/hyperlink" Target="http://v2.sherpa.ac.uk/id/repository/4880?template=opendoar" TargetMode="External"/><Relationship Id="rId12" Type="http://schemas.openxmlformats.org/officeDocument/2006/relationships/hyperlink" Target="https://v2.sherpa.ac.uk/opendoar/" TargetMode="External"/><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hyperlink" Target="http://v2.sherpa.ac.uk/id/repository/2685?template=opendoar" TargetMode="External"/><Relationship Id="rId4" Type="http://schemas.openxmlformats.org/officeDocument/2006/relationships/hyperlink" Target="https://v2.sherpa.ac.uk/id/repository/9985?template=opendoar" TargetMode="External"/><Relationship Id="rId9" Type="http://schemas.openxmlformats.org/officeDocument/2006/relationships/hyperlink" Target="http://v2.sherpa.ac.uk/id/repository/2199?template=opendoar" TargetMode="External"/><Relationship Id="rId5" Type="http://schemas.openxmlformats.org/officeDocument/2006/relationships/hyperlink" Target="http://v2.sherpa.ac.uk/id/repository/3369?template=opendoar" TargetMode="External"/><Relationship Id="rId6" Type="http://schemas.openxmlformats.org/officeDocument/2006/relationships/hyperlink" Target="https://v2.sherpa.ac.uk/id/repository/10078?template=opendoar" TargetMode="External"/><Relationship Id="rId7" Type="http://schemas.openxmlformats.org/officeDocument/2006/relationships/hyperlink" Target="http://v2.sherpa.ac.uk/id/repository/2910?template=opendoar" TargetMode="External"/><Relationship Id="rId8" Type="http://schemas.openxmlformats.org/officeDocument/2006/relationships/hyperlink" Target="http://v2.sherpa.ac.uk/id/repository/1885?template=opendoar"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image" Target="../media/image6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2.xml"/><Relationship Id="rId3" Type="http://schemas.openxmlformats.org/officeDocument/2006/relationships/image" Target="../media/image67.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 Id="rId3" Type="http://schemas.openxmlformats.org/officeDocument/2006/relationships/image" Target="../media/image66.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6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6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6.xml"/><Relationship Id="rId3" Type="http://schemas.openxmlformats.org/officeDocument/2006/relationships/image" Target="../media/image69.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74.png"/></Relationships>
</file>

<file path=ppt/slides/_rels/slide78.xml.rels><?xml version="1.0" encoding="UTF-8" standalone="yes"?><Relationships xmlns="http://schemas.openxmlformats.org/package/2006/relationships"><Relationship Id="rId11" Type="http://schemas.openxmlformats.org/officeDocument/2006/relationships/hyperlink" Target="http://dspace.stii.dost.gov.ph/" TargetMode="External"/><Relationship Id="rId10" Type="http://schemas.openxmlformats.org/officeDocument/2006/relationships/hyperlink" Target="http://203.131.67.235:8080/xmlui/" TargetMode="External"/><Relationship Id="rId13" Type="http://schemas.openxmlformats.org/officeDocument/2006/relationships/hyperlink" Target="http://www.opendoar.org/" TargetMode="External"/><Relationship Id="rId12" Type="http://schemas.openxmlformats.org/officeDocument/2006/relationships/hyperlink" Target="http://library.asti.dost.gov.ph/gsdl/digilib.html" TargetMode="External"/><Relationship Id="rId1" Type="http://schemas.openxmlformats.org/officeDocument/2006/relationships/slideLayout" Target="../slideLayouts/slideLayout3.xml"/><Relationship Id="rId2" Type="http://schemas.openxmlformats.org/officeDocument/2006/relationships/notesSlide" Target="../notesSlides/notesSlide78.xml"/><Relationship Id="rId3" Type="http://schemas.openxmlformats.org/officeDocument/2006/relationships/hyperlink" Target="http://digilib.bsu.edu.ph:8283/greenstone/cgi-bin/library.cgi" TargetMode="External"/><Relationship Id="rId4" Type="http://schemas.openxmlformats.org/officeDocument/2006/relationships/hyperlink" Target="http://dspace.slu.edu.ph/" TargetMode="External"/><Relationship Id="rId9" Type="http://schemas.openxmlformats.org/officeDocument/2006/relationships/hyperlink" Target="http://emc.hs.admu.edu.ph:8080/" TargetMode="External"/><Relationship Id="rId14" Type="http://schemas.openxmlformats.org/officeDocument/2006/relationships/hyperlink" Target="http://roar.eprints.org/" TargetMode="External"/><Relationship Id="rId5" Type="http://schemas.openxmlformats.org/officeDocument/2006/relationships/hyperlink" Target="http://dspace.irri.org:8080/dspace" TargetMode="External"/><Relationship Id="rId6" Type="http://schemas.openxmlformats.org/officeDocument/2006/relationships/hyperlink" Target="http://uard.mainlib.upd.edu.ph/" TargetMode="External"/><Relationship Id="rId7" Type="http://schemas.openxmlformats.org/officeDocument/2006/relationships/hyperlink" Target="http://repository.seafdec.org.ph/" TargetMode="External"/><Relationship Id="rId8" Type="http://schemas.openxmlformats.org/officeDocument/2006/relationships/hyperlink" Target="http://rldigital.lib.admu.edu.ph/" TargetMode="External"/></Relationships>
</file>

<file path=ppt/slides/_rels/slide79.xml.rels><?xml version="1.0" encoding="UTF-8" standalone="yes"?><Relationships xmlns="http://schemas.openxmlformats.org/package/2006/relationships"><Relationship Id="rId11" Type="http://schemas.openxmlformats.org/officeDocument/2006/relationships/hyperlink" Target="http://www.opendoar.org/" TargetMode="External"/><Relationship Id="rId10" Type="http://schemas.openxmlformats.org/officeDocument/2006/relationships/hyperlink" Target="http://repository.seafdec.org.ph/" TargetMode="External"/><Relationship Id="rId12" Type="http://schemas.openxmlformats.org/officeDocument/2006/relationships/hyperlink" Target="http://roar.eprints.org/" TargetMode="External"/><Relationship Id="rId1" Type="http://schemas.openxmlformats.org/officeDocument/2006/relationships/slideLayout" Target="../slideLayouts/slideLayout3.xml"/><Relationship Id="rId2" Type="http://schemas.openxmlformats.org/officeDocument/2006/relationships/notesSlide" Target="../notesSlides/notesSlide79.xml"/><Relationship Id="rId3" Type="http://schemas.openxmlformats.org/officeDocument/2006/relationships/hyperlink" Target="http://dspace.slu.edu.ph/" TargetMode="External"/><Relationship Id="rId4" Type="http://schemas.openxmlformats.org/officeDocument/2006/relationships/hyperlink" Target="http://itceprints.slu.edu.ph/" TargetMode="External"/><Relationship Id="rId9" Type="http://schemas.openxmlformats.org/officeDocument/2006/relationships/hyperlink" Target="https://repository.cpu.edu.ph/" TargetMode="External"/><Relationship Id="rId5" Type="http://schemas.openxmlformats.org/officeDocument/2006/relationships/hyperlink" Target="http://emc.hs.admu.edu.ph:8080/" TargetMode="External"/><Relationship Id="rId6" Type="http://schemas.openxmlformats.org/officeDocument/2006/relationships/hyperlink" Target="https://dspace.aiias.edu/" TargetMode="External"/><Relationship Id="rId7" Type="http://schemas.openxmlformats.org/officeDocument/2006/relationships/hyperlink" Target="https://animorepository.dlsu.edu.ph/" TargetMode="External"/><Relationship Id="rId8" Type="http://schemas.openxmlformats.org/officeDocument/2006/relationships/hyperlink" Target="https://www.adb.org/publication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1.xml"/><Relationship Id="rId3" Type="http://schemas.openxmlformats.org/officeDocument/2006/relationships/image" Target="../media/image75.png"/><Relationship Id="rId4" Type="http://schemas.openxmlformats.org/officeDocument/2006/relationships/image" Target="../media/image72.png"/><Relationship Id="rId5" Type="http://schemas.openxmlformats.org/officeDocument/2006/relationships/image" Target="../media/image73.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 Id="rId3" Type="http://schemas.openxmlformats.org/officeDocument/2006/relationships/image" Target="../media/image71.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 Id="rId3" Type="http://schemas.openxmlformats.org/officeDocument/2006/relationships/image" Target="../media/image70.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4.xml"/><Relationship Id="rId3" Type="http://schemas.openxmlformats.org/officeDocument/2006/relationships/image" Target="../media/image77.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5.xml"/><Relationship Id="rId3" Type="http://schemas.openxmlformats.org/officeDocument/2006/relationships/image" Target="../media/image81.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image" Target="../media/image8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 Id="rId3" Type="http://schemas.openxmlformats.org/officeDocument/2006/relationships/image" Target="../media/image76.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8.xml"/><Relationship Id="rId3" Type="http://schemas.openxmlformats.org/officeDocument/2006/relationships/image" Target="../media/image7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9.xml"/><Relationship Id="rId3" Type="http://schemas.openxmlformats.org/officeDocument/2006/relationships/image" Target="../media/image8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0.xml"/><Relationship Id="rId3" Type="http://schemas.openxmlformats.org/officeDocument/2006/relationships/image" Target="../media/image85.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1.xml"/><Relationship Id="rId3" Type="http://schemas.openxmlformats.org/officeDocument/2006/relationships/image" Target="../media/image84.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2.xml"/><Relationship Id="rId3" Type="http://schemas.openxmlformats.org/officeDocument/2006/relationships/image" Target="../media/image82.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3.xml"/><Relationship Id="rId3" Type="http://schemas.openxmlformats.org/officeDocument/2006/relationships/image" Target="../media/image78.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 Id="rId3" Type="http://schemas.openxmlformats.org/officeDocument/2006/relationships/image" Target="../media/image89.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 Id="rId3" Type="http://schemas.openxmlformats.org/officeDocument/2006/relationships/image" Target="../media/image97.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6.xml"/><Relationship Id="rId3" Type="http://schemas.openxmlformats.org/officeDocument/2006/relationships/image" Target="../media/image100.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 Id="rId3" Type="http://schemas.openxmlformats.org/officeDocument/2006/relationships/image" Target="../media/image95.png"/><Relationship Id="rId4" Type="http://schemas.openxmlformats.org/officeDocument/2006/relationships/image" Target="../media/image86.png"/><Relationship Id="rId5" Type="http://schemas.openxmlformats.org/officeDocument/2006/relationships/image" Target="../media/image92.png"/><Relationship Id="rId6" Type="http://schemas.openxmlformats.org/officeDocument/2006/relationships/image" Target="../media/image88.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 Id="rId3" Type="http://schemas.openxmlformats.org/officeDocument/2006/relationships/image" Target="../media/image9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
          <p:cNvSpPr txBox="1"/>
          <p:nvPr>
            <p:ph type="ctrTitle"/>
          </p:nvPr>
        </p:nvSpPr>
        <p:spPr>
          <a:xfrm>
            <a:off x="609600" y="533400"/>
            <a:ext cx="8077200" cy="3581400"/>
          </a:xfrm>
          <a:prstGeom prst="rect">
            <a:avLst/>
          </a:prstGeom>
          <a:noFill/>
          <a:ln>
            <a:noFill/>
          </a:ln>
        </p:spPr>
        <p:txBody>
          <a:bodyPr anchorCtr="0" anchor="t" bIns="0" lIns="91425" spcFirstLastPara="1" rIns="45700" wrap="square" tIns="0">
            <a:noAutofit/>
          </a:bodyPr>
          <a:lstStyle/>
          <a:p>
            <a:pPr indent="0" lvl="0" marL="0" rtl="0" algn="ctr">
              <a:spcBef>
                <a:spcPts val="0"/>
              </a:spcBef>
              <a:spcAft>
                <a:spcPts val="0"/>
              </a:spcAft>
              <a:buClr>
                <a:schemeClr val="accent1"/>
              </a:buClr>
              <a:buSzPts val="4700"/>
              <a:buFont typeface="Trebuchet MS"/>
              <a:buNone/>
            </a:pPr>
            <a:r>
              <a:rPr lang="en-PH"/>
              <a:t>Status of Open Access, Digitization Initiatives, and Institutional Repositories in the Philippines</a:t>
            </a:r>
            <a:endParaRPr sz="3600"/>
          </a:p>
        </p:txBody>
      </p:sp>
      <p:sp>
        <p:nvSpPr>
          <p:cNvPr id="251" name="Google Shape;251;p1"/>
          <p:cNvSpPr/>
          <p:nvPr/>
        </p:nvSpPr>
        <p:spPr>
          <a:xfrm>
            <a:off x="38100" y="12700"/>
            <a:ext cx="514349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solidFill>
                <a:schemeClr val="lt1"/>
              </a:solidFill>
              <a:latin typeface="Trebuchet MS"/>
              <a:ea typeface="Trebuchet MS"/>
              <a:cs typeface="Trebuchet MS"/>
              <a:sym typeface="Trebuchet MS"/>
            </a:endParaRPr>
          </a:p>
        </p:txBody>
      </p:sp>
      <p:sp>
        <p:nvSpPr>
          <p:cNvPr id="252" name="Google Shape;252;p1"/>
          <p:cNvSpPr/>
          <p:nvPr/>
        </p:nvSpPr>
        <p:spPr>
          <a:xfrm>
            <a:off x="6019800" y="5178275"/>
            <a:ext cx="3124200" cy="167972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sp>
        <p:nvSpPr>
          <p:cNvPr id="253" name="Google Shape;253;p1"/>
          <p:cNvSpPr txBox="1"/>
          <p:nvPr/>
        </p:nvSpPr>
        <p:spPr>
          <a:xfrm>
            <a:off x="762000" y="5181600"/>
            <a:ext cx="5334000"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1800">
                <a:solidFill>
                  <a:schemeClr val="lt1"/>
                </a:solidFill>
                <a:latin typeface="Trebuchet MS"/>
                <a:ea typeface="Trebuchet MS"/>
                <a:cs typeface="Trebuchet MS"/>
                <a:sym typeface="Trebuchet MS"/>
              </a:rPr>
              <a:t>Stephen B. Alayon</a:t>
            </a:r>
            <a:endParaRPr/>
          </a:p>
          <a:p>
            <a:pPr indent="0" lvl="0" marL="0" marR="0" rtl="0" algn="l">
              <a:spcBef>
                <a:spcPts val="0"/>
              </a:spcBef>
              <a:spcAft>
                <a:spcPts val="0"/>
              </a:spcAft>
              <a:buNone/>
            </a:pPr>
            <a:r>
              <a:rPr i="1" lang="en-PH" sz="1800">
                <a:solidFill>
                  <a:schemeClr val="lt1"/>
                </a:solidFill>
                <a:latin typeface="Trebuchet MS"/>
                <a:ea typeface="Trebuchet MS"/>
                <a:cs typeface="Trebuchet MS"/>
                <a:sym typeface="Trebuchet MS"/>
              </a:rPr>
              <a:t>West Visayas State University, Philippines</a:t>
            </a:r>
            <a:endParaRPr i="1" sz="1800">
              <a:solidFill>
                <a:schemeClr val="lt1"/>
              </a:solidFill>
              <a:latin typeface="Trebuchet MS"/>
              <a:ea typeface="Trebuchet MS"/>
              <a:cs typeface="Trebuchet MS"/>
              <a:sym typeface="Trebuchet MS"/>
            </a:endParaRPr>
          </a:p>
          <a:p>
            <a:pPr indent="0" lvl="0" marL="0" marR="0" rtl="0" algn="l">
              <a:spcBef>
                <a:spcPts val="0"/>
              </a:spcBef>
              <a:spcAft>
                <a:spcPts val="0"/>
              </a:spcAft>
              <a:buNone/>
            </a:pPr>
            <a:r>
              <a:rPr lang="en-PH" sz="1800">
                <a:solidFill>
                  <a:schemeClr val="lt1"/>
                </a:solidFill>
                <a:latin typeface="Trebuchet MS"/>
                <a:ea typeface="Trebuchet MS"/>
                <a:cs typeface="Trebuchet MS"/>
                <a:sym typeface="Trebuchet MS"/>
              </a:rPr>
              <a:t>stephen.alayon@wvsu.edu.ph</a:t>
            </a:r>
            <a:endParaRPr/>
          </a:p>
          <a:p>
            <a:pPr indent="0" lvl="0" marL="0" marR="0" rtl="0" algn="l">
              <a:spcBef>
                <a:spcPts val="0"/>
              </a:spcBef>
              <a:spcAft>
                <a:spcPts val="0"/>
              </a:spcAft>
              <a:buNone/>
            </a:pPr>
            <a:br>
              <a:rPr lang="en-PH" sz="1800">
                <a:solidFill>
                  <a:schemeClr val="lt1"/>
                </a:solidFill>
                <a:latin typeface="Trebuchet MS"/>
                <a:ea typeface="Trebuchet MS"/>
                <a:cs typeface="Trebuchet MS"/>
                <a:sym typeface="Trebuchet MS"/>
              </a:rPr>
            </a:br>
            <a:r>
              <a:rPr lang="en-PH" sz="1200">
                <a:solidFill>
                  <a:schemeClr val="lt1"/>
                </a:solidFill>
                <a:latin typeface="Trebuchet MS"/>
                <a:ea typeface="Trebuchet MS"/>
                <a:cs typeface="Trebuchet MS"/>
                <a:sym typeface="Trebuchet MS"/>
              </a:rPr>
              <a:t>*formerly with Aquaculture Department, Southeast Asian Fisheries Development Center, Philippines</a:t>
            </a:r>
            <a:endParaRPr sz="1200">
              <a:solidFill>
                <a:schemeClr val="lt1"/>
              </a:solidFill>
              <a:latin typeface="Trebuchet MS"/>
              <a:ea typeface="Trebuchet MS"/>
              <a:cs typeface="Trebuchet MS"/>
              <a:sym typeface="Trebuchet MS"/>
            </a:endParaRPr>
          </a:p>
        </p:txBody>
      </p:sp>
      <p:pic>
        <p:nvPicPr>
          <p:cNvPr descr="ealc 2022 logo" id="254" name="Google Shape;254;p1"/>
          <p:cNvPicPr preferRelativeResize="0"/>
          <p:nvPr/>
        </p:nvPicPr>
        <p:blipFill rotWithShape="1">
          <a:blip r:embed="rId3">
            <a:alphaModFix/>
          </a:blip>
          <a:srcRect b="0" l="0" r="0" t="0"/>
          <a:stretch/>
        </p:blipFill>
        <p:spPr>
          <a:xfrm>
            <a:off x="6096000" y="5343224"/>
            <a:ext cx="3048000" cy="129707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18" name="Google Shape;318;p5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19" name="Google Shape;319;p57"/>
          <p:cNvPicPr preferRelativeResize="0"/>
          <p:nvPr/>
        </p:nvPicPr>
        <p:blipFill rotWithShape="1">
          <a:blip r:embed="rId3">
            <a:alphaModFix/>
          </a:blip>
          <a:srcRect b="0" l="0" r="0" t="0"/>
          <a:stretch/>
        </p:blipFill>
        <p:spPr>
          <a:xfrm>
            <a:off x="10886" y="0"/>
            <a:ext cx="6435536" cy="6858000"/>
          </a:xfrm>
          <a:prstGeom prst="rect">
            <a:avLst/>
          </a:prstGeom>
          <a:noFill/>
          <a:ln>
            <a:noFill/>
          </a:ln>
        </p:spPr>
      </p:pic>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5" name="Shape 1025"/>
        <p:cNvGrpSpPr/>
        <p:nvPr/>
      </p:nvGrpSpPr>
      <p:grpSpPr>
        <a:xfrm>
          <a:off x="0" y="0"/>
          <a:ext cx="0" cy="0"/>
          <a:chOff x="0" y="0"/>
          <a:chExt cx="0" cy="0"/>
        </a:xfrm>
      </p:grpSpPr>
      <p:sp>
        <p:nvSpPr>
          <p:cNvPr id="1026" name="Google Shape;1026;p79"/>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27" name="Google Shape;1027;p79"/>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028" name="Google Shape;1028;p79"/>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029" name="Google Shape;1029;p79"/>
          <p:cNvPicPr preferRelativeResize="0"/>
          <p:nvPr/>
        </p:nvPicPr>
        <p:blipFill rotWithShape="1">
          <a:blip r:embed="rId3">
            <a:alphaModFix/>
          </a:blip>
          <a:srcRect b="0" l="0" r="0" t="0"/>
          <a:stretch/>
        </p:blipFill>
        <p:spPr>
          <a:xfrm>
            <a:off x="-21771" y="460248"/>
            <a:ext cx="9144000" cy="6402665"/>
          </a:xfrm>
          <a:prstGeom prst="rect">
            <a:avLst/>
          </a:prstGeom>
          <a:noFill/>
          <a:ln>
            <a:noFill/>
          </a:ln>
        </p:spPr>
      </p:pic>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3" name="Shape 1033"/>
        <p:cNvGrpSpPr/>
        <p:nvPr/>
      </p:nvGrpSpPr>
      <p:grpSpPr>
        <a:xfrm>
          <a:off x="0" y="0"/>
          <a:ext cx="0" cy="0"/>
          <a:chOff x="0" y="0"/>
          <a:chExt cx="0" cy="0"/>
        </a:xfrm>
      </p:grpSpPr>
      <p:sp>
        <p:nvSpPr>
          <p:cNvPr id="1034" name="Google Shape;1034;p16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35" name="Google Shape;1035;p16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36" name="Google Shape;1036;p165"/>
          <p:cNvPicPr preferRelativeResize="0"/>
          <p:nvPr/>
        </p:nvPicPr>
        <p:blipFill rotWithShape="1">
          <a:blip r:embed="rId3">
            <a:alphaModFix/>
          </a:blip>
          <a:srcRect b="0" l="0" r="0" t="0"/>
          <a:stretch/>
        </p:blipFill>
        <p:spPr>
          <a:xfrm>
            <a:off x="9525" y="460894"/>
            <a:ext cx="9144000" cy="6425681"/>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0" name="Shape 1040"/>
        <p:cNvGrpSpPr/>
        <p:nvPr/>
      </p:nvGrpSpPr>
      <p:grpSpPr>
        <a:xfrm>
          <a:off x="0" y="0"/>
          <a:ext cx="0" cy="0"/>
          <a:chOff x="0" y="0"/>
          <a:chExt cx="0" cy="0"/>
        </a:xfrm>
      </p:grpSpPr>
      <p:sp>
        <p:nvSpPr>
          <p:cNvPr id="1041" name="Google Shape;1041;p8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Inter-Institutional Consortium Project</a:t>
            </a:r>
            <a:endParaRPr/>
          </a:p>
        </p:txBody>
      </p:sp>
      <p:sp>
        <p:nvSpPr>
          <p:cNvPr id="1042" name="Google Shape;1042;p8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0" lvl="0" marL="0" rtl="0" algn="l">
              <a:spcBef>
                <a:spcPts val="0"/>
              </a:spcBef>
              <a:spcAft>
                <a:spcPts val="0"/>
              </a:spcAft>
              <a:buSzPts val="2560"/>
              <a:buFont typeface="Trebuchet MS"/>
              <a:buNone/>
            </a:pPr>
            <a:r>
              <a:rPr b="1" lang="en-PH"/>
              <a:t>Inter-Institutional Consortium Project </a:t>
            </a:r>
            <a:endParaRPr/>
          </a:p>
          <a:p>
            <a:pPr indent="0" lvl="0" marL="0" rtl="0" algn="l">
              <a:spcBef>
                <a:spcPts val="0"/>
              </a:spcBef>
              <a:spcAft>
                <a:spcPts val="0"/>
              </a:spcAft>
              <a:buSzPts val="1920"/>
              <a:buFont typeface="Trebuchet MS"/>
              <a:buNone/>
            </a:pPr>
            <a:r>
              <a:rPr lang="en-PH" sz="2400"/>
              <a:t>(South Manila Consortium)</a:t>
            </a:r>
            <a:endParaRPr b="1" sz="2400"/>
          </a:p>
          <a:p>
            <a:pPr indent="-320040" lvl="0" marL="438912" rtl="0" algn="l">
              <a:spcBef>
                <a:spcPts val="0"/>
              </a:spcBef>
              <a:spcAft>
                <a:spcPts val="0"/>
              </a:spcAft>
              <a:buSzPts val="2240"/>
              <a:buChar char="◼"/>
            </a:pPr>
            <a:r>
              <a:rPr lang="en-PH" sz="2800"/>
              <a:t>In the Philippines, our early efforts at </a:t>
            </a:r>
            <a:r>
              <a:rPr lang="en-PH" sz="2800">
                <a:solidFill>
                  <a:srgbClr val="FF0000"/>
                </a:solidFill>
              </a:rPr>
              <a:t>digitization began in the late ’90s</a:t>
            </a:r>
            <a:endParaRPr/>
          </a:p>
          <a:p>
            <a:pPr indent="-320040" lvl="0" marL="438912" rtl="0" algn="l">
              <a:spcBef>
                <a:spcPts val="0"/>
              </a:spcBef>
              <a:spcAft>
                <a:spcPts val="0"/>
              </a:spcAft>
              <a:buSzPts val="2240"/>
              <a:buChar char="◼"/>
            </a:pPr>
            <a:r>
              <a:rPr lang="en-PH" sz="2800"/>
              <a:t>Selected </a:t>
            </a:r>
            <a:r>
              <a:rPr lang="en-PH" sz="2800">
                <a:solidFill>
                  <a:srgbClr val="FF0000"/>
                </a:solidFill>
              </a:rPr>
              <a:t>Filipiniana rare books were digitized</a:t>
            </a:r>
            <a:endParaRPr/>
          </a:p>
          <a:p>
            <a:pPr indent="-320040" lvl="0" marL="438912" rtl="0" algn="l">
              <a:spcBef>
                <a:spcPts val="0"/>
              </a:spcBef>
              <a:spcAft>
                <a:spcPts val="0"/>
              </a:spcAft>
              <a:buSzPts val="2240"/>
              <a:buChar char="◼"/>
            </a:pPr>
            <a:r>
              <a:rPr lang="en-PH" sz="2800"/>
              <a:t>stored in a CD-ROM. </a:t>
            </a:r>
            <a:endParaRPr/>
          </a:p>
          <a:p>
            <a:pPr indent="-320040" lvl="0" marL="438912" rtl="0" algn="l">
              <a:spcBef>
                <a:spcPts val="0"/>
              </a:spcBef>
              <a:spcAft>
                <a:spcPts val="0"/>
              </a:spcAft>
              <a:buSzPts val="2240"/>
              <a:buChar char="◼"/>
            </a:pPr>
            <a:r>
              <a:rPr lang="en-PH" sz="2800"/>
              <a:t>funded by United Board for Higher Education</a:t>
            </a:r>
            <a:endParaRPr/>
          </a:p>
          <a:p>
            <a:pPr indent="-320040" lvl="0" marL="438912" rtl="0" algn="l">
              <a:spcBef>
                <a:spcPts val="0"/>
              </a:spcBef>
              <a:spcAft>
                <a:spcPts val="0"/>
              </a:spcAft>
              <a:buSzPts val="2240"/>
              <a:buChar char="◼"/>
            </a:pPr>
            <a:r>
              <a:rPr lang="en-PH" sz="2800"/>
              <a:t>later continued by De la Salle University on its own initiative.</a:t>
            </a:r>
            <a:endParaRPr/>
          </a:p>
        </p:txBody>
      </p:sp>
      <p:sp>
        <p:nvSpPr>
          <p:cNvPr id="1043" name="Google Shape;1043;p82"/>
          <p:cNvSpPr/>
          <p:nvPr/>
        </p:nvSpPr>
        <p:spPr>
          <a:xfrm>
            <a:off x="7485063" y="6488113"/>
            <a:ext cx="1658937" cy="369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Versoza, 2005</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sp>
        <p:nvSpPr>
          <p:cNvPr id="1048" name="Google Shape;1048;p8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De La Salle University Archives</a:t>
            </a:r>
            <a:endParaRPr/>
          </a:p>
        </p:txBody>
      </p:sp>
      <p:sp>
        <p:nvSpPr>
          <p:cNvPr id="1049" name="Google Shape;1049;p8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a:bodyPr>
          <a:lstStyle/>
          <a:p>
            <a:pPr indent="-320040" lvl="0" marL="438912" rtl="0" algn="l">
              <a:spcBef>
                <a:spcPts val="0"/>
              </a:spcBef>
              <a:spcAft>
                <a:spcPts val="0"/>
              </a:spcAft>
              <a:buSzPct val="80000"/>
              <a:buChar char="◼"/>
            </a:pPr>
            <a:r>
              <a:rPr lang="en-PH"/>
              <a:t>De La Salle University Archives has digitized</a:t>
            </a:r>
            <a:endParaRPr/>
          </a:p>
          <a:p>
            <a:pPr indent="-274319" lvl="1" marL="731520" rtl="0" algn="l">
              <a:spcBef>
                <a:spcPts val="518"/>
              </a:spcBef>
              <a:spcAft>
                <a:spcPts val="0"/>
              </a:spcAft>
              <a:buSzPct val="90000"/>
              <a:buChar char="▪"/>
            </a:pPr>
            <a:r>
              <a:rPr lang="en-PH"/>
              <a:t>its theses collection as early as in 1998. </a:t>
            </a:r>
            <a:endParaRPr/>
          </a:p>
          <a:p>
            <a:pPr indent="-228600" lvl="2" marL="996696" rtl="0" algn="l">
              <a:spcBef>
                <a:spcPts val="444"/>
              </a:spcBef>
              <a:spcAft>
                <a:spcPts val="0"/>
              </a:spcAft>
              <a:buSzPct val="100000"/>
              <a:buChar char="▪"/>
            </a:pPr>
            <a:r>
              <a:rPr lang="en-PH"/>
              <a:t>doctoral dissertation in CDs, </a:t>
            </a:r>
            <a:endParaRPr/>
          </a:p>
          <a:p>
            <a:pPr indent="-228600" lvl="2" marL="996696" rtl="0" algn="l">
              <a:spcBef>
                <a:spcPts val="444"/>
              </a:spcBef>
              <a:spcAft>
                <a:spcPts val="0"/>
              </a:spcAft>
              <a:buSzPct val="100000"/>
              <a:buChar char="▪"/>
            </a:pPr>
            <a:r>
              <a:rPr lang="en-PH"/>
              <a:t>master’s theses in CDs, </a:t>
            </a:r>
            <a:endParaRPr/>
          </a:p>
          <a:p>
            <a:pPr indent="-228600" lvl="2" marL="996696" rtl="0" algn="l">
              <a:spcBef>
                <a:spcPts val="444"/>
              </a:spcBef>
              <a:spcAft>
                <a:spcPts val="0"/>
              </a:spcAft>
              <a:buSzPct val="100000"/>
              <a:buChar char="▪"/>
            </a:pPr>
            <a:r>
              <a:rPr lang="en-PH"/>
              <a:t>born-digital theses received from the Registrar’s office. </a:t>
            </a:r>
            <a:endParaRPr/>
          </a:p>
          <a:p>
            <a:pPr indent="-320040" lvl="0" marL="438912" rtl="0" algn="l">
              <a:spcBef>
                <a:spcPts val="0"/>
              </a:spcBef>
              <a:spcAft>
                <a:spcPts val="0"/>
              </a:spcAft>
              <a:buSzPct val="80000"/>
              <a:buChar char="◼"/>
            </a:pPr>
            <a:r>
              <a:rPr lang="en-PH"/>
              <a:t>Yearbook collection from the 1920s to 1961 were digitized, and from 1998 onwards, </a:t>
            </a:r>
            <a:r>
              <a:rPr i="1" lang="en-PH"/>
              <a:t>Green and White </a:t>
            </a:r>
            <a:r>
              <a:rPr lang="en-PH"/>
              <a:t>came in both print and CD versions.</a:t>
            </a:r>
            <a:endParaRPr/>
          </a:p>
        </p:txBody>
      </p:sp>
      <p:sp>
        <p:nvSpPr>
          <p:cNvPr id="1050" name="Google Shape;1050;p83"/>
          <p:cNvSpPr/>
          <p:nvPr/>
        </p:nvSpPr>
        <p:spPr>
          <a:xfrm>
            <a:off x="7485063" y="6488113"/>
            <a:ext cx="1658937" cy="369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Versoza, 2005</a:t>
            </a:r>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4" name="Shape 1054"/>
        <p:cNvGrpSpPr/>
        <p:nvPr/>
      </p:nvGrpSpPr>
      <p:grpSpPr>
        <a:xfrm>
          <a:off x="0" y="0"/>
          <a:ext cx="0" cy="0"/>
          <a:chOff x="0" y="0"/>
          <a:chExt cx="0" cy="0"/>
        </a:xfrm>
      </p:grpSpPr>
      <p:sp>
        <p:nvSpPr>
          <p:cNvPr id="1055" name="Google Shape;1055;p8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animorepository.dlsu.edu.ph</a:t>
            </a:r>
            <a:endParaRPr/>
          </a:p>
        </p:txBody>
      </p:sp>
      <p:sp>
        <p:nvSpPr>
          <p:cNvPr id="1056" name="Google Shape;1056;p8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57" name="Google Shape;1057;p85"/>
          <p:cNvPicPr preferRelativeResize="0"/>
          <p:nvPr/>
        </p:nvPicPr>
        <p:blipFill rotWithShape="1">
          <a:blip r:embed="rId3">
            <a:alphaModFix/>
          </a:blip>
          <a:srcRect b="0" l="0" r="0" t="0"/>
          <a:stretch/>
        </p:blipFill>
        <p:spPr>
          <a:xfrm>
            <a:off x="990600" y="1255720"/>
            <a:ext cx="7464278" cy="5602280"/>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1" name="Shape 1061"/>
        <p:cNvGrpSpPr/>
        <p:nvPr/>
      </p:nvGrpSpPr>
      <p:grpSpPr>
        <a:xfrm>
          <a:off x="0" y="0"/>
          <a:ext cx="0" cy="0"/>
          <a:chOff x="0" y="0"/>
          <a:chExt cx="0" cy="0"/>
        </a:xfrm>
      </p:grpSpPr>
      <p:sp>
        <p:nvSpPr>
          <p:cNvPr id="1062" name="Google Shape;1062;p8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63" name="Google Shape;1063;p8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64" name="Google Shape;1064;p86"/>
          <p:cNvPicPr preferRelativeResize="0"/>
          <p:nvPr/>
        </p:nvPicPr>
        <p:blipFill rotWithShape="1">
          <a:blip r:embed="rId3">
            <a:alphaModFix/>
          </a:blip>
          <a:srcRect b="0" l="0" r="0" t="0"/>
          <a:stretch/>
        </p:blipFill>
        <p:spPr>
          <a:xfrm>
            <a:off x="3322" y="0"/>
            <a:ext cx="9137355" cy="6858000"/>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8" name="Shape 1068"/>
        <p:cNvGrpSpPr/>
        <p:nvPr/>
      </p:nvGrpSpPr>
      <p:grpSpPr>
        <a:xfrm>
          <a:off x="0" y="0"/>
          <a:ext cx="0" cy="0"/>
          <a:chOff x="0" y="0"/>
          <a:chExt cx="0" cy="0"/>
        </a:xfrm>
      </p:grpSpPr>
      <p:sp>
        <p:nvSpPr>
          <p:cNvPr id="1069" name="Google Shape;1069;p8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600"/>
              <a:buFont typeface="Trebuchet MS"/>
              <a:buNone/>
            </a:pPr>
            <a:r>
              <a:rPr lang="en-PH" sz="3600"/>
              <a:t>Rizal Library Digital Repository</a:t>
            </a:r>
            <a:endParaRPr/>
          </a:p>
        </p:txBody>
      </p:sp>
      <p:sp>
        <p:nvSpPr>
          <p:cNvPr id="1070" name="Google Shape;1070;p8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071" name="Google Shape;1071;p87"/>
          <p:cNvSpPr/>
          <p:nvPr/>
        </p:nvSpPr>
        <p:spPr>
          <a:xfrm>
            <a:off x="2514600" y="6400800"/>
            <a:ext cx="369203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http://rldigital.lib.admu.edu.ph/</a:t>
            </a:r>
            <a:endParaRPr/>
          </a:p>
        </p:txBody>
      </p:sp>
      <p:pic>
        <p:nvPicPr>
          <p:cNvPr id="1072" name="Google Shape;1072;p87"/>
          <p:cNvPicPr preferRelativeResize="0"/>
          <p:nvPr/>
        </p:nvPicPr>
        <p:blipFill rotWithShape="1">
          <a:blip r:embed="rId3">
            <a:alphaModFix/>
          </a:blip>
          <a:srcRect b="0" l="0" r="0" t="0"/>
          <a:stretch/>
        </p:blipFill>
        <p:spPr>
          <a:xfrm>
            <a:off x="792150" y="1600199"/>
            <a:ext cx="7460196" cy="4855993"/>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6" name="Shape 1076"/>
        <p:cNvGrpSpPr/>
        <p:nvPr/>
      </p:nvGrpSpPr>
      <p:grpSpPr>
        <a:xfrm>
          <a:off x="0" y="0"/>
          <a:ext cx="0" cy="0"/>
          <a:chOff x="0" y="0"/>
          <a:chExt cx="0" cy="0"/>
        </a:xfrm>
      </p:grpSpPr>
      <p:sp>
        <p:nvSpPr>
          <p:cNvPr id="1077" name="Google Shape;1077;p8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ctr">
              <a:spcBef>
                <a:spcPts val="0"/>
              </a:spcBef>
              <a:spcAft>
                <a:spcPts val="0"/>
              </a:spcAft>
              <a:buClr>
                <a:schemeClr val="accent1"/>
              </a:buClr>
              <a:buSzPts val="4500"/>
              <a:buFont typeface="Trebuchet MS"/>
              <a:buNone/>
            </a:pPr>
            <a:r>
              <a:rPr lang="en-PH"/>
              <a:t>archium.ateneo.edu</a:t>
            </a:r>
            <a:endParaRPr/>
          </a:p>
        </p:txBody>
      </p:sp>
      <p:sp>
        <p:nvSpPr>
          <p:cNvPr id="1078" name="Google Shape;1078;p8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79" name="Google Shape;1079;p88"/>
          <p:cNvPicPr preferRelativeResize="0"/>
          <p:nvPr/>
        </p:nvPicPr>
        <p:blipFill rotWithShape="1">
          <a:blip r:embed="rId3">
            <a:alphaModFix/>
          </a:blip>
          <a:srcRect b="0" l="0" r="0" t="0"/>
          <a:stretch/>
        </p:blipFill>
        <p:spPr>
          <a:xfrm>
            <a:off x="609600" y="1295400"/>
            <a:ext cx="7636484" cy="5526258"/>
          </a:xfrm>
          <a:prstGeom prst="rect">
            <a:avLst/>
          </a:prstGeom>
          <a:noFill/>
          <a:ln>
            <a:noFill/>
          </a:ln>
        </p:spPr>
      </p:pic>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sp>
        <p:nvSpPr>
          <p:cNvPr id="1084" name="Google Shape;1084;p8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85" name="Google Shape;1085;p8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86" name="Google Shape;1086;p89"/>
          <p:cNvPicPr preferRelativeResize="0"/>
          <p:nvPr/>
        </p:nvPicPr>
        <p:blipFill rotWithShape="1">
          <a:blip r:embed="rId3">
            <a:alphaModFix/>
          </a:blip>
          <a:srcRect b="0" l="0" r="0" t="0"/>
          <a:stretch/>
        </p:blipFill>
        <p:spPr>
          <a:xfrm>
            <a:off x="3322" y="0"/>
            <a:ext cx="9137355" cy="6858000"/>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0" name="Shape 1090"/>
        <p:cNvGrpSpPr/>
        <p:nvPr/>
      </p:nvGrpSpPr>
      <p:grpSpPr>
        <a:xfrm>
          <a:off x="0" y="0"/>
          <a:ext cx="0" cy="0"/>
          <a:chOff x="0" y="0"/>
          <a:chExt cx="0" cy="0"/>
        </a:xfrm>
      </p:grpSpPr>
      <p:sp>
        <p:nvSpPr>
          <p:cNvPr id="1091" name="Google Shape;1091;p9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92" name="Google Shape;1092;p9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093" name="Google Shape;1093;p90"/>
          <p:cNvPicPr preferRelativeResize="0"/>
          <p:nvPr/>
        </p:nvPicPr>
        <p:blipFill rotWithShape="1">
          <a:blip r:embed="rId3">
            <a:alphaModFix/>
          </a:blip>
          <a:srcRect b="0" l="0" r="0" t="0"/>
          <a:stretch/>
        </p:blipFill>
        <p:spPr>
          <a:xfrm>
            <a:off x="253385" y="0"/>
            <a:ext cx="8637230" cy="6858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25" name="Google Shape;325;p5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26" name="Google Shape;326;p58"/>
          <p:cNvPicPr preferRelativeResize="0"/>
          <p:nvPr/>
        </p:nvPicPr>
        <p:blipFill rotWithShape="1">
          <a:blip r:embed="rId3">
            <a:alphaModFix/>
          </a:blip>
          <a:srcRect b="0" l="0" r="0" t="0"/>
          <a:stretch/>
        </p:blipFill>
        <p:spPr>
          <a:xfrm>
            <a:off x="-42595" y="10886"/>
            <a:ext cx="8628659" cy="6858000"/>
          </a:xfrm>
          <a:prstGeom prst="rect">
            <a:avLst/>
          </a:prstGeom>
          <a:noFill/>
          <a:ln>
            <a:noFill/>
          </a:ln>
        </p:spPr>
      </p:pic>
      <p:pic>
        <p:nvPicPr>
          <p:cNvPr id="327" name="Google Shape;327;p58"/>
          <p:cNvPicPr preferRelativeResize="0"/>
          <p:nvPr/>
        </p:nvPicPr>
        <p:blipFill rotWithShape="1">
          <a:blip r:embed="rId4">
            <a:alphaModFix/>
          </a:blip>
          <a:srcRect b="0" l="0" r="0" t="0"/>
          <a:stretch/>
        </p:blipFill>
        <p:spPr>
          <a:xfrm>
            <a:off x="4972031" y="3035243"/>
            <a:ext cx="4113828" cy="3599600"/>
          </a:xfrm>
          <a:prstGeom prst="rect">
            <a:avLst/>
          </a:prstGeom>
          <a:noFill/>
          <a:ln cap="flat" cmpd="sng" w="9525">
            <a:solidFill>
              <a:srgbClr val="FF0000"/>
            </a:solidFill>
            <a:prstDash val="solid"/>
            <a:round/>
            <a:headEnd len="sm" w="sm" type="none"/>
            <a:tailEnd len="sm" w="sm" type="none"/>
          </a:ln>
        </p:spPr>
      </p:pic>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7" name="Shape 1097"/>
        <p:cNvGrpSpPr/>
        <p:nvPr/>
      </p:nvGrpSpPr>
      <p:grpSpPr>
        <a:xfrm>
          <a:off x="0" y="0"/>
          <a:ext cx="0" cy="0"/>
          <a:chOff x="0" y="0"/>
          <a:chExt cx="0" cy="0"/>
        </a:xfrm>
      </p:grpSpPr>
      <p:sp>
        <p:nvSpPr>
          <p:cNvPr id="1098" name="Google Shape;1098;p9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epics.ateneo.edu/epics</a:t>
            </a:r>
            <a:endParaRPr/>
          </a:p>
        </p:txBody>
      </p:sp>
      <p:sp>
        <p:nvSpPr>
          <p:cNvPr id="1099" name="Google Shape;1099;p9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00" name="Google Shape;1100;p91"/>
          <p:cNvPicPr preferRelativeResize="0"/>
          <p:nvPr/>
        </p:nvPicPr>
        <p:blipFill rotWithShape="1">
          <a:blip r:embed="rId3">
            <a:alphaModFix/>
          </a:blip>
          <a:srcRect b="0" l="0" r="0" t="0"/>
          <a:stretch/>
        </p:blipFill>
        <p:spPr>
          <a:xfrm>
            <a:off x="914401" y="1408176"/>
            <a:ext cx="7162800" cy="5490946"/>
          </a:xfrm>
          <a:prstGeom prst="rect">
            <a:avLst/>
          </a:prstGeom>
          <a:noFill/>
          <a:ln>
            <a:noFill/>
          </a:ln>
        </p:spPr>
      </p:pic>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4" name="Shape 1104"/>
        <p:cNvGrpSpPr/>
        <p:nvPr/>
      </p:nvGrpSpPr>
      <p:grpSpPr>
        <a:xfrm>
          <a:off x="0" y="0"/>
          <a:ext cx="0" cy="0"/>
          <a:chOff x="0" y="0"/>
          <a:chExt cx="0" cy="0"/>
        </a:xfrm>
      </p:grpSpPr>
      <p:sp>
        <p:nvSpPr>
          <p:cNvPr id="1105" name="Google Shape;1105;p9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06" name="Google Shape;1106;p9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07" name="Google Shape;1107;p92"/>
          <p:cNvPicPr preferRelativeResize="0"/>
          <p:nvPr/>
        </p:nvPicPr>
        <p:blipFill rotWithShape="1">
          <a:blip r:embed="rId3">
            <a:alphaModFix/>
          </a:blip>
          <a:srcRect b="0" l="0" r="0" t="0"/>
          <a:stretch/>
        </p:blipFill>
        <p:spPr>
          <a:xfrm>
            <a:off x="33226" y="0"/>
            <a:ext cx="9077547" cy="6858000"/>
          </a:xfrm>
          <a:prstGeom prst="rect">
            <a:avLst/>
          </a:prstGeom>
          <a:noFill/>
          <a:ln>
            <a:noFill/>
          </a:ln>
        </p:spPr>
      </p:pic>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1" name="Shape 1111"/>
        <p:cNvGrpSpPr/>
        <p:nvPr/>
      </p:nvGrpSpPr>
      <p:grpSpPr>
        <a:xfrm>
          <a:off x="0" y="0"/>
          <a:ext cx="0" cy="0"/>
          <a:chOff x="0" y="0"/>
          <a:chExt cx="0" cy="0"/>
        </a:xfrm>
      </p:grpSpPr>
      <p:sp>
        <p:nvSpPr>
          <p:cNvPr id="1112" name="Google Shape;1112;p9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Ateneo Electronic Repository of Abstracts (Ateneo de Naga)</a:t>
            </a:r>
            <a:endParaRPr/>
          </a:p>
        </p:txBody>
      </p:sp>
      <p:sp>
        <p:nvSpPr>
          <p:cNvPr id="1113" name="Google Shape;1113;p9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114" name="Google Shape;1114;p94"/>
          <p:cNvSpPr/>
          <p:nvPr/>
        </p:nvSpPr>
        <p:spPr>
          <a:xfrm>
            <a:off x="2286000" y="6484835"/>
            <a:ext cx="406553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http://adnulib.adnu.edu.ph/era.htm</a:t>
            </a:r>
            <a:endParaRPr/>
          </a:p>
        </p:txBody>
      </p:sp>
      <p:pic>
        <p:nvPicPr>
          <p:cNvPr id="1115" name="Google Shape;1115;p94"/>
          <p:cNvPicPr preferRelativeResize="0"/>
          <p:nvPr/>
        </p:nvPicPr>
        <p:blipFill rotWithShape="1">
          <a:blip r:embed="rId3">
            <a:alphaModFix/>
          </a:blip>
          <a:srcRect b="0" l="0" r="0" t="0"/>
          <a:stretch/>
        </p:blipFill>
        <p:spPr>
          <a:xfrm>
            <a:off x="685800" y="1308945"/>
            <a:ext cx="7619602" cy="5189538"/>
          </a:xfrm>
          <a:prstGeom prst="rect">
            <a:avLst/>
          </a:prstGeom>
          <a:noFill/>
          <a:ln>
            <a:noFill/>
          </a:ln>
        </p:spPr>
      </p:pic>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9" name="Shape 1119"/>
        <p:cNvGrpSpPr/>
        <p:nvPr/>
      </p:nvGrpSpPr>
      <p:grpSpPr>
        <a:xfrm>
          <a:off x="0" y="0"/>
          <a:ext cx="0" cy="0"/>
          <a:chOff x="0" y="0"/>
          <a:chExt cx="0" cy="0"/>
        </a:xfrm>
      </p:grpSpPr>
      <p:sp>
        <p:nvSpPr>
          <p:cNvPr id="1120" name="Google Shape;1120;p9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21" name="Google Shape;1121;p9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22" name="Google Shape;1122;p95"/>
          <p:cNvPicPr preferRelativeResize="0"/>
          <p:nvPr/>
        </p:nvPicPr>
        <p:blipFill rotWithShape="1">
          <a:blip r:embed="rId3">
            <a:alphaModFix/>
          </a:blip>
          <a:srcRect b="0" l="0" r="0" t="0"/>
          <a:stretch/>
        </p:blipFill>
        <p:spPr>
          <a:xfrm>
            <a:off x="0" y="314087"/>
            <a:ext cx="9144000" cy="6546498"/>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6" name="Shape 1126"/>
        <p:cNvGrpSpPr/>
        <p:nvPr/>
      </p:nvGrpSpPr>
      <p:grpSpPr>
        <a:xfrm>
          <a:off x="0" y="0"/>
          <a:ext cx="0" cy="0"/>
          <a:chOff x="0" y="0"/>
          <a:chExt cx="0" cy="0"/>
        </a:xfrm>
      </p:grpSpPr>
      <p:sp>
        <p:nvSpPr>
          <p:cNvPr id="1127" name="Google Shape;1127;p9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University of Santo Tomas Digital Collections</a:t>
            </a:r>
            <a:endParaRPr/>
          </a:p>
        </p:txBody>
      </p:sp>
      <p:sp>
        <p:nvSpPr>
          <p:cNvPr id="1128" name="Google Shape;1128;p9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29" name="Google Shape;1129;p96"/>
          <p:cNvPicPr preferRelativeResize="0"/>
          <p:nvPr/>
        </p:nvPicPr>
        <p:blipFill rotWithShape="1">
          <a:blip r:embed="rId3">
            <a:alphaModFix/>
          </a:blip>
          <a:srcRect b="0" l="0" r="0" t="0"/>
          <a:stretch/>
        </p:blipFill>
        <p:spPr>
          <a:xfrm>
            <a:off x="1524000" y="1506154"/>
            <a:ext cx="6315075" cy="5351846"/>
          </a:xfrm>
          <a:prstGeom prst="rect">
            <a:avLst/>
          </a:prstGeom>
          <a:noFill/>
          <a:ln>
            <a:noFill/>
          </a:ln>
        </p:spPr>
      </p:pic>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3" name="Shape 1133"/>
        <p:cNvGrpSpPr/>
        <p:nvPr/>
      </p:nvGrpSpPr>
      <p:grpSpPr>
        <a:xfrm>
          <a:off x="0" y="0"/>
          <a:ext cx="0" cy="0"/>
          <a:chOff x="0" y="0"/>
          <a:chExt cx="0" cy="0"/>
        </a:xfrm>
      </p:grpSpPr>
      <p:sp>
        <p:nvSpPr>
          <p:cNvPr id="1134" name="Google Shape;1134;p9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35" name="Google Shape;1135;p9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36" name="Google Shape;1136;p97"/>
          <p:cNvPicPr preferRelativeResize="0"/>
          <p:nvPr/>
        </p:nvPicPr>
        <p:blipFill rotWithShape="1">
          <a:blip r:embed="rId3">
            <a:alphaModFix/>
          </a:blip>
          <a:srcRect b="0" l="0" r="0" t="0"/>
          <a:stretch/>
        </p:blipFill>
        <p:spPr>
          <a:xfrm>
            <a:off x="0" y="-1"/>
            <a:ext cx="9144000" cy="6854701"/>
          </a:xfrm>
          <a:prstGeom prst="rect">
            <a:avLst/>
          </a:prstGeom>
          <a:noFill/>
          <a:ln>
            <a:noFill/>
          </a:ln>
        </p:spPr>
      </p:pic>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9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42" name="Google Shape;1142;p9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43" name="Google Shape;1143;p98"/>
          <p:cNvPicPr preferRelativeResize="0"/>
          <p:nvPr/>
        </p:nvPicPr>
        <p:blipFill rotWithShape="1">
          <a:blip r:embed="rId3">
            <a:alphaModFix/>
          </a:blip>
          <a:srcRect b="0" l="0" r="0" t="0"/>
          <a:stretch/>
        </p:blipFill>
        <p:spPr>
          <a:xfrm>
            <a:off x="-2189905" y="-1523381"/>
            <a:ext cx="13523809" cy="9904762"/>
          </a:xfrm>
          <a:prstGeom prst="rect">
            <a:avLst/>
          </a:prstGeom>
          <a:noFill/>
          <a:ln>
            <a:noFill/>
          </a:ln>
        </p:spPr>
      </p:pic>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7" name="Shape 1147"/>
        <p:cNvGrpSpPr/>
        <p:nvPr/>
      </p:nvGrpSpPr>
      <p:grpSpPr>
        <a:xfrm>
          <a:off x="0" y="0"/>
          <a:ext cx="0" cy="0"/>
          <a:chOff x="0" y="0"/>
          <a:chExt cx="0" cy="0"/>
        </a:xfrm>
      </p:grpSpPr>
      <p:sp>
        <p:nvSpPr>
          <p:cNvPr id="1148" name="Google Shape;1148;p9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49" name="Google Shape;1149;p9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50" name="Google Shape;1150;p99"/>
          <p:cNvPicPr preferRelativeResize="0"/>
          <p:nvPr/>
        </p:nvPicPr>
        <p:blipFill rotWithShape="1">
          <a:blip r:embed="rId3">
            <a:alphaModFix/>
          </a:blip>
          <a:srcRect b="0" l="0" r="0" t="0"/>
          <a:stretch/>
        </p:blipFill>
        <p:spPr>
          <a:xfrm>
            <a:off x="-11200" y="0"/>
            <a:ext cx="9155200" cy="6828501"/>
          </a:xfrm>
          <a:prstGeom prst="rect">
            <a:avLst/>
          </a:prstGeom>
          <a:noFill/>
          <a:ln>
            <a:noFill/>
          </a:ln>
        </p:spPr>
      </p:pic>
      <p:sp>
        <p:nvSpPr>
          <p:cNvPr id="1151" name="Google Shape;1151;p99"/>
          <p:cNvSpPr/>
          <p:nvPr/>
        </p:nvSpPr>
        <p:spPr>
          <a:xfrm>
            <a:off x="0" y="6520724"/>
            <a:ext cx="252184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u="sng">
                <a:solidFill>
                  <a:schemeClr val="dk1"/>
                </a:solidFill>
                <a:latin typeface="Trebuchet MS"/>
                <a:ea typeface="Trebuchet MS"/>
                <a:cs typeface="Trebuchet MS"/>
                <a:sym typeface="Trebuchet MS"/>
                <a:hlinkClick r:id="rId4">
                  <a:extLst>
                    <a:ext uri="{A12FA001-AC4F-418D-AE19-62706E023703}">
                      <ahyp:hlinkClr val="tx"/>
                    </a:ext>
                  </a:extLst>
                </a:hlinkClick>
              </a:rPr>
              <a:t>http://digitallibrary.ust.edu.ph/</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10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57" name="Google Shape;1157;p10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58" name="Google Shape;1158;p101"/>
          <p:cNvPicPr preferRelativeResize="0"/>
          <p:nvPr/>
        </p:nvPicPr>
        <p:blipFill rotWithShape="1">
          <a:blip r:embed="rId3">
            <a:alphaModFix/>
          </a:blip>
          <a:srcRect b="0" l="0" r="0" t="0"/>
          <a:stretch/>
        </p:blipFill>
        <p:spPr>
          <a:xfrm>
            <a:off x="-27914" y="0"/>
            <a:ext cx="9171914" cy="7023538"/>
          </a:xfrm>
          <a:prstGeom prst="rect">
            <a:avLst/>
          </a:prstGeom>
          <a:noFill/>
          <a:ln>
            <a:noFill/>
          </a:ln>
        </p:spPr>
      </p:pic>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3" name="Shape 1163"/>
        <p:cNvGrpSpPr/>
        <p:nvPr/>
      </p:nvGrpSpPr>
      <p:grpSpPr>
        <a:xfrm>
          <a:off x="0" y="0"/>
          <a:ext cx="0" cy="0"/>
          <a:chOff x="0" y="0"/>
          <a:chExt cx="0" cy="0"/>
        </a:xfrm>
      </p:grpSpPr>
      <p:sp>
        <p:nvSpPr>
          <p:cNvPr id="1164" name="Google Shape;1164;g1780498dc85_0_314"/>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rPr lang="en-PH"/>
              <a:t>repository.wvsu.edu.ph</a:t>
            </a:r>
            <a:endParaRPr/>
          </a:p>
        </p:txBody>
      </p:sp>
      <p:sp>
        <p:nvSpPr>
          <p:cNvPr id="1165" name="Google Shape;1165;g1780498dc85_0_314"/>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1166" name="Google Shape;1166;g1780498dc85_0_314"/>
          <p:cNvPicPr preferRelativeResize="0"/>
          <p:nvPr/>
        </p:nvPicPr>
        <p:blipFill>
          <a:blip r:embed="rId3">
            <a:alphaModFix/>
          </a:blip>
          <a:stretch>
            <a:fillRect/>
          </a:stretch>
        </p:blipFill>
        <p:spPr>
          <a:xfrm>
            <a:off x="0" y="1576095"/>
            <a:ext cx="9144003" cy="528191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5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34" name="Google Shape;334;p59"/>
          <p:cNvSpPr txBox="1"/>
          <p:nvPr>
            <p:ph idx="1" type="body"/>
          </p:nvPr>
        </p:nvSpPr>
        <p:spPr>
          <a:xfrm>
            <a:off x="3581400" y="2662916"/>
            <a:ext cx="5105400" cy="3737884"/>
          </a:xfrm>
          <a:prstGeom prst="rect">
            <a:avLst/>
          </a:prstGeom>
          <a:noFill/>
          <a:ln>
            <a:noFill/>
          </a:ln>
        </p:spPr>
        <p:txBody>
          <a:bodyPr anchorCtr="0" anchor="t" bIns="45700" lIns="54850" spcFirstLastPara="1" rIns="91425" wrap="square" tIns="91425">
            <a:normAutofit fontScale="85000" lnSpcReduction="20000"/>
          </a:bodyPr>
          <a:lstStyle/>
          <a:p>
            <a:pPr indent="0" lvl="0" marL="118871" rtl="0" algn="l">
              <a:spcBef>
                <a:spcPts val="0"/>
              </a:spcBef>
              <a:spcAft>
                <a:spcPts val="0"/>
              </a:spcAft>
              <a:buSzPct val="80000"/>
              <a:buNone/>
            </a:pPr>
            <a:r>
              <a:rPr lang="en-PH"/>
              <a:t>The Rizal Hall </a:t>
            </a:r>
            <a:r>
              <a:rPr i="1" lang="en-PH"/>
              <a:t>or Bulwagang Rizal</a:t>
            </a:r>
            <a:r>
              <a:rPr lang="en-PH"/>
              <a:t> houses</a:t>
            </a:r>
            <a:endParaRPr/>
          </a:p>
          <a:p>
            <a:pPr indent="-320040" lvl="0" marL="438912" rtl="0" algn="l">
              <a:spcBef>
                <a:spcPts val="0"/>
              </a:spcBef>
              <a:spcAft>
                <a:spcPts val="0"/>
              </a:spcAft>
              <a:buSzPct val="80000"/>
              <a:buChar char="◼"/>
            </a:pPr>
            <a:r>
              <a:rPr lang="en-PH"/>
              <a:t>Department offices of the College of Arts and Letters (CAL)</a:t>
            </a:r>
            <a:endParaRPr/>
          </a:p>
          <a:p>
            <a:pPr indent="-320040" lvl="0" marL="438912" rtl="0" algn="l">
              <a:spcBef>
                <a:spcPts val="0"/>
              </a:spcBef>
              <a:spcAft>
                <a:spcPts val="0"/>
              </a:spcAft>
              <a:buSzPct val="80000"/>
              <a:buChar char="◼"/>
            </a:pPr>
            <a:r>
              <a:rPr lang="en-PH"/>
              <a:t>Faculty rooms of the College of Social Sciences and Philosophy.</a:t>
            </a:r>
            <a:endParaRPr/>
          </a:p>
          <a:p>
            <a:pPr indent="-320040" lvl="0" marL="438912" rtl="0" algn="l">
              <a:spcBef>
                <a:spcPts val="0"/>
              </a:spcBef>
              <a:spcAft>
                <a:spcPts val="0"/>
              </a:spcAft>
              <a:buSzPct val="80000"/>
              <a:buChar char="◼"/>
            </a:pPr>
            <a:r>
              <a:rPr lang="en-PH"/>
              <a:t>UP Creative Writing Center</a:t>
            </a:r>
            <a:br>
              <a:rPr lang="en-PH"/>
            </a:br>
            <a:endParaRPr/>
          </a:p>
        </p:txBody>
      </p:sp>
      <p:pic>
        <p:nvPicPr>
          <p:cNvPr id="335" name="Google Shape;335;p59"/>
          <p:cNvPicPr preferRelativeResize="0"/>
          <p:nvPr/>
        </p:nvPicPr>
        <p:blipFill rotWithShape="1">
          <a:blip r:embed="rId3">
            <a:alphaModFix/>
          </a:blip>
          <a:srcRect b="0" l="0" r="0" t="0"/>
          <a:stretch/>
        </p:blipFill>
        <p:spPr>
          <a:xfrm>
            <a:off x="0" y="-152400"/>
            <a:ext cx="9144000" cy="2507468"/>
          </a:xfrm>
          <a:prstGeom prst="rect">
            <a:avLst/>
          </a:prstGeom>
          <a:noFill/>
          <a:ln>
            <a:noFill/>
          </a:ln>
        </p:spPr>
      </p:pic>
      <p:pic>
        <p:nvPicPr>
          <p:cNvPr id="336" name="Google Shape;336;p59"/>
          <p:cNvPicPr preferRelativeResize="0"/>
          <p:nvPr/>
        </p:nvPicPr>
        <p:blipFill rotWithShape="1">
          <a:blip r:embed="rId4">
            <a:alphaModFix/>
          </a:blip>
          <a:srcRect b="0" l="0" r="0" t="0"/>
          <a:stretch/>
        </p:blipFill>
        <p:spPr>
          <a:xfrm>
            <a:off x="0" y="2355067"/>
            <a:ext cx="3460736" cy="4535589"/>
          </a:xfrm>
          <a:prstGeom prst="rect">
            <a:avLst/>
          </a:prstGeom>
          <a:noFill/>
          <a:ln>
            <a:noFill/>
          </a:ln>
        </p:spPr>
      </p:pic>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0" name="Shape 1170"/>
        <p:cNvGrpSpPr/>
        <p:nvPr/>
      </p:nvGrpSpPr>
      <p:grpSpPr>
        <a:xfrm>
          <a:off x="0" y="0"/>
          <a:ext cx="0" cy="0"/>
          <a:chOff x="0" y="0"/>
          <a:chExt cx="0" cy="0"/>
        </a:xfrm>
      </p:grpSpPr>
      <p:sp>
        <p:nvSpPr>
          <p:cNvPr id="1171" name="Google Shape;1171;p10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72" name="Google Shape;1172;p10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173" name="Google Shape;1173;p102"/>
          <p:cNvPicPr preferRelativeResize="0"/>
          <p:nvPr/>
        </p:nvPicPr>
        <p:blipFill rotWithShape="1">
          <a:blip r:embed="rId3">
            <a:alphaModFix/>
          </a:blip>
          <a:srcRect b="0" l="0" r="0" t="0"/>
          <a:stretch/>
        </p:blipFill>
        <p:spPr>
          <a:xfrm>
            <a:off x="0" y="119709"/>
            <a:ext cx="9144000" cy="6618582"/>
          </a:xfrm>
          <a:prstGeom prst="rect">
            <a:avLst/>
          </a:prstGeom>
          <a:noFill/>
          <a:ln>
            <a:noFill/>
          </a:ln>
        </p:spPr>
      </p:pic>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7" name="Shape 1177"/>
        <p:cNvGrpSpPr/>
        <p:nvPr/>
      </p:nvGrpSpPr>
      <p:grpSpPr>
        <a:xfrm>
          <a:off x="0" y="0"/>
          <a:ext cx="0" cy="0"/>
          <a:chOff x="0" y="0"/>
          <a:chExt cx="0" cy="0"/>
        </a:xfrm>
      </p:grpSpPr>
      <p:sp>
        <p:nvSpPr>
          <p:cNvPr id="1178" name="Google Shape;1178;p103"/>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Institutional Repository</a:t>
            </a:r>
            <a:br>
              <a:rPr lang="en-PH"/>
            </a:br>
            <a:r>
              <a:rPr lang="en-PH"/>
              <a:t>Digital Library/Archives</a:t>
            </a:r>
            <a:endParaRPr/>
          </a:p>
        </p:txBody>
      </p:sp>
      <p:sp>
        <p:nvSpPr>
          <p:cNvPr id="1179" name="Google Shape;1179;p103"/>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rPr lang="en-PH"/>
              <a:t>PRIVATE COMPANIES/INSTITUTIONS/NGOs</a:t>
            </a:r>
            <a:endParaRPr/>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4" name="Shape 1184"/>
        <p:cNvGrpSpPr/>
        <p:nvPr/>
      </p:nvGrpSpPr>
      <p:grpSpPr>
        <a:xfrm>
          <a:off x="0" y="0"/>
          <a:ext cx="0" cy="0"/>
          <a:chOff x="0" y="0"/>
          <a:chExt cx="0" cy="0"/>
        </a:xfrm>
      </p:grpSpPr>
      <p:sp>
        <p:nvSpPr>
          <p:cNvPr id="1185" name="Google Shape;1185;p10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Filipinas Heritage Library</a:t>
            </a:r>
            <a:endParaRPr/>
          </a:p>
        </p:txBody>
      </p:sp>
      <p:sp>
        <p:nvSpPr>
          <p:cNvPr id="1186" name="Google Shape;1186;p10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http://images.gmanews.tv/webpics/2015/10/Ulahingan01_2015_10_13_17_36_08.jpg" id="1187" name="Google Shape;1187;p104"/>
          <p:cNvPicPr preferRelativeResize="0"/>
          <p:nvPr/>
        </p:nvPicPr>
        <p:blipFill rotWithShape="1">
          <a:blip r:embed="rId3">
            <a:alphaModFix/>
          </a:blip>
          <a:srcRect b="0" l="0" r="0" t="0"/>
          <a:stretch/>
        </p:blipFill>
        <p:spPr>
          <a:xfrm>
            <a:off x="0" y="1524001"/>
            <a:ext cx="4648199" cy="3089116"/>
          </a:xfrm>
          <a:prstGeom prst="rect">
            <a:avLst/>
          </a:prstGeom>
          <a:noFill/>
          <a:ln>
            <a:noFill/>
          </a:ln>
        </p:spPr>
      </p:pic>
      <p:pic>
        <p:nvPicPr>
          <p:cNvPr descr="http://images.gmanews.tv/webpics/2015/10/Ulahingan_02_2015_10_13_17_36_52.JPG" id="1188" name="Google Shape;1188;p104"/>
          <p:cNvPicPr preferRelativeResize="0"/>
          <p:nvPr/>
        </p:nvPicPr>
        <p:blipFill rotWithShape="1">
          <a:blip r:embed="rId4">
            <a:alphaModFix/>
          </a:blip>
          <a:srcRect b="0" l="0" r="0" t="0"/>
          <a:stretch/>
        </p:blipFill>
        <p:spPr>
          <a:xfrm>
            <a:off x="4471673" y="1494431"/>
            <a:ext cx="4672327" cy="3105151"/>
          </a:xfrm>
          <a:prstGeom prst="rect">
            <a:avLst/>
          </a:prstGeom>
          <a:noFill/>
          <a:ln>
            <a:noFill/>
          </a:ln>
        </p:spPr>
      </p:pic>
      <p:sp>
        <p:nvSpPr>
          <p:cNvPr id="1189" name="Google Shape;1189;p104"/>
          <p:cNvSpPr/>
          <p:nvPr/>
        </p:nvSpPr>
        <p:spPr>
          <a:xfrm>
            <a:off x="4940220" y="6488668"/>
            <a:ext cx="420378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Photo Credit: Filipinas Heritage Library</a:t>
            </a:r>
            <a:endParaRPr/>
          </a:p>
        </p:txBody>
      </p:sp>
      <p:sp>
        <p:nvSpPr>
          <p:cNvPr id="1190" name="Google Shape;1190;p104"/>
          <p:cNvSpPr/>
          <p:nvPr/>
        </p:nvSpPr>
        <p:spPr>
          <a:xfrm>
            <a:off x="-82156" y="4580978"/>
            <a:ext cx="9226156" cy="120032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n-PH" sz="1800">
                <a:solidFill>
                  <a:schemeClr val="dk1"/>
                </a:solidFill>
                <a:latin typeface="Trebuchet MS"/>
                <a:ea typeface="Trebuchet MS"/>
                <a:cs typeface="Trebuchet MS"/>
                <a:sym typeface="Trebuchet MS"/>
              </a:rPr>
              <a:t>Ulahingan is a major epic of the Manobo indigenous group in Mindanao, Philippines, with 4,000-6,000 lines per episode and 79 episodes on average</a:t>
            </a:r>
            <a:endParaRPr/>
          </a:p>
          <a:p>
            <a:pPr indent="-285750" lvl="0" marL="285750" marR="0" rtl="0" algn="l">
              <a:spcBef>
                <a:spcPts val="0"/>
              </a:spcBef>
              <a:spcAft>
                <a:spcPts val="0"/>
              </a:spcAft>
              <a:buClr>
                <a:schemeClr val="dk1"/>
              </a:buClr>
              <a:buSzPts val="1800"/>
              <a:buFont typeface="Arial"/>
              <a:buChar char="•"/>
            </a:pPr>
            <a:r>
              <a:rPr lang="en-PH" sz="1800">
                <a:solidFill>
                  <a:schemeClr val="dk1"/>
                </a:solidFill>
                <a:latin typeface="Trebuchet MS"/>
                <a:ea typeface="Trebuchet MS"/>
                <a:cs typeface="Trebuchet MS"/>
                <a:sym typeface="Trebuchet MS"/>
              </a:rPr>
              <a:t>The epic was orally recorded on an estimated </a:t>
            </a:r>
            <a:r>
              <a:rPr lang="en-PH" sz="1800">
                <a:solidFill>
                  <a:srgbClr val="FF0000"/>
                </a:solidFill>
                <a:latin typeface="Trebuchet MS"/>
                <a:ea typeface="Trebuchet MS"/>
                <a:cs typeface="Trebuchet MS"/>
                <a:sym typeface="Trebuchet MS"/>
              </a:rPr>
              <a:t>1,200 audio reels and cassette tapes </a:t>
            </a:r>
            <a:r>
              <a:rPr lang="en-PH" sz="1800">
                <a:solidFill>
                  <a:schemeClr val="dk1"/>
                </a:solidFill>
                <a:latin typeface="Trebuchet MS"/>
                <a:ea typeface="Trebuchet MS"/>
                <a:cs typeface="Trebuchet MS"/>
                <a:sym typeface="Trebuchet MS"/>
              </a:rPr>
              <a:t>and compiled by the late Silliman University professor Dr. Elena Maquiso.</a:t>
            </a:r>
            <a:endParaRPr/>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4" name="Shape 1194"/>
        <p:cNvGrpSpPr/>
        <p:nvPr/>
      </p:nvGrpSpPr>
      <p:grpSpPr>
        <a:xfrm>
          <a:off x="0" y="0"/>
          <a:ext cx="0" cy="0"/>
          <a:chOff x="0" y="0"/>
          <a:chExt cx="0" cy="0"/>
        </a:xfrm>
      </p:grpSpPr>
      <p:sp>
        <p:nvSpPr>
          <p:cNvPr id="1195" name="Google Shape;1195;p10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196" name="Google Shape;1196;p10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http://www.filipinaslibrary.org.ph/images/stories/ulahingan.png" id="1197" name="Google Shape;1197;p105"/>
          <p:cNvPicPr preferRelativeResize="0"/>
          <p:nvPr/>
        </p:nvPicPr>
        <p:blipFill rotWithShape="1">
          <a:blip r:embed="rId3">
            <a:alphaModFix/>
          </a:blip>
          <a:srcRect b="0" l="0" r="0" t="0"/>
          <a:stretch/>
        </p:blipFill>
        <p:spPr>
          <a:xfrm>
            <a:off x="1676400" y="1994563"/>
            <a:ext cx="5943600" cy="4982508"/>
          </a:xfrm>
          <a:prstGeom prst="rect">
            <a:avLst/>
          </a:prstGeom>
          <a:noFill/>
          <a:ln>
            <a:noFill/>
          </a:ln>
        </p:spPr>
      </p:pic>
      <p:pic>
        <p:nvPicPr>
          <p:cNvPr id="1198" name="Google Shape;1198;p105"/>
          <p:cNvPicPr preferRelativeResize="0"/>
          <p:nvPr/>
        </p:nvPicPr>
        <p:blipFill rotWithShape="1">
          <a:blip r:embed="rId4">
            <a:alphaModFix/>
          </a:blip>
          <a:srcRect b="0" l="0" r="0" t="0"/>
          <a:stretch/>
        </p:blipFill>
        <p:spPr>
          <a:xfrm>
            <a:off x="0" y="-5687"/>
            <a:ext cx="8551863" cy="2000250"/>
          </a:xfrm>
          <a:prstGeom prst="rect">
            <a:avLst/>
          </a:prstGeom>
          <a:noFill/>
          <a:ln>
            <a:noFill/>
          </a:ln>
        </p:spPr>
      </p:pic>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3" name="Shape 1203"/>
        <p:cNvGrpSpPr/>
        <p:nvPr/>
      </p:nvGrpSpPr>
      <p:grpSpPr>
        <a:xfrm>
          <a:off x="0" y="0"/>
          <a:ext cx="0" cy="0"/>
          <a:chOff x="0" y="0"/>
          <a:chExt cx="0" cy="0"/>
        </a:xfrm>
      </p:grpSpPr>
      <p:sp>
        <p:nvSpPr>
          <p:cNvPr id="1204" name="Google Shape;1204;p10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Filipinas Heritage Library</a:t>
            </a:r>
            <a:endParaRPr/>
          </a:p>
        </p:txBody>
      </p:sp>
      <p:sp>
        <p:nvSpPr>
          <p:cNvPr id="1205" name="Google Shape;1205;p10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http://images.gmanews.tv/webpics/2015/10/Ulahingan_03_2015_10_13_17_37_31.jpg" id="1206" name="Google Shape;1206;p106"/>
          <p:cNvPicPr preferRelativeResize="0"/>
          <p:nvPr/>
        </p:nvPicPr>
        <p:blipFill rotWithShape="1">
          <a:blip r:embed="rId3">
            <a:alphaModFix/>
          </a:blip>
          <a:srcRect b="0" l="0" r="0" t="0"/>
          <a:stretch/>
        </p:blipFill>
        <p:spPr>
          <a:xfrm>
            <a:off x="1143000" y="2452210"/>
            <a:ext cx="6629400" cy="4405789"/>
          </a:xfrm>
          <a:prstGeom prst="rect">
            <a:avLst/>
          </a:prstGeom>
          <a:noFill/>
          <a:ln>
            <a:noFill/>
          </a:ln>
        </p:spPr>
      </p:pic>
      <p:sp>
        <p:nvSpPr>
          <p:cNvPr id="1207" name="Google Shape;1207;p106"/>
          <p:cNvSpPr/>
          <p:nvPr/>
        </p:nvSpPr>
        <p:spPr>
          <a:xfrm>
            <a:off x="0" y="1524000"/>
            <a:ext cx="9144000" cy="92333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lang="en-PH" sz="1800">
                <a:solidFill>
                  <a:schemeClr val="dk1"/>
                </a:solidFill>
                <a:latin typeface="Trebuchet MS"/>
                <a:ea typeface="Trebuchet MS"/>
                <a:cs typeface="Trebuchet MS"/>
                <a:sym typeface="Trebuchet MS"/>
              </a:rPr>
              <a:t>The Ulahingan project will convert these into playable digital sound files, as the old media storage formats are expected to last only two to three more years before they deteriorate.</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2" name="Shape 1212"/>
        <p:cNvGrpSpPr/>
        <p:nvPr/>
      </p:nvGrpSpPr>
      <p:grpSpPr>
        <a:xfrm>
          <a:off x="0" y="0"/>
          <a:ext cx="0" cy="0"/>
          <a:chOff x="0" y="0"/>
          <a:chExt cx="0" cy="0"/>
        </a:xfrm>
      </p:grpSpPr>
      <p:sp>
        <p:nvSpPr>
          <p:cNvPr id="1213" name="Google Shape;1213;p10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Retrato – A photo archive of FHL</a:t>
            </a:r>
            <a:endParaRPr/>
          </a:p>
        </p:txBody>
      </p:sp>
      <p:sp>
        <p:nvSpPr>
          <p:cNvPr id="1214" name="Google Shape;1214;p10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15" name="Google Shape;1215;p107"/>
          <p:cNvPicPr preferRelativeResize="0"/>
          <p:nvPr/>
        </p:nvPicPr>
        <p:blipFill rotWithShape="1">
          <a:blip r:embed="rId3">
            <a:alphaModFix/>
          </a:blip>
          <a:srcRect b="0" l="0" r="0" t="0"/>
          <a:stretch/>
        </p:blipFill>
        <p:spPr>
          <a:xfrm>
            <a:off x="1" y="1143000"/>
            <a:ext cx="9225624" cy="5750257"/>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9" name="Shape 1219"/>
        <p:cNvGrpSpPr/>
        <p:nvPr/>
      </p:nvGrpSpPr>
      <p:grpSpPr>
        <a:xfrm>
          <a:off x="0" y="0"/>
          <a:ext cx="0" cy="0"/>
          <a:chOff x="0" y="0"/>
          <a:chExt cx="0" cy="0"/>
        </a:xfrm>
      </p:grpSpPr>
      <p:sp>
        <p:nvSpPr>
          <p:cNvPr id="1220" name="Google Shape;1220;p11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3200"/>
              <a:buFont typeface="Trebuchet MS"/>
              <a:buNone/>
            </a:pPr>
            <a:r>
              <a:rPr lang="en-PH" sz="3200"/>
              <a:t>covid-19archive.org</a:t>
            </a:r>
            <a:endParaRPr/>
          </a:p>
        </p:txBody>
      </p:sp>
      <p:sp>
        <p:nvSpPr>
          <p:cNvPr id="1221" name="Google Shape;1221;p11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https://covid-19archive.org/files/large/602db3da1876d2f478d461bae5f84fc8c9bfb536.jpg" id="1222" name="Google Shape;1222;p110"/>
          <p:cNvPicPr preferRelativeResize="0"/>
          <p:nvPr/>
        </p:nvPicPr>
        <p:blipFill rotWithShape="1">
          <a:blip r:embed="rId3">
            <a:alphaModFix/>
          </a:blip>
          <a:srcRect b="0" l="0" r="0" t="0"/>
          <a:stretch/>
        </p:blipFill>
        <p:spPr>
          <a:xfrm>
            <a:off x="4592637" y="0"/>
            <a:ext cx="4551363" cy="6858000"/>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6" name="Shape 1226"/>
        <p:cNvGrpSpPr/>
        <p:nvPr/>
      </p:nvGrpSpPr>
      <p:grpSpPr>
        <a:xfrm>
          <a:off x="0" y="0"/>
          <a:ext cx="0" cy="0"/>
          <a:chOff x="0" y="0"/>
          <a:chExt cx="0" cy="0"/>
        </a:xfrm>
      </p:grpSpPr>
      <p:sp>
        <p:nvSpPr>
          <p:cNvPr id="1227" name="Google Shape;1227;p11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28" name="Google Shape;1228;p11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29" name="Google Shape;1229;p111"/>
          <p:cNvPicPr preferRelativeResize="0"/>
          <p:nvPr/>
        </p:nvPicPr>
        <p:blipFill rotWithShape="1">
          <a:blip r:embed="rId3">
            <a:alphaModFix/>
          </a:blip>
          <a:srcRect b="0" l="0" r="0" t="0"/>
          <a:stretch/>
        </p:blipFill>
        <p:spPr>
          <a:xfrm>
            <a:off x="3322" y="0"/>
            <a:ext cx="9137355" cy="6858000"/>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3" name="Shape 1233"/>
        <p:cNvGrpSpPr/>
        <p:nvPr/>
      </p:nvGrpSpPr>
      <p:grpSpPr>
        <a:xfrm>
          <a:off x="0" y="0"/>
          <a:ext cx="0" cy="0"/>
          <a:chOff x="0" y="0"/>
          <a:chExt cx="0" cy="0"/>
        </a:xfrm>
      </p:grpSpPr>
      <p:sp>
        <p:nvSpPr>
          <p:cNvPr id="1234" name="Google Shape;1234;p11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Lopez Museum and Library</a:t>
            </a:r>
            <a:endParaRPr/>
          </a:p>
        </p:txBody>
      </p:sp>
      <p:sp>
        <p:nvSpPr>
          <p:cNvPr id="1235" name="Google Shape;1235;p11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PH"/>
              <a:t>Mission </a:t>
            </a:r>
            <a:endParaRPr/>
          </a:p>
          <a:p>
            <a:pPr indent="-274319" lvl="1" marL="731520" rtl="0" algn="l">
              <a:spcBef>
                <a:spcPts val="518"/>
              </a:spcBef>
              <a:spcAft>
                <a:spcPts val="0"/>
              </a:spcAft>
              <a:buSzPct val="90000"/>
              <a:buChar char="▪"/>
            </a:pPr>
            <a:r>
              <a:rPr lang="en-PH"/>
              <a:t>to further engage audiences and safeguard our collective patrimony</a:t>
            </a:r>
            <a:endParaRPr/>
          </a:p>
          <a:p>
            <a:pPr indent="-228600" lvl="2" marL="996696" rtl="0" algn="l">
              <a:spcBef>
                <a:spcPts val="444"/>
              </a:spcBef>
              <a:spcAft>
                <a:spcPts val="0"/>
              </a:spcAft>
              <a:buSzPct val="100000"/>
              <a:buChar char="▪"/>
            </a:pPr>
            <a:r>
              <a:rPr lang="en-PH"/>
              <a:t>embarked </a:t>
            </a:r>
            <a:r>
              <a:rPr lang="en-PH">
                <a:solidFill>
                  <a:srgbClr val="FF0000"/>
                </a:solidFill>
              </a:rPr>
              <a:t>digitization project</a:t>
            </a:r>
            <a:endParaRPr/>
          </a:p>
          <a:p>
            <a:pPr indent="-228600" lvl="2" marL="996696" rtl="0" algn="l">
              <a:spcBef>
                <a:spcPts val="444"/>
              </a:spcBef>
              <a:spcAft>
                <a:spcPts val="0"/>
              </a:spcAft>
              <a:buSzPct val="100000"/>
              <a:buChar char="▪"/>
            </a:pPr>
            <a:r>
              <a:rPr lang="en-PH"/>
              <a:t>strengthen public programming</a:t>
            </a:r>
            <a:endParaRPr/>
          </a:p>
          <a:p>
            <a:pPr indent="-228600" lvl="2" marL="996696" rtl="0" algn="l">
              <a:spcBef>
                <a:spcPts val="444"/>
              </a:spcBef>
              <a:spcAft>
                <a:spcPts val="0"/>
              </a:spcAft>
              <a:buSzPct val="100000"/>
              <a:buChar char="▪"/>
            </a:pPr>
            <a:r>
              <a:rPr lang="en-PH"/>
              <a:t>established a conservation center. </a:t>
            </a:r>
            <a:endParaRPr/>
          </a:p>
          <a:p>
            <a:pPr indent="-320040" lvl="0" marL="438912" rtl="0" algn="l">
              <a:spcBef>
                <a:spcPts val="0"/>
              </a:spcBef>
              <a:spcAft>
                <a:spcPts val="0"/>
              </a:spcAft>
              <a:buSzPct val="80000"/>
              <a:buChar char="◼"/>
            </a:pPr>
            <a:r>
              <a:rPr lang="en-PH"/>
              <a:t>Roberto M. Lopez Conservation Center</a:t>
            </a:r>
            <a:endParaRPr/>
          </a:p>
          <a:p>
            <a:pPr indent="-274319" lvl="1" marL="731520" rtl="0" algn="l">
              <a:spcBef>
                <a:spcPts val="518"/>
              </a:spcBef>
              <a:spcAft>
                <a:spcPts val="0"/>
              </a:spcAft>
              <a:buSzPct val="90000"/>
              <a:buChar char="▪"/>
            </a:pPr>
            <a:r>
              <a:rPr lang="en-PH"/>
              <a:t>committed to the restoration and preservation of Lopez museum and library collections</a:t>
            </a:r>
            <a:endParaRPr/>
          </a:p>
          <a:p>
            <a:pPr indent="-228600" lvl="2" marL="996696" rtl="0" algn="l">
              <a:spcBef>
                <a:spcPts val="444"/>
              </a:spcBef>
              <a:spcAft>
                <a:spcPts val="0"/>
              </a:spcAft>
              <a:buSzPct val="100000"/>
              <a:buChar char="▪"/>
            </a:pPr>
            <a:r>
              <a:rPr lang="en-PH"/>
              <a:t>specializing accordingly in paintings on canvas and wood, artworks and artifacts on paper, and books.</a:t>
            </a:r>
            <a:endParaRPr/>
          </a:p>
        </p:txBody>
      </p:sp>
      <p:sp>
        <p:nvSpPr>
          <p:cNvPr id="1236" name="Google Shape;1236;p112"/>
          <p:cNvSpPr/>
          <p:nvPr/>
        </p:nvSpPr>
        <p:spPr>
          <a:xfrm>
            <a:off x="6059501" y="6488668"/>
            <a:ext cx="308449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http://lopez-museum.com/</a:t>
            </a:r>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0" name="Shape 1240"/>
        <p:cNvGrpSpPr/>
        <p:nvPr/>
      </p:nvGrpSpPr>
      <p:grpSpPr>
        <a:xfrm>
          <a:off x="0" y="0"/>
          <a:ext cx="0" cy="0"/>
          <a:chOff x="0" y="0"/>
          <a:chExt cx="0" cy="0"/>
        </a:xfrm>
      </p:grpSpPr>
      <p:sp>
        <p:nvSpPr>
          <p:cNvPr id="1241" name="Google Shape;1241;p11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Lopez Museum and Library</a:t>
            </a:r>
            <a:endParaRPr/>
          </a:p>
        </p:txBody>
      </p:sp>
      <p:sp>
        <p:nvSpPr>
          <p:cNvPr id="1242" name="Google Shape;1242;p11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To facilitate conservation and enable online access</a:t>
            </a:r>
            <a:endParaRPr/>
          </a:p>
          <a:p>
            <a:pPr indent="-228600" lvl="2" marL="996696" rtl="0" algn="l">
              <a:spcBef>
                <a:spcPts val="480"/>
              </a:spcBef>
              <a:spcAft>
                <a:spcPts val="0"/>
              </a:spcAft>
              <a:buSzPts val="2400"/>
              <a:buChar char="▪"/>
            </a:pPr>
            <a:r>
              <a:rPr lang="en-PH"/>
              <a:t>digitization project started in 2007 to complement microfilming of the library holdings.</a:t>
            </a:r>
            <a:endParaRPr/>
          </a:p>
        </p:txBody>
      </p:sp>
      <p:sp>
        <p:nvSpPr>
          <p:cNvPr id="1243" name="Google Shape;1243;p113"/>
          <p:cNvSpPr/>
          <p:nvPr/>
        </p:nvSpPr>
        <p:spPr>
          <a:xfrm>
            <a:off x="5246460" y="6488668"/>
            <a:ext cx="392645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Photo Credit: Lopez Museum Library</a:t>
            </a:r>
            <a:endParaRPr/>
          </a:p>
        </p:txBody>
      </p:sp>
      <p:pic>
        <p:nvPicPr>
          <p:cNvPr id="1244" name="Google Shape;1244;p113"/>
          <p:cNvPicPr preferRelativeResize="0"/>
          <p:nvPr/>
        </p:nvPicPr>
        <p:blipFill rotWithShape="1">
          <a:blip r:embed="rId3">
            <a:alphaModFix/>
          </a:blip>
          <a:srcRect b="0" l="0" r="0" t="0"/>
          <a:stretch/>
        </p:blipFill>
        <p:spPr>
          <a:xfrm>
            <a:off x="-10236" y="3796352"/>
            <a:ext cx="2296236" cy="3061648"/>
          </a:xfrm>
          <a:prstGeom prst="rect">
            <a:avLst/>
          </a:prstGeom>
          <a:noFill/>
          <a:ln>
            <a:noFill/>
          </a:ln>
        </p:spPr>
      </p:pic>
      <p:pic>
        <p:nvPicPr>
          <p:cNvPr id="1245" name="Google Shape;1245;p113"/>
          <p:cNvPicPr preferRelativeResize="0"/>
          <p:nvPr/>
        </p:nvPicPr>
        <p:blipFill rotWithShape="1">
          <a:blip r:embed="rId4">
            <a:alphaModFix/>
          </a:blip>
          <a:srcRect b="0" l="0" r="0" t="0"/>
          <a:stretch/>
        </p:blipFill>
        <p:spPr>
          <a:xfrm>
            <a:off x="2286000" y="3784600"/>
            <a:ext cx="2362200" cy="3149600"/>
          </a:xfrm>
          <a:prstGeom prst="rect">
            <a:avLst/>
          </a:prstGeom>
          <a:noFill/>
          <a:ln>
            <a:noFill/>
          </a:ln>
        </p:spPr>
      </p:pic>
      <p:pic>
        <p:nvPicPr>
          <p:cNvPr id="1246" name="Google Shape;1246;p113"/>
          <p:cNvPicPr preferRelativeResize="0"/>
          <p:nvPr/>
        </p:nvPicPr>
        <p:blipFill rotWithShape="1">
          <a:blip r:embed="rId5">
            <a:alphaModFix/>
          </a:blip>
          <a:srcRect b="0" l="0" r="0" t="0"/>
          <a:stretch/>
        </p:blipFill>
        <p:spPr>
          <a:xfrm>
            <a:off x="4652748" y="3796352"/>
            <a:ext cx="4520171" cy="245204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6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COVID-19 situation and demand for digital services</a:t>
            </a:r>
            <a:endParaRPr/>
          </a:p>
        </p:txBody>
      </p:sp>
      <p:sp>
        <p:nvSpPr>
          <p:cNvPr id="342" name="Google Shape;342;p6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43" name="Google Shape;343;p60"/>
          <p:cNvPicPr preferRelativeResize="0"/>
          <p:nvPr/>
        </p:nvPicPr>
        <p:blipFill rotWithShape="1">
          <a:blip r:embed="rId3">
            <a:alphaModFix/>
          </a:blip>
          <a:srcRect b="0" l="0" r="0" t="0"/>
          <a:stretch/>
        </p:blipFill>
        <p:spPr>
          <a:xfrm>
            <a:off x="-38100" y="1907077"/>
            <a:ext cx="9277364" cy="4493723"/>
          </a:xfrm>
          <a:prstGeom prst="rect">
            <a:avLst/>
          </a:prstGeom>
          <a:noFill/>
          <a:ln>
            <a:noFill/>
          </a:ln>
        </p:spPr>
      </p:pic>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1" name="Shape 1251"/>
        <p:cNvGrpSpPr/>
        <p:nvPr/>
      </p:nvGrpSpPr>
      <p:grpSpPr>
        <a:xfrm>
          <a:off x="0" y="0"/>
          <a:ext cx="0" cy="0"/>
          <a:chOff x="0" y="0"/>
          <a:chExt cx="0" cy="0"/>
        </a:xfrm>
      </p:grpSpPr>
      <p:sp>
        <p:nvSpPr>
          <p:cNvPr id="1252" name="Google Shape;1252;p11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ABS-CBN Film Archives</a:t>
            </a:r>
            <a:endParaRPr/>
          </a:p>
        </p:txBody>
      </p:sp>
      <p:sp>
        <p:nvSpPr>
          <p:cNvPr id="1253" name="Google Shape;1253;p11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240"/>
              <a:buChar char="◼"/>
            </a:pPr>
            <a:r>
              <a:rPr lang="en-PH" sz="2800"/>
              <a:t>the country’s pioneer in locally restoring and remastering films</a:t>
            </a:r>
            <a:endParaRPr/>
          </a:p>
          <a:p>
            <a:pPr indent="-320040" lvl="0" marL="438912" rtl="0" algn="l">
              <a:spcBef>
                <a:spcPts val="0"/>
              </a:spcBef>
              <a:spcAft>
                <a:spcPts val="0"/>
              </a:spcAft>
              <a:buSzPts val="2240"/>
              <a:buChar char="◼"/>
            </a:pPr>
            <a:r>
              <a:rPr lang="en-PH" sz="2800"/>
              <a:t>started restoring films in late 2011 in partnership with Central Digital Lab</a:t>
            </a:r>
            <a:endParaRPr/>
          </a:p>
          <a:p>
            <a:pPr indent="-320040" lvl="0" marL="438912" rtl="0" algn="l">
              <a:spcBef>
                <a:spcPts val="0"/>
              </a:spcBef>
              <a:spcAft>
                <a:spcPts val="0"/>
              </a:spcAft>
              <a:buSzPts val="2240"/>
              <a:buChar char="◼"/>
            </a:pPr>
            <a:r>
              <a:rPr lang="en-PH" sz="2800"/>
              <a:t>it has already restored a total of 63 films that were produced from 1976 to 2011</a:t>
            </a:r>
            <a:endParaRPr/>
          </a:p>
        </p:txBody>
      </p:sp>
      <p:pic>
        <p:nvPicPr>
          <p:cNvPr id="1254" name="Google Shape;1254;p114"/>
          <p:cNvPicPr preferRelativeResize="0"/>
          <p:nvPr/>
        </p:nvPicPr>
        <p:blipFill rotWithShape="1">
          <a:blip r:embed="rId3">
            <a:alphaModFix/>
          </a:blip>
          <a:srcRect b="0" l="0" r="0" t="24188"/>
          <a:stretch/>
        </p:blipFill>
        <p:spPr>
          <a:xfrm>
            <a:off x="0" y="4648200"/>
            <a:ext cx="5546678" cy="1376659"/>
          </a:xfrm>
          <a:prstGeom prst="rect">
            <a:avLst/>
          </a:prstGeom>
          <a:noFill/>
          <a:ln cap="flat" cmpd="sng" w="9525">
            <a:solidFill>
              <a:schemeClr val="dk1"/>
            </a:solidFill>
            <a:prstDash val="solid"/>
            <a:miter lim="800000"/>
            <a:headEnd len="sm" w="sm" type="none"/>
            <a:tailEnd len="sm" w="sm" type="none"/>
          </a:ln>
        </p:spPr>
      </p:pic>
      <p:sp>
        <p:nvSpPr>
          <p:cNvPr descr="https://upload.wikimedia.org/wikipedia/en/2/20/Himala-Restoration.jpg" id="1255" name="Google Shape;1255;p1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256" name="Google Shape;1256;p114"/>
          <p:cNvSpPr/>
          <p:nvPr/>
        </p:nvSpPr>
        <p:spPr>
          <a:xfrm>
            <a:off x="2514600" y="6583527"/>
            <a:ext cx="665328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https://en.wikipedia.org/wiki/ABS-CBN_Film_Archives#/media/File:Himala-Restoration.jpg</a:t>
            </a:r>
            <a:endParaRPr/>
          </a:p>
        </p:txBody>
      </p:sp>
      <p:pic>
        <p:nvPicPr>
          <p:cNvPr id="1257" name="Google Shape;1257;p114"/>
          <p:cNvPicPr preferRelativeResize="0"/>
          <p:nvPr/>
        </p:nvPicPr>
        <p:blipFill rotWithShape="1">
          <a:blip r:embed="rId4">
            <a:alphaModFix/>
          </a:blip>
          <a:srcRect b="0" l="0" r="0" t="0"/>
          <a:stretch/>
        </p:blipFill>
        <p:spPr>
          <a:xfrm>
            <a:off x="5715000" y="4419599"/>
            <a:ext cx="3408527" cy="2201471"/>
          </a:xfrm>
          <a:prstGeom prst="rect">
            <a:avLst/>
          </a:prstGeom>
          <a:noFill/>
          <a:ln>
            <a:noFill/>
          </a:ln>
        </p:spPr>
      </p:pic>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2" name="Shape 1262"/>
        <p:cNvGrpSpPr/>
        <p:nvPr/>
      </p:nvGrpSpPr>
      <p:grpSpPr>
        <a:xfrm>
          <a:off x="0" y="0"/>
          <a:ext cx="0" cy="0"/>
          <a:chOff x="0" y="0"/>
          <a:chExt cx="0" cy="0"/>
        </a:xfrm>
      </p:grpSpPr>
      <p:sp>
        <p:nvSpPr>
          <p:cNvPr id="1263" name="Google Shape;1263;g1780498dc85_0_1331"/>
          <p:cNvSpPr txBox="1"/>
          <p:nvPr>
            <p:ph type="title"/>
          </p:nvPr>
        </p:nvSpPr>
        <p:spPr>
          <a:xfrm>
            <a:off x="457200" y="155449"/>
            <a:ext cx="8229600" cy="849600"/>
          </a:xfrm>
          <a:prstGeom prst="rect">
            <a:avLst/>
          </a:prstGeom>
        </p:spPr>
        <p:txBody>
          <a:bodyPr anchorCtr="0" anchor="ctr" bIns="45700" lIns="91425" spcFirstLastPara="1" rIns="45700" wrap="square" tIns="45700">
            <a:noAutofit/>
          </a:bodyPr>
          <a:lstStyle/>
          <a:p>
            <a:pPr indent="0" lvl="0" marL="0" rtl="0" algn="l">
              <a:spcBef>
                <a:spcPts val="0"/>
              </a:spcBef>
              <a:spcAft>
                <a:spcPts val="0"/>
              </a:spcAft>
              <a:buSzPts val="990"/>
              <a:buNone/>
            </a:pPr>
            <a:r>
              <a:rPr lang="en-PH" sz="3850"/>
              <a:t>Martial</a:t>
            </a:r>
            <a:r>
              <a:rPr lang="en-PH" sz="3850"/>
              <a:t> Law Museum Digital Library</a:t>
            </a:r>
            <a:endParaRPr sz="3850"/>
          </a:p>
        </p:txBody>
      </p:sp>
      <p:sp>
        <p:nvSpPr>
          <p:cNvPr id="1264" name="Google Shape;1264;g1780498dc85_0_1331"/>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1265" name="Google Shape;1265;g1780498dc85_0_1331"/>
          <p:cNvPicPr preferRelativeResize="0"/>
          <p:nvPr/>
        </p:nvPicPr>
        <p:blipFill>
          <a:blip r:embed="rId3">
            <a:alphaModFix/>
          </a:blip>
          <a:stretch>
            <a:fillRect/>
          </a:stretch>
        </p:blipFill>
        <p:spPr>
          <a:xfrm>
            <a:off x="0" y="1005091"/>
            <a:ext cx="9144003" cy="5795369"/>
          </a:xfrm>
          <a:prstGeom prst="rect">
            <a:avLst/>
          </a:prstGeom>
          <a:noFill/>
          <a:ln>
            <a:noFill/>
          </a:ln>
        </p:spPr>
      </p:pic>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9" name="Shape 1269"/>
        <p:cNvGrpSpPr/>
        <p:nvPr/>
      </p:nvGrpSpPr>
      <p:grpSpPr>
        <a:xfrm>
          <a:off x="0" y="0"/>
          <a:ext cx="0" cy="0"/>
          <a:chOff x="0" y="0"/>
          <a:chExt cx="0" cy="0"/>
        </a:xfrm>
      </p:grpSpPr>
      <p:sp>
        <p:nvSpPr>
          <p:cNvPr id="1270" name="Google Shape;1270;p11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71" name="Google Shape;1271;p115"/>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272" name="Google Shape;1272;p115"/>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273" name="Google Shape;1273;p115"/>
          <p:cNvPicPr preferRelativeResize="0"/>
          <p:nvPr/>
        </p:nvPicPr>
        <p:blipFill rotWithShape="1">
          <a:blip r:embed="rId3">
            <a:alphaModFix/>
          </a:blip>
          <a:srcRect b="0" l="0" r="0" t="0"/>
          <a:stretch/>
        </p:blipFill>
        <p:spPr>
          <a:xfrm>
            <a:off x="917279" y="0"/>
            <a:ext cx="7157041" cy="6858000"/>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8" name="Shape 1278"/>
        <p:cNvGrpSpPr/>
        <p:nvPr/>
      </p:nvGrpSpPr>
      <p:grpSpPr>
        <a:xfrm>
          <a:off x="0" y="0"/>
          <a:ext cx="0" cy="0"/>
          <a:chOff x="0" y="0"/>
          <a:chExt cx="0" cy="0"/>
        </a:xfrm>
      </p:grpSpPr>
      <p:sp>
        <p:nvSpPr>
          <p:cNvPr id="1279" name="Google Shape;1279;p11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Project Gutenberg Philippines</a:t>
            </a:r>
            <a:endParaRPr/>
          </a:p>
        </p:txBody>
      </p:sp>
      <p:sp>
        <p:nvSpPr>
          <p:cNvPr id="1280" name="Google Shape;1280;p11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81" name="Google Shape;1281;p116"/>
          <p:cNvPicPr preferRelativeResize="0"/>
          <p:nvPr/>
        </p:nvPicPr>
        <p:blipFill rotWithShape="1">
          <a:blip r:embed="rId3">
            <a:alphaModFix/>
          </a:blip>
          <a:srcRect b="0" l="0" r="0" t="0"/>
          <a:stretch/>
        </p:blipFill>
        <p:spPr>
          <a:xfrm>
            <a:off x="685800" y="1447800"/>
            <a:ext cx="7848600" cy="5036076"/>
          </a:xfrm>
          <a:prstGeom prst="rect">
            <a:avLst/>
          </a:prstGeom>
          <a:noFill/>
          <a:ln>
            <a:noFill/>
          </a:ln>
        </p:spPr>
      </p:pic>
      <p:sp>
        <p:nvSpPr>
          <p:cNvPr id="1282" name="Google Shape;1282;p116"/>
          <p:cNvSpPr/>
          <p:nvPr/>
        </p:nvSpPr>
        <p:spPr>
          <a:xfrm>
            <a:off x="2286000" y="6483876"/>
            <a:ext cx="408759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http://www.gutenberg.ph/books.php</a:t>
            </a:r>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6" name="Shape 1286"/>
        <p:cNvGrpSpPr/>
        <p:nvPr/>
      </p:nvGrpSpPr>
      <p:grpSpPr>
        <a:xfrm>
          <a:off x="0" y="0"/>
          <a:ext cx="0" cy="0"/>
          <a:chOff x="0" y="0"/>
          <a:chExt cx="0" cy="0"/>
        </a:xfrm>
      </p:grpSpPr>
      <p:sp>
        <p:nvSpPr>
          <p:cNvPr id="1287" name="Google Shape;1287;p11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88" name="Google Shape;1288;p11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89" name="Google Shape;1289;p117"/>
          <p:cNvPicPr preferRelativeResize="0"/>
          <p:nvPr/>
        </p:nvPicPr>
        <p:blipFill rotWithShape="1">
          <a:blip r:embed="rId3">
            <a:alphaModFix/>
          </a:blip>
          <a:srcRect b="0" l="0" r="0" t="0"/>
          <a:stretch/>
        </p:blipFill>
        <p:spPr>
          <a:xfrm>
            <a:off x="972292" y="0"/>
            <a:ext cx="7199415" cy="6858000"/>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3" name="Shape 1293"/>
        <p:cNvGrpSpPr/>
        <p:nvPr/>
      </p:nvGrpSpPr>
      <p:grpSpPr>
        <a:xfrm>
          <a:off x="0" y="0"/>
          <a:ext cx="0" cy="0"/>
          <a:chOff x="0" y="0"/>
          <a:chExt cx="0" cy="0"/>
        </a:xfrm>
      </p:grpSpPr>
      <p:sp>
        <p:nvSpPr>
          <p:cNvPr id="1294" name="Google Shape;1294;p11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295" name="Google Shape;1295;p11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296" name="Google Shape;1296;p118"/>
          <p:cNvPicPr preferRelativeResize="0"/>
          <p:nvPr/>
        </p:nvPicPr>
        <p:blipFill rotWithShape="1">
          <a:blip r:embed="rId3">
            <a:alphaModFix/>
          </a:blip>
          <a:srcRect b="0" l="0" r="0" t="0"/>
          <a:stretch/>
        </p:blipFill>
        <p:spPr>
          <a:xfrm>
            <a:off x="589186" y="0"/>
            <a:ext cx="7965627" cy="6858000"/>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1" name="Shape 1301"/>
        <p:cNvGrpSpPr/>
        <p:nvPr/>
      </p:nvGrpSpPr>
      <p:grpSpPr>
        <a:xfrm>
          <a:off x="0" y="0"/>
          <a:ext cx="0" cy="0"/>
          <a:chOff x="0" y="0"/>
          <a:chExt cx="0" cy="0"/>
        </a:xfrm>
      </p:grpSpPr>
      <p:sp>
        <p:nvSpPr>
          <p:cNvPr id="1302" name="Google Shape;1302;g1780498dc85_0_1360"/>
          <p:cNvSpPr txBox="1"/>
          <p:nvPr>
            <p:ph type="title"/>
          </p:nvPr>
        </p:nvSpPr>
        <p:spPr>
          <a:xfrm>
            <a:off x="457200" y="155448"/>
            <a:ext cx="8229600" cy="1252800"/>
          </a:xfrm>
          <a:prstGeom prst="rect">
            <a:avLst/>
          </a:prstGeom>
        </p:spPr>
        <p:txBody>
          <a:bodyPr anchorCtr="0" anchor="ctr" bIns="45700" lIns="91425" spcFirstLastPara="1" rIns="45700" wrap="square" tIns="45700">
            <a:normAutofit fontScale="90000"/>
          </a:bodyPr>
          <a:lstStyle/>
          <a:p>
            <a:pPr indent="0" lvl="0" marL="0" rtl="0" algn="l">
              <a:spcBef>
                <a:spcPts val="0"/>
              </a:spcBef>
              <a:spcAft>
                <a:spcPts val="0"/>
              </a:spcAft>
              <a:buNone/>
            </a:pPr>
            <a:r>
              <a:rPr lang="en-PH"/>
              <a:t>Welga Digital Archive(US based)</a:t>
            </a:r>
            <a:endParaRPr/>
          </a:p>
        </p:txBody>
      </p:sp>
      <p:sp>
        <p:nvSpPr>
          <p:cNvPr id="1303" name="Google Shape;1303;g1780498dc85_0_1360"/>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1304" name="Google Shape;1304;g1780498dc85_0_1360"/>
          <p:cNvPicPr preferRelativeResize="0"/>
          <p:nvPr/>
        </p:nvPicPr>
        <p:blipFill>
          <a:blip r:embed="rId3">
            <a:alphaModFix/>
          </a:blip>
          <a:stretch>
            <a:fillRect/>
          </a:stretch>
        </p:blipFill>
        <p:spPr>
          <a:xfrm>
            <a:off x="0" y="1062641"/>
            <a:ext cx="9144003" cy="5795369"/>
          </a:xfrm>
          <a:prstGeom prst="rect">
            <a:avLst/>
          </a:prstGeom>
          <a:noFill/>
          <a:ln>
            <a:noFill/>
          </a:ln>
        </p:spPr>
      </p:pic>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8" name="Shape 1308"/>
        <p:cNvGrpSpPr/>
        <p:nvPr/>
      </p:nvGrpSpPr>
      <p:grpSpPr>
        <a:xfrm>
          <a:off x="0" y="0"/>
          <a:ext cx="0" cy="0"/>
          <a:chOff x="0" y="0"/>
          <a:chExt cx="0" cy="0"/>
        </a:xfrm>
      </p:grpSpPr>
      <p:sp>
        <p:nvSpPr>
          <p:cNvPr id="1309" name="Google Shape;1309;p119"/>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Institutional Repository</a:t>
            </a:r>
            <a:br>
              <a:rPr lang="en-PH"/>
            </a:br>
            <a:r>
              <a:rPr lang="en-PH"/>
              <a:t>Digital Library/Archives</a:t>
            </a:r>
            <a:endParaRPr/>
          </a:p>
        </p:txBody>
      </p:sp>
      <p:sp>
        <p:nvSpPr>
          <p:cNvPr id="1310" name="Google Shape;1310;p119"/>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rPr lang="en-PH"/>
              <a:t>INTERNATIONAL ORGANIZATIONS</a:t>
            </a:r>
            <a:endParaRPr/>
          </a:p>
        </p:txBody>
      </p: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4" name="Shape 1314"/>
        <p:cNvGrpSpPr/>
        <p:nvPr/>
      </p:nvGrpSpPr>
      <p:grpSpPr>
        <a:xfrm>
          <a:off x="0" y="0"/>
          <a:ext cx="0" cy="0"/>
          <a:chOff x="0" y="0"/>
          <a:chExt cx="0" cy="0"/>
        </a:xfrm>
      </p:grpSpPr>
      <p:sp>
        <p:nvSpPr>
          <p:cNvPr id="1315" name="Google Shape;1315;p122"/>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b="0" lang="en-PH"/>
              <a:t>WHO-WPRO</a:t>
            </a:r>
            <a:endParaRPr/>
          </a:p>
        </p:txBody>
      </p:sp>
      <p:sp>
        <p:nvSpPr>
          <p:cNvPr id="1316" name="Google Shape;1316;p122"/>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317" name="Google Shape;1317;p122"/>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318" name="Google Shape;1318;p122"/>
          <p:cNvPicPr preferRelativeResize="0"/>
          <p:nvPr/>
        </p:nvPicPr>
        <p:blipFill rotWithShape="1">
          <a:blip r:embed="rId3">
            <a:alphaModFix/>
          </a:blip>
          <a:srcRect b="0" l="0" r="0" t="0"/>
          <a:stretch/>
        </p:blipFill>
        <p:spPr>
          <a:xfrm>
            <a:off x="0" y="1143000"/>
            <a:ext cx="9211208" cy="5715000"/>
          </a:xfrm>
          <a:prstGeom prst="rect">
            <a:avLst/>
          </a:prstGeom>
          <a:noFill/>
          <a:ln>
            <a:noFill/>
          </a:ln>
        </p:spPr>
      </p:pic>
      <p:sp>
        <p:nvSpPr>
          <p:cNvPr id="1319" name="Google Shape;1319;p122"/>
          <p:cNvSpPr/>
          <p:nvPr/>
        </p:nvSpPr>
        <p:spPr>
          <a:xfrm>
            <a:off x="2590800" y="6488668"/>
            <a:ext cx="286007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http://iris.wpro.who.int/</a:t>
            </a:r>
            <a:endParaRPr/>
          </a:p>
        </p:txBody>
      </p:sp>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3" name="Shape 1323"/>
        <p:cNvGrpSpPr/>
        <p:nvPr/>
      </p:nvGrpSpPr>
      <p:grpSpPr>
        <a:xfrm>
          <a:off x="0" y="0"/>
          <a:ext cx="0" cy="0"/>
          <a:chOff x="0" y="0"/>
          <a:chExt cx="0" cy="0"/>
        </a:xfrm>
      </p:grpSpPr>
      <p:sp>
        <p:nvSpPr>
          <p:cNvPr id="1324" name="Google Shape;1324;p12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25" name="Google Shape;1325;p12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26" name="Google Shape;1326;p123"/>
          <p:cNvPicPr preferRelativeResize="0"/>
          <p:nvPr/>
        </p:nvPicPr>
        <p:blipFill rotWithShape="1">
          <a:blip r:embed="rId3">
            <a:alphaModFix/>
          </a:blip>
          <a:srcRect b="0" l="0" r="0" t="0"/>
          <a:stretch/>
        </p:blipFill>
        <p:spPr>
          <a:xfrm>
            <a:off x="0" y="307176"/>
            <a:ext cx="9144000" cy="624364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g1785ffd5670_0_0"/>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49" name="Google Shape;349;g1785ffd5670_0_0"/>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50" name="Google Shape;350;g1785ffd5670_0_0"/>
          <p:cNvPicPr preferRelativeResize="0"/>
          <p:nvPr/>
        </p:nvPicPr>
        <p:blipFill rotWithShape="1">
          <a:blip r:embed="rId3">
            <a:alphaModFix/>
          </a:blip>
          <a:srcRect b="0" l="0" r="0" t="0"/>
          <a:stretch/>
        </p:blipFill>
        <p:spPr>
          <a:xfrm>
            <a:off x="-26893" y="14748"/>
            <a:ext cx="9170893" cy="5943599"/>
          </a:xfrm>
          <a:prstGeom prst="rect">
            <a:avLst/>
          </a:prstGeom>
          <a:noFill/>
          <a:ln>
            <a:noFill/>
          </a:ln>
        </p:spPr>
      </p:pic>
      <p:sp>
        <p:nvSpPr>
          <p:cNvPr id="351" name="Google Shape;351;g1785ffd5670_0_0"/>
          <p:cNvSpPr/>
          <p:nvPr/>
        </p:nvSpPr>
        <p:spPr>
          <a:xfrm>
            <a:off x="31955" y="6563621"/>
            <a:ext cx="9111900" cy="276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https://www.dti.gov.ph/?smd_process_download=1&amp;download_id=49657</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0" name="Shape 1330"/>
        <p:cNvGrpSpPr/>
        <p:nvPr/>
      </p:nvGrpSpPr>
      <p:grpSpPr>
        <a:xfrm>
          <a:off x="0" y="0"/>
          <a:ext cx="0" cy="0"/>
          <a:chOff x="0" y="0"/>
          <a:chExt cx="0" cy="0"/>
        </a:xfrm>
      </p:grpSpPr>
      <p:sp>
        <p:nvSpPr>
          <p:cNvPr id="1331" name="Google Shape;1331;p12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32" name="Google Shape;1332;p12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33" name="Google Shape;1333;p124"/>
          <p:cNvPicPr preferRelativeResize="0"/>
          <p:nvPr/>
        </p:nvPicPr>
        <p:blipFill rotWithShape="1">
          <a:blip r:embed="rId3">
            <a:alphaModFix/>
          </a:blip>
          <a:srcRect b="0" l="0" r="0" t="0"/>
          <a:stretch/>
        </p:blipFill>
        <p:spPr>
          <a:xfrm>
            <a:off x="533400" y="0"/>
            <a:ext cx="7969619" cy="6858000"/>
          </a:xfrm>
          <a:prstGeom prst="rect">
            <a:avLst/>
          </a:prstGeom>
          <a:noFill/>
          <a:ln>
            <a:noFill/>
          </a:ln>
        </p:spPr>
      </p:pic>
      <p:sp>
        <p:nvSpPr>
          <p:cNvPr id="1334" name="Google Shape;1334;p124"/>
          <p:cNvSpPr/>
          <p:nvPr/>
        </p:nvSpPr>
        <p:spPr>
          <a:xfrm>
            <a:off x="1070212" y="6591981"/>
            <a:ext cx="80772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000">
                <a:solidFill>
                  <a:schemeClr val="dk1"/>
                </a:solidFill>
                <a:latin typeface="Trebuchet MS"/>
                <a:ea typeface="Trebuchet MS"/>
                <a:cs typeface="Trebuchet MS"/>
                <a:sym typeface="Trebuchet MS"/>
              </a:rPr>
              <a:t>http://www.unesco.org/new/en/communication-and-information/memory-of-the-world/register/access-by-region-and-country/ph/</a:t>
            </a:r>
            <a:endParaRPr/>
          </a:p>
        </p:txBody>
      </p:sp>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8" name="Shape 1338"/>
        <p:cNvGrpSpPr/>
        <p:nvPr/>
      </p:nvGrpSpPr>
      <p:grpSpPr>
        <a:xfrm>
          <a:off x="0" y="0"/>
          <a:ext cx="0" cy="0"/>
          <a:chOff x="0" y="0"/>
          <a:chExt cx="0" cy="0"/>
        </a:xfrm>
      </p:grpSpPr>
      <p:sp>
        <p:nvSpPr>
          <p:cNvPr id="1339" name="Google Shape;1339;p125"/>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Institutional Repository</a:t>
            </a:r>
            <a:br>
              <a:rPr lang="en-PH"/>
            </a:br>
            <a:r>
              <a:rPr lang="en-PH"/>
              <a:t>Digital Library/Archives</a:t>
            </a:r>
            <a:endParaRPr/>
          </a:p>
        </p:txBody>
      </p:sp>
      <p:sp>
        <p:nvSpPr>
          <p:cNvPr id="1340" name="Google Shape;1340;p125"/>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rPr lang="en-PH"/>
              <a:t>GOVERNMENT AGENCIES</a:t>
            </a:r>
            <a:endParaRPr/>
          </a:p>
        </p:txBody>
      </p:sp>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5" name="Shape 1345"/>
        <p:cNvGrpSpPr/>
        <p:nvPr/>
      </p:nvGrpSpPr>
      <p:grpSpPr>
        <a:xfrm>
          <a:off x="0" y="0"/>
          <a:ext cx="0" cy="0"/>
          <a:chOff x="0" y="0"/>
          <a:chExt cx="0" cy="0"/>
        </a:xfrm>
      </p:grpSpPr>
      <p:sp>
        <p:nvSpPr>
          <p:cNvPr id="1346" name="Google Shape;1346;p12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Digital Library of the Presidential Museum and Library</a:t>
            </a:r>
            <a:endParaRPr/>
          </a:p>
        </p:txBody>
      </p:sp>
      <p:sp>
        <p:nvSpPr>
          <p:cNvPr id="1347" name="Google Shape;1347;p12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Banner_InternetArchive_150508_Featured-1.png (1200×628)" id="1348" name="Google Shape;1348;p126"/>
          <p:cNvPicPr preferRelativeResize="0"/>
          <p:nvPr/>
        </p:nvPicPr>
        <p:blipFill rotWithShape="1">
          <a:blip r:embed="rId3">
            <a:alphaModFix/>
          </a:blip>
          <a:srcRect b="0" l="0" r="0" t="0"/>
          <a:stretch/>
        </p:blipFill>
        <p:spPr>
          <a:xfrm>
            <a:off x="0" y="1752600"/>
            <a:ext cx="9173120" cy="4800600"/>
          </a:xfrm>
          <a:prstGeom prst="rect">
            <a:avLst/>
          </a:prstGeom>
          <a:noFill/>
          <a:ln>
            <a:noFill/>
          </a:ln>
        </p:spPr>
      </p:pic>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2" name="Shape 1352"/>
        <p:cNvGrpSpPr/>
        <p:nvPr/>
      </p:nvGrpSpPr>
      <p:grpSpPr>
        <a:xfrm>
          <a:off x="0" y="0"/>
          <a:ext cx="0" cy="0"/>
          <a:chOff x="0" y="0"/>
          <a:chExt cx="0" cy="0"/>
        </a:xfrm>
      </p:grpSpPr>
      <p:sp>
        <p:nvSpPr>
          <p:cNvPr id="1353" name="Google Shape;1353;p13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Digital Library of the Presidential Museum and Library</a:t>
            </a:r>
            <a:endParaRPr/>
          </a:p>
        </p:txBody>
      </p:sp>
      <p:sp>
        <p:nvSpPr>
          <p:cNvPr id="1354" name="Google Shape;1354;p13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55" name="Google Shape;1355;p130"/>
          <p:cNvPicPr preferRelativeResize="0"/>
          <p:nvPr/>
        </p:nvPicPr>
        <p:blipFill rotWithShape="1">
          <a:blip r:embed="rId3">
            <a:alphaModFix/>
          </a:blip>
          <a:srcRect b="0" l="0" r="0" t="0"/>
          <a:stretch/>
        </p:blipFill>
        <p:spPr>
          <a:xfrm>
            <a:off x="1143000" y="1514074"/>
            <a:ext cx="7586936" cy="4983356"/>
          </a:xfrm>
          <a:prstGeom prst="rect">
            <a:avLst/>
          </a:prstGeom>
          <a:noFill/>
          <a:ln>
            <a:noFill/>
          </a:ln>
        </p:spPr>
      </p:pic>
      <p:sp>
        <p:nvSpPr>
          <p:cNvPr id="1356" name="Google Shape;1356;p130"/>
          <p:cNvSpPr/>
          <p:nvPr/>
        </p:nvSpPr>
        <p:spPr>
          <a:xfrm>
            <a:off x="22746" y="6490606"/>
            <a:ext cx="91440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PH" sz="1800">
                <a:solidFill>
                  <a:schemeClr val="dk1"/>
                </a:solidFill>
                <a:latin typeface="Trebuchet MS"/>
                <a:ea typeface="Trebuchet MS"/>
                <a:cs typeface="Trebuchet MS"/>
                <a:sym typeface="Trebuchet MS"/>
              </a:rPr>
              <a:t>https://archive.org/details/presidentialmuseumandlibrary</a:t>
            </a:r>
            <a:endParaRPr/>
          </a:p>
        </p:txBody>
      </p:sp>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sp>
        <p:nvSpPr>
          <p:cNvPr id="1361" name="Google Shape;1361;p13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362" name="Google Shape;1362;p13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63" name="Google Shape;1363;p132"/>
          <p:cNvPicPr preferRelativeResize="0"/>
          <p:nvPr/>
        </p:nvPicPr>
        <p:blipFill rotWithShape="1">
          <a:blip r:embed="rId3">
            <a:alphaModFix/>
          </a:blip>
          <a:srcRect b="0" l="0" r="0" t="0"/>
          <a:stretch/>
        </p:blipFill>
        <p:spPr>
          <a:xfrm>
            <a:off x="0" y="0"/>
            <a:ext cx="9248775" cy="6858000"/>
          </a:xfrm>
          <a:prstGeom prst="rect">
            <a:avLst/>
          </a:prstGeom>
          <a:noFill/>
          <a:ln>
            <a:noFill/>
          </a:ln>
        </p:spPr>
      </p:pic>
      <p:sp>
        <p:nvSpPr>
          <p:cNvPr id="1364" name="Google Shape;1364;p132"/>
          <p:cNvSpPr/>
          <p:nvPr/>
        </p:nvSpPr>
        <p:spPr>
          <a:xfrm>
            <a:off x="6705600" y="-6350"/>
            <a:ext cx="2557463"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lt1"/>
                </a:solidFill>
                <a:latin typeface="Trebuchet MS"/>
                <a:ea typeface="Trebuchet MS"/>
                <a:cs typeface="Trebuchet MS"/>
                <a:sym typeface="Trebuchet MS"/>
              </a:rPr>
              <a:t>elibrary.judiciary.gov.ph</a:t>
            </a:r>
            <a:endParaRPr/>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8" name="Shape 1368"/>
        <p:cNvGrpSpPr/>
        <p:nvPr/>
      </p:nvGrpSpPr>
      <p:grpSpPr>
        <a:xfrm>
          <a:off x="0" y="0"/>
          <a:ext cx="0" cy="0"/>
          <a:chOff x="0" y="0"/>
          <a:chExt cx="0" cy="0"/>
        </a:xfrm>
      </p:grpSpPr>
      <p:sp>
        <p:nvSpPr>
          <p:cNvPr id="1369" name="Google Shape;1369;p13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Supreme Court E-Library</a:t>
            </a:r>
            <a:endParaRPr/>
          </a:p>
        </p:txBody>
      </p:sp>
      <p:sp>
        <p:nvSpPr>
          <p:cNvPr id="1370" name="Google Shape;1370;p13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Supreme Court E-Library</a:t>
            </a:r>
            <a:endParaRPr/>
          </a:p>
          <a:p>
            <a:pPr indent="-274319" lvl="1" marL="731520" rtl="0" algn="l">
              <a:spcBef>
                <a:spcPts val="560"/>
              </a:spcBef>
              <a:spcAft>
                <a:spcPts val="0"/>
              </a:spcAft>
              <a:buSzPts val="2520"/>
              <a:buChar char="▪"/>
            </a:pPr>
            <a:r>
              <a:rPr lang="en-PH"/>
              <a:t>part of the Judicial Reform Support Project (JRSP) of the Supreme Court</a:t>
            </a:r>
            <a:endParaRPr/>
          </a:p>
          <a:p>
            <a:pPr indent="-274319" lvl="1" marL="731520" rtl="0" algn="l">
              <a:spcBef>
                <a:spcPts val="560"/>
              </a:spcBef>
              <a:spcAft>
                <a:spcPts val="0"/>
              </a:spcAft>
              <a:buSzPts val="2520"/>
              <a:buChar char="▪"/>
            </a:pPr>
            <a:r>
              <a:rPr lang="en-PH"/>
              <a:t>conceived in 2004</a:t>
            </a:r>
            <a:endParaRPr/>
          </a:p>
          <a:p>
            <a:pPr indent="-274319" lvl="1" marL="731520" rtl="0" algn="l">
              <a:spcBef>
                <a:spcPts val="560"/>
              </a:spcBef>
              <a:spcAft>
                <a:spcPts val="0"/>
              </a:spcAft>
              <a:buSzPts val="2520"/>
              <a:buChar char="▪"/>
            </a:pPr>
            <a:r>
              <a:rPr lang="en-PH"/>
              <a:t>it has the complete compilation of the sources of laws, statutes and jurisprudences</a:t>
            </a:r>
            <a:endParaRPr/>
          </a:p>
          <a:p>
            <a:pPr indent="-274319" lvl="1" marL="731520" rtl="0" algn="l">
              <a:spcBef>
                <a:spcPts val="560"/>
              </a:spcBef>
              <a:spcAft>
                <a:spcPts val="0"/>
              </a:spcAft>
              <a:buSzPts val="2520"/>
              <a:buChar char="▪"/>
            </a:pPr>
            <a:r>
              <a:rPr lang="en-PH"/>
              <a:t>it aims to be the </a:t>
            </a:r>
            <a:r>
              <a:rPr lang="en-PH">
                <a:solidFill>
                  <a:srgbClr val="FF0000"/>
                </a:solidFill>
              </a:rPr>
              <a:t>primary research tool in the speedy delivery of justice, to serve the entire Judiciary, and to support legal education</a:t>
            </a:r>
            <a:r>
              <a:rPr lang="en-PH"/>
              <a:t>.</a:t>
            </a:r>
            <a:endParaRPr/>
          </a:p>
        </p:txBody>
      </p:sp>
      <p:sp>
        <p:nvSpPr>
          <p:cNvPr id="1371" name="Google Shape;1371;p131"/>
          <p:cNvSpPr/>
          <p:nvPr/>
        </p:nvSpPr>
        <p:spPr>
          <a:xfrm>
            <a:off x="7761288" y="6488113"/>
            <a:ext cx="1416050" cy="369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Santos-Ong</a:t>
            </a:r>
            <a:endParaRPr/>
          </a:p>
        </p:txBody>
      </p:sp>
      <p:sp>
        <p:nvSpPr>
          <p:cNvPr id="1372" name="Google Shape;1372;p131"/>
          <p:cNvSpPr/>
          <p:nvPr/>
        </p:nvSpPr>
        <p:spPr>
          <a:xfrm>
            <a:off x="3048000" y="6488113"/>
            <a:ext cx="267342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elibrary.judiciary.gov.ph</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6" name="Shape 1376"/>
        <p:cNvGrpSpPr/>
        <p:nvPr/>
      </p:nvGrpSpPr>
      <p:grpSpPr>
        <a:xfrm>
          <a:off x="0" y="0"/>
          <a:ext cx="0" cy="0"/>
          <a:chOff x="0" y="0"/>
          <a:chExt cx="0" cy="0"/>
        </a:xfrm>
      </p:grpSpPr>
      <p:sp>
        <p:nvSpPr>
          <p:cNvPr id="1377" name="Google Shape;1377;p13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REPUBLIC OF THE PHILIPPINES – Official Gazette</a:t>
            </a:r>
            <a:endParaRPr/>
          </a:p>
        </p:txBody>
      </p:sp>
      <p:sp>
        <p:nvSpPr>
          <p:cNvPr id="1378" name="Google Shape;1378;p13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79" name="Google Shape;1379;p133"/>
          <p:cNvPicPr preferRelativeResize="0"/>
          <p:nvPr/>
        </p:nvPicPr>
        <p:blipFill rotWithShape="1">
          <a:blip r:embed="rId3">
            <a:alphaModFix/>
          </a:blip>
          <a:srcRect b="0" l="0" r="0" t="0"/>
          <a:stretch/>
        </p:blipFill>
        <p:spPr>
          <a:xfrm>
            <a:off x="762000" y="1447800"/>
            <a:ext cx="7858738" cy="5105400"/>
          </a:xfrm>
          <a:prstGeom prst="rect">
            <a:avLst/>
          </a:prstGeom>
          <a:noFill/>
          <a:ln>
            <a:noFill/>
          </a:ln>
        </p:spPr>
      </p:pic>
      <p:sp>
        <p:nvSpPr>
          <p:cNvPr id="1380" name="Google Shape;1380;p133"/>
          <p:cNvSpPr/>
          <p:nvPr/>
        </p:nvSpPr>
        <p:spPr>
          <a:xfrm>
            <a:off x="3048000" y="6522071"/>
            <a:ext cx="230935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http://www.gov.ph/</a:t>
            </a:r>
            <a:endParaRPr/>
          </a:p>
        </p:txBody>
      </p:sp>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4" name="Shape 1384"/>
        <p:cNvGrpSpPr/>
        <p:nvPr/>
      </p:nvGrpSpPr>
      <p:grpSpPr>
        <a:xfrm>
          <a:off x="0" y="0"/>
          <a:ext cx="0" cy="0"/>
          <a:chOff x="0" y="0"/>
          <a:chExt cx="0" cy="0"/>
        </a:xfrm>
      </p:grpSpPr>
      <p:sp>
        <p:nvSpPr>
          <p:cNvPr id="1385" name="Google Shape;1385;p13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REPUBLIC OF THE PHILIPPINES – Official Gazette</a:t>
            </a:r>
            <a:endParaRPr/>
          </a:p>
        </p:txBody>
      </p:sp>
      <p:sp>
        <p:nvSpPr>
          <p:cNvPr id="1386" name="Google Shape;1386;p13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387" name="Google Shape;1387;p134"/>
          <p:cNvSpPr/>
          <p:nvPr/>
        </p:nvSpPr>
        <p:spPr>
          <a:xfrm>
            <a:off x="3048000" y="6522071"/>
            <a:ext cx="230935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http://www.gov.ph/</a:t>
            </a:r>
            <a:endParaRPr/>
          </a:p>
        </p:txBody>
      </p:sp>
      <p:pic>
        <p:nvPicPr>
          <p:cNvPr id="1388" name="Google Shape;1388;p134"/>
          <p:cNvPicPr preferRelativeResize="0"/>
          <p:nvPr/>
        </p:nvPicPr>
        <p:blipFill rotWithShape="1">
          <a:blip r:embed="rId3">
            <a:alphaModFix/>
          </a:blip>
          <a:srcRect b="0" l="0" r="0" t="0"/>
          <a:stretch/>
        </p:blipFill>
        <p:spPr>
          <a:xfrm>
            <a:off x="838200" y="1600200"/>
            <a:ext cx="7620000" cy="4965633"/>
          </a:xfrm>
          <a:prstGeom prst="rect">
            <a:avLst/>
          </a:prstGeom>
          <a:noFill/>
          <a:ln>
            <a:noFill/>
          </a:ln>
        </p:spPr>
      </p:pic>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2" name="Shape 1392"/>
        <p:cNvGrpSpPr/>
        <p:nvPr/>
      </p:nvGrpSpPr>
      <p:grpSpPr>
        <a:xfrm>
          <a:off x="0" y="0"/>
          <a:ext cx="0" cy="0"/>
          <a:chOff x="0" y="0"/>
          <a:chExt cx="0" cy="0"/>
        </a:xfrm>
      </p:grpSpPr>
      <p:sp>
        <p:nvSpPr>
          <p:cNvPr id="1393" name="Google Shape;1393;p13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commons.deped.gov.ph</a:t>
            </a:r>
            <a:endParaRPr/>
          </a:p>
        </p:txBody>
      </p:sp>
      <p:sp>
        <p:nvSpPr>
          <p:cNvPr id="1394" name="Google Shape;1394;p13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395" name="Google Shape;1395;p136"/>
          <p:cNvPicPr preferRelativeResize="0"/>
          <p:nvPr/>
        </p:nvPicPr>
        <p:blipFill rotWithShape="1">
          <a:blip r:embed="rId3">
            <a:alphaModFix/>
          </a:blip>
          <a:srcRect b="0" l="0" r="0" t="0"/>
          <a:stretch/>
        </p:blipFill>
        <p:spPr>
          <a:xfrm>
            <a:off x="266700" y="533400"/>
            <a:ext cx="8610600" cy="6807556"/>
          </a:xfrm>
          <a:prstGeom prst="rect">
            <a:avLst/>
          </a:prstGeom>
          <a:noFill/>
          <a:ln>
            <a:noFill/>
          </a:ln>
        </p:spPr>
      </p:pic>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9" name="Shape 1399"/>
        <p:cNvGrpSpPr/>
        <p:nvPr/>
      </p:nvGrpSpPr>
      <p:grpSpPr>
        <a:xfrm>
          <a:off x="0" y="0"/>
          <a:ext cx="0" cy="0"/>
          <a:chOff x="0" y="0"/>
          <a:chExt cx="0" cy="0"/>
        </a:xfrm>
      </p:grpSpPr>
      <p:sp>
        <p:nvSpPr>
          <p:cNvPr id="1400" name="Google Shape;1400;p13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u="sng">
                <a:solidFill>
                  <a:schemeClr val="hlink"/>
                </a:solidFill>
                <a:hlinkClick r:id="rId3"/>
              </a:rPr>
              <a:t>https://www.youtube.com/watch?v=M_kS5aN1ScM</a:t>
            </a:r>
            <a:endParaRPr/>
          </a:p>
        </p:txBody>
      </p:sp>
      <p:sp>
        <p:nvSpPr>
          <p:cNvPr id="1401" name="Google Shape;1401;p13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02" name="Google Shape;1402;p137"/>
          <p:cNvPicPr preferRelativeResize="0"/>
          <p:nvPr/>
        </p:nvPicPr>
        <p:blipFill rotWithShape="1">
          <a:blip r:embed="rId4">
            <a:alphaModFix/>
          </a:blip>
          <a:srcRect b="0" l="0" r="0" t="0"/>
          <a:stretch/>
        </p:blipFill>
        <p:spPr>
          <a:xfrm>
            <a:off x="0" y="266700"/>
            <a:ext cx="9144000" cy="662318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g1785ffd5670_0_7"/>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357" name="Google Shape;357;g1785ffd5670_0_7"/>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58" name="Google Shape;358;g1785ffd5670_0_7"/>
          <p:cNvPicPr preferRelativeResize="0"/>
          <p:nvPr/>
        </p:nvPicPr>
        <p:blipFill rotWithShape="1">
          <a:blip r:embed="rId3">
            <a:alphaModFix/>
          </a:blip>
          <a:srcRect b="0" l="0" r="0" t="0"/>
          <a:stretch/>
        </p:blipFill>
        <p:spPr>
          <a:xfrm>
            <a:off x="299891" y="-117175"/>
            <a:ext cx="8544218" cy="6513059"/>
          </a:xfrm>
          <a:prstGeom prst="rect">
            <a:avLst/>
          </a:prstGeom>
          <a:noFill/>
          <a:ln>
            <a:noFill/>
          </a:ln>
        </p:spPr>
      </p:pic>
      <p:pic>
        <p:nvPicPr>
          <p:cNvPr id="359" name="Google Shape;359;g1785ffd5670_0_7"/>
          <p:cNvPicPr preferRelativeResize="0"/>
          <p:nvPr/>
        </p:nvPicPr>
        <p:blipFill rotWithShape="1">
          <a:blip r:embed="rId4">
            <a:alphaModFix/>
          </a:blip>
          <a:srcRect b="0" l="0" r="0" t="0"/>
          <a:stretch/>
        </p:blipFill>
        <p:spPr>
          <a:xfrm>
            <a:off x="457200" y="5265575"/>
            <a:ext cx="7929709" cy="1646503"/>
          </a:xfrm>
          <a:prstGeom prst="rect">
            <a:avLst/>
          </a:prstGeom>
          <a:noFill/>
          <a:ln>
            <a:noFill/>
          </a:ln>
        </p:spPr>
      </p:pic>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6" name="Shape 1406"/>
        <p:cNvGrpSpPr/>
        <p:nvPr/>
      </p:nvGrpSpPr>
      <p:grpSpPr>
        <a:xfrm>
          <a:off x="0" y="0"/>
          <a:ext cx="0" cy="0"/>
          <a:chOff x="0" y="0"/>
          <a:chExt cx="0" cy="0"/>
        </a:xfrm>
      </p:grpSpPr>
      <p:sp>
        <p:nvSpPr>
          <p:cNvPr id="1407" name="Google Shape;1407;p13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phlconnect.ched.gov.ph</a:t>
            </a:r>
            <a:endParaRPr/>
          </a:p>
        </p:txBody>
      </p:sp>
      <p:sp>
        <p:nvSpPr>
          <p:cNvPr id="1408" name="Google Shape;1408;p13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09" name="Google Shape;1409;p138"/>
          <p:cNvPicPr preferRelativeResize="0"/>
          <p:nvPr/>
        </p:nvPicPr>
        <p:blipFill rotWithShape="1">
          <a:blip r:embed="rId3">
            <a:alphaModFix/>
          </a:blip>
          <a:srcRect b="0" l="0" r="0" t="0"/>
          <a:stretch/>
        </p:blipFill>
        <p:spPr>
          <a:xfrm>
            <a:off x="361950" y="564579"/>
            <a:ext cx="8229600" cy="6261385"/>
          </a:xfrm>
          <a:prstGeom prst="rect">
            <a:avLst/>
          </a:prstGeom>
          <a:noFill/>
          <a:ln>
            <a:noFill/>
          </a:ln>
        </p:spPr>
      </p:pic>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3" name="Shape 1413"/>
        <p:cNvGrpSpPr/>
        <p:nvPr/>
      </p:nvGrpSpPr>
      <p:grpSpPr>
        <a:xfrm>
          <a:off x="0" y="0"/>
          <a:ext cx="0" cy="0"/>
          <a:chOff x="0" y="0"/>
          <a:chExt cx="0" cy="0"/>
        </a:xfrm>
      </p:grpSpPr>
      <p:sp>
        <p:nvSpPr>
          <p:cNvPr id="1414" name="Google Shape;1414;p13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15" name="Google Shape;1415;p13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16" name="Google Shape;1416;p139"/>
          <p:cNvPicPr preferRelativeResize="0"/>
          <p:nvPr/>
        </p:nvPicPr>
        <p:blipFill rotWithShape="1">
          <a:blip r:embed="rId3">
            <a:alphaModFix/>
          </a:blip>
          <a:srcRect b="0" l="0" r="0" t="0"/>
          <a:stretch/>
        </p:blipFill>
        <p:spPr>
          <a:xfrm>
            <a:off x="132728" y="0"/>
            <a:ext cx="8878543" cy="6858000"/>
          </a:xfrm>
          <a:prstGeom prst="rect">
            <a:avLst/>
          </a:prstGeom>
          <a:noFill/>
          <a:ln>
            <a:noFill/>
          </a:ln>
        </p:spPr>
      </p:pic>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1" name="Shape 1421"/>
        <p:cNvGrpSpPr/>
        <p:nvPr/>
      </p:nvGrpSpPr>
      <p:grpSpPr>
        <a:xfrm>
          <a:off x="0" y="0"/>
          <a:ext cx="0" cy="0"/>
          <a:chOff x="0" y="0"/>
          <a:chExt cx="0" cy="0"/>
        </a:xfrm>
      </p:grpSpPr>
      <p:sp>
        <p:nvSpPr>
          <p:cNvPr id="1422" name="Google Shape;1422;p14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23" name="Google Shape;1423;p14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24" name="Google Shape;1424;p140"/>
          <p:cNvPicPr preferRelativeResize="0"/>
          <p:nvPr/>
        </p:nvPicPr>
        <p:blipFill rotWithShape="1">
          <a:blip r:embed="rId3">
            <a:alphaModFix/>
          </a:blip>
          <a:srcRect b="0" l="0" r="0" t="0"/>
          <a:stretch/>
        </p:blipFill>
        <p:spPr>
          <a:xfrm>
            <a:off x="0" y="125587"/>
            <a:ext cx="9144000" cy="6606826"/>
          </a:xfrm>
          <a:prstGeom prst="rect">
            <a:avLst/>
          </a:prstGeom>
          <a:noFill/>
          <a:ln>
            <a:noFill/>
          </a:ln>
        </p:spPr>
      </p:pic>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8" name="Shape 1428"/>
        <p:cNvGrpSpPr/>
        <p:nvPr/>
      </p:nvGrpSpPr>
      <p:grpSpPr>
        <a:xfrm>
          <a:off x="0" y="0"/>
          <a:ext cx="0" cy="0"/>
          <a:chOff x="0" y="0"/>
          <a:chExt cx="0" cy="0"/>
        </a:xfrm>
      </p:grpSpPr>
      <p:sp>
        <p:nvSpPr>
          <p:cNvPr id="1429" name="Google Shape;1429;p14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wfh.gov.ph</a:t>
            </a:r>
            <a:endParaRPr/>
          </a:p>
        </p:txBody>
      </p:sp>
      <p:sp>
        <p:nvSpPr>
          <p:cNvPr id="1430" name="Google Shape;1430;p14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31" name="Google Shape;1431;p141"/>
          <p:cNvPicPr preferRelativeResize="0"/>
          <p:nvPr/>
        </p:nvPicPr>
        <p:blipFill rotWithShape="1">
          <a:blip r:embed="rId3">
            <a:alphaModFix/>
          </a:blip>
          <a:srcRect b="0" l="0" r="0" t="0"/>
          <a:stretch/>
        </p:blipFill>
        <p:spPr>
          <a:xfrm>
            <a:off x="4156" y="248340"/>
            <a:ext cx="9144000" cy="6609660"/>
          </a:xfrm>
          <a:prstGeom prst="rect">
            <a:avLst/>
          </a:prstGeom>
          <a:noFill/>
          <a:ln>
            <a:noFill/>
          </a:ln>
        </p:spPr>
      </p:pic>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5" name="Shape 1435"/>
        <p:cNvGrpSpPr/>
        <p:nvPr/>
      </p:nvGrpSpPr>
      <p:grpSpPr>
        <a:xfrm>
          <a:off x="0" y="0"/>
          <a:ext cx="0" cy="0"/>
          <a:chOff x="0" y="0"/>
          <a:chExt cx="0" cy="0"/>
        </a:xfrm>
      </p:grpSpPr>
      <p:sp>
        <p:nvSpPr>
          <p:cNvPr id="1436" name="Google Shape;1436;p14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37" name="Google Shape;1437;p14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438" name="Google Shape;1438;p142"/>
          <p:cNvPicPr preferRelativeResize="0"/>
          <p:nvPr/>
        </p:nvPicPr>
        <p:blipFill rotWithShape="1">
          <a:blip r:embed="rId3">
            <a:alphaModFix/>
          </a:blip>
          <a:srcRect b="0" l="0" r="0" t="0"/>
          <a:stretch/>
        </p:blipFill>
        <p:spPr>
          <a:xfrm>
            <a:off x="0" y="-1"/>
            <a:ext cx="9144000" cy="6854701"/>
          </a:xfrm>
          <a:prstGeom prst="rect">
            <a:avLst/>
          </a:prstGeom>
          <a:noFill/>
          <a:ln>
            <a:noFill/>
          </a:ln>
        </p:spPr>
      </p:pic>
      <p:sp>
        <p:nvSpPr>
          <p:cNvPr id="1439" name="Google Shape;1439;p142"/>
          <p:cNvSpPr txBox="1"/>
          <p:nvPr/>
        </p:nvSpPr>
        <p:spPr>
          <a:xfrm>
            <a:off x="35550" y="2309675"/>
            <a:ext cx="9072900" cy="677100"/>
          </a:xfrm>
          <a:prstGeom prst="rect">
            <a:avLst/>
          </a:prstGeom>
          <a:noFill/>
          <a:ln>
            <a:noFill/>
          </a:ln>
        </p:spPr>
        <p:txBody>
          <a:bodyPr anchorCtr="0" anchor="t" bIns="91425" lIns="91425" spcFirstLastPara="1" rIns="91425" wrap="square" tIns="91425">
            <a:spAutoFit/>
          </a:bodyPr>
          <a:lstStyle/>
          <a:p>
            <a:pPr indent="-320040" lvl="0" marL="438912" rtl="0" algn="l">
              <a:spcBef>
                <a:spcPts val="0"/>
              </a:spcBef>
              <a:spcAft>
                <a:spcPts val="0"/>
              </a:spcAft>
              <a:buClr>
                <a:schemeClr val="accent1"/>
              </a:buClr>
              <a:buSzPts val="2560"/>
              <a:buFont typeface="Noto Sans Symbols"/>
              <a:buChar char="◼"/>
            </a:pPr>
            <a:r>
              <a:rPr lang="en-PH" sz="3200">
                <a:solidFill>
                  <a:srgbClr val="FF0000"/>
                </a:solidFill>
                <a:latin typeface="Trebuchet MS"/>
                <a:ea typeface="Trebuchet MS"/>
                <a:cs typeface="Trebuchet MS"/>
                <a:sym typeface="Trebuchet MS"/>
              </a:rPr>
              <a:t>“A Community eCenter in Every Municipality”</a:t>
            </a:r>
            <a:endParaRPr/>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3" name="Shape 1443"/>
        <p:cNvGrpSpPr/>
        <p:nvPr/>
      </p:nvGrpSpPr>
      <p:grpSpPr>
        <a:xfrm>
          <a:off x="0" y="0"/>
          <a:ext cx="0" cy="0"/>
          <a:chOff x="0" y="0"/>
          <a:chExt cx="0" cy="0"/>
        </a:xfrm>
      </p:grpSpPr>
      <p:sp>
        <p:nvSpPr>
          <p:cNvPr id="1444" name="Google Shape;1444;p14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445" name="Google Shape;1445;p14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The Community eCenter Program envisions </a:t>
            </a:r>
            <a:r>
              <a:rPr lang="en-PH">
                <a:solidFill>
                  <a:srgbClr val="FF0000"/>
                </a:solidFill>
              </a:rPr>
              <a:t>“A Community eCenter in Every Municipality”</a:t>
            </a:r>
            <a:endParaRPr>
              <a:solidFill>
                <a:srgbClr val="FF0000"/>
              </a:solidFill>
            </a:endParaRPr>
          </a:p>
        </p:txBody>
      </p:sp>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9" name="Shape 1449"/>
        <p:cNvGrpSpPr/>
        <p:nvPr/>
      </p:nvGrpSpPr>
      <p:grpSpPr>
        <a:xfrm>
          <a:off x="0" y="0"/>
          <a:ext cx="0" cy="0"/>
          <a:chOff x="0" y="0"/>
          <a:chExt cx="0" cy="0"/>
        </a:xfrm>
      </p:grpSpPr>
      <p:sp>
        <p:nvSpPr>
          <p:cNvPr id="1450" name="Google Shape;1450;p14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600"/>
              <a:buFont typeface="Trebuchet MS"/>
              <a:buNone/>
            </a:pPr>
            <a:r>
              <a:rPr lang="en-PH" sz="3600"/>
              <a:t>Health Research and Development Information Network (HERDIN)</a:t>
            </a:r>
            <a:endParaRPr sz="3600"/>
          </a:p>
        </p:txBody>
      </p:sp>
      <p:sp>
        <p:nvSpPr>
          <p:cNvPr id="1451" name="Google Shape;1451;p145"/>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452" name="Google Shape;1452;p145"/>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453" name="Google Shape;1453;p145"/>
          <p:cNvPicPr preferRelativeResize="0"/>
          <p:nvPr/>
        </p:nvPicPr>
        <p:blipFill rotWithShape="1">
          <a:blip r:embed="rId3">
            <a:alphaModFix/>
          </a:blip>
          <a:srcRect b="0" l="0" r="0" t="0"/>
          <a:stretch/>
        </p:blipFill>
        <p:spPr>
          <a:xfrm>
            <a:off x="0" y="1403462"/>
            <a:ext cx="9144000" cy="6110504"/>
          </a:xfrm>
          <a:prstGeom prst="rect">
            <a:avLst/>
          </a:prstGeom>
          <a:noFill/>
          <a:ln>
            <a:noFill/>
          </a:ln>
        </p:spPr>
      </p:pic>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7" name="Shape 1457"/>
        <p:cNvGrpSpPr/>
        <p:nvPr/>
      </p:nvGrpSpPr>
      <p:grpSpPr>
        <a:xfrm>
          <a:off x="0" y="0"/>
          <a:ext cx="0" cy="0"/>
          <a:chOff x="0" y="0"/>
          <a:chExt cx="0" cy="0"/>
        </a:xfrm>
      </p:grpSpPr>
      <p:sp>
        <p:nvSpPr>
          <p:cNvPr id="1458" name="Google Shape;1458;p146"/>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b="0" lang="en-PH"/>
              <a:t>The Philippine National Codex Organization (NCO)</a:t>
            </a:r>
            <a:endParaRPr/>
          </a:p>
        </p:txBody>
      </p:sp>
      <p:pic>
        <p:nvPicPr>
          <p:cNvPr id="1459" name="Google Shape;1459;p146"/>
          <p:cNvPicPr preferRelativeResize="0"/>
          <p:nvPr/>
        </p:nvPicPr>
        <p:blipFill rotWithShape="1">
          <a:blip r:embed="rId3">
            <a:alphaModFix/>
          </a:blip>
          <a:srcRect b="0" l="0" r="0" t="0"/>
          <a:stretch/>
        </p:blipFill>
        <p:spPr>
          <a:xfrm>
            <a:off x="152400" y="1447799"/>
            <a:ext cx="8755039" cy="5465841"/>
          </a:xfrm>
          <a:prstGeom prst="rect">
            <a:avLst/>
          </a:prstGeom>
          <a:noFill/>
          <a:ln>
            <a:noFill/>
          </a:ln>
        </p:spPr>
      </p:pic>
      <p:sp>
        <p:nvSpPr>
          <p:cNvPr id="1460" name="Google Shape;1460;p146"/>
          <p:cNvSpPr/>
          <p:nvPr/>
        </p:nvSpPr>
        <p:spPr>
          <a:xfrm>
            <a:off x="2590800" y="6488668"/>
            <a:ext cx="34676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http://nco.uplb.edu.ph/xmlui/</a:t>
            </a:r>
            <a:endParaRPr/>
          </a:p>
        </p:txBody>
      </p:sp>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4" name="Shape 1464"/>
        <p:cNvGrpSpPr/>
        <p:nvPr/>
      </p:nvGrpSpPr>
      <p:grpSpPr>
        <a:xfrm>
          <a:off x="0" y="0"/>
          <a:ext cx="0" cy="0"/>
          <a:chOff x="0" y="0"/>
          <a:chExt cx="0" cy="0"/>
        </a:xfrm>
      </p:grpSpPr>
      <p:sp>
        <p:nvSpPr>
          <p:cNvPr id="1465" name="Google Shape;1465;p147"/>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Indexing Databases</a:t>
            </a:r>
            <a:endParaRPr/>
          </a:p>
        </p:txBody>
      </p:sp>
      <p:sp>
        <p:nvSpPr>
          <p:cNvPr id="1466" name="Google Shape;1466;p147"/>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0" name="Shape 1470"/>
        <p:cNvGrpSpPr/>
        <p:nvPr/>
      </p:nvGrpSpPr>
      <p:grpSpPr>
        <a:xfrm>
          <a:off x="0" y="0"/>
          <a:ext cx="0" cy="0"/>
          <a:chOff x="0" y="0"/>
          <a:chExt cx="0" cy="0"/>
        </a:xfrm>
      </p:grpSpPr>
      <p:sp>
        <p:nvSpPr>
          <p:cNvPr id="1471" name="Google Shape;1471;p14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Ateneo de Manila University</a:t>
            </a:r>
            <a:endParaRPr/>
          </a:p>
        </p:txBody>
      </p:sp>
      <p:sp>
        <p:nvSpPr>
          <p:cNvPr id="1472" name="Google Shape;1472;p148"/>
          <p:cNvSpPr txBox="1"/>
          <p:nvPr>
            <p:ph idx="1" type="body"/>
          </p:nvPr>
        </p:nvSpPr>
        <p:spPr>
          <a:xfrm>
            <a:off x="457200" y="1775191"/>
            <a:ext cx="86868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Ateneo de Manila University - Rizal Library </a:t>
            </a:r>
            <a:endParaRPr/>
          </a:p>
          <a:p>
            <a:pPr indent="-274319" lvl="1" marL="731520" rtl="0" algn="l">
              <a:spcBef>
                <a:spcPts val="480"/>
              </a:spcBef>
              <a:spcAft>
                <a:spcPts val="0"/>
              </a:spcAft>
              <a:buSzPts val="2160"/>
              <a:buChar char="▪"/>
            </a:pPr>
            <a:r>
              <a:rPr lang="en-PH" sz="2400"/>
              <a:t>Photoduplication Services Section </a:t>
            </a:r>
            <a:endParaRPr/>
          </a:p>
          <a:p>
            <a:pPr indent="-228600" lvl="2" marL="996696" rtl="0" algn="l">
              <a:spcBef>
                <a:spcPts val="400"/>
              </a:spcBef>
              <a:spcAft>
                <a:spcPts val="0"/>
              </a:spcAft>
              <a:buSzPts val="2000"/>
              <a:buChar char="▪"/>
            </a:pPr>
            <a:r>
              <a:rPr lang="en-PH" sz="2000"/>
              <a:t>one of the pioneers and leading preservation and digitization center in the Philippines (Versoza, 2005).</a:t>
            </a:r>
            <a:endParaRPr/>
          </a:p>
          <a:p>
            <a:pPr indent="-228600" lvl="2" marL="996696" rtl="0" algn="l">
              <a:spcBef>
                <a:spcPts val="400"/>
              </a:spcBef>
              <a:spcAft>
                <a:spcPts val="0"/>
              </a:spcAft>
              <a:buSzPts val="2000"/>
              <a:buChar char="▪"/>
            </a:pPr>
            <a:r>
              <a:rPr lang="en-PH" sz="2000"/>
              <a:t>microfilming and digitizing Philippine newspapers and magazines</a:t>
            </a:r>
            <a:endParaRPr/>
          </a:p>
        </p:txBody>
      </p:sp>
      <p:pic>
        <p:nvPicPr>
          <p:cNvPr id="1473" name="Google Shape;1473;p148"/>
          <p:cNvPicPr preferRelativeResize="0"/>
          <p:nvPr/>
        </p:nvPicPr>
        <p:blipFill rotWithShape="1">
          <a:blip r:embed="rId3">
            <a:alphaModFix/>
          </a:blip>
          <a:srcRect b="0" l="0" r="0" t="0"/>
          <a:stretch/>
        </p:blipFill>
        <p:spPr>
          <a:xfrm>
            <a:off x="0" y="4607257"/>
            <a:ext cx="3048000" cy="2286000"/>
          </a:xfrm>
          <a:prstGeom prst="rect">
            <a:avLst/>
          </a:prstGeom>
          <a:noFill/>
          <a:ln>
            <a:noFill/>
          </a:ln>
        </p:spPr>
      </p:pic>
      <p:pic>
        <p:nvPicPr>
          <p:cNvPr id="1474" name="Google Shape;1474;p148"/>
          <p:cNvPicPr preferRelativeResize="0"/>
          <p:nvPr/>
        </p:nvPicPr>
        <p:blipFill rotWithShape="1">
          <a:blip r:embed="rId4">
            <a:alphaModFix/>
          </a:blip>
          <a:srcRect b="0" l="0" r="0" t="0"/>
          <a:stretch/>
        </p:blipFill>
        <p:spPr>
          <a:xfrm>
            <a:off x="6107752" y="4593609"/>
            <a:ext cx="3046484" cy="2284863"/>
          </a:xfrm>
          <a:prstGeom prst="rect">
            <a:avLst/>
          </a:prstGeom>
          <a:noFill/>
          <a:ln>
            <a:noFill/>
          </a:ln>
        </p:spPr>
      </p:pic>
      <p:pic>
        <p:nvPicPr>
          <p:cNvPr id="1475" name="Google Shape;1475;p148"/>
          <p:cNvPicPr preferRelativeResize="0"/>
          <p:nvPr/>
        </p:nvPicPr>
        <p:blipFill rotWithShape="1">
          <a:blip r:embed="rId5">
            <a:alphaModFix/>
          </a:blip>
          <a:srcRect b="0" l="0" r="0" t="0"/>
          <a:stretch/>
        </p:blipFill>
        <p:spPr>
          <a:xfrm>
            <a:off x="3073021" y="4607257"/>
            <a:ext cx="3028286" cy="227121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g1780498dc85_0_1312"/>
          <p:cNvSpPr txBox="1"/>
          <p:nvPr>
            <p:ph type="title"/>
          </p:nvPr>
        </p:nvSpPr>
        <p:spPr>
          <a:xfrm>
            <a:off x="749808" y="118872"/>
            <a:ext cx="8013300" cy="1636800"/>
          </a:xfrm>
          <a:prstGeom prst="rect">
            <a:avLst/>
          </a:prstGeom>
        </p:spPr>
        <p:txBody>
          <a:bodyPr anchorCtr="0" anchor="b" bIns="0" lIns="91425" spcFirstLastPara="1" rIns="91425" wrap="square" tIns="0">
            <a:normAutofit/>
          </a:bodyPr>
          <a:lstStyle/>
          <a:p>
            <a:pPr indent="0" lvl="0" marL="0" rtl="0" algn="l">
              <a:spcBef>
                <a:spcPts val="0"/>
              </a:spcBef>
              <a:spcAft>
                <a:spcPts val="0"/>
              </a:spcAft>
              <a:buNone/>
            </a:pPr>
            <a:r>
              <a:rPr lang="en-PH"/>
              <a:t>Digitization and Institutional Repository</a:t>
            </a:r>
            <a:endParaRPr/>
          </a:p>
        </p:txBody>
      </p:sp>
      <p:sp>
        <p:nvSpPr>
          <p:cNvPr id="366" name="Google Shape;366;g1780498dc85_0_1312"/>
          <p:cNvSpPr txBox="1"/>
          <p:nvPr>
            <p:ph idx="1" type="body"/>
          </p:nvPr>
        </p:nvSpPr>
        <p:spPr>
          <a:xfrm>
            <a:off x="740664" y="1828800"/>
            <a:ext cx="8022300" cy="685800"/>
          </a:xfrm>
          <a:prstGeom prst="rect">
            <a:avLst/>
          </a:prstGeom>
        </p:spPr>
        <p:txBody>
          <a:bodyPr anchorCtr="0" anchor="t" bIns="0" lIns="146300" spcFirstLastPara="1" rIns="45700" wrap="square" tIns="0">
            <a:normAutofit/>
          </a:bodyPr>
          <a:lstStyle/>
          <a:p>
            <a:pPr indent="0" lvl="0" marL="0" rtl="0" algn="l">
              <a:spcBef>
                <a:spcPts val="0"/>
              </a:spcBef>
              <a:spcAft>
                <a:spcPts val="0"/>
              </a:spcAft>
              <a:buNone/>
            </a:pPr>
            <a:r>
              <a:t/>
            </a:r>
            <a:endParaRPr/>
          </a:p>
        </p:txBody>
      </p:sp>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9" name="Shape 1479"/>
        <p:cNvGrpSpPr/>
        <p:nvPr/>
      </p:nvGrpSpPr>
      <p:grpSpPr>
        <a:xfrm>
          <a:off x="0" y="0"/>
          <a:ext cx="0" cy="0"/>
          <a:chOff x="0" y="0"/>
          <a:chExt cx="0" cy="0"/>
        </a:xfrm>
      </p:grpSpPr>
      <p:sp>
        <p:nvSpPr>
          <p:cNvPr id="1480" name="Google Shape;1480;p14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Ateneo de Manila University</a:t>
            </a:r>
            <a:endParaRPr/>
          </a:p>
        </p:txBody>
      </p:sp>
      <p:sp>
        <p:nvSpPr>
          <p:cNvPr id="1481" name="Google Shape;1481;p14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560"/>
              <a:buChar char="◼"/>
            </a:pPr>
            <a:r>
              <a:rPr lang="en-PH"/>
              <a:t>Ateneo de Manila University - Rizal Library </a:t>
            </a:r>
            <a:endParaRPr/>
          </a:p>
          <a:p>
            <a:pPr indent="-274319" lvl="1" marL="731520" rtl="0" algn="l">
              <a:spcBef>
                <a:spcPts val="480"/>
              </a:spcBef>
              <a:spcAft>
                <a:spcPts val="0"/>
              </a:spcAft>
              <a:buSzPts val="2160"/>
              <a:buChar char="▪"/>
            </a:pPr>
            <a:r>
              <a:rPr lang="en-PH" sz="2400"/>
              <a:t>digitization of four major dailies: </a:t>
            </a:r>
            <a:endParaRPr/>
          </a:p>
          <a:p>
            <a:pPr indent="-228600" lvl="2" marL="996696" rtl="0" algn="l">
              <a:spcBef>
                <a:spcPts val="400"/>
              </a:spcBef>
              <a:spcAft>
                <a:spcPts val="0"/>
              </a:spcAft>
              <a:buSzPts val="2000"/>
              <a:buChar char="▪"/>
            </a:pPr>
            <a:r>
              <a:rPr lang="en-PH" sz="2000"/>
              <a:t>Philippine Daily Inquirer</a:t>
            </a:r>
            <a:endParaRPr/>
          </a:p>
          <a:p>
            <a:pPr indent="-228600" lvl="2" marL="996696" rtl="0" algn="l">
              <a:spcBef>
                <a:spcPts val="400"/>
              </a:spcBef>
              <a:spcAft>
                <a:spcPts val="0"/>
              </a:spcAft>
              <a:buSzPts val="2000"/>
              <a:buChar char="▪"/>
            </a:pPr>
            <a:r>
              <a:rPr lang="en-PH" sz="2000"/>
              <a:t>The Philippine Star</a:t>
            </a:r>
            <a:endParaRPr/>
          </a:p>
          <a:p>
            <a:pPr indent="-228600" lvl="2" marL="996696" rtl="0" algn="l">
              <a:spcBef>
                <a:spcPts val="400"/>
              </a:spcBef>
              <a:spcAft>
                <a:spcPts val="0"/>
              </a:spcAft>
              <a:buSzPts val="2000"/>
              <a:buChar char="▪"/>
            </a:pPr>
            <a:r>
              <a:rPr lang="en-PH" sz="2000"/>
              <a:t>The Manila Times</a:t>
            </a:r>
            <a:endParaRPr/>
          </a:p>
          <a:p>
            <a:pPr indent="-228600" lvl="2" marL="996696" rtl="0" algn="l">
              <a:spcBef>
                <a:spcPts val="400"/>
              </a:spcBef>
              <a:spcAft>
                <a:spcPts val="0"/>
              </a:spcAft>
              <a:buSzPts val="2000"/>
              <a:buChar char="▪"/>
            </a:pPr>
            <a:r>
              <a:rPr lang="en-PH" sz="2000"/>
              <a:t>Malaya</a:t>
            </a:r>
            <a:endParaRPr/>
          </a:p>
          <a:p>
            <a:pPr indent="-274319" lvl="1" marL="731520" rtl="0" algn="l">
              <a:spcBef>
                <a:spcPts val="480"/>
              </a:spcBef>
              <a:spcAft>
                <a:spcPts val="0"/>
              </a:spcAft>
              <a:buSzPts val="2160"/>
              <a:buChar char="▪"/>
            </a:pPr>
            <a:r>
              <a:rPr lang="en-PH" sz="2400"/>
              <a:t>Philippine Library Material Project Foundation - financing and marketing the Project.</a:t>
            </a:r>
            <a:endParaRPr/>
          </a:p>
          <a:p>
            <a:pPr indent="-274319" lvl="1" marL="731520" rtl="0" algn="l">
              <a:spcBef>
                <a:spcPts val="480"/>
              </a:spcBef>
              <a:spcAft>
                <a:spcPts val="0"/>
              </a:spcAft>
              <a:buSzPts val="2160"/>
              <a:buChar char="▪"/>
            </a:pPr>
            <a:r>
              <a:rPr lang="en-PH" sz="2400"/>
              <a:t>The Current Newspaper Project in Digital Format is distributed in DVDs with a software for searching and an index</a:t>
            </a:r>
            <a:endParaRPr/>
          </a:p>
        </p:txBody>
      </p:sp>
      <p:sp>
        <p:nvSpPr>
          <p:cNvPr id="1482" name="Google Shape;1482;p149"/>
          <p:cNvSpPr/>
          <p:nvPr/>
        </p:nvSpPr>
        <p:spPr>
          <a:xfrm>
            <a:off x="7485063" y="6488113"/>
            <a:ext cx="1658937" cy="369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Versoza, 2005</a:t>
            </a:r>
            <a:endParaRPr/>
          </a:p>
        </p:txBody>
      </p:sp>
      <p:pic>
        <p:nvPicPr>
          <p:cNvPr id="1483" name="Google Shape;1483;p149"/>
          <p:cNvPicPr preferRelativeResize="0"/>
          <p:nvPr/>
        </p:nvPicPr>
        <p:blipFill rotWithShape="1">
          <a:blip r:embed="rId3">
            <a:alphaModFix/>
          </a:blip>
          <a:srcRect b="0" l="0" r="0" t="0"/>
          <a:stretch/>
        </p:blipFill>
        <p:spPr>
          <a:xfrm>
            <a:off x="6068326" y="2286000"/>
            <a:ext cx="3065438" cy="2299079"/>
          </a:xfrm>
          <a:prstGeom prst="rect">
            <a:avLst/>
          </a:prstGeom>
          <a:noFill/>
          <a:ln>
            <a:noFill/>
          </a:ln>
        </p:spPr>
      </p:pic>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7" name="Shape 1487"/>
        <p:cNvGrpSpPr/>
        <p:nvPr/>
      </p:nvGrpSpPr>
      <p:grpSpPr>
        <a:xfrm>
          <a:off x="0" y="0"/>
          <a:ext cx="0" cy="0"/>
          <a:chOff x="0" y="0"/>
          <a:chExt cx="0" cy="0"/>
        </a:xfrm>
      </p:grpSpPr>
      <p:sp>
        <p:nvSpPr>
          <p:cNvPr id="1488" name="Google Shape;1488;p15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600"/>
              <a:buFont typeface="Trebuchet MS"/>
              <a:buNone/>
            </a:pPr>
            <a:r>
              <a:rPr lang="en-PH" sz="3600"/>
              <a:t>Computerized Index to Philippine Periodical Articles (CIPPA)</a:t>
            </a:r>
            <a:endParaRPr sz="3600"/>
          </a:p>
        </p:txBody>
      </p:sp>
      <p:sp>
        <p:nvSpPr>
          <p:cNvPr id="1489" name="Google Shape;1489;p15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490" name="Google Shape;1490;p150"/>
          <p:cNvSpPr/>
          <p:nvPr/>
        </p:nvSpPr>
        <p:spPr>
          <a:xfrm>
            <a:off x="2743200" y="6519446"/>
            <a:ext cx="4073551"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600"/>
              <a:buFont typeface="Arial"/>
              <a:buNone/>
            </a:pPr>
            <a:r>
              <a:rPr lang="en-PH" sz="1600">
                <a:solidFill>
                  <a:schemeClr val="dk1"/>
                </a:solidFill>
                <a:latin typeface="Arial"/>
                <a:ea typeface="Arial"/>
                <a:cs typeface="Arial"/>
                <a:sym typeface="Arial"/>
              </a:rPr>
              <a:t>http://rizal.lib.admu.edu.ph/cippa/cippa.asp</a:t>
            </a:r>
            <a:endParaRPr/>
          </a:p>
        </p:txBody>
      </p:sp>
      <p:pic>
        <p:nvPicPr>
          <p:cNvPr id="1491" name="Google Shape;1491;p150"/>
          <p:cNvPicPr preferRelativeResize="0"/>
          <p:nvPr/>
        </p:nvPicPr>
        <p:blipFill rotWithShape="1">
          <a:blip r:embed="rId3">
            <a:alphaModFix/>
          </a:blip>
          <a:srcRect b="0" l="0" r="0" t="0"/>
          <a:stretch/>
        </p:blipFill>
        <p:spPr>
          <a:xfrm>
            <a:off x="457200" y="1392237"/>
            <a:ext cx="8357947" cy="5160963"/>
          </a:xfrm>
          <a:prstGeom prst="rect">
            <a:avLst/>
          </a:prstGeom>
          <a:noFill/>
          <a:ln>
            <a:noFill/>
          </a:ln>
        </p:spPr>
      </p:pic>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5" name="Shape 1495"/>
        <p:cNvGrpSpPr/>
        <p:nvPr/>
      </p:nvGrpSpPr>
      <p:grpSpPr>
        <a:xfrm>
          <a:off x="0" y="0"/>
          <a:ext cx="0" cy="0"/>
          <a:chOff x="0" y="0"/>
          <a:chExt cx="0" cy="0"/>
        </a:xfrm>
      </p:grpSpPr>
      <p:sp>
        <p:nvSpPr>
          <p:cNvPr id="1496" name="Google Shape;1496;p15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University of the Philippines</a:t>
            </a:r>
            <a:endParaRPr/>
          </a:p>
        </p:txBody>
      </p:sp>
      <p:sp>
        <p:nvSpPr>
          <p:cNvPr id="1497" name="Google Shape;1497;p15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University of the Philippines (UP) Diliman Main Library </a:t>
            </a:r>
            <a:endParaRPr/>
          </a:p>
          <a:p>
            <a:pPr indent="-320040" lvl="0" marL="438912" rtl="0" algn="l">
              <a:spcBef>
                <a:spcPts val="0"/>
              </a:spcBef>
              <a:spcAft>
                <a:spcPts val="0"/>
              </a:spcAft>
              <a:buSzPts val="2560"/>
              <a:buChar char="◼"/>
            </a:pPr>
            <a:r>
              <a:rPr lang="en-PH"/>
              <a:t>started in 2000 </a:t>
            </a:r>
            <a:endParaRPr/>
          </a:p>
          <a:p>
            <a:pPr indent="-320040" lvl="0" marL="438912" rtl="0" algn="l">
              <a:spcBef>
                <a:spcPts val="0"/>
              </a:spcBef>
              <a:spcAft>
                <a:spcPts val="0"/>
              </a:spcAft>
              <a:buSzPts val="2560"/>
              <a:buChar char="◼"/>
            </a:pPr>
            <a:r>
              <a:rPr lang="en-PH"/>
              <a:t>project on Cumulative Index to Philippine Periodicals in CD-ROM</a:t>
            </a:r>
            <a:endParaRPr/>
          </a:p>
        </p:txBody>
      </p:sp>
      <p:sp>
        <p:nvSpPr>
          <p:cNvPr id="1498" name="Google Shape;1498;p151"/>
          <p:cNvSpPr/>
          <p:nvPr/>
        </p:nvSpPr>
        <p:spPr>
          <a:xfrm>
            <a:off x="7485063" y="6488113"/>
            <a:ext cx="1658937" cy="369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Versoza, 2005</a:t>
            </a:r>
            <a:endParaRPr/>
          </a:p>
        </p:txBody>
      </p:sp>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2" name="Shape 1502"/>
        <p:cNvGrpSpPr/>
        <p:nvPr/>
      </p:nvGrpSpPr>
      <p:grpSpPr>
        <a:xfrm>
          <a:off x="0" y="0"/>
          <a:ext cx="0" cy="0"/>
          <a:chOff x="0" y="0"/>
          <a:chExt cx="0" cy="0"/>
        </a:xfrm>
      </p:grpSpPr>
      <p:sp>
        <p:nvSpPr>
          <p:cNvPr id="1503" name="Google Shape;1503;p15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04" name="Google Shape;1504;p15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05" name="Google Shape;1505;p152"/>
          <p:cNvPicPr preferRelativeResize="0"/>
          <p:nvPr/>
        </p:nvPicPr>
        <p:blipFill rotWithShape="1">
          <a:blip r:embed="rId3">
            <a:alphaModFix/>
          </a:blip>
          <a:srcRect b="0" l="0" r="0" t="0"/>
          <a:stretch/>
        </p:blipFill>
        <p:spPr>
          <a:xfrm>
            <a:off x="2875" y="13036"/>
            <a:ext cx="9144000" cy="6387764"/>
          </a:xfrm>
          <a:prstGeom prst="rect">
            <a:avLst/>
          </a:prstGeom>
          <a:noFill/>
          <a:ln>
            <a:noFill/>
          </a:ln>
        </p:spPr>
      </p:pic>
      <p:sp>
        <p:nvSpPr>
          <p:cNvPr id="1506" name="Google Shape;1506;p152"/>
          <p:cNvSpPr/>
          <p:nvPr/>
        </p:nvSpPr>
        <p:spPr>
          <a:xfrm>
            <a:off x="2438400" y="6488112"/>
            <a:ext cx="32624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66"/>
              </a:buClr>
              <a:buSzPts val="1800"/>
              <a:buFont typeface="Arial"/>
              <a:buNone/>
            </a:pPr>
            <a:r>
              <a:rPr lang="en-PH" sz="1800" u="sng">
                <a:solidFill>
                  <a:srgbClr val="000066"/>
                </a:solidFill>
                <a:latin typeface="Arial"/>
                <a:ea typeface="Arial"/>
                <a:cs typeface="Arial"/>
                <a:sym typeface="Arial"/>
                <a:hlinkClick r:id="rId4">
                  <a:extLst>
                    <a:ext uri="{A12FA001-AC4F-418D-AE19-62706E023703}">
                      <ahyp:hlinkClr val="tx"/>
                    </a:ext>
                  </a:extLst>
                </a:hlinkClick>
              </a:rPr>
              <a:t>https://ipp.mainlib.upd.edu.ph/</a:t>
            </a:r>
            <a:endParaRPr sz="1800">
              <a:solidFill>
                <a:schemeClr val="dk1"/>
              </a:solidFill>
              <a:latin typeface="Arial"/>
              <a:ea typeface="Arial"/>
              <a:cs typeface="Arial"/>
              <a:sym typeface="Arial"/>
            </a:endParaRPr>
          </a:p>
        </p:txBody>
      </p:sp>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0" name="Shape 1510"/>
        <p:cNvGrpSpPr/>
        <p:nvPr/>
      </p:nvGrpSpPr>
      <p:grpSpPr>
        <a:xfrm>
          <a:off x="0" y="0"/>
          <a:ext cx="0" cy="0"/>
          <a:chOff x="0" y="0"/>
          <a:chExt cx="0" cy="0"/>
        </a:xfrm>
      </p:grpSpPr>
      <p:sp>
        <p:nvSpPr>
          <p:cNvPr id="1511" name="Google Shape;1511;p15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Index to Philippine Newspapers</a:t>
            </a:r>
            <a:endParaRPr/>
          </a:p>
        </p:txBody>
      </p:sp>
      <p:sp>
        <p:nvSpPr>
          <p:cNvPr id="1512" name="Google Shape;1512;p15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13" name="Google Shape;1513;p153"/>
          <p:cNvPicPr preferRelativeResize="0"/>
          <p:nvPr/>
        </p:nvPicPr>
        <p:blipFill rotWithShape="1">
          <a:blip r:embed="rId3">
            <a:alphaModFix/>
          </a:blip>
          <a:srcRect b="0" l="0" r="0" t="0"/>
          <a:stretch/>
        </p:blipFill>
        <p:spPr>
          <a:xfrm>
            <a:off x="781962" y="1360488"/>
            <a:ext cx="7010161" cy="5192712"/>
          </a:xfrm>
          <a:prstGeom prst="rect">
            <a:avLst/>
          </a:prstGeom>
          <a:noFill/>
          <a:ln>
            <a:noFill/>
          </a:ln>
        </p:spPr>
      </p:pic>
      <p:sp>
        <p:nvSpPr>
          <p:cNvPr id="1514" name="Google Shape;1514;p153"/>
          <p:cNvSpPr/>
          <p:nvPr/>
        </p:nvSpPr>
        <p:spPr>
          <a:xfrm>
            <a:off x="2438400" y="6488112"/>
            <a:ext cx="319831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66"/>
              </a:buClr>
              <a:buSzPts val="1800"/>
              <a:buFont typeface="Arial"/>
              <a:buNone/>
            </a:pPr>
            <a:r>
              <a:rPr lang="en-PH" sz="1800" u="sng">
                <a:solidFill>
                  <a:srgbClr val="000066"/>
                </a:solidFill>
                <a:latin typeface="Arial"/>
                <a:ea typeface="Arial"/>
                <a:cs typeface="Arial"/>
                <a:sym typeface="Arial"/>
                <a:hlinkClick r:id="rId4">
                  <a:extLst>
                    <a:ext uri="{A12FA001-AC4F-418D-AE19-62706E023703}">
                      <ahyp:hlinkClr val="tx"/>
                    </a:ext>
                  </a:extLst>
                </a:hlinkClick>
              </a:rPr>
              <a:t>https://ipn.mainlib.upd.edu.ph</a:t>
            </a:r>
            <a:endParaRPr sz="1800">
              <a:solidFill>
                <a:schemeClr val="dk1"/>
              </a:solidFill>
              <a:latin typeface="Arial"/>
              <a:ea typeface="Arial"/>
              <a:cs typeface="Arial"/>
              <a:sym typeface="Arial"/>
            </a:endParaRPr>
          </a:p>
        </p:txBody>
      </p:sp>
      <p:pic>
        <p:nvPicPr>
          <p:cNvPr id="1515" name="Google Shape;1515;p153"/>
          <p:cNvPicPr preferRelativeResize="0"/>
          <p:nvPr/>
        </p:nvPicPr>
        <p:blipFill rotWithShape="1">
          <a:blip r:embed="rId5">
            <a:alphaModFix/>
          </a:blip>
          <a:srcRect b="0" l="0" r="0" t="0"/>
          <a:stretch/>
        </p:blipFill>
        <p:spPr>
          <a:xfrm>
            <a:off x="0" y="247805"/>
            <a:ext cx="9144000" cy="6362390"/>
          </a:xfrm>
          <a:prstGeom prst="rect">
            <a:avLst/>
          </a:prstGeom>
          <a:noFill/>
          <a:ln>
            <a:noFill/>
          </a:ln>
        </p:spPr>
      </p:pic>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9" name="Shape 1519"/>
        <p:cNvGrpSpPr/>
        <p:nvPr/>
      </p:nvGrpSpPr>
      <p:grpSpPr>
        <a:xfrm>
          <a:off x="0" y="0"/>
          <a:ext cx="0" cy="0"/>
          <a:chOff x="0" y="0"/>
          <a:chExt cx="0" cy="0"/>
        </a:xfrm>
      </p:grpSpPr>
      <p:sp>
        <p:nvSpPr>
          <p:cNvPr id="1520" name="Google Shape;1520;p15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21" name="Google Shape;1521;p15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22" name="Google Shape;1522;p154"/>
          <p:cNvPicPr preferRelativeResize="0"/>
          <p:nvPr/>
        </p:nvPicPr>
        <p:blipFill rotWithShape="1">
          <a:blip r:embed="rId3">
            <a:alphaModFix/>
          </a:blip>
          <a:srcRect b="0" l="0" r="0" t="0"/>
          <a:stretch/>
        </p:blipFill>
        <p:spPr>
          <a:xfrm>
            <a:off x="0" y="148430"/>
            <a:ext cx="9144000" cy="6561139"/>
          </a:xfrm>
          <a:prstGeom prst="rect">
            <a:avLst/>
          </a:prstGeom>
          <a:noFill/>
          <a:ln>
            <a:noFill/>
          </a:ln>
        </p:spPr>
      </p:pic>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6" name="Shape 1526"/>
        <p:cNvGrpSpPr/>
        <p:nvPr/>
      </p:nvGrpSpPr>
      <p:grpSpPr>
        <a:xfrm>
          <a:off x="0" y="0"/>
          <a:ext cx="0" cy="0"/>
          <a:chOff x="0" y="0"/>
          <a:chExt cx="0" cy="0"/>
        </a:xfrm>
      </p:grpSpPr>
      <p:pic>
        <p:nvPicPr>
          <p:cNvPr id="1527" name="Google Shape;1527;p155"/>
          <p:cNvPicPr preferRelativeResize="0"/>
          <p:nvPr/>
        </p:nvPicPr>
        <p:blipFill rotWithShape="1">
          <a:blip r:embed="rId3">
            <a:alphaModFix/>
          </a:blip>
          <a:srcRect b="0" l="0" r="0" t="0"/>
          <a:stretch/>
        </p:blipFill>
        <p:spPr>
          <a:xfrm>
            <a:off x="383800" y="533400"/>
            <a:ext cx="8536997" cy="6324599"/>
          </a:xfrm>
          <a:prstGeom prst="rect">
            <a:avLst/>
          </a:prstGeom>
          <a:noFill/>
          <a:ln>
            <a:noFill/>
          </a:ln>
        </p:spPr>
      </p:pic>
      <p:sp>
        <p:nvSpPr>
          <p:cNvPr id="1528" name="Google Shape;1528;p155"/>
          <p:cNvSpPr txBox="1"/>
          <p:nvPr>
            <p:ph type="title"/>
          </p:nvPr>
        </p:nvSpPr>
        <p:spPr>
          <a:xfrm>
            <a:off x="2971800" y="-38100"/>
            <a:ext cx="6172200" cy="533400"/>
          </a:xfrm>
          <a:prstGeom prst="rect">
            <a:avLst/>
          </a:prstGeom>
          <a:noFill/>
          <a:ln>
            <a:noFill/>
          </a:ln>
        </p:spPr>
        <p:txBody>
          <a:bodyPr anchorCtr="0" anchor="ctr" bIns="45700" lIns="91425" spcFirstLastPara="1" rIns="45700" wrap="square" tIns="45700">
            <a:normAutofit fontScale="90000"/>
          </a:bodyPr>
          <a:lstStyle/>
          <a:p>
            <a:pPr indent="0" lvl="0" marL="0" rtl="0" algn="r">
              <a:spcBef>
                <a:spcPts val="0"/>
              </a:spcBef>
              <a:spcAft>
                <a:spcPts val="0"/>
              </a:spcAft>
              <a:buClr>
                <a:schemeClr val="accent1"/>
              </a:buClr>
              <a:buSzPct val="100000"/>
              <a:buFont typeface="Trebuchet MS"/>
              <a:buNone/>
            </a:pPr>
            <a:r>
              <a:rPr lang="en-PH"/>
              <a:t>ani.seafdec.org.ph</a:t>
            </a:r>
            <a:endParaRPr/>
          </a:p>
        </p:txBody>
      </p:sp>
      <p:sp>
        <p:nvSpPr>
          <p:cNvPr id="1529" name="Google Shape;1529;p15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530" name="Google Shape;1530;p155"/>
          <p:cNvSpPr/>
          <p:nvPr/>
        </p:nvSpPr>
        <p:spPr>
          <a:xfrm>
            <a:off x="2590800" y="4800600"/>
            <a:ext cx="5029200" cy="1354217"/>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rgbClr val="FF0000"/>
              </a:buClr>
              <a:buSzPts val="2000"/>
              <a:buFont typeface="Trebuchet MS"/>
              <a:buChar char="•"/>
            </a:pPr>
            <a:r>
              <a:rPr lang="en-PH" sz="1800">
                <a:solidFill>
                  <a:srgbClr val="FF0000"/>
                </a:solidFill>
                <a:latin typeface="Trebuchet MS"/>
                <a:ea typeface="Trebuchet MS"/>
                <a:cs typeface="Trebuchet MS"/>
                <a:sym typeface="Trebuchet MS"/>
              </a:rPr>
              <a:t>     6,987 </a:t>
            </a:r>
            <a:r>
              <a:rPr lang="en-PH" sz="1800">
                <a:solidFill>
                  <a:srgbClr val="000000"/>
                </a:solidFill>
                <a:latin typeface="Trebuchet MS"/>
                <a:ea typeface="Trebuchet MS"/>
                <a:cs typeface="Trebuchet MS"/>
                <a:sym typeface="Trebuchet MS"/>
              </a:rPr>
              <a:t>items archived</a:t>
            </a:r>
            <a:endParaRPr sz="1800">
              <a:solidFill>
                <a:srgbClr val="000000"/>
              </a:solidFill>
              <a:latin typeface="Trebuchet MS"/>
              <a:ea typeface="Trebuchet MS"/>
              <a:cs typeface="Trebuchet MS"/>
              <a:sym typeface="Trebuchet MS"/>
            </a:endParaRPr>
          </a:p>
          <a:p>
            <a:pPr indent="-342900" lvl="0" marL="342900" marR="0" rtl="0" algn="l">
              <a:spcBef>
                <a:spcPts val="400"/>
              </a:spcBef>
              <a:spcAft>
                <a:spcPts val="0"/>
              </a:spcAft>
              <a:buClr>
                <a:srgbClr val="FF0000"/>
              </a:buClr>
              <a:buSzPts val="2000"/>
              <a:buFont typeface="Trebuchet MS"/>
              <a:buChar char="•"/>
            </a:pPr>
            <a:r>
              <a:rPr lang="en-PH" sz="1800">
                <a:solidFill>
                  <a:srgbClr val="FF0000"/>
                </a:solidFill>
                <a:latin typeface="Trebuchet MS"/>
                <a:ea typeface="Trebuchet MS"/>
                <a:cs typeface="Trebuchet MS"/>
                <a:sym typeface="Trebuchet MS"/>
              </a:rPr>
              <a:t>  315,913 </a:t>
            </a:r>
            <a:r>
              <a:rPr lang="en-PH" sz="1800">
                <a:solidFill>
                  <a:srgbClr val="000000"/>
                </a:solidFill>
                <a:latin typeface="Trebuchet MS"/>
                <a:ea typeface="Trebuchet MS"/>
                <a:cs typeface="Trebuchet MS"/>
                <a:sym typeface="Trebuchet MS"/>
              </a:rPr>
              <a:t>item views</a:t>
            </a:r>
            <a:endParaRPr sz="1800">
              <a:solidFill>
                <a:srgbClr val="000000"/>
              </a:solidFill>
              <a:latin typeface="Trebuchet MS"/>
              <a:ea typeface="Trebuchet MS"/>
              <a:cs typeface="Trebuchet MS"/>
              <a:sym typeface="Trebuchet MS"/>
            </a:endParaRPr>
          </a:p>
          <a:p>
            <a:pPr indent="-342900" lvl="0" marL="342900" marR="0" rtl="0" algn="l">
              <a:spcBef>
                <a:spcPts val="400"/>
              </a:spcBef>
              <a:spcAft>
                <a:spcPts val="0"/>
              </a:spcAft>
              <a:buClr>
                <a:srgbClr val="FF0000"/>
              </a:buClr>
              <a:buSzPts val="2000"/>
              <a:buFont typeface="Trebuchet MS"/>
              <a:buChar char="•"/>
            </a:pPr>
            <a:r>
              <a:rPr lang="en-PH" sz="1800">
                <a:solidFill>
                  <a:srgbClr val="FF0000"/>
                </a:solidFill>
                <a:latin typeface="Trebuchet MS"/>
                <a:ea typeface="Trebuchet MS"/>
                <a:cs typeface="Trebuchet MS"/>
                <a:sym typeface="Trebuchet MS"/>
              </a:rPr>
              <a:t>1,226,005 </a:t>
            </a:r>
            <a:r>
              <a:rPr lang="en-PH" sz="1800">
                <a:solidFill>
                  <a:srgbClr val="000000"/>
                </a:solidFill>
                <a:latin typeface="Trebuchet MS"/>
                <a:ea typeface="Trebuchet MS"/>
                <a:cs typeface="Trebuchet MS"/>
                <a:sym typeface="Trebuchet MS"/>
              </a:rPr>
              <a:t>searches performed</a:t>
            </a:r>
            <a:endParaRPr sz="1800">
              <a:solidFill>
                <a:srgbClr val="000000"/>
              </a:solidFill>
              <a:latin typeface="Trebuchet MS"/>
              <a:ea typeface="Trebuchet MS"/>
              <a:cs typeface="Trebuchet MS"/>
              <a:sym typeface="Trebuchet MS"/>
            </a:endParaRPr>
          </a:p>
          <a:p>
            <a:pPr indent="-342900" lvl="0" marL="342900" marR="0" rtl="0" algn="l">
              <a:spcBef>
                <a:spcPts val="400"/>
              </a:spcBef>
              <a:spcAft>
                <a:spcPts val="0"/>
              </a:spcAft>
              <a:buClr>
                <a:srgbClr val="FF0000"/>
              </a:buClr>
              <a:buSzPts val="2000"/>
              <a:buFont typeface="Trebuchet MS"/>
              <a:buChar char="•"/>
            </a:pPr>
            <a:r>
              <a:rPr lang="en-PH" sz="1800">
                <a:solidFill>
                  <a:srgbClr val="FF0000"/>
                </a:solidFill>
                <a:latin typeface="Trebuchet MS"/>
                <a:ea typeface="Trebuchet MS"/>
                <a:cs typeface="Trebuchet MS"/>
                <a:sym typeface="Trebuchet MS"/>
              </a:rPr>
              <a:t>      5,114 </a:t>
            </a:r>
            <a:r>
              <a:rPr lang="en-PH" sz="1800">
                <a:solidFill>
                  <a:srgbClr val="000000"/>
                </a:solidFill>
                <a:latin typeface="Trebuchet MS"/>
                <a:ea typeface="Trebuchet MS"/>
                <a:cs typeface="Trebuchet MS"/>
                <a:sym typeface="Trebuchet MS"/>
              </a:rPr>
              <a:t>visits from </a:t>
            </a:r>
            <a:r>
              <a:rPr lang="en-PH" sz="1800">
                <a:solidFill>
                  <a:srgbClr val="FF0000"/>
                </a:solidFill>
                <a:latin typeface="Trebuchet MS"/>
                <a:ea typeface="Trebuchet MS"/>
                <a:cs typeface="Trebuchet MS"/>
                <a:sym typeface="Trebuchet MS"/>
              </a:rPr>
              <a:t>3,720 </a:t>
            </a:r>
            <a:r>
              <a:rPr lang="en-PH" sz="1800">
                <a:solidFill>
                  <a:srgbClr val="000000"/>
                </a:solidFill>
                <a:latin typeface="Trebuchet MS"/>
                <a:ea typeface="Trebuchet MS"/>
                <a:cs typeface="Trebuchet MS"/>
                <a:sym typeface="Trebuchet MS"/>
              </a:rPr>
              <a:t>unique visitors</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4" name="Shape 1534"/>
        <p:cNvGrpSpPr/>
        <p:nvPr/>
      </p:nvGrpSpPr>
      <p:grpSpPr>
        <a:xfrm>
          <a:off x="0" y="0"/>
          <a:ext cx="0" cy="0"/>
          <a:chOff x="0" y="0"/>
          <a:chExt cx="0" cy="0"/>
        </a:xfrm>
      </p:grpSpPr>
      <p:sp>
        <p:nvSpPr>
          <p:cNvPr id="1535" name="Google Shape;1535;p15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Aquatic News Index (ANI)</a:t>
            </a:r>
            <a:endParaRPr/>
          </a:p>
        </p:txBody>
      </p:sp>
      <p:sp>
        <p:nvSpPr>
          <p:cNvPr id="1536" name="Google Shape;1536;p15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537" name="Google Shape;1537;p156"/>
          <p:cNvPicPr preferRelativeResize="0"/>
          <p:nvPr/>
        </p:nvPicPr>
        <p:blipFill rotWithShape="1">
          <a:blip r:embed="rId3">
            <a:alphaModFix/>
          </a:blip>
          <a:srcRect b="0" l="0" r="0" t="11574"/>
          <a:stretch/>
        </p:blipFill>
        <p:spPr>
          <a:xfrm>
            <a:off x="457200" y="1629717"/>
            <a:ext cx="8229600" cy="5260940"/>
          </a:xfrm>
          <a:prstGeom prst="rect">
            <a:avLst/>
          </a:prstGeom>
          <a:noFill/>
          <a:ln>
            <a:noFill/>
          </a:ln>
        </p:spPr>
      </p:pic>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1" name="Shape 1541"/>
        <p:cNvGrpSpPr/>
        <p:nvPr/>
      </p:nvGrpSpPr>
      <p:grpSpPr>
        <a:xfrm>
          <a:off x="0" y="0"/>
          <a:ext cx="0" cy="0"/>
          <a:chOff x="0" y="0"/>
          <a:chExt cx="0" cy="0"/>
        </a:xfrm>
      </p:grpSpPr>
      <p:sp>
        <p:nvSpPr>
          <p:cNvPr id="1542" name="Google Shape;1542;p15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400"/>
              <a:buFont typeface="Trebuchet MS"/>
              <a:buNone/>
            </a:pPr>
            <a:r>
              <a:rPr lang="en-PH" sz="2400"/>
              <a:t>Indexing Databases of selected libraries, archives, and museums in the Philippines</a:t>
            </a:r>
            <a:br>
              <a:rPr lang="en-PH" sz="2400"/>
            </a:br>
            <a:endParaRPr sz="2400"/>
          </a:p>
        </p:txBody>
      </p:sp>
      <p:graphicFrame>
        <p:nvGraphicFramePr>
          <p:cNvPr id="1543" name="Google Shape;1543;p157"/>
          <p:cNvGraphicFramePr/>
          <p:nvPr/>
        </p:nvGraphicFramePr>
        <p:xfrm>
          <a:off x="152398" y="1541022"/>
          <a:ext cx="3000000" cy="3000000"/>
        </p:xfrm>
        <a:graphic>
          <a:graphicData uri="http://schemas.openxmlformats.org/drawingml/2006/table">
            <a:tbl>
              <a:tblPr>
                <a:noFill/>
                <a:tableStyleId>{3F21437F-373D-4F42-BC37-1AC27D905172}</a:tableStyleId>
              </a:tblPr>
              <a:tblGrid>
                <a:gridCol w="1348750"/>
                <a:gridCol w="708650"/>
                <a:gridCol w="3112775"/>
                <a:gridCol w="2474775"/>
                <a:gridCol w="673325"/>
                <a:gridCol w="673325"/>
              </a:tblGrid>
              <a:tr h="552575">
                <a:tc>
                  <a:txBody>
                    <a:bodyPr/>
                    <a:lstStyle/>
                    <a:p>
                      <a:pPr indent="0" lvl="0" marL="0" marR="0" rtl="0" algn="ctr">
                        <a:lnSpc>
                          <a:spcPct val="115000"/>
                        </a:lnSpc>
                        <a:spcBef>
                          <a:spcPts val="0"/>
                        </a:spcBef>
                        <a:spcAft>
                          <a:spcPts val="0"/>
                        </a:spcAft>
                        <a:buNone/>
                      </a:pPr>
                      <a:r>
                        <a:rPr b="1" lang="en-PH" sz="1200"/>
                        <a:t>University/ Institution</a:t>
                      </a:r>
                      <a:endParaRPr b="1" sz="1200">
                        <a:latin typeface="Calibri"/>
                        <a:ea typeface="Calibri"/>
                        <a:cs typeface="Calibri"/>
                        <a:sym typeface="Calibri"/>
                      </a:endParaRPr>
                    </a:p>
                  </a:txBody>
                  <a:tcPr marT="50200" marB="50200" marR="21575" marL="21575" anchor="ctr">
                    <a:solidFill>
                      <a:srgbClr val="A5A5A5"/>
                    </a:solidFill>
                  </a:tcPr>
                </a:tc>
                <a:tc>
                  <a:txBody>
                    <a:bodyPr/>
                    <a:lstStyle/>
                    <a:p>
                      <a:pPr indent="0" lvl="0" marL="0" marR="0" rtl="0" algn="ctr">
                        <a:lnSpc>
                          <a:spcPct val="115000"/>
                        </a:lnSpc>
                        <a:spcBef>
                          <a:spcPts val="0"/>
                        </a:spcBef>
                        <a:spcAft>
                          <a:spcPts val="0"/>
                        </a:spcAft>
                        <a:buNone/>
                      </a:pPr>
                      <a:r>
                        <a:rPr b="1" lang="en-PH" sz="1200"/>
                        <a:t>Software</a:t>
                      </a:r>
                      <a:endParaRPr b="1" sz="1200">
                        <a:latin typeface="Calibri"/>
                        <a:ea typeface="Calibri"/>
                        <a:cs typeface="Calibri"/>
                        <a:sym typeface="Calibri"/>
                      </a:endParaRPr>
                    </a:p>
                  </a:txBody>
                  <a:tcPr marT="50200" marB="50200" marR="21575" marL="21575" anchor="ctr">
                    <a:solidFill>
                      <a:srgbClr val="A5A5A5"/>
                    </a:solidFill>
                  </a:tcPr>
                </a:tc>
                <a:tc>
                  <a:txBody>
                    <a:bodyPr/>
                    <a:lstStyle/>
                    <a:p>
                      <a:pPr indent="0" lvl="0" marL="0" marR="0" rtl="0" algn="ctr">
                        <a:lnSpc>
                          <a:spcPct val="115000"/>
                        </a:lnSpc>
                        <a:spcBef>
                          <a:spcPts val="0"/>
                        </a:spcBef>
                        <a:spcAft>
                          <a:spcPts val="0"/>
                        </a:spcAft>
                        <a:buNone/>
                      </a:pPr>
                      <a:r>
                        <a:rPr b="1" lang="en-PH" sz="1200"/>
                        <a:t>Indexing Data Base Name</a:t>
                      </a:r>
                      <a:endParaRPr b="1" sz="1200">
                        <a:latin typeface="Calibri"/>
                        <a:ea typeface="Calibri"/>
                        <a:cs typeface="Calibri"/>
                        <a:sym typeface="Calibri"/>
                      </a:endParaRPr>
                    </a:p>
                  </a:txBody>
                  <a:tcPr marT="50200" marB="50200" marR="21575" marL="21575" anchor="ctr">
                    <a:solidFill>
                      <a:srgbClr val="A5A5A5"/>
                    </a:solidFill>
                  </a:tcPr>
                </a:tc>
                <a:tc>
                  <a:txBody>
                    <a:bodyPr/>
                    <a:lstStyle/>
                    <a:p>
                      <a:pPr indent="0" lvl="0" marL="0" marR="0" rtl="0" algn="ctr">
                        <a:lnSpc>
                          <a:spcPct val="115000"/>
                        </a:lnSpc>
                        <a:spcBef>
                          <a:spcPts val="0"/>
                        </a:spcBef>
                        <a:spcAft>
                          <a:spcPts val="0"/>
                        </a:spcAft>
                        <a:buNone/>
                      </a:pPr>
                      <a:r>
                        <a:rPr b="1" lang="en-PH" sz="1200"/>
                        <a:t>URL</a:t>
                      </a:r>
                      <a:endParaRPr b="1" sz="1200">
                        <a:latin typeface="Calibri"/>
                        <a:ea typeface="Calibri"/>
                        <a:cs typeface="Calibri"/>
                        <a:sym typeface="Calibri"/>
                      </a:endParaRPr>
                    </a:p>
                  </a:txBody>
                  <a:tcPr marT="50200" marB="50200" marR="21575" marL="21575" anchor="ctr">
                    <a:solidFill>
                      <a:srgbClr val="A5A5A5"/>
                    </a:solidFill>
                  </a:tcPr>
                </a:tc>
                <a:tc>
                  <a:txBody>
                    <a:bodyPr/>
                    <a:lstStyle/>
                    <a:p>
                      <a:pPr indent="0" lvl="0" marL="0" marR="0" rtl="0" algn="ctr">
                        <a:lnSpc>
                          <a:spcPct val="115000"/>
                        </a:lnSpc>
                        <a:spcBef>
                          <a:spcPts val="0"/>
                        </a:spcBef>
                        <a:spcAft>
                          <a:spcPts val="0"/>
                        </a:spcAft>
                        <a:buNone/>
                      </a:pPr>
                      <a:r>
                        <a:rPr b="1" lang="en-PH" sz="1200"/>
                        <a:t>Birth Year</a:t>
                      </a:r>
                      <a:endParaRPr b="1" sz="1200">
                        <a:latin typeface="Calibri"/>
                        <a:ea typeface="Calibri"/>
                        <a:cs typeface="Calibri"/>
                        <a:sym typeface="Calibri"/>
                      </a:endParaRPr>
                    </a:p>
                  </a:txBody>
                  <a:tcPr marT="50200" marB="50200" marR="21575" marL="21575" anchor="ctr">
                    <a:solidFill>
                      <a:srgbClr val="A5A5A5"/>
                    </a:solidFill>
                  </a:tcPr>
                </a:tc>
                <a:tc>
                  <a:txBody>
                    <a:bodyPr/>
                    <a:lstStyle/>
                    <a:p>
                      <a:pPr indent="0" lvl="0" marL="0" marR="0" rtl="0" algn="ctr">
                        <a:lnSpc>
                          <a:spcPct val="115000"/>
                        </a:lnSpc>
                        <a:spcBef>
                          <a:spcPts val="0"/>
                        </a:spcBef>
                        <a:spcAft>
                          <a:spcPts val="0"/>
                        </a:spcAft>
                        <a:buNone/>
                      </a:pPr>
                      <a:r>
                        <a:rPr b="1" lang="en-PH" sz="1200"/>
                        <a:t>No. of Items</a:t>
                      </a:r>
                      <a:endParaRPr b="1" sz="1200">
                        <a:latin typeface="Calibri"/>
                        <a:ea typeface="Calibri"/>
                        <a:cs typeface="Calibri"/>
                        <a:sym typeface="Calibri"/>
                      </a:endParaRPr>
                    </a:p>
                  </a:txBody>
                  <a:tcPr marT="50200" marB="50200" marR="21575" marL="21575" anchor="ctr">
                    <a:solidFill>
                      <a:srgbClr val="A5A5A5"/>
                    </a:solidFill>
                  </a:tcPr>
                </a:tc>
              </a:tr>
              <a:tr h="573400">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UP - Diliman</a:t>
                      </a:r>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Index to Philippine Periodicals (IPP)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ipp.mainlib.upd.edu.ph</a:t>
                      </a:r>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r>
              <a:tr h="533400">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UP - Diliman</a:t>
                      </a:r>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Index to Philippine Newspapers (IPN)</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ipn.mainlib.upd.edu.ph</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r>
              <a:tr h="626450">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ADMU</a:t>
                      </a:r>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Computerized Index to Philippine Periodical Articles (CIPPA)*</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rizal.lib.admu.edu.ph/cippa/cippa.asp</a:t>
                      </a:r>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r>
              <a:tr h="626450">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DLSU</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Andrew Gonzalez Philippine Citation Index (AGPCI)</a:t>
                      </a:r>
                      <a:endParaRPr/>
                    </a:p>
                  </a:txBody>
                  <a:tcPr marT="50200" marB="50200" marR="21575" marL="21575"/>
                </a:tc>
                <a:tc>
                  <a:txBody>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42.93.69.211</a:t>
                      </a:r>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t/>
                      </a:r>
                      <a:endParaRPr sz="1400">
                        <a:solidFill>
                          <a:schemeClr val="dk1"/>
                        </a:solidFill>
                        <a:latin typeface="Trebuchet MS"/>
                        <a:ea typeface="Trebuchet MS"/>
                        <a:cs typeface="Trebuchet MS"/>
                        <a:sym typeface="Trebuchet MS"/>
                      </a:endParaRPr>
                    </a:p>
                  </a:txBody>
                  <a:tcPr marT="50200" marB="50200" marR="21575" marL="21575"/>
                </a:tc>
              </a:tr>
              <a:tr h="583875">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SEAFDEC/AQD</a:t>
                      </a:r>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DSpace</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Aquatic News Index (ANI)</a:t>
                      </a:r>
                      <a:endParaRPr/>
                    </a:p>
                  </a:txBody>
                  <a:tcPr marT="50200" marB="50200" marR="21575" marL="21575"/>
                </a:tc>
                <a:tc>
                  <a:txBody>
                    <a:bodyPr/>
                    <a:lstStyle/>
                    <a:p>
                      <a:pPr indent="0" lvl="0" marL="0" marR="0" rtl="0" algn="l">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ani.seafdec.org.ph</a:t>
                      </a:r>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2017</a:t>
                      </a:r>
                      <a:endParaRPr sz="1400">
                        <a:solidFill>
                          <a:schemeClr val="dk1"/>
                        </a:solidFill>
                        <a:latin typeface="Trebuchet MS"/>
                        <a:ea typeface="Trebuchet MS"/>
                        <a:cs typeface="Trebuchet MS"/>
                        <a:sym typeface="Trebuchet MS"/>
                      </a:endParaRPr>
                    </a:p>
                  </a:txBody>
                  <a:tcPr marT="50200" marB="50200" marR="21575" marL="21575"/>
                </a:tc>
                <a:tc>
                  <a:txBody>
                    <a:bodyPr/>
                    <a:lstStyle/>
                    <a:p>
                      <a:pPr indent="0" lvl="0" marL="0" marR="0" rtl="0" algn="ctr">
                        <a:lnSpc>
                          <a:spcPct val="115000"/>
                        </a:lnSpc>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9,108</a:t>
                      </a:r>
                      <a:endParaRPr sz="1400">
                        <a:solidFill>
                          <a:schemeClr val="dk1"/>
                        </a:solidFill>
                        <a:latin typeface="Trebuchet MS"/>
                        <a:ea typeface="Trebuchet MS"/>
                        <a:cs typeface="Trebuchet MS"/>
                        <a:sym typeface="Trebuchet MS"/>
                      </a:endParaRPr>
                    </a:p>
                  </a:txBody>
                  <a:tcPr marT="50200" marB="50200" marR="21575" marL="21575"/>
                </a:tc>
              </a:tr>
            </a:tbl>
          </a:graphicData>
        </a:graphic>
      </p:graphicFrame>
      <p:sp>
        <p:nvSpPr>
          <p:cNvPr id="1544" name="Google Shape;1544;p157"/>
          <p:cNvSpPr/>
          <p:nvPr/>
        </p:nvSpPr>
        <p:spPr>
          <a:xfrm>
            <a:off x="152398" y="5039979"/>
            <a:ext cx="142699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(*for subscription)</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8" name="Shape 1548"/>
        <p:cNvGrpSpPr/>
        <p:nvPr/>
      </p:nvGrpSpPr>
      <p:grpSpPr>
        <a:xfrm>
          <a:off x="0" y="0"/>
          <a:ext cx="0" cy="0"/>
          <a:chOff x="0" y="0"/>
          <a:chExt cx="0" cy="0"/>
        </a:xfrm>
      </p:grpSpPr>
      <p:sp>
        <p:nvSpPr>
          <p:cNvPr id="1549" name="Google Shape;1549;p158"/>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Annotated Bibliography</a:t>
            </a:r>
            <a:endParaRPr/>
          </a:p>
        </p:txBody>
      </p:sp>
      <p:sp>
        <p:nvSpPr>
          <p:cNvPr id="1550" name="Google Shape;1550;p158"/>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44"/>
          <p:cNvSpPr/>
          <p:nvPr/>
        </p:nvSpPr>
        <p:spPr>
          <a:xfrm>
            <a:off x="641350" y="3097775"/>
            <a:ext cx="1329000" cy="188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44"/>
          <p:cNvSpPr/>
          <p:nvPr/>
        </p:nvSpPr>
        <p:spPr>
          <a:xfrm>
            <a:off x="641350" y="3097775"/>
            <a:ext cx="1329000" cy="188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4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Repositories by Country (OpenDOAR) - 2018</a:t>
            </a:r>
            <a:endParaRPr/>
          </a:p>
        </p:txBody>
      </p:sp>
      <p:sp>
        <p:nvSpPr>
          <p:cNvPr id="374" name="Google Shape;374;p4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375" name="Google Shape;375;p44"/>
          <p:cNvSpPr/>
          <p:nvPr/>
        </p:nvSpPr>
        <p:spPr>
          <a:xfrm>
            <a:off x="-21772" y="6534834"/>
            <a:ext cx="8937171"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400" u="sng">
                <a:solidFill>
                  <a:schemeClr val="dk1"/>
                </a:solidFill>
                <a:latin typeface="Trebuchet MS"/>
                <a:ea typeface="Trebuchet MS"/>
                <a:cs typeface="Trebuchet MS"/>
                <a:sym typeface="Trebuchet MS"/>
                <a:hlinkClick r:id="rId3">
                  <a:extLst>
                    <a:ext uri="{A12FA001-AC4F-418D-AE19-62706E023703}">
                      <ahyp:hlinkClr val="tx"/>
                    </a:ext>
                  </a:extLst>
                </a:hlinkClick>
              </a:rPr>
              <a:t>https://v2.sherpa.ac.uk/view/repository_visualisations/1.html</a:t>
            </a:r>
            <a:endParaRPr sz="1400">
              <a:solidFill>
                <a:schemeClr val="dk1"/>
              </a:solidFill>
              <a:latin typeface="Trebuchet MS"/>
              <a:ea typeface="Trebuchet MS"/>
              <a:cs typeface="Trebuchet MS"/>
              <a:sym typeface="Trebuchet MS"/>
            </a:endParaRPr>
          </a:p>
        </p:txBody>
      </p:sp>
      <p:pic>
        <p:nvPicPr>
          <p:cNvPr id="376" name="Google Shape;376;p44"/>
          <p:cNvPicPr preferRelativeResize="0"/>
          <p:nvPr/>
        </p:nvPicPr>
        <p:blipFill rotWithShape="1">
          <a:blip r:embed="rId4">
            <a:alphaModFix/>
          </a:blip>
          <a:srcRect b="0" l="0" r="0" t="0"/>
          <a:stretch/>
        </p:blipFill>
        <p:spPr>
          <a:xfrm>
            <a:off x="0" y="1648406"/>
            <a:ext cx="9144000" cy="4667970"/>
          </a:xfrm>
          <a:prstGeom prst="rect">
            <a:avLst/>
          </a:prstGeom>
          <a:noFill/>
          <a:ln>
            <a:noFill/>
          </a:ln>
        </p:spPr>
      </p:pic>
      <p:sp>
        <p:nvSpPr>
          <p:cNvPr id="377" name="Google Shape;377;p44"/>
          <p:cNvSpPr/>
          <p:nvPr/>
        </p:nvSpPr>
        <p:spPr>
          <a:xfrm>
            <a:off x="641350" y="298587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44"/>
          <p:cNvSpPr/>
          <p:nvPr/>
        </p:nvSpPr>
        <p:spPr>
          <a:xfrm>
            <a:off x="641350" y="314802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44"/>
          <p:cNvSpPr/>
          <p:nvPr/>
        </p:nvSpPr>
        <p:spPr>
          <a:xfrm>
            <a:off x="641350" y="38243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44"/>
          <p:cNvSpPr/>
          <p:nvPr/>
        </p:nvSpPr>
        <p:spPr>
          <a:xfrm>
            <a:off x="641350" y="192882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44"/>
          <p:cNvSpPr/>
          <p:nvPr/>
        </p:nvSpPr>
        <p:spPr>
          <a:xfrm>
            <a:off x="641350" y="49502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44"/>
          <p:cNvSpPr/>
          <p:nvPr/>
        </p:nvSpPr>
        <p:spPr>
          <a:xfrm>
            <a:off x="0" y="4786100"/>
            <a:ext cx="19956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5" name="Shape 1555"/>
        <p:cNvGrpSpPr/>
        <p:nvPr/>
      </p:nvGrpSpPr>
      <p:grpSpPr>
        <a:xfrm>
          <a:off x="0" y="0"/>
          <a:ext cx="0" cy="0"/>
          <a:chOff x="0" y="0"/>
          <a:chExt cx="0" cy="0"/>
        </a:xfrm>
      </p:grpSpPr>
      <p:sp>
        <p:nvSpPr>
          <p:cNvPr id="1556" name="Google Shape;1556;p15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An Annotated Bibliography on President Manuel A. Roxas</a:t>
            </a:r>
            <a:endParaRPr/>
          </a:p>
        </p:txBody>
      </p:sp>
      <p:sp>
        <p:nvSpPr>
          <p:cNvPr id="1557" name="Google Shape;1557;p15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558" name="Google Shape;1558;p159"/>
          <p:cNvSpPr/>
          <p:nvPr/>
        </p:nvSpPr>
        <p:spPr>
          <a:xfrm>
            <a:off x="1767428" y="6488668"/>
            <a:ext cx="52578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http://repository.mainlib.upd.edu.ph/pmarf/</a:t>
            </a:r>
            <a:endParaRPr/>
          </a:p>
        </p:txBody>
      </p:sp>
      <p:pic>
        <p:nvPicPr>
          <p:cNvPr id="1559" name="Google Shape;1559;p159"/>
          <p:cNvPicPr preferRelativeResize="0"/>
          <p:nvPr/>
        </p:nvPicPr>
        <p:blipFill rotWithShape="1">
          <a:blip r:embed="rId3">
            <a:alphaModFix/>
          </a:blip>
          <a:srcRect b="0" l="0" r="0" t="0"/>
          <a:stretch/>
        </p:blipFill>
        <p:spPr>
          <a:xfrm>
            <a:off x="609600" y="1502567"/>
            <a:ext cx="7573456" cy="4989513"/>
          </a:xfrm>
          <a:prstGeom prst="rect">
            <a:avLst/>
          </a:prstGeom>
          <a:noFill/>
          <a:ln>
            <a:noFill/>
          </a:ln>
        </p:spPr>
      </p:pic>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3" name="Shape 1563"/>
        <p:cNvGrpSpPr/>
        <p:nvPr/>
      </p:nvGrpSpPr>
      <p:grpSpPr>
        <a:xfrm>
          <a:off x="0" y="0"/>
          <a:ext cx="0" cy="0"/>
          <a:chOff x="0" y="0"/>
          <a:chExt cx="0" cy="0"/>
        </a:xfrm>
      </p:grpSpPr>
      <p:sp>
        <p:nvSpPr>
          <p:cNvPr id="1564" name="Google Shape;1564;p160"/>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Discovery Services</a:t>
            </a:r>
            <a:endParaRPr/>
          </a:p>
        </p:txBody>
      </p:sp>
      <p:sp>
        <p:nvSpPr>
          <p:cNvPr id="1565" name="Google Shape;1565;p160"/>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9" name="Shape 1569"/>
        <p:cNvGrpSpPr/>
        <p:nvPr/>
      </p:nvGrpSpPr>
      <p:grpSpPr>
        <a:xfrm>
          <a:off x="0" y="0"/>
          <a:ext cx="0" cy="0"/>
          <a:chOff x="0" y="0"/>
          <a:chExt cx="0" cy="0"/>
        </a:xfrm>
      </p:grpSpPr>
      <p:sp>
        <p:nvSpPr>
          <p:cNvPr id="1570" name="Google Shape;1570;p162"/>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71" name="Google Shape;1571;p162"/>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572" name="Google Shape;1572;p162"/>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573" name="Google Shape;1573;p162"/>
          <p:cNvPicPr preferRelativeResize="0"/>
          <p:nvPr/>
        </p:nvPicPr>
        <p:blipFill rotWithShape="1">
          <a:blip r:embed="rId3">
            <a:alphaModFix/>
          </a:blip>
          <a:srcRect b="0" l="0" r="0" t="0"/>
          <a:stretch/>
        </p:blipFill>
        <p:spPr>
          <a:xfrm>
            <a:off x="9525" y="569201"/>
            <a:ext cx="9144000" cy="6298324"/>
          </a:xfrm>
          <a:prstGeom prst="rect">
            <a:avLst/>
          </a:prstGeom>
          <a:noFill/>
          <a:ln>
            <a:noFill/>
          </a:ln>
        </p:spPr>
      </p:pic>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7" name="Shape 1577"/>
        <p:cNvGrpSpPr/>
        <p:nvPr/>
      </p:nvGrpSpPr>
      <p:grpSpPr>
        <a:xfrm>
          <a:off x="0" y="0"/>
          <a:ext cx="0" cy="0"/>
          <a:chOff x="0" y="0"/>
          <a:chExt cx="0" cy="0"/>
        </a:xfrm>
      </p:grpSpPr>
      <p:sp>
        <p:nvSpPr>
          <p:cNvPr id="1578" name="Google Shape;1578;p163"/>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579" name="Google Shape;1579;p163"/>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580" name="Google Shape;1580;p163"/>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1581" name="Google Shape;1581;p163"/>
          <p:cNvPicPr preferRelativeResize="0"/>
          <p:nvPr/>
        </p:nvPicPr>
        <p:blipFill rotWithShape="1">
          <a:blip r:embed="rId3">
            <a:alphaModFix/>
          </a:blip>
          <a:srcRect b="0" l="0" r="0" t="0"/>
          <a:stretch/>
        </p:blipFill>
        <p:spPr>
          <a:xfrm>
            <a:off x="0" y="388012"/>
            <a:ext cx="9144000" cy="6469988"/>
          </a:xfrm>
          <a:prstGeom prst="rect">
            <a:avLst/>
          </a:prstGeom>
          <a:noFill/>
          <a:ln>
            <a:noFill/>
          </a:ln>
        </p:spPr>
      </p:pic>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5" name="Shape 1585"/>
        <p:cNvGrpSpPr/>
        <p:nvPr/>
      </p:nvGrpSpPr>
      <p:grpSpPr>
        <a:xfrm>
          <a:off x="0" y="0"/>
          <a:ext cx="0" cy="0"/>
          <a:chOff x="0" y="0"/>
          <a:chExt cx="0" cy="0"/>
        </a:xfrm>
      </p:grpSpPr>
      <p:sp>
        <p:nvSpPr>
          <p:cNvPr id="1586" name="Google Shape;1586;p166"/>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Library Boxes/Kiosk</a:t>
            </a:r>
            <a:endParaRPr/>
          </a:p>
        </p:txBody>
      </p:sp>
      <p:sp>
        <p:nvSpPr>
          <p:cNvPr id="1587" name="Google Shape;1587;p166"/>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2" name="Shape 1592"/>
        <p:cNvGrpSpPr/>
        <p:nvPr/>
      </p:nvGrpSpPr>
      <p:grpSpPr>
        <a:xfrm>
          <a:off x="0" y="0"/>
          <a:ext cx="0" cy="0"/>
          <a:chOff x="0" y="0"/>
          <a:chExt cx="0" cy="0"/>
        </a:xfrm>
      </p:grpSpPr>
      <p:sp>
        <p:nvSpPr>
          <p:cNvPr id="1593" name="Google Shape;1593;p16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The First Philippine Science Digital Library </a:t>
            </a:r>
            <a:endParaRPr/>
          </a:p>
        </p:txBody>
      </p:sp>
      <p:pic>
        <p:nvPicPr>
          <p:cNvPr id="1594" name="Google Shape;1594;p167"/>
          <p:cNvPicPr preferRelativeResize="0"/>
          <p:nvPr>
            <p:ph idx="1" type="body"/>
          </p:nvPr>
        </p:nvPicPr>
        <p:blipFill rotWithShape="1">
          <a:blip r:embed="rId3">
            <a:alphaModFix/>
          </a:blip>
          <a:srcRect b="0" l="0" r="0" t="0"/>
          <a:stretch/>
        </p:blipFill>
        <p:spPr>
          <a:xfrm>
            <a:off x="3657600" y="1595564"/>
            <a:ext cx="5153025" cy="5135563"/>
          </a:xfrm>
          <a:prstGeom prst="rect">
            <a:avLst/>
          </a:prstGeom>
          <a:noFill/>
          <a:ln>
            <a:noFill/>
          </a:ln>
        </p:spPr>
      </p:pic>
      <p:pic>
        <p:nvPicPr>
          <p:cNvPr id="1595" name="Google Shape;1595;p167"/>
          <p:cNvPicPr preferRelativeResize="0"/>
          <p:nvPr/>
        </p:nvPicPr>
        <p:blipFill rotWithShape="1">
          <a:blip r:embed="rId4">
            <a:alphaModFix/>
          </a:blip>
          <a:srcRect b="15556" l="11017" r="62993" t="27778"/>
          <a:stretch/>
        </p:blipFill>
        <p:spPr>
          <a:xfrm>
            <a:off x="19050" y="1523999"/>
            <a:ext cx="3105150" cy="5278755"/>
          </a:xfrm>
          <a:prstGeom prst="rect">
            <a:avLst/>
          </a:prstGeom>
          <a:noFill/>
          <a:ln>
            <a:noFill/>
          </a:ln>
        </p:spPr>
      </p:pic>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9" name="Shape 1599"/>
        <p:cNvGrpSpPr/>
        <p:nvPr/>
      </p:nvGrpSpPr>
      <p:grpSpPr>
        <a:xfrm>
          <a:off x="0" y="0"/>
          <a:ext cx="0" cy="0"/>
          <a:chOff x="0" y="0"/>
          <a:chExt cx="0" cy="0"/>
        </a:xfrm>
      </p:grpSpPr>
      <p:sp>
        <p:nvSpPr>
          <p:cNvPr id="1600" name="Google Shape;1600;p16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800"/>
              <a:buFont typeface="Trebuchet MS"/>
              <a:buNone/>
            </a:pPr>
            <a:r>
              <a:rPr lang="en-PH" sz="4800"/>
              <a:t>STARBOOKS</a:t>
            </a:r>
            <a:endParaRPr/>
          </a:p>
        </p:txBody>
      </p:sp>
      <p:sp>
        <p:nvSpPr>
          <p:cNvPr id="1601" name="Google Shape;1601;p16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457200" lvl="0" marL="457200" rtl="0" algn="l">
              <a:spcBef>
                <a:spcPts val="0"/>
              </a:spcBef>
              <a:spcAft>
                <a:spcPts val="0"/>
              </a:spcAft>
              <a:buSzPts val="2240"/>
              <a:buChar char="◼"/>
            </a:pPr>
            <a:r>
              <a:rPr lang="en-PH" sz="2800"/>
              <a:t>Special Citation</a:t>
            </a:r>
            <a:endParaRPr/>
          </a:p>
          <a:p>
            <a:pPr indent="-457200" lvl="1" marL="749808" rtl="0" algn="l">
              <a:spcBef>
                <a:spcPts val="480"/>
              </a:spcBef>
              <a:spcAft>
                <a:spcPts val="0"/>
              </a:spcAft>
              <a:buSzPts val="2160"/>
              <a:buChar char="▪"/>
            </a:pPr>
            <a:r>
              <a:rPr lang="en-PH" sz="2400"/>
              <a:t>2015  American Library Association (ALA) Presidential Citation for Innovative International Library Project</a:t>
            </a:r>
            <a:endParaRPr/>
          </a:p>
        </p:txBody>
      </p:sp>
      <p:sp>
        <p:nvSpPr>
          <p:cNvPr descr="The presentation of ALA Presidential Citations for Innovative International Library Projects at the International Relations Round Table (IRRT) International Librarians' Reception on June 29, 2015, in San Francisco. Photo: IRRT" id="1602" name="Google Shape;1602;p16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descr="The presentation of ALA Presidential Citations for Innovative International Library Projects at the International Relations Round Table (IRRT) International Librarians' Reception on June 29, 2015, in San Francisco. Photo: IRRT" id="1603" name="Google Shape;1603;p169"/>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pic>
        <p:nvPicPr>
          <p:cNvPr id="1604" name="Google Shape;1604;p169"/>
          <p:cNvPicPr preferRelativeResize="0"/>
          <p:nvPr/>
        </p:nvPicPr>
        <p:blipFill rotWithShape="1">
          <a:blip r:embed="rId3">
            <a:alphaModFix/>
          </a:blip>
          <a:srcRect b="0" l="0" r="0" t="0"/>
          <a:stretch/>
        </p:blipFill>
        <p:spPr>
          <a:xfrm>
            <a:off x="4684168" y="3566696"/>
            <a:ext cx="4429125" cy="2952750"/>
          </a:xfrm>
          <a:prstGeom prst="rect">
            <a:avLst/>
          </a:prstGeom>
          <a:noFill/>
          <a:ln>
            <a:noFill/>
          </a:ln>
        </p:spPr>
      </p:pic>
      <p:sp>
        <p:nvSpPr>
          <p:cNvPr id="1605" name="Google Shape;1605;p169"/>
          <p:cNvSpPr/>
          <p:nvPr/>
        </p:nvSpPr>
        <p:spPr>
          <a:xfrm>
            <a:off x="481271" y="6519446"/>
            <a:ext cx="866272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600">
                <a:solidFill>
                  <a:schemeClr val="dk1"/>
                </a:solidFill>
                <a:latin typeface="Trebuchet MS"/>
                <a:ea typeface="Trebuchet MS"/>
                <a:cs typeface="Trebuchet MS"/>
                <a:sym typeface="Trebuchet MS"/>
              </a:rPr>
              <a:t>http://americanlibrariesmagazine.org/2015/10/06/ala-honors-international-innovators/</a:t>
            </a:r>
            <a:endParaRPr/>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9" name="Shape 1609"/>
        <p:cNvGrpSpPr/>
        <p:nvPr/>
      </p:nvGrpSpPr>
      <p:grpSpPr>
        <a:xfrm>
          <a:off x="0" y="0"/>
          <a:ext cx="0" cy="0"/>
          <a:chOff x="0" y="0"/>
          <a:chExt cx="0" cy="0"/>
        </a:xfrm>
      </p:grpSpPr>
      <p:sp>
        <p:nvSpPr>
          <p:cNvPr id="1610" name="Google Shape;1610;p17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611" name="Google Shape;1611;p17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612" name="Google Shape;1612;p170"/>
          <p:cNvPicPr preferRelativeResize="0"/>
          <p:nvPr/>
        </p:nvPicPr>
        <p:blipFill rotWithShape="1">
          <a:blip r:embed="rId3">
            <a:alphaModFix/>
          </a:blip>
          <a:srcRect b="0" l="0" r="0" t="0"/>
          <a:stretch/>
        </p:blipFill>
        <p:spPr>
          <a:xfrm>
            <a:off x="173850" y="0"/>
            <a:ext cx="8796300" cy="6858000"/>
          </a:xfrm>
          <a:prstGeom prst="rect">
            <a:avLst/>
          </a:prstGeom>
          <a:noFill/>
          <a:ln>
            <a:noFill/>
          </a:ln>
        </p:spPr>
      </p:pic>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7" name="Shape 1617"/>
        <p:cNvGrpSpPr/>
        <p:nvPr/>
      </p:nvGrpSpPr>
      <p:grpSpPr>
        <a:xfrm>
          <a:off x="0" y="0"/>
          <a:ext cx="0" cy="0"/>
          <a:chOff x="0" y="0"/>
          <a:chExt cx="0" cy="0"/>
        </a:xfrm>
      </p:grpSpPr>
      <p:sp>
        <p:nvSpPr>
          <p:cNvPr id="1618" name="Google Shape;1618;g1780498dc85_0_1354"/>
          <p:cNvSpPr txBox="1"/>
          <p:nvPr>
            <p:ph type="title"/>
          </p:nvPr>
        </p:nvSpPr>
        <p:spPr>
          <a:xfrm>
            <a:off x="749808" y="118872"/>
            <a:ext cx="8013300" cy="1636800"/>
          </a:xfrm>
          <a:prstGeom prst="rect">
            <a:avLst/>
          </a:prstGeom>
        </p:spPr>
        <p:txBody>
          <a:bodyPr anchorCtr="0" anchor="b" bIns="0" lIns="91425" spcFirstLastPara="1" rIns="91425" wrap="square" tIns="0">
            <a:normAutofit/>
          </a:bodyPr>
          <a:lstStyle/>
          <a:p>
            <a:pPr indent="0" lvl="0" marL="0" rtl="0" algn="l">
              <a:spcBef>
                <a:spcPts val="0"/>
              </a:spcBef>
              <a:spcAft>
                <a:spcPts val="0"/>
              </a:spcAft>
              <a:buNone/>
            </a:pPr>
            <a:r>
              <a:rPr lang="en-PH"/>
              <a:t>Western Visayas</a:t>
            </a:r>
            <a:endParaRPr/>
          </a:p>
        </p:txBody>
      </p:sp>
      <p:sp>
        <p:nvSpPr>
          <p:cNvPr id="1619" name="Google Shape;1619;g1780498dc85_0_1354"/>
          <p:cNvSpPr txBox="1"/>
          <p:nvPr>
            <p:ph idx="1" type="body"/>
          </p:nvPr>
        </p:nvSpPr>
        <p:spPr>
          <a:xfrm>
            <a:off x="740664" y="1828800"/>
            <a:ext cx="8022300" cy="685800"/>
          </a:xfrm>
          <a:prstGeom prst="rect">
            <a:avLst/>
          </a:prstGeom>
        </p:spPr>
        <p:txBody>
          <a:bodyPr anchorCtr="0" anchor="t" bIns="0" lIns="146300" spcFirstLastPara="1" rIns="45700" wrap="square" tIns="0">
            <a:normAutofit/>
          </a:bodyPr>
          <a:lstStyle/>
          <a:p>
            <a:pPr indent="0" lvl="0" marL="0" rtl="0" algn="l">
              <a:spcBef>
                <a:spcPts val="0"/>
              </a:spcBef>
              <a:spcAft>
                <a:spcPts val="0"/>
              </a:spcAft>
              <a:buNone/>
            </a:pPr>
            <a:r>
              <a:t/>
            </a:r>
            <a:endParaRPr/>
          </a:p>
        </p:txBody>
      </p:sp>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3" name="Shape 1623"/>
        <p:cNvGrpSpPr/>
        <p:nvPr/>
      </p:nvGrpSpPr>
      <p:grpSpPr>
        <a:xfrm>
          <a:off x="0" y="0"/>
          <a:ext cx="0" cy="0"/>
          <a:chOff x="0" y="0"/>
          <a:chExt cx="0" cy="0"/>
        </a:xfrm>
      </p:grpSpPr>
      <p:sp>
        <p:nvSpPr>
          <p:cNvPr id="1624" name="Google Shape;1624;p18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Digitization of F. Landa Jocano Collections</a:t>
            </a:r>
            <a:endParaRPr/>
          </a:p>
        </p:txBody>
      </p:sp>
      <p:sp>
        <p:nvSpPr>
          <p:cNvPr id="1625" name="Google Shape;1625;p182"/>
          <p:cNvSpPr txBox="1"/>
          <p:nvPr>
            <p:ph idx="1" type="body"/>
          </p:nvPr>
        </p:nvSpPr>
        <p:spPr>
          <a:xfrm>
            <a:off x="457200" y="1775191"/>
            <a:ext cx="699135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F. Landa Jocano</a:t>
            </a:r>
            <a:endParaRPr/>
          </a:p>
          <a:p>
            <a:pPr indent="-274319" lvl="1" marL="731520" rtl="0" algn="l">
              <a:spcBef>
                <a:spcPts val="560"/>
              </a:spcBef>
              <a:spcAft>
                <a:spcPts val="0"/>
              </a:spcAft>
              <a:buSzPts val="2520"/>
              <a:buChar char="▪"/>
            </a:pPr>
            <a:r>
              <a:rPr lang="en-PH"/>
              <a:t>National Scientist and eminent anthropologist</a:t>
            </a:r>
            <a:endParaRPr/>
          </a:p>
          <a:p>
            <a:pPr indent="-274319" lvl="1" marL="731520" rtl="0" algn="l">
              <a:spcBef>
                <a:spcPts val="560"/>
              </a:spcBef>
              <a:spcAft>
                <a:spcPts val="0"/>
              </a:spcAft>
              <a:buSzPts val="2520"/>
              <a:buChar char="▪"/>
            </a:pPr>
            <a:r>
              <a:rPr lang="en-PH"/>
              <a:t>documented and translated the Central Visayan folk epic </a:t>
            </a:r>
            <a:r>
              <a:rPr i="1" lang="en-PH"/>
              <a:t>Hinilawod</a:t>
            </a:r>
            <a:r>
              <a:rPr lang="en-PH"/>
              <a:t>.</a:t>
            </a:r>
            <a:endParaRPr/>
          </a:p>
          <a:p>
            <a:pPr indent="-320040" lvl="0" marL="438912" rtl="0" algn="l">
              <a:spcBef>
                <a:spcPts val="0"/>
              </a:spcBef>
              <a:spcAft>
                <a:spcPts val="0"/>
              </a:spcAft>
              <a:buSzPts val="2560"/>
              <a:buChar char="◼"/>
            </a:pPr>
            <a:r>
              <a:rPr lang="en-PH"/>
              <a:t>Central Philippine University Library Collection</a:t>
            </a:r>
            <a:endParaRPr/>
          </a:p>
          <a:p>
            <a:pPr indent="-320040" lvl="0" marL="438912" rtl="0" algn="l">
              <a:spcBef>
                <a:spcPts val="0"/>
              </a:spcBef>
              <a:spcAft>
                <a:spcPts val="0"/>
              </a:spcAft>
              <a:buSzPts val="2560"/>
              <a:buChar char="◼"/>
            </a:pPr>
            <a:r>
              <a:rPr lang="en-PH"/>
              <a:t>Filipinas Heritage Library</a:t>
            </a:r>
            <a:endParaRPr/>
          </a:p>
        </p:txBody>
      </p:sp>
      <p:pic>
        <p:nvPicPr>
          <p:cNvPr descr="https://encrypted-tbn2.gstatic.com/images?q=tbn:ANd9GcTGJawecX8CEuEyCtpQphW6Z3bSXwn6K13mfQLN0_0axMevtkc7sw" id="1626" name="Google Shape;1626;p182"/>
          <p:cNvPicPr preferRelativeResize="0"/>
          <p:nvPr/>
        </p:nvPicPr>
        <p:blipFill rotWithShape="1">
          <a:blip r:embed="rId3">
            <a:alphaModFix/>
          </a:blip>
          <a:srcRect b="0" l="0" r="0" t="0"/>
          <a:stretch/>
        </p:blipFill>
        <p:spPr>
          <a:xfrm>
            <a:off x="7448550" y="1421073"/>
            <a:ext cx="1695450" cy="2705100"/>
          </a:xfrm>
          <a:prstGeom prst="rect">
            <a:avLst/>
          </a:prstGeom>
          <a:noFill/>
          <a:ln>
            <a:noFill/>
          </a:ln>
        </p:spPr>
      </p:pic>
      <p:pic>
        <p:nvPicPr>
          <p:cNvPr id="1627" name="Google Shape;1627;p182"/>
          <p:cNvPicPr preferRelativeResize="0"/>
          <p:nvPr/>
        </p:nvPicPr>
        <p:blipFill rotWithShape="1">
          <a:blip r:embed="rId4">
            <a:alphaModFix/>
          </a:blip>
          <a:srcRect b="0" l="0" r="0" t="0"/>
          <a:stretch/>
        </p:blipFill>
        <p:spPr>
          <a:xfrm>
            <a:off x="5882861" y="5029201"/>
            <a:ext cx="3251200" cy="1828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27"/>
                                        </p:tgtEl>
                                        <p:attrNameLst>
                                          <p:attrName>style.visibility</p:attrName>
                                        </p:attrNameLst>
                                      </p:cBhvr>
                                      <p:to>
                                        <p:strVal val="visible"/>
                                      </p:to>
                                    </p:set>
                                    <p:animEffect filter="fade" transition="in">
                                      <p:cBhvr>
                                        <p:cTn dur="5000"/>
                                        <p:tgtEl>
                                          <p:spTgt spid="16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g1780498dc85_0_160"/>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rgbClr val="A5A5A5"/>
              </a:buClr>
              <a:buSzPct val="100000"/>
              <a:buFont typeface="Trebuchet MS"/>
              <a:buNone/>
            </a:pPr>
            <a:r>
              <a:rPr lang="en-PH">
                <a:solidFill>
                  <a:srgbClr val="A5A5A5"/>
                </a:solidFill>
              </a:rPr>
              <a:t>Repositories by Country (OpenDOAR) - as of Oct 2022</a:t>
            </a:r>
            <a:endParaRPr/>
          </a:p>
        </p:txBody>
      </p:sp>
      <p:sp>
        <p:nvSpPr>
          <p:cNvPr id="388" name="Google Shape;388;g1780498dc85_0_160"/>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389" name="Google Shape;389;g1780498dc85_0_160"/>
          <p:cNvPicPr preferRelativeResize="0"/>
          <p:nvPr/>
        </p:nvPicPr>
        <p:blipFill rotWithShape="1">
          <a:blip r:embed="rId3">
            <a:alphaModFix/>
          </a:blip>
          <a:srcRect b="0" l="0" r="0" t="0"/>
          <a:stretch/>
        </p:blipFill>
        <p:spPr>
          <a:xfrm>
            <a:off x="23446" y="1354955"/>
            <a:ext cx="9144000" cy="5466080"/>
          </a:xfrm>
          <a:prstGeom prst="rect">
            <a:avLst/>
          </a:prstGeom>
          <a:noFill/>
          <a:ln>
            <a:noFill/>
          </a:ln>
        </p:spPr>
      </p:pic>
      <p:sp>
        <p:nvSpPr>
          <p:cNvPr id="390" name="Google Shape;390;g1780498dc85_0_160"/>
          <p:cNvSpPr/>
          <p:nvPr/>
        </p:nvSpPr>
        <p:spPr>
          <a:xfrm>
            <a:off x="4724400" y="6615654"/>
            <a:ext cx="4572000" cy="276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https://v2.sherpa.ac.uk/view/repository_visualisations/1.html</a:t>
            </a:r>
            <a:endParaRPr/>
          </a:p>
        </p:txBody>
      </p:sp>
      <p:sp>
        <p:nvSpPr>
          <p:cNvPr id="391" name="Google Shape;391;g1780498dc85_0_160"/>
          <p:cNvSpPr/>
          <p:nvPr/>
        </p:nvSpPr>
        <p:spPr>
          <a:xfrm>
            <a:off x="457200" y="23146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g1780498dc85_0_160"/>
          <p:cNvSpPr/>
          <p:nvPr/>
        </p:nvSpPr>
        <p:spPr>
          <a:xfrm>
            <a:off x="431800" y="300992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g1780498dc85_0_160"/>
          <p:cNvSpPr/>
          <p:nvPr/>
        </p:nvSpPr>
        <p:spPr>
          <a:xfrm>
            <a:off x="431800" y="42672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g1780498dc85_0_160"/>
          <p:cNvSpPr/>
          <p:nvPr/>
        </p:nvSpPr>
        <p:spPr>
          <a:xfrm>
            <a:off x="431800" y="317402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g1780498dc85_0_160"/>
          <p:cNvSpPr/>
          <p:nvPr/>
        </p:nvSpPr>
        <p:spPr>
          <a:xfrm>
            <a:off x="431800" y="512445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g1780498dc85_0_160"/>
          <p:cNvSpPr/>
          <p:nvPr/>
        </p:nvSpPr>
        <p:spPr>
          <a:xfrm>
            <a:off x="23450" y="5400675"/>
            <a:ext cx="17373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1780498dc85_0_160"/>
          <p:cNvSpPr/>
          <p:nvPr/>
        </p:nvSpPr>
        <p:spPr>
          <a:xfrm>
            <a:off x="431800" y="56769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1" name="Shape 1631"/>
        <p:cNvGrpSpPr/>
        <p:nvPr/>
      </p:nvGrpSpPr>
      <p:grpSpPr>
        <a:xfrm>
          <a:off x="0" y="0"/>
          <a:ext cx="0" cy="0"/>
          <a:chOff x="0" y="0"/>
          <a:chExt cx="0" cy="0"/>
        </a:xfrm>
      </p:grpSpPr>
      <p:sp>
        <p:nvSpPr>
          <p:cNvPr id="1632" name="Google Shape;1632;p18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1633" name="Google Shape;1633;p183"/>
          <p:cNvPicPr preferRelativeResize="0"/>
          <p:nvPr>
            <p:ph idx="1" type="body"/>
          </p:nvPr>
        </p:nvPicPr>
        <p:blipFill rotWithShape="1">
          <a:blip r:embed="rId3">
            <a:alphaModFix/>
          </a:blip>
          <a:srcRect b="17878" l="6487" r="10053" t="15992"/>
          <a:stretch/>
        </p:blipFill>
        <p:spPr>
          <a:xfrm>
            <a:off x="-7273" y="0"/>
            <a:ext cx="3969671" cy="4193836"/>
          </a:xfrm>
          <a:prstGeom prst="rect">
            <a:avLst/>
          </a:prstGeom>
          <a:noFill/>
          <a:ln>
            <a:noFill/>
          </a:ln>
        </p:spPr>
      </p:pic>
      <p:pic>
        <p:nvPicPr>
          <p:cNvPr id="1634" name="Google Shape;1634;p183"/>
          <p:cNvPicPr preferRelativeResize="0"/>
          <p:nvPr/>
        </p:nvPicPr>
        <p:blipFill rotWithShape="1">
          <a:blip r:embed="rId4">
            <a:alphaModFix/>
          </a:blip>
          <a:srcRect b="0" l="1" r="-3082" t="5881"/>
          <a:stretch/>
        </p:blipFill>
        <p:spPr>
          <a:xfrm>
            <a:off x="3969671" y="0"/>
            <a:ext cx="5341276" cy="3657600"/>
          </a:xfrm>
          <a:prstGeom prst="rect">
            <a:avLst/>
          </a:prstGeom>
          <a:noFill/>
          <a:ln>
            <a:noFill/>
          </a:ln>
        </p:spPr>
      </p:pic>
      <p:pic>
        <p:nvPicPr>
          <p:cNvPr id="1635" name="Google Shape;1635;p183"/>
          <p:cNvPicPr preferRelativeResize="0"/>
          <p:nvPr/>
        </p:nvPicPr>
        <p:blipFill rotWithShape="1">
          <a:blip r:embed="rId5">
            <a:alphaModFix/>
          </a:blip>
          <a:srcRect b="13748" l="7967" r="12031" t="2823"/>
          <a:stretch/>
        </p:blipFill>
        <p:spPr>
          <a:xfrm>
            <a:off x="0" y="2805230"/>
            <a:ext cx="5181604" cy="4052770"/>
          </a:xfrm>
          <a:prstGeom prst="rect">
            <a:avLst/>
          </a:prstGeom>
          <a:noFill/>
          <a:ln>
            <a:noFill/>
          </a:ln>
        </p:spPr>
      </p:pic>
      <p:pic>
        <p:nvPicPr>
          <p:cNvPr id="1636" name="Google Shape;1636;p183"/>
          <p:cNvPicPr preferRelativeResize="0"/>
          <p:nvPr/>
        </p:nvPicPr>
        <p:blipFill rotWithShape="1">
          <a:blip r:embed="rId6">
            <a:alphaModFix/>
          </a:blip>
          <a:srcRect b="12118" l="9744" r="7340" t="9388"/>
          <a:stretch/>
        </p:blipFill>
        <p:spPr>
          <a:xfrm>
            <a:off x="5188877" y="1903808"/>
            <a:ext cx="3955123" cy="4992291"/>
          </a:xfrm>
          <a:prstGeom prst="rect">
            <a:avLst/>
          </a:prstGeom>
          <a:noFill/>
          <a:ln>
            <a:noFill/>
          </a:ln>
        </p:spPr>
      </p:pic>
      <p:sp>
        <p:nvSpPr>
          <p:cNvPr id="1637" name="Google Shape;1637;p183"/>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lt1"/>
                </a:solidFill>
                <a:latin typeface="Trebuchet MS"/>
                <a:ea typeface="Trebuchet MS"/>
                <a:cs typeface="Trebuchet MS"/>
                <a:sym typeface="Trebuchet MS"/>
              </a:rPr>
              <a:t>Photo Credit: Central Philippine University HLL Library and Archives</a:t>
            </a:r>
            <a:endParaRPr/>
          </a:p>
        </p:txBody>
      </p:sp>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1" name="Shape 1641"/>
        <p:cNvGrpSpPr/>
        <p:nvPr/>
      </p:nvGrpSpPr>
      <p:grpSpPr>
        <a:xfrm>
          <a:off x="0" y="0"/>
          <a:ext cx="0" cy="0"/>
          <a:chOff x="0" y="0"/>
          <a:chExt cx="0" cy="0"/>
        </a:xfrm>
      </p:grpSpPr>
      <p:sp>
        <p:nvSpPr>
          <p:cNvPr id="1642" name="Google Shape;1642;p18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1643" name="Google Shape;1643;p184"/>
          <p:cNvPicPr preferRelativeResize="0"/>
          <p:nvPr>
            <p:ph idx="1" type="body"/>
          </p:nvPr>
        </p:nvPicPr>
        <p:blipFill rotWithShape="1">
          <a:blip r:embed="rId3">
            <a:alphaModFix/>
          </a:blip>
          <a:srcRect b="21667" l="0" r="0" t="0"/>
          <a:stretch/>
        </p:blipFill>
        <p:spPr>
          <a:xfrm>
            <a:off x="0" y="42607"/>
            <a:ext cx="4572000" cy="6835271"/>
          </a:xfrm>
          <a:prstGeom prst="rect">
            <a:avLst/>
          </a:prstGeom>
          <a:noFill/>
          <a:ln>
            <a:noFill/>
          </a:ln>
        </p:spPr>
      </p:pic>
      <p:pic>
        <p:nvPicPr>
          <p:cNvPr id="1644" name="Google Shape;1644;p184"/>
          <p:cNvPicPr preferRelativeResize="0"/>
          <p:nvPr/>
        </p:nvPicPr>
        <p:blipFill rotWithShape="1">
          <a:blip r:embed="rId4">
            <a:alphaModFix/>
          </a:blip>
          <a:srcRect b="34905" l="922" r="-1788" t="26801"/>
          <a:stretch/>
        </p:blipFill>
        <p:spPr>
          <a:xfrm>
            <a:off x="0" y="-5624"/>
            <a:ext cx="4635172" cy="3358424"/>
          </a:xfrm>
          <a:prstGeom prst="rect">
            <a:avLst/>
          </a:prstGeom>
          <a:noFill/>
          <a:ln>
            <a:noFill/>
          </a:ln>
        </p:spPr>
      </p:pic>
      <p:pic>
        <p:nvPicPr>
          <p:cNvPr id="1645" name="Google Shape;1645;p184"/>
          <p:cNvPicPr preferRelativeResize="0"/>
          <p:nvPr/>
        </p:nvPicPr>
        <p:blipFill rotWithShape="1">
          <a:blip r:embed="rId5">
            <a:alphaModFix/>
          </a:blip>
          <a:srcRect b="0" l="0" r="0" t="0"/>
          <a:stretch/>
        </p:blipFill>
        <p:spPr>
          <a:xfrm>
            <a:off x="4613998" y="-21496"/>
            <a:ext cx="4572001" cy="6096001"/>
          </a:xfrm>
          <a:prstGeom prst="rect">
            <a:avLst/>
          </a:prstGeom>
          <a:noFill/>
          <a:ln>
            <a:noFill/>
          </a:ln>
        </p:spPr>
      </p:pic>
      <p:sp>
        <p:nvSpPr>
          <p:cNvPr id="1646" name="Google Shape;1646;p184"/>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Central Philippine University HLL Library and Archives</a:t>
            </a:r>
            <a:endParaRPr/>
          </a:p>
        </p:txBody>
      </p:sp>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0" name="Shape 1650"/>
        <p:cNvGrpSpPr/>
        <p:nvPr/>
      </p:nvGrpSpPr>
      <p:grpSpPr>
        <a:xfrm>
          <a:off x="0" y="0"/>
          <a:ext cx="0" cy="0"/>
          <a:chOff x="0" y="0"/>
          <a:chExt cx="0" cy="0"/>
        </a:xfrm>
      </p:grpSpPr>
      <p:sp>
        <p:nvSpPr>
          <p:cNvPr id="1651" name="Google Shape;1651;p18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652" name="Google Shape;1652;p18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653" name="Google Shape;1653;p185"/>
          <p:cNvPicPr preferRelativeResize="0"/>
          <p:nvPr/>
        </p:nvPicPr>
        <p:blipFill rotWithShape="1">
          <a:blip r:embed="rId3">
            <a:alphaModFix/>
          </a:blip>
          <a:srcRect b="0" l="0" r="0" t="0"/>
          <a:stretch/>
        </p:blipFill>
        <p:spPr>
          <a:xfrm>
            <a:off x="0" y="0"/>
            <a:ext cx="9144000" cy="6858000"/>
          </a:xfrm>
          <a:prstGeom prst="rect">
            <a:avLst/>
          </a:prstGeom>
          <a:noFill/>
          <a:ln>
            <a:noFill/>
          </a:ln>
        </p:spPr>
      </p:pic>
      <p:pic>
        <p:nvPicPr>
          <p:cNvPr id="1654" name="Google Shape;1654;p185"/>
          <p:cNvPicPr preferRelativeResize="0"/>
          <p:nvPr/>
        </p:nvPicPr>
        <p:blipFill rotWithShape="1">
          <a:blip r:embed="rId4">
            <a:alphaModFix/>
          </a:blip>
          <a:srcRect b="6785" l="6478" r="11842" t="3525"/>
          <a:stretch/>
        </p:blipFill>
        <p:spPr>
          <a:xfrm>
            <a:off x="228600" y="155448"/>
            <a:ext cx="3429001" cy="5020342"/>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sp>
        <p:nvSpPr>
          <p:cNvPr id="1655" name="Google Shape;1655;p185"/>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lt1"/>
                </a:solidFill>
                <a:latin typeface="Trebuchet MS"/>
                <a:ea typeface="Trebuchet MS"/>
                <a:cs typeface="Trebuchet MS"/>
                <a:sym typeface="Trebuchet MS"/>
              </a:rPr>
              <a:t>Photo Credit: Central Philippine University HLL Library and Archives</a:t>
            </a:r>
            <a:endParaRPr/>
          </a:p>
        </p:txBody>
      </p:sp>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9" name="Shape 1659"/>
        <p:cNvGrpSpPr/>
        <p:nvPr/>
      </p:nvGrpSpPr>
      <p:grpSpPr>
        <a:xfrm>
          <a:off x="0" y="0"/>
          <a:ext cx="0" cy="0"/>
          <a:chOff x="0" y="0"/>
          <a:chExt cx="0" cy="0"/>
        </a:xfrm>
      </p:grpSpPr>
      <p:sp>
        <p:nvSpPr>
          <p:cNvPr id="1660" name="Google Shape;1660;p18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1661" name="Google Shape;1661;p186"/>
          <p:cNvPicPr preferRelativeResize="0"/>
          <p:nvPr/>
        </p:nvPicPr>
        <p:blipFill rotWithShape="1">
          <a:blip r:embed="rId3">
            <a:alphaModFix/>
          </a:blip>
          <a:srcRect b="0" l="0" r="0" t="0"/>
          <a:stretch/>
        </p:blipFill>
        <p:spPr>
          <a:xfrm>
            <a:off x="4538626" y="182880"/>
            <a:ext cx="4615495" cy="5929674"/>
          </a:xfrm>
          <a:prstGeom prst="rect">
            <a:avLst/>
          </a:prstGeom>
          <a:noFill/>
          <a:ln>
            <a:noFill/>
          </a:ln>
        </p:spPr>
      </p:pic>
      <p:pic>
        <p:nvPicPr>
          <p:cNvPr id="1662" name="Google Shape;1662;p186"/>
          <p:cNvPicPr preferRelativeResize="0"/>
          <p:nvPr/>
        </p:nvPicPr>
        <p:blipFill rotWithShape="1">
          <a:blip r:embed="rId4">
            <a:alphaModFix/>
          </a:blip>
          <a:srcRect b="0" l="0" r="0" t="0"/>
          <a:stretch/>
        </p:blipFill>
        <p:spPr>
          <a:xfrm>
            <a:off x="-10121" y="169164"/>
            <a:ext cx="4559261" cy="5929674"/>
          </a:xfrm>
          <a:prstGeom prst="rect">
            <a:avLst/>
          </a:prstGeom>
          <a:noFill/>
          <a:ln>
            <a:noFill/>
          </a:ln>
        </p:spPr>
      </p:pic>
      <p:sp>
        <p:nvSpPr>
          <p:cNvPr id="1663" name="Google Shape;1663;p18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1664" name="Google Shape;1664;p186"/>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Central Philippine University HLL Library and Archives</a:t>
            </a:r>
            <a:endParaRPr/>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8" name="Shape 1668"/>
        <p:cNvGrpSpPr/>
        <p:nvPr/>
      </p:nvGrpSpPr>
      <p:grpSpPr>
        <a:xfrm>
          <a:off x="0" y="0"/>
          <a:ext cx="0" cy="0"/>
          <a:chOff x="0" y="0"/>
          <a:chExt cx="0" cy="0"/>
        </a:xfrm>
      </p:grpSpPr>
      <p:sp>
        <p:nvSpPr>
          <p:cNvPr id="1669" name="Google Shape;1669;p19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b="0" lang="en-PH"/>
              <a:t> </a:t>
            </a:r>
            <a:r>
              <a:rPr lang="en-PH"/>
              <a:t>Magdalena Jalandoni </a:t>
            </a:r>
            <a:endParaRPr/>
          </a:p>
        </p:txBody>
      </p:sp>
      <p:sp>
        <p:nvSpPr>
          <p:cNvPr id="1670" name="Google Shape;1670;p19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0000" lnSpcReduction="20000"/>
          </a:bodyPr>
          <a:lstStyle/>
          <a:p>
            <a:pPr indent="-320040" lvl="0" marL="438912" rtl="0" algn="l">
              <a:spcBef>
                <a:spcPts val="0"/>
              </a:spcBef>
              <a:spcAft>
                <a:spcPts val="0"/>
              </a:spcAft>
              <a:buSzPct val="80000"/>
              <a:buChar char="◼"/>
            </a:pPr>
            <a:r>
              <a:rPr lang="en-PH"/>
              <a:t>“When she died on September 14, 1978 at the age of 87, she left a total of 66 volumes (with one unfinished volume) of 24 novels, long poems, dramas, historical epic, translations, meditations, short stories, her autobiography, a bibliography of her works and other literary pieces. </a:t>
            </a:r>
            <a:endParaRPr/>
          </a:p>
          <a:p>
            <a:pPr indent="-274319" lvl="1" marL="731520" rtl="0" algn="l">
              <a:spcBef>
                <a:spcPts val="392"/>
              </a:spcBef>
              <a:spcAft>
                <a:spcPts val="0"/>
              </a:spcAft>
              <a:buSzPct val="90000"/>
              <a:buChar char="▪"/>
            </a:pPr>
            <a:r>
              <a:rPr lang="en-PH"/>
              <a:t>20 novels, however, were burned inside the Archbishop’s Palace, which is a stone’s throw away from her house in Commission Civil Street, Jaro, Iloilo during World War II.</a:t>
            </a:r>
            <a:endParaRPr/>
          </a:p>
          <a:p>
            <a:pPr indent="-320040" lvl="0" marL="438912" rtl="0" algn="l">
              <a:spcBef>
                <a:spcPts val="0"/>
              </a:spcBef>
              <a:spcAft>
                <a:spcPts val="0"/>
              </a:spcAft>
              <a:buSzPct val="80000"/>
              <a:buChar char="◼"/>
            </a:pPr>
            <a:r>
              <a:rPr lang="en-PH"/>
              <a:t>Her extant works have been copyrighted and kept at the National Library, the University of the Philippines and the Syracuse and Yale Universities in the United States. </a:t>
            </a:r>
            <a:endParaRPr/>
          </a:p>
          <a:p>
            <a:pPr indent="-320040" lvl="0" marL="438912" rtl="0" algn="l">
              <a:spcBef>
                <a:spcPts val="0"/>
              </a:spcBef>
              <a:spcAft>
                <a:spcPts val="0"/>
              </a:spcAft>
              <a:buSzPct val="80000"/>
              <a:buChar char="◼"/>
            </a:pPr>
            <a:r>
              <a:rPr lang="en-PH"/>
              <a:t>Copies of her works were also donated to several universities in Iloilo City.”</a:t>
            </a:r>
            <a:endParaRPr/>
          </a:p>
          <a:p>
            <a:pPr indent="0" lvl="0" marL="118871" rtl="0" algn="l">
              <a:spcBef>
                <a:spcPts val="0"/>
              </a:spcBef>
              <a:spcAft>
                <a:spcPts val="0"/>
              </a:spcAft>
              <a:buSzPct val="80000"/>
              <a:buNone/>
            </a:pPr>
            <a:r>
              <a:t/>
            </a:r>
            <a:endParaRPr b="1"/>
          </a:p>
          <a:p>
            <a:pPr indent="-206248" lvl="0" marL="438912" rtl="0" algn="l">
              <a:spcBef>
                <a:spcPts val="0"/>
              </a:spcBef>
              <a:spcAft>
                <a:spcPts val="0"/>
              </a:spcAft>
              <a:buSzPct val="80000"/>
              <a:buNone/>
            </a:pPr>
            <a:r>
              <a:t/>
            </a:r>
            <a:endParaRPr/>
          </a:p>
        </p:txBody>
      </p:sp>
      <p:sp>
        <p:nvSpPr>
          <p:cNvPr id="1671" name="Google Shape;1671;p193"/>
          <p:cNvSpPr/>
          <p:nvPr/>
        </p:nvSpPr>
        <p:spPr>
          <a:xfrm>
            <a:off x="-9526" y="6119336"/>
            <a:ext cx="9210675" cy="738664"/>
          </a:xfrm>
          <a:prstGeom prst="rect">
            <a:avLst/>
          </a:prstGeom>
          <a:noFill/>
          <a:ln>
            <a:noFill/>
          </a:ln>
        </p:spPr>
        <p:txBody>
          <a:bodyPr anchorCtr="0" anchor="t" bIns="45700" lIns="91425" spcFirstLastPara="1" rIns="91425" wrap="square" tIns="45700">
            <a:spAutoFit/>
          </a:bodyPr>
          <a:lstStyle/>
          <a:p>
            <a:pPr indent="0" lvl="0" marL="118871" marR="0" rtl="0" algn="l">
              <a:spcBef>
                <a:spcPts val="0"/>
              </a:spcBef>
              <a:spcAft>
                <a:spcPts val="0"/>
              </a:spcAft>
              <a:buClr>
                <a:schemeClr val="dk1"/>
              </a:buClr>
              <a:buSzPts val="1400"/>
              <a:buFont typeface="Trebuchet MS"/>
              <a:buNone/>
            </a:pPr>
            <a:r>
              <a:rPr b="1" lang="en-PH" sz="1400">
                <a:solidFill>
                  <a:schemeClr val="dk1"/>
                </a:solidFill>
                <a:latin typeface="Trebuchet MS"/>
                <a:ea typeface="Trebuchet MS"/>
                <a:cs typeface="Trebuchet MS"/>
                <a:sym typeface="Trebuchet MS"/>
              </a:rPr>
              <a:t>Source: </a:t>
            </a:r>
            <a:endParaRPr sz="1400">
              <a:solidFill>
                <a:schemeClr val="dk1"/>
              </a:solidFill>
              <a:latin typeface="Trebuchet MS"/>
              <a:ea typeface="Trebuchet MS"/>
              <a:cs typeface="Trebuchet MS"/>
              <a:sym typeface="Trebuchet MS"/>
            </a:endParaRPr>
          </a:p>
          <a:p>
            <a:pPr indent="0" lvl="0" marL="118871" marR="0" rtl="0" algn="l">
              <a:spcBef>
                <a:spcPts val="0"/>
              </a:spcBef>
              <a:spcAft>
                <a:spcPts val="0"/>
              </a:spcAft>
              <a:buClr>
                <a:schemeClr val="dk1"/>
              </a:buClr>
              <a:buSzPts val="1400"/>
              <a:buFont typeface="Trebuchet MS"/>
              <a:buNone/>
            </a:pPr>
            <a:r>
              <a:rPr lang="en-PH" sz="1400">
                <a:solidFill>
                  <a:schemeClr val="dk1"/>
                </a:solidFill>
                <a:latin typeface="Trebuchet MS"/>
                <a:ea typeface="Trebuchet MS"/>
                <a:cs typeface="Trebuchet MS"/>
                <a:sym typeface="Trebuchet MS"/>
              </a:rPr>
              <a:t>Torio, Tita S. and Rosario H. Asung (2011). “Unsung, Unwritten, Unrecognized: The Women of Panay.” Unpublished A Research Report, University of the Philippine Visayas, Iloilo City. </a:t>
            </a:r>
            <a:endParaRPr/>
          </a:p>
        </p:txBody>
      </p:sp>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5" name="Shape 1675"/>
        <p:cNvGrpSpPr/>
        <p:nvPr/>
      </p:nvGrpSpPr>
      <p:grpSpPr>
        <a:xfrm>
          <a:off x="0" y="0"/>
          <a:ext cx="0" cy="0"/>
          <a:chOff x="0" y="0"/>
          <a:chExt cx="0" cy="0"/>
        </a:xfrm>
      </p:grpSpPr>
      <p:sp>
        <p:nvSpPr>
          <p:cNvPr id="1676" name="Google Shape;1676;p19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1677" name="Google Shape;1677;p194"/>
          <p:cNvPicPr preferRelativeResize="0"/>
          <p:nvPr>
            <p:ph idx="1" type="body"/>
          </p:nvPr>
        </p:nvPicPr>
        <p:blipFill rotWithShape="1">
          <a:blip r:embed="rId3">
            <a:alphaModFix/>
          </a:blip>
          <a:srcRect b="0" l="0" r="0" t="0"/>
          <a:stretch/>
        </p:blipFill>
        <p:spPr>
          <a:xfrm>
            <a:off x="4648201" y="-28575"/>
            <a:ext cx="4495800" cy="6955176"/>
          </a:xfrm>
          <a:prstGeom prst="rect">
            <a:avLst/>
          </a:prstGeom>
          <a:noFill/>
          <a:ln>
            <a:noFill/>
          </a:ln>
        </p:spPr>
      </p:pic>
      <p:pic>
        <p:nvPicPr>
          <p:cNvPr id="1678" name="Google Shape;1678;p194"/>
          <p:cNvPicPr preferRelativeResize="0"/>
          <p:nvPr/>
        </p:nvPicPr>
        <p:blipFill rotWithShape="1">
          <a:blip r:embed="rId4">
            <a:alphaModFix/>
          </a:blip>
          <a:srcRect b="0" l="0" r="0" t="0"/>
          <a:stretch/>
        </p:blipFill>
        <p:spPr>
          <a:xfrm>
            <a:off x="0" y="0"/>
            <a:ext cx="4795343" cy="6400800"/>
          </a:xfrm>
          <a:prstGeom prst="rect">
            <a:avLst/>
          </a:prstGeom>
          <a:noFill/>
          <a:ln>
            <a:noFill/>
          </a:ln>
        </p:spPr>
      </p:pic>
      <p:sp>
        <p:nvSpPr>
          <p:cNvPr id="1679" name="Google Shape;1679;p194"/>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University of San Agustin Archives and Museum</a:t>
            </a:r>
            <a:endParaRPr/>
          </a:p>
        </p:txBody>
      </p:sp>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3" name="Shape 1683"/>
        <p:cNvGrpSpPr/>
        <p:nvPr/>
      </p:nvGrpSpPr>
      <p:grpSpPr>
        <a:xfrm>
          <a:off x="0" y="0"/>
          <a:ext cx="0" cy="0"/>
          <a:chOff x="0" y="0"/>
          <a:chExt cx="0" cy="0"/>
        </a:xfrm>
      </p:grpSpPr>
      <p:sp>
        <p:nvSpPr>
          <p:cNvPr id="1684" name="Google Shape;1684;p19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685" name="Google Shape;1685;p19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686" name="Google Shape;1686;p195"/>
          <p:cNvPicPr preferRelativeResize="0"/>
          <p:nvPr/>
        </p:nvPicPr>
        <p:blipFill rotWithShape="1">
          <a:blip r:embed="rId3">
            <a:alphaModFix/>
          </a:blip>
          <a:srcRect b="0" l="0" r="0" t="0"/>
          <a:stretch/>
        </p:blipFill>
        <p:spPr>
          <a:xfrm>
            <a:off x="0" y="-28575"/>
            <a:ext cx="4487047" cy="6858000"/>
          </a:xfrm>
          <a:prstGeom prst="rect">
            <a:avLst/>
          </a:prstGeom>
          <a:noFill/>
          <a:ln>
            <a:noFill/>
          </a:ln>
        </p:spPr>
      </p:pic>
      <p:sp>
        <p:nvSpPr>
          <p:cNvPr id="1687" name="Google Shape;1687;p195"/>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University of San Agustin Archives and Museum</a:t>
            </a:r>
            <a:endParaRPr/>
          </a:p>
        </p:txBody>
      </p:sp>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1" name="Shape 1691"/>
        <p:cNvGrpSpPr/>
        <p:nvPr/>
      </p:nvGrpSpPr>
      <p:grpSpPr>
        <a:xfrm>
          <a:off x="0" y="0"/>
          <a:ext cx="0" cy="0"/>
          <a:chOff x="0" y="0"/>
          <a:chExt cx="0" cy="0"/>
        </a:xfrm>
      </p:grpSpPr>
      <p:sp>
        <p:nvSpPr>
          <p:cNvPr id="1692" name="Google Shape;1692;p19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693" name="Google Shape;1693;p19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694" name="Google Shape;1694;p196"/>
          <p:cNvPicPr preferRelativeResize="0"/>
          <p:nvPr/>
        </p:nvPicPr>
        <p:blipFill rotWithShape="1">
          <a:blip r:embed="rId3">
            <a:alphaModFix/>
          </a:blip>
          <a:srcRect b="0" l="0" r="0" t="0"/>
          <a:stretch/>
        </p:blipFill>
        <p:spPr>
          <a:xfrm>
            <a:off x="0" y="-9525"/>
            <a:ext cx="5400769" cy="6858000"/>
          </a:xfrm>
          <a:prstGeom prst="rect">
            <a:avLst/>
          </a:prstGeom>
          <a:noFill/>
          <a:ln>
            <a:noFill/>
          </a:ln>
        </p:spPr>
      </p:pic>
      <p:sp>
        <p:nvSpPr>
          <p:cNvPr id="1695" name="Google Shape;1695;p196"/>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University of San Agustin Archives and Museum</a:t>
            </a:r>
            <a:endParaRPr/>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0" name="Shape 1700"/>
        <p:cNvGrpSpPr/>
        <p:nvPr/>
      </p:nvGrpSpPr>
      <p:grpSpPr>
        <a:xfrm>
          <a:off x="0" y="0"/>
          <a:ext cx="0" cy="0"/>
          <a:chOff x="0" y="0"/>
          <a:chExt cx="0" cy="0"/>
        </a:xfrm>
      </p:grpSpPr>
      <p:sp>
        <p:nvSpPr>
          <p:cNvPr id="1701" name="Google Shape;1701;p19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02" name="Google Shape;1702;p19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03" name="Google Shape;1703;p197"/>
          <p:cNvPicPr preferRelativeResize="0"/>
          <p:nvPr/>
        </p:nvPicPr>
        <p:blipFill rotWithShape="1">
          <a:blip r:embed="rId3">
            <a:alphaModFix/>
          </a:blip>
          <a:srcRect b="0" l="0" r="0" t="0"/>
          <a:stretch/>
        </p:blipFill>
        <p:spPr>
          <a:xfrm>
            <a:off x="0" y="810387"/>
            <a:ext cx="9144000" cy="5765519"/>
          </a:xfrm>
          <a:prstGeom prst="rect">
            <a:avLst/>
          </a:prstGeom>
          <a:noFill/>
          <a:ln>
            <a:noFill/>
          </a:ln>
        </p:spPr>
      </p:pic>
      <p:sp>
        <p:nvSpPr>
          <p:cNvPr id="1704" name="Google Shape;1704;p197"/>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University of San Agustin Archives and Museum</a:t>
            </a:r>
            <a:endParaRPr/>
          </a:p>
        </p:txBody>
      </p:sp>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8" name="Shape 1708"/>
        <p:cNvGrpSpPr/>
        <p:nvPr/>
      </p:nvGrpSpPr>
      <p:grpSpPr>
        <a:xfrm>
          <a:off x="0" y="0"/>
          <a:ext cx="0" cy="0"/>
          <a:chOff x="0" y="0"/>
          <a:chExt cx="0" cy="0"/>
        </a:xfrm>
      </p:grpSpPr>
      <p:sp>
        <p:nvSpPr>
          <p:cNvPr id="1709" name="Google Shape;1709;p19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10" name="Google Shape;1710;p19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11" name="Google Shape;1711;p198"/>
          <p:cNvPicPr preferRelativeResize="0"/>
          <p:nvPr/>
        </p:nvPicPr>
        <p:blipFill rotWithShape="1">
          <a:blip r:embed="rId3">
            <a:alphaModFix/>
          </a:blip>
          <a:srcRect b="0" l="30833" r="31667" t="0"/>
          <a:stretch/>
        </p:blipFill>
        <p:spPr>
          <a:xfrm>
            <a:off x="0" y="19049"/>
            <a:ext cx="4572000" cy="6803971"/>
          </a:xfrm>
          <a:prstGeom prst="rect">
            <a:avLst/>
          </a:prstGeom>
          <a:noFill/>
          <a:ln>
            <a:noFill/>
          </a:ln>
        </p:spPr>
      </p:pic>
      <p:pic>
        <p:nvPicPr>
          <p:cNvPr id="1712" name="Google Shape;1712;p198"/>
          <p:cNvPicPr preferRelativeResize="0"/>
          <p:nvPr/>
        </p:nvPicPr>
        <p:blipFill rotWithShape="1">
          <a:blip r:embed="rId4">
            <a:alphaModFix/>
          </a:blip>
          <a:srcRect b="0" l="0" r="0" t="0"/>
          <a:stretch/>
        </p:blipFill>
        <p:spPr>
          <a:xfrm>
            <a:off x="4333374" y="-155448"/>
            <a:ext cx="4801101" cy="7013448"/>
          </a:xfrm>
          <a:prstGeom prst="rect">
            <a:avLst/>
          </a:prstGeom>
          <a:noFill/>
          <a:ln>
            <a:noFill/>
          </a:ln>
        </p:spPr>
      </p:pic>
      <p:sp>
        <p:nvSpPr>
          <p:cNvPr id="1713" name="Google Shape;1713;p198"/>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PH" sz="1050">
                <a:solidFill>
                  <a:schemeClr val="dk1"/>
                </a:solidFill>
                <a:latin typeface="Trebuchet MS"/>
                <a:ea typeface="Trebuchet MS"/>
                <a:cs typeface="Trebuchet MS"/>
                <a:sym typeface="Trebuchet MS"/>
              </a:rPr>
              <a:t>Photo Credit: University of San Agustin Archives and Museum</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4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Software Platforms </a:t>
            </a:r>
            <a:br>
              <a:rPr lang="en-PH"/>
            </a:br>
            <a:r>
              <a:rPr lang="en-PH"/>
              <a:t>(</a:t>
            </a:r>
            <a:r>
              <a:rPr b="0" lang="en-PH"/>
              <a:t>OpenDOAR) - World - 2018c</a:t>
            </a:r>
            <a:endParaRPr/>
          </a:p>
        </p:txBody>
      </p:sp>
      <p:sp>
        <p:nvSpPr>
          <p:cNvPr id="403" name="Google Shape;403;p4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04" name="Google Shape;404;p45"/>
          <p:cNvPicPr preferRelativeResize="0"/>
          <p:nvPr/>
        </p:nvPicPr>
        <p:blipFill rotWithShape="1">
          <a:blip r:embed="rId3">
            <a:alphaModFix/>
          </a:blip>
          <a:srcRect b="0" l="0" r="0" t="0"/>
          <a:stretch/>
        </p:blipFill>
        <p:spPr>
          <a:xfrm>
            <a:off x="-21771" y="1524000"/>
            <a:ext cx="9144000" cy="5534938"/>
          </a:xfrm>
          <a:prstGeom prst="rect">
            <a:avLst/>
          </a:prstGeom>
          <a:noFill/>
          <a:ln>
            <a:noFill/>
          </a:ln>
        </p:spPr>
      </p:pic>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8" name="Shape 1718"/>
        <p:cNvGrpSpPr/>
        <p:nvPr/>
      </p:nvGrpSpPr>
      <p:grpSpPr>
        <a:xfrm>
          <a:off x="0" y="0"/>
          <a:ext cx="0" cy="0"/>
          <a:chOff x="0" y="0"/>
          <a:chExt cx="0" cy="0"/>
        </a:xfrm>
      </p:grpSpPr>
      <p:sp>
        <p:nvSpPr>
          <p:cNvPr id="1719" name="Google Shape;1719;g1780498dc85_0_871"/>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SEAFDEC Secretariat and Department repositories</a:t>
            </a:r>
            <a:endParaRPr/>
          </a:p>
        </p:txBody>
      </p:sp>
      <p:sp>
        <p:nvSpPr>
          <p:cNvPr id="1720" name="Google Shape;1720;g1780498dc85_0_871"/>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5" name="Shape 1725"/>
        <p:cNvGrpSpPr/>
        <p:nvPr/>
      </p:nvGrpSpPr>
      <p:grpSpPr>
        <a:xfrm>
          <a:off x="0" y="0"/>
          <a:ext cx="0" cy="0"/>
          <a:chOff x="0" y="0"/>
          <a:chExt cx="0" cy="0"/>
        </a:xfrm>
      </p:grpSpPr>
      <p:pic>
        <p:nvPicPr>
          <p:cNvPr id="1726" name="Google Shape;1726;g1780498dc85_0_877"/>
          <p:cNvPicPr preferRelativeResize="0"/>
          <p:nvPr/>
        </p:nvPicPr>
        <p:blipFill rotWithShape="1">
          <a:blip r:embed="rId3">
            <a:alphaModFix/>
          </a:blip>
          <a:srcRect b="0" l="0" r="0" t="0"/>
          <a:stretch/>
        </p:blipFill>
        <p:spPr>
          <a:xfrm>
            <a:off x="1220226" y="9378"/>
            <a:ext cx="7934325" cy="4838700"/>
          </a:xfrm>
          <a:prstGeom prst="rect">
            <a:avLst/>
          </a:prstGeom>
          <a:noFill/>
          <a:ln>
            <a:noFill/>
          </a:ln>
        </p:spPr>
      </p:pic>
      <p:pic>
        <p:nvPicPr>
          <p:cNvPr id="1727" name="Google Shape;1727;g1780498dc85_0_877"/>
          <p:cNvPicPr preferRelativeResize="0"/>
          <p:nvPr/>
        </p:nvPicPr>
        <p:blipFill rotWithShape="1">
          <a:blip r:embed="rId4">
            <a:alphaModFix/>
          </a:blip>
          <a:srcRect b="0" l="0" r="0" t="0"/>
          <a:stretch/>
        </p:blipFill>
        <p:spPr>
          <a:xfrm>
            <a:off x="2284082" y="4991100"/>
            <a:ext cx="4575835" cy="1714500"/>
          </a:xfrm>
          <a:prstGeom prst="rect">
            <a:avLst/>
          </a:prstGeom>
          <a:noFill/>
          <a:ln>
            <a:noFill/>
          </a:ln>
        </p:spPr>
      </p:pic>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2" name="Shape 1732"/>
        <p:cNvGrpSpPr/>
        <p:nvPr/>
      </p:nvGrpSpPr>
      <p:grpSpPr>
        <a:xfrm>
          <a:off x="0" y="0"/>
          <a:ext cx="0" cy="0"/>
          <a:chOff x="0" y="0"/>
          <a:chExt cx="0" cy="0"/>
        </a:xfrm>
      </p:grpSpPr>
      <p:sp>
        <p:nvSpPr>
          <p:cNvPr id="1733" name="Google Shape;1733;g1780498dc85_0_88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34" name="Google Shape;1734;g1780498dc85_0_88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35" name="Google Shape;1735;g1780498dc85_0_883"/>
          <p:cNvPicPr preferRelativeResize="0"/>
          <p:nvPr/>
        </p:nvPicPr>
        <p:blipFill rotWithShape="1">
          <a:blip r:embed="rId3">
            <a:alphaModFix/>
          </a:blip>
          <a:srcRect b="0" l="0" r="0" t="0"/>
          <a:stretch/>
        </p:blipFill>
        <p:spPr>
          <a:xfrm>
            <a:off x="-15240" y="0"/>
            <a:ext cx="9144000" cy="6287800"/>
          </a:xfrm>
          <a:prstGeom prst="rect">
            <a:avLst/>
          </a:prstGeom>
          <a:noFill/>
          <a:ln>
            <a:noFill/>
          </a:ln>
        </p:spPr>
      </p:pic>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0" name="Shape 1740"/>
        <p:cNvGrpSpPr/>
        <p:nvPr/>
      </p:nvGrpSpPr>
      <p:grpSpPr>
        <a:xfrm>
          <a:off x="0" y="0"/>
          <a:ext cx="0" cy="0"/>
          <a:chOff x="0" y="0"/>
          <a:chExt cx="0" cy="0"/>
        </a:xfrm>
      </p:grpSpPr>
      <p:pic>
        <p:nvPicPr>
          <p:cNvPr id="1741" name="Google Shape;1741;g1780498dc85_0_890"/>
          <p:cNvPicPr preferRelativeResize="0"/>
          <p:nvPr/>
        </p:nvPicPr>
        <p:blipFill rotWithShape="1">
          <a:blip r:embed="rId3">
            <a:alphaModFix/>
          </a:blip>
          <a:srcRect b="0" l="0" r="0" t="0"/>
          <a:stretch/>
        </p:blipFill>
        <p:spPr>
          <a:xfrm>
            <a:off x="0" y="0"/>
            <a:ext cx="9144000" cy="6177518"/>
          </a:xfrm>
          <a:prstGeom prst="rect">
            <a:avLst/>
          </a:prstGeom>
          <a:noFill/>
          <a:ln>
            <a:noFill/>
          </a:ln>
        </p:spPr>
      </p:pic>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6" name="Shape 1746"/>
        <p:cNvGrpSpPr/>
        <p:nvPr/>
      </p:nvGrpSpPr>
      <p:grpSpPr>
        <a:xfrm>
          <a:off x="0" y="0"/>
          <a:ext cx="0" cy="0"/>
          <a:chOff x="0" y="0"/>
          <a:chExt cx="0" cy="0"/>
        </a:xfrm>
      </p:grpSpPr>
      <p:sp>
        <p:nvSpPr>
          <p:cNvPr id="1747" name="Google Shape;1747;g1780498dc85_0_895"/>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48" name="Google Shape;1748;g1780498dc85_0_895"/>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49" name="Google Shape;1749;g1780498dc85_0_895"/>
          <p:cNvPicPr preferRelativeResize="0"/>
          <p:nvPr/>
        </p:nvPicPr>
        <p:blipFill rotWithShape="1">
          <a:blip r:embed="rId3">
            <a:alphaModFix/>
          </a:blip>
          <a:srcRect b="0" l="0" r="0" t="0"/>
          <a:stretch/>
        </p:blipFill>
        <p:spPr>
          <a:xfrm>
            <a:off x="-1" y="0"/>
            <a:ext cx="9144000" cy="6858000"/>
          </a:xfrm>
          <a:prstGeom prst="rect">
            <a:avLst/>
          </a:prstGeom>
          <a:noFill/>
          <a:ln>
            <a:noFill/>
          </a:ln>
        </p:spPr>
      </p:pic>
    </p:spTree>
  </p:cSld>
  <p:clrMapOvr>
    <a:masterClrMapping/>
  </p:clrMapOvr>
</p:sld>
</file>

<file path=ppt/slides/slide1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4" name="Shape 1754"/>
        <p:cNvGrpSpPr/>
        <p:nvPr/>
      </p:nvGrpSpPr>
      <p:grpSpPr>
        <a:xfrm>
          <a:off x="0" y="0"/>
          <a:ext cx="0" cy="0"/>
          <a:chOff x="0" y="0"/>
          <a:chExt cx="0" cy="0"/>
        </a:xfrm>
      </p:grpSpPr>
      <p:sp>
        <p:nvSpPr>
          <p:cNvPr id="1755" name="Google Shape;1755;g1780498dc85_0_902"/>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56" name="Google Shape;1756;g1780498dc85_0_902"/>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57" name="Google Shape;1757;g1780498dc85_0_902"/>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sld>
</file>

<file path=ppt/slides/slide1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2" name="Shape 1762"/>
        <p:cNvGrpSpPr/>
        <p:nvPr/>
      </p:nvGrpSpPr>
      <p:grpSpPr>
        <a:xfrm>
          <a:off x="0" y="0"/>
          <a:ext cx="0" cy="0"/>
          <a:chOff x="0" y="0"/>
          <a:chExt cx="0" cy="0"/>
        </a:xfrm>
      </p:grpSpPr>
      <p:sp>
        <p:nvSpPr>
          <p:cNvPr id="1763" name="Google Shape;1763;g1780498dc85_0_909"/>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764" name="Google Shape;1764;g1780498dc85_0_909"/>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65" name="Google Shape;1765;g1780498dc85_0_909"/>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sld>
</file>

<file path=ppt/slides/slide1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0" name="Shape 1770"/>
        <p:cNvGrpSpPr/>
        <p:nvPr/>
      </p:nvGrpSpPr>
      <p:grpSpPr>
        <a:xfrm>
          <a:off x="0" y="0"/>
          <a:ext cx="0" cy="0"/>
          <a:chOff x="0" y="0"/>
          <a:chExt cx="0" cy="0"/>
        </a:xfrm>
      </p:grpSpPr>
      <p:sp>
        <p:nvSpPr>
          <p:cNvPr id="1771" name="Google Shape;1771;g1780498dc85_0_91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Co-hosting of SEAFDEC Repositories</a:t>
            </a:r>
            <a:endParaRPr/>
          </a:p>
        </p:txBody>
      </p:sp>
      <p:sp>
        <p:nvSpPr>
          <p:cNvPr id="1772" name="Google Shape;1772;g1780498dc85_0_91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SEAFDEC/AQD will be hosting Institutional Repositories of</a:t>
            </a:r>
            <a:endParaRPr/>
          </a:p>
          <a:p>
            <a:pPr indent="-320040" lvl="0" marL="438912" rtl="0" algn="l">
              <a:spcBef>
                <a:spcPts val="0"/>
              </a:spcBef>
              <a:spcAft>
                <a:spcPts val="0"/>
              </a:spcAft>
              <a:buSzPts val="2560"/>
              <a:buChar char="◼"/>
            </a:pPr>
            <a:r>
              <a:rPr lang="en-PH"/>
              <a:t>SEAFDEC Secretariat/MFRD</a:t>
            </a:r>
            <a:endParaRPr/>
          </a:p>
          <a:p>
            <a:pPr indent="-320040" lvl="0" marL="438912" rtl="0" algn="l">
              <a:spcBef>
                <a:spcPts val="0"/>
              </a:spcBef>
              <a:spcAft>
                <a:spcPts val="0"/>
              </a:spcAft>
              <a:buSzPts val="2560"/>
              <a:buChar char="◼"/>
            </a:pPr>
            <a:r>
              <a:rPr lang="en-PH"/>
              <a:t>SEAFDEC/TD</a:t>
            </a:r>
            <a:endParaRPr/>
          </a:p>
          <a:p>
            <a:pPr indent="-320040" lvl="0" marL="438912" rtl="0" algn="l">
              <a:spcBef>
                <a:spcPts val="0"/>
              </a:spcBef>
              <a:spcAft>
                <a:spcPts val="0"/>
              </a:spcAft>
              <a:buSzPts val="2560"/>
              <a:buChar char="◼"/>
            </a:pPr>
            <a:r>
              <a:rPr lang="en-PH"/>
              <a:t>SEAFDEC/MFRDMD</a:t>
            </a:r>
            <a:endParaRPr/>
          </a:p>
        </p:txBody>
      </p:sp>
    </p:spTree>
  </p:cSld>
  <p:clrMapOvr>
    <a:masterClrMapping/>
  </p:clrMapOvr>
</p:sld>
</file>

<file path=ppt/slides/slide1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7" name="Shape 1777"/>
        <p:cNvGrpSpPr/>
        <p:nvPr/>
      </p:nvGrpSpPr>
      <p:grpSpPr>
        <a:xfrm>
          <a:off x="0" y="0"/>
          <a:ext cx="0" cy="0"/>
          <a:chOff x="0" y="0"/>
          <a:chExt cx="0" cy="0"/>
        </a:xfrm>
      </p:grpSpPr>
      <p:sp>
        <p:nvSpPr>
          <p:cNvPr id="1778" name="Google Shape;1778;g1780498dc85_0_922"/>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Collaborative Publications</a:t>
            </a:r>
            <a:endParaRPr/>
          </a:p>
        </p:txBody>
      </p:sp>
      <p:sp>
        <p:nvSpPr>
          <p:cNvPr id="1779" name="Google Shape;1779;g1780498dc85_0_922"/>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780" name="Google Shape;1780;g1780498dc85_0_922"/>
          <p:cNvPicPr preferRelativeResize="0"/>
          <p:nvPr/>
        </p:nvPicPr>
        <p:blipFill rotWithShape="1">
          <a:blip r:embed="rId3">
            <a:alphaModFix/>
          </a:blip>
          <a:srcRect b="0" l="0" r="0" t="0"/>
          <a:stretch/>
        </p:blipFill>
        <p:spPr>
          <a:xfrm>
            <a:off x="0" y="1081208"/>
            <a:ext cx="9143999" cy="5776783"/>
          </a:xfrm>
          <a:prstGeom prst="rect">
            <a:avLst/>
          </a:prstGeom>
          <a:noFill/>
          <a:ln>
            <a:noFill/>
          </a:ln>
        </p:spPr>
      </p:pic>
    </p:spTree>
  </p:cSld>
  <p:clrMapOvr>
    <a:masterClrMapping/>
  </p:clrMapOvr>
</p:sld>
</file>

<file path=ppt/slides/slide1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5" name="Shape 1785"/>
        <p:cNvGrpSpPr/>
        <p:nvPr/>
      </p:nvGrpSpPr>
      <p:grpSpPr>
        <a:xfrm>
          <a:off x="0" y="0"/>
          <a:ext cx="0" cy="0"/>
          <a:chOff x="0" y="0"/>
          <a:chExt cx="0" cy="0"/>
        </a:xfrm>
      </p:grpSpPr>
      <p:sp>
        <p:nvSpPr>
          <p:cNvPr id="1786" name="Google Shape;1786;g1780498dc85_0_929"/>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Staff Development/ Training</a:t>
            </a:r>
            <a:endParaRPr/>
          </a:p>
        </p:txBody>
      </p:sp>
      <p:sp>
        <p:nvSpPr>
          <p:cNvPr id="1787" name="Google Shape;1787;g1780498dc85_0_929"/>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g1780498dc85_0_130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60" name="Google Shape;260;g1780498dc85_0_130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61" name="Google Shape;261;g1780498dc85_0_1306"/>
          <p:cNvPicPr preferRelativeResize="0"/>
          <p:nvPr/>
        </p:nvPicPr>
        <p:blipFill rotWithShape="1">
          <a:blip r:embed="rId3">
            <a:alphaModFix/>
          </a:blip>
          <a:srcRect b="0" l="0" r="0" t="0"/>
          <a:stretch/>
        </p:blipFill>
        <p:spPr>
          <a:xfrm>
            <a:off x="0" y="122859"/>
            <a:ext cx="9144000" cy="680150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g1780498dc85_0_167"/>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rgbClr val="A5A5A5"/>
              </a:buClr>
              <a:buSzPct val="100000"/>
              <a:buFont typeface="Trebuchet MS"/>
              <a:buNone/>
            </a:pPr>
            <a:r>
              <a:rPr lang="en-PH">
                <a:solidFill>
                  <a:srgbClr val="A5A5A5"/>
                </a:solidFill>
              </a:rPr>
              <a:t>Software Platforms </a:t>
            </a:r>
            <a:br>
              <a:rPr lang="en-PH">
                <a:solidFill>
                  <a:srgbClr val="A5A5A5"/>
                </a:solidFill>
              </a:rPr>
            </a:br>
            <a:r>
              <a:rPr lang="en-PH">
                <a:solidFill>
                  <a:srgbClr val="A5A5A5"/>
                </a:solidFill>
              </a:rPr>
              <a:t>(</a:t>
            </a:r>
            <a:r>
              <a:rPr b="0" lang="en-PH">
                <a:solidFill>
                  <a:srgbClr val="A5A5A5"/>
                </a:solidFill>
              </a:rPr>
              <a:t>OpenDOAR) - World - 2022</a:t>
            </a:r>
            <a:endParaRPr>
              <a:solidFill>
                <a:srgbClr val="A5A5A5"/>
              </a:solidFill>
            </a:endParaRPr>
          </a:p>
          <a:p>
            <a:pPr indent="0" lvl="0" marL="0" rtl="0" algn="l">
              <a:spcBef>
                <a:spcPts val="0"/>
              </a:spcBef>
              <a:spcAft>
                <a:spcPts val="0"/>
              </a:spcAft>
              <a:buClr>
                <a:schemeClr val="accent1"/>
              </a:buClr>
              <a:buSzPct val="100000"/>
              <a:buFont typeface="Trebuchet MS"/>
              <a:buNone/>
            </a:pPr>
            <a:r>
              <a:t/>
            </a:r>
            <a:endParaRPr/>
          </a:p>
        </p:txBody>
      </p:sp>
      <p:sp>
        <p:nvSpPr>
          <p:cNvPr id="410" name="Google Shape;410;g1780498dc85_0_167"/>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11" name="Google Shape;411;g1780498dc85_0_167"/>
          <p:cNvPicPr preferRelativeResize="0"/>
          <p:nvPr/>
        </p:nvPicPr>
        <p:blipFill rotWithShape="1">
          <a:blip r:embed="rId3">
            <a:alphaModFix/>
          </a:blip>
          <a:srcRect b="0" l="0" r="0" t="0"/>
          <a:stretch/>
        </p:blipFill>
        <p:spPr>
          <a:xfrm>
            <a:off x="21102" y="1150217"/>
            <a:ext cx="9122899" cy="5590159"/>
          </a:xfrm>
          <a:prstGeom prst="rect">
            <a:avLst/>
          </a:prstGeom>
          <a:noFill/>
          <a:ln>
            <a:noFill/>
          </a:ln>
        </p:spPr>
      </p:pic>
      <p:sp>
        <p:nvSpPr>
          <p:cNvPr id="412" name="Google Shape;412;g1780498dc85_0_167"/>
          <p:cNvSpPr/>
          <p:nvPr/>
        </p:nvSpPr>
        <p:spPr>
          <a:xfrm>
            <a:off x="4724400" y="6615654"/>
            <a:ext cx="4572000" cy="276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https://v2.sherpa.ac.uk/view/repository_visualisations/1.html</a:t>
            </a:r>
            <a:endParaRPr/>
          </a:p>
        </p:txBody>
      </p:sp>
    </p:spTree>
  </p:cSld>
  <p:clrMapOvr>
    <a:masterClrMapping/>
  </p:clrMapOvr>
</p:sld>
</file>

<file path=ppt/slides/slide2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1" name="Shape 1791"/>
        <p:cNvGrpSpPr/>
        <p:nvPr/>
      </p:nvGrpSpPr>
      <p:grpSpPr>
        <a:xfrm>
          <a:off x="0" y="0"/>
          <a:ext cx="0" cy="0"/>
          <a:chOff x="0" y="0"/>
          <a:chExt cx="0" cy="0"/>
        </a:xfrm>
      </p:grpSpPr>
      <p:pic>
        <p:nvPicPr>
          <p:cNvPr id="1792" name="Google Shape;1792;g1780498dc85_0_935"/>
          <p:cNvPicPr preferRelativeResize="0"/>
          <p:nvPr/>
        </p:nvPicPr>
        <p:blipFill rotWithShape="1">
          <a:blip r:embed="rId3">
            <a:alphaModFix/>
          </a:blip>
          <a:srcRect b="0" l="0" r="0" t="0"/>
          <a:stretch/>
        </p:blipFill>
        <p:spPr>
          <a:xfrm>
            <a:off x="0" y="0"/>
            <a:ext cx="3571874" cy="2678113"/>
          </a:xfrm>
          <a:prstGeom prst="rect">
            <a:avLst/>
          </a:prstGeom>
          <a:noFill/>
          <a:ln>
            <a:noFill/>
          </a:ln>
        </p:spPr>
      </p:pic>
      <p:pic>
        <p:nvPicPr>
          <p:cNvPr id="1793" name="Google Shape;1793;g1780498dc85_0_935"/>
          <p:cNvPicPr preferRelativeResize="0"/>
          <p:nvPr/>
        </p:nvPicPr>
        <p:blipFill>
          <a:blip r:embed="rId4">
            <a:alphaModFix/>
          </a:blip>
          <a:stretch>
            <a:fillRect/>
          </a:stretch>
        </p:blipFill>
        <p:spPr>
          <a:xfrm>
            <a:off x="0" y="1978025"/>
            <a:ext cx="3183650" cy="3886562"/>
          </a:xfrm>
          <a:prstGeom prst="rect">
            <a:avLst/>
          </a:prstGeom>
          <a:noFill/>
          <a:ln>
            <a:noFill/>
          </a:ln>
        </p:spPr>
      </p:pic>
      <p:sp>
        <p:nvSpPr>
          <p:cNvPr id="1794" name="Google Shape;1794;g1780498dc85_0_935"/>
          <p:cNvSpPr txBox="1"/>
          <p:nvPr/>
        </p:nvSpPr>
        <p:spPr>
          <a:xfrm>
            <a:off x="3571875" y="0"/>
            <a:ext cx="5572200" cy="40746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rgbClr val="002060"/>
              </a:buClr>
              <a:buSzPts val="1600"/>
              <a:buFont typeface="Arial"/>
              <a:buNone/>
            </a:pPr>
            <a:r>
              <a:rPr b="1" i="0" lang="en-PH" sz="1600" u="none" cap="none" strike="noStrike">
                <a:solidFill>
                  <a:srgbClr val="002060"/>
                </a:solidFill>
                <a:latin typeface="Arial"/>
                <a:ea typeface="Arial"/>
                <a:cs typeface="Arial"/>
                <a:sym typeface="Arial"/>
              </a:rPr>
              <a:t>PAPER </a:t>
            </a:r>
            <a:r>
              <a:rPr b="1" lang="en-PH" sz="1600">
                <a:solidFill>
                  <a:srgbClr val="002060"/>
                </a:solidFill>
                <a:latin typeface="Trebuchet MS"/>
                <a:ea typeface="Trebuchet MS"/>
                <a:cs typeface="Trebuchet MS"/>
                <a:sym typeface="Trebuchet MS"/>
              </a:rPr>
              <a:t>PRESENTATIONS AT CONFERENCES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FF0000"/>
              </a:buClr>
              <a:buSzPts val="1600"/>
              <a:buFont typeface="Arial"/>
              <a:buNone/>
            </a:pPr>
            <a:r>
              <a:rPr b="1" i="0" lang="en-PH" sz="1600" u="none" cap="none" strike="noStrike">
                <a:solidFill>
                  <a:srgbClr val="FF0000"/>
                </a:solidFill>
                <a:latin typeface="Arial"/>
                <a:ea typeface="Arial"/>
                <a:cs typeface="Arial"/>
                <a:sym typeface="Arial"/>
              </a:rPr>
              <a:t>INTERNATIONAL</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lang="en-PH" sz="1200">
                <a:solidFill>
                  <a:schemeClr val="dk1"/>
                </a:solidFill>
              </a:rPr>
              <a:t>1</a:t>
            </a:r>
            <a:r>
              <a:rPr i="1" lang="en-PH" sz="1200">
                <a:solidFill>
                  <a:schemeClr val="dk1"/>
                </a:solidFill>
              </a:rPr>
              <a:t>The development of an institutional repository at the Aquaculture Department of the Southeast Asian Fisheries Development Center, Philippines. </a:t>
            </a:r>
            <a:endParaRPr i="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PH" sz="1200">
                <a:solidFill>
                  <a:schemeClr val="dk1"/>
                </a:solidFill>
              </a:rPr>
              <a:t>5th Congress of Southeast Asian Librarians (CONSAL) Meeting and General Conference; </a:t>
            </a:r>
            <a:endParaRPr b="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PH" sz="1200">
                <a:solidFill>
                  <a:schemeClr val="dk1"/>
                </a:solidFill>
              </a:rPr>
              <a:t>28-31 May 2012; </a:t>
            </a:r>
            <a:endParaRPr b="1" sz="1200">
              <a:solidFill>
                <a:schemeClr val="dk1"/>
              </a:solidFill>
            </a:endParaRPr>
          </a:p>
          <a:p>
            <a:pPr indent="-457200" lvl="0" marL="457200" marR="0" rtl="0" algn="l">
              <a:lnSpc>
                <a:spcPct val="100000"/>
              </a:lnSpc>
              <a:spcBef>
                <a:spcPts val="0"/>
              </a:spcBef>
              <a:spcAft>
                <a:spcPts val="0"/>
              </a:spcAft>
              <a:buClr>
                <a:schemeClr val="dk1"/>
              </a:buClr>
              <a:buSzPts val="1200"/>
              <a:buFont typeface="Arial"/>
              <a:buNone/>
            </a:pPr>
            <a:r>
              <a:rPr b="1" lang="en-PH" sz="1200">
                <a:solidFill>
                  <a:schemeClr val="dk1"/>
                </a:solidFill>
              </a:rPr>
              <a:t>Bali, Indonesia.</a:t>
            </a:r>
            <a:endParaRPr b="0" i="1" sz="1200" u="none" cap="none" strike="noStrike">
              <a:solidFill>
                <a:schemeClr val="dk1"/>
              </a:solidFill>
              <a:latin typeface="Arial"/>
              <a:ea typeface="Arial"/>
              <a:cs typeface="Arial"/>
              <a:sym typeface="Arial"/>
            </a:endParaRPr>
          </a:p>
          <a:p>
            <a:pPr indent="-457200" lvl="0" marL="457200" rtl="0" algn="l">
              <a:spcBef>
                <a:spcPts val="0"/>
              </a:spcBef>
              <a:spcAft>
                <a:spcPts val="0"/>
              </a:spcAft>
              <a:buClr>
                <a:schemeClr val="dk1"/>
              </a:buClr>
              <a:buSzPts val="1100"/>
              <a:buFont typeface="Arial"/>
              <a:buNone/>
            </a:pPr>
            <a:r>
              <a:t/>
            </a:r>
            <a:endParaRPr sz="1050">
              <a:solidFill>
                <a:srgbClr val="555555"/>
              </a:solidFill>
              <a:highlight>
                <a:srgbClr val="FFFFFF"/>
              </a:highlight>
            </a:endParaRPr>
          </a:p>
          <a:p>
            <a:pPr indent="-457200" lvl="0" marL="457200" rtl="0" algn="l">
              <a:spcBef>
                <a:spcPts val="0"/>
              </a:spcBef>
              <a:spcAft>
                <a:spcPts val="0"/>
              </a:spcAft>
              <a:buClr>
                <a:schemeClr val="dk1"/>
              </a:buClr>
              <a:buSzPts val="1100"/>
              <a:buFont typeface="Arial"/>
              <a:buNone/>
            </a:pPr>
            <a:r>
              <a:t/>
            </a:r>
            <a:endParaRPr sz="1050">
              <a:solidFill>
                <a:srgbClr val="555555"/>
              </a:solidFill>
              <a:highlight>
                <a:srgbClr val="FFFFFF"/>
              </a:highlight>
            </a:endParaRPr>
          </a:p>
          <a:p>
            <a:pPr indent="-457200" lvl="0" marL="457200" marR="0" rtl="0" algn="l">
              <a:lnSpc>
                <a:spcPct val="100000"/>
              </a:lnSpc>
              <a:spcBef>
                <a:spcPts val="0"/>
              </a:spcBef>
              <a:spcAft>
                <a:spcPts val="0"/>
              </a:spcAft>
              <a:buClr>
                <a:schemeClr val="dk1"/>
              </a:buClr>
              <a:buSzPts val="1200"/>
              <a:buFont typeface="Arial"/>
              <a:buNone/>
            </a:pPr>
            <a:r>
              <a:rPr b="0" i="1" lang="en-PH" sz="1200" u="none" cap="none" strike="noStrike">
                <a:solidFill>
                  <a:schemeClr val="dk1"/>
                </a:solidFill>
                <a:latin typeface="Arial"/>
                <a:ea typeface="Arial"/>
                <a:cs typeface="Arial"/>
                <a:sym typeface="Arial"/>
              </a:rPr>
              <a:t>Aquatic and Marine Information Sources and Dissemination Programs in Asia</a:t>
            </a:r>
            <a:endParaRPr b="0" i="0" sz="11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1" lang="en-PH" sz="1200" u="none" cap="none" strike="noStrike">
                <a:solidFill>
                  <a:schemeClr val="dk1"/>
                </a:solidFill>
                <a:latin typeface="Arial"/>
                <a:ea typeface="Arial"/>
                <a:cs typeface="Arial"/>
                <a:sym typeface="Arial"/>
              </a:rPr>
              <a:t>Metadata Creation Practices among Aquatic Science Digital Repositories in Asia and the Pacific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i="0" lang="en-PH" sz="1200" u="none" cap="none" strike="noStrike">
                <a:solidFill>
                  <a:schemeClr val="dk1"/>
                </a:solidFill>
                <a:latin typeface="Arial"/>
                <a:ea typeface="Arial"/>
                <a:cs typeface="Arial"/>
                <a:sym typeface="Arial"/>
              </a:rPr>
              <a:t>41th IAMSLIC Annual Conference and 16th EURALISC Biennial Meeting</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0" lang="en-PH" sz="1200" u="none" cap="none" strike="noStrike">
                <a:solidFill>
                  <a:schemeClr val="dk1"/>
                </a:solidFill>
                <a:latin typeface="Arial"/>
                <a:ea typeface="Arial"/>
                <a:cs typeface="Arial"/>
                <a:sym typeface="Arial"/>
              </a:rPr>
              <a:t>07-11 September 2015 Rome, Italy</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t/>
            </a:r>
            <a:endParaRPr b="0" i="0" sz="1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1" lang="en-PH" sz="1200" u="none" cap="none" strike="noStrike">
                <a:solidFill>
                  <a:schemeClr val="dk1"/>
                </a:solidFill>
                <a:latin typeface="Arial"/>
                <a:ea typeface="Arial"/>
                <a:cs typeface="Arial"/>
                <a:sym typeface="Arial"/>
              </a:rPr>
              <a:t>Mapping the Distribution, Use and Visibility of Publications and Service: Library Initiatives Beyond Borders”</a:t>
            </a:r>
            <a:endParaRPr b="0" i="0" sz="1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1" i="0" lang="en-PH" sz="1200" u="none" cap="none" strike="noStrike">
                <a:solidFill>
                  <a:schemeClr val="dk1"/>
                </a:solidFill>
                <a:latin typeface="Arial"/>
                <a:ea typeface="Arial"/>
                <a:cs typeface="Arial"/>
                <a:sym typeface="Arial"/>
              </a:rPr>
              <a:t>Special Libraries Association (SLA) Conference 2014</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1200"/>
              <a:buFont typeface="Arial"/>
              <a:buNone/>
            </a:pPr>
            <a:r>
              <a:rPr b="0" i="0" lang="en-PH" sz="1200" u="none" cap="none" strike="noStrike">
                <a:solidFill>
                  <a:schemeClr val="dk1"/>
                </a:solidFill>
                <a:latin typeface="Arial"/>
                <a:ea typeface="Arial"/>
                <a:cs typeface="Arial"/>
                <a:sym typeface="Arial"/>
              </a:rPr>
              <a:t>8-10 Jun 2014 Vancouver, </a:t>
            </a:r>
            <a:r>
              <a:rPr lang="en-PH" sz="1200">
                <a:solidFill>
                  <a:schemeClr val="dk1"/>
                </a:solidFill>
              </a:rPr>
              <a:t>Canada</a:t>
            </a:r>
            <a:endParaRPr sz="1200">
              <a:solidFill>
                <a:schemeClr val="dk1"/>
              </a:solidFill>
            </a:endParaRPr>
          </a:p>
        </p:txBody>
      </p:sp>
      <p:pic>
        <p:nvPicPr>
          <p:cNvPr id="1795" name="Google Shape;1795;g1780498dc85_0_935"/>
          <p:cNvPicPr preferRelativeResize="0"/>
          <p:nvPr/>
        </p:nvPicPr>
        <p:blipFill rotWithShape="1">
          <a:blip r:embed="rId5">
            <a:alphaModFix/>
          </a:blip>
          <a:srcRect b="3803" l="0" r="0" t="10137"/>
          <a:stretch/>
        </p:blipFill>
        <p:spPr>
          <a:xfrm>
            <a:off x="0" y="5183125"/>
            <a:ext cx="3183648" cy="1674876"/>
          </a:xfrm>
          <a:prstGeom prst="rect">
            <a:avLst/>
          </a:prstGeom>
          <a:noFill/>
          <a:ln>
            <a:noFill/>
          </a:ln>
        </p:spPr>
      </p:pic>
      <p:sp>
        <p:nvSpPr>
          <p:cNvPr id="1796" name="Google Shape;1796;g1780498dc85_0_935"/>
          <p:cNvSpPr txBox="1"/>
          <p:nvPr/>
        </p:nvSpPr>
        <p:spPr>
          <a:xfrm>
            <a:off x="3571875" y="5740125"/>
            <a:ext cx="5572200" cy="1169700"/>
          </a:xfrm>
          <a:prstGeom prst="rect">
            <a:avLst/>
          </a:prstGeom>
          <a:noFill/>
          <a:ln>
            <a:noFill/>
          </a:ln>
        </p:spPr>
        <p:txBody>
          <a:bodyPr anchorCtr="0" anchor="t" bIns="91425" lIns="91425" spcFirstLastPara="1" rIns="91425" wrap="square" tIns="91425">
            <a:spAutoFit/>
          </a:bodyPr>
          <a:lstStyle/>
          <a:p>
            <a:pPr indent="-457200" lvl="0" marL="457200" rtl="0" algn="l">
              <a:spcBef>
                <a:spcPts val="0"/>
              </a:spcBef>
              <a:spcAft>
                <a:spcPts val="0"/>
              </a:spcAft>
              <a:buNone/>
            </a:pPr>
            <a:r>
              <a:rPr b="1" lang="en-PH" sz="1600">
                <a:solidFill>
                  <a:srgbClr val="002060"/>
                </a:solidFill>
              </a:rPr>
              <a:t>ORGANIZED TRAINING</a:t>
            </a:r>
            <a:endParaRPr>
              <a:solidFill>
                <a:schemeClr val="dk1"/>
              </a:solidFill>
            </a:endParaRPr>
          </a:p>
          <a:p>
            <a:pPr indent="-457200" lvl="0" marL="457200" rtl="0" algn="l">
              <a:spcBef>
                <a:spcPts val="0"/>
              </a:spcBef>
              <a:spcAft>
                <a:spcPts val="0"/>
              </a:spcAft>
              <a:buNone/>
            </a:pPr>
            <a:r>
              <a:t/>
            </a:r>
            <a:endParaRPr b="1" sz="1200">
              <a:solidFill>
                <a:schemeClr val="dk1"/>
              </a:solidFill>
            </a:endParaRPr>
          </a:p>
          <a:p>
            <a:pPr indent="-457200" lvl="0" marL="457200" rtl="0" algn="l">
              <a:spcBef>
                <a:spcPts val="0"/>
              </a:spcBef>
              <a:spcAft>
                <a:spcPts val="0"/>
              </a:spcAft>
              <a:buNone/>
            </a:pPr>
            <a:r>
              <a:rPr b="1" lang="en-PH" sz="1200">
                <a:solidFill>
                  <a:schemeClr val="dk1"/>
                </a:solidFill>
              </a:rPr>
              <a:t>Organize IT Digitally, Open-Source Tools for your Library (Training on the use of Koha, DSpace and Greenstone Digital Library)</a:t>
            </a:r>
            <a:endParaRPr>
              <a:solidFill>
                <a:schemeClr val="dk1"/>
              </a:solidFill>
            </a:endParaRPr>
          </a:p>
          <a:p>
            <a:pPr indent="-457200" lvl="0" marL="457200" rtl="0" algn="l">
              <a:spcBef>
                <a:spcPts val="0"/>
              </a:spcBef>
              <a:spcAft>
                <a:spcPts val="0"/>
              </a:spcAft>
              <a:buNone/>
            </a:pPr>
            <a:r>
              <a:rPr lang="en-PH" sz="1200">
                <a:solidFill>
                  <a:schemeClr val="dk1"/>
                </a:solidFill>
              </a:rPr>
              <a:t>15-17 May 2013 TID Conference Room</a:t>
            </a:r>
            <a:endParaRPr/>
          </a:p>
        </p:txBody>
      </p:sp>
      <p:sp>
        <p:nvSpPr>
          <p:cNvPr id="1797" name="Google Shape;1797;g1780498dc85_0_935"/>
          <p:cNvSpPr txBox="1"/>
          <p:nvPr/>
        </p:nvSpPr>
        <p:spPr>
          <a:xfrm>
            <a:off x="3571875" y="4185800"/>
            <a:ext cx="5572200" cy="1354500"/>
          </a:xfrm>
          <a:prstGeom prst="rect">
            <a:avLst/>
          </a:prstGeom>
          <a:noFill/>
          <a:ln>
            <a:noFill/>
          </a:ln>
        </p:spPr>
        <p:txBody>
          <a:bodyPr anchorCtr="0" anchor="t" bIns="91425" lIns="91425" spcFirstLastPara="1" rIns="91425" wrap="square" tIns="91425">
            <a:spAutoFit/>
          </a:bodyPr>
          <a:lstStyle/>
          <a:p>
            <a:pPr indent="-457200" lvl="0" marL="457200" rtl="0" algn="l">
              <a:spcBef>
                <a:spcPts val="0"/>
              </a:spcBef>
              <a:spcAft>
                <a:spcPts val="0"/>
              </a:spcAft>
              <a:buNone/>
            </a:pPr>
            <a:r>
              <a:rPr b="1" lang="en-PH" sz="1600">
                <a:solidFill>
                  <a:srgbClr val="002060"/>
                </a:solidFill>
              </a:rPr>
              <a:t>PUBLISH</a:t>
            </a:r>
            <a:endParaRPr>
              <a:solidFill>
                <a:schemeClr val="dk1"/>
              </a:solidFill>
            </a:endParaRPr>
          </a:p>
          <a:p>
            <a:pPr indent="-457200" lvl="0" marL="457200" rtl="0" algn="l">
              <a:spcBef>
                <a:spcPts val="0"/>
              </a:spcBef>
              <a:spcAft>
                <a:spcPts val="0"/>
              </a:spcAft>
              <a:buNone/>
            </a:pPr>
            <a:r>
              <a:rPr lang="en-PH" sz="1200">
                <a:solidFill>
                  <a:srgbClr val="555555"/>
                </a:solidFill>
                <a:highlight>
                  <a:srgbClr val="FFFFFF"/>
                </a:highlight>
              </a:rPr>
              <a:t>Alayon, S., Nemiz, E. S., Superio, D., de la Peña, J. G., &amp; Pacino, L. G. (2013). The development of an institutional repository at the Aquaculture Department of the Southeast Asian Fisheries Development Center, Philippines. </a:t>
            </a:r>
            <a:r>
              <a:rPr i="1" lang="en-PH" sz="1200">
                <a:solidFill>
                  <a:srgbClr val="555555"/>
                </a:solidFill>
                <a:highlight>
                  <a:srgbClr val="FFFFFF"/>
                </a:highlight>
              </a:rPr>
              <a:t>Program: Electronic Library and Information Systems</a:t>
            </a:r>
            <a:r>
              <a:rPr lang="en-PH" sz="1200">
                <a:solidFill>
                  <a:srgbClr val="555555"/>
                </a:solidFill>
                <a:highlight>
                  <a:srgbClr val="FFFFFF"/>
                </a:highlight>
              </a:rPr>
              <a:t>, </a:t>
            </a:r>
            <a:r>
              <a:rPr i="1" lang="en-PH" sz="1200">
                <a:solidFill>
                  <a:srgbClr val="555555"/>
                </a:solidFill>
                <a:highlight>
                  <a:srgbClr val="FFFFFF"/>
                </a:highlight>
              </a:rPr>
              <a:t>47</a:t>
            </a:r>
            <a:r>
              <a:rPr lang="en-PH" sz="1200">
                <a:solidFill>
                  <a:srgbClr val="555555"/>
                </a:solidFill>
                <a:highlight>
                  <a:srgbClr val="FFFFFF"/>
                </a:highlight>
              </a:rPr>
              <a:t>(4), 384-398. https://doi.org/10.1108/PROG-09-2012-0052 </a:t>
            </a:r>
            <a:endParaRPr sz="1200"/>
          </a:p>
        </p:txBody>
      </p:sp>
    </p:spTree>
  </p:cSld>
  <p:clrMapOvr>
    <a:masterClrMapping/>
  </p:clrMapOvr>
</p:sld>
</file>

<file path=ppt/slides/slide2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1" name="Shape 1801"/>
        <p:cNvGrpSpPr/>
        <p:nvPr/>
      </p:nvGrpSpPr>
      <p:grpSpPr>
        <a:xfrm>
          <a:off x="0" y="0"/>
          <a:ext cx="0" cy="0"/>
          <a:chOff x="0" y="0"/>
          <a:chExt cx="0" cy="0"/>
        </a:xfrm>
      </p:grpSpPr>
      <p:sp>
        <p:nvSpPr>
          <p:cNvPr id="1802" name="Google Shape;1802;g1780498dc85_0_944"/>
          <p:cNvSpPr txBox="1"/>
          <p:nvPr>
            <p:ph type="title"/>
          </p:nvPr>
        </p:nvSpPr>
        <p:spPr>
          <a:xfrm>
            <a:off x="457200" y="152400"/>
            <a:ext cx="8229600" cy="12510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“Research Made Easy”</a:t>
            </a:r>
            <a:endParaRPr/>
          </a:p>
        </p:txBody>
      </p:sp>
      <p:sp>
        <p:nvSpPr>
          <p:cNvPr id="1803" name="Google Shape;1803;g1780498dc85_0_944"/>
          <p:cNvSpPr txBox="1"/>
          <p:nvPr>
            <p:ph idx="1" type="body"/>
          </p:nvPr>
        </p:nvSpPr>
        <p:spPr>
          <a:xfrm>
            <a:off x="457200" y="1773936"/>
            <a:ext cx="4038600" cy="4623900"/>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1804" name="Google Shape;1804;g1780498dc85_0_944"/>
          <p:cNvSpPr txBox="1"/>
          <p:nvPr>
            <p:ph idx="2" type="body"/>
          </p:nvPr>
        </p:nvSpPr>
        <p:spPr>
          <a:xfrm>
            <a:off x="4648200" y="1468725"/>
            <a:ext cx="4495800" cy="5389200"/>
          </a:xfrm>
          <a:prstGeom prst="rect">
            <a:avLst/>
          </a:prstGeom>
          <a:noFill/>
          <a:ln>
            <a:noFill/>
          </a:ln>
        </p:spPr>
        <p:txBody>
          <a:bodyPr anchorCtr="0" anchor="t" bIns="45700" lIns="54850" spcFirstLastPara="1" rIns="91425" wrap="square" tIns="91425">
            <a:normAutofit fontScale="32500"/>
          </a:bodyPr>
          <a:lstStyle/>
          <a:p>
            <a:pPr indent="0" lvl="0" marL="118871" rtl="0" algn="l">
              <a:lnSpc>
                <a:spcPct val="120000"/>
              </a:lnSpc>
              <a:spcBef>
                <a:spcPts val="0"/>
              </a:spcBef>
              <a:spcAft>
                <a:spcPts val="0"/>
              </a:spcAft>
              <a:buSzPct val="62089"/>
              <a:buNone/>
            </a:pPr>
            <a:r>
              <a:rPr lang="en-PH" sz="3607"/>
              <a:t> 28 to 30 January 2020</a:t>
            </a:r>
            <a:endParaRPr sz="3607"/>
          </a:p>
          <a:p>
            <a:pPr indent="-326040" lvl="0" marL="438912" rtl="0" algn="l">
              <a:lnSpc>
                <a:spcPct val="120000"/>
              </a:lnSpc>
              <a:spcBef>
                <a:spcPts val="0"/>
              </a:spcBef>
              <a:spcAft>
                <a:spcPts val="0"/>
              </a:spcAft>
              <a:buSzPct val="84477"/>
              <a:buChar char="◼"/>
            </a:pPr>
            <a:r>
              <a:rPr lang="en-PH" sz="3607"/>
              <a:t>Training on research methodology and technical writing for high school science teachers </a:t>
            </a:r>
            <a:endParaRPr sz="3607"/>
          </a:p>
          <a:p>
            <a:pPr indent="-326040" lvl="0" marL="438912" rtl="0" algn="l">
              <a:lnSpc>
                <a:spcPct val="120000"/>
              </a:lnSpc>
              <a:spcBef>
                <a:spcPts val="0"/>
              </a:spcBef>
              <a:spcAft>
                <a:spcPts val="0"/>
              </a:spcAft>
              <a:buSzPct val="84477"/>
              <a:buChar char="◼"/>
            </a:pPr>
            <a:r>
              <a:rPr lang="en-PH" sz="3607"/>
              <a:t>(funding support from the GOJ)</a:t>
            </a:r>
            <a:endParaRPr sz="3607"/>
          </a:p>
          <a:p>
            <a:pPr indent="-326040" lvl="0" marL="438912" rtl="0" algn="l">
              <a:lnSpc>
                <a:spcPct val="120000"/>
              </a:lnSpc>
              <a:spcBef>
                <a:spcPts val="0"/>
              </a:spcBef>
              <a:spcAft>
                <a:spcPts val="0"/>
              </a:spcAft>
              <a:buSzPct val="84477"/>
              <a:buChar char="◼"/>
            </a:pPr>
            <a:r>
              <a:rPr lang="en-PH" sz="3607"/>
              <a:t>Citation</a:t>
            </a:r>
            <a:endParaRPr sz="3607"/>
          </a:p>
          <a:p>
            <a:pPr indent="-326040" lvl="0" marL="438912" rtl="0" algn="l">
              <a:lnSpc>
                <a:spcPct val="120000"/>
              </a:lnSpc>
              <a:spcBef>
                <a:spcPts val="0"/>
              </a:spcBef>
              <a:spcAft>
                <a:spcPts val="0"/>
              </a:spcAft>
              <a:buSzPct val="84477"/>
              <a:buChar char="◼"/>
            </a:pPr>
            <a:r>
              <a:rPr lang="en-PH" sz="3607"/>
              <a:t>Reference Management</a:t>
            </a:r>
            <a:endParaRPr sz="3607"/>
          </a:p>
          <a:p>
            <a:pPr indent="-326040" lvl="0" marL="438912" rtl="0" algn="l">
              <a:lnSpc>
                <a:spcPct val="120000"/>
              </a:lnSpc>
              <a:spcBef>
                <a:spcPts val="0"/>
              </a:spcBef>
              <a:spcAft>
                <a:spcPts val="0"/>
              </a:spcAft>
              <a:buSzPct val="84477"/>
              <a:buChar char="◼"/>
            </a:pPr>
            <a:r>
              <a:rPr lang="en-PH" sz="3607"/>
              <a:t>SEAFDEC/AQD </a:t>
            </a:r>
            <a:endParaRPr sz="3607"/>
          </a:p>
          <a:p>
            <a:pPr indent="-280701" lvl="1" marL="731520" rtl="0" algn="l">
              <a:lnSpc>
                <a:spcPct val="120000"/>
              </a:lnSpc>
              <a:spcBef>
                <a:spcPts val="192"/>
              </a:spcBef>
              <a:spcAft>
                <a:spcPts val="0"/>
              </a:spcAft>
              <a:buSzPct val="92517"/>
              <a:buChar char="▪"/>
            </a:pPr>
            <a:r>
              <a:rPr lang="en-PH" sz="3207"/>
              <a:t>Institutional Repository</a:t>
            </a:r>
            <a:endParaRPr sz="3207"/>
          </a:p>
          <a:p>
            <a:pPr indent="-280701" lvl="1" marL="731520" rtl="0" algn="l">
              <a:lnSpc>
                <a:spcPct val="120000"/>
              </a:lnSpc>
              <a:spcBef>
                <a:spcPts val="192"/>
              </a:spcBef>
              <a:spcAft>
                <a:spcPts val="0"/>
              </a:spcAft>
              <a:buSzPct val="92517"/>
              <a:buChar char="▪"/>
            </a:pPr>
            <a:r>
              <a:rPr lang="en-PH" sz="3207"/>
              <a:t>Library Services</a:t>
            </a:r>
            <a:endParaRPr sz="3207"/>
          </a:p>
          <a:p>
            <a:pPr indent="-326040" lvl="0" marL="438912" rtl="0" algn="l">
              <a:lnSpc>
                <a:spcPct val="120000"/>
              </a:lnSpc>
              <a:spcBef>
                <a:spcPts val="0"/>
              </a:spcBef>
              <a:spcAft>
                <a:spcPts val="0"/>
              </a:spcAft>
              <a:buSzPct val="84477"/>
              <a:buChar char="◼"/>
            </a:pPr>
            <a:r>
              <a:rPr lang="en-PH" sz="3607"/>
              <a:t>IAMSLIC</a:t>
            </a:r>
            <a:endParaRPr sz="3607"/>
          </a:p>
          <a:p>
            <a:pPr indent="-280701" lvl="1" marL="731520" rtl="0" algn="l">
              <a:lnSpc>
                <a:spcPct val="120000"/>
              </a:lnSpc>
              <a:spcBef>
                <a:spcPts val="192"/>
              </a:spcBef>
              <a:spcAft>
                <a:spcPts val="0"/>
              </a:spcAft>
              <a:buSzPct val="92517"/>
              <a:buChar char="▪"/>
            </a:pPr>
            <a:r>
              <a:rPr lang="en-PH" sz="3207"/>
              <a:t>IAMSLIC Digital Fisheries Library</a:t>
            </a:r>
            <a:endParaRPr sz="3207"/>
          </a:p>
          <a:p>
            <a:pPr indent="-326040" lvl="0" marL="438912" rtl="0" algn="l">
              <a:lnSpc>
                <a:spcPct val="120000"/>
              </a:lnSpc>
              <a:spcBef>
                <a:spcPts val="0"/>
              </a:spcBef>
              <a:spcAft>
                <a:spcPts val="0"/>
              </a:spcAft>
              <a:buSzPct val="84477"/>
              <a:buChar char="◼"/>
            </a:pPr>
            <a:r>
              <a:rPr lang="en-PH" sz="3607"/>
              <a:t>Aquatic and Marine Information Sources</a:t>
            </a:r>
            <a:endParaRPr sz="3607"/>
          </a:p>
          <a:p>
            <a:pPr indent="-280701" lvl="1" marL="731520" rtl="0" algn="l">
              <a:lnSpc>
                <a:spcPct val="120000"/>
              </a:lnSpc>
              <a:spcBef>
                <a:spcPts val="192"/>
              </a:spcBef>
              <a:spcAft>
                <a:spcPts val="0"/>
              </a:spcAft>
              <a:buSzPct val="92517"/>
              <a:buChar char="▪"/>
            </a:pPr>
            <a:r>
              <a:rPr lang="en-PH" sz="3207"/>
              <a:t>Aquatic Commons</a:t>
            </a:r>
            <a:endParaRPr sz="3207"/>
          </a:p>
          <a:p>
            <a:pPr indent="-280701" lvl="1" marL="731520" rtl="0" algn="l">
              <a:lnSpc>
                <a:spcPct val="120000"/>
              </a:lnSpc>
              <a:spcBef>
                <a:spcPts val="192"/>
              </a:spcBef>
              <a:spcAft>
                <a:spcPts val="0"/>
              </a:spcAft>
              <a:buSzPct val="92517"/>
              <a:buChar char="▪"/>
            </a:pPr>
            <a:r>
              <a:rPr lang="en-PH" sz="3207"/>
              <a:t>OceanDocs</a:t>
            </a:r>
            <a:endParaRPr sz="3207"/>
          </a:p>
          <a:p>
            <a:pPr indent="-280701" lvl="1" marL="731520" rtl="0" algn="l">
              <a:lnSpc>
                <a:spcPct val="120000"/>
              </a:lnSpc>
              <a:spcBef>
                <a:spcPts val="192"/>
              </a:spcBef>
              <a:spcAft>
                <a:spcPts val="0"/>
              </a:spcAft>
              <a:buSzPct val="92517"/>
              <a:buChar char="▪"/>
            </a:pPr>
            <a:r>
              <a:rPr lang="en-PH" sz="3207"/>
              <a:t>Aquatic Sciences and Fisheries Abstracts (ASFA)</a:t>
            </a:r>
            <a:endParaRPr sz="3207"/>
          </a:p>
          <a:p>
            <a:pPr indent="-326040" lvl="0" marL="438912" rtl="0" algn="l">
              <a:lnSpc>
                <a:spcPct val="120000"/>
              </a:lnSpc>
              <a:spcBef>
                <a:spcPts val="0"/>
              </a:spcBef>
              <a:spcAft>
                <a:spcPts val="0"/>
              </a:spcAft>
              <a:buSzPct val="84477"/>
              <a:buChar char="◼"/>
            </a:pPr>
            <a:r>
              <a:rPr lang="en-PH" sz="3607"/>
              <a:t>Access to Journals and Databases</a:t>
            </a:r>
            <a:endParaRPr sz="3607"/>
          </a:p>
          <a:p>
            <a:pPr indent="-280701" lvl="1" marL="731520" rtl="0" algn="l">
              <a:lnSpc>
                <a:spcPct val="120000"/>
              </a:lnSpc>
              <a:spcBef>
                <a:spcPts val="192"/>
              </a:spcBef>
              <a:spcAft>
                <a:spcPts val="0"/>
              </a:spcAft>
              <a:buSzPct val="92517"/>
              <a:buChar char="▪"/>
            </a:pPr>
            <a:r>
              <a:rPr lang="en-PH" sz="3207"/>
              <a:t>Integrated Philippine E-Lib</a:t>
            </a:r>
            <a:endParaRPr sz="3207"/>
          </a:p>
          <a:p>
            <a:pPr indent="-326040" lvl="0" marL="438912" rtl="0" algn="l">
              <a:lnSpc>
                <a:spcPct val="120000"/>
              </a:lnSpc>
              <a:spcBef>
                <a:spcPts val="0"/>
              </a:spcBef>
              <a:spcAft>
                <a:spcPts val="0"/>
              </a:spcAft>
              <a:buSzPct val="84477"/>
              <a:buChar char="◼"/>
            </a:pPr>
            <a:r>
              <a:rPr lang="en-PH" sz="3607"/>
              <a:t>How to write a thesis scientific paper</a:t>
            </a:r>
            <a:endParaRPr sz="3607"/>
          </a:p>
          <a:p>
            <a:pPr indent="-280701" lvl="1" marL="731520" rtl="0" algn="l">
              <a:lnSpc>
                <a:spcPct val="120000"/>
              </a:lnSpc>
              <a:spcBef>
                <a:spcPts val="192"/>
              </a:spcBef>
              <a:spcAft>
                <a:spcPts val="0"/>
              </a:spcAft>
              <a:buSzPct val="92517"/>
              <a:buChar char="▪"/>
            </a:pPr>
            <a:r>
              <a:rPr lang="en-PH" sz="3207"/>
              <a:t>How to cite and what to include in the review of related literature</a:t>
            </a:r>
            <a:endParaRPr sz="3207"/>
          </a:p>
          <a:p>
            <a:pPr indent="-280701" lvl="1" marL="731520" rtl="0" algn="l">
              <a:lnSpc>
                <a:spcPct val="120000"/>
              </a:lnSpc>
              <a:spcBef>
                <a:spcPts val="192"/>
              </a:spcBef>
              <a:spcAft>
                <a:spcPts val="0"/>
              </a:spcAft>
              <a:buSzPct val="92517"/>
              <a:buChar char="▪"/>
            </a:pPr>
            <a:r>
              <a:rPr lang="en-PH" sz="3207"/>
              <a:t>How to select quality journals to cite and where to publish </a:t>
            </a:r>
            <a:endParaRPr sz="3207"/>
          </a:p>
          <a:p>
            <a:pPr indent="-326040" lvl="0" marL="438912" rtl="0" algn="l">
              <a:lnSpc>
                <a:spcPct val="120000"/>
              </a:lnSpc>
              <a:spcBef>
                <a:spcPts val="0"/>
              </a:spcBef>
              <a:spcAft>
                <a:spcPts val="0"/>
              </a:spcAft>
              <a:buSzPct val="84477"/>
              <a:buChar char="◼"/>
            </a:pPr>
            <a:r>
              <a:rPr lang="en-PH" sz="3607">
                <a:solidFill>
                  <a:srgbClr val="C00000"/>
                </a:solidFill>
              </a:rPr>
              <a:t>Plagiarism and Copyright</a:t>
            </a:r>
            <a:endParaRPr sz="3607"/>
          </a:p>
          <a:p>
            <a:pPr indent="-263144" lvl="0" marL="438912" rtl="0" algn="l">
              <a:lnSpc>
                <a:spcPct val="120000"/>
              </a:lnSpc>
              <a:spcBef>
                <a:spcPts val="0"/>
              </a:spcBef>
              <a:spcAft>
                <a:spcPts val="0"/>
              </a:spcAft>
              <a:buSzPct val="80000"/>
              <a:buNone/>
            </a:pPr>
            <a:r>
              <a:t/>
            </a:r>
            <a:endParaRPr/>
          </a:p>
        </p:txBody>
      </p:sp>
      <p:pic>
        <p:nvPicPr>
          <p:cNvPr id="1805" name="Google Shape;1805;g1780498dc85_0_944"/>
          <p:cNvPicPr preferRelativeResize="0"/>
          <p:nvPr/>
        </p:nvPicPr>
        <p:blipFill rotWithShape="1">
          <a:blip r:embed="rId3">
            <a:alphaModFix/>
          </a:blip>
          <a:srcRect b="0" l="0" r="0" t="0"/>
          <a:stretch/>
        </p:blipFill>
        <p:spPr>
          <a:xfrm>
            <a:off x="457200" y="1403462"/>
            <a:ext cx="3873130" cy="5454539"/>
          </a:xfrm>
          <a:prstGeom prst="rect">
            <a:avLst/>
          </a:prstGeom>
          <a:noFill/>
          <a:ln>
            <a:noFill/>
          </a:ln>
        </p:spPr>
      </p:pic>
    </p:spTree>
  </p:cSld>
  <p:clrMapOvr>
    <a:masterClrMapping/>
  </p:clrMapOvr>
</p:sld>
</file>

<file path=ppt/slides/slide2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0" name="Shape 1810"/>
        <p:cNvGrpSpPr/>
        <p:nvPr/>
      </p:nvGrpSpPr>
      <p:grpSpPr>
        <a:xfrm>
          <a:off x="0" y="0"/>
          <a:ext cx="0" cy="0"/>
          <a:chOff x="0" y="0"/>
          <a:chExt cx="0" cy="0"/>
        </a:xfrm>
      </p:grpSpPr>
      <p:sp>
        <p:nvSpPr>
          <p:cNvPr id="1811" name="Google Shape;1811;g1780498dc85_0_951"/>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Future Plans</a:t>
            </a:r>
            <a:endParaRPr/>
          </a:p>
        </p:txBody>
      </p:sp>
      <p:sp>
        <p:nvSpPr>
          <p:cNvPr id="1812" name="Google Shape;1812;g1780498dc85_0_951"/>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7" name="Shape 1817"/>
        <p:cNvGrpSpPr/>
        <p:nvPr/>
      </p:nvGrpSpPr>
      <p:grpSpPr>
        <a:xfrm>
          <a:off x="0" y="0"/>
          <a:ext cx="0" cy="0"/>
          <a:chOff x="0" y="0"/>
          <a:chExt cx="0" cy="0"/>
        </a:xfrm>
      </p:grpSpPr>
      <p:sp>
        <p:nvSpPr>
          <p:cNvPr id="1818" name="Google Shape;1818;g1780498dc85_0_957"/>
          <p:cNvSpPr txBox="1"/>
          <p:nvPr>
            <p:ph type="title"/>
          </p:nvPr>
        </p:nvSpPr>
        <p:spPr>
          <a:xfrm>
            <a:off x="0" y="0"/>
            <a:ext cx="8229600" cy="781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sz="4700"/>
              <a:t>DSpace CRIS/RIMS - </a:t>
            </a:r>
            <a:r>
              <a:rPr lang="en-PH"/>
              <a:t>BEFORE</a:t>
            </a:r>
            <a:endParaRPr/>
          </a:p>
        </p:txBody>
      </p:sp>
      <p:sp>
        <p:nvSpPr>
          <p:cNvPr id="1819" name="Google Shape;1819;g1780498dc85_0_957"/>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20" name="Google Shape;1820;g1780498dc85_0_957"/>
          <p:cNvPicPr preferRelativeResize="0"/>
          <p:nvPr/>
        </p:nvPicPr>
        <p:blipFill rotWithShape="1">
          <a:blip r:embed="rId3">
            <a:alphaModFix/>
          </a:blip>
          <a:srcRect b="0" l="0" r="0" t="0"/>
          <a:stretch/>
        </p:blipFill>
        <p:spPr>
          <a:xfrm>
            <a:off x="152400" y="781812"/>
            <a:ext cx="9144000" cy="5912804"/>
          </a:xfrm>
          <a:prstGeom prst="rect">
            <a:avLst/>
          </a:prstGeom>
          <a:noFill/>
          <a:ln>
            <a:noFill/>
          </a:ln>
        </p:spPr>
      </p:pic>
    </p:spTree>
  </p:cSld>
  <p:clrMapOvr>
    <a:masterClrMapping/>
  </p:clrMapOvr>
</p:sld>
</file>

<file path=ppt/slides/slide2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5" name="Shape 1825"/>
        <p:cNvGrpSpPr/>
        <p:nvPr/>
      </p:nvGrpSpPr>
      <p:grpSpPr>
        <a:xfrm>
          <a:off x="0" y="0"/>
          <a:ext cx="0" cy="0"/>
          <a:chOff x="0" y="0"/>
          <a:chExt cx="0" cy="0"/>
        </a:xfrm>
      </p:grpSpPr>
      <p:sp>
        <p:nvSpPr>
          <p:cNvPr id="1826" name="Google Shape;1826;g1780498dc85_0_964"/>
          <p:cNvSpPr txBox="1"/>
          <p:nvPr>
            <p:ph type="title"/>
          </p:nvPr>
        </p:nvSpPr>
        <p:spPr>
          <a:xfrm>
            <a:off x="0" y="-9525"/>
            <a:ext cx="8229600" cy="616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PROPOSED</a:t>
            </a:r>
            <a:endParaRPr/>
          </a:p>
        </p:txBody>
      </p:sp>
      <p:sp>
        <p:nvSpPr>
          <p:cNvPr id="1827" name="Google Shape;1827;g1780498dc85_0_964"/>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28" name="Google Shape;1828;g1780498dc85_0_964"/>
          <p:cNvPicPr preferRelativeResize="0"/>
          <p:nvPr/>
        </p:nvPicPr>
        <p:blipFill rotWithShape="1">
          <a:blip r:embed="rId3">
            <a:alphaModFix/>
          </a:blip>
          <a:srcRect b="0" l="0" r="0" t="0"/>
          <a:stretch/>
        </p:blipFill>
        <p:spPr>
          <a:xfrm>
            <a:off x="0" y="607337"/>
            <a:ext cx="9144000" cy="5948127"/>
          </a:xfrm>
          <a:prstGeom prst="rect">
            <a:avLst/>
          </a:prstGeom>
          <a:noFill/>
          <a:ln>
            <a:noFill/>
          </a:ln>
        </p:spPr>
      </p:pic>
    </p:spTree>
  </p:cSld>
  <p:clrMapOvr>
    <a:masterClrMapping/>
  </p:clrMapOvr>
</p:sld>
</file>

<file path=ppt/slides/slide2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3" name="Shape 1833"/>
        <p:cNvGrpSpPr/>
        <p:nvPr/>
      </p:nvGrpSpPr>
      <p:grpSpPr>
        <a:xfrm>
          <a:off x="0" y="0"/>
          <a:ext cx="0" cy="0"/>
          <a:chOff x="0" y="0"/>
          <a:chExt cx="0" cy="0"/>
        </a:xfrm>
      </p:grpSpPr>
      <p:sp>
        <p:nvSpPr>
          <p:cNvPr id="1834" name="Google Shape;1834;g1780498dc85_0_971"/>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835" name="Google Shape;1835;g1780498dc85_0_971"/>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36" name="Google Shape;1836;g1780498dc85_0_971"/>
          <p:cNvPicPr preferRelativeResize="0"/>
          <p:nvPr/>
        </p:nvPicPr>
        <p:blipFill rotWithShape="1">
          <a:blip r:embed="rId3">
            <a:alphaModFix/>
          </a:blip>
          <a:srcRect b="0" l="0" r="0" t="0"/>
          <a:stretch/>
        </p:blipFill>
        <p:spPr>
          <a:xfrm>
            <a:off x="0" y="1408176"/>
            <a:ext cx="9144000" cy="5461000"/>
          </a:xfrm>
          <a:prstGeom prst="rect">
            <a:avLst/>
          </a:prstGeom>
          <a:noFill/>
          <a:ln>
            <a:noFill/>
          </a:ln>
        </p:spPr>
      </p:pic>
    </p:spTree>
  </p:cSld>
  <p:clrMapOvr>
    <a:masterClrMapping/>
  </p:clrMapOvr>
</p:sld>
</file>

<file path=ppt/slides/slide2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1" name="Shape 1841"/>
        <p:cNvGrpSpPr/>
        <p:nvPr/>
      </p:nvGrpSpPr>
      <p:grpSpPr>
        <a:xfrm>
          <a:off x="0" y="0"/>
          <a:ext cx="0" cy="0"/>
          <a:chOff x="0" y="0"/>
          <a:chExt cx="0" cy="0"/>
        </a:xfrm>
      </p:grpSpPr>
      <p:sp>
        <p:nvSpPr>
          <p:cNvPr id="1842" name="Google Shape;1842;g1780498dc85_0_97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843" name="Google Shape;1843;g1780498dc85_0_97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44" name="Google Shape;1844;g1780498dc85_0_978"/>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2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9" name="Shape 1849"/>
        <p:cNvGrpSpPr/>
        <p:nvPr/>
      </p:nvGrpSpPr>
      <p:grpSpPr>
        <a:xfrm>
          <a:off x="0" y="0"/>
          <a:ext cx="0" cy="0"/>
          <a:chOff x="0" y="0"/>
          <a:chExt cx="0" cy="0"/>
        </a:xfrm>
      </p:grpSpPr>
      <p:sp>
        <p:nvSpPr>
          <p:cNvPr id="1850" name="Google Shape;1850;g1780498dc85_0_985"/>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851" name="Google Shape;1851;g1780498dc85_0_985"/>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52" name="Google Shape;1852;g1780498dc85_0_985"/>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2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7" name="Shape 1857"/>
        <p:cNvGrpSpPr/>
        <p:nvPr/>
      </p:nvGrpSpPr>
      <p:grpSpPr>
        <a:xfrm>
          <a:off x="0" y="0"/>
          <a:ext cx="0" cy="0"/>
          <a:chOff x="0" y="0"/>
          <a:chExt cx="0" cy="0"/>
        </a:xfrm>
      </p:grpSpPr>
      <p:sp>
        <p:nvSpPr>
          <p:cNvPr id="1858" name="Google Shape;1858;g1780498dc85_0_992"/>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859" name="Google Shape;1859;g1780498dc85_0_992"/>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60" name="Google Shape;1860;g1780498dc85_0_992"/>
          <p:cNvPicPr preferRelativeResize="0"/>
          <p:nvPr/>
        </p:nvPicPr>
        <p:blipFill rotWithShape="1">
          <a:blip r:embed="rId3">
            <a:alphaModFix/>
          </a:blip>
          <a:srcRect b="0" l="0" r="0" t="0"/>
          <a:stretch/>
        </p:blipFill>
        <p:spPr>
          <a:xfrm>
            <a:off x="0" y="698500"/>
            <a:ext cx="9144000" cy="5461000"/>
          </a:xfrm>
          <a:prstGeom prst="rect">
            <a:avLst/>
          </a:prstGeom>
          <a:noFill/>
          <a:ln>
            <a:noFill/>
          </a:ln>
        </p:spPr>
      </p:pic>
    </p:spTree>
  </p:cSld>
  <p:clrMapOvr>
    <a:masterClrMapping/>
  </p:clrMapOvr>
</p:sld>
</file>

<file path=ppt/slides/slide2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5" name="Shape 1865"/>
        <p:cNvGrpSpPr/>
        <p:nvPr/>
      </p:nvGrpSpPr>
      <p:grpSpPr>
        <a:xfrm>
          <a:off x="0" y="0"/>
          <a:ext cx="0" cy="0"/>
          <a:chOff x="0" y="0"/>
          <a:chExt cx="0" cy="0"/>
        </a:xfrm>
      </p:grpSpPr>
      <p:sp>
        <p:nvSpPr>
          <p:cNvPr id="1866" name="Google Shape;1866;g1780498dc85_0_999"/>
          <p:cNvSpPr txBox="1"/>
          <p:nvPr>
            <p:ph type="title"/>
          </p:nvPr>
        </p:nvSpPr>
        <p:spPr>
          <a:xfrm>
            <a:off x="457200" y="155448"/>
            <a:ext cx="8229600" cy="1252800"/>
          </a:xfrm>
          <a:prstGeom prst="rect">
            <a:avLst/>
          </a:prstGeom>
          <a:noFill/>
          <a:ln>
            <a:noFill/>
          </a:ln>
        </p:spPr>
        <p:txBody>
          <a:bodyPr anchorCtr="0" anchor="ctr" bIns="34275" lIns="68550" spcFirstLastPara="1" rIns="68550" wrap="square" tIns="34275">
            <a:normAutofit fontScale="90000"/>
          </a:bodyPr>
          <a:lstStyle/>
          <a:p>
            <a:pPr indent="0" lvl="0" marL="0" rtl="0" algn="l">
              <a:lnSpc>
                <a:spcPct val="90000"/>
              </a:lnSpc>
              <a:spcBef>
                <a:spcPts val="0"/>
              </a:spcBef>
              <a:spcAft>
                <a:spcPts val="0"/>
              </a:spcAft>
              <a:buClr>
                <a:schemeClr val="dk1"/>
              </a:buClr>
              <a:buSzPct val="97777"/>
              <a:buFont typeface="Trebuchet MS"/>
              <a:buNone/>
            </a:pPr>
            <a:r>
              <a:rPr lang="en-PH"/>
              <a:t>Open Notebook Science - benchmark </a:t>
            </a:r>
            <a:endParaRPr/>
          </a:p>
        </p:txBody>
      </p:sp>
      <p:sp>
        <p:nvSpPr>
          <p:cNvPr id="1867" name="Google Shape;1867;g1780498dc85_0_999"/>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68" name="Google Shape;1868;g1780498dc85_0_999"/>
          <p:cNvPicPr preferRelativeResize="0"/>
          <p:nvPr/>
        </p:nvPicPr>
        <p:blipFill rotWithShape="1">
          <a:blip r:embed="rId3">
            <a:alphaModFix/>
          </a:blip>
          <a:srcRect b="0" l="0" r="0" t="0"/>
          <a:stretch/>
        </p:blipFill>
        <p:spPr>
          <a:xfrm>
            <a:off x="-1" y="1775192"/>
            <a:ext cx="9146813" cy="49545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g1780498dc85_0_174"/>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18" name="Google Shape;418;g1780498dc85_0_174"/>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19" name="Google Shape;419;g1780498dc85_0_174"/>
          <p:cNvPicPr preferRelativeResize="0"/>
          <p:nvPr/>
        </p:nvPicPr>
        <p:blipFill rotWithShape="1">
          <a:blip r:embed="rId3">
            <a:alphaModFix/>
          </a:blip>
          <a:srcRect b="0" l="13605" r="13598" t="0"/>
          <a:stretch/>
        </p:blipFill>
        <p:spPr>
          <a:xfrm>
            <a:off x="295422" y="-5862"/>
            <a:ext cx="8394895" cy="6687222"/>
          </a:xfrm>
          <a:prstGeom prst="rect">
            <a:avLst/>
          </a:prstGeom>
          <a:noFill/>
          <a:ln>
            <a:noFill/>
          </a:ln>
        </p:spPr>
      </p:pic>
    </p:spTree>
  </p:cSld>
  <p:clrMapOvr>
    <a:masterClrMapping/>
  </p:clrMapOvr>
</p:sld>
</file>

<file path=ppt/slides/slide2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2" name="Shape 1872"/>
        <p:cNvGrpSpPr/>
        <p:nvPr/>
      </p:nvGrpSpPr>
      <p:grpSpPr>
        <a:xfrm>
          <a:off x="0" y="0"/>
          <a:ext cx="0" cy="0"/>
          <a:chOff x="0" y="0"/>
          <a:chExt cx="0" cy="0"/>
        </a:xfrm>
      </p:grpSpPr>
      <p:sp>
        <p:nvSpPr>
          <p:cNvPr id="1873" name="Google Shape;1873;g1780498dc85_0_100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874" name="Google Shape;1874;g1780498dc85_0_100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875" name="Google Shape;1875;g1780498dc85_0_1006"/>
          <p:cNvPicPr preferRelativeResize="0"/>
          <p:nvPr/>
        </p:nvPicPr>
        <p:blipFill rotWithShape="1">
          <a:blip r:embed="rId3">
            <a:alphaModFix/>
          </a:blip>
          <a:srcRect b="0" l="0" r="0" t="0"/>
          <a:stretch/>
        </p:blipFill>
        <p:spPr>
          <a:xfrm>
            <a:off x="-6820" y="1886065"/>
            <a:ext cx="9150821" cy="4956695"/>
          </a:xfrm>
          <a:prstGeom prst="rect">
            <a:avLst/>
          </a:prstGeom>
          <a:noFill/>
          <a:ln>
            <a:noFill/>
          </a:ln>
        </p:spPr>
      </p:pic>
    </p:spTree>
  </p:cSld>
  <p:clrMapOvr>
    <a:masterClrMapping/>
  </p:clrMapOvr>
</p:sld>
</file>

<file path=ppt/slides/slide2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0" name="Shape 1880"/>
        <p:cNvGrpSpPr/>
        <p:nvPr/>
      </p:nvGrpSpPr>
      <p:grpSpPr>
        <a:xfrm>
          <a:off x="0" y="0"/>
          <a:ext cx="0" cy="0"/>
          <a:chOff x="0" y="0"/>
          <a:chExt cx="0" cy="0"/>
        </a:xfrm>
      </p:grpSpPr>
      <p:sp>
        <p:nvSpPr>
          <p:cNvPr id="1881" name="Google Shape;1881;g1780498dc85_0_1012"/>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Future Plans</a:t>
            </a:r>
            <a:endParaRPr/>
          </a:p>
        </p:txBody>
      </p:sp>
      <p:sp>
        <p:nvSpPr>
          <p:cNvPr id="1882" name="Google Shape;1882;g1780498dc85_0_1012"/>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10000"/>
          </a:bodyPr>
          <a:lstStyle/>
          <a:p>
            <a:pPr indent="-332232" lvl="0" marL="438912" rtl="0" algn="l">
              <a:spcBef>
                <a:spcPts val="0"/>
              </a:spcBef>
              <a:spcAft>
                <a:spcPts val="0"/>
              </a:spcAft>
              <a:buSzPts val="2560"/>
              <a:buChar char="◼"/>
            </a:pPr>
            <a:r>
              <a:rPr lang="en-PH"/>
              <a:t>Develop CRIS – Database of SEAFDEC AQD studies</a:t>
            </a:r>
            <a:endParaRPr/>
          </a:p>
          <a:p>
            <a:pPr indent="-286321" lvl="1" marL="731520" rtl="0" algn="l">
              <a:spcBef>
                <a:spcPts val="518"/>
              </a:spcBef>
              <a:spcAft>
                <a:spcPts val="0"/>
              </a:spcAft>
              <a:buSzPts val="2520"/>
              <a:buChar char="▪"/>
            </a:pPr>
            <a:r>
              <a:rPr lang="en-PH"/>
              <a:t>Digital archive (and back up)</a:t>
            </a:r>
            <a:endParaRPr/>
          </a:p>
          <a:p>
            <a:pPr indent="-332232" lvl="0" marL="438912" rtl="0" algn="l">
              <a:spcBef>
                <a:spcPts val="0"/>
              </a:spcBef>
              <a:spcAft>
                <a:spcPts val="0"/>
              </a:spcAft>
              <a:buSzPts val="2560"/>
              <a:buChar char="◼"/>
            </a:pPr>
            <a:r>
              <a:rPr lang="en-PH"/>
              <a:t>Require researchers to submit and assist to deposit (with restricted access)</a:t>
            </a:r>
            <a:endParaRPr/>
          </a:p>
          <a:p>
            <a:pPr indent="-286321" lvl="1" marL="731520" rtl="0" algn="l">
              <a:spcBef>
                <a:spcPts val="518"/>
              </a:spcBef>
              <a:spcAft>
                <a:spcPts val="0"/>
              </a:spcAft>
              <a:buSzPts val="2520"/>
              <a:buChar char="▪"/>
            </a:pPr>
            <a:r>
              <a:rPr lang="en-PH"/>
              <a:t>research proposals</a:t>
            </a:r>
            <a:endParaRPr/>
          </a:p>
          <a:p>
            <a:pPr indent="-286321" lvl="1" marL="731520" rtl="0" algn="l">
              <a:spcBef>
                <a:spcPts val="518"/>
              </a:spcBef>
              <a:spcAft>
                <a:spcPts val="0"/>
              </a:spcAft>
              <a:buSzPts val="2520"/>
              <a:buChar char="▪"/>
            </a:pPr>
            <a:r>
              <a:rPr lang="en-PH"/>
              <a:t>quarterly/ annual reports</a:t>
            </a:r>
            <a:endParaRPr/>
          </a:p>
          <a:p>
            <a:pPr indent="-286321" lvl="1" marL="731520" rtl="0" algn="l">
              <a:spcBef>
                <a:spcPts val="518"/>
              </a:spcBef>
              <a:spcAft>
                <a:spcPts val="0"/>
              </a:spcAft>
              <a:buSzPts val="2520"/>
              <a:buChar char="▪"/>
            </a:pPr>
            <a:r>
              <a:rPr lang="en-PH"/>
              <a:t>raw data (Logbook?, Excel, SPSS, .csv)</a:t>
            </a:r>
            <a:endParaRPr/>
          </a:p>
          <a:p>
            <a:pPr indent="-286321" lvl="1" marL="731520" rtl="0" algn="l">
              <a:spcBef>
                <a:spcPts val="518"/>
              </a:spcBef>
              <a:spcAft>
                <a:spcPts val="0"/>
              </a:spcAft>
              <a:buSzPts val="2520"/>
              <a:buChar char="▪"/>
            </a:pPr>
            <a:r>
              <a:rPr lang="en-PH"/>
              <a:t>photos</a:t>
            </a:r>
            <a:endParaRPr/>
          </a:p>
          <a:p>
            <a:pPr indent="-286321" lvl="1" marL="731520" rtl="0" algn="l">
              <a:spcBef>
                <a:spcPts val="518"/>
              </a:spcBef>
              <a:spcAft>
                <a:spcPts val="0"/>
              </a:spcAft>
              <a:buSzPts val="2520"/>
              <a:buChar char="▪"/>
            </a:pPr>
            <a:r>
              <a:rPr lang="en-PH"/>
              <a:t>presentations</a:t>
            </a:r>
            <a:endParaRPr/>
          </a:p>
        </p:txBody>
      </p:sp>
    </p:spTree>
  </p:cSld>
  <p:clrMapOvr>
    <a:masterClrMapping/>
  </p:clrMapOvr>
</p:sld>
</file>

<file path=ppt/slides/slide2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6" name="Shape 1886"/>
        <p:cNvGrpSpPr/>
        <p:nvPr/>
      </p:nvGrpSpPr>
      <p:grpSpPr>
        <a:xfrm>
          <a:off x="0" y="0"/>
          <a:ext cx="0" cy="0"/>
          <a:chOff x="0" y="0"/>
          <a:chExt cx="0" cy="0"/>
        </a:xfrm>
      </p:grpSpPr>
      <p:sp>
        <p:nvSpPr>
          <p:cNvPr id="1887" name="Google Shape;1887;g1780498dc85_0_101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Future Plans</a:t>
            </a:r>
            <a:endParaRPr/>
          </a:p>
        </p:txBody>
      </p:sp>
      <p:sp>
        <p:nvSpPr>
          <p:cNvPr id="1888" name="Google Shape;1888;g1780498dc85_0_101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fontScale="77500" lnSpcReduction="10000"/>
          </a:bodyPr>
          <a:lstStyle/>
          <a:p>
            <a:pPr indent="-320040" lvl="0" marL="438912" rtl="0" algn="l">
              <a:spcBef>
                <a:spcPts val="0"/>
              </a:spcBef>
              <a:spcAft>
                <a:spcPts val="0"/>
              </a:spcAft>
              <a:buSzPct val="80000"/>
              <a:buChar char="◼"/>
            </a:pPr>
            <a:r>
              <a:rPr lang="en-PH"/>
              <a:t>Continue digitization of SEAFDEC publications</a:t>
            </a:r>
            <a:endParaRPr/>
          </a:p>
          <a:p>
            <a:pPr indent="-320040" lvl="0" marL="438912" rtl="0" algn="l">
              <a:spcBef>
                <a:spcPts val="0"/>
              </a:spcBef>
              <a:spcAft>
                <a:spcPts val="0"/>
              </a:spcAft>
              <a:buSzPct val="80000"/>
              <a:buChar char="◼"/>
            </a:pPr>
            <a:r>
              <a:rPr lang="en-PH"/>
              <a:t>Continue deposit IRs/Database on</a:t>
            </a:r>
            <a:endParaRPr/>
          </a:p>
          <a:p>
            <a:pPr indent="-274319" lvl="1" marL="731520" rtl="0" algn="l">
              <a:spcBef>
                <a:spcPts val="434"/>
              </a:spcBef>
              <a:spcAft>
                <a:spcPts val="0"/>
              </a:spcAft>
              <a:buSzPct val="90000"/>
              <a:buChar char="▪"/>
            </a:pPr>
            <a:r>
              <a:rPr lang="en-PH"/>
              <a:t>SAIR, ASFA, Aquatic Commons, OceanDocs, and Library Box </a:t>
            </a:r>
            <a:endParaRPr/>
          </a:p>
          <a:p>
            <a:pPr indent="-320040" lvl="0" marL="438912" rtl="0" algn="l">
              <a:spcBef>
                <a:spcPts val="0"/>
              </a:spcBef>
              <a:spcAft>
                <a:spcPts val="0"/>
              </a:spcAft>
              <a:buSzPct val="80000"/>
              <a:buChar char="◼"/>
            </a:pPr>
            <a:r>
              <a:rPr lang="en-PH"/>
              <a:t>Lobby to upload PDF of all SEAFDEC publications that are still for sale</a:t>
            </a:r>
            <a:endParaRPr/>
          </a:p>
          <a:p>
            <a:pPr indent="-320040" lvl="0" marL="438912" rtl="0" algn="l">
              <a:spcBef>
                <a:spcPts val="0"/>
              </a:spcBef>
              <a:spcAft>
                <a:spcPts val="0"/>
              </a:spcAft>
              <a:buSzPct val="80000"/>
              <a:buChar char="◼"/>
            </a:pPr>
            <a:r>
              <a:rPr lang="en-PH"/>
              <a:t>Continue to Develop the Rabanal Collection</a:t>
            </a:r>
            <a:endParaRPr/>
          </a:p>
          <a:p>
            <a:pPr indent="-274319" lvl="1" marL="731520" rtl="0" algn="l">
              <a:spcBef>
                <a:spcPts val="434"/>
              </a:spcBef>
              <a:spcAft>
                <a:spcPts val="0"/>
              </a:spcAft>
              <a:buSzPct val="90000"/>
              <a:buChar char="▪"/>
            </a:pPr>
            <a:r>
              <a:rPr lang="en-PH"/>
              <a:t>Freshwater (ongoing)</a:t>
            </a:r>
            <a:endParaRPr/>
          </a:p>
          <a:p>
            <a:pPr indent="-274319" lvl="1" marL="731520" rtl="0" algn="l">
              <a:spcBef>
                <a:spcPts val="434"/>
              </a:spcBef>
              <a:spcAft>
                <a:spcPts val="0"/>
              </a:spcAft>
              <a:buSzPct val="90000"/>
              <a:buChar char="▪"/>
            </a:pPr>
            <a:r>
              <a:rPr lang="en-PH"/>
              <a:t>Brackish Water</a:t>
            </a:r>
            <a:endParaRPr/>
          </a:p>
          <a:p>
            <a:pPr indent="-320040" lvl="0" marL="438912" rtl="0" algn="l">
              <a:spcBef>
                <a:spcPts val="0"/>
              </a:spcBef>
              <a:spcAft>
                <a:spcPts val="0"/>
              </a:spcAft>
              <a:buSzPct val="80000"/>
              <a:buChar char="◼"/>
            </a:pPr>
            <a:r>
              <a:rPr lang="en-PH"/>
              <a:t>Maintain Aquatic News Index (ANI)</a:t>
            </a:r>
            <a:endParaRPr/>
          </a:p>
          <a:p>
            <a:pPr indent="-320040" lvl="0" marL="438912" rtl="0" algn="l">
              <a:spcBef>
                <a:spcPts val="0"/>
              </a:spcBef>
              <a:spcAft>
                <a:spcPts val="0"/>
              </a:spcAft>
              <a:buSzPct val="80000"/>
              <a:buChar char="◼"/>
            </a:pPr>
            <a:r>
              <a:rPr lang="en-PH"/>
              <a:t>Enhance digilib (Digital Library – Local Access)</a:t>
            </a:r>
            <a:endParaRPr/>
          </a:p>
          <a:p>
            <a:pPr indent="-274319" lvl="1" marL="731520" rtl="0" algn="l">
              <a:spcBef>
                <a:spcPts val="434"/>
              </a:spcBef>
              <a:spcAft>
                <a:spcPts val="0"/>
              </a:spcAft>
              <a:buSzPct val="90000"/>
              <a:buChar char="▪"/>
            </a:pPr>
            <a:r>
              <a:rPr lang="en-PH"/>
              <a:t>Collection of AOs/EOs, Media Appearances</a:t>
            </a:r>
            <a:endParaRPr/>
          </a:p>
          <a:p>
            <a:pPr indent="-320040" lvl="0" marL="438912" rtl="0" algn="l">
              <a:spcBef>
                <a:spcPts val="0"/>
              </a:spcBef>
              <a:spcAft>
                <a:spcPts val="0"/>
              </a:spcAft>
              <a:buSzPct val="80000"/>
              <a:buChar char="◼"/>
            </a:pPr>
            <a:r>
              <a:rPr lang="en-PH"/>
              <a:t>Establish DBS and IMS Mini Library</a:t>
            </a:r>
            <a:endParaRPr/>
          </a:p>
          <a:p>
            <a:pPr indent="-320040" lvl="0" marL="438912" rtl="0" algn="l">
              <a:spcBef>
                <a:spcPts val="0"/>
              </a:spcBef>
              <a:spcAft>
                <a:spcPts val="0"/>
              </a:spcAft>
              <a:buSzPct val="80000"/>
              <a:buChar char="◼"/>
            </a:pPr>
            <a:r>
              <a:rPr lang="en-PH"/>
              <a:t>Training of fisheries librarians/information staff</a:t>
            </a:r>
            <a:endParaRPr/>
          </a:p>
        </p:txBody>
      </p:sp>
    </p:spTree>
  </p:cSld>
  <p:clrMapOvr>
    <a:masterClrMapping/>
  </p:clrMapOvr>
</p:sld>
</file>

<file path=ppt/slides/slide2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2" name="Shape 1892"/>
        <p:cNvGrpSpPr/>
        <p:nvPr/>
      </p:nvGrpSpPr>
      <p:grpSpPr>
        <a:xfrm>
          <a:off x="0" y="0"/>
          <a:ext cx="0" cy="0"/>
          <a:chOff x="0" y="0"/>
          <a:chExt cx="0" cy="0"/>
        </a:xfrm>
      </p:grpSpPr>
      <p:sp>
        <p:nvSpPr>
          <p:cNvPr id="1893" name="Google Shape;1893;g1780498dc85_0_102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Future Plans</a:t>
            </a:r>
            <a:endParaRPr/>
          </a:p>
        </p:txBody>
      </p:sp>
      <p:sp>
        <p:nvSpPr>
          <p:cNvPr id="1894" name="Google Shape;1894;g1780498dc85_0_102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Autofit/>
          </a:bodyPr>
          <a:lstStyle/>
          <a:p>
            <a:pPr indent="-320040" lvl="0" marL="438912" rtl="0" algn="l">
              <a:spcBef>
                <a:spcPts val="0"/>
              </a:spcBef>
              <a:spcAft>
                <a:spcPts val="0"/>
              </a:spcAft>
              <a:buSzPts val="1920"/>
              <a:buChar char="◼"/>
            </a:pPr>
            <a:r>
              <a:rPr lang="en-PH" sz="2400"/>
              <a:t>In collaboration with FishWorld</a:t>
            </a:r>
            <a:endParaRPr sz="2400"/>
          </a:p>
          <a:p>
            <a:pPr indent="-320040" lvl="0" marL="438912" rtl="0" algn="l">
              <a:spcBef>
                <a:spcPts val="0"/>
              </a:spcBef>
              <a:spcAft>
                <a:spcPts val="0"/>
              </a:spcAft>
              <a:buSzPts val="1920"/>
              <a:buChar char="◼"/>
            </a:pPr>
            <a:r>
              <a:rPr lang="en-PH" sz="2400"/>
              <a:t>Accession, describe and organize FishWorld collection</a:t>
            </a:r>
            <a:endParaRPr/>
          </a:p>
          <a:p>
            <a:pPr indent="-320040" lvl="0" marL="438912" rtl="0" algn="l">
              <a:spcBef>
                <a:spcPts val="0"/>
              </a:spcBef>
              <a:spcAft>
                <a:spcPts val="0"/>
              </a:spcAft>
              <a:buSzPts val="1920"/>
              <a:buChar char="◼"/>
            </a:pPr>
            <a:r>
              <a:rPr lang="en-PH" sz="2400"/>
              <a:t>Develop a database of collection (Phase I)</a:t>
            </a:r>
            <a:endParaRPr/>
          </a:p>
          <a:p>
            <a:pPr indent="-320040" lvl="0" marL="438912" rtl="0" algn="l">
              <a:spcBef>
                <a:spcPts val="0"/>
              </a:spcBef>
              <a:spcAft>
                <a:spcPts val="0"/>
              </a:spcAft>
              <a:buSzPts val="1920"/>
              <a:buChar char="◼"/>
            </a:pPr>
            <a:r>
              <a:rPr lang="en-PH" sz="2400"/>
              <a:t>Digitize shell and seaweed collections, describe using Darwin Core metadata (Phase II)</a:t>
            </a:r>
            <a:endParaRPr/>
          </a:p>
          <a:p>
            <a:pPr indent="-228600" lvl="2" marL="996696" rtl="0" algn="l">
              <a:spcBef>
                <a:spcPts val="360"/>
              </a:spcBef>
              <a:spcAft>
                <a:spcPts val="0"/>
              </a:spcAft>
              <a:buSzPts val="1800"/>
              <a:buChar char="▪"/>
            </a:pPr>
            <a:r>
              <a:rPr lang="en-PH" sz="1800"/>
              <a:t>Key Projects Using Darwin Core</a:t>
            </a:r>
            <a:endParaRPr/>
          </a:p>
          <a:p>
            <a:pPr indent="-182880" lvl="3" marL="1216152" rtl="0" algn="l">
              <a:spcBef>
                <a:spcPts val="320"/>
              </a:spcBef>
              <a:spcAft>
                <a:spcPts val="0"/>
              </a:spcAft>
              <a:buClr>
                <a:srgbClr val="FF0000"/>
              </a:buClr>
              <a:buSzPts val="1600"/>
              <a:buChar char="▪"/>
            </a:pPr>
            <a:r>
              <a:rPr lang="en-PH" sz="1600">
                <a:solidFill>
                  <a:srgbClr val="FF0000"/>
                </a:solidFill>
              </a:rPr>
              <a:t>The Global Biodiversity Information Facility (GBIF)</a:t>
            </a:r>
            <a:endParaRPr>
              <a:solidFill>
                <a:srgbClr val="FF0000"/>
              </a:solidFill>
            </a:endParaRPr>
          </a:p>
          <a:p>
            <a:pPr indent="-182880" lvl="3" marL="1216152" rtl="0" algn="l">
              <a:spcBef>
                <a:spcPts val="320"/>
              </a:spcBef>
              <a:spcAft>
                <a:spcPts val="0"/>
              </a:spcAft>
              <a:buClr>
                <a:srgbClr val="FF0000"/>
              </a:buClr>
              <a:buSzPts val="1600"/>
              <a:buChar char="▪"/>
            </a:pPr>
            <a:r>
              <a:rPr lang="en-PH" sz="1600">
                <a:solidFill>
                  <a:srgbClr val="FF0000"/>
                </a:solidFill>
              </a:rPr>
              <a:t>The Ocean Biogeographic Information System (OBIS)</a:t>
            </a:r>
            <a:endParaRPr>
              <a:solidFill>
                <a:srgbClr val="FF0000"/>
              </a:solidFill>
            </a:endParaRPr>
          </a:p>
          <a:p>
            <a:pPr indent="-182880" lvl="3" marL="1216152" rtl="0" algn="l">
              <a:spcBef>
                <a:spcPts val="320"/>
              </a:spcBef>
              <a:spcAft>
                <a:spcPts val="0"/>
              </a:spcAft>
              <a:buSzPts val="1600"/>
              <a:buChar char="▪"/>
            </a:pPr>
            <a:r>
              <a:rPr lang="en-PH" sz="1600"/>
              <a:t>FishNet 2</a:t>
            </a:r>
            <a:endParaRPr/>
          </a:p>
          <a:p>
            <a:pPr indent="-182880" lvl="3" marL="1216152" rtl="0" algn="l">
              <a:spcBef>
                <a:spcPts val="320"/>
              </a:spcBef>
              <a:spcAft>
                <a:spcPts val="0"/>
              </a:spcAft>
              <a:buSzPts val="1600"/>
              <a:buChar char="▪"/>
            </a:pPr>
            <a:r>
              <a:rPr lang="en-PH" sz="1600"/>
              <a:t>Encyclopedia of Life</a:t>
            </a:r>
            <a:endParaRPr/>
          </a:p>
          <a:p>
            <a:pPr indent="-182880" lvl="3" marL="1216152" rtl="0" algn="l">
              <a:spcBef>
                <a:spcPts val="320"/>
              </a:spcBef>
              <a:spcAft>
                <a:spcPts val="0"/>
              </a:spcAft>
              <a:buSzPts val="1600"/>
              <a:buChar char="▪"/>
            </a:pPr>
            <a:r>
              <a:rPr lang="en-PH" sz="1600"/>
              <a:t>Integrated Digitized Biocollections (iDigBio)</a:t>
            </a:r>
            <a:endParaRPr/>
          </a:p>
          <a:p>
            <a:pPr indent="-320040" lvl="0" marL="438912" rtl="0" algn="l">
              <a:spcBef>
                <a:spcPts val="0"/>
              </a:spcBef>
              <a:spcAft>
                <a:spcPts val="0"/>
              </a:spcAft>
              <a:buSzPts val="1920"/>
              <a:buChar char="◼"/>
            </a:pPr>
            <a:r>
              <a:rPr lang="en-PH" sz="2400"/>
              <a:t>Training Module/Immersion Program for Senior High School Students in Aquaculture Research</a:t>
            </a:r>
            <a:endParaRPr/>
          </a:p>
          <a:p>
            <a:pPr indent="-242569" lvl="1" marL="731520" rtl="0" algn="l">
              <a:spcBef>
                <a:spcPts val="480"/>
              </a:spcBef>
              <a:spcAft>
                <a:spcPts val="0"/>
              </a:spcAft>
              <a:buClr>
                <a:srgbClr val="FF0000"/>
              </a:buClr>
              <a:buSzPts val="1660"/>
              <a:buChar char="▪"/>
            </a:pPr>
            <a:r>
              <a:rPr lang="en-PH" sz="1900">
                <a:solidFill>
                  <a:srgbClr val="FF0000"/>
                </a:solidFill>
              </a:rPr>
              <a:t>Access to literature, Plagiarism, Citation</a:t>
            </a:r>
            <a:endParaRPr sz="1900">
              <a:solidFill>
                <a:srgbClr val="FF0000"/>
              </a:solidFill>
            </a:endParaRPr>
          </a:p>
        </p:txBody>
      </p:sp>
    </p:spTree>
  </p:cSld>
  <p:clrMapOvr>
    <a:masterClrMapping/>
  </p:clrMapOvr>
</p:sld>
</file>

<file path=ppt/slides/slide2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8" name="Shape 1898"/>
        <p:cNvGrpSpPr/>
        <p:nvPr/>
      </p:nvGrpSpPr>
      <p:grpSpPr>
        <a:xfrm>
          <a:off x="0" y="0"/>
          <a:ext cx="0" cy="0"/>
          <a:chOff x="0" y="0"/>
          <a:chExt cx="0" cy="0"/>
        </a:xfrm>
      </p:grpSpPr>
      <p:sp>
        <p:nvSpPr>
          <p:cNvPr id="1899" name="Google Shape;1899;g1780498dc85_0_102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900" name="Google Shape;1900;g1780498dc85_0_102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01" name="Google Shape;1901;g1780498dc85_0_1028"/>
          <p:cNvPicPr preferRelativeResize="0"/>
          <p:nvPr/>
        </p:nvPicPr>
        <p:blipFill rotWithShape="1">
          <a:blip r:embed="rId3">
            <a:alphaModFix/>
          </a:blip>
          <a:srcRect b="0" l="0" r="0" t="0"/>
          <a:stretch/>
        </p:blipFill>
        <p:spPr>
          <a:xfrm>
            <a:off x="-19050" y="546491"/>
            <a:ext cx="9163050" cy="6311509"/>
          </a:xfrm>
          <a:prstGeom prst="rect">
            <a:avLst/>
          </a:prstGeom>
          <a:noFill/>
          <a:ln>
            <a:noFill/>
          </a:ln>
        </p:spPr>
      </p:pic>
    </p:spTree>
  </p:cSld>
  <p:clrMapOvr>
    <a:masterClrMapping/>
  </p:clrMapOvr>
</p:sld>
</file>

<file path=ppt/slides/slide2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5" name="Shape 1905"/>
        <p:cNvGrpSpPr/>
        <p:nvPr/>
      </p:nvGrpSpPr>
      <p:grpSpPr>
        <a:xfrm>
          <a:off x="0" y="0"/>
          <a:ext cx="0" cy="0"/>
          <a:chOff x="0" y="0"/>
          <a:chExt cx="0" cy="0"/>
        </a:xfrm>
      </p:grpSpPr>
      <p:sp>
        <p:nvSpPr>
          <p:cNvPr id="1906" name="Google Shape;1906;g1780498dc85_0_1034"/>
          <p:cNvSpPr txBox="1"/>
          <p:nvPr>
            <p:ph type="title"/>
          </p:nvPr>
        </p:nvSpPr>
        <p:spPr>
          <a:xfrm>
            <a:off x="0" y="0"/>
            <a:ext cx="8229600" cy="3780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200"/>
              <a:buFont typeface="Trebuchet MS"/>
              <a:buNone/>
            </a:pPr>
            <a:r>
              <a:rPr lang="en-PH" sz="3200"/>
              <a:t>Ocean Best Practices System</a:t>
            </a:r>
            <a:endParaRPr sz="3200"/>
          </a:p>
        </p:txBody>
      </p:sp>
      <p:sp>
        <p:nvSpPr>
          <p:cNvPr id="1907" name="Google Shape;1907;g1780498dc85_0_1034"/>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08" name="Google Shape;1908;g1780498dc85_0_1034"/>
          <p:cNvPicPr preferRelativeResize="0"/>
          <p:nvPr/>
        </p:nvPicPr>
        <p:blipFill rotWithShape="1">
          <a:blip r:embed="rId3">
            <a:alphaModFix/>
          </a:blip>
          <a:srcRect b="0" l="0" r="0" t="0"/>
          <a:stretch/>
        </p:blipFill>
        <p:spPr>
          <a:xfrm>
            <a:off x="4689" y="990600"/>
            <a:ext cx="9124796" cy="5867401"/>
          </a:xfrm>
          <a:prstGeom prst="rect">
            <a:avLst/>
          </a:prstGeom>
          <a:noFill/>
          <a:ln>
            <a:noFill/>
          </a:ln>
        </p:spPr>
      </p:pic>
    </p:spTree>
  </p:cSld>
  <p:clrMapOvr>
    <a:masterClrMapping/>
  </p:clrMapOvr>
</p:sld>
</file>

<file path=ppt/slides/slide2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3" name="Shape 1913"/>
        <p:cNvGrpSpPr/>
        <p:nvPr/>
      </p:nvGrpSpPr>
      <p:grpSpPr>
        <a:xfrm>
          <a:off x="0" y="0"/>
          <a:ext cx="0" cy="0"/>
          <a:chOff x="0" y="0"/>
          <a:chExt cx="0" cy="0"/>
        </a:xfrm>
      </p:grpSpPr>
      <p:sp>
        <p:nvSpPr>
          <p:cNvPr id="1914" name="Google Shape;1914;g1780498dc85_0_1040"/>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Open Science</a:t>
            </a:r>
            <a:endParaRPr/>
          </a:p>
        </p:txBody>
      </p:sp>
      <p:sp>
        <p:nvSpPr>
          <p:cNvPr id="1915" name="Google Shape;1915;g1780498dc85_0_1040"/>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9" name="Shape 1919"/>
        <p:cNvGrpSpPr/>
        <p:nvPr/>
      </p:nvGrpSpPr>
      <p:grpSpPr>
        <a:xfrm>
          <a:off x="0" y="0"/>
          <a:ext cx="0" cy="0"/>
          <a:chOff x="0" y="0"/>
          <a:chExt cx="0" cy="0"/>
        </a:xfrm>
      </p:grpSpPr>
      <p:sp>
        <p:nvSpPr>
          <p:cNvPr id="1920" name="Google Shape;1920;g1780498dc85_0_104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Open Science</a:t>
            </a:r>
            <a:endParaRPr/>
          </a:p>
        </p:txBody>
      </p:sp>
      <p:sp>
        <p:nvSpPr>
          <p:cNvPr id="1921" name="Google Shape;1921;g1780498dc85_0_104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20000"/>
          </a:bodyPr>
          <a:lstStyle/>
          <a:p>
            <a:pPr indent="-332232" lvl="0" marL="438912" rtl="0" algn="l">
              <a:spcBef>
                <a:spcPts val="0"/>
              </a:spcBef>
              <a:spcAft>
                <a:spcPts val="0"/>
              </a:spcAft>
              <a:buSzPts val="2560"/>
              <a:buChar char="◼"/>
            </a:pPr>
            <a:r>
              <a:rPr lang="en-PH"/>
              <a:t>an inclusive construct that combines various movements and practices aiming </a:t>
            </a:r>
            <a:endParaRPr/>
          </a:p>
          <a:p>
            <a:pPr indent="-286321" lvl="1" marL="731520" rtl="0" algn="l">
              <a:spcBef>
                <a:spcPts val="518"/>
              </a:spcBef>
              <a:spcAft>
                <a:spcPts val="0"/>
              </a:spcAft>
              <a:buSzPts val="2520"/>
              <a:buChar char="▪"/>
            </a:pPr>
            <a:r>
              <a:rPr lang="en-PH"/>
              <a:t>to make </a:t>
            </a:r>
            <a:r>
              <a:rPr lang="en-PH">
                <a:solidFill>
                  <a:srgbClr val="FF0000"/>
                </a:solidFill>
              </a:rPr>
              <a:t>multilingual scientific knowledge </a:t>
            </a:r>
            <a:r>
              <a:rPr lang="en-PH"/>
              <a:t>openly available, accessible and reusable for everyone, </a:t>
            </a:r>
            <a:endParaRPr/>
          </a:p>
          <a:p>
            <a:pPr indent="-286321" lvl="1" marL="731520" rtl="0" algn="l">
              <a:spcBef>
                <a:spcPts val="518"/>
              </a:spcBef>
              <a:spcAft>
                <a:spcPts val="0"/>
              </a:spcAft>
              <a:buSzPts val="2520"/>
              <a:buChar char="▪"/>
            </a:pPr>
            <a:r>
              <a:rPr lang="en-PH"/>
              <a:t>to increase </a:t>
            </a:r>
            <a:r>
              <a:rPr lang="en-PH">
                <a:solidFill>
                  <a:srgbClr val="FF0000"/>
                </a:solidFill>
              </a:rPr>
              <a:t>scientific collaborations and sharing of information </a:t>
            </a:r>
            <a:r>
              <a:rPr lang="en-PH"/>
              <a:t>for the benefits of science and society, and </a:t>
            </a:r>
            <a:endParaRPr/>
          </a:p>
          <a:p>
            <a:pPr indent="-286321" lvl="1" marL="731520" rtl="0" algn="l">
              <a:spcBef>
                <a:spcPts val="518"/>
              </a:spcBef>
              <a:spcAft>
                <a:spcPts val="0"/>
              </a:spcAft>
              <a:buSzPts val="2520"/>
              <a:buChar char="▪"/>
            </a:pPr>
            <a:r>
              <a:rPr lang="en-PH"/>
              <a:t>to open the </a:t>
            </a:r>
            <a:r>
              <a:rPr lang="en-PH">
                <a:solidFill>
                  <a:srgbClr val="FF0000"/>
                </a:solidFill>
              </a:rPr>
              <a:t>processes of scientific knowledge creation, evaluation and communication </a:t>
            </a:r>
            <a:r>
              <a:rPr lang="en-PH"/>
              <a:t>to societal actors beyond the traditional scientific community.</a:t>
            </a:r>
            <a:endParaRPr/>
          </a:p>
        </p:txBody>
      </p:sp>
      <p:sp>
        <p:nvSpPr>
          <p:cNvPr id="1922" name="Google Shape;1922;g1780498dc85_0_1046"/>
          <p:cNvSpPr/>
          <p:nvPr/>
        </p:nvSpPr>
        <p:spPr>
          <a:xfrm>
            <a:off x="8409504" y="6550223"/>
            <a:ext cx="7344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2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6" name="Shape 1926"/>
        <p:cNvGrpSpPr/>
        <p:nvPr/>
      </p:nvGrpSpPr>
      <p:grpSpPr>
        <a:xfrm>
          <a:off x="0" y="0"/>
          <a:ext cx="0" cy="0"/>
          <a:chOff x="0" y="0"/>
          <a:chExt cx="0" cy="0"/>
        </a:xfrm>
      </p:grpSpPr>
      <p:sp>
        <p:nvSpPr>
          <p:cNvPr id="1927" name="Google Shape;1927;g1780498dc85_0_1052"/>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Open Science</a:t>
            </a:r>
            <a:endParaRPr/>
          </a:p>
        </p:txBody>
      </p:sp>
      <p:sp>
        <p:nvSpPr>
          <p:cNvPr id="1928" name="Google Shape;1928;g1780498dc85_0_1052"/>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comprises all scientific disciplines and aspects of scholarly practices, including</a:t>
            </a:r>
            <a:endParaRPr/>
          </a:p>
          <a:p>
            <a:pPr indent="-274319" lvl="1" marL="731520" rtl="0" algn="l">
              <a:spcBef>
                <a:spcPts val="560"/>
              </a:spcBef>
              <a:spcAft>
                <a:spcPts val="0"/>
              </a:spcAft>
              <a:buSzPts val="2520"/>
              <a:buChar char="▪"/>
            </a:pPr>
            <a:r>
              <a:rPr lang="en-PH"/>
              <a:t>basic and applied sciences, </a:t>
            </a:r>
            <a:endParaRPr/>
          </a:p>
          <a:p>
            <a:pPr indent="-274319" lvl="1" marL="731520" rtl="0" algn="l">
              <a:spcBef>
                <a:spcPts val="560"/>
              </a:spcBef>
              <a:spcAft>
                <a:spcPts val="0"/>
              </a:spcAft>
              <a:buSzPts val="2520"/>
              <a:buChar char="▪"/>
            </a:pPr>
            <a:r>
              <a:rPr lang="en-PH"/>
              <a:t>natural and social sciences and </a:t>
            </a:r>
            <a:endParaRPr/>
          </a:p>
          <a:p>
            <a:pPr indent="-274319" lvl="1" marL="731520" rtl="0" algn="l">
              <a:spcBef>
                <a:spcPts val="560"/>
              </a:spcBef>
              <a:spcAft>
                <a:spcPts val="0"/>
              </a:spcAft>
              <a:buSzPts val="2520"/>
              <a:buChar char="▪"/>
            </a:pPr>
            <a:r>
              <a:rPr lang="en-PH"/>
              <a:t>the humanities</a:t>
            </a:r>
            <a:endParaRPr/>
          </a:p>
        </p:txBody>
      </p:sp>
      <p:sp>
        <p:nvSpPr>
          <p:cNvPr id="1929" name="Google Shape;1929;g1780498dc85_0_1052"/>
          <p:cNvSpPr/>
          <p:nvPr/>
        </p:nvSpPr>
        <p:spPr>
          <a:xfrm>
            <a:off x="8409504" y="6550223"/>
            <a:ext cx="7344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2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3" name="Shape 1933"/>
        <p:cNvGrpSpPr/>
        <p:nvPr/>
      </p:nvGrpSpPr>
      <p:grpSpPr>
        <a:xfrm>
          <a:off x="0" y="0"/>
          <a:ext cx="0" cy="0"/>
          <a:chOff x="0" y="0"/>
          <a:chExt cx="0" cy="0"/>
        </a:xfrm>
      </p:grpSpPr>
      <p:sp>
        <p:nvSpPr>
          <p:cNvPr id="1934" name="Google Shape;1934;g1780498dc85_0_105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Open Science</a:t>
            </a:r>
            <a:endParaRPr/>
          </a:p>
        </p:txBody>
      </p:sp>
      <p:sp>
        <p:nvSpPr>
          <p:cNvPr id="1935" name="Google Shape;1935;g1780498dc85_0_105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274319" lvl="1" marL="731520" rtl="0" algn="l">
              <a:spcBef>
                <a:spcPts val="0"/>
              </a:spcBef>
              <a:spcAft>
                <a:spcPts val="0"/>
              </a:spcAft>
              <a:buSzPts val="2520"/>
              <a:buChar char="▪"/>
            </a:pPr>
            <a:r>
              <a:rPr lang="en-PH"/>
              <a:t>builds on the following key pillars</a:t>
            </a:r>
            <a:endParaRPr/>
          </a:p>
          <a:p>
            <a:pPr indent="-228600" lvl="2" marL="996696" rtl="0" algn="l">
              <a:spcBef>
                <a:spcPts val="480"/>
              </a:spcBef>
              <a:spcAft>
                <a:spcPts val="0"/>
              </a:spcAft>
              <a:buSzPts val="2400"/>
              <a:buChar char="▪"/>
            </a:pPr>
            <a:r>
              <a:rPr lang="en-PH"/>
              <a:t>open scientific knowledge</a:t>
            </a:r>
            <a:endParaRPr/>
          </a:p>
          <a:p>
            <a:pPr indent="-228600" lvl="2" marL="996696" rtl="0" algn="l">
              <a:spcBef>
                <a:spcPts val="480"/>
              </a:spcBef>
              <a:spcAft>
                <a:spcPts val="0"/>
              </a:spcAft>
              <a:buSzPts val="2400"/>
              <a:buChar char="▪"/>
            </a:pPr>
            <a:r>
              <a:rPr lang="en-PH"/>
              <a:t>open science infrastructures</a:t>
            </a:r>
            <a:endParaRPr/>
          </a:p>
          <a:p>
            <a:pPr indent="-228600" lvl="2" marL="996696" rtl="0" algn="l">
              <a:spcBef>
                <a:spcPts val="480"/>
              </a:spcBef>
              <a:spcAft>
                <a:spcPts val="0"/>
              </a:spcAft>
              <a:buSzPts val="2400"/>
              <a:buChar char="▪"/>
            </a:pPr>
            <a:r>
              <a:rPr lang="en-PH"/>
              <a:t>science communication</a:t>
            </a:r>
            <a:endParaRPr/>
          </a:p>
          <a:p>
            <a:pPr indent="-228600" lvl="2" marL="996696" rtl="0" algn="l">
              <a:spcBef>
                <a:spcPts val="480"/>
              </a:spcBef>
              <a:spcAft>
                <a:spcPts val="0"/>
              </a:spcAft>
              <a:buSzPts val="2400"/>
              <a:buChar char="▪"/>
            </a:pPr>
            <a:r>
              <a:rPr lang="en-PH"/>
              <a:t>open engagement of societal actors </a:t>
            </a:r>
            <a:endParaRPr/>
          </a:p>
          <a:p>
            <a:pPr indent="-228600" lvl="2" marL="996696" rtl="0" algn="l">
              <a:spcBef>
                <a:spcPts val="480"/>
              </a:spcBef>
              <a:spcAft>
                <a:spcPts val="0"/>
              </a:spcAft>
              <a:buSzPts val="2400"/>
              <a:buChar char="▪"/>
            </a:pPr>
            <a:r>
              <a:rPr lang="en-PH"/>
              <a:t>open dialogue with other knowledge systems.</a:t>
            </a:r>
            <a:endParaRPr/>
          </a:p>
        </p:txBody>
      </p:sp>
      <p:sp>
        <p:nvSpPr>
          <p:cNvPr id="1936" name="Google Shape;1936;g1780498dc85_0_1058"/>
          <p:cNvSpPr/>
          <p:nvPr/>
        </p:nvSpPr>
        <p:spPr>
          <a:xfrm>
            <a:off x="8409504" y="6550223"/>
            <a:ext cx="7344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g1780498dc85_0_180"/>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25" name="Google Shape;425;g1780498dc85_0_180"/>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26" name="Google Shape;426;g1780498dc85_0_180"/>
          <p:cNvPicPr preferRelativeResize="0"/>
          <p:nvPr/>
        </p:nvPicPr>
        <p:blipFill rotWithShape="1">
          <a:blip r:embed="rId3">
            <a:alphaModFix/>
          </a:blip>
          <a:srcRect b="0" l="7554" r="8320" t="0"/>
          <a:stretch/>
        </p:blipFill>
        <p:spPr>
          <a:xfrm>
            <a:off x="0" y="-1"/>
            <a:ext cx="9143999" cy="6322542"/>
          </a:xfrm>
          <a:prstGeom prst="rect">
            <a:avLst/>
          </a:prstGeom>
          <a:noFill/>
          <a:ln>
            <a:noFill/>
          </a:ln>
        </p:spPr>
      </p:pic>
    </p:spTree>
  </p:cSld>
  <p:clrMapOvr>
    <a:masterClrMapping/>
  </p:clrMapOvr>
</p:sld>
</file>

<file path=ppt/slides/slide2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0" name="Shape 1940"/>
        <p:cNvGrpSpPr/>
        <p:nvPr/>
      </p:nvGrpSpPr>
      <p:grpSpPr>
        <a:xfrm>
          <a:off x="0" y="0"/>
          <a:ext cx="0" cy="0"/>
          <a:chOff x="0" y="0"/>
          <a:chExt cx="0" cy="0"/>
        </a:xfrm>
      </p:grpSpPr>
      <p:sp>
        <p:nvSpPr>
          <p:cNvPr id="1941" name="Google Shape;1941;g1780498dc85_0_1064"/>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Open Science</a:t>
            </a:r>
            <a:endParaRPr/>
          </a:p>
        </p:txBody>
      </p:sp>
      <p:sp>
        <p:nvSpPr>
          <p:cNvPr id="1942" name="Google Shape;1942;g1780498dc85_0_1064"/>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the potential of open science" id="1943" name="Google Shape;1943;g1780498dc85_0_1064"/>
          <p:cNvPicPr preferRelativeResize="0"/>
          <p:nvPr/>
        </p:nvPicPr>
        <p:blipFill rotWithShape="1">
          <a:blip r:embed="rId3">
            <a:alphaModFix/>
          </a:blip>
          <a:srcRect b="0" l="0" r="0" t="0"/>
          <a:stretch/>
        </p:blipFill>
        <p:spPr>
          <a:xfrm>
            <a:off x="1666875" y="1482907"/>
            <a:ext cx="5810250" cy="5210175"/>
          </a:xfrm>
          <a:prstGeom prst="rect">
            <a:avLst/>
          </a:prstGeom>
          <a:noFill/>
          <a:ln>
            <a:noFill/>
          </a:ln>
        </p:spPr>
      </p:pic>
      <p:sp>
        <p:nvSpPr>
          <p:cNvPr id="1944" name="Google Shape;1944;g1780498dc85_0_1064"/>
          <p:cNvSpPr/>
          <p:nvPr/>
        </p:nvSpPr>
        <p:spPr>
          <a:xfrm>
            <a:off x="8409504" y="6550223"/>
            <a:ext cx="7344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2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9" name="Shape 1949"/>
        <p:cNvGrpSpPr/>
        <p:nvPr/>
      </p:nvGrpSpPr>
      <p:grpSpPr>
        <a:xfrm>
          <a:off x="0" y="0"/>
          <a:ext cx="0" cy="0"/>
          <a:chOff x="0" y="0"/>
          <a:chExt cx="0" cy="0"/>
        </a:xfrm>
      </p:grpSpPr>
      <p:sp>
        <p:nvSpPr>
          <p:cNvPr id="1950" name="Google Shape;1950;g1780498dc85_0_1071"/>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b="0" lang="en-PH"/>
              <a:t>Key objectives and areas of action</a:t>
            </a:r>
            <a:endParaRPr/>
          </a:p>
        </p:txBody>
      </p:sp>
      <p:sp>
        <p:nvSpPr>
          <p:cNvPr id="1951" name="Google Shape;1951;g1780498dc85_0_1071"/>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fontScale="62500" lnSpcReduction="10000"/>
          </a:bodyPr>
          <a:lstStyle/>
          <a:p>
            <a:pPr indent="-514350" lvl="0" marL="633222" rtl="0" algn="l">
              <a:spcBef>
                <a:spcPts val="0"/>
              </a:spcBef>
              <a:spcAft>
                <a:spcPts val="0"/>
              </a:spcAft>
              <a:buSzPct val="80000"/>
              <a:buFont typeface="Trebuchet MS"/>
              <a:buAutoNum type="arabicPeriod"/>
            </a:pPr>
            <a:r>
              <a:rPr lang="en-PH"/>
              <a:t>promoting a </a:t>
            </a:r>
            <a:r>
              <a:rPr lang="en-PH">
                <a:solidFill>
                  <a:srgbClr val="FF0000"/>
                </a:solidFill>
              </a:rPr>
              <a:t>common understanding </a:t>
            </a:r>
            <a:r>
              <a:rPr lang="en-PH"/>
              <a:t>of open science and its associated benefits and challenges, as well as the diverse paths to open science;</a:t>
            </a:r>
            <a:endParaRPr/>
          </a:p>
          <a:p>
            <a:pPr indent="-514350" lvl="0" marL="633222" rtl="0" algn="l">
              <a:spcBef>
                <a:spcPts val="0"/>
              </a:spcBef>
              <a:spcAft>
                <a:spcPts val="0"/>
              </a:spcAft>
              <a:buSzPct val="80000"/>
              <a:buFont typeface="Trebuchet MS"/>
              <a:buAutoNum type="arabicPeriod"/>
            </a:pPr>
            <a:r>
              <a:rPr lang="en-PH"/>
              <a:t>developing an enabling </a:t>
            </a:r>
            <a:r>
              <a:rPr lang="en-PH">
                <a:solidFill>
                  <a:srgbClr val="FF0000"/>
                </a:solidFill>
              </a:rPr>
              <a:t>policy environment </a:t>
            </a:r>
            <a:r>
              <a:rPr lang="en-PH"/>
              <a:t>for open science;</a:t>
            </a:r>
            <a:endParaRPr/>
          </a:p>
          <a:p>
            <a:pPr indent="-514350" lvl="0" marL="633222" rtl="0" algn="l">
              <a:spcBef>
                <a:spcPts val="0"/>
              </a:spcBef>
              <a:spcAft>
                <a:spcPts val="0"/>
              </a:spcAft>
              <a:buSzPct val="80000"/>
              <a:buFont typeface="Trebuchet MS"/>
              <a:buAutoNum type="arabicPeriod"/>
            </a:pPr>
            <a:r>
              <a:rPr lang="en-PH"/>
              <a:t>investing in </a:t>
            </a:r>
            <a:r>
              <a:rPr lang="en-PH">
                <a:solidFill>
                  <a:srgbClr val="FF0000"/>
                </a:solidFill>
              </a:rPr>
              <a:t>infrastructure and services </a:t>
            </a:r>
            <a:r>
              <a:rPr lang="en-PH"/>
              <a:t>which contribute to open science;</a:t>
            </a:r>
            <a:endParaRPr/>
          </a:p>
          <a:p>
            <a:pPr indent="-514350" lvl="0" marL="633222" rtl="0" algn="l">
              <a:spcBef>
                <a:spcPts val="0"/>
              </a:spcBef>
              <a:spcAft>
                <a:spcPts val="0"/>
              </a:spcAft>
              <a:buSzPct val="80000"/>
              <a:buFont typeface="Trebuchet MS"/>
              <a:buAutoNum type="arabicPeriod"/>
            </a:pPr>
            <a:r>
              <a:rPr lang="en-PH"/>
              <a:t>investing in </a:t>
            </a:r>
            <a:r>
              <a:rPr lang="en-PH">
                <a:solidFill>
                  <a:srgbClr val="FF0000"/>
                </a:solidFill>
              </a:rPr>
              <a:t>training, education, digital literacy and capacity building</a:t>
            </a:r>
            <a:r>
              <a:rPr lang="en-PH"/>
              <a:t>, to enable researchers and other stakeholders to participate in open science;</a:t>
            </a:r>
            <a:endParaRPr/>
          </a:p>
          <a:p>
            <a:pPr indent="-514350" lvl="0" marL="633222" rtl="0" algn="l">
              <a:spcBef>
                <a:spcPts val="0"/>
              </a:spcBef>
              <a:spcAft>
                <a:spcPts val="0"/>
              </a:spcAft>
              <a:buSzPct val="80000"/>
              <a:buFont typeface="Trebuchet MS"/>
              <a:buAutoNum type="arabicPeriod"/>
            </a:pPr>
            <a:r>
              <a:rPr lang="en-PH"/>
              <a:t>fostering a </a:t>
            </a:r>
            <a:r>
              <a:rPr lang="en-PH">
                <a:solidFill>
                  <a:srgbClr val="FF0000"/>
                </a:solidFill>
              </a:rPr>
              <a:t>culture</a:t>
            </a:r>
            <a:r>
              <a:rPr lang="en-PH"/>
              <a:t> of open science and aligning </a:t>
            </a:r>
            <a:r>
              <a:rPr lang="en-PH">
                <a:solidFill>
                  <a:srgbClr val="FF0000"/>
                </a:solidFill>
              </a:rPr>
              <a:t>incentives </a:t>
            </a:r>
            <a:r>
              <a:rPr lang="en-PH"/>
              <a:t>for open science;</a:t>
            </a:r>
            <a:endParaRPr/>
          </a:p>
          <a:p>
            <a:pPr indent="-514350" lvl="0" marL="633222" rtl="0" algn="l">
              <a:spcBef>
                <a:spcPts val="0"/>
              </a:spcBef>
              <a:spcAft>
                <a:spcPts val="0"/>
              </a:spcAft>
              <a:buSzPct val="80000"/>
              <a:buFont typeface="Trebuchet MS"/>
              <a:buAutoNum type="arabicPeriod"/>
            </a:pPr>
            <a:r>
              <a:rPr lang="en-PH"/>
              <a:t>promoting </a:t>
            </a:r>
            <a:r>
              <a:rPr lang="en-PH">
                <a:solidFill>
                  <a:srgbClr val="FF0000"/>
                </a:solidFill>
              </a:rPr>
              <a:t>innovative approaches </a:t>
            </a:r>
            <a:r>
              <a:rPr lang="en-PH"/>
              <a:t>to open science at different stages of the scientific process;</a:t>
            </a:r>
            <a:endParaRPr/>
          </a:p>
          <a:p>
            <a:pPr indent="-514350" lvl="0" marL="633222" rtl="0" algn="l">
              <a:spcBef>
                <a:spcPts val="0"/>
              </a:spcBef>
              <a:spcAft>
                <a:spcPts val="0"/>
              </a:spcAft>
              <a:buSzPct val="80000"/>
              <a:buFont typeface="Trebuchet MS"/>
              <a:buAutoNum type="arabicPeriod"/>
            </a:pPr>
            <a:r>
              <a:rPr lang="en-PH"/>
              <a:t>promoting </a:t>
            </a:r>
            <a:r>
              <a:rPr lang="en-PH">
                <a:solidFill>
                  <a:srgbClr val="FF0000"/>
                </a:solidFill>
              </a:rPr>
              <a:t>international and multi-stakeholder cooperation </a:t>
            </a:r>
            <a:r>
              <a:rPr lang="en-PH"/>
              <a:t>in the context of open science with a view to reducing digital, technological and knowledge gaps.</a:t>
            </a:r>
            <a:endParaRPr/>
          </a:p>
        </p:txBody>
      </p:sp>
      <p:sp>
        <p:nvSpPr>
          <p:cNvPr id="1952" name="Google Shape;1952;g1780498dc85_0_1071"/>
          <p:cNvSpPr/>
          <p:nvPr/>
        </p:nvSpPr>
        <p:spPr>
          <a:xfrm>
            <a:off x="8409504" y="6550223"/>
            <a:ext cx="7344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400">
                <a:solidFill>
                  <a:schemeClr val="dk1"/>
                </a:solidFill>
                <a:latin typeface="Trebuchet MS"/>
                <a:ea typeface="Trebuchet MS"/>
                <a:cs typeface="Trebuchet MS"/>
                <a:sym typeface="Trebuchet MS"/>
              </a:rPr>
              <a:t>unesco</a:t>
            </a:r>
            <a:endParaRPr sz="1400">
              <a:solidFill>
                <a:schemeClr val="dk1"/>
              </a:solidFill>
              <a:latin typeface="Trebuchet MS"/>
              <a:ea typeface="Trebuchet MS"/>
              <a:cs typeface="Trebuchet MS"/>
              <a:sym typeface="Trebuchet MS"/>
            </a:endParaRPr>
          </a:p>
        </p:txBody>
      </p:sp>
    </p:spTree>
  </p:cSld>
  <p:clrMapOvr>
    <a:masterClrMapping/>
  </p:clrMapOvr>
</p:sld>
</file>

<file path=ppt/slides/slide2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6" name="Shape 1956"/>
        <p:cNvGrpSpPr/>
        <p:nvPr/>
      </p:nvGrpSpPr>
      <p:grpSpPr>
        <a:xfrm>
          <a:off x="0" y="0"/>
          <a:ext cx="0" cy="0"/>
          <a:chOff x="0" y="0"/>
          <a:chExt cx="0" cy="0"/>
        </a:xfrm>
      </p:grpSpPr>
      <p:sp>
        <p:nvSpPr>
          <p:cNvPr id="1957" name="Google Shape;1957;g1780498dc85_0_1078"/>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Challenges, Perceived Roles and Recommendation</a:t>
            </a:r>
            <a:endParaRPr/>
          </a:p>
        </p:txBody>
      </p:sp>
      <p:sp>
        <p:nvSpPr>
          <p:cNvPr id="1958" name="Google Shape;1958;g1780498dc85_0_1078"/>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2" name="Shape 1962"/>
        <p:cNvGrpSpPr/>
        <p:nvPr/>
      </p:nvGrpSpPr>
      <p:grpSpPr>
        <a:xfrm>
          <a:off x="0" y="0"/>
          <a:ext cx="0" cy="0"/>
          <a:chOff x="0" y="0"/>
          <a:chExt cx="0" cy="0"/>
        </a:xfrm>
      </p:grpSpPr>
      <p:sp>
        <p:nvSpPr>
          <p:cNvPr id="1963" name="Google Shape;1963;g1780498dc85_0_108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964" name="Google Shape;1964;g1780498dc85_0_108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65" name="Google Shape;1965;g1780498dc85_0_1083"/>
          <p:cNvPicPr preferRelativeResize="0"/>
          <p:nvPr/>
        </p:nvPicPr>
        <p:blipFill rotWithShape="1">
          <a:blip r:embed="rId3">
            <a:alphaModFix/>
          </a:blip>
          <a:srcRect b="0" l="0" r="0" t="0"/>
          <a:stretch/>
        </p:blipFill>
        <p:spPr>
          <a:xfrm>
            <a:off x="0" y="122859"/>
            <a:ext cx="9144000" cy="6801509"/>
          </a:xfrm>
          <a:prstGeom prst="rect">
            <a:avLst/>
          </a:prstGeom>
          <a:noFill/>
          <a:ln>
            <a:noFill/>
          </a:ln>
        </p:spPr>
      </p:pic>
    </p:spTree>
  </p:cSld>
  <p:clrMapOvr>
    <a:masterClrMapping/>
  </p:clrMapOvr>
</p:sld>
</file>

<file path=ppt/slides/slide2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9" name="Shape 1969"/>
        <p:cNvGrpSpPr/>
        <p:nvPr/>
      </p:nvGrpSpPr>
      <p:grpSpPr>
        <a:xfrm>
          <a:off x="0" y="0"/>
          <a:ext cx="0" cy="0"/>
          <a:chOff x="0" y="0"/>
          <a:chExt cx="0" cy="0"/>
        </a:xfrm>
      </p:grpSpPr>
      <p:sp>
        <p:nvSpPr>
          <p:cNvPr id="1970" name="Google Shape;1970;g1780498dc85_0_1089"/>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971" name="Google Shape;1971;g1780498dc85_0_1089"/>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72" name="Google Shape;1972;g1780498dc85_0_1089"/>
          <p:cNvPicPr preferRelativeResize="0"/>
          <p:nvPr/>
        </p:nvPicPr>
        <p:blipFill rotWithShape="1">
          <a:blip r:embed="rId3">
            <a:alphaModFix/>
          </a:blip>
          <a:srcRect b="0" l="0" r="0" t="0"/>
          <a:stretch/>
        </p:blipFill>
        <p:spPr>
          <a:xfrm>
            <a:off x="1981200" y="7961"/>
            <a:ext cx="4867872" cy="6858001"/>
          </a:xfrm>
          <a:prstGeom prst="rect">
            <a:avLst/>
          </a:prstGeom>
          <a:noFill/>
          <a:ln>
            <a:noFill/>
          </a:ln>
        </p:spPr>
      </p:pic>
    </p:spTree>
  </p:cSld>
  <p:clrMapOvr>
    <a:masterClrMapping/>
  </p:clrMapOvr>
</p:sld>
</file>

<file path=ppt/slides/slide2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6" name="Shape 1976"/>
        <p:cNvGrpSpPr/>
        <p:nvPr/>
      </p:nvGrpSpPr>
      <p:grpSpPr>
        <a:xfrm>
          <a:off x="0" y="0"/>
          <a:ext cx="0" cy="0"/>
          <a:chOff x="0" y="0"/>
          <a:chExt cx="0" cy="0"/>
        </a:xfrm>
      </p:grpSpPr>
      <p:sp>
        <p:nvSpPr>
          <p:cNvPr id="1977" name="Google Shape;1977;g1780498dc85_0_1095"/>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978" name="Google Shape;1978;g1780498dc85_0_1095"/>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79" name="Google Shape;1979;g1780498dc85_0_1095"/>
          <p:cNvPicPr preferRelativeResize="0"/>
          <p:nvPr/>
        </p:nvPicPr>
        <p:blipFill rotWithShape="1">
          <a:blip r:embed="rId3">
            <a:alphaModFix/>
          </a:blip>
          <a:srcRect b="0" l="0" r="0" t="0"/>
          <a:stretch/>
        </p:blipFill>
        <p:spPr>
          <a:xfrm>
            <a:off x="9794" y="0"/>
            <a:ext cx="9122195" cy="6400799"/>
          </a:xfrm>
          <a:prstGeom prst="rect">
            <a:avLst/>
          </a:prstGeom>
          <a:noFill/>
          <a:ln>
            <a:noFill/>
          </a:ln>
        </p:spPr>
      </p:pic>
    </p:spTree>
  </p:cSld>
  <p:clrMapOvr>
    <a:masterClrMapping/>
  </p:clrMapOvr>
</p:sld>
</file>

<file path=ppt/slides/slide2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4" name="Shape 1984"/>
        <p:cNvGrpSpPr/>
        <p:nvPr/>
      </p:nvGrpSpPr>
      <p:grpSpPr>
        <a:xfrm>
          <a:off x="0" y="0"/>
          <a:ext cx="0" cy="0"/>
          <a:chOff x="0" y="0"/>
          <a:chExt cx="0" cy="0"/>
        </a:xfrm>
      </p:grpSpPr>
      <p:sp>
        <p:nvSpPr>
          <p:cNvPr id="1985" name="Google Shape;1985;g1780498dc85_0_1101"/>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986" name="Google Shape;1986;g1780498dc85_0_1101"/>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1987" name="Google Shape;1987;g1780498dc85_0_1101"/>
          <p:cNvPicPr preferRelativeResize="0"/>
          <p:nvPr/>
        </p:nvPicPr>
        <p:blipFill rotWithShape="1">
          <a:blip r:embed="rId3">
            <a:alphaModFix/>
          </a:blip>
          <a:srcRect b="0" l="0" r="0" t="0"/>
          <a:stretch/>
        </p:blipFill>
        <p:spPr>
          <a:xfrm>
            <a:off x="-31846" y="-3412"/>
            <a:ext cx="9175845" cy="6439369"/>
          </a:xfrm>
          <a:prstGeom prst="rect">
            <a:avLst/>
          </a:prstGeom>
          <a:noFill/>
          <a:ln>
            <a:noFill/>
          </a:ln>
        </p:spPr>
      </p:pic>
    </p:spTree>
  </p:cSld>
  <p:clrMapOvr>
    <a:masterClrMapping/>
  </p:clrMapOvr>
</p:sld>
</file>

<file path=ppt/slides/slide2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1" name="Shape 1991"/>
        <p:cNvGrpSpPr/>
        <p:nvPr/>
      </p:nvGrpSpPr>
      <p:grpSpPr>
        <a:xfrm>
          <a:off x="0" y="0"/>
          <a:ext cx="0" cy="0"/>
          <a:chOff x="0" y="0"/>
          <a:chExt cx="0" cy="0"/>
        </a:xfrm>
      </p:grpSpPr>
      <p:sp>
        <p:nvSpPr>
          <p:cNvPr id="1992" name="Google Shape;1992;g1780498dc85_0_110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Role of Libraries</a:t>
            </a:r>
            <a:endParaRPr/>
          </a:p>
        </p:txBody>
      </p:sp>
      <p:sp>
        <p:nvSpPr>
          <p:cNvPr id="1993" name="Google Shape;1993;g1780498dc85_0_110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Librarians face challenging roles and responsibilities in the organizations with the </a:t>
            </a:r>
            <a:r>
              <a:rPr lang="en-PH">
                <a:solidFill>
                  <a:srgbClr val="FF0000"/>
                </a:solidFill>
              </a:rPr>
              <a:t>storage, retrieval, and management of records or information (esp. digital contents).</a:t>
            </a:r>
            <a:endParaRPr>
              <a:solidFill>
                <a:srgbClr val="FF0000"/>
              </a:solidFill>
            </a:endParaRPr>
          </a:p>
          <a:p>
            <a:pPr indent="-157480" lvl="0" marL="438912" rtl="0" algn="l">
              <a:spcBef>
                <a:spcPts val="0"/>
              </a:spcBef>
              <a:spcAft>
                <a:spcPts val="0"/>
              </a:spcAft>
              <a:buSzPts val="2560"/>
              <a:buNone/>
            </a:pPr>
            <a:r>
              <a:t/>
            </a:r>
            <a:endParaRPr/>
          </a:p>
        </p:txBody>
      </p:sp>
    </p:spTree>
  </p:cSld>
  <p:clrMapOvr>
    <a:masterClrMapping/>
  </p:clrMapOvr>
</p:sld>
</file>

<file path=ppt/slides/slide2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7" name="Shape 1997"/>
        <p:cNvGrpSpPr/>
        <p:nvPr/>
      </p:nvGrpSpPr>
      <p:grpSpPr>
        <a:xfrm>
          <a:off x="0" y="0"/>
          <a:ext cx="0" cy="0"/>
          <a:chOff x="0" y="0"/>
          <a:chExt cx="0" cy="0"/>
        </a:xfrm>
      </p:grpSpPr>
      <p:sp>
        <p:nvSpPr>
          <p:cNvPr id="1998" name="Google Shape;1998;g1780498dc85_0_111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Impact of IR to Libraries</a:t>
            </a:r>
            <a:endParaRPr/>
          </a:p>
        </p:txBody>
      </p:sp>
      <p:sp>
        <p:nvSpPr>
          <p:cNvPr id="1999" name="Google Shape;1999;g1780498dc85_0_111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20000"/>
          </a:bodyPr>
          <a:lstStyle/>
          <a:p>
            <a:pPr indent="-332232" lvl="0" marL="438912" rtl="0" algn="l">
              <a:spcBef>
                <a:spcPts val="0"/>
              </a:spcBef>
              <a:spcAft>
                <a:spcPts val="0"/>
              </a:spcAft>
              <a:buSzPts val="2560"/>
              <a:buChar char="◼"/>
            </a:pPr>
            <a:r>
              <a:rPr lang="en-PH"/>
              <a:t>In the long-term, </a:t>
            </a:r>
            <a:r>
              <a:rPr lang="en-PH">
                <a:solidFill>
                  <a:srgbClr val="FF0000"/>
                </a:solidFill>
              </a:rPr>
              <a:t>organizing and maintaining digital content</a:t>
            </a:r>
            <a:r>
              <a:rPr lang="en-PH"/>
              <a:t>—as well as supporting faculty as information contributors and end users—should remain the responsibility of the library.</a:t>
            </a:r>
            <a:endParaRPr/>
          </a:p>
          <a:p>
            <a:pPr indent="-332232" lvl="0" marL="438912" rtl="0" algn="l">
              <a:spcBef>
                <a:spcPts val="0"/>
              </a:spcBef>
              <a:spcAft>
                <a:spcPts val="0"/>
              </a:spcAft>
              <a:buSzPts val="2560"/>
              <a:buChar char="◼"/>
            </a:pPr>
            <a:r>
              <a:rPr lang="en-PH"/>
              <a:t>Libraries are </a:t>
            </a:r>
            <a:r>
              <a:rPr lang="en-PH">
                <a:solidFill>
                  <a:srgbClr val="FF0000"/>
                </a:solidFill>
              </a:rPr>
              <a:t>best-suited </a:t>
            </a:r>
            <a:r>
              <a:rPr lang="en-PH"/>
              <a:t>to provide much of the </a:t>
            </a:r>
            <a:r>
              <a:rPr lang="en-PH">
                <a:solidFill>
                  <a:srgbClr val="FF0000"/>
                </a:solidFill>
              </a:rPr>
              <a:t>document preparation expertise (document format control, archival standards, etc.) </a:t>
            </a:r>
            <a:r>
              <a:rPr lang="en-PH"/>
              <a:t>to help authors contribute their research to the institution’s repository. </a:t>
            </a:r>
            <a:endParaRPr/>
          </a:p>
        </p:txBody>
      </p:sp>
      <p:sp>
        <p:nvSpPr>
          <p:cNvPr id="2000" name="Google Shape;2000;g1780498dc85_0_1113"/>
          <p:cNvSpPr/>
          <p:nvPr/>
        </p:nvSpPr>
        <p:spPr>
          <a:xfrm>
            <a:off x="7741074" y="6444203"/>
            <a:ext cx="14334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Crow (2002)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5" name="Shape 2005"/>
        <p:cNvGrpSpPr/>
        <p:nvPr/>
      </p:nvGrpSpPr>
      <p:grpSpPr>
        <a:xfrm>
          <a:off x="0" y="0"/>
          <a:ext cx="0" cy="0"/>
          <a:chOff x="0" y="0"/>
          <a:chExt cx="0" cy="0"/>
        </a:xfrm>
      </p:grpSpPr>
      <p:sp>
        <p:nvSpPr>
          <p:cNvPr id="2006" name="Google Shape;2006;g1780498dc85_0_1119"/>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Impact of IR to Libraries</a:t>
            </a:r>
            <a:endParaRPr/>
          </a:p>
        </p:txBody>
      </p:sp>
      <p:sp>
        <p:nvSpPr>
          <p:cNvPr id="2007" name="Google Shape;2007;g1780498dc85_0_1119"/>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Institutional repository programs promise libraries an </a:t>
            </a:r>
            <a:r>
              <a:rPr lang="en-PH">
                <a:solidFill>
                  <a:srgbClr val="FF0000"/>
                </a:solidFill>
              </a:rPr>
              <a:t>extraordinary level of visibility within the university</a:t>
            </a:r>
            <a:r>
              <a:rPr lang="en-PH"/>
              <a:t>. </a:t>
            </a:r>
            <a:endParaRPr/>
          </a:p>
          <a:p>
            <a:pPr indent="-320040" lvl="0" marL="438912" rtl="0" algn="l">
              <a:spcBef>
                <a:spcPts val="0"/>
              </a:spcBef>
              <a:spcAft>
                <a:spcPts val="0"/>
              </a:spcAft>
              <a:buSzPts val="2560"/>
              <a:buChar char="◼"/>
            </a:pPr>
            <a:r>
              <a:rPr lang="en-PH"/>
              <a:t>As libraries move to support faculty digital publishing activities, the </a:t>
            </a:r>
            <a:r>
              <a:rPr lang="en-PH">
                <a:solidFill>
                  <a:srgbClr val="FF0000"/>
                </a:solidFill>
              </a:rPr>
              <a:t>library’s relevance to the faculty—and,</a:t>
            </a:r>
            <a:r>
              <a:rPr lang="en-PH"/>
              <a:t> consequently, </a:t>
            </a:r>
            <a:r>
              <a:rPr lang="en-PH">
                <a:solidFill>
                  <a:srgbClr val="FF0000"/>
                </a:solidFill>
              </a:rPr>
              <a:t>the institution </a:t>
            </a:r>
            <a:r>
              <a:rPr lang="en-PH"/>
              <a:t>overall—</a:t>
            </a:r>
            <a:r>
              <a:rPr lang="en-PH">
                <a:solidFill>
                  <a:srgbClr val="FF0000"/>
                </a:solidFill>
              </a:rPr>
              <a:t>will increase.</a:t>
            </a:r>
            <a:endParaRPr/>
          </a:p>
        </p:txBody>
      </p:sp>
      <p:sp>
        <p:nvSpPr>
          <p:cNvPr id="2008" name="Google Shape;2008;g1780498dc85_0_1119"/>
          <p:cNvSpPr/>
          <p:nvPr/>
        </p:nvSpPr>
        <p:spPr>
          <a:xfrm>
            <a:off x="7741074" y="6444203"/>
            <a:ext cx="14334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Crow (2002)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g1780498dc85_0_186"/>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432" name="Google Shape;432;g1780498dc85_0_186"/>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433" name="Google Shape;433;g1780498dc85_0_186"/>
          <p:cNvPicPr preferRelativeResize="0"/>
          <p:nvPr/>
        </p:nvPicPr>
        <p:blipFill rotWithShape="1">
          <a:blip r:embed="rId3">
            <a:alphaModFix/>
          </a:blip>
          <a:srcRect b="0" l="7482" r="7872" t="0"/>
          <a:stretch/>
        </p:blipFill>
        <p:spPr>
          <a:xfrm>
            <a:off x="0" y="0"/>
            <a:ext cx="9143999" cy="6283643"/>
          </a:xfrm>
          <a:prstGeom prst="rect">
            <a:avLst/>
          </a:prstGeom>
          <a:noFill/>
          <a:ln>
            <a:noFill/>
          </a:ln>
        </p:spPr>
      </p:pic>
      <p:sp>
        <p:nvSpPr>
          <p:cNvPr id="434" name="Google Shape;434;g1780498dc85_0_186"/>
          <p:cNvSpPr/>
          <p:nvPr/>
        </p:nvSpPr>
        <p:spPr>
          <a:xfrm>
            <a:off x="8272975" y="6581031"/>
            <a:ext cx="950400" cy="276900"/>
          </a:xfrm>
          <a:prstGeom prst="rect">
            <a:avLst/>
          </a:prstGeom>
          <a:noFill/>
          <a:ln>
            <a:noFill/>
          </a:ln>
        </p:spPr>
        <p:txBody>
          <a:bodyPr anchorCtr="0" anchor="t" bIns="34275" lIns="68550" spcFirstLastPara="1" rIns="68550" wrap="square" tIns="34275">
            <a:noAutofit/>
          </a:bodyPr>
          <a:lstStyle/>
          <a:p>
            <a:pPr indent="0" lvl="0" marL="0" marR="0" rtl="0" algn="l">
              <a:spcBef>
                <a:spcPts val="0"/>
              </a:spcBef>
              <a:spcAft>
                <a:spcPts val="0"/>
              </a:spcAft>
              <a:buNone/>
            </a:pPr>
            <a:r>
              <a:rPr lang="en-PH" sz="1350">
                <a:solidFill>
                  <a:schemeClr val="dk1"/>
                </a:solidFill>
                <a:latin typeface="Calibri"/>
                <a:ea typeface="Calibri"/>
                <a:cs typeface="Calibri"/>
                <a:sym typeface="Calibri"/>
              </a:rPr>
              <a:t>(Cho, 2017)</a:t>
            </a:r>
            <a:endParaRPr sz="1350">
              <a:solidFill>
                <a:schemeClr val="dk1"/>
              </a:solidFill>
              <a:latin typeface="Calibri"/>
              <a:ea typeface="Calibri"/>
              <a:cs typeface="Calibri"/>
              <a:sym typeface="Calibri"/>
            </a:endParaRPr>
          </a:p>
        </p:txBody>
      </p:sp>
    </p:spTree>
  </p:cSld>
  <p:clrMapOvr>
    <a:masterClrMapping/>
  </p:clrMapOvr>
</p:sld>
</file>

<file path=ppt/slides/slide2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2" name="Shape 2012"/>
        <p:cNvGrpSpPr/>
        <p:nvPr/>
      </p:nvGrpSpPr>
      <p:grpSpPr>
        <a:xfrm>
          <a:off x="0" y="0"/>
          <a:ext cx="0" cy="0"/>
          <a:chOff x="0" y="0"/>
          <a:chExt cx="0" cy="0"/>
        </a:xfrm>
      </p:grpSpPr>
      <p:sp>
        <p:nvSpPr>
          <p:cNvPr id="2013" name="Google Shape;2013;g1780498dc85_0_1126"/>
          <p:cNvSpPr txBox="1"/>
          <p:nvPr>
            <p:ph type="title"/>
          </p:nvPr>
        </p:nvSpPr>
        <p:spPr>
          <a:xfrm>
            <a:off x="749808" y="118872"/>
            <a:ext cx="8013300" cy="1636800"/>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Perceived Roles / Recommendations</a:t>
            </a:r>
            <a:endParaRPr/>
          </a:p>
        </p:txBody>
      </p:sp>
      <p:sp>
        <p:nvSpPr>
          <p:cNvPr id="2014" name="Google Shape;2014;g1780498dc85_0_1126"/>
          <p:cNvSpPr txBox="1"/>
          <p:nvPr>
            <p:ph idx="1" type="body"/>
          </p:nvPr>
        </p:nvSpPr>
        <p:spPr>
          <a:xfrm>
            <a:off x="740664" y="1828800"/>
            <a:ext cx="8022300"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8" name="Shape 2018"/>
        <p:cNvGrpSpPr/>
        <p:nvPr/>
      </p:nvGrpSpPr>
      <p:grpSpPr>
        <a:xfrm>
          <a:off x="0" y="0"/>
          <a:ext cx="0" cy="0"/>
          <a:chOff x="0" y="0"/>
          <a:chExt cx="0" cy="0"/>
        </a:xfrm>
      </p:grpSpPr>
      <p:sp>
        <p:nvSpPr>
          <p:cNvPr id="2019" name="Google Shape;2019;g1780498dc85_0_1131"/>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Roles</a:t>
            </a:r>
            <a:endParaRPr/>
          </a:p>
        </p:txBody>
      </p:sp>
      <p:sp>
        <p:nvSpPr>
          <p:cNvPr id="2020" name="Google Shape;2020;g1780498dc85_0_1131"/>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foster equitable access to scientific information </a:t>
            </a:r>
            <a:endParaRPr/>
          </a:p>
          <a:p>
            <a:pPr indent="-320040" lvl="0" marL="438912" rtl="0" algn="l">
              <a:spcBef>
                <a:spcPts val="0"/>
              </a:spcBef>
              <a:spcAft>
                <a:spcPts val="0"/>
              </a:spcAft>
              <a:buSzPts val="2560"/>
              <a:buChar char="◼"/>
            </a:pPr>
            <a:r>
              <a:rPr lang="en-PH"/>
              <a:t>facilitate the sharing of scientific knowledge, data and information</a:t>
            </a:r>
            <a:endParaRPr/>
          </a:p>
          <a:p>
            <a:pPr indent="-320040" lvl="0" marL="438912" rtl="0" algn="l">
              <a:spcBef>
                <a:spcPts val="0"/>
              </a:spcBef>
              <a:spcAft>
                <a:spcPts val="0"/>
              </a:spcAft>
              <a:buSzPts val="2560"/>
              <a:buChar char="◼"/>
            </a:pPr>
            <a:r>
              <a:rPr lang="en-PH"/>
              <a:t>enhance scientific collaboration and science- and knowledge-based decision making </a:t>
            </a:r>
            <a:endParaRPr/>
          </a:p>
        </p:txBody>
      </p:sp>
      <p:sp>
        <p:nvSpPr>
          <p:cNvPr id="2021" name="Google Shape;2021;g1780498dc85_0_1131"/>
          <p:cNvSpPr/>
          <p:nvPr/>
        </p:nvSpPr>
        <p:spPr>
          <a:xfrm>
            <a:off x="8260926" y="6488668"/>
            <a:ext cx="8949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unesco</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5" name="Shape 2025"/>
        <p:cNvGrpSpPr/>
        <p:nvPr/>
      </p:nvGrpSpPr>
      <p:grpSpPr>
        <a:xfrm>
          <a:off x="0" y="0"/>
          <a:ext cx="0" cy="0"/>
          <a:chOff x="0" y="0"/>
          <a:chExt cx="0" cy="0"/>
        </a:xfrm>
      </p:grpSpPr>
      <p:sp>
        <p:nvSpPr>
          <p:cNvPr id="2026" name="Google Shape;2026;g1780498dc85_0_1137"/>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Roles</a:t>
            </a:r>
            <a:endParaRPr/>
          </a:p>
        </p:txBody>
      </p:sp>
      <p:sp>
        <p:nvSpPr>
          <p:cNvPr id="2027" name="Google Shape;2027;g1780498dc85_0_1137"/>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collaboration between librarians, information professionals, writers, authors, and publishers</a:t>
            </a:r>
            <a:endParaRPr/>
          </a:p>
          <a:p>
            <a:pPr indent="-320040" lvl="0" marL="438912" rtl="0" algn="l">
              <a:spcBef>
                <a:spcPts val="0"/>
              </a:spcBef>
              <a:spcAft>
                <a:spcPts val="0"/>
              </a:spcAft>
              <a:buSzPts val="2560"/>
              <a:buChar char="◼"/>
            </a:pPr>
            <a:r>
              <a:rPr lang="en-PH"/>
              <a:t>digital curation of science, technology and innovation (STI) works</a:t>
            </a:r>
            <a:endParaRPr/>
          </a:p>
          <a:p>
            <a:pPr indent="-320040" lvl="0" marL="438912" rtl="0" algn="l">
              <a:spcBef>
                <a:spcPts val="0"/>
              </a:spcBef>
              <a:spcAft>
                <a:spcPts val="0"/>
              </a:spcAft>
              <a:buSzPts val="2560"/>
              <a:buChar char="◼"/>
            </a:pPr>
            <a:r>
              <a:rPr lang="en-PH"/>
              <a:t>digital curation of literary (and cultural) works</a:t>
            </a:r>
            <a:endParaRPr/>
          </a:p>
          <a:p>
            <a:pPr indent="-248920" lvl="0" marL="438912" rtl="0" algn="l">
              <a:spcBef>
                <a:spcPts val="0"/>
              </a:spcBef>
              <a:spcAft>
                <a:spcPts val="0"/>
              </a:spcAft>
              <a:buSzPts val="1440"/>
              <a:buChar char="◼"/>
            </a:pPr>
            <a:r>
              <a:rPr lang="en-PH"/>
              <a:t>reproducibility librarian</a:t>
            </a:r>
            <a:endParaRPr/>
          </a:p>
        </p:txBody>
      </p:sp>
      <p:sp>
        <p:nvSpPr>
          <p:cNvPr id="2028" name="Google Shape;2028;g1780498dc85_0_1137"/>
          <p:cNvSpPr/>
          <p:nvPr/>
        </p:nvSpPr>
        <p:spPr>
          <a:xfrm>
            <a:off x="8260926" y="6488668"/>
            <a:ext cx="8949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unesco</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2" name="Shape 2032"/>
        <p:cNvGrpSpPr/>
        <p:nvPr/>
      </p:nvGrpSpPr>
      <p:grpSpPr>
        <a:xfrm>
          <a:off x="0" y="0"/>
          <a:ext cx="0" cy="0"/>
          <a:chOff x="0" y="0"/>
          <a:chExt cx="0" cy="0"/>
        </a:xfrm>
      </p:grpSpPr>
      <p:sp>
        <p:nvSpPr>
          <p:cNvPr id="2033" name="Google Shape;2033;g1780498dc85_0_114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Roles</a:t>
            </a:r>
            <a:endParaRPr/>
          </a:p>
        </p:txBody>
      </p:sp>
      <p:sp>
        <p:nvSpPr>
          <p:cNvPr id="2034" name="Google Shape;2034;g1780498dc85_0_114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10000"/>
          </a:bodyPr>
          <a:lstStyle/>
          <a:p>
            <a:pPr indent="-320040" lvl="0" marL="438912" rtl="0" algn="l">
              <a:spcBef>
                <a:spcPts val="0"/>
              </a:spcBef>
              <a:spcAft>
                <a:spcPts val="0"/>
              </a:spcAft>
              <a:buSzPts val="2560"/>
              <a:buChar char="◼"/>
            </a:pPr>
            <a:r>
              <a:rPr lang="en-PH"/>
              <a:t>Assist faculty/researchers/authors</a:t>
            </a:r>
            <a:endParaRPr/>
          </a:p>
          <a:p>
            <a:pPr indent="-274319" lvl="1" marL="731520" rtl="0" algn="l">
              <a:spcBef>
                <a:spcPts val="560"/>
              </a:spcBef>
              <a:spcAft>
                <a:spcPts val="0"/>
              </a:spcAft>
              <a:buSzPts val="2520"/>
              <a:buChar char="▪"/>
            </a:pPr>
            <a:r>
              <a:rPr lang="en-PH"/>
              <a:t>in selecting journals (on what to cite ad where to publish)</a:t>
            </a:r>
            <a:endParaRPr/>
          </a:p>
          <a:p>
            <a:pPr indent="-274319" lvl="1" marL="731520" rtl="0" algn="l">
              <a:spcBef>
                <a:spcPts val="560"/>
              </a:spcBef>
              <a:spcAft>
                <a:spcPts val="0"/>
              </a:spcAft>
              <a:buSzPts val="2520"/>
              <a:buChar char="▪"/>
            </a:pPr>
            <a:r>
              <a:rPr lang="en-PH"/>
              <a:t>by initiating digital, media and information literacy programs on scholar communication, citation, plagiarism, predatory journals</a:t>
            </a:r>
            <a:endParaRPr/>
          </a:p>
          <a:p>
            <a:pPr indent="-274319" lvl="1" marL="731520" rtl="0" algn="l">
              <a:spcBef>
                <a:spcPts val="560"/>
              </a:spcBef>
              <a:spcAft>
                <a:spcPts val="0"/>
              </a:spcAft>
              <a:buSzPts val="2520"/>
              <a:buChar char="▪"/>
            </a:pPr>
            <a:r>
              <a:rPr lang="en-PH"/>
              <a:t>by lobbying policies on open access, royalty, incentive to deposit in IRs</a:t>
            </a:r>
            <a:endParaRPr/>
          </a:p>
          <a:p>
            <a:pPr indent="-274319" lvl="1" marL="731520" rtl="0" algn="l">
              <a:spcBef>
                <a:spcPts val="560"/>
              </a:spcBef>
              <a:spcAft>
                <a:spcPts val="0"/>
              </a:spcAft>
              <a:buSzPts val="2520"/>
              <a:buChar char="▪"/>
            </a:pPr>
            <a:r>
              <a:rPr lang="en-PH"/>
              <a:t>Assuring long term preservation, security, credit, or visibility, as applicable, to deposits</a:t>
            </a:r>
            <a:endParaRPr/>
          </a:p>
        </p:txBody>
      </p:sp>
    </p:spTree>
  </p:cSld>
  <p:clrMapOvr>
    <a:masterClrMapping/>
  </p:clrMapOvr>
</p:sld>
</file>

<file path=ppt/slides/slide2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8" name="Shape 2038"/>
        <p:cNvGrpSpPr/>
        <p:nvPr/>
      </p:nvGrpSpPr>
      <p:grpSpPr>
        <a:xfrm>
          <a:off x="0" y="0"/>
          <a:ext cx="0" cy="0"/>
          <a:chOff x="0" y="0"/>
          <a:chExt cx="0" cy="0"/>
        </a:xfrm>
      </p:grpSpPr>
      <p:sp>
        <p:nvSpPr>
          <p:cNvPr id="2039" name="Google Shape;2039;g1780498dc85_0_114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Roles</a:t>
            </a:r>
            <a:endParaRPr/>
          </a:p>
        </p:txBody>
      </p:sp>
      <p:sp>
        <p:nvSpPr>
          <p:cNvPr id="2040" name="Google Shape;2040;g1780498dc85_0_114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Negotiate with Publishers and Vendors for Consortial/ Multi-campus Licensing Rates</a:t>
            </a:r>
            <a:endParaRPr/>
          </a:p>
          <a:p>
            <a:pPr indent="-320040" lvl="0" marL="438912" rtl="0" algn="l">
              <a:spcBef>
                <a:spcPts val="0"/>
              </a:spcBef>
              <a:spcAft>
                <a:spcPts val="0"/>
              </a:spcAft>
              <a:buSzPts val="2560"/>
              <a:buChar char="◼"/>
            </a:pPr>
            <a:r>
              <a:rPr lang="en-PH"/>
              <a:t>Lobby with management re: APC</a:t>
            </a:r>
            <a:endParaRPr/>
          </a:p>
          <a:p>
            <a:pPr indent="-320040" lvl="0" marL="438912" rtl="0" algn="l">
              <a:spcBef>
                <a:spcPts val="0"/>
              </a:spcBef>
              <a:spcAft>
                <a:spcPts val="0"/>
              </a:spcAft>
              <a:buSzPts val="2560"/>
              <a:buChar char="◼"/>
            </a:pPr>
            <a:r>
              <a:rPr lang="en-PH"/>
              <a:t>Adhere to Copyright Restrictions</a:t>
            </a:r>
            <a:endParaRPr/>
          </a:p>
          <a:p>
            <a:pPr indent="-320040" lvl="0" marL="438912" rtl="0" algn="l">
              <a:spcBef>
                <a:spcPts val="0"/>
              </a:spcBef>
              <a:spcAft>
                <a:spcPts val="0"/>
              </a:spcAft>
              <a:buSzPts val="2560"/>
              <a:buChar char="◼"/>
            </a:pPr>
            <a:r>
              <a:rPr lang="en-PH"/>
              <a:t>Offer research data services</a:t>
            </a:r>
            <a:endParaRPr/>
          </a:p>
        </p:txBody>
      </p:sp>
    </p:spTree>
  </p:cSld>
  <p:clrMapOvr>
    <a:masterClrMapping/>
  </p:clrMapOvr>
</p:sld>
</file>

<file path=ppt/slides/slide2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4" name="Shape 2044"/>
        <p:cNvGrpSpPr/>
        <p:nvPr/>
      </p:nvGrpSpPr>
      <p:grpSpPr>
        <a:xfrm>
          <a:off x="0" y="0"/>
          <a:ext cx="0" cy="0"/>
          <a:chOff x="0" y="0"/>
          <a:chExt cx="0" cy="0"/>
        </a:xfrm>
      </p:grpSpPr>
      <p:sp>
        <p:nvSpPr>
          <p:cNvPr id="2045" name="Google Shape;2045;g1780498dc85_0_115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Recommendations</a:t>
            </a:r>
            <a:endParaRPr/>
          </a:p>
        </p:txBody>
      </p:sp>
      <p:sp>
        <p:nvSpPr>
          <p:cNvPr id="2046" name="Google Shape;2046;g1780498dc85_0_115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20000"/>
          </a:bodyPr>
          <a:lstStyle/>
          <a:p>
            <a:pPr indent="-332232" lvl="0" marL="438912" rtl="0" algn="l">
              <a:spcBef>
                <a:spcPts val="0"/>
              </a:spcBef>
              <a:spcAft>
                <a:spcPts val="0"/>
              </a:spcAft>
              <a:buSzPts val="2560"/>
              <a:buChar char="◼"/>
            </a:pPr>
            <a:r>
              <a:rPr lang="en-PH"/>
              <a:t>Re-think and redefine of the roles of librarians and library staff</a:t>
            </a:r>
            <a:endParaRPr/>
          </a:p>
          <a:p>
            <a:pPr indent="-286321" lvl="1" marL="731520" rtl="0" algn="l">
              <a:spcBef>
                <a:spcPts val="518"/>
              </a:spcBef>
              <a:spcAft>
                <a:spcPts val="0"/>
              </a:spcAft>
              <a:buSzPts val="2520"/>
              <a:buChar char="▪"/>
            </a:pPr>
            <a:r>
              <a:rPr lang="en-PH"/>
              <a:t>Institutional repositories</a:t>
            </a:r>
            <a:endParaRPr/>
          </a:p>
          <a:p>
            <a:pPr indent="-286321" lvl="1" marL="731520" rtl="0" algn="l">
              <a:spcBef>
                <a:spcPts val="518"/>
              </a:spcBef>
              <a:spcAft>
                <a:spcPts val="0"/>
              </a:spcAft>
              <a:buSzPts val="2520"/>
              <a:buChar char="▪"/>
            </a:pPr>
            <a:r>
              <a:rPr lang="en-PH"/>
              <a:t>Reproducibility</a:t>
            </a:r>
            <a:endParaRPr/>
          </a:p>
          <a:p>
            <a:pPr indent="-286321" lvl="1" marL="731520" rtl="0" algn="l">
              <a:spcBef>
                <a:spcPts val="518"/>
              </a:spcBef>
              <a:spcAft>
                <a:spcPts val="0"/>
              </a:spcAft>
              <a:buSzPts val="2520"/>
              <a:buChar char="▪"/>
            </a:pPr>
            <a:r>
              <a:rPr lang="en-PH"/>
              <a:t>Ethics in publishing</a:t>
            </a:r>
            <a:endParaRPr/>
          </a:p>
          <a:p>
            <a:pPr indent="-286321" lvl="1" marL="731520" rtl="0" algn="l">
              <a:spcBef>
                <a:spcPts val="518"/>
              </a:spcBef>
              <a:spcAft>
                <a:spcPts val="0"/>
              </a:spcAft>
              <a:buSzPts val="2520"/>
              <a:buChar char="▪"/>
            </a:pPr>
            <a:r>
              <a:rPr lang="en-PH"/>
              <a:t>Online access to collections/ bibliographic records</a:t>
            </a:r>
            <a:endParaRPr/>
          </a:p>
          <a:p>
            <a:pPr indent="-286321" lvl="1" marL="731520" rtl="0" algn="l">
              <a:spcBef>
                <a:spcPts val="518"/>
              </a:spcBef>
              <a:spcAft>
                <a:spcPts val="0"/>
              </a:spcAft>
              <a:buSzPts val="2520"/>
              <a:buChar char="▪"/>
            </a:pPr>
            <a:r>
              <a:rPr lang="en-PH"/>
              <a:t>Online indexes</a:t>
            </a:r>
            <a:endParaRPr/>
          </a:p>
          <a:p>
            <a:pPr indent="-286321" lvl="1" marL="731520" rtl="0" algn="l">
              <a:spcBef>
                <a:spcPts val="518"/>
              </a:spcBef>
              <a:spcAft>
                <a:spcPts val="0"/>
              </a:spcAft>
              <a:buSzPts val="2520"/>
              <a:buChar char="▪"/>
            </a:pPr>
            <a:r>
              <a:rPr lang="en-PH"/>
              <a:t>Virtual references services to facilitate access to data and information</a:t>
            </a:r>
            <a:endParaRPr/>
          </a:p>
          <a:p>
            <a:pPr indent="-286321" lvl="1" marL="731520" rtl="0" algn="l">
              <a:spcBef>
                <a:spcPts val="518"/>
              </a:spcBef>
              <a:spcAft>
                <a:spcPts val="0"/>
              </a:spcAft>
              <a:buSzPts val="2520"/>
              <a:buChar char="▪"/>
            </a:pPr>
            <a:r>
              <a:rPr lang="en-PH"/>
              <a:t>Discovery services</a:t>
            </a:r>
            <a:endParaRPr/>
          </a:p>
        </p:txBody>
      </p:sp>
    </p:spTree>
  </p:cSld>
  <p:clrMapOvr>
    <a:masterClrMapping/>
  </p:clrMapOvr>
</p:sld>
</file>

<file path=ppt/slides/slide2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0" name="Shape 2050"/>
        <p:cNvGrpSpPr/>
        <p:nvPr/>
      </p:nvGrpSpPr>
      <p:grpSpPr>
        <a:xfrm>
          <a:off x="0" y="0"/>
          <a:ext cx="0" cy="0"/>
          <a:chOff x="0" y="0"/>
          <a:chExt cx="0" cy="0"/>
        </a:xfrm>
      </p:grpSpPr>
      <p:sp>
        <p:nvSpPr>
          <p:cNvPr id="2051" name="Google Shape;2051;g1780498dc85_0_115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Recommendations</a:t>
            </a:r>
            <a:endParaRPr/>
          </a:p>
        </p:txBody>
      </p:sp>
      <p:sp>
        <p:nvSpPr>
          <p:cNvPr id="2052" name="Google Shape;2052;g1780498dc85_0_115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20000"/>
          </a:bodyPr>
          <a:lstStyle/>
          <a:p>
            <a:pPr indent="-332232" lvl="0" marL="438912" rtl="0" algn="l">
              <a:spcBef>
                <a:spcPts val="0"/>
              </a:spcBef>
              <a:spcAft>
                <a:spcPts val="0"/>
              </a:spcAft>
              <a:buSzPts val="2560"/>
              <a:buChar char="◼"/>
            </a:pPr>
            <a:r>
              <a:rPr lang="en-PH"/>
              <a:t>develop capacities of librarians, information professionals, and staff in addressing the challenges of </a:t>
            </a:r>
            <a:endParaRPr/>
          </a:p>
          <a:p>
            <a:pPr indent="-286321" lvl="1" marL="731520" rtl="0" algn="l">
              <a:spcBef>
                <a:spcPts val="518"/>
              </a:spcBef>
              <a:spcAft>
                <a:spcPts val="0"/>
              </a:spcAft>
              <a:buSzPts val="2520"/>
              <a:buChar char="▪"/>
            </a:pPr>
            <a:r>
              <a:rPr lang="en-PH"/>
              <a:t>digital gaps</a:t>
            </a:r>
            <a:endParaRPr/>
          </a:p>
          <a:p>
            <a:pPr indent="-286321" lvl="1" marL="731520" rtl="0" algn="l">
              <a:spcBef>
                <a:spcPts val="518"/>
              </a:spcBef>
              <a:spcAft>
                <a:spcPts val="0"/>
              </a:spcAft>
              <a:buSzPts val="2520"/>
              <a:buChar char="▪"/>
            </a:pPr>
            <a:r>
              <a:rPr lang="en-PH"/>
              <a:t>citizen and participatory science</a:t>
            </a:r>
            <a:endParaRPr/>
          </a:p>
          <a:p>
            <a:pPr indent="-286321" lvl="1" marL="731520" rtl="0" algn="l">
              <a:spcBef>
                <a:spcPts val="518"/>
              </a:spcBef>
              <a:spcAft>
                <a:spcPts val="0"/>
              </a:spcAft>
              <a:buSzPts val="2520"/>
              <a:buChar char="▪"/>
            </a:pPr>
            <a:r>
              <a:rPr lang="en-PH"/>
              <a:t>inclusivity</a:t>
            </a:r>
            <a:endParaRPr/>
          </a:p>
          <a:p>
            <a:pPr indent="-286321" lvl="1" marL="731520" rtl="0" algn="l">
              <a:spcBef>
                <a:spcPts val="518"/>
              </a:spcBef>
              <a:spcAft>
                <a:spcPts val="0"/>
              </a:spcAft>
              <a:buSzPts val="2520"/>
              <a:buChar char="▪"/>
            </a:pPr>
            <a:r>
              <a:rPr lang="en-PH"/>
              <a:t>diversity of cultures and knowledge systems</a:t>
            </a:r>
            <a:endParaRPr/>
          </a:p>
          <a:p>
            <a:pPr indent="-286321" lvl="1" marL="731520" rtl="0" algn="l">
              <a:spcBef>
                <a:spcPts val="518"/>
              </a:spcBef>
              <a:spcAft>
                <a:spcPts val="0"/>
              </a:spcAft>
              <a:buSzPts val="2520"/>
              <a:buChar char="▪"/>
            </a:pPr>
            <a:r>
              <a:rPr lang="en-PH"/>
              <a:t>misinformation and disinformation</a:t>
            </a:r>
            <a:endParaRPr/>
          </a:p>
          <a:p>
            <a:pPr indent="-286321" lvl="1" marL="731520" rtl="0" algn="l">
              <a:spcBef>
                <a:spcPts val="518"/>
              </a:spcBef>
              <a:spcAft>
                <a:spcPts val="0"/>
              </a:spcAft>
              <a:buSzPts val="2520"/>
              <a:buChar char="▪"/>
            </a:pPr>
            <a:r>
              <a:rPr lang="en-PH"/>
              <a:t>academic freedom</a:t>
            </a:r>
            <a:endParaRPr/>
          </a:p>
          <a:p>
            <a:pPr indent="-286321" lvl="1" marL="731520" rtl="0" algn="l">
              <a:spcBef>
                <a:spcPts val="518"/>
              </a:spcBef>
              <a:spcAft>
                <a:spcPts val="0"/>
              </a:spcAft>
              <a:buSzPts val="2520"/>
              <a:buChar char="▪"/>
            </a:pPr>
            <a:r>
              <a:rPr lang="en-PH"/>
              <a:t>open access</a:t>
            </a:r>
            <a:endParaRPr/>
          </a:p>
          <a:p>
            <a:pPr indent="-286321" lvl="1" marL="731520" rtl="0" algn="l">
              <a:spcBef>
                <a:spcPts val="518"/>
              </a:spcBef>
              <a:spcAft>
                <a:spcPts val="0"/>
              </a:spcAft>
              <a:buSzPts val="2520"/>
              <a:buChar char="▪"/>
            </a:pPr>
            <a:r>
              <a:rPr lang="en-PH"/>
              <a:t>open science</a:t>
            </a:r>
            <a:endParaRPr/>
          </a:p>
        </p:txBody>
      </p:sp>
    </p:spTree>
  </p:cSld>
  <p:clrMapOvr>
    <a:masterClrMapping/>
  </p:clrMapOvr>
</p:sld>
</file>

<file path=ppt/slides/slide2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6" name="Shape 2056"/>
        <p:cNvGrpSpPr/>
        <p:nvPr/>
      </p:nvGrpSpPr>
      <p:grpSpPr>
        <a:xfrm>
          <a:off x="0" y="0"/>
          <a:ext cx="0" cy="0"/>
          <a:chOff x="0" y="0"/>
          <a:chExt cx="0" cy="0"/>
        </a:xfrm>
      </p:grpSpPr>
      <p:sp>
        <p:nvSpPr>
          <p:cNvPr id="2057" name="Google Shape;2057;g1780498dc85_0_116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Recommendations</a:t>
            </a:r>
            <a:endParaRPr/>
          </a:p>
        </p:txBody>
      </p:sp>
      <p:sp>
        <p:nvSpPr>
          <p:cNvPr id="2058" name="Google Shape;2058;g1780498dc85_0_116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0" lvl="0" marL="0" rtl="0" algn="l">
              <a:spcBef>
                <a:spcPts val="0"/>
              </a:spcBef>
              <a:spcAft>
                <a:spcPts val="0"/>
              </a:spcAft>
              <a:buNone/>
            </a:pPr>
            <a:r>
              <a:t/>
            </a:r>
            <a:endParaRPr/>
          </a:p>
          <a:p>
            <a:pPr indent="-320040" lvl="0" marL="438912" rtl="0" algn="l">
              <a:spcBef>
                <a:spcPts val="0"/>
              </a:spcBef>
              <a:spcAft>
                <a:spcPts val="0"/>
              </a:spcAft>
              <a:buSzPts val="2560"/>
              <a:buChar char="◼"/>
            </a:pPr>
            <a:r>
              <a:rPr lang="en-PH"/>
              <a:t>Re-align budget to ILS, Digital Library, IR, and Electronic Databases</a:t>
            </a:r>
            <a:endParaRPr/>
          </a:p>
          <a:p>
            <a:pPr indent="-320040" lvl="0" marL="438912" rtl="0" algn="l">
              <a:spcBef>
                <a:spcPts val="0"/>
              </a:spcBef>
              <a:spcAft>
                <a:spcPts val="0"/>
              </a:spcAft>
              <a:buSzPts val="2560"/>
              <a:buChar char="◼"/>
            </a:pPr>
            <a:r>
              <a:rPr lang="en-PH"/>
              <a:t>Be guided with Intellectual Property, Copyright, Creative Commons, Fair Use, Data Privacy, Open Science and other Policies</a:t>
            </a:r>
            <a:endParaRPr/>
          </a:p>
        </p:txBody>
      </p:sp>
    </p:spTree>
  </p:cSld>
  <p:clrMapOvr>
    <a:masterClrMapping/>
  </p:clrMapOvr>
</p:sld>
</file>

<file path=ppt/slides/slide2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2" name="Shape 2062"/>
        <p:cNvGrpSpPr/>
        <p:nvPr/>
      </p:nvGrpSpPr>
      <p:grpSpPr>
        <a:xfrm>
          <a:off x="0" y="0"/>
          <a:ext cx="0" cy="0"/>
          <a:chOff x="0" y="0"/>
          <a:chExt cx="0" cy="0"/>
        </a:xfrm>
      </p:grpSpPr>
      <p:sp>
        <p:nvSpPr>
          <p:cNvPr id="2063" name="Google Shape;2063;g1780498dc85_0_116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Recommendations</a:t>
            </a:r>
            <a:endParaRPr/>
          </a:p>
        </p:txBody>
      </p:sp>
      <p:sp>
        <p:nvSpPr>
          <p:cNvPr id="2064" name="Google Shape;2064;g1780498dc85_0_1168"/>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lnSpcReduction="20000"/>
          </a:bodyPr>
          <a:lstStyle/>
          <a:p>
            <a:pPr indent="-320040" lvl="0" marL="438912" rtl="0" algn="l">
              <a:spcBef>
                <a:spcPts val="0"/>
              </a:spcBef>
              <a:spcAft>
                <a:spcPts val="0"/>
              </a:spcAft>
              <a:buSzPts val="2560"/>
              <a:buChar char="◼"/>
            </a:pPr>
            <a:r>
              <a:rPr lang="en-PH"/>
              <a:t>Utilize (Optimize) use of Open Access tools</a:t>
            </a:r>
            <a:endParaRPr/>
          </a:p>
          <a:p>
            <a:pPr indent="-320040" lvl="0" marL="438912" rtl="0" algn="l">
              <a:spcBef>
                <a:spcPts val="0"/>
              </a:spcBef>
              <a:spcAft>
                <a:spcPts val="0"/>
              </a:spcAft>
              <a:buSzPts val="2560"/>
              <a:buChar char="◼"/>
            </a:pPr>
            <a:r>
              <a:rPr lang="en-PH"/>
              <a:t>Utilize (Optimize) and promote use of Open Access resources (e.g. OERs)</a:t>
            </a:r>
            <a:endParaRPr/>
          </a:p>
          <a:p>
            <a:pPr indent="-320040" lvl="0" marL="438912" rtl="0" algn="l">
              <a:spcBef>
                <a:spcPts val="0"/>
              </a:spcBef>
              <a:spcAft>
                <a:spcPts val="0"/>
              </a:spcAft>
              <a:buSzPts val="2560"/>
              <a:buChar char="◼"/>
            </a:pPr>
            <a:r>
              <a:rPr lang="en-PH"/>
              <a:t>Join Consortia. Participate. Share.</a:t>
            </a:r>
            <a:endParaRPr/>
          </a:p>
          <a:p>
            <a:pPr indent="-320040" lvl="0" marL="438912" rtl="0" algn="l">
              <a:spcBef>
                <a:spcPts val="0"/>
              </a:spcBef>
              <a:spcAft>
                <a:spcPts val="0"/>
              </a:spcAft>
              <a:buSzPts val="2560"/>
              <a:buChar char="◼"/>
            </a:pPr>
            <a:r>
              <a:rPr lang="en-PH"/>
              <a:t>Interlibrary Loan.</a:t>
            </a:r>
            <a:endParaRPr/>
          </a:p>
          <a:p>
            <a:pPr indent="-320040" lvl="0" marL="438912" rtl="0" algn="l">
              <a:spcBef>
                <a:spcPts val="0"/>
              </a:spcBef>
              <a:spcAft>
                <a:spcPts val="0"/>
              </a:spcAft>
              <a:buSzPts val="2560"/>
              <a:buChar char="◼"/>
            </a:pPr>
            <a:r>
              <a:rPr lang="en-PH"/>
              <a:t>Join in Resource Sharing Initiatives.</a:t>
            </a:r>
            <a:endParaRPr/>
          </a:p>
          <a:p>
            <a:pPr indent="-320040" lvl="0" marL="438912" rtl="0" algn="l">
              <a:spcBef>
                <a:spcPts val="0"/>
              </a:spcBef>
              <a:spcAft>
                <a:spcPts val="0"/>
              </a:spcAft>
              <a:buSzPts val="2560"/>
              <a:buChar char="◼"/>
            </a:pPr>
            <a:r>
              <a:rPr lang="en-PH"/>
              <a:t>Learn from other libraries’ experiences</a:t>
            </a:r>
            <a:endParaRPr/>
          </a:p>
          <a:p>
            <a:pPr indent="-157480" lvl="0" marL="438912" rtl="0" algn="l">
              <a:spcBef>
                <a:spcPts val="0"/>
              </a:spcBef>
              <a:spcAft>
                <a:spcPts val="0"/>
              </a:spcAft>
              <a:buSzPts val="2560"/>
              <a:buNone/>
            </a:pPr>
            <a:r>
              <a:t/>
            </a:r>
            <a:endParaRPr/>
          </a:p>
          <a:p>
            <a:pPr indent="-157480" lvl="0" marL="438912" rtl="0" algn="l">
              <a:spcBef>
                <a:spcPts val="0"/>
              </a:spcBef>
              <a:spcAft>
                <a:spcPts val="0"/>
              </a:spcAft>
              <a:buSzPts val="2560"/>
              <a:buNone/>
            </a:pPr>
            <a:r>
              <a:t/>
            </a:r>
            <a:endParaRPr/>
          </a:p>
          <a:p>
            <a:pPr indent="-157480" lvl="0" marL="438912" rtl="0" algn="l">
              <a:spcBef>
                <a:spcPts val="0"/>
              </a:spcBef>
              <a:spcAft>
                <a:spcPts val="0"/>
              </a:spcAft>
              <a:buSzPts val="2560"/>
              <a:buNone/>
            </a:pPr>
            <a:r>
              <a:t/>
            </a:r>
            <a:endParaRPr/>
          </a:p>
        </p:txBody>
      </p:sp>
    </p:spTree>
  </p:cSld>
  <p:clrMapOvr>
    <a:masterClrMapping/>
  </p:clrMapOvr>
</p:sld>
</file>

<file path=ppt/slides/slide2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8" name="Shape 2068"/>
        <p:cNvGrpSpPr/>
        <p:nvPr/>
      </p:nvGrpSpPr>
      <p:grpSpPr>
        <a:xfrm>
          <a:off x="0" y="0"/>
          <a:ext cx="0" cy="0"/>
          <a:chOff x="0" y="0"/>
          <a:chExt cx="0" cy="0"/>
        </a:xfrm>
      </p:grpSpPr>
      <p:sp>
        <p:nvSpPr>
          <p:cNvPr id="2069" name="Google Shape;2069;g1780498dc85_0_1173"/>
          <p:cNvSpPr txBox="1"/>
          <p:nvPr>
            <p:ph type="title"/>
          </p:nvPr>
        </p:nvSpPr>
        <p:spPr>
          <a:xfrm>
            <a:off x="457200" y="155448"/>
            <a:ext cx="8229600" cy="1252800"/>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Clr>
                <a:schemeClr val="dk1"/>
              </a:buClr>
              <a:buSzPts val="4400"/>
              <a:buFont typeface="Trebuchet MS"/>
              <a:buNone/>
            </a:pPr>
            <a:r>
              <a:rPr lang="en-PH"/>
              <a:t>THANK YOU!</a:t>
            </a:r>
            <a:endParaRPr/>
          </a:p>
        </p:txBody>
      </p:sp>
      <p:sp>
        <p:nvSpPr>
          <p:cNvPr id="2070" name="Google Shape;2070;g1780498dc85_0_1173"/>
          <p:cNvSpPr txBox="1"/>
          <p:nvPr>
            <p:ph idx="1" type="body"/>
          </p:nvPr>
        </p:nvSpPr>
        <p:spPr>
          <a:xfrm>
            <a:off x="457200" y="1775191"/>
            <a:ext cx="8229600" cy="4625700"/>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071" name="Google Shape;2071;g1780498dc85_0_1173"/>
          <p:cNvPicPr preferRelativeResize="0"/>
          <p:nvPr/>
        </p:nvPicPr>
        <p:blipFill rotWithShape="1">
          <a:blip r:embed="rId3">
            <a:alphaModFix/>
          </a:blip>
          <a:srcRect b="0" l="0" r="0" t="0"/>
          <a:stretch/>
        </p:blipFill>
        <p:spPr>
          <a:xfrm>
            <a:off x="1379444" y="1600200"/>
            <a:ext cx="6385112" cy="42291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g1780498dc85_0_193"/>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t/>
            </a:r>
            <a:endParaRPr/>
          </a:p>
        </p:txBody>
      </p:sp>
      <p:sp>
        <p:nvSpPr>
          <p:cNvPr id="441" name="Google Shape;441;g1780498dc85_0_193"/>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442" name="Google Shape;442;g1780498dc85_0_193"/>
          <p:cNvPicPr preferRelativeResize="0"/>
          <p:nvPr/>
        </p:nvPicPr>
        <p:blipFill>
          <a:blip r:embed="rId3">
            <a:alphaModFix/>
          </a:blip>
          <a:stretch>
            <a:fillRect/>
          </a:stretch>
        </p:blipFill>
        <p:spPr>
          <a:xfrm>
            <a:off x="0" y="1143000"/>
            <a:ext cx="9144003" cy="5715002"/>
          </a:xfrm>
          <a:prstGeom prst="rect">
            <a:avLst/>
          </a:prstGeom>
          <a:noFill/>
          <a:ln>
            <a:noFill/>
          </a:ln>
        </p:spPr>
      </p:pic>
    </p:spTree>
  </p:cSld>
  <p:clrMapOvr>
    <a:masterClrMapping/>
  </p:clrMapOvr>
</p:sld>
</file>

<file path=ppt/slides/slide2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5" name="Shape 2075"/>
        <p:cNvGrpSpPr/>
        <p:nvPr/>
      </p:nvGrpSpPr>
      <p:grpSpPr>
        <a:xfrm>
          <a:off x="0" y="0"/>
          <a:ext cx="0" cy="0"/>
          <a:chOff x="0" y="0"/>
          <a:chExt cx="0" cy="0"/>
        </a:xfrm>
      </p:grpSpPr>
      <p:sp>
        <p:nvSpPr>
          <p:cNvPr id="2076" name="Google Shape;2076;g1780498dc85_0_1179"/>
          <p:cNvSpPr txBox="1"/>
          <p:nvPr>
            <p:ph type="title"/>
          </p:nvPr>
        </p:nvSpPr>
        <p:spPr>
          <a:xfrm>
            <a:off x="457200" y="155448"/>
            <a:ext cx="8229600" cy="1252800"/>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Clr>
                <a:schemeClr val="dk1"/>
              </a:buClr>
              <a:buSzPts val="4400"/>
              <a:buFont typeface="Trebuchet MS"/>
              <a:buNone/>
            </a:pPr>
            <a:r>
              <a:rPr lang="en-PH"/>
              <a:t>References</a:t>
            </a:r>
            <a:endParaRPr/>
          </a:p>
        </p:txBody>
      </p:sp>
      <p:sp>
        <p:nvSpPr>
          <p:cNvPr id="2077" name="Google Shape;2077;g1780498dc85_0_1179"/>
          <p:cNvSpPr txBox="1"/>
          <p:nvPr>
            <p:ph idx="1" type="body"/>
          </p:nvPr>
        </p:nvSpPr>
        <p:spPr>
          <a:xfrm>
            <a:off x="457200" y="1775191"/>
            <a:ext cx="8229600" cy="4625700"/>
          </a:xfrm>
          <a:prstGeom prst="rect">
            <a:avLst/>
          </a:prstGeom>
          <a:noFill/>
          <a:ln>
            <a:noFill/>
          </a:ln>
        </p:spPr>
        <p:txBody>
          <a:bodyPr anchorCtr="0" anchor="t" bIns="34275" lIns="68550" spcFirstLastPara="1" rIns="68550" wrap="square" tIns="34275">
            <a:normAutofit fontScale="40000" lnSpcReduction="20000"/>
          </a:bodyPr>
          <a:lstStyle/>
          <a:p>
            <a:pPr indent="-457200" lvl="0" marL="457200" rtl="0" algn="l">
              <a:lnSpc>
                <a:spcPct val="90000"/>
              </a:lnSpc>
              <a:spcBef>
                <a:spcPts val="0"/>
              </a:spcBef>
              <a:spcAft>
                <a:spcPts val="0"/>
              </a:spcAft>
              <a:buClr>
                <a:schemeClr val="dk1"/>
              </a:buClr>
              <a:buSzPct val="100000"/>
              <a:buNone/>
            </a:pPr>
            <a:r>
              <a:rPr lang="en-PH"/>
              <a:t>Berlin Declaration on Open Access to Knowledge in the Sciences and Humanities, (October 22, 2003) </a:t>
            </a:r>
            <a:r>
              <a:rPr lang="en-PH" u="sng">
                <a:solidFill>
                  <a:schemeClr val="hlink"/>
                </a:solidFill>
                <a:hlinkClick r:id="rId3"/>
              </a:rPr>
              <a:t>http://openaccess.mpg.de/Berlin-Declaration</a:t>
            </a:r>
            <a:endParaRPr/>
          </a:p>
          <a:p>
            <a:pPr indent="-457200" lvl="0" marL="457200" rtl="0" algn="l">
              <a:lnSpc>
                <a:spcPct val="90000"/>
              </a:lnSpc>
              <a:spcBef>
                <a:spcPts val="750"/>
              </a:spcBef>
              <a:spcAft>
                <a:spcPts val="0"/>
              </a:spcAft>
              <a:buClr>
                <a:schemeClr val="dk1"/>
              </a:buClr>
              <a:buSzPct val="100000"/>
              <a:buNone/>
            </a:pPr>
            <a:r>
              <a:rPr lang="en-PH"/>
              <a:t>Bethesda Statement on Open Access Publishing (June 20, 2003) </a:t>
            </a:r>
            <a:r>
              <a:rPr lang="en-PH" u="sng">
                <a:solidFill>
                  <a:schemeClr val="hlink"/>
                </a:solidFill>
                <a:hlinkClick r:id="rId4"/>
              </a:rPr>
              <a:t>http://www.earlham.edu/~peters/fos/bethesda.htm</a:t>
            </a:r>
            <a:endParaRPr/>
          </a:p>
          <a:p>
            <a:pPr indent="-457200" lvl="0" marL="457200" rtl="0" algn="l">
              <a:lnSpc>
                <a:spcPct val="90000"/>
              </a:lnSpc>
              <a:spcBef>
                <a:spcPts val="750"/>
              </a:spcBef>
              <a:spcAft>
                <a:spcPts val="0"/>
              </a:spcAft>
              <a:buClr>
                <a:schemeClr val="dk1"/>
              </a:buClr>
              <a:buSzPct val="100000"/>
              <a:buNone/>
            </a:pPr>
            <a:r>
              <a:rPr lang="en-PH"/>
              <a:t>Budapest Open Access Initiative (February 14, 2002) </a:t>
            </a:r>
            <a:r>
              <a:rPr lang="en-PH" u="sng">
                <a:solidFill>
                  <a:schemeClr val="hlink"/>
                </a:solidFill>
                <a:hlinkClick r:id="rId5"/>
              </a:rPr>
              <a:t>http://www.budapestopenaccessinitiative.org/</a:t>
            </a:r>
            <a:endParaRPr/>
          </a:p>
          <a:p>
            <a:pPr indent="-457200" lvl="0" marL="457200" rtl="0" algn="l">
              <a:lnSpc>
                <a:spcPct val="90000"/>
              </a:lnSpc>
              <a:spcBef>
                <a:spcPts val="750"/>
              </a:spcBef>
              <a:spcAft>
                <a:spcPts val="0"/>
              </a:spcAft>
              <a:buClr>
                <a:schemeClr val="dk1"/>
              </a:buClr>
              <a:buSzPct val="100000"/>
              <a:buNone/>
            </a:pPr>
            <a:r>
              <a:rPr lang="en-PH"/>
              <a:t>DOAJ. (n.d.). Directory of Open Access Journals. Retrieved September 21, 2018, from </a:t>
            </a:r>
            <a:r>
              <a:rPr lang="en-PH" u="sng">
                <a:solidFill>
                  <a:schemeClr val="hlink"/>
                </a:solidFill>
                <a:hlinkClick r:id="rId6"/>
              </a:rPr>
              <a:t>https://doaj.org</a:t>
            </a:r>
            <a:endParaRPr/>
          </a:p>
          <a:p>
            <a:pPr indent="-457200" lvl="0" marL="457200" rtl="0" algn="l">
              <a:lnSpc>
                <a:spcPct val="90000"/>
              </a:lnSpc>
              <a:spcBef>
                <a:spcPts val="750"/>
              </a:spcBef>
              <a:spcAft>
                <a:spcPts val="0"/>
              </a:spcAft>
              <a:buClr>
                <a:schemeClr val="dk1"/>
              </a:buClr>
              <a:buSzPct val="100000"/>
              <a:buNone/>
            </a:pPr>
            <a:r>
              <a:rPr lang="en-PH"/>
              <a:t>Farida, I., Tjakraatmadja, J. H., Firman, A., &amp; Basuki, S. (2015). A conceptual model of Open Access Institutional Repository in Indonesia academic libraries. </a:t>
            </a:r>
            <a:r>
              <a:rPr i="1" lang="en-PH"/>
              <a:t>Library Management</a:t>
            </a:r>
            <a:r>
              <a:rPr lang="en-PH"/>
              <a:t>. </a:t>
            </a:r>
            <a:r>
              <a:rPr lang="en-PH" u="sng">
                <a:solidFill>
                  <a:schemeClr val="hlink"/>
                </a:solidFill>
                <a:hlinkClick r:id="rId7"/>
              </a:rPr>
              <a:t>https://doi.org/10.1108/LM-03-2014-0038</a:t>
            </a:r>
            <a:endParaRPr/>
          </a:p>
          <a:p>
            <a:pPr indent="-457200" lvl="0" marL="457200" rtl="0" algn="l">
              <a:lnSpc>
                <a:spcPct val="90000"/>
              </a:lnSpc>
              <a:spcBef>
                <a:spcPts val="750"/>
              </a:spcBef>
              <a:spcAft>
                <a:spcPts val="0"/>
              </a:spcAft>
              <a:buClr>
                <a:schemeClr val="dk1"/>
              </a:buClr>
              <a:buSzPct val="100000"/>
              <a:buNone/>
            </a:pPr>
            <a:r>
              <a:rPr lang="en-PH"/>
              <a:t>Lee, C. A. (2010). Open archival information system (OAIS) reference model. </a:t>
            </a:r>
            <a:r>
              <a:rPr i="1" lang="en-PH"/>
              <a:t>Encyclopedia of Library and Information Sciences</a:t>
            </a:r>
            <a:r>
              <a:rPr lang="en-PH"/>
              <a:t>, 4020–4030.</a:t>
            </a:r>
            <a:endParaRPr/>
          </a:p>
          <a:p>
            <a:pPr indent="-457200" lvl="0" marL="457200" rtl="0" algn="l">
              <a:lnSpc>
                <a:spcPct val="90000"/>
              </a:lnSpc>
              <a:spcBef>
                <a:spcPts val="750"/>
              </a:spcBef>
              <a:spcAft>
                <a:spcPts val="0"/>
              </a:spcAft>
              <a:buClr>
                <a:schemeClr val="dk1"/>
              </a:buClr>
              <a:buSzPct val="100000"/>
              <a:buNone/>
            </a:pPr>
            <a:r>
              <a:rPr lang="en-PH"/>
              <a:t>Loan, F. A. (2014). Open Access Digital Repositories in Asia: current status and future prospects. </a:t>
            </a:r>
            <a:r>
              <a:rPr i="1" lang="en-PH"/>
              <a:t>International Journal of Information Science and Management (IJISM)</a:t>
            </a:r>
            <a:r>
              <a:rPr lang="en-PH"/>
              <a:t>, </a:t>
            </a:r>
            <a:r>
              <a:rPr i="1" lang="en-PH"/>
              <a:t>12</a:t>
            </a:r>
            <a:r>
              <a:rPr lang="en-PH"/>
              <a:t>(2), 35–45.</a:t>
            </a:r>
            <a:endParaRPr/>
          </a:p>
          <a:p>
            <a:pPr indent="-457200" lvl="0" marL="457200" rtl="0" algn="l">
              <a:lnSpc>
                <a:spcPct val="90000"/>
              </a:lnSpc>
              <a:spcBef>
                <a:spcPts val="750"/>
              </a:spcBef>
              <a:spcAft>
                <a:spcPts val="0"/>
              </a:spcAft>
              <a:buClr>
                <a:schemeClr val="dk1"/>
              </a:buClr>
              <a:buSzPct val="100000"/>
              <a:buNone/>
            </a:pPr>
            <a:r>
              <a:rPr lang="en-PH"/>
              <a:t>OpenDOAR - Open Access Countries and Organisations - Asia. (n.d.). Retrieved September 19, 2018, from </a:t>
            </a:r>
            <a:r>
              <a:rPr lang="en-PH" u="sng">
                <a:solidFill>
                  <a:schemeClr val="hlink"/>
                </a:solidFill>
                <a:hlinkClick r:id="rId8"/>
              </a:rPr>
              <a:t>http://www.opendoar.org/countrylist.php?cContinent=Asia</a:t>
            </a:r>
            <a:endParaRPr/>
          </a:p>
          <a:p>
            <a:pPr indent="-457200" lvl="0" marL="457200" rtl="0" algn="l">
              <a:lnSpc>
                <a:spcPct val="90000"/>
              </a:lnSpc>
              <a:spcBef>
                <a:spcPts val="750"/>
              </a:spcBef>
              <a:spcAft>
                <a:spcPts val="0"/>
              </a:spcAft>
              <a:buClr>
                <a:schemeClr val="dk1"/>
              </a:buClr>
              <a:buSzPct val="100000"/>
              <a:buNone/>
            </a:pPr>
            <a:r>
              <a:rPr lang="en-PH"/>
              <a:t>Pinfield, S. (2015). Making Open Access work: The “state-of-the-art” in providing Open Access to scholarly literature. </a:t>
            </a:r>
            <a:r>
              <a:rPr i="1" lang="en-PH"/>
              <a:t>Online Information Review</a:t>
            </a:r>
            <a:r>
              <a:rPr lang="en-PH"/>
              <a:t>, </a:t>
            </a:r>
            <a:r>
              <a:rPr i="1" lang="en-PH"/>
              <a:t>39</a:t>
            </a:r>
            <a:r>
              <a:rPr lang="en-PH"/>
              <a:t>(5), 604–636. </a:t>
            </a:r>
            <a:r>
              <a:rPr lang="en-PH" u="sng">
                <a:solidFill>
                  <a:schemeClr val="hlink"/>
                </a:solidFill>
                <a:hlinkClick r:id="rId9"/>
              </a:rPr>
              <a:t>https://doi.org/10.1108/OIR-05-2015-0167</a:t>
            </a:r>
            <a:endParaRPr/>
          </a:p>
          <a:p>
            <a:pPr indent="-457200" lvl="0" marL="457200" rtl="0" algn="l">
              <a:lnSpc>
                <a:spcPct val="90000"/>
              </a:lnSpc>
              <a:spcBef>
                <a:spcPts val="750"/>
              </a:spcBef>
              <a:spcAft>
                <a:spcPts val="0"/>
              </a:spcAft>
              <a:buClr>
                <a:schemeClr val="dk1"/>
              </a:buClr>
              <a:buSzPct val="100000"/>
              <a:buNone/>
            </a:pPr>
            <a:r>
              <a:rPr lang="en-PH"/>
              <a:t>Suber, P. (2016). </a:t>
            </a:r>
            <a:r>
              <a:rPr i="1" lang="en-PH"/>
              <a:t>Knowledge Unbound: Selected Writings on Open Access, 2002–2011</a:t>
            </a:r>
            <a:r>
              <a:rPr lang="en-PH"/>
              <a:t>. MIT Press.</a:t>
            </a:r>
            <a:endParaRPr/>
          </a:p>
          <a:p>
            <a:pPr indent="-457200" lvl="0" marL="457200" rtl="0" algn="l">
              <a:lnSpc>
                <a:spcPct val="90000"/>
              </a:lnSpc>
              <a:spcBef>
                <a:spcPts val="750"/>
              </a:spcBef>
              <a:spcAft>
                <a:spcPts val="0"/>
              </a:spcAft>
              <a:buClr>
                <a:schemeClr val="dk1"/>
              </a:buClr>
              <a:buSzPct val="100000"/>
              <a:buNone/>
            </a:pPr>
            <a:r>
              <a:rPr lang="en-PH"/>
              <a:t>Suber, P. (n.d.). Very brief introduction to Open Access. Retrieved September 21, 2018, from </a:t>
            </a:r>
            <a:r>
              <a:rPr lang="en-PH" u="sng">
                <a:solidFill>
                  <a:schemeClr val="hlink"/>
                </a:solidFill>
                <a:hlinkClick r:id="rId10"/>
              </a:rPr>
              <a:t>http://legacy.earlham.edu/~peters/fos/brief.htm</a:t>
            </a:r>
            <a:endParaRPr/>
          </a:p>
          <a:p>
            <a:pPr indent="-457200" lvl="0" marL="457200" rtl="0" algn="l">
              <a:lnSpc>
                <a:spcPct val="110000"/>
              </a:lnSpc>
              <a:spcBef>
                <a:spcPts val="0"/>
              </a:spcBef>
              <a:spcAft>
                <a:spcPts val="0"/>
              </a:spcAft>
              <a:buClr>
                <a:schemeClr val="dk1"/>
              </a:buClr>
              <a:buSzPct val="97345"/>
              <a:buNone/>
            </a:pPr>
            <a:r>
              <a:rPr lang="en-PH"/>
              <a:t>Waters, D., &amp; Garrett, J. (1996). </a:t>
            </a:r>
            <a:r>
              <a:rPr i="1" lang="en-PH"/>
              <a:t>Preserving Digital Information: Report of the task force on archiving of digital information. </a:t>
            </a:r>
            <a:r>
              <a:rPr lang="en-PH"/>
              <a:t>Commission on Preservation and Access, the Research Libraries Group. Inc. (RLG). </a:t>
            </a:r>
            <a:r>
              <a:rPr b="1" lang="en-PH"/>
              <a:t>Council on Library and Information Resources,</a:t>
            </a:r>
            <a:endParaRPr b="1" sz="11300">
              <a:solidFill>
                <a:schemeClr val="accent1"/>
              </a:solidFill>
              <a:latin typeface="Trebuchet MS"/>
              <a:ea typeface="Trebuchet MS"/>
              <a:cs typeface="Trebuchet MS"/>
              <a:sym typeface="Trebuchet MS"/>
            </a:endParaRPr>
          </a:p>
        </p:txBody>
      </p:sp>
    </p:spTree>
  </p:cSld>
  <p:clrMapOvr>
    <a:masterClrMapping/>
  </p:clrMapOvr>
</p:sld>
</file>

<file path=ppt/slides/slide2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1" name="Shape 2081"/>
        <p:cNvGrpSpPr/>
        <p:nvPr/>
      </p:nvGrpSpPr>
      <p:grpSpPr>
        <a:xfrm>
          <a:off x="0" y="0"/>
          <a:ext cx="0" cy="0"/>
          <a:chOff x="0" y="0"/>
          <a:chExt cx="0" cy="0"/>
        </a:xfrm>
      </p:grpSpPr>
      <p:sp>
        <p:nvSpPr>
          <p:cNvPr id="2082" name="Google Shape;2082;p272"/>
          <p:cNvSpPr txBox="1"/>
          <p:nvPr>
            <p:ph type="ctrTitle"/>
          </p:nvPr>
        </p:nvSpPr>
        <p:spPr>
          <a:xfrm>
            <a:off x="685800" y="3355848"/>
            <a:ext cx="8077200" cy="1673352"/>
          </a:xfrm>
          <a:prstGeom prst="rect">
            <a:avLst/>
          </a:prstGeom>
          <a:noFill/>
          <a:ln>
            <a:noFill/>
          </a:ln>
        </p:spPr>
        <p:txBody>
          <a:bodyPr anchorCtr="0" anchor="t" bIns="0" lIns="91425" spcFirstLastPara="1" rIns="45700" wrap="square" tIns="0">
            <a:normAutofit/>
          </a:bodyPr>
          <a:lstStyle/>
          <a:p>
            <a:pPr indent="0" lvl="0" marL="0" rtl="0" algn="l">
              <a:spcBef>
                <a:spcPts val="0"/>
              </a:spcBef>
              <a:spcAft>
                <a:spcPts val="0"/>
              </a:spcAft>
              <a:buClr>
                <a:schemeClr val="accent1"/>
              </a:buClr>
              <a:buSzPts val="4700"/>
              <a:buFont typeface="Trebuchet MS"/>
              <a:buNone/>
            </a:pPr>
            <a:r>
              <a:rPr lang="en-PH"/>
              <a:t>THANK YOU!</a:t>
            </a:r>
            <a:endParaRPr/>
          </a:p>
        </p:txBody>
      </p:sp>
      <p:sp>
        <p:nvSpPr>
          <p:cNvPr id="2083" name="Google Shape;2083;p272"/>
          <p:cNvSpPr txBox="1"/>
          <p:nvPr>
            <p:ph idx="1" type="subTitle"/>
          </p:nvPr>
        </p:nvSpPr>
        <p:spPr>
          <a:xfrm>
            <a:off x="685800" y="1828800"/>
            <a:ext cx="8077200" cy="1499616"/>
          </a:xfrm>
          <a:prstGeom prst="rect">
            <a:avLst/>
          </a:prstGeom>
          <a:noFill/>
          <a:ln>
            <a:noFill/>
          </a:ln>
        </p:spPr>
        <p:txBody>
          <a:bodyPr anchorCtr="0" anchor="b" bIns="0" lIns="118850" spcFirstLastPara="1" rIns="45700" wrap="square" tIns="0">
            <a:normAutofit/>
          </a:bodyPr>
          <a:lstStyle/>
          <a:p>
            <a:pPr indent="0" lvl="0" marL="0" rtl="0" algn="l">
              <a:spcBef>
                <a:spcPts val="0"/>
              </a:spcBef>
              <a:spcAft>
                <a:spcPts val="0"/>
              </a:spcAft>
              <a:buSzPts val="1600"/>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g1780498dc85_0_200"/>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t/>
            </a:r>
            <a:endParaRPr/>
          </a:p>
        </p:txBody>
      </p:sp>
      <p:sp>
        <p:nvSpPr>
          <p:cNvPr id="449" name="Google Shape;449;g1780498dc85_0_200"/>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450" name="Google Shape;450;g1780498dc85_0_200"/>
          <p:cNvPicPr preferRelativeResize="0"/>
          <p:nvPr/>
        </p:nvPicPr>
        <p:blipFill>
          <a:blip r:embed="rId3">
            <a:alphaModFix/>
          </a:blip>
          <a:stretch>
            <a:fillRect/>
          </a:stretch>
        </p:blipFill>
        <p:spPr>
          <a:xfrm>
            <a:off x="0" y="1143000"/>
            <a:ext cx="9144003" cy="5715002"/>
          </a:xfrm>
          <a:prstGeom prst="rect">
            <a:avLst/>
          </a:prstGeom>
          <a:noFill/>
          <a:ln>
            <a:noFill/>
          </a:ln>
        </p:spPr>
      </p:pic>
      <p:sp>
        <p:nvSpPr>
          <p:cNvPr id="451" name="Google Shape;451;g1780498dc85_0_200"/>
          <p:cNvSpPr/>
          <p:nvPr/>
        </p:nvSpPr>
        <p:spPr>
          <a:xfrm>
            <a:off x="4666750" y="2807175"/>
            <a:ext cx="1149000" cy="308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g1780498dc85_0_208"/>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t/>
            </a:r>
            <a:endParaRPr/>
          </a:p>
        </p:txBody>
      </p:sp>
      <p:sp>
        <p:nvSpPr>
          <p:cNvPr id="458" name="Google Shape;458;g1780498dc85_0_208"/>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459" name="Google Shape;459;g1780498dc85_0_208"/>
          <p:cNvPicPr preferRelativeResize="0"/>
          <p:nvPr/>
        </p:nvPicPr>
        <p:blipFill>
          <a:blip r:embed="rId3">
            <a:alphaModFix/>
          </a:blip>
          <a:stretch>
            <a:fillRect/>
          </a:stretch>
        </p:blipFill>
        <p:spPr>
          <a:xfrm>
            <a:off x="0" y="1143000"/>
            <a:ext cx="9144003" cy="5715002"/>
          </a:xfrm>
          <a:prstGeom prst="rect">
            <a:avLst/>
          </a:prstGeom>
          <a:noFill/>
          <a:ln>
            <a:noFill/>
          </a:ln>
        </p:spPr>
      </p:pic>
      <p:sp>
        <p:nvSpPr>
          <p:cNvPr id="460" name="Google Shape;460;g1780498dc85_0_208"/>
          <p:cNvSpPr/>
          <p:nvPr/>
        </p:nvSpPr>
        <p:spPr>
          <a:xfrm>
            <a:off x="1753000" y="2807175"/>
            <a:ext cx="1149000" cy="308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g1785ffd5670_0_40"/>
          <p:cNvSpPr/>
          <p:nvPr/>
        </p:nvSpPr>
        <p:spPr>
          <a:xfrm>
            <a:off x="23812" y="0"/>
            <a:ext cx="9144000" cy="457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1600"/>
              <a:buFont typeface="Arial"/>
              <a:buNone/>
            </a:pPr>
            <a:r>
              <a:rPr b="1" lang="en-PH" sz="1600">
                <a:solidFill>
                  <a:schemeClr val="dk1"/>
                </a:solidFill>
                <a:latin typeface="Arial"/>
                <a:ea typeface="Arial"/>
                <a:cs typeface="Arial"/>
                <a:sym typeface="Arial"/>
              </a:rPr>
              <a:t>Number of Open Access IR and Software Used in </a:t>
            </a:r>
            <a:r>
              <a:rPr b="1" lang="en-PH" sz="1600">
                <a:solidFill>
                  <a:schemeClr val="dk1"/>
                </a:solidFill>
              </a:rPr>
              <a:t>Central</a:t>
            </a:r>
            <a:r>
              <a:rPr b="1" lang="en-PH" sz="1600">
                <a:solidFill>
                  <a:schemeClr val="dk1"/>
                </a:solidFill>
                <a:latin typeface="Arial"/>
                <a:ea typeface="Arial"/>
                <a:cs typeface="Arial"/>
                <a:sym typeface="Arial"/>
              </a:rPr>
              <a:t> Asian Countries (202</a:t>
            </a:r>
            <a:r>
              <a:rPr b="1" lang="en-PH" sz="1600">
                <a:solidFill>
                  <a:schemeClr val="dk1"/>
                </a:solidFill>
              </a:rPr>
              <a:t>2</a:t>
            </a:r>
            <a:r>
              <a:rPr b="1" lang="en-PH" sz="1600">
                <a:solidFill>
                  <a:schemeClr val="dk1"/>
                </a:solidFill>
                <a:latin typeface="Arial"/>
                <a:ea typeface="Arial"/>
                <a:cs typeface="Arial"/>
                <a:sym typeface="Arial"/>
              </a:rPr>
              <a:t>)</a:t>
            </a:r>
            <a:endParaRPr sz="2400">
              <a:solidFill>
                <a:srgbClr val="000066"/>
              </a:solidFill>
              <a:latin typeface="Arial"/>
              <a:ea typeface="Arial"/>
              <a:cs typeface="Arial"/>
              <a:sym typeface="Arial"/>
            </a:endParaRPr>
          </a:p>
        </p:txBody>
      </p:sp>
      <p:graphicFrame>
        <p:nvGraphicFramePr>
          <p:cNvPr id="467" name="Google Shape;467;g1785ffd5670_0_40"/>
          <p:cNvGraphicFramePr/>
          <p:nvPr/>
        </p:nvGraphicFramePr>
        <p:xfrm>
          <a:off x="123825" y="457200"/>
          <a:ext cx="3000000" cy="3000000"/>
        </p:xfrm>
        <a:graphic>
          <a:graphicData uri="http://schemas.openxmlformats.org/drawingml/2006/table">
            <a:tbl>
              <a:tblPr>
                <a:noFill/>
                <a:tableStyleId>{942EF07D-E6C2-442F-A0C9-B0513B2F9C97}</a:tableStyleId>
              </a:tblPr>
              <a:tblGrid>
                <a:gridCol w="1562100"/>
                <a:gridCol w="1277925"/>
                <a:gridCol w="809625"/>
                <a:gridCol w="998550"/>
                <a:gridCol w="1447800"/>
                <a:gridCol w="1295400"/>
                <a:gridCol w="1552575"/>
              </a:tblGrid>
              <a:tr h="458800">
                <a:tc rowSpan="2">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Country</a:t>
                      </a:r>
                      <a:endParaRPr b="1" i="0" sz="18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rowSpan="2">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No. of IR </a:t>
                      </a:r>
                      <a:r>
                        <a:rPr b="0" i="0" lang="en-PH" sz="1600" u="none" cap="none" strike="noStrike">
                          <a:solidFill>
                            <a:schemeClr val="dk1"/>
                          </a:solidFill>
                          <a:latin typeface="Arial"/>
                          <a:ea typeface="Arial"/>
                          <a:cs typeface="Arial"/>
                          <a:sym typeface="Arial"/>
                        </a:rPr>
                        <a:t>(Institutions)</a:t>
                      </a:r>
                      <a:endParaRPr b="0" i="0" sz="16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5">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Software Used</a:t>
                      </a:r>
                      <a:endParaRPr b="1" i="0" sz="18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hMerge="1"/>
                <a:tc hMerge="1"/>
              </a:tr>
              <a:tr h="177800">
                <a:tc vMerge="1"/>
                <a:tc vMerge="1"/>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Eprints</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DSpace</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Greenstone</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Digital Commons</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Others /</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Not Specified</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lang="en-PH" sz="1800">
                          <a:solidFill>
                            <a:schemeClr val="dk1"/>
                          </a:solidFill>
                        </a:rPr>
                        <a:t>Kazakhstan</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12 (11)</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10</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2</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lang="en-PH" sz="1800">
                          <a:solidFill>
                            <a:schemeClr val="dk1"/>
                          </a:solidFill>
                        </a:rPr>
                        <a:t>Kyrgyzstan</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Tajikistan</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1</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None/>
                      </a:pPr>
                      <a:r>
                        <a:rPr lang="en-PH" sz="1800">
                          <a:solidFill>
                            <a:schemeClr val="dk1"/>
                          </a:solidFill>
                        </a:rPr>
                        <a:t>Turkmenistan</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lang="en-PH" sz="1800">
                          <a:solidFill>
                            <a:schemeClr val="dk1"/>
                          </a:solidFill>
                        </a:rPr>
                        <a:t>Uzbekistan</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PH" sz="1800">
                          <a:solidFill>
                            <a:schemeClr val="dk1"/>
                          </a:solidFill>
                        </a:rPr>
                        <a:t>-</a:t>
                      </a:r>
                      <a:endParaRPr sz="1800">
                        <a:solidFill>
                          <a:schemeClr val="dk1"/>
                        </a:solidFill>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TOTAL</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lang="en-PH" sz="1800">
                          <a:solidFill>
                            <a:schemeClr val="dk1"/>
                          </a:solidFill>
                        </a:rPr>
                        <a:t>14</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lang="en-PH" sz="1800">
                          <a:solidFill>
                            <a:schemeClr val="dk1"/>
                          </a:solidFill>
                        </a:rPr>
                        <a:t>-</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lang="en-PH" sz="1800">
                          <a:solidFill>
                            <a:schemeClr val="dk1"/>
                          </a:solidFill>
                        </a:rPr>
                        <a:t>12</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2</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lang="en-PH" sz="1800">
                          <a:solidFill>
                            <a:schemeClr val="dk1"/>
                          </a:solidFill>
                        </a:rPr>
                        <a:t>-</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lang="en-PH" sz="1800">
                          <a:solidFill>
                            <a:schemeClr val="dk1"/>
                          </a:solidFill>
                        </a:rPr>
                        <a:t>-</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468" name="Google Shape;468;g1785ffd5670_0_40"/>
          <p:cNvSpPr/>
          <p:nvPr/>
        </p:nvSpPr>
        <p:spPr>
          <a:xfrm>
            <a:off x="0" y="6582175"/>
            <a:ext cx="5667300" cy="2769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1200"/>
              <a:buFont typeface="Arial"/>
              <a:buNone/>
            </a:pPr>
            <a:r>
              <a:rPr i="1" lang="en-PH" sz="1200">
                <a:solidFill>
                  <a:schemeClr val="dk1"/>
                </a:solidFill>
                <a:latin typeface="Arial"/>
                <a:ea typeface="Arial"/>
                <a:cs typeface="Arial"/>
                <a:sym typeface="Arial"/>
              </a:rPr>
              <a:t>Source: (Jisc. </a:t>
            </a:r>
            <a:r>
              <a:rPr i="1" lang="en-PH" sz="1200" u="sng">
                <a:solidFill>
                  <a:srgbClr val="000066"/>
                </a:solidFill>
                <a:latin typeface="Arial"/>
                <a:ea typeface="Arial"/>
                <a:cs typeface="Arial"/>
                <a:sym typeface="Arial"/>
                <a:hlinkClick r:id="rId3">
                  <a:extLst>
                    <a:ext uri="{A12FA001-AC4F-418D-AE19-62706E023703}">
                      <ahyp:hlinkClr val="tx"/>
                    </a:ext>
                  </a:extLst>
                </a:hlinkClick>
              </a:rPr>
              <a:t>v2.sherpa.ac.uk/opendoar</a:t>
            </a:r>
            <a:r>
              <a:rPr i="1" lang="en-PH" sz="1200" u="sng">
                <a:solidFill>
                  <a:srgbClr val="000066"/>
                </a:solidFill>
                <a:latin typeface="Arial"/>
                <a:ea typeface="Arial"/>
                <a:cs typeface="Arial"/>
                <a:sym typeface="Arial"/>
                <a:hlinkClick r:id="rId4">
                  <a:extLst>
                    <a:ext uri="{A12FA001-AC4F-418D-AE19-62706E023703}">
                      <ahyp:hlinkClr val="tx"/>
                    </a:ext>
                  </a:extLst>
                </a:hlinkClick>
              </a:rPr>
              <a:t> </a:t>
            </a:r>
            <a:r>
              <a:rPr i="1" lang="en-PH" sz="1200">
                <a:solidFill>
                  <a:schemeClr val="dk1"/>
                </a:solidFill>
                <a:latin typeface="Arial"/>
                <a:ea typeface="Arial"/>
                <a:cs typeface="Arial"/>
                <a:sym typeface="Arial"/>
              </a:rPr>
              <a:t>OpenDOAR, n.d.) – as of </a:t>
            </a:r>
            <a:r>
              <a:rPr i="1" lang="en-PH" sz="1200">
                <a:solidFill>
                  <a:schemeClr val="dk1"/>
                </a:solidFill>
              </a:rPr>
              <a:t>October </a:t>
            </a:r>
            <a:r>
              <a:rPr i="1" lang="en-PH" sz="1200">
                <a:solidFill>
                  <a:schemeClr val="dk1"/>
                </a:solidFill>
                <a:latin typeface="Arial"/>
                <a:ea typeface="Arial"/>
                <a:cs typeface="Arial"/>
                <a:sym typeface="Arial"/>
              </a:rPr>
              <a:t>202</a:t>
            </a:r>
            <a:r>
              <a:rPr i="1" lang="en-PH" sz="1200">
                <a:solidFill>
                  <a:schemeClr val="dk1"/>
                </a:solidFill>
              </a:rPr>
              <a:t>2</a:t>
            </a:r>
            <a:endParaRPr/>
          </a:p>
        </p:txBody>
      </p:sp>
      <p:sp>
        <p:nvSpPr>
          <p:cNvPr id="469" name="Google Shape;469;g1785ffd5670_0_40"/>
          <p:cNvSpPr txBox="1"/>
          <p:nvPr/>
        </p:nvSpPr>
        <p:spPr>
          <a:xfrm>
            <a:off x="-23812" y="6172200"/>
            <a:ext cx="9144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200"/>
              <a:buFont typeface="Arial"/>
              <a:buNone/>
            </a:pPr>
            <a:r>
              <a:t/>
            </a:r>
            <a:endParaRPr/>
          </a:p>
        </p:txBody>
      </p:sp>
      <p:sp>
        <p:nvSpPr>
          <p:cNvPr id="470" name="Google Shape;470;g1785ffd5670_0_40"/>
          <p:cNvSpPr/>
          <p:nvPr/>
        </p:nvSpPr>
        <p:spPr>
          <a:xfrm>
            <a:off x="7550294" y="6581001"/>
            <a:ext cx="1593600" cy="276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*Under development</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pic>
        <p:nvPicPr>
          <p:cNvPr id="476" name="Google Shape;476;g1785ffd5670_0_60"/>
          <p:cNvPicPr preferRelativeResize="0"/>
          <p:nvPr/>
        </p:nvPicPr>
        <p:blipFill>
          <a:blip r:embed="rId3">
            <a:alphaModFix/>
          </a:blip>
          <a:stretch>
            <a:fillRect/>
          </a:stretch>
        </p:blipFill>
        <p:spPr>
          <a:xfrm>
            <a:off x="0" y="1457375"/>
            <a:ext cx="8839201" cy="5130256"/>
          </a:xfrm>
          <a:prstGeom prst="rect">
            <a:avLst/>
          </a:prstGeom>
          <a:noFill/>
          <a:ln>
            <a:noFill/>
          </a:ln>
        </p:spPr>
      </p:pic>
      <p:sp>
        <p:nvSpPr>
          <p:cNvPr id="477" name="Google Shape;477;g1785ffd5670_0_60"/>
          <p:cNvSpPr txBox="1"/>
          <p:nvPr>
            <p:ph type="title"/>
          </p:nvPr>
        </p:nvSpPr>
        <p:spPr>
          <a:xfrm>
            <a:off x="457200" y="152400"/>
            <a:ext cx="8229600" cy="1251000"/>
          </a:xfrm>
          <a:prstGeom prst="rect">
            <a:avLst/>
          </a:prstGeom>
        </p:spPr>
        <p:txBody>
          <a:bodyPr anchorCtr="0" anchor="ctr" bIns="45700" lIns="91425" spcFirstLastPara="1" rIns="45700" wrap="square" tIns="45700">
            <a:normAutofit fontScale="90000"/>
          </a:bodyPr>
          <a:lstStyle/>
          <a:p>
            <a:pPr indent="0" lvl="0" marL="0" rtl="0" algn="l">
              <a:spcBef>
                <a:spcPts val="0"/>
              </a:spcBef>
              <a:spcAft>
                <a:spcPts val="0"/>
              </a:spcAft>
              <a:buNone/>
            </a:pPr>
            <a:r>
              <a:rPr lang="en-PH"/>
              <a:t>Registry of Open Access Repositories (ROAR)</a:t>
            </a:r>
            <a:endParaRPr/>
          </a:p>
        </p:txBody>
      </p:sp>
      <p:sp>
        <p:nvSpPr>
          <p:cNvPr id="478" name="Google Shape;478;g1785ffd5670_0_60"/>
          <p:cNvSpPr txBox="1"/>
          <p:nvPr/>
        </p:nvSpPr>
        <p:spPr>
          <a:xfrm>
            <a:off x="0" y="64578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PH"/>
              <a:t>http://roar.eprints.org/</a:t>
            </a:r>
            <a:endParaRPr/>
          </a:p>
        </p:txBody>
      </p:sp>
      <p:sp>
        <p:nvSpPr>
          <p:cNvPr id="479" name="Google Shape;479;g1785ffd5670_0_60"/>
          <p:cNvSpPr/>
          <p:nvPr/>
        </p:nvSpPr>
        <p:spPr>
          <a:xfrm>
            <a:off x="2384525" y="502847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g1785ffd5670_0_60"/>
          <p:cNvSpPr/>
          <p:nvPr/>
        </p:nvSpPr>
        <p:spPr>
          <a:xfrm>
            <a:off x="2384525" y="3848550"/>
            <a:ext cx="1329000" cy="164100"/>
          </a:xfrm>
          <a:prstGeom prst="rect">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g1785ffd5670_0_60"/>
          <p:cNvSpPr/>
          <p:nvPr/>
        </p:nvSpPr>
        <p:spPr>
          <a:xfrm>
            <a:off x="2384525" y="4012650"/>
            <a:ext cx="1329000" cy="164100"/>
          </a:xfrm>
          <a:prstGeom prst="rect">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g1785ffd5670_0_60"/>
          <p:cNvSpPr/>
          <p:nvPr/>
        </p:nvSpPr>
        <p:spPr>
          <a:xfrm>
            <a:off x="2384525" y="3133888"/>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g1785ffd5670_0_60"/>
          <p:cNvSpPr/>
          <p:nvPr/>
        </p:nvSpPr>
        <p:spPr>
          <a:xfrm>
            <a:off x="2384525" y="429630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g1785ffd5670_0_60"/>
          <p:cNvSpPr/>
          <p:nvPr/>
        </p:nvSpPr>
        <p:spPr>
          <a:xfrm>
            <a:off x="2384525" y="6111575"/>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g1785ffd5670_0_60"/>
          <p:cNvSpPr/>
          <p:nvPr/>
        </p:nvSpPr>
        <p:spPr>
          <a:xfrm>
            <a:off x="2384525" y="5377050"/>
            <a:ext cx="1329000" cy="16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46"/>
          <p:cNvSpPr/>
          <p:nvPr/>
        </p:nvSpPr>
        <p:spPr>
          <a:xfrm>
            <a:off x="23812" y="0"/>
            <a:ext cx="9144000" cy="457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1600"/>
              <a:buFont typeface="Arial"/>
              <a:buNone/>
            </a:pPr>
            <a:r>
              <a:rPr b="1" lang="en-PH" sz="1600">
                <a:solidFill>
                  <a:schemeClr val="dk1"/>
                </a:solidFill>
                <a:latin typeface="Arial"/>
                <a:ea typeface="Arial"/>
                <a:cs typeface="Arial"/>
                <a:sym typeface="Arial"/>
              </a:rPr>
              <a:t>Number of Open Access IR and Software Used in Southeast Asia</a:t>
            </a:r>
            <a:r>
              <a:rPr b="1" lang="en-PH" sz="1600">
                <a:solidFill>
                  <a:schemeClr val="dk1"/>
                </a:solidFill>
                <a:latin typeface="Arial"/>
                <a:ea typeface="Arial"/>
                <a:cs typeface="Arial"/>
                <a:sym typeface="Arial"/>
              </a:rPr>
              <a:t>n co</a:t>
            </a:r>
            <a:r>
              <a:rPr b="1" lang="en-PH" sz="1600">
                <a:solidFill>
                  <a:schemeClr val="dk1"/>
                </a:solidFill>
                <a:latin typeface="Arial"/>
                <a:ea typeface="Arial"/>
                <a:cs typeface="Arial"/>
                <a:sym typeface="Arial"/>
              </a:rPr>
              <a:t>untries (202</a:t>
            </a:r>
            <a:r>
              <a:rPr b="1" lang="en-PH" sz="1600">
                <a:solidFill>
                  <a:schemeClr val="dk1"/>
                </a:solidFill>
              </a:rPr>
              <a:t>2</a:t>
            </a:r>
            <a:r>
              <a:rPr b="1" lang="en-PH" sz="1600">
                <a:solidFill>
                  <a:schemeClr val="dk1"/>
                </a:solidFill>
                <a:latin typeface="Arial"/>
                <a:ea typeface="Arial"/>
                <a:cs typeface="Arial"/>
                <a:sym typeface="Arial"/>
              </a:rPr>
              <a:t>)</a:t>
            </a:r>
            <a:endParaRPr sz="2400">
              <a:solidFill>
                <a:srgbClr val="000066"/>
              </a:solidFill>
              <a:latin typeface="Arial"/>
              <a:ea typeface="Arial"/>
              <a:cs typeface="Arial"/>
              <a:sym typeface="Arial"/>
            </a:endParaRPr>
          </a:p>
        </p:txBody>
      </p:sp>
      <p:graphicFrame>
        <p:nvGraphicFramePr>
          <p:cNvPr id="492" name="Google Shape;492;p46"/>
          <p:cNvGraphicFramePr/>
          <p:nvPr/>
        </p:nvGraphicFramePr>
        <p:xfrm>
          <a:off x="123825" y="457200"/>
          <a:ext cx="3000000" cy="3000000"/>
        </p:xfrm>
        <a:graphic>
          <a:graphicData uri="http://schemas.openxmlformats.org/drawingml/2006/table">
            <a:tbl>
              <a:tblPr>
                <a:noFill/>
                <a:tableStyleId>{942EF07D-E6C2-442F-A0C9-B0513B2F9C97}</a:tableStyleId>
              </a:tblPr>
              <a:tblGrid>
                <a:gridCol w="1497500"/>
                <a:gridCol w="1303925"/>
                <a:gridCol w="848225"/>
                <a:gridCol w="998550"/>
                <a:gridCol w="1447800"/>
                <a:gridCol w="1295400"/>
                <a:gridCol w="1552575"/>
              </a:tblGrid>
              <a:tr h="458800">
                <a:tc rowSpan="2">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Country</a:t>
                      </a:r>
                      <a:endParaRPr b="1" i="0" sz="18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rowSpan="2">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No. of IR </a:t>
                      </a:r>
                      <a:r>
                        <a:rPr b="0" i="0" lang="en-PH" sz="1600" u="none" cap="none" strike="noStrike">
                          <a:solidFill>
                            <a:schemeClr val="dk1"/>
                          </a:solidFill>
                          <a:latin typeface="Arial"/>
                          <a:ea typeface="Arial"/>
                          <a:cs typeface="Arial"/>
                          <a:sym typeface="Arial"/>
                        </a:rPr>
                        <a:t>(Institutions)</a:t>
                      </a:r>
                      <a:endParaRPr b="0" i="0" sz="16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5">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Software Used</a:t>
                      </a:r>
                      <a:endParaRPr b="1" i="0" sz="1800" u="none" cap="none" strike="noStrike">
                        <a:solidFill>
                          <a:schemeClr val="dk1"/>
                        </a:solidFill>
                        <a:latin typeface="Times New Roman"/>
                        <a:ea typeface="Times New Roman"/>
                        <a:cs typeface="Times New Roman"/>
                        <a:sym typeface="Times New Roman"/>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hMerge="1"/>
                <a:tc hMerge="1"/>
              </a:tr>
              <a:tr h="177800">
                <a:tc vMerge="1"/>
                <a:tc vMerge="1"/>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Eprints</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DSpace</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Greenstone</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Digital Commons</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Others /</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400"/>
                        <a:buFont typeface="Arial"/>
                        <a:buNone/>
                      </a:pPr>
                      <a:r>
                        <a:rPr b="1" i="0" lang="en-PH" sz="1400" u="none" cap="none" strike="noStrike">
                          <a:solidFill>
                            <a:schemeClr val="dk1"/>
                          </a:solidFill>
                          <a:latin typeface="Arial"/>
                          <a:ea typeface="Arial"/>
                          <a:cs typeface="Arial"/>
                          <a:sym typeface="Arial"/>
                        </a:rPr>
                        <a:t>Not Specified</a:t>
                      </a:r>
                      <a:endParaRPr b="1" i="0" sz="14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Brunei</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Cambodia</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Indonesia</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171</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r>
                        <a:rPr lang="en-PH" sz="1800">
                          <a:solidFill>
                            <a:schemeClr val="dk1"/>
                          </a:solidFill>
                        </a:rPr>
                        <a:t>3</a:t>
                      </a:r>
                      <a:r>
                        <a:rPr b="0" i="0" lang="en-PH" sz="1800" u="none" cap="none" strike="noStrike">
                          <a:solidFill>
                            <a:schemeClr val="dk1"/>
                          </a:solidFill>
                          <a:latin typeface="Arial"/>
                          <a:ea typeface="Arial"/>
                          <a:cs typeface="Arial"/>
                          <a:sym typeface="Arial"/>
                        </a:rPr>
                        <a:t>7</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16</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17</a:t>
                      </a:r>
                      <a:r>
                        <a:rPr b="0" baseline="30000" i="0" lang="en-PH" sz="1800" u="none" cap="none" strike="noStrike">
                          <a:solidFill>
                            <a:schemeClr val="dk1"/>
                          </a:solidFill>
                          <a:latin typeface="Arial"/>
                          <a:ea typeface="Arial"/>
                          <a:cs typeface="Arial"/>
                          <a:sym typeface="Arial"/>
                        </a:rPr>
                        <a:t>a-l</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Lao PDR</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  (1)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Malaysia</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25</a:t>
                      </a:r>
                      <a:r>
                        <a:rPr b="0" i="0" lang="en-PH" sz="1800" u="none" cap="none" strike="noStrike">
                          <a:solidFill>
                            <a:schemeClr val="dk1"/>
                          </a:solidFill>
                          <a:latin typeface="Arial"/>
                          <a:ea typeface="Arial"/>
                          <a:cs typeface="Arial"/>
                          <a:sym typeface="Arial"/>
                        </a:rPr>
                        <a:t> (</a:t>
                      </a:r>
                      <a:r>
                        <a:rPr lang="en-PH" sz="1800">
                          <a:solidFill>
                            <a:schemeClr val="dk1"/>
                          </a:solidFill>
                        </a:rPr>
                        <a:t>21</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r>
                        <a:rPr lang="en-PH" sz="1800">
                          <a:solidFill>
                            <a:schemeClr val="dk1"/>
                          </a:solidFill>
                        </a:rPr>
                        <a:t>8</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5</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r>
                        <a:rPr b="0" baseline="30000" i="0" lang="en-PH" sz="1800" u="none" cap="none" strike="noStrike">
                          <a:solidFill>
                            <a:schemeClr val="dk1"/>
                          </a:solidFill>
                          <a:latin typeface="Arial"/>
                          <a:ea typeface="Arial"/>
                          <a:cs typeface="Arial"/>
                          <a:sym typeface="Arial"/>
                        </a:rPr>
                        <a:t>l</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Myanmar</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3</a:t>
                      </a:r>
                      <a:r>
                        <a:rPr b="0" i="0" lang="en-PH" sz="1800" u="none" cap="none" strike="noStrike">
                          <a:solidFill>
                            <a:schemeClr val="dk1"/>
                          </a:solidFill>
                          <a:latin typeface="Arial"/>
                          <a:ea typeface="Arial"/>
                          <a:cs typeface="Arial"/>
                          <a:sym typeface="Arial"/>
                        </a:rPr>
                        <a:t>  (</a:t>
                      </a:r>
                      <a:r>
                        <a:rPr lang="en-PH" sz="1800">
                          <a:solidFill>
                            <a:schemeClr val="dk1"/>
                          </a:solidFill>
                        </a:rPr>
                        <a:t>3</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2</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Philippines</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9</a:t>
                      </a:r>
                      <a:r>
                        <a:rPr b="0" i="0" lang="en-PH" sz="1800" u="none" cap="none" strike="noStrike">
                          <a:solidFill>
                            <a:schemeClr val="dk1"/>
                          </a:solidFill>
                          <a:latin typeface="Arial"/>
                          <a:ea typeface="Arial"/>
                          <a:cs typeface="Arial"/>
                          <a:sym typeface="Arial"/>
                        </a:rPr>
                        <a:t>  (</a:t>
                      </a:r>
                      <a:r>
                        <a:rPr lang="en-PH" sz="1800">
                          <a:solidFill>
                            <a:schemeClr val="dk1"/>
                          </a:solidFill>
                        </a:rPr>
                        <a:t>9</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7</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Singapore</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7</a:t>
                      </a:r>
                      <a:r>
                        <a:rPr b="0" i="0" lang="en-PH" sz="1800" u="none" cap="none" strike="noStrike">
                          <a:solidFill>
                            <a:schemeClr val="dk1"/>
                          </a:solidFill>
                          <a:latin typeface="Arial"/>
                          <a:ea typeface="Arial"/>
                          <a:cs typeface="Arial"/>
                          <a:sym typeface="Arial"/>
                        </a:rPr>
                        <a:t>  (</a:t>
                      </a:r>
                      <a:r>
                        <a:rPr lang="en-PH" sz="1800">
                          <a:solidFill>
                            <a:schemeClr val="dk1"/>
                          </a:solidFill>
                        </a:rPr>
                        <a:t>5</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4</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2</a:t>
                      </a:r>
                      <a:r>
                        <a:rPr b="0" baseline="30000" i="0" lang="en-PH" sz="1800" u="none" cap="none" strike="noStrike">
                          <a:solidFill>
                            <a:schemeClr val="dk1"/>
                          </a:solidFill>
                          <a:latin typeface="Arial"/>
                          <a:ea typeface="Arial"/>
                          <a:cs typeface="Arial"/>
                          <a:sym typeface="Arial"/>
                        </a:rPr>
                        <a:t>m,n</a:t>
                      </a:r>
                      <a:endParaRPr b="0" baseline="30000" i="0" sz="10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Thailand</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19</a:t>
                      </a:r>
                      <a:r>
                        <a:rPr b="0" i="0" lang="en-PH" sz="1800" u="none" cap="none" strike="noStrike">
                          <a:solidFill>
                            <a:schemeClr val="dk1"/>
                          </a:solidFill>
                          <a:latin typeface="Arial"/>
                          <a:ea typeface="Arial"/>
                          <a:cs typeface="Arial"/>
                          <a:sym typeface="Arial"/>
                        </a:rPr>
                        <a:t> (</a:t>
                      </a:r>
                      <a:r>
                        <a:rPr lang="en-PH" sz="1800">
                          <a:solidFill>
                            <a:schemeClr val="dk1"/>
                          </a:solidFill>
                        </a:rPr>
                        <a:t>19</a:t>
                      </a: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17</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en-PH" sz="1800">
                          <a:solidFill>
                            <a:schemeClr val="dk1"/>
                          </a:solidFill>
                        </a:rPr>
                        <a:t>2</a:t>
                      </a:r>
                      <a:r>
                        <a:rPr baseline="30000" lang="en-PH" sz="1800">
                          <a:solidFill>
                            <a:schemeClr val="dk1"/>
                          </a:solidFill>
                        </a:rPr>
                        <a:t>o</a:t>
                      </a:r>
                      <a:r>
                        <a:rPr b="0" baseline="30000" i="0" lang="en-PH" sz="1800" u="none" cap="none" strike="noStrike">
                          <a:solidFill>
                            <a:schemeClr val="dk1"/>
                          </a:solidFill>
                          <a:latin typeface="Arial"/>
                          <a:ea typeface="Arial"/>
                          <a:cs typeface="Arial"/>
                          <a:sym typeface="Arial"/>
                        </a:rPr>
                        <a:t>,</a:t>
                      </a:r>
                      <a:r>
                        <a:rPr baseline="30000" lang="en-PH" sz="1800">
                          <a:solidFill>
                            <a:schemeClr val="dk1"/>
                          </a:solidFill>
                        </a:rPr>
                        <a:t>p</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Timor-Leste</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Times New Roman"/>
                        <a:buNone/>
                      </a:pPr>
                      <a:r>
                        <a:rPr b="0" i="0" lang="en-PH" sz="1800" u="none" cap="none" strike="noStrike">
                          <a:solidFill>
                            <a:schemeClr val="dk1"/>
                          </a:solidFill>
                          <a:latin typeface="Times New Roman"/>
                          <a:ea typeface="Times New Roman"/>
                          <a:cs typeface="Times New Roman"/>
                          <a:sym typeface="Times New Roman"/>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Viet </a:t>
                      </a:r>
                      <a:r>
                        <a:rPr lang="en-PH" sz="1800">
                          <a:solidFill>
                            <a:schemeClr val="dk1"/>
                          </a:solidFill>
                        </a:rPr>
                        <a:t>N</a:t>
                      </a:r>
                      <a:r>
                        <a:rPr b="0" i="0" lang="en-PH" sz="1800" u="none" cap="none" strike="noStrike">
                          <a:solidFill>
                            <a:schemeClr val="dk1"/>
                          </a:solidFill>
                          <a:latin typeface="Arial"/>
                          <a:ea typeface="Arial"/>
                          <a:cs typeface="Arial"/>
                          <a:sym typeface="Arial"/>
                        </a:rPr>
                        <a:t>am</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  (1)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1</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PH" sz="1800" u="none" cap="none" strike="noStrike">
                          <a:solidFill>
                            <a:schemeClr val="dk1"/>
                          </a:solidFill>
                          <a:latin typeface="Arial"/>
                          <a:ea typeface="Arial"/>
                          <a:cs typeface="Arial"/>
                          <a:sym typeface="Arial"/>
                        </a:rPr>
                        <a:t>-</a:t>
                      </a:r>
                      <a:endParaRPr b="0"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399225">
                <a:tc>
                  <a:txBody>
                    <a:bodyPr/>
                    <a:lstStyle/>
                    <a:p>
                      <a:pPr indent="0" lvl="0" marL="0" marR="0" rtl="0" algn="l">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TOTAL</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193 (+)</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125</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44</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2</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2</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1" i="0" lang="en-PH" sz="1800" u="none" cap="none" strike="noStrike">
                          <a:solidFill>
                            <a:schemeClr val="dk1"/>
                          </a:solidFill>
                          <a:latin typeface="Arial"/>
                          <a:ea typeface="Arial"/>
                          <a:cs typeface="Arial"/>
                          <a:sym typeface="Arial"/>
                        </a:rPr>
                        <a:t>20</a:t>
                      </a:r>
                      <a:endParaRPr b="1" i="0" sz="1800" u="none" cap="none" strike="noStrike">
                        <a:solidFill>
                          <a:schemeClr val="dk1"/>
                        </a:solidFill>
                        <a:latin typeface="Times New Roman"/>
                        <a:ea typeface="Times New Roman"/>
                        <a:cs typeface="Times New Roman"/>
                        <a:sym typeface="Times New Roman"/>
                      </a:endParaRPr>
                    </a:p>
                  </a:txBody>
                  <a:tcPr marT="0" marB="0" marR="68575" marL="6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493" name="Google Shape;493;p46"/>
          <p:cNvSpPr/>
          <p:nvPr/>
        </p:nvSpPr>
        <p:spPr>
          <a:xfrm>
            <a:off x="0" y="6582175"/>
            <a:ext cx="5705400" cy="2769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Clr>
                <a:schemeClr val="dk1"/>
              </a:buClr>
              <a:buSzPts val="1200"/>
              <a:buFont typeface="Arial"/>
              <a:buNone/>
            </a:pPr>
            <a:r>
              <a:rPr i="1" lang="en-PH" sz="1200">
                <a:solidFill>
                  <a:schemeClr val="dk1"/>
                </a:solidFill>
                <a:latin typeface="Arial"/>
                <a:ea typeface="Arial"/>
                <a:cs typeface="Arial"/>
                <a:sym typeface="Arial"/>
              </a:rPr>
              <a:t>Source: (Jisc. </a:t>
            </a:r>
            <a:r>
              <a:rPr i="1" lang="en-PH" sz="1200" u="sng">
                <a:solidFill>
                  <a:srgbClr val="000066"/>
                </a:solidFill>
                <a:latin typeface="Arial"/>
                <a:ea typeface="Arial"/>
                <a:cs typeface="Arial"/>
                <a:sym typeface="Arial"/>
                <a:hlinkClick r:id="rId3">
                  <a:extLst>
                    <a:ext uri="{A12FA001-AC4F-418D-AE19-62706E023703}">
                      <ahyp:hlinkClr val="tx"/>
                    </a:ext>
                  </a:extLst>
                </a:hlinkClick>
              </a:rPr>
              <a:t>v2.sherpa.ac.uk/opendoar </a:t>
            </a:r>
            <a:r>
              <a:rPr i="1" lang="en-PH" sz="1200">
                <a:solidFill>
                  <a:schemeClr val="dk1"/>
                </a:solidFill>
                <a:latin typeface="Arial"/>
                <a:ea typeface="Arial"/>
                <a:cs typeface="Arial"/>
                <a:sym typeface="Arial"/>
              </a:rPr>
              <a:t>OpenDOAR, n.d.) – as of </a:t>
            </a:r>
            <a:r>
              <a:rPr i="1" lang="en-PH" sz="1200">
                <a:solidFill>
                  <a:schemeClr val="dk1"/>
                </a:solidFill>
              </a:rPr>
              <a:t>October 2022</a:t>
            </a:r>
            <a:endParaRPr/>
          </a:p>
        </p:txBody>
      </p:sp>
      <p:sp>
        <p:nvSpPr>
          <p:cNvPr id="494" name="Google Shape;494;p46"/>
          <p:cNvSpPr txBox="1"/>
          <p:nvPr/>
        </p:nvSpPr>
        <p:spPr>
          <a:xfrm>
            <a:off x="-23812" y="6172200"/>
            <a:ext cx="9144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200"/>
              <a:buFont typeface="Arial"/>
              <a:buNone/>
            </a:pPr>
            <a:r>
              <a:rPr lang="en-PH" sz="1200">
                <a:solidFill>
                  <a:schemeClr val="dk1"/>
                </a:solidFill>
                <a:latin typeface="Arial"/>
                <a:ea typeface="Arial"/>
                <a:cs typeface="Arial"/>
                <a:sym typeface="Arial"/>
              </a:rPr>
              <a:t>|</a:t>
            </a:r>
            <a:r>
              <a:rPr baseline="30000" lang="en-PH" sz="1200">
                <a:solidFill>
                  <a:schemeClr val="dk1"/>
                </a:solidFill>
                <a:latin typeface="Arial"/>
                <a:ea typeface="Arial"/>
                <a:cs typeface="Arial"/>
                <a:sym typeface="Arial"/>
              </a:rPr>
              <a:t> a</a:t>
            </a:r>
            <a:r>
              <a:rPr lang="en-PH" sz="1200">
                <a:solidFill>
                  <a:schemeClr val="dk1"/>
                </a:solidFill>
                <a:latin typeface="Arial"/>
                <a:ea typeface="Arial"/>
                <a:cs typeface="Arial"/>
                <a:sym typeface="Arial"/>
              </a:rPr>
              <a:t>SLIMS Senayan |</a:t>
            </a:r>
            <a:r>
              <a:rPr baseline="30000" lang="en-PH" sz="1200">
                <a:solidFill>
                  <a:schemeClr val="dk1"/>
                </a:solidFill>
                <a:latin typeface="Arial"/>
                <a:ea typeface="Arial"/>
                <a:cs typeface="Arial"/>
                <a:sym typeface="Arial"/>
              </a:rPr>
              <a:t> b</a:t>
            </a:r>
            <a:r>
              <a:rPr lang="en-PH" sz="1200">
                <a:solidFill>
                  <a:schemeClr val="dk1"/>
                </a:solidFill>
                <a:latin typeface="Arial"/>
                <a:ea typeface="Arial"/>
                <a:cs typeface="Arial"/>
                <a:sym typeface="Arial"/>
              </a:rPr>
              <a:t>SLIMS (2) | </a:t>
            </a:r>
            <a:r>
              <a:rPr baseline="30000" lang="en-PH" sz="1200">
                <a:solidFill>
                  <a:schemeClr val="dk1"/>
                </a:solidFill>
                <a:latin typeface="Arial"/>
                <a:ea typeface="Arial"/>
                <a:cs typeface="Arial"/>
                <a:sym typeface="Arial"/>
              </a:rPr>
              <a:t>c</a:t>
            </a:r>
            <a:r>
              <a:rPr lang="en-PH" sz="1200">
                <a:solidFill>
                  <a:schemeClr val="dk1"/>
                </a:solidFill>
                <a:latin typeface="Arial"/>
                <a:ea typeface="Arial"/>
                <a:cs typeface="Arial"/>
                <a:sym typeface="Arial"/>
              </a:rPr>
              <a:t>Ispektra | </a:t>
            </a:r>
            <a:r>
              <a:rPr baseline="30000" lang="en-PH" sz="1200">
                <a:solidFill>
                  <a:schemeClr val="dk1"/>
                </a:solidFill>
                <a:latin typeface="Arial"/>
                <a:ea typeface="Arial"/>
                <a:cs typeface="Arial"/>
                <a:sym typeface="Arial"/>
              </a:rPr>
              <a:t>d</a:t>
            </a:r>
            <a:r>
              <a:rPr lang="en-PH" sz="1200">
                <a:solidFill>
                  <a:schemeClr val="dk1"/>
                </a:solidFill>
                <a:latin typeface="Arial"/>
                <a:ea typeface="Arial"/>
                <a:cs typeface="Arial"/>
                <a:sym typeface="Arial"/>
              </a:rPr>
              <a:t>Django | </a:t>
            </a:r>
            <a:r>
              <a:rPr baseline="30000" lang="en-PH" sz="1200">
                <a:solidFill>
                  <a:schemeClr val="dk1"/>
                </a:solidFill>
                <a:latin typeface="Arial"/>
                <a:ea typeface="Arial"/>
                <a:cs typeface="Arial"/>
                <a:sym typeface="Arial"/>
              </a:rPr>
              <a:t>e</a:t>
            </a:r>
            <a:r>
              <a:rPr lang="en-PH" sz="1200">
                <a:solidFill>
                  <a:schemeClr val="dk1"/>
                </a:solidFill>
                <a:latin typeface="Arial"/>
                <a:ea typeface="Arial"/>
                <a:cs typeface="Arial"/>
                <a:sym typeface="Arial"/>
              </a:rPr>
              <a:t>GAE | </a:t>
            </a:r>
            <a:r>
              <a:rPr baseline="30000" lang="en-PH" sz="1200">
                <a:solidFill>
                  <a:schemeClr val="dk1"/>
                </a:solidFill>
                <a:latin typeface="Arial"/>
                <a:ea typeface="Arial"/>
                <a:cs typeface="Arial"/>
                <a:sym typeface="Arial"/>
              </a:rPr>
              <a:t>f</a:t>
            </a:r>
            <a:r>
              <a:rPr lang="en-PH" sz="1200">
                <a:solidFill>
                  <a:schemeClr val="dk1"/>
                </a:solidFill>
                <a:latin typeface="Arial"/>
                <a:ea typeface="Arial"/>
                <a:cs typeface="Arial"/>
                <a:sym typeface="Arial"/>
              </a:rPr>
              <a:t>Open Repository | </a:t>
            </a:r>
            <a:r>
              <a:rPr baseline="30000" lang="en-PH" sz="1200">
                <a:solidFill>
                  <a:schemeClr val="dk1"/>
                </a:solidFill>
                <a:latin typeface="Arial"/>
                <a:ea typeface="Arial"/>
                <a:cs typeface="Arial"/>
                <a:sym typeface="Arial"/>
              </a:rPr>
              <a:t>g</a:t>
            </a:r>
            <a:r>
              <a:rPr lang="en-PH" sz="1200">
                <a:solidFill>
                  <a:schemeClr val="dk1"/>
                </a:solidFill>
                <a:latin typeface="Arial"/>
                <a:ea typeface="Arial"/>
                <a:cs typeface="Arial"/>
                <a:sym typeface="Arial"/>
              </a:rPr>
              <a:t>Neliti | </a:t>
            </a:r>
            <a:r>
              <a:rPr baseline="30000" lang="en-PH" sz="1200">
                <a:solidFill>
                  <a:schemeClr val="dk1"/>
                </a:solidFill>
                <a:latin typeface="Arial"/>
                <a:ea typeface="Arial"/>
                <a:cs typeface="Arial"/>
                <a:sym typeface="Arial"/>
              </a:rPr>
              <a:t>h</a:t>
            </a:r>
            <a:r>
              <a:rPr lang="en-PH" sz="1200">
                <a:solidFill>
                  <a:schemeClr val="dk1"/>
                </a:solidFill>
                <a:latin typeface="Arial"/>
                <a:ea typeface="Arial"/>
                <a:cs typeface="Arial"/>
                <a:sym typeface="Arial"/>
              </a:rPr>
              <a:t>Bepress | </a:t>
            </a:r>
            <a:r>
              <a:rPr baseline="30000" lang="en-PH" sz="1200">
                <a:solidFill>
                  <a:schemeClr val="dk1"/>
                </a:solidFill>
                <a:latin typeface="Arial"/>
                <a:ea typeface="Arial"/>
                <a:cs typeface="Arial"/>
                <a:sym typeface="Arial"/>
              </a:rPr>
              <a:t>i</a:t>
            </a:r>
            <a:r>
              <a:rPr lang="en-PH" sz="1200">
                <a:solidFill>
                  <a:schemeClr val="dk1"/>
                </a:solidFill>
                <a:latin typeface="Arial"/>
                <a:ea typeface="Arial"/>
                <a:cs typeface="Arial"/>
                <a:sym typeface="Arial"/>
              </a:rPr>
              <a:t>Omeka | </a:t>
            </a:r>
            <a:r>
              <a:rPr baseline="30000" lang="en-PH" sz="1200">
                <a:solidFill>
                  <a:schemeClr val="dk1"/>
                </a:solidFill>
                <a:latin typeface="Arial"/>
                <a:ea typeface="Arial"/>
                <a:cs typeface="Arial"/>
                <a:sym typeface="Arial"/>
              </a:rPr>
              <a:t>j</a:t>
            </a:r>
            <a:r>
              <a:rPr lang="en-PH" sz="1200">
                <a:solidFill>
                  <a:schemeClr val="dk1"/>
                </a:solidFill>
                <a:latin typeface="Arial"/>
                <a:ea typeface="Arial"/>
                <a:cs typeface="Arial"/>
                <a:sym typeface="Arial"/>
              </a:rPr>
              <a:t>WEKO | </a:t>
            </a:r>
            <a:r>
              <a:rPr baseline="30000" lang="en-PH" sz="1200">
                <a:solidFill>
                  <a:schemeClr val="dk1"/>
                </a:solidFill>
                <a:latin typeface="Arial"/>
                <a:ea typeface="Arial"/>
                <a:cs typeface="Arial"/>
                <a:sym typeface="Arial"/>
              </a:rPr>
              <a:t>k</a:t>
            </a:r>
            <a:r>
              <a:rPr lang="en-PH" sz="1200">
                <a:solidFill>
                  <a:schemeClr val="dk1"/>
                </a:solidFill>
                <a:latin typeface="Arial"/>
                <a:ea typeface="Arial"/>
                <a:cs typeface="Arial"/>
                <a:sym typeface="Arial"/>
              </a:rPr>
              <a:t>JSP-MySQL-Alfresc | </a:t>
            </a:r>
            <a:r>
              <a:rPr baseline="30000" lang="en-PH" sz="1200">
                <a:solidFill>
                  <a:schemeClr val="dk1"/>
                </a:solidFill>
                <a:latin typeface="Arial"/>
                <a:ea typeface="Arial"/>
                <a:cs typeface="Arial"/>
                <a:sym typeface="Arial"/>
              </a:rPr>
              <a:t>l</a:t>
            </a:r>
            <a:r>
              <a:rPr lang="en-PH" sz="1200">
                <a:solidFill>
                  <a:schemeClr val="dk1"/>
                </a:solidFill>
                <a:latin typeface="Arial"/>
                <a:ea typeface="Arial"/>
                <a:cs typeface="Arial"/>
                <a:sym typeface="Arial"/>
              </a:rPr>
              <a:t>Unspecified | </a:t>
            </a:r>
            <a:r>
              <a:rPr baseline="30000" lang="en-PH" sz="1200">
                <a:solidFill>
                  <a:schemeClr val="dk1"/>
                </a:solidFill>
                <a:latin typeface="Arial"/>
                <a:ea typeface="Arial"/>
                <a:cs typeface="Arial"/>
                <a:sym typeface="Arial"/>
              </a:rPr>
              <a:t>m</a:t>
            </a:r>
            <a:r>
              <a:rPr lang="en-PH" sz="1200">
                <a:solidFill>
                  <a:schemeClr val="dk1"/>
                </a:solidFill>
                <a:latin typeface="Arial"/>
                <a:ea typeface="Arial"/>
                <a:cs typeface="Arial"/>
                <a:sym typeface="Arial"/>
              </a:rPr>
              <a:t>Dataverse Network | </a:t>
            </a:r>
            <a:r>
              <a:rPr baseline="30000" lang="en-PH" sz="1200">
                <a:solidFill>
                  <a:schemeClr val="dk1"/>
                </a:solidFill>
              </a:rPr>
              <a:t>n</a:t>
            </a:r>
            <a:r>
              <a:rPr lang="en-PH" sz="1200">
                <a:solidFill>
                  <a:schemeClr val="dk1"/>
                </a:solidFill>
                <a:latin typeface="Arial"/>
                <a:ea typeface="Arial"/>
                <a:cs typeface="Arial"/>
                <a:sym typeface="Arial"/>
              </a:rPr>
              <a:t>Figshare</a:t>
            </a:r>
            <a:r>
              <a:rPr lang="en-PH" sz="1200">
                <a:solidFill>
                  <a:schemeClr val="dk1"/>
                </a:solidFill>
              </a:rPr>
              <a:t> | </a:t>
            </a:r>
            <a:r>
              <a:rPr baseline="30000" lang="en-PH" sz="1200">
                <a:solidFill>
                  <a:schemeClr val="dk1"/>
                </a:solidFill>
              </a:rPr>
              <a:t>o</a:t>
            </a:r>
            <a:r>
              <a:rPr lang="en-PH" sz="1200">
                <a:solidFill>
                  <a:schemeClr val="dk1"/>
                </a:solidFill>
                <a:latin typeface="Arial"/>
                <a:ea typeface="Arial"/>
                <a:cs typeface="Arial"/>
                <a:sym typeface="Arial"/>
              </a:rPr>
              <a:t>IR+ </a:t>
            </a:r>
            <a:r>
              <a:rPr lang="en-PH" sz="1200">
                <a:solidFill>
                  <a:schemeClr val="dk1"/>
                </a:solidFill>
              </a:rPr>
              <a:t>| </a:t>
            </a:r>
            <a:r>
              <a:rPr baseline="30000" lang="en-PH" sz="1200">
                <a:solidFill>
                  <a:schemeClr val="dk1"/>
                </a:solidFill>
              </a:rPr>
              <a:t>p</a:t>
            </a:r>
            <a:r>
              <a:rPr lang="en-PH" sz="1200">
                <a:solidFill>
                  <a:schemeClr val="dk1"/>
                </a:solidFill>
                <a:latin typeface="Arial"/>
                <a:ea typeface="Arial"/>
                <a:cs typeface="Arial"/>
                <a:sym typeface="Arial"/>
              </a:rPr>
              <a:t>Wordpress</a:t>
            </a:r>
            <a:endParaRPr/>
          </a:p>
        </p:txBody>
      </p:sp>
      <p:sp>
        <p:nvSpPr>
          <p:cNvPr id="495" name="Google Shape;495;p46"/>
          <p:cNvSpPr/>
          <p:nvPr/>
        </p:nvSpPr>
        <p:spPr>
          <a:xfrm>
            <a:off x="7550294" y="6581001"/>
            <a:ext cx="159370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200">
                <a:solidFill>
                  <a:schemeClr val="dk1"/>
                </a:solidFill>
                <a:latin typeface="Trebuchet MS"/>
                <a:ea typeface="Trebuchet MS"/>
                <a:cs typeface="Trebuchet MS"/>
                <a:sym typeface="Trebuchet MS"/>
              </a:rPr>
              <a:t>*Under development</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5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Devastation of Typhoon Haiyan to Libraries</a:t>
            </a:r>
            <a:endParaRPr/>
          </a:p>
        </p:txBody>
      </p:sp>
      <p:sp>
        <p:nvSpPr>
          <p:cNvPr id="268" name="Google Shape;268;p5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69" name="Google Shape;269;p50"/>
          <p:cNvPicPr preferRelativeResize="0"/>
          <p:nvPr/>
        </p:nvPicPr>
        <p:blipFill rotWithShape="1">
          <a:blip r:embed="rId3">
            <a:alphaModFix/>
          </a:blip>
          <a:srcRect b="0" l="0" r="0" t="0"/>
          <a:stretch/>
        </p:blipFill>
        <p:spPr>
          <a:xfrm>
            <a:off x="1371600" y="1839686"/>
            <a:ext cx="6731225" cy="5046693"/>
          </a:xfrm>
          <a:prstGeom prst="rect">
            <a:avLst/>
          </a:prstGeom>
          <a:solidFill>
            <a:srgbClr val="ECECEC"/>
          </a:solidFill>
          <a:ln>
            <a:noFill/>
          </a:ln>
          <a:effectLst>
            <a:outerShdw blurRad="55000" rotWithShape="0" algn="tl" dir="5400000" dist="18000">
              <a:srgbClr val="000000">
                <a:alpha val="40000"/>
              </a:srgbClr>
            </a:outerShdw>
          </a:effectLst>
        </p:spPr>
      </p:pic>
      <p:sp>
        <p:nvSpPr>
          <p:cNvPr id="270" name="Google Shape;270;p50"/>
          <p:cNvSpPr txBox="1"/>
          <p:nvPr/>
        </p:nvSpPr>
        <p:spPr>
          <a:xfrm>
            <a:off x="1371600" y="6591300"/>
            <a:ext cx="2104346" cy="266700"/>
          </a:xfrm>
          <a:prstGeom prst="rect">
            <a:avLst/>
          </a:prstGeom>
          <a:noFill/>
          <a:ln>
            <a:noFill/>
          </a:ln>
        </p:spPr>
        <p:txBody>
          <a:bodyPr anchorCtr="0" anchor="b" bIns="0" lIns="91425" spcFirstLastPara="1" rIns="91425" wrap="square" tIns="0">
            <a:noAutofit/>
          </a:bodyPr>
          <a:lstStyle/>
          <a:p>
            <a:pPr indent="0" lvl="0" marL="0" marR="0" rtl="0" algn="l">
              <a:spcBef>
                <a:spcPts val="0"/>
              </a:spcBef>
              <a:spcAft>
                <a:spcPts val="0"/>
              </a:spcAft>
              <a:buNone/>
            </a:pPr>
            <a:r>
              <a:rPr b="1" lang="en-PH" sz="1800" cap="none">
                <a:solidFill>
                  <a:schemeClr val="lt1"/>
                </a:solidFill>
                <a:latin typeface="Trebuchet MS"/>
                <a:ea typeface="Trebuchet MS"/>
                <a:cs typeface="Trebuchet MS"/>
                <a:sym typeface="Trebuchet MS"/>
              </a:rPr>
              <a:t>EVSU Tanauan</a:t>
            </a:r>
            <a:endParaRPr b="1" sz="1800" cap="none">
              <a:solidFill>
                <a:schemeClr val="lt1"/>
              </a:solidFill>
              <a:latin typeface="Trebuchet MS"/>
              <a:ea typeface="Trebuchet MS"/>
              <a:cs typeface="Trebuchet MS"/>
              <a:sym typeface="Trebuchet M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g1785ffd5670_0_14"/>
          <p:cNvSpPr txBox="1"/>
          <p:nvPr>
            <p:ph type="title"/>
          </p:nvPr>
        </p:nvSpPr>
        <p:spPr>
          <a:xfrm>
            <a:off x="749808" y="118872"/>
            <a:ext cx="8013300" cy="1636800"/>
          </a:xfrm>
          <a:prstGeom prst="rect">
            <a:avLst/>
          </a:prstGeom>
        </p:spPr>
        <p:txBody>
          <a:bodyPr anchorCtr="0" anchor="b" bIns="0" lIns="91425" spcFirstLastPara="1" rIns="91425" wrap="square" tIns="0">
            <a:normAutofit/>
          </a:bodyPr>
          <a:lstStyle/>
          <a:p>
            <a:pPr indent="0" lvl="0" marL="0" rtl="0" algn="l">
              <a:spcBef>
                <a:spcPts val="0"/>
              </a:spcBef>
              <a:spcAft>
                <a:spcPts val="0"/>
              </a:spcAft>
              <a:buNone/>
            </a:pPr>
            <a:r>
              <a:rPr lang="en-PH"/>
              <a:t>Philippine Government</a:t>
            </a:r>
            <a:endParaRPr/>
          </a:p>
        </p:txBody>
      </p:sp>
      <p:sp>
        <p:nvSpPr>
          <p:cNvPr id="502" name="Google Shape;502;g1785ffd5670_0_14"/>
          <p:cNvSpPr txBox="1"/>
          <p:nvPr>
            <p:ph idx="1" type="body"/>
          </p:nvPr>
        </p:nvSpPr>
        <p:spPr>
          <a:xfrm>
            <a:off x="740664" y="1828800"/>
            <a:ext cx="8022300" cy="685800"/>
          </a:xfrm>
          <a:prstGeom prst="rect">
            <a:avLst/>
          </a:prstGeom>
        </p:spPr>
        <p:txBody>
          <a:bodyPr anchorCtr="0" anchor="t" bIns="0" lIns="146300" spcFirstLastPara="1" rIns="45700" wrap="square" tIns="0">
            <a:normAutofit/>
          </a:bodyPr>
          <a:lstStyle/>
          <a:p>
            <a:pPr indent="0" lvl="0" marL="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08" name="Google Shape;508;p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09" name="Google Shape;509;p2"/>
          <p:cNvPicPr preferRelativeResize="0"/>
          <p:nvPr/>
        </p:nvPicPr>
        <p:blipFill rotWithShape="1">
          <a:blip r:embed="rId3">
            <a:alphaModFix/>
          </a:blip>
          <a:srcRect b="0" l="0" r="0" t="0"/>
          <a:stretch/>
        </p:blipFill>
        <p:spPr>
          <a:xfrm>
            <a:off x="0" y="0"/>
            <a:ext cx="9144000" cy="6708775"/>
          </a:xfrm>
          <a:prstGeom prst="rect">
            <a:avLst/>
          </a:prstGeom>
          <a:noFill/>
          <a:ln>
            <a:noFill/>
          </a:ln>
        </p:spPr>
      </p:pic>
      <p:sp>
        <p:nvSpPr>
          <p:cNvPr id="510" name="Google Shape;510;p2"/>
          <p:cNvSpPr/>
          <p:nvPr/>
        </p:nvSpPr>
        <p:spPr>
          <a:xfrm>
            <a:off x="-76200" y="6629400"/>
            <a:ext cx="9144000" cy="3079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Arial"/>
              <a:buNone/>
            </a:pPr>
            <a:r>
              <a:rPr lang="en-PH" sz="1400">
                <a:solidFill>
                  <a:schemeClr val="dk1"/>
                </a:solidFill>
                <a:latin typeface="Arial"/>
                <a:ea typeface="Arial"/>
                <a:cs typeface="Arial"/>
                <a:sym typeface="Arial"/>
              </a:rPr>
              <a:t>http://media.wix.com/ugd/7efb06_9979f93197f84306bfffe41d952c37d3.pdf</a:t>
            </a:r>
            <a:endParaRPr/>
          </a:p>
        </p:txBody>
      </p:sp>
      <p:sp>
        <p:nvSpPr>
          <p:cNvPr id="511" name="Google Shape;511;p2"/>
          <p:cNvSpPr/>
          <p:nvPr/>
        </p:nvSpPr>
        <p:spPr>
          <a:xfrm>
            <a:off x="-26988" y="5705475"/>
            <a:ext cx="9197976" cy="9239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The Philippine Digital Strategy (PDS) for 2011 to 2016 builds on its predecessor, the </a:t>
            </a:r>
            <a:r>
              <a:rPr lang="en-PH" sz="1800">
                <a:solidFill>
                  <a:srgbClr val="FF0000"/>
                </a:solidFill>
                <a:latin typeface="Arial"/>
                <a:ea typeface="Arial"/>
                <a:cs typeface="Arial"/>
                <a:sym typeface="Arial"/>
              </a:rPr>
              <a:t>Philippine Strategic Roadmap for the Information and Communication Technology </a:t>
            </a:r>
            <a:r>
              <a:rPr lang="en-PH" sz="1800">
                <a:solidFill>
                  <a:schemeClr val="dk1"/>
                </a:solidFill>
                <a:latin typeface="Arial"/>
                <a:ea typeface="Arial"/>
                <a:cs typeface="Arial"/>
                <a:sym typeface="Arial"/>
              </a:rPr>
              <a:t>(ICT) Sector 2006-2010.</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Philippine Digital Strategy (PDS)</a:t>
            </a:r>
            <a:endParaRPr/>
          </a:p>
        </p:txBody>
      </p:sp>
      <p:sp>
        <p:nvSpPr>
          <p:cNvPr id="518" name="Google Shape;518;p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0" lvl="0" marL="0" rtl="0" algn="l">
              <a:spcBef>
                <a:spcPts val="0"/>
              </a:spcBef>
              <a:spcAft>
                <a:spcPts val="0"/>
              </a:spcAft>
              <a:buSzPts val="2240"/>
              <a:buFont typeface="Trebuchet MS"/>
              <a:buNone/>
            </a:pPr>
            <a:r>
              <a:rPr lang="en-PH" sz="2800"/>
              <a:t>The </a:t>
            </a:r>
            <a:r>
              <a:rPr lang="en-PH" sz="2800">
                <a:solidFill>
                  <a:srgbClr val="FF0000"/>
                </a:solidFill>
              </a:rPr>
              <a:t>vision</a:t>
            </a:r>
            <a:r>
              <a:rPr lang="en-PH" sz="2800"/>
              <a:t> for the Philippines </a:t>
            </a:r>
            <a:r>
              <a:rPr lang="en-PH" sz="2000"/>
              <a:t>(as defined under the PDS)</a:t>
            </a:r>
            <a:endParaRPr sz="2800"/>
          </a:p>
          <a:p>
            <a:pPr indent="-320040" lvl="0" marL="438912" rtl="0" algn="l">
              <a:spcBef>
                <a:spcPts val="0"/>
              </a:spcBef>
              <a:spcAft>
                <a:spcPts val="0"/>
              </a:spcAft>
              <a:buSzPts val="2240"/>
              <a:buChar char="◼"/>
            </a:pPr>
            <a:r>
              <a:rPr lang="en-PH" sz="2800"/>
              <a:t>“A digitally empowered, innovative, globally competitive and prosperous </a:t>
            </a:r>
            <a:r>
              <a:rPr lang="en-PH" sz="2800">
                <a:solidFill>
                  <a:srgbClr val="FF0000"/>
                </a:solidFill>
              </a:rPr>
              <a:t>society </a:t>
            </a:r>
            <a:r>
              <a:rPr lang="en-PH" sz="2800"/>
              <a:t>where everyone has </a:t>
            </a:r>
            <a:r>
              <a:rPr lang="en-PH" sz="2800">
                <a:solidFill>
                  <a:srgbClr val="FF0000"/>
                </a:solidFill>
              </a:rPr>
              <a:t>reliable, affordable and secure information access </a:t>
            </a:r>
            <a:r>
              <a:rPr lang="en-PH" sz="2800"/>
              <a:t>in the Philippines. </a:t>
            </a:r>
            <a:endParaRPr/>
          </a:p>
          <a:p>
            <a:pPr indent="-320040" lvl="0" marL="438912" rtl="0" algn="l">
              <a:spcBef>
                <a:spcPts val="0"/>
              </a:spcBef>
              <a:spcAft>
                <a:spcPts val="0"/>
              </a:spcAft>
              <a:buSzPts val="2240"/>
              <a:buChar char="◼"/>
            </a:pPr>
            <a:r>
              <a:rPr lang="en-PH" sz="2800"/>
              <a:t>A government that practices </a:t>
            </a:r>
            <a:r>
              <a:rPr lang="en-PH" sz="2800">
                <a:solidFill>
                  <a:srgbClr val="FF0000"/>
                </a:solidFill>
              </a:rPr>
              <a:t>accountability and excellence</a:t>
            </a:r>
            <a:r>
              <a:rPr lang="en-PH" sz="2800"/>
              <a:t> to provide responsive online citizen-centered services. </a:t>
            </a:r>
            <a:endParaRPr/>
          </a:p>
          <a:p>
            <a:pPr indent="-320040" lvl="0" marL="438912" rtl="0" algn="l">
              <a:spcBef>
                <a:spcPts val="0"/>
              </a:spcBef>
              <a:spcAft>
                <a:spcPts val="0"/>
              </a:spcAft>
              <a:buSzPts val="2240"/>
              <a:buChar char="◼"/>
            </a:pPr>
            <a:r>
              <a:rPr lang="en-PH" sz="2800"/>
              <a:t>A thriving </a:t>
            </a:r>
            <a:r>
              <a:rPr lang="en-PH" sz="2800">
                <a:solidFill>
                  <a:srgbClr val="FF0000"/>
                </a:solidFill>
              </a:rPr>
              <a:t>knowledge economy </a:t>
            </a:r>
            <a:r>
              <a:rPr lang="en-PH" sz="2800"/>
              <a:t>through public-private partnership.”</a:t>
            </a:r>
            <a:endParaRPr/>
          </a:p>
          <a:p>
            <a:pPr indent="-177800" lvl="0" marL="438912" rtl="0" algn="l">
              <a:spcBef>
                <a:spcPts val="0"/>
              </a:spcBef>
              <a:spcAft>
                <a:spcPts val="0"/>
              </a:spcAft>
              <a:buSzPts val="2240"/>
              <a:buNone/>
            </a:pPr>
            <a:r>
              <a:t/>
            </a:r>
            <a:endParaRPr sz="28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800"/>
              <a:buFont typeface="Trebuchet MS"/>
              <a:buNone/>
            </a:pPr>
            <a:r>
              <a:rPr lang="en-PH" sz="2800"/>
              <a:t>Philippine Strategic Roadmap for the Information and Communication Technology (ICT) Sector 2006-2010</a:t>
            </a:r>
            <a:endParaRPr/>
          </a:p>
        </p:txBody>
      </p:sp>
      <p:sp>
        <p:nvSpPr>
          <p:cNvPr id="524" name="Google Shape;524;p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lnSpcReduction="10000"/>
          </a:bodyPr>
          <a:lstStyle/>
          <a:p>
            <a:pPr indent="0" lvl="0" marL="0" rtl="0" algn="ctr">
              <a:spcBef>
                <a:spcPts val="0"/>
              </a:spcBef>
              <a:spcAft>
                <a:spcPts val="0"/>
              </a:spcAft>
              <a:buSzPts val="2560"/>
              <a:buFont typeface="Trebuchet MS"/>
              <a:buNone/>
            </a:pPr>
            <a:r>
              <a:rPr b="1" lang="en-PH"/>
              <a:t>7 Guiding Principles of the </a:t>
            </a:r>
            <a:endParaRPr/>
          </a:p>
          <a:p>
            <a:pPr indent="0" lvl="0" marL="0" rtl="0" algn="ctr">
              <a:spcBef>
                <a:spcPts val="0"/>
              </a:spcBef>
              <a:spcAft>
                <a:spcPts val="0"/>
              </a:spcAft>
              <a:buSzPts val="2560"/>
              <a:buFont typeface="Trebuchet MS"/>
              <a:buNone/>
            </a:pPr>
            <a:r>
              <a:rPr b="1" lang="en-PH"/>
              <a:t>Philippine Strategic ICT Roadmap</a:t>
            </a:r>
            <a:endParaRPr/>
          </a:p>
          <a:p>
            <a:pPr indent="-457200" lvl="0" marL="576072" rtl="0" algn="l">
              <a:spcBef>
                <a:spcPts val="0"/>
              </a:spcBef>
              <a:spcAft>
                <a:spcPts val="0"/>
              </a:spcAft>
              <a:buSzPts val="1920"/>
              <a:buFont typeface="Trebuchet MS"/>
              <a:buAutoNum type="arabicPeriod"/>
            </a:pPr>
            <a:r>
              <a:rPr lang="en-PH" sz="2400"/>
              <a:t>The Government is fully committed to the realization of the visionary goal of a people-centered, inclusive and development-oriented Information Society that promotes sustainable growth and improves the quality of life for all Filipinos.</a:t>
            </a:r>
            <a:endParaRPr/>
          </a:p>
          <a:p>
            <a:pPr indent="-457200" lvl="0" marL="576072" rtl="0" algn="l">
              <a:spcBef>
                <a:spcPts val="0"/>
              </a:spcBef>
              <a:spcAft>
                <a:spcPts val="0"/>
              </a:spcAft>
              <a:buSzPts val="1920"/>
              <a:buFont typeface="Trebuchet MS"/>
              <a:buAutoNum type="arabicPeriod"/>
            </a:pPr>
            <a:r>
              <a:rPr lang="en-PH" sz="2400"/>
              <a:t>The Government’s primary role in ICT development is to provide an enabling policy, legal and regulatory environment that levels the playing field and allows the private sector to take the leadership positions.</a:t>
            </a:r>
            <a:endParaRPr/>
          </a:p>
          <a:p>
            <a:pPr indent="-457200" lvl="0" marL="576072" rtl="0" algn="l">
              <a:spcBef>
                <a:spcPts val="0"/>
              </a:spcBef>
              <a:spcAft>
                <a:spcPts val="0"/>
              </a:spcAft>
              <a:buSzPts val="1920"/>
              <a:buFont typeface="Trebuchet MS"/>
              <a:buAutoNum type="arabicPeriod"/>
            </a:pPr>
            <a:r>
              <a:rPr lang="en-PH" sz="2400"/>
              <a:t>ICT is a tool for human and sustainable development.</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800"/>
              <a:buFont typeface="Trebuchet MS"/>
              <a:buNone/>
            </a:pPr>
            <a:r>
              <a:rPr lang="en-PH" sz="2800"/>
              <a:t>Philippine Strategic Roadmap for the Information and Communication Technology (ICT) Sector 2006-2010</a:t>
            </a:r>
            <a:endParaRPr/>
          </a:p>
        </p:txBody>
      </p:sp>
      <p:sp>
        <p:nvSpPr>
          <p:cNvPr id="530" name="Google Shape;530;p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a:bodyPr>
          <a:lstStyle/>
          <a:p>
            <a:pPr indent="-346075" lvl="0" marL="463550" rtl="0" algn="l">
              <a:spcBef>
                <a:spcPts val="0"/>
              </a:spcBef>
              <a:spcAft>
                <a:spcPts val="0"/>
              </a:spcAft>
              <a:buSzPct val="80000"/>
              <a:buNone/>
            </a:pPr>
            <a:r>
              <a:rPr lang="en-PH" sz="2400"/>
              <a:t>4. The development of an Information Society requires a multi-stakeholder approach.</a:t>
            </a:r>
            <a:endParaRPr/>
          </a:p>
          <a:p>
            <a:pPr indent="-346075" lvl="0" marL="463550" rtl="0" algn="l">
              <a:spcBef>
                <a:spcPts val="0"/>
              </a:spcBef>
              <a:spcAft>
                <a:spcPts val="0"/>
              </a:spcAft>
              <a:buSzPct val="80000"/>
              <a:buNone/>
            </a:pPr>
            <a:r>
              <a:rPr lang="en-PH" sz="2400"/>
              <a:t>5. A Philippine Information Society requires the </a:t>
            </a:r>
            <a:r>
              <a:rPr lang="en-PH" sz="2400">
                <a:solidFill>
                  <a:srgbClr val="FF0000"/>
                </a:solidFill>
              </a:rPr>
              <a:t>availability, accessibility and development of digital content </a:t>
            </a:r>
            <a:r>
              <a:rPr lang="en-PH" sz="2400"/>
              <a:t>that is relevant and meaningful to Filipino citizens everywhere.</a:t>
            </a:r>
            <a:endParaRPr/>
          </a:p>
          <a:p>
            <a:pPr indent="-346075" lvl="0" marL="463550" rtl="0" algn="l">
              <a:spcBef>
                <a:spcPts val="0"/>
              </a:spcBef>
              <a:spcAft>
                <a:spcPts val="0"/>
              </a:spcAft>
              <a:buSzPct val="80000"/>
              <a:buNone/>
            </a:pPr>
            <a:r>
              <a:rPr lang="en-PH" sz="2400"/>
              <a:t>6. A safe and trustworthy online environment for all is a critical component of the Philippine Information Society.</a:t>
            </a:r>
            <a:endParaRPr/>
          </a:p>
          <a:p>
            <a:pPr indent="-346075" lvl="0" marL="463550" rtl="0" algn="l">
              <a:spcBef>
                <a:spcPts val="0"/>
              </a:spcBef>
              <a:spcAft>
                <a:spcPts val="0"/>
              </a:spcAft>
              <a:buSzPct val="80000"/>
              <a:buNone/>
            </a:pPr>
            <a:r>
              <a:rPr lang="en-PH" sz="2400"/>
              <a:t>7. The undeniable role of ICT as a major driver of economic progress behooves the creation, focusing and/or strengthening of the government’s institutional arrangements for the facilitation of ICT development, and ICT for development throughout the country.</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p6"/>
          <p:cNvSpPr txBox="1"/>
          <p:nvPr>
            <p:ph type="title"/>
          </p:nvPr>
        </p:nvSpPr>
        <p:spPr>
          <a:xfrm>
            <a:off x="0" y="0"/>
            <a:ext cx="9144000" cy="12954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800"/>
              <a:buFont typeface="Trebuchet MS"/>
              <a:buNone/>
            </a:pPr>
            <a:r>
              <a:rPr lang="en-PH" sz="4800"/>
              <a:t>Philippine Information Society </a:t>
            </a:r>
            <a:br>
              <a:rPr lang="en-PH" sz="4800"/>
            </a:br>
            <a:r>
              <a:rPr lang="en-PH" sz="1600"/>
              <a:t>(Diaz De Rivera, 2007)</a:t>
            </a:r>
            <a:endParaRPr sz="2000"/>
          </a:p>
        </p:txBody>
      </p:sp>
      <p:sp>
        <p:nvSpPr>
          <p:cNvPr id="537" name="Google Shape;537;p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PH" sz="2400"/>
              <a:t>contents must be made available </a:t>
            </a:r>
            <a:r>
              <a:rPr lang="en-PH" sz="2400">
                <a:solidFill>
                  <a:srgbClr val="FF0000"/>
                </a:solidFill>
              </a:rPr>
              <a:t>online</a:t>
            </a:r>
            <a:r>
              <a:rPr lang="en-PH" sz="2400"/>
              <a:t> with the provision of </a:t>
            </a:r>
            <a:r>
              <a:rPr lang="en-PH" sz="2400">
                <a:solidFill>
                  <a:srgbClr val="FF0000"/>
                </a:solidFill>
              </a:rPr>
              <a:t>easy access </a:t>
            </a:r>
            <a:r>
              <a:rPr lang="en-PH" sz="2400"/>
              <a:t>for all Filipino citizens</a:t>
            </a:r>
            <a:endParaRPr/>
          </a:p>
          <a:p>
            <a:pPr indent="-320040" lvl="0" marL="438912" rtl="0" algn="l">
              <a:spcBef>
                <a:spcPts val="0"/>
              </a:spcBef>
              <a:spcAft>
                <a:spcPts val="0"/>
              </a:spcAft>
              <a:buSzPct val="80000"/>
              <a:buChar char="◼"/>
            </a:pPr>
            <a:r>
              <a:rPr lang="en-PH" sz="2400"/>
              <a:t>establishment of </a:t>
            </a:r>
            <a:r>
              <a:rPr lang="en-PH" sz="2400">
                <a:solidFill>
                  <a:srgbClr val="FF0000"/>
                </a:solidFill>
              </a:rPr>
              <a:t>local digital libraries, online libraries and resource centers </a:t>
            </a:r>
            <a:r>
              <a:rPr lang="en-PH" sz="2400"/>
              <a:t>should be taken into consideration.</a:t>
            </a:r>
            <a:endParaRPr/>
          </a:p>
          <a:p>
            <a:pPr indent="-320040" lvl="0" marL="438912" rtl="0" algn="l">
              <a:spcBef>
                <a:spcPts val="0"/>
              </a:spcBef>
              <a:spcAft>
                <a:spcPts val="0"/>
              </a:spcAft>
              <a:buSzPct val="80000"/>
              <a:buChar char="◼"/>
            </a:pPr>
            <a:r>
              <a:rPr lang="en-PH" sz="2400"/>
              <a:t>digital content that encompasses </a:t>
            </a:r>
            <a:endParaRPr/>
          </a:p>
          <a:p>
            <a:pPr indent="-274319" lvl="1" marL="731520" rtl="0" algn="l">
              <a:spcBef>
                <a:spcPts val="370"/>
              </a:spcBef>
              <a:spcAft>
                <a:spcPts val="0"/>
              </a:spcAft>
              <a:buSzPct val="90000"/>
              <a:buChar char="▪"/>
            </a:pPr>
            <a:r>
              <a:rPr lang="en-PH" sz="2000">
                <a:solidFill>
                  <a:srgbClr val="FF0000"/>
                </a:solidFill>
              </a:rPr>
              <a:t>educational materials</a:t>
            </a:r>
            <a:r>
              <a:rPr lang="en-PH" sz="2000">
                <a:solidFill>
                  <a:srgbClr val="000066"/>
                </a:solidFill>
              </a:rPr>
              <a:t>, </a:t>
            </a:r>
            <a:endParaRPr/>
          </a:p>
          <a:p>
            <a:pPr indent="-274319" lvl="1" marL="731520" rtl="0" algn="l">
              <a:spcBef>
                <a:spcPts val="370"/>
              </a:spcBef>
              <a:spcAft>
                <a:spcPts val="0"/>
              </a:spcAft>
              <a:buSzPct val="90000"/>
              <a:buChar char="▪"/>
            </a:pPr>
            <a:r>
              <a:rPr lang="en-PH" sz="2000">
                <a:solidFill>
                  <a:srgbClr val="FF0000"/>
                </a:solidFill>
              </a:rPr>
              <a:t>national heritage collections</a:t>
            </a:r>
            <a:r>
              <a:rPr lang="en-PH" sz="2000">
                <a:solidFill>
                  <a:srgbClr val="000066"/>
                </a:solidFill>
              </a:rPr>
              <a:t>, </a:t>
            </a:r>
            <a:endParaRPr/>
          </a:p>
          <a:p>
            <a:pPr indent="-274319" lvl="1" marL="731520" rtl="0" algn="l">
              <a:spcBef>
                <a:spcPts val="370"/>
              </a:spcBef>
              <a:spcAft>
                <a:spcPts val="0"/>
              </a:spcAft>
              <a:buSzPct val="90000"/>
              <a:buChar char="▪"/>
            </a:pPr>
            <a:r>
              <a:rPr lang="en-PH" sz="2000">
                <a:solidFill>
                  <a:srgbClr val="FF0000"/>
                </a:solidFill>
              </a:rPr>
              <a:t>government information, </a:t>
            </a:r>
            <a:endParaRPr/>
          </a:p>
          <a:p>
            <a:pPr indent="-274319" lvl="1" marL="731520" rtl="0" algn="l">
              <a:spcBef>
                <a:spcPts val="370"/>
              </a:spcBef>
              <a:spcAft>
                <a:spcPts val="0"/>
              </a:spcAft>
              <a:buSzPct val="90000"/>
              <a:buChar char="▪"/>
            </a:pPr>
            <a:r>
              <a:rPr lang="en-PH" sz="2000">
                <a:solidFill>
                  <a:srgbClr val="FF0000"/>
                </a:solidFill>
              </a:rPr>
              <a:t>research databases</a:t>
            </a:r>
            <a:r>
              <a:rPr lang="en-PH" sz="2000"/>
              <a:t>, and </a:t>
            </a:r>
            <a:endParaRPr/>
          </a:p>
          <a:p>
            <a:pPr indent="-274319" lvl="1" marL="731520" rtl="0" algn="l">
              <a:spcBef>
                <a:spcPts val="370"/>
              </a:spcBef>
              <a:spcAft>
                <a:spcPts val="0"/>
              </a:spcAft>
              <a:buSzPct val="90000"/>
              <a:buChar char="▪"/>
            </a:pPr>
            <a:r>
              <a:rPr lang="en-PH" sz="2000">
                <a:solidFill>
                  <a:srgbClr val="FF0000"/>
                </a:solidFill>
              </a:rPr>
              <a:t>collections on literature, history, entertainment, </a:t>
            </a:r>
            <a:r>
              <a:rPr lang="en-PH" sz="2000"/>
              <a:t>etc. should be developed.</a:t>
            </a:r>
            <a:endParaRPr/>
          </a:p>
          <a:p>
            <a:pPr indent="-320040" lvl="0" marL="438912" rtl="0" algn="l">
              <a:spcBef>
                <a:spcPts val="0"/>
              </a:spcBef>
              <a:spcAft>
                <a:spcPts val="0"/>
              </a:spcAft>
              <a:buSzPct val="80000"/>
              <a:buChar char="◼"/>
            </a:pPr>
            <a:r>
              <a:rPr lang="en-PH" sz="2400"/>
              <a:t>resources in the </a:t>
            </a:r>
            <a:r>
              <a:rPr lang="en-PH" sz="2400">
                <a:solidFill>
                  <a:srgbClr val="FF0000"/>
                </a:solidFill>
              </a:rPr>
              <a:t>various Philippine languages </a:t>
            </a:r>
            <a:r>
              <a:rPr lang="en-PH" sz="2400"/>
              <a:t>- particularly the eight (8) major languages must be encouraged and pursued</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Transparency and accountability</a:t>
            </a:r>
            <a:endParaRPr/>
          </a:p>
        </p:txBody>
      </p:sp>
      <p:sp>
        <p:nvSpPr>
          <p:cNvPr id="543" name="Google Shape;543;p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President Benigno S. Aquino, III introduced reforms of </a:t>
            </a:r>
            <a:r>
              <a:rPr lang="en-PH">
                <a:solidFill>
                  <a:srgbClr val="FF0000"/>
                </a:solidFill>
              </a:rPr>
              <a:t>transparency and accountability through digitization </a:t>
            </a:r>
            <a:r>
              <a:rPr lang="en-PH"/>
              <a:t>as he assumed office in June 2010</a:t>
            </a:r>
            <a:endParaRPr/>
          </a:p>
          <a:p>
            <a:pPr indent="-320040" lvl="0" marL="438912" rtl="0" algn="l">
              <a:spcBef>
                <a:spcPts val="0"/>
              </a:spcBef>
              <a:spcAft>
                <a:spcPts val="0"/>
              </a:spcAft>
              <a:buSzPts val="2560"/>
              <a:buChar char="◼"/>
            </a:pPr>
            <a:r>
              <a:rPr lang="en-PH"/>
              <a:t>His administration instituted </a:t>
            </a:r>
            <a:r>
              <a:rPr lang="en-PH">
                <a:solidFill>
                  <a:srgbClr val="FF0000"/>
                </a:solidFill>
              </a:rPr>
              <a:t>digital reforms </a:t>
            </a:r>
            <a:r>
              <a:rPr lang="en-PH"/>
              <a:t>measures emphasizing its commitment to improved governance using information and communications technology (ICT) (DBM, 2012).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49" name="Google Shape;549;p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50" name="Google Shape;550;p8"/>
          <p:cNvPicPr preferRelativeResize="0"/>
          <p:nvPr/>
        </p:nvPicPr>
        <p:blipFill rotWithShape="1">
          <a:blip r:embed="rId3">
            <a:alphaModFix/>
          </a:blip>
          <a:srcRect b="0" l="0" r="0" t="0"/>
          <a:stretch/>
        </p:blipFill>
        <p:spPr>
          <a:xfrm>
            <a:off x="942714" y="11588"/>
            <a:ext cx="7258571" cy="6846412"/>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56" name="Google Shape;556;p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57" name="Google Shape;557;p9"/>
          <p:cNvPicPr preferRelativeResize="0"/>
          <p:nvPr/>
        </p:nvPicPr>
        <p:blipFill rotWithShape="1">
          <a:blip r:embed="rId3">
            <a:alphaModFix/>
          </a:blip>
          <a:srcRect b="0" l="0" r="0" t="0"/>
          <a:stretch/>
        </p:blipFill>
        <p:spPr>
          <a:xfrm>
            <a:off x="0" y="-18639"/>
            <a:ext cx="9144000" cy="685470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1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63" name="Google Shape;563;p1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64" name="Google Shape;564;p10"/>
          <p:cNvPicPr preferRelativeResize="0"/>
          <p:nvPr/>
        </p:nvPicPr>
        <p:blipFill rotWithShape="1">
          <a:blip r:embed="rId3">
            <a:alphaModFix/>
          </a:blip>
          <a:srcRect b="0" l="0" r="0" t="0"/>
          <a:stretch/>
        </p:blipFill>
        <p:spPr>
          <a:xfrm>
            <a:off x="0" y="-1"/>
            <a:ext cx="9144000" cy="68547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5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276" name="Google Shape;276;p5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277" name="Google Shape;277;p51"/>
          <p:cNvPicPr preferRelativeResize="0"/>
          <p:nvPr/>
        </p:nvPicPr>
        <p:blipFill rotWithShape="1">
          <a:blip r:embed="rId3">
            <a:alphaModFix/>
          </a:blip>
          <a:srcRect b="0" l="0" r="0" t="0"/>
          <a:stretch/>
        </p:blipFill>
        <p:spPr>
          <a:xfrm>
            <a:off x="990600" y="1477692"/>
            <a:ext cx="7162800" cy="535626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1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70" name="Google Shape;570;p1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71" name="Google Shape;571;p11"/>
          <p:cNvPicPr preferRelativeResize="0"/>
          <p:nvPr/>
        </p:nvPicPr>
        <p:blipFill rotWithShape="1">
          <a:blip r:embed="rId3">
            <a:alphaModFix/>
          </a:blip>
          <a:srcRect b="0" l="0" r="0" t="0"/>
          <a:stretch/>
        </p:blipFill>
        <p:spPr>
          <a:xfrm>
            <a:off x="0" y="0"/>
            <a:ext cx="9148400" cy="68580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1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77" name="Google Shape;577;p1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78" name="Google Shape;578;p12"/>
          <p:cNvPicPr preferRelativeResize="0"/>
          <p:nvPr/>
        </p:nvPicPr>
        <p:blipFill rotWithShape="1">
          <a:blip r:embed="rId3">
            <a:alphaModFix/>
          </a:blip>
          <a:srcRect b="0" l="0" r="0" t="0"/>
          <a:stretch/>
        </p:blipFill>
        <p:spPr>
          <a:xfrm>
            <a:off x="-38100" y="-25262"/>
            <a:ext cx="9182100" cy="688326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p1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85" name="Google Shape;585;p1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86" name="Google Shape;586;p13"/>
          <p:cNvPicPr preferRelativeResize="0"/>
          <p:nvPr/>
        </p:nvPicPr>
        <p:blipFill rotWithShape="1">
          <a:blip r:embed="rId3">
            <a:alphaModFix/>
          </a:blip>
          <a:srcRect b="0" l="0" r="0" t="0"/>
          <a:stretch/>
        </p:blipFill>
        <p:spPr>
          <a:xfrm>
            <a:off x="0" y="60329"/>
            <a:ext cx="9144000" cy="673734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1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92" name="Google Shape;592;p1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593" name="Google Shape;593;p14"/>
          <p:cNvPicPr preferRelativeResize="0"/>
          <p:nvPr/>
        </p:nvPicPr>
        <p:blipFill rotWithShape="1">
          <a:blip r:embed="rId3">
            <a:alphaModFix/>
          </a:blip>
          <a:srcRect b="0" l="0" r="0" t="0"/>
          <a:stretch/>
        </p:blipFill>
        <p:spPr>
          <a:xfrm>
            <a:off x="0" y="-28738"/>
            <a:ext cx="9144000" cy="68080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1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599" name="Google Shape;599;p1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PH"/>
              <a:t>“The DICT is targeting the rollout of a total of </a:t>
            </a:r>
            <a:r>
              <a:rPr lang="en-PH">
                <a:solidFill>
                  <a:srgbClr val="FF0000"/>
                </a:solidFill>
              </a:rPr>
              <a:t>10,069 live sites </a:t>
            </a:r>
            <a:r>
              <a:rPr lang="en-PH"/>
              <a:t>until the end of 2020, with plans to establish up to </a:t>
            </a:r>
            <a:r>
              <a:rPr lang="en-PH">
                <a:solidFill>
                  <a:srgbClr val="FF0000"/>
                </a:solidFill>
              </a:rPr>
              <a:t>100,000 Wi-Fi access </a:t>
            </a:r>
            <a:r>
              <a:rPr lang="en-PH"/>
              <a:t>sites by the year 2023 following the deployment of the National Broadband Program,” the DICT said.</a:t>
            </a:r>
            <a:endParaRPr/>
          </a:p>
          <a:p>
            <a:pPr indent="-320040" lvl="0" marL="438912" rtl="0" algn="l">
              <a:spcBef>
                <a:spcPts val="0"/>
              </a:spcBef>
              <a:spcAft>
                <a:spcPts val="0"/>
              </a:spcAft>
              <a:buSzPct val="80000"/>
              <a:buChar char="◼"/>
            </a:pPr>
            <a:r>
              <a:rPr lang="en-PH"/>
              <a:t>Due to the challenges brought by the coronavirus disease 2019 (Covid-19) pandemic, the DICT said the program’s “intensified rollout” presently prioritizes the education sector.</a:t>
            </a:r>
            <a:endParaRPr/>
          </a:p>
          <a:p>
            <a:pPr indent="0" lvl="0" marL="118871" rtl="0" algn="l">
              <a:spcBef>
                <a:spcPts val="0"/>
              </a:spcBef>
              <a:spcAft>
                <a:spcPts val="0"/>
              </a:spcAft>
              <a:buSzPct val="80000"/>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sp>
        <p:nvSpPr>
          <p:cNvPr id="604" name="Google Shape;604;p1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05" name="Google Shape;605;p1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“Presently, the program has established free Wi-Fi sites in </a:t>
            </a:r>
            <a:endParaRPr/>
          </a:p>
          <a:p>
            <a:pPr indent="-274319" lvl="1" marL="731520" rtl="0" algn="l">
              <a:spcBef>
                <a:spcPts val="560"/>
              </a:spcBef>
              <a:spcAft>
                <a:spcPts val="0"/>
              </a:spcAft>
              <a:buSzPts val="2520"/>
              <a:buChar char="▪"/>
            </a:pPr>
            <a:r>
              <a:rPr lang="en-PH">
                <a:solidFill>
                  <a:srgbClr val="FF0000"/>
                </a:solidFill>
              </a:rPr>
              <a:t>138 public libraries</a:t>
            </a:r>
            <a:r>
              <a:rPr lang="en-PH"/>
              <a:t> </a:t>
            </a:r>
            <a:endParaRPr/>
          </a:p>
          <a:p>
            <a:pPr indent="-274319" lvl="1" marL="731520" rtl="0" algn="l">
              <a:spcBef>
                <a:spcPts val="560"/>
              </a:spcBef>
              <a:spcAft>
                <a:spcPts val="0"/>
              </a:spcAft>
              <a:buSzPts val="2520"/>
              <a:buChar char="▪"/>
            </a:pPr>
            <a:r>
              <a:rPr lang="en-PH">
                <a:solidFill>
                  <a:srgbClr val="FF0000"/>
                </a:solidFill>
              </a:rPr>
              <a:t>1018 public schools</a:t>
            </a:r>
            <a:endParaRPr/>
          </a:p>
          <a:p>
            <a:pPr indent="-274319" lvl="1" marL="731520" rtl="0" algn="l">
              <a:spcBef>
                <a:spcPts val="560"/>
              </a:spcBef>
              <a:spcAft>
                <a:spcPts val="0"/>
              </a:spcAft>
              <a:buSzPts val="2520"/>
              <a:buChar char="▪"/>
            </a:pPr>
            <a:r>
              <a:rPr lang="en-PH">
                <a:solidFill>
                  <a:srgbClr val="FF0000"/>
                </a:solidFill>
              </a:rPr>
              <a:t>967 State Universities/Colleges, and</a:t>
            </a:r>
            <a:endParaRPr/>
          </a:p>
          <a:p>
            <a:pPr indent="-274319" lvl="1" marL="731520" rtl="0" algn="l">
              <a:spcBef>
                <a:spcPts val="560"/>
              </a:spcBef>
              <a:spcAft>
                <a:spcPts val="0"/>
              </a:spcAft>
              <a:buSzPts val="2520"/>
              <a:buChar char="▪"/>
            </a:pPr>
            <a:r>
              <a:rPr lang="en-PH">
                <a:solidFill>
                  <a:srgbClr val="FF0000"/>
                </a:solidFill>
              </a:rPr>
              <a:t>Technical Education and Skills Development Authority (TESDA) institutions,” </a:t>
            </a:r>
            <a:r>
              <a:rPr lang="en-PH"/>
              <a:t>it said.</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0" name="Shape 610"/>
        <p:cNvGrpSpPr/>
        <p:nvPr/>
      </p:nvGrpSpPr>
      <p:grpSpPr>
        <a:xfrm>
          <a:off x="0" y="0"/>
          <a:ext cx="0" cy="0"/>
          <a:chOff x="0" y="0"/>
          <a:chExt cx="0" cy="0"/>
        </a:xfrm>
      </p:grpSpPr>
      <p:sp>
        <p:nvSpPr>
          <p:cNvPr id="611" name="Google Shape;611;g1785ffd5670_0_82"/>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t/>
            </a:r>
            <a:endParaRPr/>
          </a:p>
        </p:txBody>
      </p:sp>
      <p:sp>
        <p:nvSpPr>
          <p:cNvPr id="612" name="Google Shape;612;g1785ffd5670_0_82"/>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613" name="Google Shape;613;g1785ffd5670_0_82"/>
          <p:cNvPicPr preferRelativeResize="0"/>
          <p:nvPr/>
        </p:nvPicPr>
        <p:blipFill>
          <a:blip r:embed="rId3">
            <a:alphaModFix/>
          </a:blip>
          <a:stretch>
            <a:fillRect/>
          </a:stretch>
        </p:blipFill>
        <p:spPr>
          <a:xfrm>
            <a:off x="457200" y="0"/>
            <a:ext cx="8568838" cy="6858001"/>
          </a:xfrm>
          <a:prstGeom prst="rect">
            <a:avLst/>
          </a:prstGeom>
          <a:noFill/>
          <a:ln>
            <a:noFill/>
          </a:ln>
        </p:spPr>
      </p:pic>
      <p:sp>
        <p:nvSpPr>
          <p:cNvPr id="614" name="Google Shape;614;g1785ffd5670_0_82"/>
          <p:cNvSpPr/>
          <p:nvPr/>
        </p:nvSpPr>
        <p:spPr>
          <a:xfrm>
            <a:off x="2732750" y="6032300"/>
            <a:ext cx="960000" cy="733800"/>
          </a:xfrm>
          <a:prstGeom prst="rect">
            <a:avLst/>
          </a:prstGeom>
          <a:noFill/>
          <a:ln cap="flat" cmpd="sng" w="762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1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List of Live Sites</a:t>
            </a:r>
            <a:endParaRPr/>
          </a:p>
        </p:txBody>
      </p:sp>
      <p:sp>
        <p:nvSpPr>
          <p:cNvPr descr="May be an image of text that says '100% of 19 Municipalities CONNECTED in SULU 0190009 Free WIFi FOR ALL 2016 DICT'" id="620" name="Google Shape;620;p17"/>
          <p:cNvSpPr/>
          <p:nvPr/>
        </p:nvSpPr>
        <p:spPr>
          <a:xfrm>
            <a:off x="4419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pic>
        <p:nvPicPr>
          <p:cNvPr id="621" name="Google Shape;621;p17"/>
          <p:cNvPicPr preferRelativeResize="0"/>
          <p:nvPr/>
        </p:nvPicPr>
        <p:blipFill rotWithShape="1">
          <a:blip r:embed="rId3">
            <a:alphaModFix/>
          </a:blip>
          <a:srcRect b="0" l="0" r="0" t="0"/>
          <a:stretch/>
        </p:blipFill>
        <p:spPr>
          <a:xfrm>
            <a:off x="1371600" y="1536661"/>
            <a:ext cx="7661205" cy="5294376"/>
          </a:xfrm>
          <a:prstGeom prst="rect">
            <a:avLst/>
          </a:prstGeom>
          <a:noFill/>
          <a:ln>
            <a:noFill/>
          </a:ln>
        </p:spPr>
      </p:pic>
      <p:pic>
        <p:nvPicPr>
          <p:cNvPr id="622" name="Google Shape;622;p17"/>
          <p:cNvPicPr preferRelativeResize="0"/>
          <p:nvPr>
            <p:ph idx="1" type="body"/>
          </p:nvPr>
        </p:nvPicPr>
        <p:blipFill rotWithShape="1">
          <a:blip r:embed="rId4">
            <a:alphaModFix/>
          </a:blip>
          <a:srcRect b="0" l="0" r="0" t="0"/>
          <a:stretch/>
        </p:blipFill>
        <p:spPr>
          <a:xfrm>
            <a:off x="310566" y="3402037"/>
            <a:ext cx="3429000" cy="3429000"/>
          </a:xfrm>
          <a:prstGeom prst="rect">
            <a:avLst/>
          </a:prstGeom>
          <a:noFill/>
          <a:ln>
            <a:noFill/>
          </a:ln>
        </p:spPr>
      </p:pic>
      <p:sp>
        <p:nvSpPr>
          <p:cNvPr id="623" name="Google Shape;623;p17"/>
          <p:cNvSpPr/>
          <p:nvPr/>
        </p:nvSpPr>
        <p:spPr>
          <a:xfrm>
            <a:off x="132922" y="1469963"/>
            <a:ext cx="460202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https://freepublicwifi.gov.ph/livehotspots</a:t>
            </a:r>
            <a:endParaRPr/>
          </a:p>
        </p:txBody>
      </p:sp>
      <p:sp>
        <p:nvSpPr>
          <p:cNvPr id="624" name="Google Shape;624;p17"/>
          <p:cNvSpPr/>
          <p:nvPr/>
        </p:nvSpPr>
        <p:spPr>
          <a:xfrm>
            <a:off x="4491110" y="2045029"/>
            <a:ext cx="465288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1800">
                <a:solidFill>
                  <a:schemeClr val="dk1"/>
                </a:solidFill>
                <a:latin typeface="Trebuchet MS"/>
                <a:ea typeface="Trebuchet MS"/>
                <a:cs typeface="Trebuchet MS"/>
                <a:sym typeface="Trebuchet MS"/>
              </a:rPr>
              <a:t>(11,065 </a:t>
            </a:r>
            <a:r>
              <a:rPr lang="en-PH" sz="1800">
                <a:solidFill>
                  <a:schemeClr val="dk1"/>
                </a:solidFill>
                <a:latin typeface="Trebuchet MS"/>
                <a:ea typeface="Trebuchet MS"/>
                <a:cs typeface="Trebuchet MS"/>
                <a:sym typeface="Trebuchet MS"/>
              </a:rPr>
              <a:t>entries, as of September 21, 2021)</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sp>
        <p:nvSpPr>
          <p:cNvPr id="629" name="Google Shape;629;p1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30" name="Google Shape;630;p1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31" name="Google Shape;631;p18"/>
          <p:cNvPicPr preferRelativeResize="0"/>
          <p:nvPr/>
        </p:nvPicPr>
        <p:blipFill rotWithShape="1">
          <a:blip r:embed="rId3">
            <a:alphaModFix/>
          </a:blip>
          <a:srcRect b="0" l="0" r="0" t="0"/>
          <a:stretch/>
        </p:blipFill>
        <p:spPr>
          <a:xfrm>
            <a:off x="1433749" y="0"/>
            <a:ext cx="6276501" cy="68580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23"/>
          <p:cNvSpPr txBox="1"/>
          <p:nvPr>
            <p:ph type="title"/>
          </p:nvPr>
        </p:nvSpPr>
        <p:spPr>
          <a:xfrm>
            <a:off x="457200" y="155450"/>
            <a:ext cx="4391700" cy="1252800"/>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World Digital Competitiveness</a:t>
            </a:r>
            <a:endParaRPr/>
          </a:p>
        </p:txBody>
      </p:sp>
      <p:sp>
        <p:nvSpPr>
          <p:cNvPr id="637" name="Google Shape;637;p2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descr="Still-lagging-behind.jpg (1200×1916)" id="638" name="Google Shape;638;p23"/>
          <p:cNvPicPr preferRelativeResize="0"/>
          <p:nvPr/>
        </p:nvPicPr>
        <p:blipFill rotWithShape="1">
          <a:blip r:embed="rId3">
            <a:alphaModFix/>
          </a:blip>
          <a:srcRect b="0" l="0" r="0" t="0"/>
          <a:stretch/>
        </p:blipFill>
        <p:spPr>
          <a:xfrm>
            <a:off x="4848807" y="0"/>
            <a:ext cx="4295199" cy="68580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id="282" name="Google Shape;282;p53"/>
          <p:cNvPicPr preferRelativeResize="0"/>
          <p:nvPr/>
        </p:nvPicPr>
        <p:blipFill rotWithShape="1">
          <a:blip r:embed="rId3">
            <a:alphaModFix/>
          </a:blip>
          <a:srcRect b="0" l="0" r="0" t="8296"/>
          <a:stretch/>
        </p:blipFill>
        <p:spPr>
          <a:xfrm>
            <a:off x="4577558" y="-17060"/>
            <a:ext cx="4566442" cy="3141260"/>
          </a:xfrm>
          <a:prstGeom prst="rect">
            <a:avLst/>
          </a:prstGeom>
          <a:noFill/>
          <a:ln>
            <a:noFill/>
          </a:ln>
        </p:spPr>
      </p:pic>
      <p:pic>
        <p:nvPicPr>
          <p:cNvPr id="283" name="Google Shape;283;p53"/>
          <p:cNvPicPr preferRelativeResize="0"/>
          <p:nvPr/>
        </p:nvPicPr>
        <p:blipFill rotWithShape="1">
          <a:blip r:embed="rId4">
            <a:alphaModFix/>
          </a:blip>
          <a:srcRect b="0" l="0" r="0" t="0"/>
          <a:stretch/>
        </p:blipFill>
        <p:spPr>
          <a:xfrm>
            <a:off x="-23884" y="-17060"/>
            <a:ext cx="4577556" cy="3051969"/>
          </a:xfrm>
          <a:prstGeom prst="rect">
            <a:avLst/>
          </a:prstGeom>
          <a:noFill/>
          <a:ln>
            <a:noFill/>
          </a:ln>
        </p:spPr>
      </p:pic>
      <p:pic>
        <p:nvPicPr>
          <p:cNvPr id="284" name="Google Shape;284;p53"/>
          <p:cNvPicPr preferRelativeResize="0"/>
          <p:nvPr/>
        </p:nvPicPr>
        <p:blipFill rotWithShape="1">
          <a:blip r:embed="rId5">
            <a:alphaModFix/>
          </a:blip>
          <a:srcRect b="0" l="0" r="0" t="0"/>
          <a:stretch/>
        </p:blipFill>
        <p:spPr>
          <a:xfrm>
            <a:off x="4553671" y="3034644"/>
            <a:ext cx="4566443" cy="3044295"/>
          </a:xfrm>
          <a:prstGeom prst="rect">
            <a:avLst/>
          </a:prstGeom>
          <a:noFill/>
          <a:ln>
            <a:noFill/>
          </a:ln>
        </p:spPr>
      </p:pic>
      <p:pic>
        <p:nvPicPr>
          <p:cNvPr id="285" name="Google Shape;285;p53"/>
          <p:cNvPicPr preferRelativeResize="0"/>
          <p:nvPr/>
        </p:nvPicPr>
        <p:blipFill rotWithShape="1">
          <a:blip r:embed="rId6">
            <a:alphaModFix/>
          </a:blip>
          <a:srcRect b="0" l="0" r="0" t="0"/>
          <a:stretch/>
        </p:blipFill>
        <p:spPr>
          <a:xfrm>
            <a:off x="-23884" y="3027235"/>
            <a:ext cx="4577556" cy="3051704"/>
          </a:xfrm>
          <a:prstGeom prst="rect">
            <a:avLst/>
          </a:prstGeom>
          <a:noFill/>
          <a:ln>
            <a:noFill/>
          </a:ln>
        </p:spPr>
      </p:pic>
      <p:sp>
        <p:nvSpPr>
          <p:cNvPr id="286" name="Google Shape;286;p53"/>
          <p:cNvSpPr/>
          <p:nvPr/>
        </p:nvSpPr>
        <p:spPr>
          <a:xfrm>
            <a:off x="-18327" y="6304002"/>
            <a:ext cx="914399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1800">
                <a:solidFill>
                  <a:schemeClr val="dk1"/>
                </a:solidFill>
                <a:latin typeface="Trebuchet MS"/>
                <a:ea typeface="Trebuchet MS"/>
                <a:cs typeface="Trebuchet MS"/>
                <a:sym typeface="Trebuchet MS"/>
              </a:rPr>
              <a:t>Examples of documents (a) to be recovered (b) enclosed in a folder (c) with ink blotting and (d) beyond recovery</a:t>
            </a:r>
            <a:endParaRPr sz="1800">
              <a:solidFill>
                <a:schemeClr val="dk1"/>
              </a:solidFill>
              <a:latin typeface="Trebuchet MS"/>
              <a:ea typeface="Trebuchet MS"/>
              <a:cs typeface="Trebuchet MS"/>
              <a:sym typeface="Trebuchet MS"/>
            </a:endParaRPr>
          </a:p>
        </p:txBody>
      </p:sp>
      <p:sp>
        <p:nvSpPr>
          <p:cNvPr id="287" name="Google Shape;287;p53"/>
          <p:cNvSpPr/>
          <p:nvPr/>
        </p:nvSpPr>
        <p:spPr>
          <a:xfrm>
            <a:off x="3658224" y="2449869"/>
            <a:ext cx="9044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3200">
                <a:solidFill>
                  <a:schemeClr val="lt1"/>
                </a:solidFill>
                <a:latin typeface="Trebuchet MS"/>
                <a:ea typeface="Trebuchet MS"/>
                <a:cs typeface="Trebuchet MS"/>
                <a:sym typeface="Trebuchet MS"/>
              </a:rPr>
              <a:t>(a)</a:t>
            </a:r>
            <a:endParaRPr sz="3200">
              <a:solidFill>
                <a:schemeClr val="lt1"/>
              </a:solidFill>
              <a:latin typeface="Trebuchet MS"/>
              <a:ea typeface="Trebuchet MS"/>
              <a:cs typeface="Trebuchet MS"/>
              <a:sym typeface="Trebuchet MS"/>
            </a:endParaRPr>
          </a:p>
        </p:txBody>
      </p:sp>
      <p:sp>
        <p:nvSpPr>
          <p:cNvPr id="288" name="Google Shape;288;p53"/>
          <p:cNvSpPr/>
          <p:nvPr/>
        </p:nvSpPr>
        <p:spPr>
          <a:xfrm>
            <a:off x="3651811" y="5463035"/>
            <a:ext cx="917239"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3200">
                <a:solidFill>
                  <a:schemeClr val="lt1"/>
                </a:solidFill>
                <a:latin typeface="Trebuchet MS"/>
                <a:ea typeface="Trebuchet MS"/>
                <a:cs typeface="Trebuchet MS"/>
                <a:sym typeface="Trebuchet MS"/>
              </a:rPr>
              <a:t>(b)</a:t>
            </a:r>
            <a:endParaRPr sz="3200">
              <a:solidFill>
                <a:schemeClr val="lt1"/>
              </a:solidFill>
              <a:latin typeface="Trebuchet MS"/>
              <a:ea typeface="Trebuchet MS"/>
              <a:cs typeface="Trebuchet MS"/>
              <a:sym typeface="Trebuchet MS"/>
            </a:endParaRPr>
          </a:p>
        </p:txBody>
      </p:sp>
      <p:sp>
        <p:nvSpPr>
          <p:cNvPr id="289" name="Google Shape;289;p53"/>
          <p:cNvSpPr/>
          <p:nvPr/>
        </p:nvSpPr>
        <p:spPr>
          <a:xfrm>
            <a:off x="8271645" y="2414522"/>
            <a:ext cx="87235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3200">
                <a:solidFill>
                  <a:schemeClr val="lt1"/>
                </a:solidFill>
                <a:latin typeface="Trebuchet MS"/>
                <a:ea typeface="Trebuchet MS"/>
                <a:cs typeface="Trebuchet MS"/>
                <a:sym typeface="Trebuchet MS"/>
              </a:rPr>
              <a:t>(c)</a:t>
            </a:r>
            <a:endParaRPr sz="3200">
              <a:solidFill>
                <a:schemeClr val="lt1"/>
              </a:solidFill>
              <a:latin typeface="Trebuchet MS"/>
              <a:ea typeface="Trebuchet MS"/>
              <a:cs typeface="Trebuchet MS"/>
              <a:sym typeface="Trebuchet MS"/>
            </a:endParaRPr>
          </a:p>
        </p:txBody>
      </p:sp>
      <p:sp>
        <p:nvSpPr>
          <p:cNvPr id="290" name="Google Shape;290;p53"/>
          <p:cNvSpPr/>
          <p:nvPr/>
        </p:nvSpPr>
        <p:spPr>
          <a:xfrm>
            <a:off x="8226761" y="5495173"/>
            <a:ext cx="917239"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PH" sz="3200">
                <a:solidFill>
                  <a:schemeClr val="lt1"/>
                </a:solidFill>
                <a:latin typeface="Trebuchet MS"/>
                <a:ea typeface="Trebuchet MS"/>
                <a:cs typeface="Trebuchet MS"/>
                <a:sym typeface="Trebuchet MS"/>
              </a:rPr>
              <a:t>(d)</a:t>
            </a:r>
            <a:endParaRPr sz="3200">
              <a:solidFill>
                <a:schemeClr val="lt1"/>
              </a:solidFill>
              <a:latin typeface="Trebuchet MS"/>
              <a:ea typeface="Trebuchet MS"/>
              <a:cs typeface="Trebuchet MS"/>
              <a:sym typeface="Trebuchet M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1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44" name="Google Shape;644;p1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45" name="Google Shape;645;p19"/>
          <p:cNvPicPr preferRelativeResize="0"/>
          <p:nvPr/>
        </p:nvPicPr>
        <p:blipFill rotWithShape="1">
          <a:blip r:embed="rId3">
            <a:alphaModFix/>
          </a:blip>
          <a:srcRect b="0" l="0" r="0" t="0"/>
          <a:stretch/>
        </p:blipFill>
        <p:spPr>
          <a:xfrm>
            <a:off x="228600" y="-24063"/>
            <a:ext cx="8458200" cy="6792992"/>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2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51" name="Google Shape;651;p2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52" name="Google Shape;652;p20"/>
          <p:cNvPicPr preferRelativeResize="0"/>
          <p:nvPr/>
        </p:nvPicPr>
        <p:blipFill rotWithShape="1">
          <a:blip r:embed="rId3">
            <a:alphaModFix/>
          </a:blip>
          <a:srcRect b="0" l="0" r="0" t="0"/>
          <a:stretch/>
        </p:blipFill>
        <p:spPr>
          <a:xfrm>
            <a:off x="-1" y="0"/>
            <a:ext cx="9571153" cy="68580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p2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58" name="Google Shape;658;p2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59" name="Google Shape;659;p25"/>
          <p:cNvPicPr preferRelativeResize="0"/>
          <p:nvPr/>
        </p:nvPicPr>
        <p:blipFill rotWithShape="1">
          <a:blip r:embed="rId3">
            <a:alphaModFix/>
          </a:blip>
          <a:srcRect b="0" l="0" r="0" t="0"/>
          <a:stretch/>
        </p:blipFill>
        <p:spPr>
          <a:xfrm>
            <a:off x="0" y="94065"/>
            <a:ext cx="9144000" cy="676393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2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65" name="Google Shape;665;p2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66" name="Google Shape;666;p27"/>
          <p:cNvPicPr preferRelativeResize="0"/>
          <p:nvPr/>
        </p:nvPicPr>
        <p:blipFill rotWithShape="1">
          <a:blip r:embed="rId3">
            <a:alphaModFix/>
          </a:blip>
          <a:srcRect b="0" l="0" r="0" t="0"/>
          <a:stretch/>
        </p:blipFill>
        <p:spPr>
          <a:xfrm>
            <a:off x="0" y="1775191"/>
            <a:ext cx="9282754" cy="4977876"/>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2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72" name="Google Shape;672;p2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73" name="Google Shape;673;p28"/>
          <p:cNvPicPr preferRelativeResize="0"/>
          <p:nvPr/>
        </p:nvPicPr>
        <p:blipFill rotWithShape="1">
          <a:blip r:embed="rId3">
            <a:alphaModFix/>
          </a:blip>
          <a:srcRect b="0" l="0" r="0" t="0"/>
          <a:stretch/>
        </p:blipFill>
        <p:spPr>
          <a:xfrm>
            <a:off x="22123" y="2160463"/>
            <a:ext cx="9121877" cy="4749077"/>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7" name="Shape 677"/>
        <p:cNvGrpSpPr/>
        <p:nvPr/>
      </p:nvGrpSpPr>
      <p:grpSpPr>
        <a:xfrm>
          <a:off x="0" y="0"/>
          <a:ext cx="0" cy="0"/>
          <a:chOff x="0" y="0"/>
          <a:chExt cx="0" cy="0"/>
        </a:xfrm>
      </p:grpSpPr>
      <p:sp>
        <p:nvSpPr>
          <p:cNvPr id="678" name="Google Shape;678;p2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79" name="Google Shape;679;p2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80" name="Google Shape;680;p29"/>
          <p:cNvPicPr preferRelativeResize="0"/>
          <p:nvPr/>
        </p:nvPicPr>
        <p:blipFill rotWithShape="1">
          <a:blip r:embed="rId3">
            <a:alphaModFix/>
          </a:blip>
          <a:srcRect b="0" l="0" r="0" t="0"/>
          <a:stretch/>
        </p:blipFill>
        <p:spPr>
          <a:xfrm>
            <a:off x="2458" y="2362200"/>
            <a:ext cx="9141542" cy="3412227"/>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3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b="0" lang="en-PH"/>
              <a:t>Electronic Records Management System (ERMS)</a:t>
            </a:r>
            <a:endParaRPr/>
          </a:p>
        </p:txBody>
      </p:sp>
      <p:sp>
        <p:nvSpPr>
          <p:cNvPr id="686" name="Google Shape;686;p3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87" name="Google Shape;687;p30"/>
          <p:cNvPicPr preferRelativeResize="0"/>
          <p:nvPr/>
        </p:nvPicPr>
        <p:blipFill rotWithShape="1">
          <a:blip r:embed="rId3">
            <a:alphaModFix/>
          </a:blip>
          <a:srcRect b="0" l="0" r="0" t="0"/>
          <a:stretch/>
        </p:blipFill>
        <p:spPr>
          <a:xfrm>
            <a:off x="0" y="1408176"/>
            <a:ext cx="9144000" cy="5315677"/>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sp>
        <p:nvSpPr>
          <p:cNvPr id="692" name="Google Shape;692;p3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693" name="Google Shape;693;p3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694" name="Google Shape;694;p31"/>
          <p:cNvPicPr preferRelativeResize="0"/>
          <p:nvPr/>
        </p:nvPicPr>
        <p:blipFill rotWithShape="1">
          <a:blip r:embed="rId3">
            <a:alphaModFix/>
          </a:blip>
          <a:srcRect b="0" l="0" r="0" t="0"/>
          <a:stretch/>
        </p:blipFill>
        <p:spPr>
          <a:xfrm>
            <a:off x="-19665" y="19665"/>
            <a:ext cx="9163665" cy="6517598"/>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3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Outline</a:t>
            </a:r>
            <a:endParaRPr/>
          </a:p>
        </p:txBody>
      </p:sp>
      <p:sp>
        <p:nvSpPr>
          <p:cNvPr id="700" name="Google Shape;700;p3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77500" lnSpcReduction="20000"/>
          </a:bodyPr>
          <a:lstStyle/>
          <a:p>
            <a:pPr indent="-332232" lvl="0" marL="438912" rtl="0" algn="l">
              <a:spcBef>
                <a:spcPts val="0"/>
              </a:spcBef>
              <a:spcAft>
                <a:spcPts val="0"/>
              </a:spcAft>
              <a:buSzPct val="80000"/>
              <a:buChar char="◼"/>
            </a:pPr>
            <a:r>
              <a:rPr lang="en-PH"/>
              <a:t>Digitization, Digital Library, Digital Scholarship, and Open Access Initiatives in the Philippines</a:t>
            </a:r>
            <a:endParaRPr/>
          </a:p>
          <a:p>
            <a:pPr indent="-286321" lvl="1" marL="731520" rtl="0" algn="l">
              <a:spcBef>
                <a:spcPts val="392"/>
              </a:spcBef>
              <a:spcAft>
                <a:spcPts val="0"/>
              </a:spcAft>
              <a:buSzPct val="90000"/>
              <a:buChar char="▪"/>
            </a:pPr>
            <a:r>
              <a:rPr lang="en-PH"/>
              <a:t>Introduction</a:t>
            </a:r>
            <a:endParaRPr/>
          </a:p>
          <a:p>
            <a:pPr indent="-240030" lvl="2" marL="996696" rtl="0" algn="l">
              <a:spcBef>
                <a:spcPts val="336"/>
              </a:spcBef>
              <a:spcAft>
                <a:spcPts val="0"/>
              </a:spcAft>
              <a:buSzPct val="100000"/>
              <a:buChar char="▪"/>
            </a:pPr>
            <a:r>
              <a:rPr lang="en-PH"/>
              <a:t>Sustainable Development </a:t>
            </a:r>
            <a:endParaRPr/>
          </a:p>
          <a:p>
            <a:pPr indent="-240030" lvl="2" marL="996696" rtl="0" algn="l">
              <a:spcBef>
                <a:spcPts val="336"/>
              </a:spcBef>
              <a:spcAft>
                <a:spcPts val="0"/>
              </a:spcAft>
              <a:buSzPct val="100000"/>
              <a:buChar char="▪"/>
            </a:pPr>
            <a:r>
              <a:rPr lang="en-PH"/>
              <a:t>Role of Libraries, Archives, and Museums</a:t>
            </a:r>
            <a:endParaRPr/>
          </a:p>
          <a:p>
            <a:pPr indent="-286321" lvl="1" marL="731520" rtl="0" algn="l">
              <a:spcBef>
                <a:spcPts val="392"/>
              </a:spcBef>
              <a:spcAft>
                <a:spcPts val="0"/>
              </a:spcAft>
              <a:buSzPct val="90000"/>
              <a:buChar char="▪"/>
            </a:pPr>
            <a:r>
              <a:rPr lang="en-PH"/>
              <a:t>Digitization</a:t>
            </a:r>
            <a:endParaRPr/>
          </a:p>
          <a:p>
            <a:pPr indent="-286321" lvl="1" marL="731520" rtl="0" algn="l">
              <a:spcBef>
                <a:spcPts val="392"/>
              </a:spcBef>
              <a:spcAft>
                <a:spcPts val="0"/>
              </a:spcAft>
              <a:buSzPct val="90000"/>
              <a:buChar char="▪"/>
            </a:pPr>
            <a:r>
              <a:rPr lang="en-PH"/>
              <a:t>Digital Scholarship</a:t>
            </a:r>
            <a:endParaRPr/>
          </a:p>
          <a:p>
            <a:pPr indent="-286321" lvl="1" marL="731520" rtl="0" algn="l">
              <a:spcBef>
                <a:spcPts val="392"/>
              </a:spcBef>
              <a:spcAft>
                <a:spcPts val="0"/>
              </a:spcAft>
              <a:buSzPct val="90000"/>
              <a:buChar char="▪"/>
            </a:pPr>
            <a:r>
              <a:rPr lang="en-PH"/>
              <a:t>Open Access</a:t>
            </a:r>
            <a:endParaRPr/>
          </a:p>
          <a:p>
            <a:pPr indent="-286321" lvl="1" marL="731520" rtl="0" algn="l">
              <a:spcBef>
                <a:spcPts val="392"/>
              </a:spcBef>
              <a:spcAft>
                <a:spcPts val="0"/>
              </a:spcAft>
              <a:buSzPct val="90000"/>
              <a:buChar char="▪"/>
            </a:pPr>
            <a:r>
              <a:rPr lang="en-PH"/>
              <a:t>Digital Libraries/ Institutional Repositories</a:t>
            </a:r>
            <a:endParaRPr/>
          </a:p>
          <a:p>
            <a:pPr indent="-286321" lvl="1" marL="731520" rtl="0" algn="l">
              <a:spcBef>
                <a:spcPts val="392"/>
              </a:spcBef>
              <a:spcAft>
                <a:spcPts val="0"/>
              </a:spcAft>
              <a:buSzPct val="90000"/>
              <a:buChar char="▪"/>
            </a:pPr>
            <a:r>
              <a:rPr lang="en-PH"/>
              <a:t>Indexing Databases</a:t>
            </a:r>
            <a:endParaRPr/>
          </a:p>
          <a:p>
            <a:pPr indent="-286321" lvl="1" marL="731520" rtl="0" algn="l">
              <a:spcBef>
                <a:spcPts val="392"/>
              </a:spcBef>
              <a:spcAft>
                <a:spcPts val="0"/>
              </a:spcAft>
              <a:buSzPct val="90000"/>
              <a:buChar char="▪"/>
            </a:pPr>
            <a:r>
              <a:rPr lang="en-PH"/>
              <a:t>Electronic Thesis and Dissertation</a:t>
            </a:r>
            <a:endParaRPr/>
          </a:p>
          <a:p>
            <a:pPr indent="-286321" lvl="1" marL="731520" rtl="0" algn="l">
              <a:spcBef>
                <a:spcPts val="392"/>
              </a:spcBef>
              <a:spcAft>
                <a:spcPts val="0"/>
              </a:spcAft>
              <a:buSzPct val="90000"/>
              <a:buChar char="▪"/>
            </a:pPr>
            <a:r>
              <a:rPr lang="en-PH"/>
              <a:t>Discovery Services</a:t>
            </a:r>
            <a:endParaRPr/>
          </a:p>
          <a:p>
            <a:pPr indent="-286321" lvl="1" marL="731520" rtl="0" algn="l">
              <a:spcBef>
                <a:spcPts val="392"/>
              </a:spcBef>
              <a:spcAft>
                <a:spcPts val="0"/>
              </a:spcAft>
              <a:buSzPct val="90000"/>
              <a:buChar char="▪"/>
            </a:pPr>
            <a:r>
              <a:rPr lang="en-PH"/>
              <a:t>Library Boxes</a:t>
            </a:r>
            <a:endParaRPr/>
          </a:p>
          <a:p>
            <a:pPr indent="-286321" lvl="1" marL="731520" rtl="0" algn="l">
              <a:spcBef>
                <a:spcPts val="392"/>
              </a:spcBef>
              <a:spcAft>
                <a:spcPts val="0"/>
              </a:spcAft>
              <a:buSzPct val="90000"/>
              <a:buChar char="▪"/>
            </a:pPr>
            <a:r>
              <a:rPr lang="en-PH"/>
              <a:t>Lessons Learned and Recommendations</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33"/>
          <p:cNvSpPr/>
          <p:nvPr/>
        </p:nvSpPr>
        <p:spPr>
          <a:xfrm>
            <a:off x="31845" y="5134451"/>
            <a:ext cx="9144000" cy="200054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lt1"/>
              </a:buClr>
              <a:buSzPts val="1800"/>
              <a:buFont typeface="Arial"/>
              <a:buNone/>
            </a:pPr>
            <a:r>
              <a:rPr b="1" lang="en-PH" sz="1800">
                <a:solidFill>
                  <a:schemeClr val="lt1"/>
                </a:solidFill>
                <a:latin typeface="Arial"/>
                <a:ea typeface="Arial"/>
                <a:cs typeface="Arial"/>
                <a:sym typeface="Arial"/>
              </a:rPr>
              <a:t>Stephen B. Alayon</a:t>
            </a:r>
            <a:endParaRPr b="1" sz="1800">
              <a:solidFill>
                <a:schemeClr val="lt1"/>
              </a:solidFill>
              <a:latin typeface="Arial"/>
              <a:ea typeface="Arial"/>
              <a:cs typeface="Arial"/>
              <a:sym typeface="Arial"/>
            </a:endParaRPr>
          </a:p>
          <a:p>
            <a:pPr indent="0" lvl="0" marL="0" marR="0" rtl="0" algn="ctr">
              <a:spcBef>
                <a:spcPts val="0"/>
              </a:spcBef>
              <a:spcAft>
                <a:spcPts val="0"/>
              </a:spcAft>
              <a:buClr>
                <a:schemeClr val="lt1"/>
              </a:buClr>
              <a:buSzPts val="1400"/>
              <a:buFont typeface="Arial"/>
              <a:buNone/>
            </a:pPr>
            <a:r>
              <a:rPr i="1" lang="en-PH" sz="1400">
                <a:solidFill>
                  <a:schemeClr val="lt1"/>
                </a:solidFill>
                <a:latin typeface="Arial"/>
                <a:ea typeface="Arial"/>
                <a:cs typeface="Arial"/>
                <a:sym typeface="Arial"/>
              </a:rPr>
              <a:t>Aquaculture Department, Southeast Asian Fisheries Development Center, Iloilo, Philippines</a:t>
            </a:r>
            <a:endParaRPr sz="1400">
              <a:solidFill>
                <a:schemeClr val="lt1"/>
              </a:solidFill>
              <a:latin typeface="Arial"/>
              <a:ea typeface="Arial"/>
              <a:cs typeface="Arial"/>
              <a:sym typeface="Arial"/>
            </a:endParaRPr>
          </a:p>
          <a:p>
            <a:pPr indent="0" lvl="0" marL="0" marR="0" rtl="0" algn="ctr">
              <a:spcBef>
                <a:spcPts val="0"/>
              </a:spcBef>
              <a:spcAft>
                <a:spcPts val="0"/>
              </a:spcAft>
              <a:buClr>
                <a:schemeClr val="lt1"/>
              </a:buClr>
              <a:buSzPts val="1400"/>
              <a:buFont typeface="Arial"/>
              <a:buNone/>
            </a:pPr>
            <a:r>
              <a:rPr lang="en-PH" sz="1400">
                <a:solidFill>
                  <a:schemeClr val="lt1"/>
                </a:solidFill>
                <a:latin typeface="Arial"/>
                <a:ea typeface="Arial"/>
                <a:cs typeface="Arial"/>
                <a:sym typeface="Arial"/>
              </a:rPr>
              <a:t>E-mail: </a:t>
            </a:r>
            <a:r>
              <a:rPr lang="en-PH" sz="1400" u="sng">
                <a:solidFill>
                  <a:schemeClr val="lt1"/>
                </a:solidFill>
                <a:latin typeface="Arial"/>
                <a:ea typeface="Arial"/>
                <a:cs typeface="Arial"/>
                <a:sym typeface="Arial"/>
                <a:hlinkClick r:id="rId3">
                  <a:extLst>
                    <a:ext uri="{A12FA001-AC4F-418D-AE19-62706E023703}">
                      <ahyp:hlinkClr val="tx"/>
                    </a:ext>
                  </a:extLst>
                </a:hlinkClick>
              </a:rPr>
              <a:t>sbalayon@seafdec.org.ph</a:t>
            </a:r>
            <a:endParaRPr sz="1400">
              <a:solidFill>
                <a:schemeClr val="lt1"/>
              </a:solidFill>
              <a:latin typeface="Arial"/>
              <a:ea typeface="Arial"/>
              <a:cs typeface="Arial"/>
              <a:sym typeface="Arial"/>
            </a:endParaRPr>
          </a:p>
          <a:p>
            <a:pPr indent="0" lvl="0" marL="0" marR="0" rtl="0" algn="ctr">
              <a:spcBef>
                <a:spcPts val="0"/>
              </a:spcBef>
              <a:spcAft>
                <a:spcPts val="0"/>
              </a:spcAft>
              <a:buClr>
                <a:srgbClr val="000066"/>
              </a:buClr>
              <a:buSzPts val="1800"/>
              <a:buFont typeface="Arial"/>
              <a:buNone/>
            </a:pPr>
            <a:r>
              <a:t/>
            </a:r>
            <a:endParaRPr b="1" sz="1800">
              <a:solidFill>
                <a:schemeClr val="lt1"/>
              </a:solidFill>
              <a:latin typeface="Arial"/>
              <a:ea typeface="Arial"/>
              <a:cs typeface="Arial"/>
              <a:sym typeface="Arial"/>
            </a:endParaRPr>
          </a:p>
          <a:p>
            <a:pPr indent="0" lvl="0" marL="0" marR="0" rtl="0" algn="ctr">
              <a:spcBef>
                <a:spcPts val="0"/>
              </a:spcBef>
              <a:spcAft>
                <a:spcPts val="0"/>
              </a:spcAft>
              <a:buClr>
                <a:schemeClr val="lt1"/>
              </a:buClr>
              <a:buSzPts val="1800"/>
              <a:buFont typeface="Arial"/>
              <a:buNone/>
            </a:pPr>
            <a:r>
              <a:rPr b="1" lang="en-PH" sz="1800">
                <a:solidFill>
                  <a:schemeClr val="lt1"/>
                </a:solidFill>
                <a:latin typeface="Arial"/>
                <a:ea typeface="Arial"/>
                <a:cs typeface="Arial"/>
                <a:sym typeface="Arial"/>
              </a:rPr>
              <a:t>Martin Julius V. Perez, Chito N. Angeles</a:t>
            </a:r>
            <a:endParaRPr/>
          </a:p>
          <a:p>
            <a:pPr indent="0" lvl="0" marL="0" marR="0" rtl="0" algn="ctr">
              <a:spcBef>
                <a:spcPts val="0"/>
              </a:spcBef>
              <a:spcAft>
                <a:spcPts val="0"/>
              </a:spcAft>
              <a:buClr>
                <a:schemeClr val="lt1"/>
              </a:buClr>
              <a:buSzPts val="1400"/>
              <a:buFont typeface="Arial"/>
              <a:buNone/>
            </a:pPr>
            <a:r>
              <a:rPr i="1" lang="en-PH" sz="1400">
                <a:solidFill>
                  <a:schemeClr val="lt1"/>
                </a:solidFill>
                <a:latin typeface="Arial"/>
                <a:ea typeface="Arial"/>
                <a:cs typeface="Arial"/>
                <a:sym typeface="Arial"/>
              </a:rPr>
              <a:t>School of Library and Information Studies, University of the Philippines - Diliman, Quezon City, Philippines</a:t>
            </a:r>
            <a:endParaRPr sz="1400">
              <a:solidFill>
                <a:schemeClr val="lt1"/>
              </a:solidFill>
              <a:latin typeface="Arial"/>
              <a:ea typeface="Arial"/>
              <a:cs typeface="Arial"/>
              <a:sym typeface="Arial"/>
            </a:endParaRPr>
          </a:p>
          <a:p>
            <a:pPr indent="0" lvl="0" marL="0" marR="0" rtl="0" algn="ctr">
              <a:spcBef>
                <a:spcPts val="0"/>
              </a:spcBef>
              <a:spcAft>
                <a:spcPts val="0"/>
              </a:spcAft>
              <a:buClr>
                <a:schemeClr val="lt1"/>
              </a:buClr>
              <a:buSzPts val="1400"/>
              <a:buFont typeface="Arial"/>
              <a:buNone/>
            </a:pPr>
            <a:r>
              <a:rPr lang="en-PH" sz="1400">
                <a:solidFill>
                  <a:schemeClr val="lt1"/>
                </a:solidFill>
                <a:latin typeface="Arial"/>
                <a:ea typeface="Arial"/>
                <a:cs typeface="Arial"/>
                <a:sym typeface="Arial"/>
              </a:rPr>
              <a:t>E-mail: </a:t>
            </a:r>
            <a:r>
              <a:rPr lang="en-PH" sz="1400" u="sng">
                <a:solidFill>
                  <a:schemeClr val="lt1"/>
                </a:solidFill>
                <a:latin typeface="Arial"/>
                <a:ea typeface="Arial"/>
                <a:cs typeface="Arial"/>
                <a:sym typeface="Arial"/>
                <a:hlinkClick r:id="rId4">
                  <a:extLst>
                    <a:ext uri="{A12FA001-AC4F-418D-AE19-62706E023703}">
                      <ahyp:hlinkClr val="tx"/>
                    </a:ext>
                  </a:extLst>
                </a:hlinkClick>
              </a:rPr>
              <a:t>martinjuliusperez@gmail.com</a:t>
            </a:r>
            <a:r>
              <a:rPr lang="en-PH" sz="1400">
                <a:solidFill>
                  <a:schemeClr val="lt1"/>
                </a:solidFill>
                <a:latin typeface="Arial"/>
                <a:ea typeface="Arial"/>
                <a:cs typeface="Arial"/>
                <a:sym typeface="Arial"/>
              </a:rPr>
              <a:t> , </a:t>
            </a:r>
            <a:r>
              <a:rPr lang="en-PH" sz="1400" u="sng">
                <a:solidFill>
                  <a:schemeClr val="lt1"/>
                </a:solidFill>
                <a:latin typeface="Arial"/>
                <a:ea typeface="Arial"/>
                <a:cs typeface="Arial"/>
                <a:sym typeface="Arial"/>
                <a:hlinkClick r:id="rId5">
                  <a:extLst>
                    <a:ext uri="{A12FA001-AC4F-418D-AE19-62706E023703}">
                      <ahyp:hlinkClr val="tx"/>
                    </a:ext>
                  </a:extLst>
                </a:hlinkClick>
              </a:rPr>
              <a:t>cnangeles@gmail.com</a:t>
            </a:r>
            <a:r>
              <a:rPr lang="en-PH" sz="1400">
                <a:solidFill>
                  <a:schemeClr val="lt1"/>
                </a:solidFill>
                <a:latin typeface="Arial"/>
                <a:ea typeface="Arial"/>
                <a:cs typeface="Arial"/>
                <a:sym typeface="Arial"/>
              </a:rPr>
              <a:t> </a:t>
            </a:r>
            <a:endParaRPr/>
          </a:p>
          <a:p>
            <a:pPr indent="0" lvl="0" marL="0" marR="0" rtl="0" algn="ctr">
              <a:spcBef>
                <a:spcPts val="0"/>
              </a:spcBef>
              <a:spcAft>
                <a:spcPts val="0"/>
              </a:spcAft>
              <a:buClr>
                <a:srgbClr val="000066"/>
              </a:buClr>
              <a:buSzPts val="1400"/>
              <a:buFont typeface="Arial"/>
              <a:buNone/>
            </a:pPr>
            <a:r>
              <a:t/>
            </a:r>
            <a:endParaRPr sz="1400">
              <a:solidFill>
                <a:schemeClr val="lt1"/>
              </a:solidFill>
              <a:latin typeface="Arial"/>
              <a:ea typeface="Arial"/>
              <a:cs typeface="Arial"/>
              <a:sym typeface="Arial"/>
            </a:endParaRPr>
          </a:p>
        </p:txBody>
      </p:sp>
      <p:sp>
        <p:nvSpPr>
          <p:cNvPr id="706" name="Google Shape;706;p33"/>
          <p:cNvSpPr txBox="1"/>
          <p:nvPr>
            <p:ph type="ctrTitle"/>
          </p:nvPr>
        </p:nvSpPr>
        <p:spPr>
          <a:xfrm>
            <a:off x="112713" y="1371600"/>
            <a:ext cx="8915400" cy="2438400"/>
          </a:xfrm>
          <a:prstGeom prst="rect">
            <a:avLst/>
          </a:prstGeom>
          <a:noFill/>
          <a:ln>
            <a:noFill/>
          </a:ln>
        </p:spPr>
        <p:txBody>
          <a:bodyPr anchorCtr="0" anchor="t" bIns="0" lIns="91425" spcFirstLastPara="1" rIns="45700" wrap="square" tIns="0">
            <a:normAutofit/>
          </a:bodyPr>
          <a:lstStyle/>
          <a:p>
            <a:pPr indent="0" lvl="0" marL="0" rtl="0" algn="ctr">
              <a:spcBef>
                <a:spcPts val="0"/>
              </a:spcBef>
              <a:spcAft>
                <a:spcPts val="0"/>
              </a:spcAft>
              <a:buClr>
                <a:schemeClr val="accent1"/>
              </a:buClr>
              <a:buSzPts val="3200"/>
              <a:buFont typeface="Verdana"/>
              <a:buNone/>
            </a:pPr>
            <a:r>
              <a:rPr b="1" lang="en-PH" sz="3200">
                <a:latin typeface="Verdana"/>
                <a:ea typeface="Verdana"/>
                <a:cs typeface="Verdana"/>
                <a:sym typeface="Verdana"/>
              </a:rPr>
              <a:t>Digitization and Digital Library Initiatives of Selected Libraries and Institutions in the Philippines</a:t>
            </a:r>
            <a:endParaRPr sz="3200">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pic>
        <p:nvPicPr>
          <p:cNvPr id="295" name="Google Shape;295;p52"/>
          <p:cNvPicPr preferRelativeResize="0"/>
          <p:nvPr/>
        </p:nvPicPr>
        <p:blipFill rotWithShape="1">
          <a:blip r:embed="rId3">
            <a:alphaModFix/>
          </a:blip>
          <a:srcRect b="0" l="0" r="0" t="0"/>
          <a:stretch/>
        </p:blipFill>
        <p:spPr>
          <a:xfrm>
            <a:off x="0" y="381000"/>
            <a:ext cx="9144000" cy="6096000"/>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0" name="Shape 710"/>
        <p:cNvGrpSpPr/>
        <p:nvPr/>
      </p:nvGrpSpPr>
      <p:grpSpPr>
        <a:xfrm>
          <a:off x="0" y="0"/>
          <a:ext cx="0" cy="0"/>
          <a:chOff x="0" y="0"/>
          <a:chExt cx="0" cy="0"/>
        </a:xfrm>
      </p:grpSpPr>
      <p:sp>
        <p:nvSpPr>
          <p:cNvPr id="711" name="Google Shape;711;p34"/>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rmAutofit/>
          </a:bodyPr>
          <a:lstStyle/>
          <a:p>
            <a:pPr indent="0" lvl="0" marL="0" rtl="0" algn="l">
              <a:spcBef>
                <a:spcPts val="0"/>
              </a:spcBef>
              <a:spcAft>
                <a:spcPts val="0"/>
              </a:spcAft>
              <a:buClr>
                <a:schemeClr val="accent1"/>
              </a:buClr>
              <a:buSzPts val="4700"/>
              <a:buFont typeface="Trebuchet MS"/>
              <a:buNone/>
            </a:pPr>
            <a:r>
              <a:rPr lang="en-PH"/>
              <a:t>Digitization</a:t>
            </a:r>
            <a:endParaRPr/>
          </a:p>
        </p:txBody>
      </p:sp>
      <p:sp>
        <p:nvSpPr>
          <p:cNvPr id="712" name="Google Shape;712;p34"/>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rPr lang="en-PH"/>
              <a:t>GOVERNMENT</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3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ctr">
              <a:spcBef>
                <a:spcPts val="0"/>
              </a:spcBef>
              <a:spcAft>
                <a:spcPts val="0"/>
              </a:spcAft>
              <a:buClr>
                <a:schemeClr val="accent1"/>
              </a:buClr>
              <a:buSzPts val="3200"/>
              <a:buFont typeface="Trebuchet MS"/>
              <a:buNone/>
            </a:pPr>
            <a:r>
              <a:rPr lang="en-PH" sz="3200"/>
              <a:t>Most notable of EGF funded projects</a:t>
            </a:r>
            <a:endParaRPr sz="3200"/>
          </a:p>
        </p:txBody>
      </p:sp>
      <p:sp>
        <p:nvSpPr>
          <p:cNvPr id="718" name="Google Shape;718;p3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457200" lvl="0" marL="576072" rtl="0" algn="l">
              <a:spcBef>
                <a:spcPts val="0"/>
              </a:spcBef>
              <a:spcAft>
                <a:spcPts val="0"/>
              </a:spcAft>
              <a:buSzPts val="1920"/>
              <a:buFont typeface="Trebuchet MS"/>
              <a:buAutoNum type="alphaLcParenR"/>
            </a:pPr>
            <a:r>
              <a:rPr lang="en-PH" sz="2400"/>
              <a:t>LGU Community e-Center (LGU CEC) Project Component by the Commission on Information and Communications Technology (CICT);</a:t>
            </a:r>
            <a:endParaRPr/>
          </a:p>
          <a:p>
            <a:pPr indent="-457200" lvl="0" marL="576072" rtl="0" algn="l">
              <a:spcBef>
                <a:spcPts val="0"/>
              </a:spcBef>
              <a:spcAft>
                <a:spcPts val="0"/>
              </a:spcAft>
              <a:buSzPts val="1920"/>
              <a:buFont typeface="Trebuchet MS"/>
              <a:buAutoNum type="alphaLcParenR"/>
            </a:pPr>
            <a:r>
              <a:rPr lang="en-PH" sz="2400"/>
              <a:t>E-Budget Implementation and Business Continuity Project by the Department of Budget and Management(DBM);</a:t>
            </a:r>
            <a:endParaRPr/>
          </a:p>
          <a:p>
            <a:pPr indent="-457200" lvl="0" marL="576072" rtl="0" algn="l">
              <a:spcBef>
                <a:spcPts val="0"/>
              </a:spcBef>
              <a:spcAft>
                <a:spcPts val="0"/>
              </a:spcAft>
              <a:buSzPts val="1920"/>
              <a:buFont typeface="Trebuchet MS"/>
              <a:buAutoNum type="alphaLcParenR"/>
            </a:pPr>
            <a:r>
              <a:rPr lang="en-PH" sz="2400"/>
              <a:t>Integrated Drug Test Operations and Management Information System (iDTOMIS) Project by the Department of Health (DOH); and</a:t>
            </a:r>
            <a:endParaRPr/>
          </a:p>
          <a:p>
            <a:pPr indent="-457200" lvl="0" marL="576072" rtl="0" algn="l">
              <a:spcBef>
                <a:spcPts val="0"/>
              </a:spcBef>
              <a:spcAft>
                <a:spcPts val="0"/>
              </a:spcAft>
              <a:buSzPts val="1920"/>
              <a:buFont typeface="Trebuchet MS"/>
              <a:buAutoNum type="alphaLcParenR"/>
            </a:pPr>
            <a:r>
              <a:rPr lang="en-PH" sz="2400">
                <a:solidFill>
                  <a:srgbClr val="FF0000"/>
                </a:solidFill>
              </a:rPr>
              <a:t>Philippine e-Library Project by the National Library of the Philippines (NLP)</a:t>
            </a:r>
            <a:endParaRPr/>
          </a:p>
        </p:txBody>
      </p:sp>
      <p:sp>
        <p:nvSpPr>
          <p:cNvPr id="719" name="Google Shape;719;p35"/>
          <p:cNvSpPr txBox="1"/>
          <p:nvPr/>
        </p:nvSpPr>
        <p:spPr>
          <a:xfrm>
            <a:off x="0" y="6477000"/>
            <a:ext cx="914400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Arial"/>
              <a:buNone/>
            </a:pPr>
            <a:r>
              <a:rPr i="1" lang="en-PH" sz="1400">
                <a:solidFill>
                  <a:schemeClr val="dk1"/>
                </a:solidFill>
                <a:latin typeface="Arial"/>
                <a:ea typeface="Arial"/>
                <a:cs typeface="Arial"/>
                <a:sym typeface="Arial"/>
              </a:rPr>
              <a:t>Source: The Philippine digital strategy transformation 2.0: digitally empowered  (2011)</a:t>
            </a:r>
            <a:endParaRPr/>
          </a:p>
        </p:txBody>
      </p:sp>
      <p:sp>
        <p:nvSpPr>
          <p:cNvPr id="720" name="Google Shape;720;p35"/>
          <p:cNvSpPr/>
          <p:nvPr/>
        </p:nvSpPr>
        <p:spPr>
          <a:xfrm>
            <a:off x="3505200" y="1447800"/>
            <a:ext cx="56388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Notable projects but overall utilization rate is low</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sp>
        <p:nvSpPr>
          <p:cNvPr id="725" name="Google Shape;725;p3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Philippine eLib</a:t>
            </a:r>
            <a:endParaRPr/>
          </a:p>
        </p:txBody>
      </p:sp>
      <p:sp>
        <p:nvSpPr>
          <p:cNvPr id="726" name="Google Shape;726;p3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The Philippine eLib is a collaborative project of</a:t>
            </a:r>
            <a:endParaRPr/>
          </a:p>
          <a:p>
            <a:pPr indent="-274319" lvl="1" marL="731520" rtl="0" algn="l">
              <a:spcBef>
                <a:spcPts val="480"/>
              </a:spcBef>
              <a:spcAft>
                <a:spcPts val="0"/>
              </a:spcAft>
              <a:buSzPts val="2160"/>
              <a:buChar char="▪"/>
            </a:pPr>
            <a:r>
              <a:rPr lang="en-PH" sz="2400"/>
              <a:t>National Library of the Philippines (NLP) </a:t>
            </a:r>
            <a:endParaRPr/>
          </a:p>
          <a:p>
            <a:pPr indent="-274319" lvl="1" marL="731520" rtl="0" algn="l">
              <a:spcBef>
                <a:spcPts val="480"/>
              </a:spcBef>
              <a:spcAft>
                <a:spcPts val="0"/>
              </a:spcAft>
              <a:buSzPts val="2160"/>
              <a:buChar char="▪"/>
            </a:pPr>
            <a:r>
              <a:rPr lang="en-PH" sz="2400"/>
              <a:t>University of the Philippines (UP) </a:t>
            </a:r>
            <a:endParaRPr/>
          </a:p>
          <a:p>
            <a:pPr indent="-274319" lvl="1" marL="731520" rtl="0" algn="l">
              <a:spcBef>
                <a:spcPts val="480"/>
              </a:spcBef>
              <a:spcAft>
                <a:spcPts val="0"/>
              </a:spcAft>
              <a:buSzPts val="2160"/>
              <a:buChar char="▪"/>
            </a:pPr>
            <a:r>
              <a:rPr lang="en-PH" sz="2400"/>
              <a:t>Department of Science and Technology (DOST)</a:t>
            </a:r>
            <a:endParaRPr/>
          </a:p>
          <a:p>
            <a:pPr indent="-274319" lvl="1" marL="731520" rtl="0" algn="l">
              <a:spcBef>
                <a:spcPts val="480"/>
              </a:spcBef>
              <a:spcAft>
                <a:spcPts val="0"/>
              </a:spcAft>
              <a:buSzPts val="2160"/>
              <a:buChar char="▪"/>
            </a:pPr>
            <a:r>
              <a:rPr lang="en-PH" sz="2400"/>
              <a:t>Department of Agriculture (DA)</a:t>
            </a:r>
            <a:endParaRPr/>
          </a:p>
          <a:p>
            <a:pPr indent="-274319" lvl="1" marL="731520" rtl="0" algn="l">
              <a:spcBef>
                <a:spcPts val="480"/>
              </a:spcBef>
              <a:spcAft>
                <a:spcPts val="0"/>
              </a:spcAft>
              <a:buSzPts val="2160"/>
              <a:buChar char="▪"/>
            </a:pPr>
            <a:r>
              <a:rPr lang="en-PH" sz="2400"/>
              <a:t>Commission on Higher Education (CHED)</a:t>
            </a:r>
            <a:endParaRPr/>
          </a:p>
        </p:txBody>
      </p:sp>
      <p:pic>
        <p:nvPicPr>
          <p:cNvPr id="727" name="Google Shape;727;p36"/>
          <p:cNvPicPr preferRelativeResize="0"/>
          <p:nvPr/>
        </p:nvPicPr>
        <p:blipFill rotWithShape="1">
          <a:blip r:embed="rId3">
            <a:alphaModFix/>
          </a:blip>
          <a:srcRect b="0" l="0" r="0" t="0"/>
          <a:stretch/>
        </p:blipFill>
        <p:spPr>
          <a:xfrm>
            <a:off x="608013" y="5318125"/>
            <a:ext cx="1068387" cy="1049338"/>
          </a:xfrm>
          <a:prstGeom prst="rect">
            <a:avLst/>
          </a:prstGeom>
          <a:noFill/>
          <a:ln>
            <a:noFill/>
          </a:ln>
        </p:spPr>
      </p:pic>
      <p:pic>
        <p:nvPicPr>
          <p:cNvPr descr="http://www.pregi.net/wp-content/uploads/2011/06/uplblogo.png" id="728" name="Google Shape;728;p36"/>
          <p:cNvPicPr preferRelativeResize="0"/>
          <p:nvPr/>
        </p:nvPicPr>
        <p:blipFill rotWithShape="1">
          <a:blip r:embed="rId4">
            <a:alphaModFix/>
          </a:blip>
          <a:srcRect b="0" l="0" r="0" t="0"/>
          <a:stretch/>
        </p:blipFill>
        <p:spPr>
          <a:xfrm>
            <a:off x="1981200" y="5338763"/>
            <a:ext cx="1017588" cy="1038225"/>
          </a:xfrm>
          <a:prstGeom prst="rect">
            <a:avLst/>
          </a:prstGeom>
          <a:noFill/>
          <a:ln>
            <a:noFill/>
          </a:ln>
        </p:spPr>
      </p:pic>
      <p:pic>
        <p:nvPicPr>
          <p:cNvPr descr="http://upload.wikimedia.org/wikipedia/en/thumb/c/ce/DST_seal.svg/2000px-DST_seal.svg.png" id="729" name="Google Shape;729;p36"/>
          <p:cNvPicPr preferRelativeResize="0"/>
          <p:nvPr/>
        </p:nvPicPr>
        <p:blipFill rotWithShape="1">
          <a:blip r:embed="rId5">
            <a:alphaModFix/>
          </a:blip>
          <a:srcRect b="0" l="0" r="0" t="0"/>
          <a:stretch/>
        </p:blipFill>
        <p:spPr>
          <a:xfrm>
            <a:off x="3429000" y="5287963"/>
            <a:ext cx="1116013" cy="1130300"/>
          </a:xfrm>
          <a:prstGeom prst="rect">
            <a:avLst/>
          </a:prstGeom>
          <a:noFill/>
          <a:ln>
            <a:noFill/>
          </a:ln>
        </p:spPr>
      </p:pic>
      <p:pic>
        <p:nvPicPr>
          <p:cNvPr descr="https://encrypted-tbn2.gstatic.com/images?q=tbn:ANd9GcQn2npIbXI6NNSgR25S-C9yzGuC89sZKMW2a_tHaZo3yWhKYbyi" id="730" name="Google Shape;730;p36"/>
          <p:cNvPicPr preferRelativeResize="0"/>
          <p:nvPr/>
        </p:nvPicPr>
        <p:blipFill rotWithShape="1">
          <a:blip r:embed="rId6">
            <a:alphaModFix/>
          </a:blip>
          <a:srcRect b="0" l="0" r="0" t="0"/>
          <a:stretch/>
        </p:blipFill>
        <p:spPr>
          <a:xfrm>
            <a:off x="5029200" y="5338763"/>
            <a:ext cx="1295400" cy="1028700"/>
          </a:xfrm>
          <a:prstGeom prst="rect">
            <a:avLst/>
          </a:prstGeom>
          <a:noFill/>
          <a:ln>
            <a:noFill/>
          </a:ln>
        </p:spPr>
      </p:pic>
      <p:pic>
        <p:nvPicPr>
          <p:cNvPr descr="http://www.ched.gov.ph/wp-content/uploads/2013/07/ched-logo1.png" id="731" name="Google Shape;731;p36"/>
          <p:cNvPicPr preferRelativeResize="0"/>
          <p:nvPr/>
        </p:nvPicPr>
        <p:blipFill rotWithShape="1">
          <a:blip r:embed="rId7">
            <a:alphaModFix/>
          </a:blip>
          <a:srcRect b="0" l="0" r="0" t="0"/>
          <a:stretch/>
        </p:blipFill>
        <p:spPr>
          <a:xfrm>
            <a:off x="6781800" y="5287963"/>
            <a:ext cx="1219200" cy="1236662"/>
          </a:xfrm>
          <a:prstGeom prst="rect">
            <a:avLst/>
          </a:prstGeom>
          <a:noFill/>
          <a:ln>
            <a:noFill/>
          </a:ln>
        </p:spPr>
      </p:pic>
      <p:pic>
        <p:nvPicPr>
          <p:cNvPr descr="http://www.elib.gov.ph/img/spacer.gif" id="732" name="Google Shape;732;p36"/>
          <p:cNvPicPr preferRelativeResize="0"/>
          <p:nvPr/>
        </p:nvPicPr>
        <p:blipFill rotWithShape="1">
          <a:blip r:embed="rId8">
            <a:alphaModFix/>
          </a:blip>
          <a:srcRect b="0" l="0" r="0" t="0"/>
          <a:stretch/>
        </p:blipFill>
        <p:spPr>
          <a:xfrm>
            <a:off x="155575" y="-754063"/>
            <a:ext cx="2628900" cy="1581151"/>
          </a:xfrm>
          <a:prstGeom prst="rect">
            <a:avLst/>
          </a:prstGeom>
          <a:noFill/>
          <a:ln>
            <a:noFill/>
          </a:ln>
        </p:spPr>
      </p:pic>
      <p:pic>
        <p:nvPicPr>
          <p:cNvPr descr="http://www.elib.gov.ph/img/spacer.gif" id="733" name="Google Shape;733;p36"/>
          <p:cNvPicPr preferRelativeResize="0"/>
          <p:nvPr/>
        </p:nvPicPr>
        <p:blipFill rotWithShape="1">
          <a:blip r:embed="rId8">
            <a:alphaModFix/>
          </a:blip>
          <a:srcRect b="0" l="0" r="0" t="0"/>
          <a:stretch/>
        </p:blipFill>
        <p:spPr>
          <a:xfrm>
            <a:off x="307975" y="-601663"/>
            <a:ext cx="2628900" cy="1581151"/>
          </a:xfrm>
          <a:prstGeom prst="rect">
            <a:avLst/>
          </a:prstGeom>
          <a:noFill/>
          <a:ln>
            <a:noFill/>
          </a:ln>
        </p:spPr>
      </p:pic>
      <p:pic>
        <p:nvPicPr>
          <p:cNvPr descr="http://web.nlp.gov.ph/nlp/sites/default/files/107x66xeliblogo.png.pagespeed.ic.WmYVb85Q8A.png" id="734" name="Google Shape;734;p36"/>
          <p:cNvPicPr preferRelativeResize="0"/>
          <p:nvPr/>
        </p:nvPicPr>
        <p:blipFill rotWithShape="1">
          <a:blip r:embed="rId9">
            <a:alphaModFix/>
          </a:blip>
          <a:srcRect b="0" l="0" r="0" t="0"/>
          <a:stretch/>
        </p:blipFill>
        <p:spPr>
          <a:xfrm>
            <a:off x="6172200" y="-152400"/>
            <a:ext cx="2628900" cy="1581150"/>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3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Philippine eLib</a:t>
            </a:r>
            <a:endParaRPr/>
          </a:p>
        </p:txBody>
      </p:sp>
      <p:sp>
        <p:nvSpPr>
          <p:cNvPr id="740" name="Google Shape;740;p3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42900" lvl="1" marL="342900" rtl="0" algn="l">
              <a:spcBef>
                <a:spcPts val="0"/>
              </a:spcBef>
              <a:spcAft>
                <a:spcPts val="0"/>
              </a:spcAft>
              <a:buSzPts val="2800"/>
              <a:buFont typeface="Trebuchet MS"/>
              <a:buChar char="•"/>
            </a:pPr>
            <a:r>
              <a:rPr lang="en-PH"/>
              <a:t>Funded through the e-Government Fund of the Philippine Government, the project hopes to provide for the </a:t>
            </a:r>
            <a:r>
              <a:rPr lang="en-PH">
                <a:solidFill>
                  <a:srgbClr val="FF0000"/>
                </a:solidFill>
              </a:rPr>
              <a:t>information needs </a:t>
            </a:r>
            <a:r>
              <a:rPr lang="en-PH"/>
              <a:t>of </a:t>
            </a:r>
            <a:r>
              <a:rPr lang="en-PH">
                <a:solidFill>
                  <a:srgbClr val="FF0000"/>
                </a:solidFill>
              </a:rPr>
              <a:t>all sectors</a:t>
            </a:r>
            <a:r>
              <a:rPr lang="en-PH"/>
              <a:t> of society in a </a:t>
            </a:r>
            <a:r>
              <a:rPr lang="en-PH">
                <a:solidFill>
                  <a:srgbClr val="FF0000"/>
                </a:solidFill>
              </a:rPr>
              <a:t>convenient, affordable, and efficient </a:t>
            </a:r>
            <a:r>
              <a:rPr lang="en-PH"/>
              <a:t>way of delivery.</a:t>
            </a:r>
            <a:br>
              <a:rPr lang="en-PH"/>
            </a:br>
            <a:br>
              <a:rPr lang="en-PH"/>
            </a:br>
            <a:endParaRPr/>
          </a:p>
          <a:p>
            <a:pPr indent="-157480" lvl="0" marL="438912" rtl="0" algn="l">
              <a:spcBef>
                <a:spcPts val="0"/>
              </a:spcBef>
              <a:spcAft>
                <a:spcPts val="0"/>
              </a:spcAft>
              <a:buSzPts val="2560"/>
              <a:buNone/>
            </a:pPr>
            <a:r>
              <a:t/>
            </a:r>
            <a:endParaRPr/>
          </a:p>
        </p:txBody>
      </p:sp>
      <p:pic>
        <p:nvPicPr>
          <p:cNvPr descr="http://web.nlp.gov.ph/nlp/sites/default/files/107x66xeliblogo.png.pagespeed.ic.WmYVb85Q8A.png" id="741" name="Google Shape;741;p37"/>
          <p:cNvPicPr preferRelativeResize="0"/>
          <p:nvPr/>
        </p:nvPicPr>
        <p:blipFill rotWithShape="1">
          <a:blip r:embed="rId3">
            <a:alphaModFix/>
          </a:blip>
          <a:srcRect b="0" l="0" r="0" t="0"/>
          <a:stretch/>
        </p:blipFill>
        <p:spPr>
          <a:xfrm>
            <a:off x="6324600" y="-228600"/>
            <a:ext cx="2628900" cy="158115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p3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www.elib.gov.ph</a:t>
            </a:r>
            <a:endParaRPr/>
          </a:p>
        </p:txBody>
      </p:sp>
      <p:sp>
        <p:nvSpPr>
          <p:cNvPr id="747" name="Google Shape;747;p3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240"/>
              <a:buChar char="◼"/>
            </a:pPr>
            <a:r>
              <a:rPr lang="en-PH" sz="2800"/>
              <a:t>It envisions making available in digital format the holdings of </a:t>
            </a:r>
            <a:endParaRPr/>
          </a:p>
          <a:p>
            <a:pPr indent="-274319" lvl="1" marL="731520" rtl="0" algn="l">
              <a:spcBef>
                <a:spcPts val="480"/>
              </a:spcBef>
              <a:spcAft>
                <a:spcPts val="0"/>
              </a:spcAft>
              <a:buSzPts val="2160"/>
              <a:buChar char="▪"/>
            </a:pPr>
            <a:r>
              <a:rPr lang="en-PH" sz="2400"/>
              <a:t>National Library (over 1.2 million volumes, including materials considered part of the national heritage)</a:t>
            </a:r>
            <a:endParaRPr/>
          </a:p>
          <a:p>
            <a:pPr indent="-274319" lvl="1" marL="731520" rtl="0" algn="l">
              <a:spcBef>
                <a:spcPts val="480"/>
              </a:spcBef>
              <a:spcAft>
                <a:spcPts val="0"/>
              </a:spcAft>
              <a:buSzPts val="2160"/>
              <a:buChar char="▪"/>
            </a:pPr>
            <a:r>
              <a:rPr lang="en-PH" sz="2400"/>
              <a:t>UP Library System (over one million also)</a:t>
            </a:r>
            <a:endParaRPr/>
          </a:p>
          <a:p>
            <a:pPr indent="-274319" lvl="1" marL="731520" rtl="0" algn="l">
              <a:spcBef>
                <a:spcPts val="480"/>
              </a:spcBef>
              <a:spcAft>
                <a:spcPts val="0"/>
              </a:spcAft>
              <a:buSzPts val="2160"/>
              <a:buChar char="▪"/>
            </a:pPr>
            <a:r>
              <a:rPr lang="en-PH" sz="2400"/>
              <a:t>SciNet libraries of the DOST </a:t>
            </a:r>
            <a:endParaRPr/>
          </a:p>
          <a:p>
            <a:pPr indent="-274319" lvl="1" marL="731520" rtl="0" algn="l">
              <a:spcBef>
                <a:spcPts val="480"/>
              </a:spcBef>
              <a:spcAft>
                <a:spcPts val="0"/>
              </a:spcAft>
              <a:buSzPts val="2160"/>
              <a:buChar char="▪"/>
            </a:pPr>
            <a:r>
              <a:rPr lang="en-PH" sz="2400"/>
              <a:t>the library networks of the Department of Agriculture</a:t>
            </a:r>
            <a:endParaRPr/>
          </a:p>
          <a:p>
            <a:pPr indent="-320040" lvl="0" marL="438912" rtl="0" algn="l">
              <a:spcBef>
                <a:spcPts val="0"/>
              </a:spcBef>
              <a:spcAft>
                <a:spcPts val="0"/>
              </a:spcAft>
              <a:buSzPts val="2240"/>
              <a:buChar char="◼"/>
            </a:pPr>
            <a:r>
              <a:rPr lang="en-PH" sz="2800"/>
              <a:t>A total of </a:t>
            </a:r>
            <a:r>
              <a:rPr lang="en-PH" sz="2800">
                <a:solidFill>
                  <a:srgbClr val="FF0000"/>
                </a:solidFill>
              </a:rPr>
              <a:t>24 million images</a:t>
            </a:r>
            <a:r>
              <a:rPr lang="en-PH" sz="2800"/>
              <a:t> will be accessible in the world wide web (www.elib.gov.ph).</a:t>
            </a:r>
            <a:endParaRPr/>
          </a:p>
        </p:txBody>
      </p:sp>
      <p:sp>
        <p:nvSpPr>
          <p:cNvPr id="748" name="Google Shape;748;p38"/>
          <p:cNvSpPr/>
          <p:nvPr/>
        </p:nvSpPr>
        <p:spPr>
          <a:xfrm>
            <a:off x="7356776" y="6477000"/>
            <a:ext cx="18133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rPr lang="en-PH" sz="1800">
                <a:solidFill>
                  <a:schemeClr val="dk1"/>
                </a:solidFill>
                <a:latin typeface="Arial"/>
                <a:ea typeface="Arial"/>
                <a:cs typeface="Arial"/>
                <a:sym typeface="Arial"/>
              </a:rPr>
              <a:t>(Versoza, 2005)</a:t>
            </a:r>
            <a:endParaRPr/>
          </a:p>
        </p:txBody>
      </p:sp>
      <p:pic>
        <p:nvPicPr>
          <p:cNvPr descr="http://web.nlp.gov.ph/nlp/sites/default/files/107x66xeliblogo.png.pagespeed.ic.WmYVb85Q8A.png" id="749" name="Google Shape;749;p38"/>
          <p:cNvPicPr preferRelativeResize="0"/>
          <p:nvPr/>
        </p:nvPicPr>
        <p:blipFill rotWithShape="1">
          <a:blip r:embed="rId3">
            <a:alphaModFix/>
          </a:blip>
          <a:srcRect b="0" l="0" r="0" t="0"/>
          <a:stretch/>
        </p:blipFill>
        <p:spPr>
          <a:xfrm>
            <a:off x="6491216" y="-304800"/>
            <a:ext cx="2628900" cy="1581150"/>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3" name="Shape 753"/>
        <p:cNvGrpSpPr/>
        <p:nvPr/>
      </p:nvGrpSpPr>
      <p:grpSpPr>
        <a:xfrm>
          <a:off x="0" y="0"/>
          <a:ext cx="0" cy="0"/>
          <a:chOff x="0" y="0"/>
          <a:chExt cx="0" cy="0"/>
        </a:xfrm>
      </p:grpSpPr>
      <p:sp>
        <p:nvSpPr>
          <p:cNvPr id="754" name="Google Shape;754;p39"/>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Philippine eLib</a:t>
            </a:r>
            <a:endParaRPr/>
          </a:p>
        </p:txBody>
      </p:sp>
      <p:sp>
        <p:nvSpPr>
          <p:cNvPr id="755" name="Google Shape;755;p39"/>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320040" lvl="0" marL="438912" rtl="0" algn="l">
              <a:spcBef>
                <a:spcPts val="0"/>
              </a:spcBef>
              <a:spcAft>
                <a:spcPts val="0"/>
              </a:spcAft>
              <a:buSzPts val="2560"/>
              <a:buChar char="◼"/>
            </a:pPr>
            <a:r>
              <a:rPr lang="en-PH"/>
              <a:t>Available resources include:</a:t>
            </a:r>
            <a:endParaRPr/>
          </a:p>
          <a:p>
            <a:pPr indent="-274319" lvl="1" marL="731520" rtl="0" algn="l">
              <a:spcBef>
                <a:spcPts val="560"/>
              </a:spcBef>
              <a:spcAft>
                <a:spcPts val="0"/>
              </a:spcAft>
              <a:buSzPts val="2520"/>
              <a:buChar char="▪"/>
            </a:pPr>
            <a:r>
              <a:rPr lang="en-PH"/>
              <a:t>Union catalog of the five partners;</a:t>
            </a:r>
            <a:endParaRPr/>
          </a:p>
          <a:p>
            <a:pPr indent="-274319" lvl="1" marL="731520" rtl="0" algn="l">
              <a:spcBef>
                <a:spcPts val="560"/>
              </a:spcBef>
              <a:spcAft>
                <a:spcPts val="0"/>
              </a:spcAft>
              <a:buSzPts val="2520"/>
              <a:buChar char="▪"/>
            </a:pPr>
            <a:r>
              <a:rPr lang="en-PH">
                <a:solidFill>
                  <a:srgbClr val="FF0000"/>
                </a:solidFill>
              </a:rPr>
              <a:t>Digitized Filipiniana materials including theses and dissertations;</a:t>
            </a:r>
            <a:endParaRPr/>
          </a:p>
          <a:p>
            <a:pPr indent="-274319" lvl="1" marL="731520" rtl="0" algn="l">
              <a:spcBef>
                <a:spcPts val="560"/>
              </a:spcBef>
              <a:spcAft>
                <a:spcPts val="0"/>
              </a:spcAft>
              <a:buSzPts val="2520"/>
              <a:buChar char="▪"/>
            </a:pPr>
            <a:r>
              <a:rPr lang="en-PH"/>
              <a:t>Special collection/researches of the five partners; and,</a:t>
            </a:r>
            <a:endParaRPr/>
          </a:p>
          <a:p>
            <a:pPr indent="-274319" lvl="1" marL="731520" rtl="0" algn="l">
              <a:spcBef>
                <a:spcPts val="560"/>
              </a:spcBef>
              <a:spcAft>
                <a:spcPts val="0"/>
              </a:spcAft>
              <a:buSzPts val="2520"/>
              <a:buChar char="▪"/>
            </a:pPr>
            <a:r>
              <a:rPr lang="en-PH"/>
              <a:t>Online resources/subscription to electronic databases.</a:t>
            </a:r>
            <a:endParaRPr/>
          </a:p>
          <a:p>
            <a:pPr indent="0" lvl="0" marL="0" rtl="0" algn="l">
              <a:spcBef>
                <a:spcPts val="0"/>
              </a:spcBef>
              <a:spcAft>
                <a:spcPts val="0"/>
              </a:spcAft>
              <a:buSzPts val="2560"/>
              <a:buFont typeface="Trebuchet MS"/>
              <a:buNone/>
            </a:pPr>
            <a:r>
              <a:t/>
            </a:r>
            <a:endParaRPr/>
          </a:p>
        </p:txBody>
      </p:sp>
      <p:pic>
        <p:nvPicPr>
          <p:cNvPr descr="http://web.nlp.gov.ph/nlp/sites/default/files/107x66xeliblogo.png.pagespeed.ic.WmYVb85Q8A.png" id="756" name="Google Shape;756;p39"/>
          <p:cNvPicPr preferRelativeResize="0"/>
          <p:nvPr/>
        </p:nvPicPr>
        <p:blipFill rotWithShape="1">
          <a:blip r:embed="rId3">
            <a:alphaModFix/>
          </a:blip>
          <a:srcRect b="0" l="0" r="0" t="0"/>
          <a:stretch/>
        </p:blipFill>
        <p:spPr>
          <a:xfrm>
            <a:off x="6324600" y="-228600"/>
            <a:ext cx="2628900" cy="1581150"/>
          </a:xfrm>
          <a:prstGeom prst="rect">
            <a:avLst/>
          </a:prstGeom>
          <a:noFill/>
          <a:ln>
            <a:noFill/>
          </a:ln>
        </p:spPr>
      </p:pic>
      <p:pic>
        <p:nvPicPr>
          <p:cNvPr id="757" name="Google Shape;757;p39"/>
          <p:cNvPicPr preferRelativeResize="0"/>
          <p:nvPr/>
        </p:nvPicPr>
        <p:blipFill rotWithShape="1">
          <a:blip r:embed="rId4">
            <a:alphaModFix/>
          </a:blip>
          <a:srcRect b="0" l="8816" r="0" t="0"/>
          <a:stretch/>
        </p:blipFill>
        <p:spPr>
          <a:xfrm>
            <a:off x="1" y="5673774"/>
            <a:ext cx="9144000" cy="1160266"/>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1" name="Shape 761"/>
        <p:cNvGrpSpPr/>
        <p:nvPr/>
      </p:nvGrpSpPr>
      <p:grpSpPr>
        <a:xfrm>
          <a:off x="0" y="0"/>
          <a:ext cx="0" cy="0"/>
          <a:chOff x="0" y="0"/>
          <a:chExt cx="0" cy="0"/>
        </a:xfrm>
      </p:grpSpPr>
      <p:sp>
        <p:nvSpPr>
          <p:cNvPr id="762" name="Google Shape;762;p4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National Library of the Philippines (NLP)</a:t>
            </a:r>
            <a:endParaRPr/>
          </a:p>
        </p:txBody>
      </p:sp>
      <p:sp>
        <p:nvSpPr>
          <p:cNvPr id="763" name="Google Shape;763;p4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Autofit/>
          </a:bodyPr>
          <a:lstStyle/>
          <a:p>
            <a:pPr indent="-320040" lvl="0" marL="438912" rtl="0" algn="l">
              <a:spcBef>
                <a:spcPts val="0"/>
              </a:spcBef>
              <a:spcAft>
                <a:spcPts val="0"/>
              </a:spcAft>
              <a:buSzPts val="2240"/>
              <a:buChar char="◼"/>
            </a:pPr>
            <a:r>
              <a:rPr lang="en-PH" sz="2800"/>
              <a:t>NLP undertook </a:t>
            </a:r>
            <a:r>
              <a:rPr lang="en-PH" sz="2800">
                <a:solidFill>
                  <a:srgbClr val="FF0000"/>
                </a:solidFill>
              </a:rPr>
              <a:t>digitization</a:t>
            </a:r>
            <a:r>
              <a:rPr lang="en-PH" sz="2800"/>
              <a:t> activity of its </a:t>
            </a:r>
            <a:r>
              <a:rPr lang="en-PH" sz="2800">
                <a:solidFill>
                  <a:srgbClr val="FF0000"/>
                </a:solidFill>
              </a:rPr>
              <a:t>rare books, rare maps, rare photographs, Philippine presidential papers and speeches, theses and dissertations </a:t>
            </a:r>
            <a:r>
              <a:rPr lang="en-PH" sz="2800"/>
              <a:t>and other materials that pertain to the cultural and historical heritage of the country (NLP, 2007). </a:t>
            </a:r>
            <a:endParaRPr/>
          </a:p>
          <a:p>
            <a:pPr indent="-320040" lvl="0" marL="438912" rtl="0" algn="l">
              <a:spcBef>
                <a:spcPts val="0"/>
              </a:spcBef>
              <a:spcAft>
                <a:spcPts val="0"/>
              </a:spcAft>
              <a:buSzPts val="2240"/>
              <a:buChar char="◼"/>
            </a:pPr>
            <a:r>
              <a:rPr lang="en-PH" sz="2800"/>
              <a:t>It aimed to increase access to </a:t>
            </a:r>
            <a:r>
              <a:rPr lang="en-PH" sz="2800">
                <a:solidFill>
                  <a:srgbClr val="FF0000"/>
                </a:solidFill>
              </a:rPr>
              <a:t>Filipiniana materials </a:t>
            </a:r>
            <a:r>
              <a:rPr lang="en-PH" sz="2800"/>
              <a:t>and contribute to the preservation of heritage materials by decreasing physical handling of the fragile original physical resources.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7" name="Shape 767"/>
        <p:cNvGrpSpPr/>
        <p:nvPr/>
      </p:nvGrpSpPr>
      <p:grpSpPr>
        <a:xfrm>
          <a:off x="0" y="0"/>
          <a:ext cx="0" cy="0"/>
          <a:chOff x="0" y="0"/>
          <a:chExt cx="0" cy="0"/>
        </a:xfrm>
      </p:grpSpPr>
      <p:sp>
        <p:nvSpPr>
          <p:cNvPr id="768" name="Google Shape;768;p4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NLP experience</a:t>
            </a:r>
            <a:endParaRPr/>
          </a:p>
        </p:txBody>
      </p:sp>
      <p:sp>
        <p:nvSpPr>
          <p:cNvPr id="769" name="Google Shape;769;p4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Autofit/>
          </a:bodyPr>
          <a:lstStyle/>
          <a:p>
            <a:pPr indent="-320040" lvl="0" marL="438912" rtl="0" algn="l">
              <a:spcBef>
                <a:spcPts val="0"/>
              </a:spcBef>
              <a:spcAft>
                <a:spcPts val="0"/>
              </a:spcAft>
              <a:buSzPts val="1920"/>
              <a:buChar char="◼"/>
            </a:pPr>
            <a:r>
              <a:rPr lang="en-PH" sz="2400"/>
              <a:t>In Phase 1, around 25 million pages were targeted for digitization.</a:t>
            </a:r>
            <a:endParaRPr/>
          </a:p>
          <a:p>
            <a:pPr indent="-320040" lvl="0" marL="438912" rtl="0" algn="l">
              <a:spcBef>
                <a:spcPts val="0"/>
              </a:spcBef>
              <a:spcAft>
                <a:spcPts val="0"/>
              </a:spcAft>
              <a:buSzPts val="1920"/>
              <a:buChar char="◼"/>
            </a:pPr>
            <a:r>
              <a:rPr lang="en-PH" sz="2400"/>
              <a:t>It was achieved in less than 1 year in 2004 by outsourcing digitization. </a:t>
            </a:r>
            <a:endParaRPr/>
          </a:p>
          <a:p>
            <a:pPr indent="-320040" lvl="0" marL="438912" rtl="0" algn="l">
              <a:spcBef>
                <a:spcPts val="0"/>
              </a:spcBef>
              <a:spcAft>
                <a:spcPts val="0"/>
              </a:spcAft>
              <a:buSzPts val="1920"/>
              <a:buChar char="◼"/>
            </a:pPr>
            <a:r>
              <a:rPr lang="en-PH" sz="2400"/>
              <a:t>Quiros (2009) shared their experiences and lessons learned from the project. </a:t>
            </a:r>
            <a:endParaRPr/>
          </a:p>
          <a:p>
            <a:pPr indent="-274319" lvl="1" marL="731520" rtl="0" algn="l">
              <a:spcBef>
                <a:spcPts val="400"/>
              </a:spcBef>
              <a:spcAft>
                <a:spcPts val="0"/>
              </a:spcAft>
              <a:buSzPts val="1800"/>
              <a:buChar char="▪"/>
            </a:pPr>
            <a:r>
              <a:rPr lang="en-PH" sz="2000"/>
              <a:t>Some of the </a:t>
            </a:r>
            <a:r>
              <a:rPr lang="en-PH" sz="2000">
                <a:solidFill>
                  <a:srgbClr val="FF0000"/>
                </a:solidFill>
              </a:rPr>
              <a:t>problems encountered</a:t>
            </a:r>
            <a:r>
              <a:rPr lang="en-PH" sz="2000"/>
              <a:t> include </a:t>
            </a:r>
            <a:endParaRPr/>
          </a:p>
          <a:p>
            <a:pPr indent="-228600" lvl="2" marL="996696" rtl="0" algn="l">
              <a:spcBef>
                <a:spcPts val="400"/>
              </a:spcBef>
              <a:spcAft>
                <a:spcPts val="0"/>
              </a:spcAft>
              <a:buSzPts val="2000"/>
              <a:buChar char="▪"/>
            </a:pPr>
            <a:r>
              <a:rPr lang="en-PH" sz="2000"/>
              <a:t>unreadable pages, </a:t>
            </a:r>
            <a:endParaRPr/>
          </a:p>
          <a:p>
            <a:pPr indent="-228600" lvl="2" marL="996696" rtl="0" algn="l">
              <a:spcBef>
                <a:spcPts val="400"/>
              </a:spcBef>
              <a:spcAft>
                <a:spcPts val="0"/>
              </a:spcAft>
              <a:buSzPts val="2000"/>
              <a:buChar char="▪"/>
            </a:pPr>
            <a:r>
              <a:rPr lang="en-PH" sz="2000"/>
              <a:t>too large output file, and </a:t>
            </a:r>
            <a:endParaRPr/>
          </a:p>
          <a:p>
            <a:pPr indent="-228600" lvl="2" marL="996696" rtl="0" algn="l">
              <a:spcBef>
                <a:spcPts val="400"/>
              </a:spcBef>
              <a:spcAft>
                <a:spcPts val="0"/>
              </a:spcAft>
              <a:buSzPts val="2000"/>
              <a:buChar char="▪"/>
            </a:pPr>
            <a:r>
              <a:rPr lang="en-PH" sz="2000"/>
              <a:t>damages sustained from the originals. </a:t>
            </a:r>
            <a:endParaRPr/>
          </a:p>
          <a:p>
            <a:pPr indent="-274319" lvl="1" marL="731520" rtl="0" algn="l">
              <a:spcBef>
                <a:spcPts val="400"/>
              </a:spcBef>
              <a:spcAft>
                <a:spcPts val="0"/>
              </a:spcAft>
              <a:buSzPts val="1800"/>
              <a:buChar char="▪"/>
            </a:pPr>
            <a:r>
              <a:rPr lang="en-PH" sz="2000"/>
              <a:t>Re-work was done until 2007 when it was stopped. </a:t>
            </a:r>
            <a:endParaRPr/>
          </a:p>
          <a:p>
            <a:pPr indent="-228600" lvl="2" marL="996696" rtl="0" algn="l">
              <a:spcBef>
                <a:spcPts val="400"/>
              </a:spcBef>
              <a:spcAft>
                <a:spcPts val="0"/>
              </a:spcAft>
              <a:buSzPts val="2000"/>
              <a:buChar char="▪"/>
            </a:pPr>
            <a:r>
              <a:rPr lang="en-PH" sz="2000"/>
              <a:t>The decision was made due to the fact that it would take </a:t>
            </a:r>
            <a:r>
              <a:rPr lang="en-PH" sz="2000">
                <a:solidFill>
                  <a:srgbClr val="FF0000"/>
                </a:solidFill>
              </a:rPr>
              <a:t>longer to perform quality control than to re-scan </a:t>
            </a:r>
            <a:r>
              <a:rPr lang="en-PH" sz="2000"/>
              <a:t>the materials in-house.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4" name="Shape 774"/>
        <p:cNvGrpSpPr/>
        <p:nvPr/>
      </p:nvGrpSpPr>
      <p:grpSpPr>
        <a:xfrm>
          <a:off x="0" y="0"/>
          <a:ext cx="0" cy="0"/>
          <a:chOff x="0" y="0"/>
          <a:chExt cx="0" cy="0"/>
        </a:xfrm>
      </p:grpSpPr>
      <p:sp>
        <p:nvSpPr>
          <p:cNvPr id="775" name="Google Shape;775;p42"/>
          <p:cNvSpPr txBox="1"/>
          <p:nvPr>
            <p:ph type="title"/>
          </p:nvPr>
        </p:nvSpPr>
        <p:spPr>
          <a:xfrm>
            <a:off x="228600" y="0"/>
            <a:ext cx="8915400" cy="1524000"/>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Department of Science and Technology (DOST)</a:t>
            </a:r>
            <a:endParaRPr/>
          </a:p>
        </p:txBody>
      </p:sp>
      <p:sp>
        <p:nvSpPr>
          <p:cNvPr id="776" name="Google Shape;776;p4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20000"/>
          </a:bodyPr>
          <a:lstStyle/>
          <a:p>
            <a:pPr indent="-320040" lvl="0" marL="438912" rtl="0" algn="l">
              <a:spcBef>
                <a:spcPts val="0"/>
              </a:spcBef>
              <a:spcAft>
                <a:spcPts val="0"/>
              </a:spcAft>
              <a:buSzPct val="80000"/>
              <a:buChar char="◼"/>
            </a:pPr>
            <a:r>
              <a:rPr lang="en-PH" sz="2800"/>
              <a:t>The same experience happened to DOST</a:t>
            </a:r>
            <a:endParaRPr/>
          </a:p>
          <a:p>
            <a:pPr indent="-320040" lvl="0" marL="438912" rtl="0" algn="l">
              <a:spcBef>
                <a:spcPts val="0"/>
              </a:spcBef>
              <a:spcAft>
                <a:spcPts val="0"/>
              </a:spcAft>
              <a:buSzPct val="80000"/>
              <a:buChar char="◼"/>
            </a:pPr>
            <a:r>
              <a:rPr lang="en-PH" sz="2800"/>
              <a:t>A digitizing company was commissioned to do the scanning </a:t>
            </a:r>
            <a:endParaRPr/>
          </a:p>
          <a:p>
            <a:pPr indent="-320040" lvl="0" marL="438912" rtl="0" algn="l">
              <a:spcBef>
                <a:spcPts val="0"/>
              </a:spcBef>
              <a:spcAft>
                <a:spcPts val="0"/>
              </a:spcAft>
              <a:buSzPct val="80000"/>
              <a:buChar char="◼"/>
            </a:pPr>
            <a:r>
              <a:rPr lang="en-PH" sz="2800"/>
              <a:t>saved the master copies in TIFF</a:t>
            </a:r>
            <a:r>
              <a:rPr b="1" lang="en-PH" sz="2800"/>
              <a:t> </a:t>
            </a:r>
            <a:r>
              <a:rPr lang="en-PH" sz="2800"/>
              <a:t>format (at 762 dpi).</a:t>
            </a:r>
            <a:endParaRPr/>
          </a:p>
          <a:p>
            <a:pPr indent="-320040" lvl="0" marL="438912" rtl="0" algn="l">
              <a:spcBef>
                <a:spcPts val="0"/>
              </a:spcBef>
              <a:spcAft>
                <a:spcPts val="0"/>
              </a:spcAft>
              <a:buSzPct val="80000"/>
              <a:buChar char="◼"/>
            </a:pPr>
            <a:r>
              <a:rPr lang="en-PH" sz="2800"/>
              <a:t>The librarian had to </a:t>
            </a:r>
            <a:r>
              <a:rPr lang="en-PH" sz="2800">
                <a:solidFill>
                  <a:srgbClr val="FF0000"/>
                </a:solidFill>
              </a:rPr>
              <a:t>check</a:t>
            </a:r>
            <a:r>
              <a:rPr lang="en-PH" sz="2800"/>
              <a:t> the scanned files and identify pages</a:t>
            </a:r>
            <a:endParaRPr/>
          </a:p>
          <a:p>
            <a:pPr indent="-274319" lvl="1" marL="731520" rtl="0" algn="l">
              <a:spcBef>
                <a:spcPts val="481"/>
              </a:spcBef>
              <a:spcAft>
                <a:spcPts val="0"/>
              </a:spcAft>
              <a:buSzPct val="90000"/>
              <a:buChar char="▪"/>
            </a:pPr>
            <a:r>
              <a:rPr lang="en-PH" sz="2600">
                <a:solidFill>
                  <a:srgbClr val="FF0000"/>
                </a:solidFill>
              </a:rPr>
              <a:t>not properly scanned</a:t>
            </a:r>
            <a:endParaRPr/>
          </a:p>
          <a:p>
            <a:pPr indent="-274319" lvl="1" marL="731520" rtl="0" algn="l">
              <a:spcBef>
                <a:spcPts val="481"/>
              </a:spcBef>
              <a:spcAft>
                <a:spcPts val="0"/>
              </a:spcAft>
              <a:buSzPct val="90000"/>
              <a:buChar char="▪"/>
            </a:pPr>
            <a:r>
              <a:rPr lang="en-PH" sz="2600">
                <a:solidFill>
                  <a:srgbClr val="FF0000"/>
                </a:solidFill>
              </a:rPr>
              <a:t>needs editing / re-scanning </a:t>
            </a:r>
            <a:endParaRPr/>
          </a:p>
          <a:p>
            <a:pPr indent="0" lvl="2" marL="768096" rtl="0" algn="l">
              <a:spcBef>
                <a:spcPts val="407"/>
              </a:spcBef>
              <a:spcAft>
                <a:spcPts val="0"/>
              </a:spcAft>
              <a:buSzPct val="100000"/>
              <a:buNone/>
            </a:pPr>
            <a:r>
              <a:rPr lang="en-PH" sz="2200">
                <a:solidFill>
                  <a:srgbClr val="FF0000"/>
                </a:solidFill>
              </a:rPr>
              <a:t>such as </a:t>
            </a:r>
            <a:endParaRPr/>
          </a:p>
          <a:p>
            <a:pPr indent="-228600" lvl="2" marL="996696" rtl="0" algn="l">
              <a:spcBef>
                <a:spcPts val="407"/>
              </a:spcBef>
              <a:spcAft>
                <a:spcPts val="0"/>
              </a:spcAft>
              <a:buSzPct val="100000"/>
              <a:buChar char="▪"/>
            </a:pPr>
            <a:r>
              <a:rPr lang="en-PH" sz="2200">
                <a:solidFill>
                  <a:srgbClr val="FF0000"/>
                </a:solidFill>
              </a:rPr>
              <a:t>deskewing, </a:t>
            </a:r>
            <a:endParaRPr/>
          </a:p>
          <a:p>
            <a:pPr indent="-228600" lvl="2" marL="996696" rtl="0" algn="l">
              <a:spcBef>
                <a:spcPts val="407"/>
              </a:spcBef>
              <a:spcAft>
                <a:spcPts val="0"/>
              </a:spcAft>
              <a:buSzPct val="100000"/>
              <a:buChar char="▪"/>
            </a:pPr>
            <a:r>
              <a:rPr lang="en-PH" sz="2200">
                <a:solidFill>
                  <a:srgbClr val="FF0000"/>
                </a:solidFill>
              </a:rPr>
              <a:t>editing of dark areas, </a:t>
            </a:r>
            <a:endParaRPr/>
          </a:p>
          <a:p>
            <a:pPr indent="-228600" lvl="2" marL="996696" rtl="0" algn="l">
              <a:spcBef>
                <a:spcPts val="407"/>
              </a:spcBef>
              <a:spcAft>
                <a:spcPts val="0"/>
              </a:spcAft>
              <a:buSzPct val="100000"/>
              <a:buChar char="▪"/>
            </a:pPr>
            <a:r>
              <a:rPr lang="en-PH" sz="2200">
                <a:solidFill>
                  <a:srgbClr val="FF0000"/>
                </a:solidFill>
              </a:rPr>
              <a:t>re-scanning missing pages, etc.</a:t>
            </a:r>
            <a:r>
              <a:rPr lang="en-PH" sz="2200"/>
              <a:t>. </a:t>
            </a:r>
            <a:endParaRPr/>
          </a:p>
          <a:p>
            <a:pPr indent="-188468" lvl="0" marL="438912" rtl="0" algn="l">
              <a:spcBef>
                <a:spcPts val="0"/>
              </a:spcBef>
              <a:spcAft>
                <a:spcPts val="0"/>
              </a:spcAft>
              <a:buSzPct val="80000"/>
              <a:buNone/>
            </a:pPr>
            <a:r>
              <a:t/>
            </a:r>
            <a:endParaRPr sz="2800"/>
          </a:p>
          <a:p>
            <a:pPr indent="-188468" lvl="0" marL="438912" rtl="0" algn="l">
              <a:spcBef>
                <a:spcPts val="0"/>
              </a:spcBef>
              <a:spcAft>
                <a:spcPts val="0"/>
              </a:spcAft>
              <a:buSzPct val="80000"/>
              <a:buNone/>
            </a:pPr>
            <a:r>
              <a:t/>
            </a:r>
            <a:endParaRPr sz="2800"/>
          </a:p>
          <a:p>
            <a:pPr indent="-188468" lvl="0" marL="438912" rtl="0" algn="l">
              <a:spcBef>
                <a:spcPts val="0"/>
              </a:spcBef>
              <a:spcAft>
                <a:spcPts val="0"/>
              </a:spcAft>
              <a:buSzPct val="80000"/>
              <a:buNone/>
            </a:pPr>
            <a:r>
              <a:t/>
            </a:r>
            <a:endParaRPr sz="2800"/>
          </a:p>
          <a:p>
            <a:pPr indent="-111125" lvl="2" marL="996696" rtl="0" algn="l">
              <a:spcBef>
                <a:spcPts val="370"/>
              </a:spcBef>
              <a:spcAft>
                <a:spcPts val="0"/>
              </a:spcAft>
              <a:buSzPct val="100000"/>
              <a:buNone/>
            </a:pPr>
            <a:r>
              <a:t/>
            </a:r>
            <a:endParaRPr sz="200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0" name="Shape 780"/>
        <p:cNvGrpSpPr/>
        <p:nvPr/>
      </p:nvGrpSpPr>
      <p:grpSpPr>
        <a:xfrm>
          <a:off x="0" y="0"/>
          <a:ext cx="0" cy="0"/>
          <a:chOff x="0" y="0"/>
          <a:chExt cx="0" cy="0"/>
        </a:xfrm>
      </p:grpSpPr>
      <p:sp>
        <p:nvSpPr>
          <p:cNvPr id="781" name="Google Shape;781;p43"/>
          <p:cNvSpPr txBox="1"/>
          <p:nvPr>
            <p:ph type="title"/>
          </p:nvPr>
        </p:nvSpPr>
        <p:spPr>
          <a:xfrm>
            <a:off x="749808" y="118872"/>
            <a:ext cx="8013192" cy="1636776"/>
          </a:xfrm>
          <a:prstGeom prst="rect">
            <a:avLst/>
          </a:prstGeom>
          <a:noFill/>
          <a:ln>
            <a:noFill/>
          </a:ln>
        </p:spPr>
        <p:txBody>
          <a:bodyPr anchorCtr="0" anchor="b" bIns="0" lIns="91425" spcFirstLastPara="1" rIns="91425" wrap="square" tIns="0">
            <a:noAutofit/>
          </a:bodyPr>
          <a:lstStyle/>
          <a:p>
            <a:pPr indent="0" lvl="0" marL="0" rtl="0" algn="l">
              <a:spcBef>
                <a:spcPts val="0"/>
              </a:spcBef>
              <a:spcAft>
                <a:spcPts val="0"/>
              </a:spcAft>
              <a:buClr>
                <a:schemeClr val="accent1"/>
              </a:buClr>
              <a:buSzPts val="4000"/>
              <a:buFont typeface="Trebuchet MS"/>
              <a:buNone/>
            </a:pPr>
            <a:r>
              <a:rPr lang="en-PH" sz="4000"/>
              <a:t>Institutional Repository</a:t>
            </a:r>
            <a:br>
              <a:rPr lang="en-PH" sz="4000"/>
            </a:br>
            <a:r>
              <a:rPr lang="en-PH" sz="4000"/>
              <a:t>Digital Library/ Archives</a:t>
            </a:r>
            <a:br>
              <a:rPr lang="en-PH" sz="4000"/>
            </a:br>
            <a:r>
              <a:rPr lang="en-PH" sz="4000"/>
              <a:t>Digital Humanities/ Scholarship</a:t>
            </a:r>
            <a:endParaRPr sz="4000"/>
          </a:p>
        </p:txBody>
      </p:sp>
      <p:sp>
        <p:nvSpPr>
          <p:cNvPr id="782" name="Google Shape;782;p43"/>
          <p:cNvSpPr txBox="1"/>
          <p:nvPr>
            <p:ph idx="1" type="body"/>
          </p:nvPr>
        </p:nvSpPr>
        <p:spPr>
          <a:xfrm>
            <a:off x="740664" y="1828800"/>
            <a:ext cx="8022336" cy="685800"/>
          </a:xfrm>
          <a:prstGeom prst="rect">
            <a:avLst/>
          </a:prstGeom>
          <a:noFill/>
          <a:ln>
            <a:noFill/>
          </a:ln>
        </p:spPr>
        <p:txBody>
          <a:bodyPr anchorCtr="0" anchor="t" bIns="0" lIns="146300" spcFirstLastPara="1" rIns="45700" wrap="square" tIns="0">
            <a:normAutofit/>
          </a:bodyPr>
          <a:lstStyle/>
          <a:p>
            <a:pPr indent="0" lvl="0" marL="0" rtl="0" algn="l">
              <a:spcBef>
                <a:spcPts val="0"/>
              </a:spcBef>
              <a:spcAft>
                <a:spcPts val="0"/>
              </a:spcAft>
              <a:buSzPts val="1600"/>
              <a:buNone/>
            </a:pPr>
            <a:r>
              <a:rPr lang="en-PH"/>
              <a:t>UNIVERSITY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pic>
        <p:nvPicPr>
          <p:cNvPr id="300" name="Google Shape;300;p55"/>
          <p:cNvPicPr preferRelativeResize="0"/>
          <p:nvPr/>
        </p:nvPicPr>
        <p:blipFill rotWithShape="1">
          <a:blip r:embed="rId3">
            <a:alphaModFix/>
          </a:blip>
          <a:srcRect b="0" l="0" r="0" t="0"/>
          <a:stretch/>
        </p:blipFill>
        <p:spPr>
          <a:xfrm>
            <a:off x="0" y="381000"/>
            <a:ext cx="9144000" cy="6096000"/>
          </a:xfrm>
          <a:prstGeom prst="rect">
            <a:avLst/>
          </a:prstGeom>
          <a:noFill/>
          <a:ln>
            <a:noFill/>
          </a:ln>
        </p:spPr>
      </p:pic>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 name="Shape 786"/>
        <p:cNvGrpSpPr/>
        <p:nvPr/>
      </p:nvGrpSpPr>
      <p:grpSpPr>
        <a:xfrm>
          <a:off x="0" y="0"/>
          <a:ext cx="0" cy="0"/>
          <a:chOff x="0" y="0"/>
          <a:chExt cx="0" cy="0"/>
        </a:xfrm>
      </p:grpSpPr>
      <p:sp>
        <p:nvSpPr>
          <p:cNvPr id="787" name="Google Shape;787;p4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3600"/>
              <a:buFont typeface="Trebuchet MS"/>
              <a:buNone/>
            </a:pPr>
            <a:r>
              <a:rPr lang="en-PH" sz="3600"/>
              <a:t>Open Access IR and Software Used in the Philippines (2022) </a:t>
            </a:r>
            <a:endParaRPr sz="3600"/>
          </a:p>
        </p:txBody>
      </p:sp>
      <p:graphicFrame>
        <p:nvGraphicFramePr>
          <p:cNvPr id="788" name="Google Shape;788;p47"/>
          <p:cNvGraphicFramePr/>
          <p:nvPr/>
        </p:nvGraphicFramePr>
        <p:xfrm>
          <a:off x="155732" y="1752600"/>
          <a:ext cx="3000000" cy="3000000"/>
        </p:xfrm>
        <a:graphic>
          <a:graphicData uri="http://schemas.openxmlformats.org/drawingml/2006/table">
            <a:tbl>
              <a:tblPr bandRow="1" firstRow="1">
                <a:noFill/>
                <a:tableStyleId>{3F21437F-373D-4F42-BC37-1AC27D905172}</a:tableStyleId>
              </a:tblPr>
              <a:tblGrid>
                <a:gridCol w="6823350"/>
                <a:gridCol w="2057475"/>
              </a:tblGrid>
              <a:tr h="457200">
                <a:tc>
                  <a:txBody>
                    <a:bodyPr/>
                    <a:lstStyle/>
                    <a:p>
                      <a:pPr indent="0" lvl="0" marL="0" marR="0" rtl="0" algn="l">
                        <a:spcBef>
                          <a:spcPts val="0"/>
                        </a:spcBef>
                        <a:spcAft>
                          <a:spcPts val="0"/>
                        </a:spcAft>
                        <a:buNone/>
                      </a:pPr>
                      <a:r>
                        <a:rPr lang="en-PH" sz="2400" u="none" cap="none" strike="noStrike"/>
                        <a:t>Institution</a:t>
                      </a:r>
                      <a:endParaRPr sz="2400"/>
                    </a:p>
                  </a:txBody>
                  <a:tcPr marT="45725" marB="45725" marR="91450" marL="91450"/>
                </a:tc>
                <a:tc>
                  <a:txBody>
                    <a:bodyPr/>
                    <a:lstStyle/>
                    <a:p>
                      <a:pPr indent="0" lvl="0" marL="0" marR="0" rtl="0" algn="l">
                        <a:spcBef>
                          <a:spcPts val="0"/>
                        </a:spcBef>
                        <a:spcAft>
                          <a:spcPts val="0"/>
                        </a:spcAft>
                        <a:buNone/>
                      </a:pPr>
                      <a:r>
                        <a:rPr lang="en-PH" sz="2400"/>
                        <a:t>Software</a:t>
                      </a:r>
                      <a:endParaRPr sz="2400"/>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3">
                            <a:extLst>
                              <a:ext uri="{A12FA001-AC4F-418D-AE19-62706E023703}">
                                <ahyp:hlinkClr val="tx"/>
                              </a:ext>
                            </a:extLst>
                          </a:hlinkClick>
                        </a:rPr>
                        <a:t>AHS Memory Project</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DSpace</a:t>
                      </a:r>
                      <a:endParaRPr sz="2100"/>
                    </a:p>
                  </a:txBody>
                  <a:tcPr marT="45725" marB="45725" marR="91450" marL="91450"/>
                </a:tc>
              </a:tr>
              <a:tr h="411500">
                <a:tc>
                  <a:txBody>
                    <a:bodyPr/>
                    <a:lstStyle/>
                    <a:p>
                      <a:pPr indent="0" lvl="0" marL="0" marR="0" rtl="0" algn="l">
                        <a:spcBef>
                          <a:spcPts val="0"/>
                        </a:spcBef>
                        <a:spcAft>
                          <a:spcPts val="0"/>
                        </a:spcAft>
                        <a:buNone/>
                      </a:pPr>
                      <a:r>
                        <a:rPr lang="en-PH" sz="2100" u="sng">
                          <a:hlinkClick r:id="rId4"/>
                        </a:rPr>
                        <a:t>AIIAS Online Repository</a:t>
                      </a:r>
                      <a:endParaRPr sz="2100" u="sng"/>
                    </a:p>
                  </a:txBody>
                  <a:tcPr marT="45725" marB="45725" marR="91450" marL="91450"/>
                </a:tc>
                <a:tc>
                  <a:txBody>
                    <a:bodyPr/>
                    <a:lstStyle/>
                    <a:p>
                      <a:pPr indent="0" lvl="0" marL="0" rtl="0" algn="l">
                        <a:spcBef>
                          <a:spcPts val="0"/>
                        </a:spcBef>
                        <a:spcAft>
                          <a:spcPts val="0"/>
                        </a:spcAft>
                        <a:buClr>
                          <a:schemeClr val="dk1"/>
                        </a:buClr>
                        <a:buFont typeface="Arial"/>
                        <a:buNone/>
                      </a:pPr>
                      <a:r>
                        <a:rPr lang="en-PH" sz="2100">
                          <a:solidFill>
                            <a:srgbClr val="2C3841"/>
                          </a:solidFill>
                          <a:latin typeface="Arial"/>
                          <a:ea typeface="Arial"/>
                          <a:cs typeface="Arial"/>
                          <a:sym typeface="Arial"/>
                        </a:rPr>
                        <a:t>DSpace</a:t>
                      </a:r>
                      <a:endParaRPr b="0" i="0" sz="2100">
                        <a:solidFill>
                          <a:srgbClr val="2C3841"/>
                        </a:solidFill>
                        <a:latin typeface="Arial"/>
                        <a:ea typeface="Arial"/>
                        <a:cs typeface="Arial"/>
                        <a:sym typeface="Arial"/>
                      </a:endParaRPr>
                    </a:p>
                  </a:txBody>
                  <a:tcPr marT="45725" marB="45725" marR="91450" marL="91450"/>
                </a:tc>
              </a:tr>
              <a:tr h="327575">
                <a:tc>
                  <a:txBody>
                    <a:bodyPr/>
                    <a:lstStyle/>
                    <a:p>
                      <a:pPr indent="0" lvl="0" marL="0" marR="0" rtl="0" algn="l">
                        <a:spcBef>
                          <a:spcPts val="0"/>
                        </a:spcBef>
                        <a:spcAft>
                          <a:spcPts val="0"/>
                        </a:spcAft>
                        <a:buNone/>
                      </a:pPr>
                      <a:r>
                        <a:rPr lang="en-PH" sz="2100" u="sng">
                          <a:hlinkClick r:id="rId5"/>
                        </a:rPr>
                        <a:t>Asian Development Bank Open Access Repository</a:t>
                      </a:r>
                      <a:endParaRPr sz="2100" u="sng"/>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DSpace</a:t>
                      </a:r>
                      <a:endParaRPr sz="2100"/>
                    </a:p>
                  </a:txBody>
                  <a:tcPr marT="45725" marB="45725" marR="91450" marL="91450"/>
                </a:tc>
              </a:tr>
              <a:tr h="731525">
                <a:tc>
                  <a:txBody>
                    <a:bodyPr/>
                    <a:lstStyle/>
                    <a:p>
                      <a:pPr indent="0" lvl="0" marL="0" marR="0" rtl="0" algn="l">
                        <a:spcBef>
                          <a:spcPts val="0"/>
                        </a:spcBef>
                        <a:spcAft>
                          <a:spcPts val="0"/>
                        </a:spcAft>
                        <a:buNone/>
                      </a:pPr>
                      <a:r>
                        <a:rPr lang="en-PH" sz="2100" u="sng">
                          <a:hlinkClick r:id="rId6"/>
                        </a:rPr>
                        <a:t>BAHANDIAN: Institutional Repository of Central Philippine University</a:t>
                      </a:r>
                      <a:endParaRPr sz="2100" u="sng"/>
                    </a:p>
                  </a:txBody>
                  <a:tcPr marT="45725" marB="45725" marR="91450" marL="91450"/>
                </a:tc>
                <a:tc>
                  <a:txBody>
                    <a:bodyPr/>
                    <a:lstStyle/>
                    <a:p>
                      <a:pPr indent="0" lvl="0" marL="0" rtl="0" algn="l">
                        <a:spcBef>
                          <a:spcPts val="0"/>
                        </a:spcBef>
                        <a:spcAft>
                          <a:spcPts val="0"/>
                        </a:spcAft>
                        <a:buClr>
                          <a:schemeClr val="dk1"/>
                        </a:buClr>
                        <a:buFont typeface="Arial"/>
                        <a:buNone/>
                      </a:pPr>
                      <a:r>
                        <a:rPr lang="en-PH" sz="2100">
                          <a:solidFill>
                            <a:srgbClr val="2C3841"/>
                          </a:solidFill>
                          <a:latin typeface="Arial"/>
                          <a:ea typeface="Arial"/>
                          <a:cs typeface="Arial"/>
                          <a:sym typeface="Arial"/>
                        </a:rPr>
                        <a:t>DSpace</a:t>
                      </a:r>
                      <a:endParaRPr b="0" i="0" sz="2100">
                        <a:solidFill>
                          <a:srgbClr val="2C3841"/>
                        </a:solidFill>
                        <a:latin typeface="Arial"/>
                        <a:ea typeface="Arial"/>
                        <a:cs typeface="Arial"/>
                        <a:sym typeface="Arial"/>
                      </a:endParaRPr>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7">
                            <a:extLst>
                              <a:ext uri="{A12FA001-AC4F-418D-AE19-62706E023703}">
                                <ahyp:hlinkClr val="tx"/>
                              </a:ext>
                            </a:extLst>
                          </a:hlinkClick>
                        </a:rPr>
                        <a:t>Benguet State University Digital Library</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Greenstone</a:t>
                      </a:r>
                      <a:endParaRPr sz="1100"/>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8">
                            <a:extLst>
                              <a:ext uri="{A12FA001-AC4F-418D-AE19-62706E023703}">
                                <ahyp:hlinkClr val="tx"/>
                              </a:ext>
                            </a:extLst>
                          </a:hlinkClick>
                        </a:rPr>
                        <a:t>DSpace at IRRI</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DSpace</a:t>
                      </a:r>
                      <a:endParaRPr sz="2100"/>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9">
                            <a:extLst>
                              <a:ext uri="{A12FA001-AC4F-418D-AE19-62706E023703}">
                                <ahyp:hlinkClr val="tx"/>
                              </a:ext>
                            </a:extLst>
                          </a:hlinkClick>
                        </a:rPr>
                        <a:t>SEAFDEC/AQD Institutional Repository</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DSpace</a:t>
                      </a:r>
                      <a:endParaRPr sz="2100"/>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10">
                            <a:extLst>
                              <a:ext uri="{A12FA001-AC4F-418D-AE19-62706E023703}">
                                <ahyp:hlinkClr val="tx"/>
                              </a:ext>
                            </a:extLst>
                          </a:hlinkClick>
                        </a:rPr>
                        <a:t>UP Baguio Open Digital Repository</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DSpace</a:t>
                      </a:r>
                      <a:endParaRPr sz="2100"/>
                    </a:p>
                  </a:txBody>
                  <a:tcPr marT="45725" marB="45725" marR="91450" marL="91450"/>
                </a:tc>
              </a:tr>
              <a:tr h="411500">
                <a:tc>
                  <a:txBody>
                    <a:bodyPr/>
                    <a:lstStyle/>
                    <a:p>
                      <a:pPr indent="0" lvl="0" marL="0" marR="0" rtl="0" algn="l">
                        <a:spcBef>
                          <a:spcPts val="0"/>
                        </a:spcBef>
                        <a:spcAft>
                          <a:spcPts val="0"/>
                        </a:spcAft>
                        <a:buNone/>
                      </a:pPr>
                      <a:r>
                        <a:rPr b="0" i="0" lang="en-PH" sz="2100" u="sng" strike="noStrike">
                          <a:solidFill>
                            <a:schemeClr val="dk1"/>
                          </a:solidFill>
                          <a:latin typeface="Trebuchet MS"/>
                          <a:ea typeface="Trebuchet MS"/>
                          <a:cs typeface="Trebuchet MS"/>
                          <a:sym typeface="Trebuchet MS"/>
                          <a:hlinkClick r:id="rId11">
                            <a:extLst>
                              <a:ext uri="{A12FA001-AC4F-418D-AE19-62706E023703}">
                                <ahyp:hlinkClr val="tx"/>
                              </a:ext>
                            </a:extLst>
                          </a:hlinkClick>
                        </a:rPr>
                        <a:t>WMSU</a:t>
                      </a:r>
                      <a:endParaRPr sz="2100"/>
                    </a:p>
                  </a:txBody>
                  <a:tcPr marT="45725" marB="45725" marR="91450" marL="91450"/>
                </a:tc>
                <a:tc>
                  <a:txBody>
                    <a:bodyPr/>
                    <a:lstStyle/>
                    <a:p>
                      <a:pPr indent="0" lvl="0" marL="0" marR="0" rtl="0" algn="l">
                        <a:spcBef>
                          <a:spcPts val="0"/>
                        </a:spcBef>
                        <a:spcAft>
                          <a:spcPts val="0"/>
                        </a:spcAft>
                        <a:buNone/>
                      </a:pPr>
                      <a:r>
                        <a:rPr b="0" i="0" lang="en-PH" sz="2100">
                          <a:solidFill>
                            <a:srgbClr val="2C3841"/>
                          </a:solidFill>
                          <a:latin typeface="Arial"/>
                          <a:ea typeface="Arial"/>
                          <a:cs typeface="Arial"/>
                          <a:sym typeface="Arial"/>
                        </a:rPr>
                        <a:t>Other</a:t>
                      </a:r>
                      <a:endParaRPr sz="2100"/>
                    </a:p>
                  </a:txBody>
                  <a:tcPr marT="45725" marB="45725" marR="91450" marL="91450"/>
                </a:tc>
              </a:tr>
            </a:tbl>
          </a:graphicData>
        </a:graphic>
      </p:graphicFrame>
      <p:sp>
        <p:nvSpPr>
          <p:cNvPr id="789" name="Google Shape;789;p47"/>
          <p:cNvSpPr/>
          <p:nvPr/>
        </p:nvSpPr>
        <p:spPr>
          <a:xfrm>
            <a:off x="155732" y="6425184"/>
            <a:ext cx="85310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Trebuchet MS"/>
              <a:buNone/>
            </a:pPr>
            <a:r>
              <a:rPr i="1" lang="en-PH" sz="1800">
                <a:solidFill>
                  <a:schemeClr val="dk1"/>
                </a:solidFill>
                <a:latin typeface="Trebuchet MS"/>
                <a:ea typeface="Trebuchet MS"/>
                <a:cs typeface="Trebuchet MS"/>
                <a:sym typeface="Trebuchet MS"/>
              </a:rPr>
              <a:t>Source: (Jisc. </a:t>
            </a:r>
            <a:r>
              <a:rPr i="1" lang="en-PH" sz="1800" u="sng">
                <a:solidFill>
                  <a:schemeClr val="dk1"/>
                </a:solidFill>
                <a:latin typeface="Trebuchet MS"/>
                <a:ea typeface="Trebuchet MS"/>
                <a:cs typeface="Trebuchet MS"/>
                <a:sym typeface="Trebuchet MS"/>
                <a:hlinkClick r:id="rId12">
                  <a:extLst>
                    <a:ext uri="{A12FA001-AC4F-418D-AE19-62706E023703}">
                      <ahyp:hlinkClr val="tx"/>
                    </a:ext>
                  </a:extLst>
                </a:hlinkClick>
              </a:rPr>
              <a:t>v2.sherpa.ac.uk/opendoar </a:t>
            </a:r>
            <a:r>
              <a:rPr i="1" lang="en-PH" sz="1800">
                <a:solidFill>
                  <a:schemeClr val="dk1"/>
                </a:solidFill>
                <a:latin typeface="Trebuchet MS"/>
                <a:ea typeface="Trebuchet MS"/>
                <a:cs typeface="Trebuchet MS"/>
                <a:sym typeface="Trebuchet MS"/>
              </a:rPr>
              <a:t>OpenDOAR, n.d.) – as of October 2022</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3" name="Shape 793"/>
        <p:cNvGrpSpPr/>
        <p:nvPr/>
      </p:nvGrpSpPr>
      <p:grpSpPr>
        <a:xfrm>
          <a:off x="0" y="0"/>
          <a:ext cx="0" cy="0"/>
          <a:chOff x="0" y="0"/>
          <a:chExt cx="0" cy="0"/>
        </a:xfrm>
      </p:grpSpPr>
      <p:sp>
        <p:nvSpPr>
          <p:cNvPr id="794" name="Google Shape;794;p9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b="0" lang="en-PH"/>
              <a:t>AHS Memory Project</a:t>
            </a:r>
            <a:endParaRPr/>
          </a:p>
        </p:txBody>
      </p:sp>
      <p:sp>
        <p:nvSpPr>
          <p:cNvPr id="795" name="Google Shape;795;p9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sp>
        <p:nvSpPr>
          <p:cNvPr id="796" name="Google Shape;796;p93"/>
          <p:cNvSpPr/>
          <p:nvPr/>
        </p:nvSpPr>
        <p:spPr>
          <a:xfrm>
            <a:off x="2209800" y="6484835"/>
            <a:ext cx="384271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http://emc.hs.admu.edu.ph:8080/</a:t>
            </a:r>
            <a:endParaRPr/>
          </a:p>
        </p:txBody>
      </p:sp>
      <p:pic>
        <p:nvPicPr>
          <p:cNvPr id="797" name="Google Shape;797;p93"/>
          <p:cNvPicPr preferRelativeResize="0"/>
          <p:nvPr/>
        </p:nvPicPr>
        <p:blipFill rotWithShape="1">
          <a:blip r:embed="rId3">
            <a:alphaModFix/>
          </a:blip>
          <a:srcRect b="0" l="0" r="0" t="0"/>
          <a:stretch/>
        </p:blipFill>
        <p:spPr>
          <a:xfrm>
            <a:off x="914400" y="1667170"/>
            <a:ext cx="7467600" cy="4843823"/>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1" name="Shape 801"/>
        <p:cNvGrpSpPr/>
        <p:nvPr/>
      </p:nvGrpSpPr>
      <p:grpSpPr>
        <a:xfrm>
          <a:off x="0" y="0"/>
          <a:ext cx="0" cy="0"/>
          <a:chOff x="0" y="0"/>
          <a:chExt cx="0" cy="0"/>
        </a:xfrm>
      </p:grpSpPr>
      <p:sp>
        <p:nvSpPr>
          <p:cNvPr id="802" name="Google Shape;802;p121"/>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b="0" lang="en-PH"/>
              <a:t>ADB Open Access Repository</a:t>
            </a:r>
            <a:endParaRPr/>
          </a:p>
        </p:txBody>
      </p:sp>
      <p:sp>
        <p:nvSpPr>
          <p:cNvPr id="803" name="Google Shape;803;p121"/>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804" name="Google Shape;804;p121"/>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805" name="Google Shape;805;p121"/>
          <p:cNvPicPr preferRelativeResize="0"/>
          <p:nvPr/>
        </p:nvPicPr>
        <p:blipFill rotWithShape="1">
          <a:blip r:embed="rId3">
            <a:alphaModFix/>
          </a:blip>
          <a:srcRect b="0" l="0" r="0" t="0"/>
          <a:stretch/>
        </p:blipFill>
        <p:spPr>
          <a:xfrm>
            <a:off x="76200" y="1447799"/>
            <a:ext cx="8839200" cy="5484191"/>
          </a:xfrm>
          <a:prstGeom prst="rect">
            <a:avLst/>
          </a:prstGeom>
          <a:noFill/>
          <a:ln>
            <a:noFill/>
          </a:ln>
        </p:spPr>
      </p:pic>
      <p:sp>
        <p:nvSpPr>
          <p:cNvPr id="806" name="Google Shape;806;p121"/>
          <p:cNvSpPr/>
          <p:nvPr/>
        </p:nvSpPr>
        <p:spPr>
          <a:xfrm>
            <a:off x="2967233" y="6488668"/>
            <a:ext cx="320953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https://openaccess.adb.org/</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g1780498dc85_0_1338"/>
          <p:cNvSpPr txBox="1"/>
          <p:nvPr>
            <p:ph type="title"/>
          </p:nvPr>
        </p:nvSpPr>
        <p:spPr>
          <a:xfrm>
            <a:off x="457200" y="-2"/>
            <a:ext cx="8229600" cy="1252800"/>
          </a:xfrm>
          <a:prstGeom prst="rect">
            <a:avLst/>
          </a:prstGeom>
        </p:spPr>
        <p:txBody>
          <a:bodyPr anchorCtr="0" anchor="ctr" bIns="45700" lIns="91425" spcFirstLastPara="1" rIns="45700" wrap="square" tIns="45700">
            <a:noAutofit/>
          </a:bodyPr>
          <a:lstStyle/>
          <a:p>
            <a:pPr indent="0" lvl="0" marL="0" rtl="0" algn="l">
              <a:spcBef>
                <a:spcPts val="0"/>
              </a:spcBef>
              <a:spcAft>
                <a:spcPts val="0"/>
              </a:spcAft>
              <a:buSzPts val="990"/>
              <a:buNone/>
            </a:pPr>
            <a:r>
              <a:rPr lang="en-PH" sz="2550"/>
              <a:t>Adventist International Institute of Advanced Studies </a:t>
            </a:r>
            <a:r>
              <a:rPr lang="en-PH" sz="2550"/>
              <a:t>dspace.aiias.edu</a:t>
            </a:r>
            <a:endParaRPr sz="2550"/>
          </a:p>
        </p:txBody>
      </p:sp>
      <p:sp>
        <p:nvSpPr>
          <p:cNvPr id="813" name="Google Shape;813;g1780498dc85_0_1338"/>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814" name="Google Shape;814;g1780498dc85_0_1338"/>
          <p:cNvPicPr preferRelativeResize="0"/>
          <p:nvPr/>
        </p:nvPicPr>
        <p:blipFill>
          <a:blip r:embed="rId3">
            <a:alphaModFix/>
          </a:blip>
          <a:stretch>
            <a:fillRect/>
          </a:stretch>
        </p:blipFill>
        <p:spPr>
          <a:xfrm>
            <a:off x="0" y="1143000"/>
            <a:ext cx="9144003" cy="5715002"/>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sp>
        <p:nvSpPr>
          <p:cNvPr id="819" name="Google Shape;819;p18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repository.cpu.edu.ph</a:t>
            </a:r>
            <a:endParaRPr/>
          </a:p>
        </p:txBody>
      </p:sp>
      <p:sp>
        <p:nvSpPr>
          <p:cNvPr id="820" name="Google Shape;820;p18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821" name="Google Shape;821;p187"/>
          <p:cNvPicPr preferRelativeResize="0"/>
          <p:nvPr/>
        </p:nvPicPr>
        <p:blipFill rotWithShape="1">
          <a:blip r:embed="rId3">
            <a:alphaModFix/>
          </a:blip>
          <a:srcRect b="0" l="0" r="0" t="0"/>
          <a:stretch/>
        </p:blipFill>
        <p:spPr>
          <a:xfrm>
            <a:off x="21771" y="1161516"/>
            <a:ext cx="9144000" cy="5696484"/>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 name="Shape 825"/>
        <p:cNvGrpSpPr/>
        <p:nvPr/>
      </p:nvGrpSpPr>
      <p:grpSpPr>
        <a:xfrm>
          <a:off x="0" y="0"/>
          <a:ext cx="0" cy="0"/>
          <a:chOff x="0" y="0"/>
          <a:chExt cx="0" cy="0"/>
        </a:xfrm>
      </p:grpSpPr>
      <p:sp>
        <p:nvSpPr>
          <p:cNvPr id="826" name="Google Shape;826;p10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827" name="Google Shape;827;p10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828" name="Google Shape;828;p100"/>
          <p:cNvPicPr preferRelativeResize="0"/>
          <p:nvPr/>
        </p:nvPicPr>
        <p:blipFill rotWithShape="1">
          <a:blip r:embed="rId3">
            <a:alphaModFix/>
          </a:blip>
          <a:srcRect b="0" l="0" r="0" t="0"/>
          <a:stretch/>
        </p:blipFill>
        <p:spPr>
          <a:xfrm>
            <a:off x="0" y="90828"/>
            <a:ext cx="9144000" cy="6676343"/>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120"/>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834" name="Google Shape;834;p120"/>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835" name="Google Shape;835;p120"/>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836" name="Google Shape;836;p120"/>
          <p:cNvPicPr preferRelativeResize="0"/>
          <p:nvPr/>
        </p:nvPicPr>
        <p:blipFill rotWithShape="1">
          <a:blip r:embed="rId3">
            <a:alphaModFix/>
          </a:blip>
          <a:srcRect b="0" l="0" r="0" t="0"/>
          <a:stretch/>
        </p:blipFill>
        <p:spPr>
          <a:xfrm>
            <a:off x="76200" y="205495"/>
            <a:ext cx="9144000" cy="6662569"/>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0" name="Shape 840"/>
        <p:cNvGrpSpPr/>
        <p:nvPr/>
      </p:nvGrpSpPr>
      <p:grpSpPr>
        <a:xfrm>
          <a:off x="0" y="0"/>
          <a:ext cx="0" cy="0"/>
          <a:chOff x="0" y="0"/>
          <a:chExt cx="0" cy="0"/>
        </a:xfrm>
      </p:grpSpPr>
      <p:sp>
        <p:nvSpPr>
          <p:cNvPr id="841" name="Google Shape;841;p80"/>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842" name="Google Shape;842;p80"/>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843" name="Google Shape;843;p80"/>
          <p:cNvPicPr preferRelativeResize="0"/>
          <p:nvPr/>
        </p:nvPicPr>
        <p:blipFill rotWithShape="1">
          <a:blip r:embed="rId3">
            <a:alphaModFix/>
          </a:blip>
          <a:srcRect b="0" l="0" r="0" t="0"/>
          <a:stretch/>
        </p:blipFill>
        <p:spPr>
          <a:xfrm>
            <a:off x="368066" y="0"/>
            <a:ext cx="8407868" cy="6858000"/>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7" name="Shape 847"/>
        <p:cNvGrpSpPr/>
        <p:nvPr/>
      </p:nvGrpSpPr>
      <p:grpSpPr>
        <a:xfrm>
          <a:off x="0" y="0"/>
          <a:ext cx="0" cy="0"/>
          <a:chOff x="0" y="0"/>
          <a:chExt cx="0" cy="0"/>
        </a:xfrm>
      </p:grpSpPr>
      <p:sp>
        <p:nvSpPr>
          <p:cNvPr id="848" name="Google Shape;848;g1785ffd5670_0_93"/>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400"/>
              <a:buFont typeface="Trebuchet MS"/>
              <a:buNone/>
            </a:pPr>
            <a:r>
              <a:rPr lang="en-PH" sz="2400"/>
              <a:t>IR / digital library and software used in selected libraries, archive and museum in the Philippines</a:t>
            </a:r>
            <a:br>
              <a:rPr lang="en-PH" sz="2400"/>
            </a:br>
            <a:endParaRPr sz="2400"/>
          </a:p>
        </p:txBody>
      </p:sp>
      <p:graphicFrame>
        <p:nvGraphicFramePr>
          <p:cNvPr id="849" name="Google Shape;849;g1785ffd5670_0_93"/>
          <p:cNvGraphicFramePr/>
          <p:nvPr/>
        </p:nvGraphicFramePr>
        <p:xfrm>
          <a:off x="0" y="1011635"/>
          <a:ext cx="3000000" cy="3000000"/>
        </p:xfrm>
        <a:graphic>
          <a:graphicData uri="http://schemas.openxmlformats.org/drawingml/2006/table">
            <a:tbl>
              <a:tblPr>
                <a:noFill/>
                <a:tableStyleId>{3F21437F-373D-4F42-BC37-1AC27D905172}</a:tableStyleId>
              </a:tblPr>
              <a:tblGrid>
                <a:gridCol w="1371600"/>
                <a:gridCol w="1218450"/>
                <a:gridCol w="2667750"/>
                <a:gridCol w="2516725"/>
                <a:gridCol w="684750"/>
                <a:gridCol w="684750"/>
              </a:tblGrid>
              <a:tr h="522900">
                <a:tc>
                  <a:txBody>
                    <a:bodyPr/>
                    <a:lstStyle/>
                    <a:p>
                      <a:pPr indent="0" lvl="0" marL="0" marR="0" rtl="0" algn="ctr">
                        <a:lnSpc>
                          <a:spcPct val="115000"/>
                        </a:lnSpc>
                        <a:spcBef>
                          <a:spcPts val="0"/>
                        </a:spcBef>
                        <a:spcAft>
                          <a:spcPts val="0"/>
                        </a:spcAft>
                        <a:buNone/>
                      </a:pPr>
                      <a:r>
                        <a:rPr lang="en-PH" sz="1200"/>
                        <a:t>University/ Institution</a:t>
                      </a:r>
                      <a:endParaRPr sz="1200">
                        <a:latin typeface="Calibri"/>
                        <a:ea typeface="Calibri"/>
                        <a:cs typeface="Calibri"/>
                        <a:sym typeface="Calibri"/>
                      </a:endParaRPr>
                    </a:p>
                  </a:txBody>
                  <a:tcPr marT="50200" marB="50200" marR="21575" marL="21575" anchor="ctr"/>
                </a:tc>
                <a:tc>
                  <a:txBody>
                    <a:bodyPr/>
                    <a:lstStyle/>
                    <a:p>
                      <a:pPr indent="0" lvl="0" marL="0" marR="0" rtl="0" algn="ctr">
                        <a:lnSpc>
                          <a:spcPct val="115000"/>
                        </a:lnSpc>
                        <a:spcBef>
                          <a:spcPts val="0"/>
                        </a:spcBef>
                        <a:spcAft>
                          <a:spcPts val="0"/>
                        </a:spcAft>
                        <a:buNone/>
                      </a:pPr>
                      <a:r>
                        <a:rPr lang="en-PH" sz="1200"/>
                        <a:t>Software</a:t>
                      </a:r>
                      <a:endParaRPr sz="1200">
                        <a:latin typeface="Calibri"/>
                        <a:ea typeface="Calibri"/>
                        <a:cs typeface="Calibri"/>
                        <a:sym typeface="Calibri"/>
                      </a:endParaRPr>
                    </a:p>
                  </a:txBody>
                  <a:tcPr marT="50200" marB="50200" marR="21575" marL="21575" anchor="ctr"/>
                </a:tc>
                <a:tc>
                  <a:txBody>
                    <a:bodyPr/>
                    <a:lstStyle/>
                    <a:p>
                      <a:pPr indent="0" lvl="0" marL="0" marR="0" rtl="0" algn="ctr">
                        <a:lnSpc>
                          <a:spcPct val="115000"/>
                        </a:lnSpc>
                        <a:spcBef>
                          <a:spcPts val="0"/>
                        </a:spcBef>
                        <a:spcAft>
                          <a:spcPts val="0"/>
                        </a:spcAft>
                        <a:buNone/>
                      </a:pPr>
                      <a:r>
                        <a:rPr lang="en-PH" sz="1200"/>
                        <a:t>IR Name</a:t>
                      </a:r>
                      <a:endParaRPr sz="1200">
                        <a:latin typeface="Calibri"/>
                        <a:ea typeface="Calibri"/>
                        <a:cs typeface="Calibri"/>
                        <a:sym typeface="Calibri"/>
                      </a:endParaRPr>
                    </a:p>
                  </a:txBody>
                  <a:tcPr marT="50200" marB="50200" marR="21575" marL="21575" anchor="ctr"/>
                </a:tc>
                <a:tc>
                  <a:txBody>
                    <a:bodyPr/>
                    <a:lstStyle/>
                    <a:p>
                      <a:pPr indent="0" lvl="0" marL="0" marR="0" rtl="0" algn="ctr">
                        <a:lnSpc>
                          <a:spcPct val="115000"/>
                        </a:lnSpc>
                        <a:spcBef>
                          <a:spcPts val="0"/>
                        </a:spcBef>
                        <a:spcAft>
                          <a:spcPts val="0"/>
                        </a:spcAft>
                        <a:buNone/>
                      </a:pPr>
                      <a:r>
                        <a:rPr lang="en-PH" sz="1200"/>
                        <a:t>URL</a:t>
                      </a:r>
                      <a:endParaRPr sz="1200">
                        <a:latin typeface="Calibri"/>
                        <a:ea typeface="Calibri"/>
                        <a:cs typeface="Calibri"/>
                        <a:sym typeface="Calibri"/>
                      </a:endParaRPr>
                    </a:p>
                  </a:txBody>
                  <a:tcPr marT="50200" marB="50200" marR="21575" marL="21575" anchor="ctr"/>
                </a:tc>
                <a:tc>
                  <a:txBody>
                    <a:bodyPr/>
                    <a:lstStyle/>
                    <a:p>
                      <a:pPr indent="0" lvl="0" marL="0" marR="0" rtl="0" algn="ctr">
                        <a:lnSpc>
                          <a:spcPct val="115000"/>
                        </a:lnSpc>
                        <a:spcBef>
                          <a:spcPts val="0"/>
                        </a:spcBef>
                        <a:spcAft>
                          <a:spcPts val="0"/>
                        </a:spcAft>
                        <a:buNone/>
                      </a:pPr>
                      <a:r>
                        <a:rPr lang="en-PH" sz="1200"/>
                        <a:t>Birth Year</a:t>
                      </a:r>
                      <a:endParaRPr sz="1200">
                        <a:latin typeface="Calibri"/>
                        <a:ea typeface="Calibri"/>
                        <a:cs typeface="Calibri"/>
                        <a:sym typeface="Calibri"/>
                      </a:endParaRPr>
                    </a:p>
                  </a:txBody>
                  <a:tcPr marT="50200" marB="50200" marR="21575" marL="21575" anchor="ctr"/>
                </a:tc>
                <a:tc>
                  <a:txBody>
                    <a:bodyPr/>
                    <a:lstStyle/>
                    <a:p>
                      <a:pPr indent="0" lvl="0" marL="0" marR="0" rtl="0" algn="ctr">
                        <a:lnSpc>
                          <a:spcPct val="115000"/>
                        </a:lnSpc>
                        <a:spcBef>
                          <a:spcPts val="0"/>
                        </a:spcBef>
                        <a:spcAft>
                          <a:spcPts val="0"/>
                        </a:spcAft>
                        <a:buNone/>
                      </a:pPr>
                      <a:r>
                        <a:rPr lang="en-PH" sz="1200"/>
                        <a:t>No. of Items</a:t>
                      </a:r>
                      <a:endParaRPr sz="1200">
                        <a:latin typeface="Calibri"/>
                        <a:ea typeface="Calibri"/>
                        <a:cs typeface="Calibri"/>
                        <a:sym typeface="Calibri"/>
                      </a:endParaRPr>
                    </a:p>
                  </a:txBody>
                  <a:tcPr marT="50200" marB="50200" marR="21575" marL="21575" anchor="ctr"/>
                </a:tc>
              </a:tr>
              <a:tr h="299900">
                <a:tc>
                  <a:txBody>
                    <a:bodyPr/>
                    <a:lstStyle/>
                    <a:p>
                      <a:pPr indent="0" lvl="0" marL="0" marR="0" rtl="0" algn="l">
                        <a:lnSpc>
                          <a:spcPct val="115000"/>
                        </a:lnSpc>
                        <a:spcBef>
                          <a:spcPts val="0"/>
                        </a:spcBef>
                        <a:spcAft>
                          <a:spcPts val="0"/>
                        </a:spcAft>
                        <a:buNone/>
                      </a:pPr>
                      <a:r>
                        <a:rPr lang="en-PH" sz="1400"/>
                        <a:t>BSU</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Greenstone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BSU Digital Library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3"/>
                        </a:rPr>
                        <a:t>digilib.bsu.edu.ph</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2010</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1,424</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SLU</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SLU 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4"/>
                        </a:rPr>
                        <a:t>dspace.slu.edu.ph</a:t>
                      </a: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2006</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341</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IRRI</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 at IRRI</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5"/>
                        </a:rPr>
                        <a:t>dspace.irri.org:8080/dspace</a:t>
                      </a: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2010</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1,347</a:t>
                      </a:r>
                      <a:endParaRPr sz="1400">
                        <a:latin typeface="Calibri"/>
                        <a:ea typeface="Calibri"/>
                        <a:cs typeface="Calibri"/>
                        <a:sym typeface="Calibri"/>
                      </a:endParaRPr>
                    </a:p>
                  </a:txBody>
                  <a:tcPr marT="50200" marB="50200" marR="21575" marL="21575"/>
                </a:tc>
              </a:tr>
              <a:tr h="522900">
                <a:tc>
                  <a:txBody>
                    <a:bodyPr/>
                    <a:lstStyle/>
                    <a:p>
                      <a:pPr indent="0" lvl="0" marL="0" marR="0" rtl="0" algn="l">
                        <a:lnSpc>
                          <a:spcPct val="115000"/>
                        </a:lnSpc>
                        <a:spcBef>
                          <a:spcPts val="0"/>
                        </a:spcBef>
                        <a:spcAft>
                          <a:spcPts val="0"/>
                        </a:spcAft>
                        <a:buNone/>
                      </a:pPr>
                      <a:r>
                        <a:rPr lang="en-PH" sz="1400"/>
                        <a:t>UP - Diliman</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EPrints</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UP University Archives and Records Depository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6"/>
                        </a:rPr>
                        <a:t>uard.mainlib.upd.edu.ph</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277</a:t>
                      </a:r>
                      <a:endParaRPr sz="1400">
                        <a:latin typeface="Calibri"/>
                        <a:ea typeface="Calibri"/>
                        <a:cs typeface="Calibri"/>
                        <a:sym typeface="Calibri"/>
                      </a:endParaRPr>
                    </a:p>
                  </a:txBody>
                  <a:tcPr marT="50200" marB="50200" marR="21575" marL="21575"/>
                </a:tc>
              </a:tr>
              <a:tr h="522900">
                <a:tc>
                  <a:txBody>
                    <a:bodyPr/>
                    <a:lstStyle/>
                    <a:p>
                      <a:pPr indent="0" lvl="0" marL="0" marR="0" rtl="0" algn="l">
                        <a:lnSpc>
                          <a:spcPct val="115000"/>
                        </a:lnSpc>
                        <a:spcBef>
                          <a:spcPts val="0"/>
                        </a:spcBef>
                        <a:spcAft>
                          <a:spcPts val="0"/>
                        </a:spcAft>
                        <a:buNone/>
                      </a:pPr>
                      <a:r>
                        <a:rPr lang="en-PH" sz="1400"/>
                        <a:t>SEAFDEC/AQD</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SEAFDEC/AQD Institutional Repository (SAIR)</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7"/>
                        </a:rPr>
                        <a:t>repository.seafdec.org.ph</a:t>
                      </a: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2011</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1,218</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SEAFDEC/AQD</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Greenstone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SEAFDEC/AQD Digital Library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In-house access</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2009</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 -</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ADMU</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EPrints</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Rizal Library Digital Repository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8"/>
                        </a:rPr>
                        <a:t>rldigital.lib.admu.edu.ph</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 -</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APS</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Greenstone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APSL Digital Library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In-house access</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a:t>
                      </a:r>
                      <a:endParaRPr sz="1400">
                        <a:latin typeface="Calibri"/>
                        <a:ea typeface="Calibri"/>
                        <a:cs typeface="Calibri"/>
                        <a:sym typeface="Calibri"/>
                      </a:endParaRPr>
                    </a:p>
                  </a:txBody>
                  <a:tcPr marT="50200" marB="50200" marR="21575" marL="21575"/>
                </a:tc>
              </a:tr>
              <a:tr h="522900">
                <a:tc>
                  <a:txBody>
                    <a:bodyPr/>
                    <a:lstStyle/>
                    <a:p>
                      <a:pPr indent="0" lvl="0" marL="0" marR="0" rtl="0" algn="l">
                        <a:lnSpc>
                          <a:spcPct val="115000"/>
                        </a:lnSpc>
                        <a:spcBef>
                          <a:spcPts val="0"/>
                        </a:spcBef>
                        <a:spcAft>
                          <a:spcPts val="0"/>
                        </a:spcAft>
                        <a:buNone/>
                      </a:pPr>
                      <a:r>
                        <a:rPr lang="en-PH" sz="1400"/>
                        <a:t>ADMHS</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Educational Media Center Digital.Space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9"/>
                        </a:rPr>
                        <a:t>emc.hs.admu.edu.ph:8080</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2011</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 </a:t>
                      </a:r>
                      <a:endParaRPr sz="1400">
                        <a:latin typeface="Calibri"/>
                        <a:ea typeface="Calibri"/>
                        <a:cs typeface="Calibri"/>
                        <a:sym typeface="Calibri"/>
                      </a:endParaRPr>
                    </a:p>
                  </a:txBody>
                  <a:tcPr marT="50200" marB="50200" marR="21575" marL="21575"/>
                </a:tc>
              </a:tr>
              <a:tr h="299900">
                <a:tc>
                  <a:txBody>
                    <a:bodyPr/>
                    <a:lstStyle/>
                    <a:p>
                      <a:pPr indent="0" lvl="0" marL="0" marR="0" rtl="0" algn="l">
                        <a:lnSpc>
                          <a:spcPct val="115000"/>
                        </a:lnSpc>
                        <a:spcBef>
                          <a:spcPts val="0"/>
                        </a:spcBef>
                        <a:spcAft>
                          <a:spcPts val="0"/>
                        </a:spcAft>
                        <a:buNone/>
                      </a:pPr>
                      <a:r>
                        <a:rPr lang="en-PH" sz="1400"/>
                        <a:t>DA-BAR</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PhilAgriNet Database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10"/>
                        </a:rPr>
                        <a:t>203.131.67.235:8080/xmlui</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2012</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72</a:t>
                      </a:r>
                      <a:endParaRPr sz="1400">
                        <a:latin typeface="Calibri"/>
                        <a:ea typeface="Calibri"/>
                        <a:cs typeface="Calibri"/>
                        <a:sym typeface="Calibri"/>
                      </a:endParaRPr>
                    </a:p>
                  </a:txBody>
                  <a:tcPr marT="50200" marB="50200" marR="21575" marL="21575"/>
                </a:tc>
              </a:tr>
              <a:tr h="522900">
                <a:tc>
                  <a:txBody>
                    <a:bodyPr/>
                    <a:lstStyle/>
                    <a:p>
                      <a:pPr indent="0" lvl="0" marL="0" marR="0" rtl="0" algn="l">
                        <a:lnSpc>
                          <a:spcPct val="115000"/>
                        </a:lnSpc>
                        <a:spcBef>
                          <a:spcPts val="0"/>
                        </a:spcBef>
                        <a:spcAft>
                          <a:spcPts val="0"/>
                        </a:spcAft>
                        <a:buNone/>
                      </a:pPr>
                      <a:r>
                        <a:rPr lang="en-PH" sz="1400"/>
                        <a:t>DOST</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DSpace at DOST</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11"/>
                        </a:rPr>
                        <a:t>dspace.stii.dost.gov.ph</a:t>
                      </a:r>
                      <a:endParaRPr sz="1400"/>
                    </a:p>
                    <a:p>
                      <a:pPr indent="0" lvl="0" marL="0" marR="0" rtl="0" algn="l">
                        <a:lnSpc>
                          <a:spcPct val="115000"/>
                        </a:lnSpc>
                        <a:spcBef>
                          <a:spcPts val="0"/>
                        </a:spcBef>
                        <a:spcAft>
                          <a:spcPts val="0"/>
                        </a:spcAft>
                        <a:buNone/>
                      </a:pPr>
                      <a:r>
                        <a:rPr lang="en-PH" sz="1100"/>
                        <a:t>(unknown status)</a:t>
                      </a:r>
                      <a:endParaRPr sz="11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 -</a:t>
                      </a:r>
                      <a:endParaRPr sz="1400">
                        <a:latin typeface="Calibri"/>
                        <a:ea typeface="Calibri"/>
                        <a:cs typeface="Calibri"/>
                        <a:sym typeface="Calibri"/>
                      </a:endParaRPr>
                    </a:p>
                  </a:txBody>
                  <a:tcPr marT="50200" marB="50200" marR="21575" marL="21575"/>
                </a:tc>
              </a:tr>
              <a:tr h="522900">
                <a:tc>
                  <a:txBody>
                    <a:bodyPr/>
                    <a:lstStyle/>
                    <a:p>
                      <a:pPr indent="0" lvl="0" marL="0" marR="0" rtl="0" algn="l">
                        <a:lnSpc>
                          <a:spcPct val="115000"/>
                        </a:lnSpc>
                        <a:spcBef>
                          <a:spcPts val="0"/>
                        </a:spcBef>
                        <a:spcAft>
                          <a:spcPts val="0"/>
                        </a:spcAft>
                        <a:buNone/>
                      </a:pPr>
                      <a:r>
                        <a:rPr lang="en-PH" sz="1400"/>
                        <a:t>DOST</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Greenstone</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a:t>PREGINET Digital Library</a:t>
                      </a:r>
                      <a:endParaRPr sz="1400">
                        <a:latin typeface="Calibri"/>
                        <a:ea typeface="Calibri"/>
                        <a:cs typeface="Calibri"/>
                        <a:sym typeface="Calibri"/>
                      </a:endParaRPr>
                    </a:p>
                  </a:txBody>
                  <a:tcPr marT="50200" marB="50200" marR="21575" marL="21575"/>
                </a:tc>
                <a:tc>
                  <a:txBody>
                    <a:bodyPr/>
                    <a:lstStyle/>
                    <a:p>
                      <a:pPr indent="0" lvl="0" marL="0" marR="0" rtl="0" algn="l">
                        <a:lnSpc>
                          <a:spcPct val="115000"/>
                        </a:lnSpc>
                        <a:spcBef>
                          <a:spcPts val="0"/>
                        </a:spcBef>
                        <a:spcAft>
                          <a:spcPts val="0"/>
                        </a:spcAft>
                        <a:buNone/>
                      </a:pPr>
                      <a:r>
                        <a:rPr lang="en-PH" sz="1400" u="sng">
                          <a:solidFill>
                            <a:schemeClr val="hlink"/>
                          </a:solidFill>
                          <a:hlinkClick r:id="rId12"/>
                        </a:rPr>
                        <a:t>library.asti.dost.gov.ph/gsdl/digilib</a:t>
                      </a:r>
                      <a:endParaRPr sz="1400">
                        <a:latin typeface="Calibri"/>
                        <a:ea typeface="Calibri"/>
                        <a:cs typeface="Calibri"/>
                        <a:sym typeface="Calibri"/>
                      </a:endParaRPr>
                    </a:p>
                  </a:txBody>
                  <a:tcPr marT="50200" marB="50200" marR="21575" marL="21575"/>
                </a:tc>
                <a:tc>
                  <a:txBody>
                    <a:bodyPr/>
                    <a:lstStyle/>
                    <a:p>
                      <a:pPr indent="0" lvl="0" marL="0" marR="0" rtl="0" algn="ctr">
                        <a:lnSpc>
                          <a:spcPct val="115000"/>
                        </a:lnSpc>
                        <a:spcBef>
                          <a:spcPts val="0"/>
                        </a:spcBef>
                        <a:spcAft>
                          <a:spcPts val="0"/>
                        </a:spcAft>
                        <a:buNone/>
                      </a:pPr>
                      <a:r>
                        <a:rPr lang="en-PH" sz="1400"/>
                        <a:t>2012</a:t>
                      </a:r>
                      <a:endParaRPr sz="1400">
                        <a:latin typeface="Calibri"/>
                        <a:ea typeface="Calibri"/>
                        <a:cs typeface="Calibri"/>
                        <a:sym typeface="Calibri"/>
                      </a:endParaRPr>
                    </a:p>
                  </a:txBody>
                  <a:tcPr marT="50200" marB="50200" marR="21575" marL="21575"/>
                </a:tc>
                <a:tc>
                  <a:txBody>
                    <a:bodyPr/>
                    <a:lstStyle/>
                    <a:p>
                      <a:pPr indent="0" lvl="0" marL="0" marR="0" rtl="0" algn="r">
                        <a:lnSpc>
                          <a:spcPct val="115000"/>
                        </a:lnSpc>
                        <a:spcBef>
                          <a:spcPts val="0"/>
                        </a:spcBef>
                        <a:spcAft>
                          <a:spcPts val="0"/>
                        </a:spcAft>
                        <a:buNone/>
                      </a:pPr>
                      <a:r>
                        <a:rPr lang="en-PH" sz="1400"/>
                        <a:t> -</a:t>
                      </a:r>
                      <a:endParaRPr sz="1400">
                        <a:latin typeface="Calibri"/>
                        <a:ea typeface="Calibri"/>
                        <a:cs typeface="Calibri"/>
                        <a:sym typeface="Calibri"/>
                      </a:endParaRPr>
                    </a:p>
                  </a:txBody>
                  <a:tcPr marT="50200" marB="50200" marR="21575" marL="21575"/>
                </a:tc>
              </a:tr>
            </a:tbl>
          </a:graphicData>
        </a:graphic>
      </p:graphicFrame>
      <p:sp>
        <p:nvSpPr>
          <p:cNvPr id="850" name="Google Shape;850;g1785ffd5670_0_93"/>
          <p:cNvSpPr/>
          <p:nvPr/>
        </p:nvSpPr>
        <p:spPr>
          <a:xfrm>
            <a:off x="0" y="6426200"/>
            <a:ext cx="9118500" cy="5079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900"/>
              <a:buFont typeface="Calibri"/>
              <a:buNone/>
            </a:pPr>
            <a:r>
              <a:rPr i="1" lang="en-PH" sz="900">
                <a:solidFill>
                  <a:schemeClr val="dk1"/>
                </a:solidFill>
                <a:latin typeface="Calibri"/>
                <a:ea typeface="Calibri"/>
                <a:cs typeface="Calibri"/>
                <a:sym typeface="Calibri"/>
              </a:rPr>
              <a:t>*registered in OpenDOAR (</a:t>
            </a:r>
            <a:r>
              <a:rPr i="1" lang="en-PH" sz="900" u="sng">
                <a:solidFill>
                  <a:schemeClr val="dk1"/>
                </a:solidFill>
                <a:latin typeface="Times New Roman"/>
                <a:ea typeface="Times New Roman"/>
                <a:cs typeface="Times New Roman"/>
                <a:sym typeface="Times New Roman"/>
                <a:hlinkClick r:id="rId13">
                  <a:extLst>
                    <a:ext uri="{A12FA001-AC4F-418D-AE19-62706E023703}">
                      <ahyp:hlinkClr val="tx"/>
                    </a:ext>
                  </a:extLst>
                </a:hlinkClick>
              </a:rPr>
              <a:t>http://www.opendoar.org</a:t>
            </a:r>
            <a:r>
              <a:rPr i="1" lang="en-PH" sz="900">
                <a:solidFill>
                  <a:schemeClr val="dk1"/>
                </a:solidFill>
                <a:latin typeface="Calibri"/>
                <a:ea typeface="Calibri"/>
                <a:cs typeface="Calibri"/>
                <a:sym typeface="Calibri"/>
              </a:rPr>
              <a:t>) and in ROAR (</a:t>
            </a:r>
            <a:r>
              <a:rPr i="1" lang="en-PH" sz="900" u="sng">
                <a:solidFill>
                  <a:schemeClr val="dk1"/>
                </a:solidFill>
                <a:latin typeface="Times New Roman"/>
                <a:ea typeface="Times New Roman"/>
                <a:cs typeface="Times New Roman"/>
                <a:sym typeface="Times New Roman"/>
                <a:hlinkClick r:id="rId14">
                  <a:extLst>
                    <a:ext uri="{A12FA001-AC4F-418D-AE19-62706E023703}">
                      <ahyp:hlinkClr val="tx"/>
                    </a:ext>
                  </a:extLst>
                </a:hlinkClick>
              </a:rPr>
              <a:t>http://roar.eprints.org</a:t>
            </a:r>
            <a:r>
              <a:rPr i="1" lang="en-PH" sz="900">
                <a:solidFill>
                  <a:schemeClr val="dk1"/>
                </a:solidFill>
                <a:latin typeface="Calibri"/>
                <a:ea typeface="Calibri"/>
                <a:cs typeface="Calibri"/>
                <a:sym typeface="Calibri"/>
              </a:rPr>
              <a:t>)</a:t>
            </a:r>
            <a:endParaRPr sz="600">
              <a:solidFill>
                <a:schemeClr val="dk1"/>
              </a:solidFill>
              <a:latin typeface="Arial"/>
              <a:ea typeface="Arial"/>
              <a:cs typeface="Arial"/>
              <a:sym typeface="Arial"/>
            </a:endParaRPr>
          </a:p>
          <a:p>
            <a:pPr indent="0" lvl="0" marL="0" marR="0" rtl="0" algn="l">
              <a:spcBef>
                <a:spcPts val="0"/>
              </a:spcBef>
              <a:spcAft>
                <a:spcPts val="0"/>
              </a:spcAft>
              <a:buClr>
                <a:schemeClr val="dk1"/>
              </a:buClr>
              <a:buSzPts val="900"/>
              <a:buFont typeface="Calibri"/>
              <a:buNone/>
            </a:pPr>
            <a:r>
              <a:rPr i="1" lang="en-PH" sz="900">
                <a:solidFill>
                  <a:schemeClr val="dk1"/>
                </a:solidFill>
                <a:latin typeface="Calibri"/>
                <a:ea typeface="Calibri"/>
                <a:cs typeface="Calibri"/>
                <a:sym typeface="Calibri"/>
              </a:rPr>
              <a:t>BSU - Benguet State University; ADMHS - Ateneo de Manila High School; DA-BAR-PhilAgriNet - Department of Agriculture - Bureau of Agricultural Research - Philippine Agricultural Network; PREGINET - Philippine Research, Education and Government Information Network </a:t>
            </a:r>
            <a:endParaRPr sz="1600">
              <a:solidFill>
                <a:schemeClr val="dk1"/>
              </a:solidFill>
              <a:latin typeface="Arial"/>
              <a:ea typeface="Arial"/>
              <a:cs typeface="Arial"/>
              <a:sym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4" name="Shape 854"/>
        <p:cNvGrpSpPr/>
        <p:nvPr/>
      </p:nvGrpSpPr>
      <p:grpSpPr>
        <a:xfrm>
          <a:off x="0" y="0"/>
          <a:ext cx="0" cy="0"/>
          <a:chOff x="0" y="0"/>
          <a:chExt cx="0" cy="0"/>
        </a:xfrm>
      </p:grpSpPr>
      <p:sp>
        <p:nvSpPr>
          <p:cNvPr id="855" name="Google Shape;855;p48"/>
          <p:cNvSpPr txBox="1"/>
          <p:nvPr>
            <p:ph type="title"/>
          </p:nvPr>
        </p:nvSpPr>
        <p:spPr>
          <a:xfrm>
            <a:off x="457200" y="155448"/>
            <a:ext cx="8229600" cy="1252800"/>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400"/>
              <a:buFont typeface="Trebuchet MS"/>
              <a:buNone/>
            </a:pPr>
            <a:r>
              <a:rPr lang="en-PH" sz="2400"/>
              <a:t>Table 3. IR / digital library software used in selected libraries, archive and museum in the Philippines (2022)</a:t>
            </a:r>
            <a:br>
              <a:rPr lang="en-PH" sz="2400"/>
            </a:br>
            <a:endParaRPr sz="2400"/>
          </a:p>
        </p:txBody>
      </p:sp>
      <p:graphicFrame>
        <p:nvGraphicFramePr>
          <p:cNvPr id="856" name="Google Shape;856;p48"/>
          <p:cNvGraphicFramePr/>
          <p:nvPr/>
        </p:nvGraphicFramePr>
        <p:xfrm>
          <a:off x="0" y="1011635"/>
          <a:ext cx="3000000" cy="3000000"/>
        </p:xfrm>
        <a:graphic>
          <a:graphicData uri="http://schemas.openxmlformats.org/drawingml/2006/table">
            <a:tbl>
              <a:tblPr>
                <a:noFill/>
                <a:tableStyleId>{3F21437F-373D-4F42-BC37-1AC27D905172}</a:tableStyleId>
              </a:tblPr>
              <a:tblGrid>
                <a:gridCol w="1205775"/>
                <a:gridCol w="1384275"/>
                <a:gridCol w="2833575"/>
                <a:gridCol w="2350900"/>
                <a:gridCol w="684750"/>
                <a:gridCol w="684750"/>
              </a:tblGrid>
              <a:tr h="522900">
                <a:tc>
                  <a:txBody>
                    <a:bodyPr/>
                    <a:lstStyle/>
                    <a:p>
                      <a:pPr indent="0" lvl="0" marL="0" marR="0" rtl="0" algn="ctr">
                        <a:lnSpc>
                          <a:spcPct val="115000"/>
                        </a:lnSpc>
                        <a:spcBef>
                          <a:spcPts val="0"/>
                        </a:spcBef>
                        <a:spcAft>
                          <a:spcPts val="0"/>
                        </a:spcAft>
                        <a:buNone/>
                      </a:pPr>
                      <a:r>
                        <a:rPr lang="en-PH" sz="1200"/>
                        <a:t>University/ Institution</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200"/>
                        <a:t>Software</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200"/>
                        <a:t>IR Name</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200"/>
                        <a:t>URL</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200"/>
                        <a:t>Birth Year</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200"/>
                        <a:t>No. of Items</a:t>
                      </a:r>
                      <a:endParaRPr sz="1200">
                        <a:latin typeface="Calibri"/>
                        <a:ea typeface="Calibri"/>
                        <a:cs typeface="Calibri"/>
                        <a:sym typeface="Calibri"/>
                      </a:endParaRPr>
                    </a:p>
                  </a:txBody>
                  <a:tcPr marT="50200" marB="50200" marR="21575" marL="21575" anchor="ctr">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rPr lang="en-PH" sz="1400"/>
                        <a:t>SLU</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200"/>
                        <a:t>SLU DSpace</a:t>
                      </a:r>
                      <a:endParaRPr sz="12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400" u="sng">
                          <a:solidFill>
                            <a:schemeClr val="hlink"/>
                          </a:solidFill>
                          <a:hlinkClick r:id="rId3"/>
                        </a:rPr>
                        <a:t>dspace.slu.edu.ph</a:t>
                      </a:r>
                      <a:r>
                        <a:rPr lang="en-PH" sz="1400"/>
                        <a:t>*</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400"/>
                        <a:t>2006</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Font typeface="Arial"/>
                        <a:buNone/>
                      </a:pPr>
                      <a:r>
                        <a:rPr lang="en-PH" sz="1200"/>
                        <a:t>Saint Louis University Digital Repository</a:t>
                      </a:r>
                      <a:endParaRPr sz="12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Font typeface="Arial"/>
                        <a:buNone/>
                      </a:pPr>
                      <a:r>
                        <a:rPr lang="en-PH" u="sng">
                          <a:solidFill>
                            <a:schemeClr val="hlink"/>
                          </a:solidFill>
                          <a:hlinkClick r:id="rId4"/>
                        </a:rPr>
                        <a:t>tceprints.slu.edu.ph</a:t>
                      </a:r>
                      <a:endParaRPr b="1"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a:t>2013</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r">
                        <a:lnSpc>
                          <a:spcPct val="115000"/>
                        </a:lnSpc>
                        <a:spcBef>
                          <a:spcPts val="0"/>
                        </a:spcBef>
                        <a:spcAft>
                          <a:spcPts val="0"/>
                        </a:spcAft>
                        <a:buNone/>
                      </a:pPr>
                      <a:r>
                        <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rPr lang="en-PH" sz="1400"/>
                        <a:t>ADMHS</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200"/>
                        <a:t>Educational Media Center Digital.Space</a:t>
                      </a:r>
                      <a:endParaRPr sz="12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400" u="sng">
                          <a:solidFill>
                            <a:schemeClr val="hlink"/>
                          </a:solidFill>
                          <a:hlinkClick r:id="rId5"/>
                        </a:rPr>
                        <a:t>emc.hs.admu.edu.ph:8080</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400"/>
                        <a:t>2011</a:t>
                      </a:r>
                      <a:endParaRPr sz="1400">
                        <a:latin typeface="Calibri"/>
                        <a:ea typeface="Calibri"/>
                        <a:cs typeface="Calibri"/>
                        <a:sym typeface="Calibri"/>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rPr lang="en-PH"/>
                        <a:t>AIIAS</a:t>
                      </a:r>
                      <a:endParaRPr/>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a:t>DSpace</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PH" sz="1200"/>
                        <a:t>AIIAS Online Repository</a:t>
                      </a:r>
                      <a:endParaRPr sz="12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u="sng">
                          <a:solidFill>
                            <a:schemeClr val="hlink"/>
                          </a:solidFill>
                          <a:hlinkClick r:id="rId6"/>
                        </a:rPr>
                        <a:t>dspace.aiias.edu</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a:t>2020</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r">
                        <a:lnSpc>
                          <a:spcPct val="115000"/>
                        </a:lnSpc>
                        <a:spcBef>
                          <a:spcPts val="0"/>
                        </a:spcBef>
                        <a:spcAft>
                          <a:spcPts val="0"/>
                        </a:spcAft>
                        <a:buNone/>
                      </a:pPr>
                      <a:r>
                        <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rPr lang="en-PH"/>
                        <a:t>DLSU</a:t>
                      </a:r>
                      <a:endParaRPr sz="1400"/>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l">
                        <a:lnSpc>
                          <a:spcPct val="115000"/>
                        </a:lnSpc>
                        <a:spcBef>
                          <a:spcPts val="0"/>
                        </a:spcBef>
                        <a:spcAft>
                          <a:spcPts val="0"/>
                        </a:spcAft>
                        <a:buNone/>
                      </a:pPr>
                      <a:r>
                        <a:rPr lang="en-PH"/>
                        <a:t>Digital Commons</a:t>
                      </a:r>
                      <a:endParaRPr sz="1400"/>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rtl="0" algn="l">
                        <a:lnSpc>
                          <a:spcPct val="115000"/>
                        </a:lnSpc>
                        <a:spcBef>
                          <a:spcPts val="0"/>
                        </a:spcBef>
                        <a:spcAft>
                          <a:spcPts val="0"/>
                        </a:spcAft>
                        <a:buClr>
                          <a:schemeClr val="dk1"/>
                        </a:buClr>
                        <a:buFont typeface="Arial"/>
                        <a:buNone/>
                      </a:pPr>
                      <a:r>
                        <a:rPr lang="en-PH" sz="1200"/>
                        <a:t>Animo Repository</a:t>
                      </a:r>
                      <a:endParaRPr sz="1200"/>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l">
                        <a:lnSpc>
                          <a:spcPct val="115000"/>
                        </a:lnSpc>
                        <a:spcBef>
                          <a:spcPts val="0"/>
                        </a:spcBef>
                        <a:spcAft>
                          <a:spcPts val="0"/>
                        </a:spcAft>
                        <a:buNone/>
                      </a:pPr>
                      <a:r>
                        <a:rPr lang="en-PH" u="sng">
                          <a:solidFill>
                            <a:schemeClr val="hlink"/>
                          </a:solidFill>
                          <a:hlinkClick r:id="rId7"/>
                        </a:rPr>
                        <a:t>animorepository.dlsu.edu.ph</a:t>
                      </a:r>
                      <a:endParaRPr sz="1400"/>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t/>
                      </a:r>
                      <a:endParaRPr sz="1400"/>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r">
                        <a:lnSpc>
                          <a:spcPct val="115000"/>
                        </a:lnSpc>
                        <a:spcBef>
                          <a:spcPts val="0"/>
                        </a:spcBef>
                        <a:spcAft>
                          <a:spcPts val="0"/>
                        </a:spcAft>
                        <a:buNone/>
                      </a:pPr>
                      <a:r>
                        <a:t/>
                      </a:r>
                      <a:endParaRPr sz="1400"/>
                    </a:p>
                  </a:txBody>
                  <a:tcPr marT="50200" marB="50200" marR="21575" marL="21575">
                    <a:lnT cap="flat" cmpd="sng" w="12700">
                      <a:solidFill>
                        <a:schemeClr val="lt1"/>
                      </a:solidFill>
                      <a:prstDash val="solid"/>
                      <a:round/>
                      <a:headEnd len="sm" w="sm" type="none"/>
                      <a:tailEnd len="sm" w="sm" type="none"/>
                    </a:lnT>
                  </a:tcPr>
                </a:tc>
              </a:tr>
              <a:tr h="299900">
                <a:tc>
                  <a:txBody>
                    <a:bodyPr/>
                    <a:lstStyle/>
                    <a:p>
                      <a:pPr indent="0" lvl="0" marL="0" marR="0" rtl="0" algn="l">
                        <a:lnSpc>
                          <a:spcPct val="115000"/>
                        </a:lnSpc>
                        <a:spcBef>
                          <a:spcPts val="0"/>
                        </a:spcBef>
                        <a:spcAft>
                          <a:spcPts val="0"/>
                        </a:spcAft>
                        <a:buNone/>
                      </a:pPr>
                      <a:r>
                        <a:rPr lang="en-PH"/>
                        <a:t>ADB</a:t>
                      </a:r>
                      <a:endParaRPr sz="1400"/>
                    </a:p>
                  </a:txBody>
                  <a:tcPr marT="50200" marB="50200" marR="21575" marL="21575">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a:t>Dspace (others)</a:t>
                      </a:r>
                      <a:endParaRPr sz="1400"/>
                    </a:p>
                  </a:txBody>
                  <a:tcPr marT="50200" marB="50200" marR="21575" marL="21575">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200"/>
                        <a:t>Asian Development Bank Open Access Repository</a:t>
                      </a:r>
                      <a:endParaRPr sz="1200"/>
                    </a:p>
                  </a:txBody>
                  <a:tcPr marT="50200" marB="50200" marR="21575" marL="21575">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u="sng">
                          <a:solidFill>
                            <a:schemeClr val="hlink"/>
                          </a:solidFill>
                          <a:hlinkClick r:id="rId8"/>
                        </a:rPr>
                        <a:t>adb.org/publications</a:t>
                      </a:r>
                      <a:endParaRPr sz="1400"/>
                    </a:p>
                  </a:txBody>
                  <a:tcPr marT="50200" marB="50200" marR="21575" marL="21575">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a:t>2015</a:t>
                      </a:r>
                      <a:endParaRPr sz="1400"/>
                    </a:p>
                  </a:txBody>
                  <a:tcPr marT="50200" marB="50200" marR="21575" marL="21575">
                    <a:lnB cap="flat" cmpd="sng" w="12700">
                      <a:solidFill>
                        <a:schemeClr val="lt1"/>
                      </a:solidFill>
                      <a:prstDash val="solid"/>
                      <a:round/>
                      <a:headEnd len="sm" w="sm" type="none"/>
                      <a:tailEnd len="sm" w="sm" type="none"/>
                    </a:lnB>
                  </a:tcPr>
                </a:tc>
                <a:tc>
                  <a:txBody>
                    <a:bodyPr/>
                    <a:lstStyle/>
                    <a:p>
                      <a:pPr indent="0" lvl="0" marL="0" marR="0" rtl="0" algn="r">
                        <a:lnSpc>
                          <a:spcPct val="115000"/>
                        </a:lnSpc>
                        <a:spcBef>
                          <a:spcPts val="0"/>
                        </a:spcBef>
                        <a:spcAft>
                          <a:spcPts val="0"/>
                        </a:spcAft>
                        <a:buNone/>
                      </a:pPr>
                      <a:r>
                        <a:t/>
                      </a:r>
                      <a:endParaRPr sz="1400"/>
                    </a:p>
                  </a:txBody>
                  <a:tcPr marT="50200" marB="50200" marR="21575" marL="21575">
                    <a:lnB cap="flat" cmpd="sng" w="12700">
                      <a:solidFill>
                        <a:schemeClr val="lt1"/>
                      </a:solidFill>
                      <a:prstDash val="solid"/>
                      <a:round/>
                      <a:headEnd len="sm" w="sm" type="none"/>
                      <a:tailEnd len="sm" w="sm" type="none"/>
                    </a:lnB>
                  </a:tcPr>
                </a:tc>
              </a:tr>
              <a:tr h="299900">
                <a:tc>
                  <a:txBody>
                    <a:bodyPr/>
                    <a:lstStyle/>
                    <a:p>
                      <a:pPr indent="0" lvl="0" marL="0" marR="0" rtl="0" algn="l">
                        <a:lnSpc>
                          <a:spcPct val="115000"/>
                        </a:lnSpc>
                        <a:spcBef>
                          <a:spcPts val="0"/>
                        </a:spcBef>
                        <a:spcAft>
                          <a:spcPts val="0"/>
                        </a:spcAft>
                        <a:buNone/>
                      </a:pPr>
                      <a:r>
                        <a:rPr lang="en-PH"/>
                        <a:t>CPU-HLL</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a:t>DSpace</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sz="1200"/>
                        <a:t>Bahandian Institutional Repository of CPU</a:t>
                      </a:r>
                      <a:endParaRPr sz="12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PH" u="sng">
                          <a:solidFill>
                            <a:schemeClr val="hlink"/>
                          </a:solidFill>
                          <a:hlinkClick r:id="rId9"/>
                        </a:rPr>
                        <a:t>repository.cpu.edu.ph</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a:t>2021</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r">
                        <a:lnSpc>
                          <a:spcPct val="115000"/>
                        </a:lnSpc>
                        <a:spcBef>
                          <a:spcPts val="0"/>
                        </a:spcBef>
                        <a:spcAft>
                          <a:spcPts val="0"/>
                        </a:spcAft>
                        <a:buNone/>
                      </a:pPr>
                      <a:r>
                        <a:t/>
                      </a:r>
                      <a:endParaRPr sz="1400"/>
                    </a:p>
                  </a:txBody>
                  <a:tcPr marT="50200" marB="50200" marR="21575" marL="215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522900">
                <a:tc>
                  <a:txBody>
                    <a:bodyPr/>
                    <a:lstStyle/>
                    <a:p>
                      <a:pPr indent="0" lvl="0" marL="0" marR="0" rtl="0" algn="l">
                        <a:lnSpc>
                          <a:spcPct val="115000"/>
                        </a:lnSpc>
                        <a:spcBef>
                          <a:spcPts val="0"/>
                        </a:spcBef>
                        <a:spcAft>
                          <a:spcPts val="0"/>
                        </a:spcAft>
                        <a:buNone/>
                      </a:pPr>
                      <a:r>
                        <a:rPr lang="en-PH" sz="1400"/>
                        <a:t>SEAFDEC/AQD</a:t>
                      </a:r>
                      <a:endParaRPr sz="1400">
                        <a:latin typeface="Calibri"/>
                        <a:ea typeface="Calibri"/>
                        <a:cs typeface="Calibri"/>
                        <a:sym typeface="Calibri"/>
                      </a:endParaRPr>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l">
                        <a:lnSpc>
                          <a:spcPct val="115000"/>
                        </a:lnSpc>
                        <a:spcBef>
                          <a:spcPts val="0"/>
                        </a:spcBef>
                        <a:spcAft>
                          <a:spcPts val="0"/>
                        </a:spcAft>
                        <a:buNone/>
                      </a:pPr>
                      <a:r>
                        <a:rPr lang="en-PH" sz="1400"/>
                        <a:t>DSpace</a:t>
                      </a:r>
                      <a:endParaRPr sz="1400">
                        <a:latin typeface="Calibri"/>
                        <a:ea typeface="Calibri"/>
                        <a:cs typeface="Calibri"/>
                        <a:sym typeface="Calibri"/>
                      </a:endParaRPr>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l">
                        <a:lnSpc>
                          <a:spcPct val="115000"/>
                        </a:lnSpc>
                        <a:spcBef>
                          <a:spcPts val="0"/>
                        </a:spcBef>
                        <a:spcAft>
                          <a:spcPts val="0"/>
                        </a:spcAft>
                        <a:buNone/>
                      </a:pPr>
                      <a:r>
                        <a:rPr lang="en-PH" sz="1200"/>
                        <a:t>SEAFDEC/AQD Institutional Repository (SAIR)</a:t>
                      </a:r>
                      <a:endParaRPr sz="1200">
                        <a:latin typeface="Calibri"/>
                        <a:ea typeface="Calibri"/>
                        <a:cs typeface="Calibri"/>
                        <a:sym typeface="Calibri"/>
                      </a:endParaRPr>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l">
                        <a:lnSpc>
                          <a:spcPct val="115000"/>
                        </a:lnSpc>
                        <a:spcBef>
                          <a:spcPts val="0"/>
                        </a:spcBef>
                        <a:spcAft>
                          <a:spcPts val="0"/>
                        </a:spcAft>
                        <a:buNone/>
                      </a:pPr>
                      <a:r>
                        <a:rPr lang="en-PH" sz="1400" u="sng">
                          <a:solidFill>
                            <a:schemeClr val="hlink"/>
                          </a:solidFill>
                          <a:hlinkClick r:id="rId10"/>
                        </a:rPr>
                        <a:t>repository.seafdec.org.ph</a:t>
                      </a:r>
                      <a:r>
                        <a:rPr lang="en-PH" sz="1400"/>
                        <a:t>*</a:t>
                      </a:r>
                      <a:endParaRPr sz="1400">
                        <a:latin typeface="Calibri"/>
                        <a:ea typeface="Calibri"/>
                        <a:cs typeface="Calibri"/>
                        <a:sym typeface="Calibri"/>
                      </a:endParaRPr>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400"/>
                        <a:t>2011</a:t>
                      </a:r>
                      <a:endParaRPr sz="1400">
                        <a:latin typeface="Calibri"/>
                        <a:ea typeface="Calibri"/>
                        <a:cs typeface="Calibri"/>
                        <a:sym typeface="Calibri"/>
                      </a:endParaRPr>
                    </a:p>
                  </a:txBody>
                  <a:tcPr marT="50200" marB="50200" marR="21575" marL="21575">
                    <a:lnT cap="flat" cmpd="sng" w="12700">
                      <a:solidFill>
                        <a:schemeClr val="lt1"/>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50200" marB="50200" marR="21575" marL="21575">
                    <a:lnT cap="flat" cmpd="sng" w="12700">
                      <a:solidFill>
                        <a:schemeClr val="lt1"/>
                      </a:solidFill>
                      <a:prstDash val="solid"/>
                      <a:round/>
                      <a:headEnd len="sm" w="sm" type="none"/>
                      <a:tailEnd len="sm" w="sm" type="none"/>
                    </a:lnT>
                  </a:tcPr>
                </a:tc>
              </a:tr>
              <a:tr h="120200">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sz="1200"/>
                        <a:t>duplicate</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rPr lang="en-PH"/>
                        <a:t>2011</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r h="100000">
                <a:tc>
                  <a:txBody>
                    <a:bodyPr/>
                    <a:lstStyle/>
                    <a:p>
                      <a:pPr indent="0" lvl="0" marL="0" marR="0" rtl="0" algn="l">
                        <a:lnSpc>
                          <a:spcPct val="115000"/>
                        </a:lnSpc>
                        <a:spcBef>
                          <a:spcPts val="0"/>
                        </a:spcBef>
                        <a:spcAft>
                          <a:spcPts val="0"/>
                        </a:spcAft>
                        <a:buNone/>
                      </a:pPr>
                      <a:r>
                        <a:rPr lang="en-PH"/>
                        <a:t>CapSU</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sz="1200"/>
                        <a:t>CapSU Tapaz Aklatan Repository</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r h="100000">
                <a:tc>
                  <a:txBody>
                    <a:bodyPr/>
                    <a:lstStyle/>
                    <a:p>
                      <a:pPr indent="0" lvl="0" marL="0" marR="0" rtl="0" algn="l">
                        <a:lnSpc>
                          <a:spcPct val="115000"/>
                        </a:lnSpc>
                        <a:spcBef>
                          <a:spcPts val="0"/>
                        </a:spcBef>
                        <a:spcAft>
                          <a:spcPts val="0"/>
                        </a:spcAft>
                        <a:buNone/>
                      </a:pPr>
                      <a:r>
                        <a:rPr lang="en-PH"/>
                        <a:t>Don Bosco</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sz="1200"/>
                        <a:t>Don Bosco Research Repository</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r h="522900">
                <a:tc>
                  <a:txBody>
                    <a:bodyPr/>
                    <a:lstStyle/>
                    <a:p>
                      <a:pPr indent="0" lvl="0" marL="0" marR="0" rtl="0" algn="l">
                        <a:lnSpc>
                          <a:spcPct val="115000"/>
                        </a:lnSpc>
                        <a:spcBef>
                          <a:spcPts val="0"/>
                        </a:spcBef>
                        <a:spcAft>
                          <a:spcPts val="0"/>
                        </a:spcAft>
                        <a:buNone/>
                      </a:pPr>
                      <a:r>
                        <a:rPr lang="en-PH"/>
                        <a:t>WMSU</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sz="1200"/>
                        <a:t>Western Mindanao State University Repository</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r h="86150">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sz="1200"/>
                        <a:t>duplicate</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r h="86150">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l">
                        <a:lnSpc>
                          <a:spcPct val="115000"/>
                        </a:lnSpc>
                        <a:spcBef>
                          <a:spcPts val="0"/>
                        </a:spcBef>
                        <a:spcAft>
                          <a:spcPts val="0"/>
                        </a:spcAft>
                        <a:buNone/>
                      </a:pPr>
                      <a:r>
                        <a:rPr lang="en-PH"/>
                        <a:t>**</a:t>
                      </a:r>
                      <a:endParaRPr/>
                    </a:p>
                  </a:txBody>
                  <a:tcPr marT="50200" marB="50200" marR="21575" marL="21575"/>
                </a:tc>
                <a:tc>
                  <a:txBody>
                    <a:bodyPr/>
                    <a:lstStyle/>
                    <a:p>
                      <a:pPr indent="0" lvl="0" marL="0" marR="0" rtl="0" algn="l">
                        <a:lnSpc>
                          <a:spcPct val="115000"/>
                        </a:lnSpc>
                        <a:spcBef>
                          <a:spcPts val="0"/>
                        </a:spcBef>
                        <a:spcAft>
                          <a:spcPts val="0"/>
                        </a:spcAft>
                        <a:buNone/>
                      </a:pPr>
                      <a:r>
                        <a:rPr lang="en-PH" sz="1200"/>
                        <a:t>triplicate</a:t>
                      </a:r>
                      <a:endParaRPr sz="1200"/>
                    </a:p>
                  </a:txBody>
                  <a:tcPr marT="50200" marB="50200" marR="21575" marL="21575"/>
                </a:tc>
                <a:tc>
                  <a:txBody>
                    <a:bodyPr/>
                    <a:lstStyle/>
                    <a:p>
                      <a:pPr indent="0" lvl="0" marL="0" marR="0" rtl="0" algn="l">
                        <a:lnSpc>
                          <a:spcPct val="115000"/>
                        </a:lnSpc>
                        <a:spcBef>
                          <a:spcPts val="0"/>
                        </a:spcBef>
                        <a:spcAft>
                          <a:spcPts val="0"/>
                        </a:spcAft>
                        <a:buNone/>
                      </a:pPr>
                      <a:r>
                        <a:t/>
                      </a:r>
                      <a:endParaRPr sz="1400"/>
                    </a:p>
                  </a:txBody>
                  <a:tcPr marT="50200" marB="50200" marR="21575" marL="21575"/>
                </a:tc>
                <a:tc>
                  <a:txBody>
                    <a:bodyPr/>
                    <a:lstStyle/>
                    <a:p>
                      <a:pPr indent="0" lvl="0" marL="0" marR="0" rtl="0" algn="ctr">
                        <a:lnSpc>
                          <a:spcPct val="115000"/>
                        </a:lnSpc>
                        <a:spcBef>
                          <a:spcPts val="0"/>
                        </a:spcBef>
                        <a:spcAft>
                          <a:spcPts val="0"/>
                        </a:spcAft>
                        <a:buNone/>
                      </a:pPr>
                      <a:r>
                        <a:t/>
                      </a:r>
                      <a:endParaRPr sz="1400"/>
                    </a:p>
                  </a:txBody>
                  <a:tcPr marT="50200" marB="50200" marR="21575" marL="21575"/>
                </a:tc>
                <a:tc>
                  <a:txBody>
                    <a:bodyPr/>
                    <a:lstStyle/>
                    <a:p>
                      <a:pPr indent="0" lvl="0" marL="0" marR="0" rtl="0" algn="r">
                        <a:lnSpc>
                          <a:spcPct val="115000"/>
                        </a:lnSpc>
                        <a:spcBef>
                          <a:spcPts val="0"/>
                        </a:spcBef>
                        <a:spcAft>
                          <a:spcPts val="0"/>
                        </a:spcAft>
                        <a:buNone/>
                      </a:pPr>
                      <a:r>
                        <a:t/>
                      </a:r>
                      <a:endParaRPr sz="1400"/>
                    </a:p>
                  </a:txBody>
                  <a:tcPr marT="50200" marB="50200" marR="21575" marL="21575"/>
                </a:tc>
              </a:tr>
            </a:tbl>
          </a:graphicData>
        </a:graphic>
      </p:graphicFrame>
      <p:sp>
        <p:nvSpPr>
          <p:cNvPr id="857" name="Google Shape;857;p48"/>
          <p:cNvSpPr/>
          <p:nvPr/>
        </p:nvSpPr>
        <p:spPr>
          <a:xfrm>
            <a:off x="12750" y="6426225"/>
            <a:ext cx="9118500" cy="5079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Clr>
                <a:schemeClr val="dk1"/>
              </a:buClr>
              <a:buSzPts val="900"/>
              <a:buFont typeface="Calibri"/>
              <a:buNone/>
            </a:pPr>
            <a:r>
              <a:rPr i="1" lang="en-PH" sz="900">
                <a:solidFill>
                  <a:schemeClr val="dk1"/>
                </a:solidFill>
                <a:latin typeface="Calibri"/>
                <a:ea typeface="Calibri"/>
                <a:cs typeface="Calibri"/>
                <a:sym typeface="Calibri"/>
              </a:rPr>
              <a:t>*registered in OpenDOAR (</a:t>
            </a:r>
            <a:r>
              <a:rPr i="1" lang="en-PH" sz="900" u="sng">
                <a:solidFill>
                  <a:schemeClr val="dk1"/>
                </a:solidFill>
                <a:latin typeface="Times New Roman"/>
                <a:ea typeface="Times New Roman"/>
                <a:cs typeface="Times New Roman"/>
                <a:sym typeface="Times New Roman"/>
                <a:hlinkClick r:id="rId11">
                  <a:extLst>
                    <a:ext uri="{A12FA001-AC4F-418D-AE19-62706E023703}">
                      <ahyp:hlinkClr val="tx"/>
                    </a:ext>
                  </a:extLst>
                </a:hlinkClick>
              </a:rPr>
              <a:t>http://www.opendoar.org</a:t>
            </a:r>
            <a:r>
              <a:rPr i="1" lang="en-PH" sz="900">
                <a:solidFill>
                  <a:schemeClr val="dk1"/>
                </a:solidFill>
                <a:latin typeface="Calibri"/>
                <a:ea typeface="Calibri"/>
                <a:cs typeface="Calibri"/>
                <a:sym typeface="Calibri"/>
              </a:rPr>
              <a:t>) and in ROAR (</a:t>
            </a:r>
            <a:r>
              <a:rPr i="1" lang="en-PH" sz="900" u="sng">
                <a:solidFill>
                  <a:schemeClr val="dk1"/>
                </a:solidFill>
                <a:latin typeface="Times New Roman"/>
                <a:ea typeface="Times New Roman"/>
                <a:cs typeface="Times New Roman"/>
                <a:sym typeface="Times New Roman"/>
                <a:hlinkClick r:id="rId12">
                  <a:extLst>
                    <a:ext uri="{A12FA001-AC4F-418D-AE19-62706E023703}">
                      <ahyp:hlinkClr val="tx"/>
                    </a:ext>
                  </a:extLst>
                </a:hlinkClick>
              </a:rPr>
              <a:t>http://roar.eprints.org</a:t>
            </a:r>
            <a:r>
              <a:rPr i="1" lang="en-PH" sz="900">
                <a:solidFill>
                  <a:schemeClr val="dk1"/>
                </a:solidFill>
                <a:latin typeface="Calibri"/>
                <a:ea typeface="Calibri"/>
                <a:cs typeface="Calibri"/>
                <a:sym typeface="Calibri"/>
              </a:rPr>
              <a:t>)</a:t>
            </a:r>
            <a:r>
              <a:rPr lang="en-PH" sz="600">
                <a:solidFill>
                  <a:schemeClr val="dk1"/>
                </a:solidFill>
              </a:rPr>
              <a:t> </a:t>
            </a:r>
            <a:r>
              <a:rPr lang="en-PH" sz="700">
                <a:solidFill>
                  <a:schemeClr val="dk1"/>
                </a:solidFill>
              </a:rPr>
              <a:t>October 2022 **Error</a:t>
            </a:r>
            <a:endParaRPr sz="1700">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pic>
        <p:nvPicPr>
          <p:cNvPr id="305" name="Google Shape;305;p54"/>
          <p:cNvPicPr preferRelativeResize="0"/>
          <p:nvPr/>
        </p:nvPicPr>
        <p:blipFill rotWithShape="1">
          <a:blip r:embed="rId3">
            <a:alphaModFix/>
          </a:blip>
          <a:srcRect b="0" l="0" r="0" t="0"/>
          <a:stretch/>
        </p:blipFill>
        <p:spPr>
          <a:xfrm>
            <a:off x="838200" y="10886"/>
            <a:ext cx="7772400" cy="6794613"/>
          </a:xfrm>
          <a:prstGeom prst="rect">
            <a:avLst/>
          </a:prstGeom>
          <a:noFill/>
          <a:ln>
            <a:noFill/>
          </a:ln>
        </p:spPr>
      </p:pic>
      <p:sp>
        <p:nvSpPr>
          <p:cNvPr id="306" name="Google Shape;306;p54"/>
          <p:cNvSpPr/>
          <p:nvPr/>
        </p:nvSpPr>
        <p:spPr>
          <a:xfrm>
            <a:off x="6965775" y="6581001"/>
            <a:ext cx="2178225"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200">
                <a:solidFill>
                  <a:schemeClr val="dk1"/>
                </a:solidFill>
                <a:latin typeface="Times"/>
                <a:ea typeface="Times"/>
                <a:cs typeface="Times"/>
                <a:sym typeface="Times"/>
              </a:rPr>
              <a:t>Bunyaphiphat, T, Dissertation</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49"/>
          <p:cNvSpPr txBox="1"/>
          <p:nvPr>
            <p:ph type="title"/>
          </p:nvPr>
        </p:nvSpPr>
        <p:spPr>
          <a:xfrm>
            <a:off x="228600" y="60135"/>
            <a:ext cx="8686800" cy="1252728"/>
          </a:xfrm>
          <a:prstGeom prst="rect">
            <a:avLst/>
          </a:prstGeom>
          <a:noFill/>
          <a:ln>
            <a:noFill/>
          </a:ln>
        </p:spPr>
        <p:txBody>
          <a:bodyPr anchorCtr="0" anchor="ctr" bIns="45700" lIns="91425" spcFirstLastPara="1" rIns="45700" wrap="square" tIns="45700">
            <a:noAutofit/>
          </a:bodyPr>
          <a:lstStyle/>
          <a:p>
            <a:pPr indent="0" lvl="0" marL="0" rtl="0" algn="l">
              <a:spcBef>
                <a:spcPts val="0"/>
              </a:spcBef>
              <a:spcAft>
                <a:spcPts val="0"/>
              </a:spcAft>
              <a:buClr>
                <a:schemeClr val="accent1"/>
              </a:buClr>
              <a:buSzPts val="2800"/>
              <a:buFont typeface="Trebuchet MS"/>
              <a:buNone/>
            </a:pPr>
            <a:r>
              <a:rPr lang="en-PH" sz="2800"/>
              <a:t>Table</a:t>
            </a:r>
            <a:r>
              <a:rPr lang="en-PH" sz="3600">
                <a:solidFill>
                  <a:schemeClr val="lt1"/>
                </a:solidFill>
                <a:latin typeface="Calibri"/>
                <a:ea typeface="Calibri"/>
                <a:cs typeface="Calibri"/>
                <a:sym typeface="Calibri"/>
              </a:rPr>
              <a:t> </a:t>
            </a:r>
            <a:r>
              <a:rPr lang="en-PH" sz="2800"/>
              <a:t>1. Type of materials digitized in selected libraries, archives and museums in the Philippines</a:t>
            </a:r>
            <a:endParaRPr/>
          </a:p>
        </p:txBody>
      </p:sp>
      <p:graphicFrame>
        <p:nvGraphicFramePr>
          <p:cNvPr id="864" name="Google Shape;864;p49"/>
          <p:cNvGraphicFramePr/>
          <p:nvPr/>
        </p:nvGraphicFramePr>
        <p:xfrm>
          <a:off x="0" y="1312863"/>
          <a:ext cx="3000000" cy="3000000"/>
        </p:xfrm>
        <a:graphic>
          <a:graphicData uri="http://schemas.openxmlformats.org/drawingml/2006/table">
            <a:tbl>
              <a:tblPr>
                <a:noFill/>
                <a:tableStyleId>{3F21437F-373D-4F42-BC37-1AC27D905172}</a:tableStyleId>
              </a:tblPr>
              <a:tblGrid>
                <a:gridCol w="1385775"/>
                <a:gridCol w="856575"/>
                <a:gridCol w="616500"/>
                <a:gridCol w="883850"/>
                <a:gridCol w="589225"/>
                <a:gridCol w="982050"/>
                <a:gridCol w="785650"/>
                <a:gridCol w="785650"/>
                <a:gridCol w="1080250"/>
                <a:gridCol w="589225"/>
                <a:gridCol w="589225"/>
              </a:tblGrid>
              <a:tr h="597625">
                <a:tc>
                  <a:txBody>
                    <a:bodyPr/>
                    <a:lstStyle/>
                    <a:p>
                      <a:pPr indent="0" lvl="0" marL="0" marR="0" rtl="0" algn="ctr">
                        <a:lnSpc>
                          <a:spcPct val="115000"/>
                        </a:lnSpc>
                        <a:spcBef>
                          <a:spcPts val="0"/>
                        </a:spcBef>
                        <a:spcAft>
                          <a:spcPts val="0"/>
                        </a:spcAft>
                        <a:buNone/>
                      </a:pPr>
                      <a:r>
                        <a:rPr lang="en-PH" sz="1200"/>
                        <a:t> </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Books /Mono-graphs</a:t>
                      </a:r>
                      <a:endParaRPr sz="1800">
                        <a:latin typeface="Calibri"/>
                        <a:ea typeface="Calibri"/>
                        <a:cs typeface="Calibri"/>
                        <a:sym typeface="Calibri"/>
                      </a:endParaRPr>
                    </a:p>
                  </a:txBody>
                  <a:tcPr marT="63500" marB="63500" marR="8900" marL="89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Manus-cript</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Company Records</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Audio Visual</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Thesis/ Dissertation</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Published work</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Correspondences</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Unpublished works</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100"/>
                        <a:t>Photos</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120650" lvl="0" marL="0" marR="0" rtl="0" algn="ctr">
                        <a:lnSpc>
                          <a:spcPct val="115000"/>
                        </a:lnSpc>
                        <a:spcBef>
                          <a:spcPts val="0"/>
                        </a:spcBef>
                        <a:spcAft>
                          <a:spcPts val="0"/>
                        </a:spcAft>
                        <a:buNone/>
                      </a:pPr>
                      <a:r>
                        <a:rPr lang="en-PH" sz="1100"/>
                        <a:t>Others</a:t>
                      </a:r>
                      <a:endParaRPr sz="1800">
                        <a:latin typeface="Calibri"/>
                        <a:ea typeface="Calibri"/>
                        <a:cs typeface="Calibri"/>
                        <a:sym typeface="Calibri"/>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4150">
                <a:tc>
                  <a:txBody>
                    <a:bodyPr/>
                    <a:lstStyle/>
                    <a:p>
                      <a:pPr indent="0" lvl="0" marL="0" marR="0" rtl="0" algn="l">
                        <a:lnSpc>
                          <a:spcPct val="115000"/>
                        </a:lnSpc>
                        <a:spcBef>
                          <a:spcPts val="0"/>
                        </a:spcBef>
                        <a:spcAft>
                          <a:spcPts val="0"/>
                        </a:spcAft>
                        <a:buNone/>
                      </a:pPr>
                      <a:r>
                        <a:rPr lang="en-PH" sz="1800"/>
                        <a:t>APSL</a:t>
                      </a:r>
                      <a:endParaRPr sz="1800">
                        <a:latin typeface="Calibri"/>
                        <a:ea typeface="Calibri"/>
                        <a:cs typeface="Calibri"/>
                        <a:sym typeface="Calibri"/>
                      </a:endParaRPr>
                    </a:p>
                  </a:txBody>
                  <a:tcPr marT="63500" marB="63500" marR="63500" marL="63500" anchor="ctr">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T cap="flat" cmpd="sng" w="12700">
                      <a:solidFill>
                        <a:schemeClr val="dk1"/>
                      </a:solidFill>
                      <a:prstDash val="solid"/>
                      <a:round/>
                      <a:headEnd len="sm" w="sm" type="none"/>
                      <a:tailEnd len="sm" w="sm" type="none"/>
                    </a:lnT>
                  </a:tcPr>
                </a:tc>
              </a:tr>
              <a:tr h="364150">
                <a:tc>
                  <a:txBody>
                    <a:bodyPr/>
                    <a:lstStyle/>
                    <a:p>
                      <a:pPr indent="0" lvl="0" marL="0" marR="0" rtl="0" algn="l">
                        <a:lnSpc>
                          <a:spcPct val="115000"/>
                        </a:lnSpc>
                        <a:spcBef>
                          <a:spcPts val="0"/>
                        </a:spcBef>
                        <a:spcAft>
                          <a:spcPts val="0"/>
                        </a:spcAft>
                        <a:buNone/>
                      </a:pPr>
                      <a:r>
                        <a:rPr lang="en-PH" sz="1800"/>
                        <a:t>HPAM</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LMLM</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LPU-JPLDC</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MO</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r>
              <a:tr h="636175">
                <a:tc>
                  <a:txBody>
                    <a:bodyPr/>
                    <a:lstStyle/>
                    <a:p>
                      <a:pPr indent="0" lvl="0" marL="0" marR="0" rtl="0" algn="l">
                        <a:lnSpc>
                          <a:spcPct val="115000"/>
                        </a:lnSpc>
                        <a:spcBef>
                          <a:spcPts val="0"/>
                        </a:spcBef>
                        <a:spcAft>
                          <a:spcPts val="0"/>
                        </a:spcAft>
                        <a:buNone/>
                      </a:pPr>
                      <a:r>
                        <a:rPr lang="en-PH" sz="1800"/>
                        <a:t>Official Gazette</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r>
              <a:tr h="636175">
                <a:tc>
                  <a:txBody>
                    <a:bodyPr/>
                    <a:lstStyle/>
                    <a:p>
                      <a:pPr indent="0" lvl="0" marL="0" marR="0" rtl="0" algn="l">
                        <a:lnSpc>
                          <a:spcPct val="115000"/>
                        </a:lnSpc>
                        <a:spcBef>
                          <a:spcPts val="0"/>
                        </a:spcBef>
                        <a:spcAft>
                          <a:spcPts val="0"/>
                        </a:spcAft>
                        <a:buNone/>
                      </a:pPr>
                      <a:r>
                        <a:rPr lang="en-PH" sz="1800"/>
                        <a:t>SEAFDEC/AQD</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UERMMCI</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UPCE</a:t>
                      </a:r>
                      <a:endParaRPr sz="1800">
                        <a:latin typeface="Calibri"/>
                        <a:ea typeface="Calibri"/>
                        <a:cs typeface="Calibri"/>
                        <a:sym typeface="Calibri"/>
                      </a:endParaRPr>
                    </a:p>
                  </a:txBody>
                  <a:tcPr marT="63500" marB="63500" marR="63500" marL="63500" anchor="ct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tc>
              </a:tr>
              <a:tr h="364150">
                <a:tc>
                  <a:txBody>
                    <a:bodyPr/>
                    <a:lstStyle/>
                    <a:p>
                      <a:pPr indent="0" lvl="0" marL="0" marR="0" rtl="0" algn="l">
                        <a:lnSpc>
                          <a:spcPct val="115000"/>
                        </a:lnSpc>
                        <a:spcBef>
                          <a:spcPts val="0"/>
                        </a:spcBef>
                        <a:spcAft>
                          <a:spcPts val="0"/>
                        </a:spcAft>
                        <a:buNone/>
                      </a:pPr>
                      <a:r>
                        <a:rPr lang="en-PH" sz="1800"/>
                        <a:t>UP-UARD</a:t>
                      </a:r>
                      <a:endParaRPr sz="1800">
                        <a:latin typeface="Calibri"/>
                        <a:ea typeface="Calibri"/>
                        <a:cs typeface="Calibri"/>
                        <a:sym typeface="Calibri"/>
                      </a:endParaRPr>
                    </a:p>
                  </a:txBody>
                  <a:tcPr marT="63500" marB="63500" marR="63500" marL="63500" anchor="ctr">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8900" marL="89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x</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c>
                  <a:txBody>
                    <a:bodyPr/>
                    <a:lstStyle/>
                    <a:p>
                      <a:pPr indent="0" lvl="0" marL="0" marR="0" rtl="0" algn="ctr">
                        <a:lnSpc>
                          <a:spcPct val="115000"/>
                        </a:lnSpc>
                        <a:spcBef>
                          <a:spcPts val="0"/>
                        </a:spcBef>
                        <a:spcAft>
                          <a:spcPts val="0"/>
                        </a:spcAft>
                        <a:buNone/>
                      </a:pPr>
                      <a:r>
                        <a:rPr lang="en-PH" sz="1800"/>
                        <a:t> </a:t>
                      </a:r>
                      <a:endParaRPr sz="1800">
                        <a:latin typeface="Calibri"/>
                        <a:ea typeface="Calibri"/>
                        <a:cs typeface="Calibri"/>
                        <a:sym typeface="Calibri"/>
                      </a:endParaRPr>
                    </a:p>
                  </a:txBody>
                  <a:tcPr marT="63500" marB="63500" marR="63500" marL="63500">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61"/>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AUNILO</a:t>
            </a:r>
            <a:endParaRPr/>
          </a:p>
        </p:txBody>
      </p:sp>
      <p:sp>
        <p:nvSpPr>
          <p:cNvPr id="870" name="Google Shape;870;p61"/>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a:bodyPr>
          <a:lstStyle/>
          <a:p>
            <a:pPr indent="-320040" lvl="0" marL="438912" rtl="0" algn="l">
              <a:spcBef>
                <a:spcPts val="0"/>
              </a:spcBef>
              <a:spcAft>
                <a:spcPts val="0"/>
              </a:spcAft>
              <a:buSzPct val="80000"/>
              <a:buChar char="◼"/>
            </a:pPr>
            <a:r>
              <a:rPr lang="en-PH" sz="2800"/>
              <a:t>members of ASEAN University Network Inter-Library Online</a:t>
            </a:r>
            <a:r>
              <a:rPr i="1" lang="en-PH" sz="2800"/>
              <a:t> (</a:t>
            </a:r>
            <a:r>
              <a:rPr lang="en-PH" sz="2800"/>
              <a:t>AUNILO)</a:t>
            </a:r>
            <a:endParaRPr/>
          </a:p>
          <a:p>
            <a:pPr indent="-274319" lvl="1" marL="731520" rtl="0" algn="l">
              <a:spcBef>
                <a:spcPts val="444"/>
              </a:spcBef>
              <a:spcAft>
                <a:spcPts val="0"/>
              </a:spcAft>
              <a:buSzPct val="90000"/>
              <a:buChar char="▪"/>
            </a:pPr>
            <a:r>
              <a:rPr lang="en-PH" sz="2400"/>
              <a:t>University of the Philippines (UP) Diliman Library </a:t>
            </a:r>
            <a:endParaRPr/>
          </a:p>
          <a:p>
            <a:pPr indent="-274319" lvl="1" marL="731520" rtl="0" algn="l">
              <a:spcBef>
                <a:spcPts val="444"/>
              </a:spcBef>
              <a:spcAft>
                <a:spcPts val="0"/>
              </a:spcAft>
              <a:buSzPct val="90000"/>
              <a:buChar char="▪"/>
            </a:pPr>
            <a:r>
              <a:rPr lang="en-PH" sz="2400"/>
              <a:t>Ateneo de Manila University (ADMU) Rizal Library</a:t>
            </a:r>
            <a:endParaRPr/>
          </a:p>
          <a:p>
            <a:pPr indent="-274319" lvl="1" marL="731520" rtl="0" algn="l">
              <a:spcBef>
                <a:spcPts val="444"/>
              </a:spcBef>
              <a:spcAft>
                <a:spcPts val="0"/>
              </a:spcAft>
              <a:buSzPct val="90000"/>
              <a:buChar char="▪"/>
            </a:pPr>
            <a:r>
              <a:rPr lang="en-PH" sz="2400"/>
              <a:t>De la Salle University (DLSU) Library</a:t>
            </a:r>
            <a:endParaRPr/>
          </a:p>
          <a:p>
            <a:pPr indent="-320040" lvl="0" marL="438912" rtl="0" algn="l">
              <a:spcBef>
                <a:spcPts val="0"/>
              </a:spcBef>
              <a:spcAft>
                <a:spcPts val="0"/>
              </a:spcAft>
              <a:buSzPct val="80000"/>
              <a:buChar char="◼"/>
            </a:pPr>
            <a:r>
              <a:rPr lang="en-PH" sz="2800"/>
              <a:t>The Information Networking in AUNILO emphasizes on the </a:t>
            </a:r>
            <a:r>
              <a:rPr lang="en-PH" sz="2800">
                <a:solidFill>
                  <a:srgbClr val="FF0000"/>
                </a:solidFill>
              </a:rPr>
              <a:t>establishment and development of on-line information exchange system </a:t>
            </a:r>
            <a:r>
              <a:rPr lang="en-PH" sz="2800"/>
              <a:t>within the member universities. </a:t>
            </a:r>
            <a:endParaRPr/>
          </a:p>
          <a:p>
            <a:pPr indent="-320040" lvl="0" marL="438912" rtl="0" algn="l">
              <a:spcBef>
                <a:spcPts val="0"/>
              </a:spcBef>
              <a:spcAft>
                <a:spcPts val="0"/>
              </a:spcAft>
              <a:buSzPct val="80000"/>
              <a:buChar char="◼"/>
            </a:pPr>
            <a:r>
              <a:rPr lang="en-PH" sz="2800"/>
              <a:t>The members are strongly encouraged to develop and establish </a:t>
            </a:r>
            <a:r>
              <a:rPr lang="en-PH" sz="2800">
                <a:solidFill>
                  <a:srgbClr val="FF0000"/>
                </a:solidFill>
              </a:rPr>
              <a:t>Institutional Repositories</a:t>
            </a:r>
            <a:r>
              <a:rPr lang="en-PH" sz="2800"/>
              <a:t>.</a:t>
            </a:r>
            <a:endParaRPr/>
          </a:p>
          <a:p>
            <a:pPr indent="-188468" lvl="0" marL="438912" rtl="0" algn="l">
              <a:spcBef>
                <a:spcPts val="0"/>
              </a:spcBef>
              <a:spcAft>
                <a:spcPts val="0"/>
              </a:spcAft>
              <a:buSzPct val="80000"/>
              <a:buNone/>
            </a:pPr>
            <a:r>
              <a:t/>
            </a:r>
            <a:endParaRPr sz="2800"/>
          </a:p>
        </p:txBody>
      </p:sp>
      <p:pic>
        <p:nvPicPr>
          <p:cNvPr descr="https://upload.wikimedia.org/wikipedia/en/c/c9/ATENEO-SEAL.png" id="871" name="Google Shape;871;p61"/>
          <p:cNvPicPr preferRelativeResize="0"/>
          <p:nvPr/>
        </p:nvPicPr>
        <p:blipFill rotWithShape="1">
          <a:blip r:embed="rId3">
            <a:alphaModFix/>
          </a:blip>
          <a:srcRect b="0" l="0" r="0" t="0"/>
          <a:stretch/>
        </p:blipFill>
        <p:spPr>
          <a:xfrm>
            <a:off x="6096000" y="32271"/>
            <a:ext cx="1428750" cy="1428750"/>
          </a:xfrm>
          <a:prstGeom prst="rect">
            <a:avLst/>
          </a:prstGeom>
          <a:noFill/>
          <a:ln>
            <a:noFill/>
          </a:ln>
        </p:spPr>
      </p:pic>
      <p:pic>
        <p:nvPicPr>
          <p:cNvPr descr="http://www.dlsu.edu.ph/_assets/_images/_lasalliana/dlsu_logo.gif" id="872" name="Google Shape;872;p61"/>
          <p:cNvPicPr preferRelativeResize="0"/>
          <p:nvPr/>
        </p:nvPicPr>
        <p:blipFill rotWithShape="1">
          <a:blip r:embed="rId4">
            <a:alphaModFix/>
          </a:blip>
          <a:srcRect b="0" l="0" r="0" t="0"/>
          <a:stretch/>
        </p:blipFill>
        <p:spPr>
          <a:xfrm>
            <a:off x="7717120" y="32271"/>
            <a:ext cx="1426880" cy="1419746"/>
          </a:xfrm>
          <a:prstGeom prst="rect">
            <a:avLst/>
          </a:prstGeom>
          <a:noFill/>
          <a:ln>
            <a:noFill/>
          </a:ln>
        </p:spPr>
      </p:pic>
      <p:pic>
        <p:nvPicPr>
          <p:cNvPr descr="https://upload.wikimedia.org/wikipedia/en/e/e9/Unibersidad_ng_Pilipinas.png" id="873" name="Google Shape;873;p61"/>
          <p:cNvPicPr preferRelativeResize="0"/>
          <p:nvPr/>
        </p:nvPicPr>
        <p:blipFill rotWithShape="1">
          <a:blip r:embed="rId5">
            <a:alphaModFix/>
          </a:blip>
          <a:srcRect b="0" l="0" r="0" t="0"/>
          <a:stretch/>
        </p:blipFill>
        <p:spPr>
          <a:xfrm>
            <a:off x="4495800" y="32271"/>
            <a:ext cx="1428750" cy="1428750"/>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8" name="Shape 878"/>
        <p:cNvGrpSpPr/>
        <p:nvPr/>
      </p:nvGrpSpPr>
      <p:grpSpPr>
        <a:xfrm>
          <a:off x="0" y="0"/>
          <a:ext cx="0" cy="0"/>
          <a:chOff x="0" y="0"/>
          <a:chExt cx="0" cy="0"/>
        </a:xfrm>
      </p:grpSpPr>
      <p:sp>
        <p:nvSpPr>
          <p:cNvPr id="879" name="Google Shape;879;p62"/>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b="0" lang="en-PH"/>
              <a:t>University Archives and Records Depository (UARD) – (beta)</a:t>
            </a:r>
            <a:endParaRPr/>
          </a:p>
        </p:txBody>
      </p:sp>
      <p:sp>
        <p:nvSpPr>
          <p:cNvPr id="880" name="Google Shape;880;p62"/>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881" name="Google Shape;881;p62"/>
          <p:cNvPicPr preferRelativeResize="0"/>
          <p:nvPr/>
        </p:nvPicPr>
        <p:blipFill rotWithShape="1">
          <a:blip r:embed="rId3">
            <a:alphaModFix/>
          </a:blip>
          <a:srcRect b="0" l="0" r="0" t="0"/>
          <a:stretch/>
        </p:blipFill>
        <p:spPr>
          <a:xfrm>
            <a:off x="609600" y="1524001"/>
            <a:ext cx="7660818" cy="4964668"/>
          </a:xfrm>
          <a:prstGeom prst="rect">
            <a:avLst/>
          </a:prstGeom>
          <a:noFill/>
          <a:ln>
            <a:noFill/>
          </a:ln>
        </p:spPr>
      </p:pic>
      <p:sp>
        <p:nvSpPr>
          <p:cNvPr id="882" name="Google Shape;882;p62"/>
          <p:cNvSpPr/>
          <p:nvPr/>
        </p:nvSpPr>
        <p:spPr>
          <a:xfrm>
            <a:off x="2362200" y="6488668"/>
            <a:ext cx="366638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http://uard.mainlib.upd.edu.ph/</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63"/>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rPr lang="en-PH"/>
              <a:t>digitalarchives.upd.edu.ph</a:t>
            </a:r>
            <a:endParaRPr/>
          </a:p>
        </p:txBody>
      </p:sp>
      <p:sp>
        <p:nvSpPr>
          <p:cNvPr id="888" name="Google Shape;888;p63"/>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889" name="Google Shape;889;p63"/>
          <p:cNvPicPr preferRelativeResize="0"/>
          <p:nvPr/>
        </p:nvPicPr>
        <p:blipFill rotWithShape="1">
          <a:blip r:embed="rId3">
            <a:alphaModFix/>
          </a:blip>
          <a:srcRect b="0" l="0" r="0" t="0"/>
          <a:stretch/>
        </p:blipFill>
        <p:spPr>
          <a:xfrm>
            <a:off x="1143000" y="1408176"/>
            <a:ext cx="7269929" cy="5449824"/>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sp>
        <p:nvSpPr>
          <p:cNvPr id="894" name="Google Shape;894;p64"/>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fontScale="90000"/>
          </a:bodyPr>
          <a:lstStyle/>
          <a:p>
            <a:pPr indent="0" lvl="0" marL="0" rtl="0" algn="l">
              <a:spcBef>
                <a:spcPts val="0"/>
              </a:spcBef>
              <a:spcAft>
                <a:spcPts val="0"/>
              </a:spcAft>
              <a:buClr>
                <a:schemeClr val="accent1"/>
              </a:buClr>
              <a:buSzPct val="100000"/>
              <a:buFont typeface="Trebuchet MS"/>
              <a:buNone/>
            </a:pPr>
            <a:r>
              <a:rPr lang="en-PH"/>
              <a:t>repository.mainlib.upd.edu.ph</a:t>
            </a:r>
            <a:endParaRPr/>
          </a:p>
        </p:txBody>
      </p:sp>
      <p:sp>
        <p:nvSpPr>
          <p:cNvPr id="895" name="Google Shape;895;p64"/>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896" name="Google Shape;896;p64"/>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897" name="Google Shape;897;p64"/>
          <p:cNvPicPr preferRelativeResize="0"/>
          <p:nvPr/>
        </p:nvPicPr>
        <p:blipFill rotWithShape="1">
          <a:blip r:embed="rId3">
            <a:alphaModFix/>
          </a:blip>
          <a:srcRect b="0" l="0" r="0" t="0"/>
          <a:stretch/>
        </p:blipFill>
        <p:spPr>
          <a:xfrm>
            <a:off x="876300" y="1460814"/>
            <a:ext cx="7391400" cy="5250060"/>
          </a:xfrm>
          <a:prstGeom prst="rect">
            <a:avLst/>
          </a:prstGeom>
          <a:noFill/>
          <a:ln>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1" name="Shape 901"/>
        <p:cNvGrpSpPr/>
        <p:nvPr/>
      </p:nvGrpSpPr>
      <p:grpSpPr>
        <a:xfrm>
          <a:off x="0" y="0"/>
          <a:ext cx="0" cy="0"/>
          <a:chOff x="0" y="0"/>
          <a:chExt cx="0" cy="0"/>
        </a:xfrm>
      </p:grpSpPr>
      <p:sp>
        <p:nvSpPr>
          <p:cNvPr id="902" name="Google Shape;902;p65"/>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03" name="Google Shape;903;p65"/>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04" name="Google Shape;904;p65"/>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05" name="Google Shape;905;p65"/>
          <p:cNvPicPr preferRelativeResize="0"/>
          <p:nvPr/>
        </p:nvPicPr>
        <p:blipFill rotWithShape="1">
          <a:blip r:embed="rId3">
            <a:alphaModFix/>
          </a:blip>
          <a:srcRect b="0" l="0" r="0" t="0"/>
          <a:stretch/>
        </p:blipFill>
        <p:spPr>
          <a:xfrm>
            <a:off x="0" y="403777"/>
            <a:ext cx="9144000" cy="6454223"/>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9" name="Shape 909"/>
        <p:cNvGrpSpPr/>
        <p:nvPr/>
      </p:nvGrpSpPr>
      <p:grpSpPr>
        <a:xfrm>
          <a:off x="0" y="0"/>
          <a:ext cx="0" cy="0"/>
          <a:chOff x="0" y="0"/>
          <a:chExt cx="0" cy="0"/>
        </a:xfrm>
      </p:grpSpPr>
      <p:sp>
        <p:nvSpPr>
          <p:cNvPr id="910" name="Google Shape;910;p66"/>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11" name="Google Shape;911;p66"/>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12" name="Google Shape;912;p66"/>
          <p:cNvPicPr preferRelativeResize="0"/>
          <p:nvPr/>
        </p:nvPicPr>
        <p:blipFill rotWithShape="1">
          <a:blip r:embed="rId3">
            <a:alphaModFix/>
          </a:blip>
          <a:srcRect b="0" l="0" r="0" t="0"/>
          <a:stretch/>
        </p:blipFill>
        <p:spPr>
          <a:xfrm>
            <a:off x="0" y="0"/>
            <a:ext cx="9144000" cy="6637294"/>
          </a:xfrm>
          <a:prstGeom prst="rect">
            <a:avLst/>
          </a:prstGeom>
          <a:noFill/>
          <a:ln>
            <a:noFill/>
          </a:ln>
        </p:spPr>
      </p:pic>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6" name="Shape 916"/>
        <p:cNvGrpSpPr/>
        <p:nvPr/>
      </p:nvGrpSpPr>
      <p:grpSpPr>
        <a:xfrm>
          <a:off x="0" y="0"/>
          <a:ext cx="0" cy="0"/>
          <a:chOff x="0" y="0"/>
          <a:chExt cx="0" cy="0"/>
        </a:xfrm>
      </p:grpSpPr>
      <p:sp>
        <p:nvSpPr>
          <p:cNvPr id="917" name="Google Shape;917;p6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18" name="Google Shape;918;p67"/>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19" name="Google Shape;919;p67"/>
          <p:cNvPicPr preferRelativeResize="0"/>
          <p:nvPr/>
        </p:nvPicPr>
        <p:blipFill rotWithShape="1">
          <a:blip r:embed="rId3">
            <a:alphaModFix/>
          </a:blip>
          <a:srcRect b="0" l="0" r="0" t="0"/>
          <a:stretch/>
        </p:blipFill>
        <p:spPr>
          <a:xfrm>
            <a:off x="0" y="152293"/>
            <a:ext cx="9144000" cy="6553414"/>
          </a:xfrm>
          <a:prstGeom prst="rect">
            <a:avLst/>
          </a:prstGeom>
          <a:noFill/>
          <a:ln>
            <a:noFill/>
          </a:ln>
        </p:spPr>
      </p:pic>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68"/>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26" name="Google Shape;926;p68"/>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27" name="Google Shape;927;p68"/>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28" name="Google Shape;928;p68"/>
          <p:cNvPicPr preferRelativeResize="0"/>
          <p:nvPr/>
        </p:nvPicPr>
        <p:blipFill rotWithShape="1">
          <a:blip r:embed="rId3">
            <a:alphaModFix/>
          </a:blip>
          <a:srcRect b="0" l="0" r="0" t="0"/>
          <a:stretch/>
        </p:blipFill>
        <p:spPr>
          <a:xfrm>
            <a:off x="0" y="0"/>
            <a:ext cx="9144000" cy="6617962"/>
          </a:xfrm>
          <a:prstGeom prst="rect">
            <a:avLst/>
          </a:prstGeom>
          <a:noFill/>
          <a:ln>
            <a:noFill/>
          </a:ln>
        </p:spPr>
      </p:pic>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2" name="Shape 932"/>
        <p:cNvGrpSpPr/>
        <p:nvPr/>
      </p:nvGrpSpPr>
      <p:grpSpPr>
        <a:xfrm>
          <a:off x="0" y="0"/>
          <a:ext cx="0" cy="0"/>
          <a:chOff x="0" y="0"/>
          <a:chExt cx="0" cy="0"/>
        </a:xfrm>
      </p:grpSpPr>
      <p:sp>
        <p:nvSpPr>
          <p:cNvPr id="933" name="Google Shape;933;p69"/>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34" name="Google Shape;934;p69"/>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35" name="Google Shape;935;p69"/>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36" name="Google Shape;936;p69"/>
          <p:cNvPicPr preferRelativeResize="0"/>
          <p:nvPr/>
        </p:nvPicPr>
        <p:blipFill rotWithShape="1">
          <a:blip r:embed="rId3">
            <a:alphaModFix/>
          </a:blip>
          <a:srcRect b="0" l="0" r="0" t="0"/>
          <a:stretch/>
        </p:blipFill>
        <p:spPr>
          <a:xfrm>
            <a:off x="0" y="-31396"/>
            <a:ext cx="9144000" cy="673699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pic>
        <p:nvPicPr>
          <p:cNvPr id="311" name="Google Shape;311;p56"/>
          <p:cNvPicPr preferRelativeResize="0"/>
          <p:nvPr/>
        </p:nvPicPr>
        <p:blipFill rotWithShape="1">
          <a:blip r:embed="rId3">
            <a:alphaModFix/>
          </a:blip>
          <a:srcRect b="0" l="0" r="0" t="0"/>
          <a:stretch/>
        </p:blipFill>
        <p:spPr>
          <a:xfrm>
            <a:off x="228599" y="1"/>
            <a:ext cx="8771081" cy="6858000"/>
          </a:xfrm>
          <a:prstGeom prst="rect">
            <a:avLst/>
          </a:prstGeom>
          <a:noFill/>
          <a:ln>
            <a:noFill/>
          </a:ln>
        </p:spPr>
      </p:pic>
      <p:sp>
        <p:nvSpPr>
          <p:cNvPr id="312" name="Google Shape;312;p56"/>
          <p:cNvSpPr/>
          <p:nvPr/>
        </p:nvSpPr>
        <p:spPr>
          <a:xfrm>
            <a:off x="6965775" y="6581001"/>
            <a:ext cx="2178225"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200">
                <a:solidFill>
                  <a:schemeClr val="dk1"/>
                </a:solidFill>
                <a:latin typeface="Times"/>
                <a:ea typeface="Times"/>
                <a:cs typeface="Times"/>
                <a:sym typeface="Times"/>
              </a:rPr>
              <a:t>Bunyaphiphat, T, Dissertation</a:t>
            </a:r>
            <a:endParaRPr sz="1200">
              <a:solidFill>
                <a:schemeClr val="dk1"/>
              </a:solidFill>
              <a:latin typeface="Trebuchet MS"/>
              <a:ea typeface="Trebuchet MS"/>
              <a:cs typeface="Trebuchet MS"/>
              <a:sym typeface="Trebuchet M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0" name="Shape 940"/>
        <p:cNvGrpSpPr/>
        <p:nvPr/>
      </p:nvGrpSpPr>
      <p:grpSpPr>
        <a:xfrm>
          <a:off x="0" y="0"/>
          <a:ext cx="0" cy="0"/>
          <a:chOff x="0" y="0"/>
          <a:chExt cx="0" cy="0"/>
        </a:xfrm>
      </p:grpSpPr>
      <p:sp>
        <p:nvSpPr>
          <p:cNvPr id="941" name="Google Shape;941;p70"/>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42" name="Google Shape;942;p70"/>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43" name="Google Shape;943;p70"/>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44" name="Google Shape;944;p70"/>
          <p:cNvPicPr preferRelativeResize="0"/>
          <p:nvPr/>
        </p:nvPicPr>
        <p:blipFill rotWithShape="1">
          <a:blip r:embed="rId3">
            <a:alphaModFix/>
          </a:blip>
          <a:srcRect b="0" l="0" r="0" t="0"/>
          <a:stretch/>
        </p:blipFill>
        <p:spPr>
          <a:xfrm>
            <a:off x="197869" y="0"/>
            <a:ext cx="8748261" cy="6858000"/>
          </a:xfrm>
          <a:prstGeom prst="rect">
            <a:avLst/>
          </a:prstGeom>
          <a:noFill/>
          <a:ln>
            <a:noFill/>
          </a:ln>
        </p:spPr>
      </p:pic>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8" name="Shape 948"/>
        <p:cNvGrpSpPr/>
        <p:nvPr/>
      </p:nvGrpSpPr>
      <p:grpSpPr>
        <a:xfrm>
          <a:off x="0" y="0"/>
          <a:ext cx="0" cy="0"/>
          <a:chOff x="0" y="0"/>
          <a:chExt cx="0" cy="0"/>
        </a:xfrm>
      </p:grpSpPr>
      <p:sp>
        <p:nvSpPr>
          <p:cNvPr id="949" name="Google Shape;949;p71"/>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50" name="Google Shape;950;p71"/>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51" name="Google Shape;951;p71"/>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52" name="Google Shape;952;p71"/>
          <p:cNvPicPr preferRelativeResize="0"/>
          <p:nvPr/>
        </p:nvPicPr>
        <p:blipFill rotWithShape="1">
          <a:blip r:embed="rId3">
            <a:alphaModFix/>
          </a:blip>
          <a:srcRect b="0" l="0" r="0" t="0"/>
          <a:stretch/>
        </p:blipFill>
        <p:spPr>
          <a:xfrm>
            <a:off x="171394" y="-32657"/>
            <a:ext cx="8801212" cy="6858000"/>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72"/>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59" name="Google Shape;959;p72"/>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60" name="Google Shape;960;p72"/>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61" name="Google Shape;961;p72"/>
          <p:cNvPicPr preferRelativeResize="0"/>
          <p:nvPr/>
        </p:nvPicPr>
        <p:blipFill rotWithShape="1">
          <a:blip r:embed="rId3">
            <a:alphaModFix/>
          </a:blip>
          <a:srcRect b="0" l="0" r="0" t="0"/>
          <a:stretch/>
        </p:blipFill>
        <p:spPr>
          <a:xfrm>
            <a:off x="159488" y="0"/>
            <a:ext cx="8825024" cy="6858000"/>
          </a:xfrm>
          <a:prstGeom prst="rect">
            <a:avLst/>
          </a:prstGeom>
          <a:noFill/>
          <a:ln>
            <a:noFill/>
          </a:ln>
        </p:spPr>
      </p:pic>
      <p:grpSp>
        <p:nvGrpSpPr>
          <p:cNvPr id="962" name="Google Shape;962;p72"/>
          <p:cNvGrpSpPr/>
          <p:nvPr/>
        </p:nvGrpSpPr>
        <p:grpSpPr>
          <a:xfrm>
            <a:off x="-21771" y="460248"/>
            <a:ext cx="9123555" cy="6397752"/>
            <a:chOff x="-21771" y="460248"/>
            <a:chExt cx="9123555" cy="6397752"/>
          </a:xfrm>
        </p:grpSpPr>
        <p:pic>
          <p:nvPicPr>
            <p:cNvPr id="963" name="Google Shape;963;p72"/>
            <p:cNvPicPr preferRelativeResize="0"/>
            <p:nvPr/>
          </p:nvPicPr>
          <p:blipFill rotWithShape="1">
            <a:blip r:embed="rId3">
              <a:alphaModFix/>
            </a:blip>
            <a:srcRect b="36711" l="9498" r="43711" t="21066"/>
            <a:stretch/>
          </p:blipFill>
          <p:spPr>
            <a:xfrm>
              <a:off x="-21771" y="460248"/>
              <a:ext cx="9123555" cy="6397752"/>
            </a:xfrm>
            <a:prstGeom prst="rect">
              <a:avLst/>
            </a:prstGeom>
            <a:noFill/>
            <a:ln>
              <a:noFill/>
            </a:ln>
          </p:spPr>
        </p:pic>
        <p:sp>
          <p:nvSpPr>
            <p:cNvPr id="964" name="Google Shape;964;p72"/>
            <p:cNvSpPr/>
            <p:nvPr/>
          </p:nvSpPr>
          <p:spPr>
            <a:xfrm>
              <a:off x="533400" y="3506724"/>
              <a:ext cx="7315200" cy="379476"/>
            </a:xfrm>
            <a:prstGeom prst="roundRect">
              <a:avLst>
                <a:gd fmla="val 16667" name="adj"/>
              </a:avLst>
            </a:prstGeom>
            <a:noFill/>
            <a:ln cap="flat" cmpd="thickThin" w="480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Trebuchet MS"/>
                <a:ea typeface="Trebuchet MS"/>
                <a:cs typeface="Trebuchet MS"/>
                <a:sym typeface="Trebuchet M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62"/>
                                        </p:tgtEl>
                                        <p:attrNameLst>
                                          <p:attrName>style.visibility</p:attrName>
                                        </p:attrNameLst>
                                      </p:cBhvr>
                                      <p:to>
                                        <p:strVal val="visible"/>
                                      </p:to>
                                    </p:set>
                                    <p:anim calcmode="lin" valueType="num">
                                      <p:cBhvr additive="base">
                                        <p:cTn dur="500"/>
                                        <p:tgtEl>
                                          <p:spTgt spid="962"/>
                                        </p:tgtEl>
                                        <p:attrNameLst>
                                          <p:attrName>ppt_w</p:attrName>
                                        </p:attrNameLst>
                                      </p:cBhvr>
                                      <p:tavLst>
                                        <p:tav fmla="" tm="0">
                                          <p:val>
                                            <p:strVal val="0"/>
                                          </p:val>
                                        </p:tav>
                                        <p:tav fmla="" tm="100000">
                                          <p:val>
                                            <p:strVal val="#ppt_w"/>
                                          </p:val>
                                        </p:tav>
                                      </p:tavLst>
                                    </p:anim>
                                    <p:anim calcmode="lin" valueType="num">
                                      <p:cBhvr additive="base">
                                        <p:cTn dur="500"/>
                                        <p:tgtEl>
                                          <p:spTgt spid="9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8" name="Shape 968"/>
        <p:cNvGrpSpPr/>
        <p:nvPr/>
      </p:nvGrpSpPr>
      <p:grpSpPr>
        <a:xfrm>
          <a:off x="0" y="0"/>
          <a:ext cx="0" cy="0"/>
          <a:chOff x="0" y="0"/>
          <a:chExt cx="0" cy="0"/>
        </a:xfrm>
      </p:grpSpPr>
      <p:sp>
        <p:nvSpPr>
          <p:cNvPr id="969" name="Google Shape;969;p73"/>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70" name="Google Shape;970;p73"/>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71" name="Google Shape;971;p73"/>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72" name="Google Shape;972;p73"/>
          <p:cNvPicPr preferRelativeResize="0"/>
          <p:nvPr/>
        </p:nvPicPr>
        <p:blipFill rotWithShape="1">
          <a:blip r:embed="rId3">
            <a:alphaModFix/>
          </a:blip>
          <a:srcRect b="0" l="0" r="0" t="0"/>
          <a:stretch/>
        </p:blipFill>
        <p:spPr>
          <a:xfrm>
            <a:off x="6927" y="0"/>
            <a:ext cx="9130146" cy="6858000"/>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sp>
        <p:nvSpPr>
          <p:cNvPr id="977" name="Google Shape;977;p74"/>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78" name="Google Shape;978;p74"/>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79" name="Google Shape;979;p74"/>
          <p:cNvPicPr preferRelativeResize="0"/>
          <p:nvPr/>
        </p:nvPicPr>
        <p:blipFill rotWithShape="1">
          <a:blip r:embed="rId3">
            <a:alphaModFix/>
          </a:blip>
          <a:srcRect b="0" l="0" r="0" t="0"/>
          <a:stretch/>
        </p:blipFill>
        <p:spPr>
          <a:xfrm>
            <a:off x="1000125" y="0"/>
            <a:ext cx="7143750" cy="6858000"/>
          </a:xfrm>
          <a:prstGeom prst="rect">
            <a:avLst/>
          </a:prstGeom>
          <a:noFill/>
          <a:ln>
            <a:noFill/>
          </a:ln>
        </p:spPr>
      </p:pic>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3" name="Shape 983"/>
        <p:cNvGrpSpPr/>
        <p:nvPr/>
      </p:nvGrpSpPr>
      <p:grpSpPr>
        <a:xfrm>
          <a:off x="0" y="0"/>
          <a:ext cx="0" cy="0"/>
          <a:chOff x="0" y="0"/>
          <a:chExt cx="0" cy="0"/>
        </a:xfrm>
      </p:grpSpPr>
      <p:sp>
        <p:nvSpPr>
          <p:cNvPr id="984" name="Google Shape;984;p75"/>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85" name="Google Shape;985;p75"/>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a:bodyPr>
          <a:lstStyle/>
          <a:p>
            <a:pPr indent="-157480" lvl="0" marL="438912" rtl="0" algn="l">
              <a:spcBef>
                <a:spcPts val="0"/>
              </a:spcBef>
              <a:spcAft>
                <a:spcPts val="0"/>
              </a:spcAft>
              <a:buSzPts val="2560"/>
              <a:buNone/>
            </a:pPr>
            <a:r>
              <a:t/>
            </a:r>
            <a:endParaRPr/>
          </a:p>
        </p:txBody>
      </p:sp>
      <p:pic>
        <p:nvPicPr>
          <p:cNvPr id="986" name="Google Shape;986;p75"/>
          <p:cNvPicPr preferRelativeResize="0"/>
          <p:nvPr/>
        </p:nvPicPr>
        <p:blipFill rotWithShape="1">
          <a:blip r:embed="rId3">
            <a:alphaModFix/>
          </a:blip>
          <a:srcRect b="0" l="0" r="0" t="0"/>
          <a:stretch/>
        </p:blipFill>
        <p:spPr>
          <a:xfrm>
            <a:off x="0" y="604457"/>
            <a:ext cx="9144000" cy="5649085"/>
          </a:xfrm>
          <a:prstGeom prst="rect">
            <a:avLst/>
          </a:prstGeom>
          <a:noFill/>
          <a:ln>
            <a:noFill/>
          </a:ln>
        </p:spPr>
      </p:pic>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0" name="Shape 990"/>
        <p:cNvGrpSpPr/>
        <p:nvPr/>
      </p:nvGrpSpPr>
      <p:grpSpPr>
        <a:xfrm>
          <a:off x="0" y="0"/>
          <a:ext cx="0" cy="0"/>
          <a:chOff x="0" y="0"/>
          <a:chExt cx="0" cy="0"/>
        </a:xfrm>
      </p:grpSpPr>
      <p:sp>
        <p:nvSpPr>
          <p:cNvPr id="991" name="Google Shape;991;p76"/>
          <p:cNvSpPr txBox="1"/>
          <p:nvPr>
            <p:ph type="title"/>
          </p:nvPr>
        </p:nvSpPr>
        <p:spPr>
          <a:xfrm>
            <a:off x="457200" y="152400"/>
            <a:ext cx="8229600" cy="1251062"/>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992" name="Google Shape;992;p76"/>
          <p:cNvSpPr txBox="1"/>
          <p:nvPr>
            <p:ph idx="1" type="body"/>
          </p:nvPr>
        </p:nvSpPr>
        <p:spPr>
          <a:xfrm>
            <a:off x="457200" y="1773936"/>
            <a:ext cx="4038600" cy="4623816"/>
          </a:xfrm>
          <a:prstGeom prst="rect">
            <a:avLst/>
          </a:prstGeom>
          <a:noFill/>
          <a:ln>
            <a:noFill/>
          </a:ln>
        </p:spPr>
        <p:txBody>
          <a:bodyPr anchorCtr="0" anchor="t" bIns="45700" lIns="91425" spcFirstLastPara="1" rIns="91425" wrap="square" tIns="91425">
            <a:normAutofit/>
          </a:bodyPr>
          <a:lstStyle/>
          <a:p>
            <a:pPr indent="-177800" lvl="0" marL="438912" rtl="0" algn="l">
              <a:spcBef>
                <a:spcPts val="0"/>
              </a:spcBef>
              <a:spcAft>
                <a:spcPts val="0"/>
              </a:spcAft>
              <a:buSzPts val="2240"/>
              <a:buNone/>
            </a:pPr>
            <a:r>
              <a:t/>
            </a:r>
            <a:endParaRPr/>
          </a:p>
        </p:txBody>
      </p:sp>
      <p:sp>
        <p:nvSpPr>
          <p:cNvPr id="993" name="Google Shape;993;p76"/>
          <p:cNvSpPr txBox="1"/>
          <p:nvPr>
            <p:ph idx="2" type="body"/>
          </p:nvPr>
        </p:nvSpPr>
        <p:spPr>
          <a:xfrm>
            <a:off x="4648200" y="1773936"/>
            <a:ext cx="4038600" cy="4623816"/>
          </a:xfrm>
          <a:prstGeom prst="rect">
            <a:avLst/>
          </a:prstGeom>
          <a:noFill/>
          <a:ln>
            <a:noFill/>
          </a:ln>
        </p:spPr>
        <p:txBody>
          <a:bodyPr anchorCtr="0" anchor="t" bIns="45700" lIns="54850" spcFirstLastPara="1" rIns="91425" wrap="square" tIns="91425">
            <a:normAutofit/>
          </a:bodyPr>
          <a:lstStyle/>
          <a:p>
            <a:pPr indent="-177800" lvl="0" marL="438912" rtl="0" algn="l">
              <a:spcBef>
                <a:spcPts val="0"/>
              </a:spcBef>
              <a:spcAft>
                <a:spcPts val="0"/>
              </a:spcAft>
              <a:buSzPts val="2240"/>
              <a:buNone/>
            </a:pPr>
            <a:r>
              <a:t/>
            </a:r>
            <a:endParaRPr/>
          </a:p>
        </p:txBody>
      </p:sp>
      <p:pic>
        <p:nvPicPr>
          <p:cNvPr id="994" name="Google Shape;994;p76"/>
          <p:cNvPicPr preferRelativeResize="0"/>
          <p:nvPr/>
        </p:nvPicPr>
        <p:blipFill rotWithShape="1">
          <a:blip r:embed="rId3">
            <a:alphaModFix/>
          </a:blip>
          <a:srcRect b="0" l="0" r="0" t="0"/>
          <a:stretch/>
        </p:blipFill>
        <p:spPr>
          <a:xfrm>
            <a:off x="218533" y="0"/>
            <a:ext cx="8706934" cy="6858000"/>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77"/>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pic>
        <p:nvPicPr>
          <p:cNvPr id="1001" name="Google Shape;1001;p77"/>
          <p:cNvPicPr preferRelativeResize="0"/>
          <p:nvPr/>
        </p:nvPicPr>
        <p:blipFill rotWithShape="1">
          <a:blip r:embed="rId3">
            <a:alphaModFix/>
          </a:blip>
          <a:srcRect b="0" l="0" r="0" t="0"/>
          <a:stretch/>
        </p:blipFill>
        <p:spPr>
          <a:xfrm>
            <a:off x="0" y="0"/>
            <a:ext cx="5532232" cy="1752600"/>
          </a:xfrm>
          <a:prstGeom prst="rect">
            <a:avLst/>
          </a:prstGeom>
          <a:noFill/>
          <a:ln>
            <a:noFill/>
          </a:ln>
        </p:spPr>
      </p:pic>
      <p:pic>
        <p:nvPicPr>
          <p:cNvPr id="1002" name="Google Shape;1002;p77"/>
          <p:cNvPicPr preferRelativeResize="0"/>
          <p:nvPr/>
        </p:nvPicPr>
        <p:blipFill rotWithShape="1">
          <a:blip r:embed="rId4">
            <a:alphaModFix/>
          </a:blip>
          <a:srcRect b="0" l="0" r="0" t="0"/>
          <a:stretch/>
        </p:blipFill>
        <p:spPr>
          <a:xfrm>
            <a:off x="-9099" y="3173620"/>
            <a:ext cx="5181600" cy="3684380"/>
          </a:xfrm>
          <a:prstGeom prst="rect">
            <a:avLst/>
          </a:prstGeom>
          <a:noFill/>
          <a:ln>
            <a:noFill/>
          </a:ln>
        </p:spPr>
      </p:pic>
      <p:pic>
        <p:nvPicPr>
          <p:cNvPr id="1003" name="Google Shape;1003;p77"/>
          <p:cNvPicPr preferRelativeResize="0"/>
          <p:nvPr>
            <p:ph idx="1" type="body"/>
          </p:nvPr>
        </p:nvPicPr>
        <p:blipFill rotWithShape="1">
          <a:blip r:embed="rId5">
            <a:alphaModFix/>
          </a:blip>
          <a:srcRect b="0" l="0" r="0" t="0"/>
          <a:stretch/>
        </p:blipFill>
        <p:spPr>
          <a:xfrm>
            <a:off x="5446661" y="22746"/>
            <a:ext cx="3709041" cy="6301854"/>
          </a:xfrm>
          <a:prstGeom prst="rect">
            <a:avLst/>
          </a:prstGeom>
          <a:noFill/>
          <a:ln>
            <a:noFill/>
          </a:ln>
        </p:spPr>
      </p:pic>
      <p:pic>
        <p:nvPicPr>
          <p:cNvPr id="1004" name="Google Shape;1004;p77"/>
          <p:cNvPicPr preferRelativeResize="0"/>
          <p:nvPr/>
        </p:nvPicPr>
        <p:blipFill rotWithShape="1">
          <a:blip r:embed="rId6">
            <a:alphaModFix/>
          </a:blip>
          <a:srcRect b="0" l="0" r="0" t="0"/>
          <a:stretch/>
        </p:blipFill>
        <p:spPr>
          <a:xfrm>
            <a:off x="2209801" y="1905000"/>
            <a:ext cx="4263408" cy="2496850"/>
          </a:xfrm>
          <a:prstGeom prst="rect">
            <a:avLst/>
          </a:prstGeom>
          <a:noFill/>
          <a:ln>
            <a:noFill/>
          </a:ln>
        </p:spPr>
      </p:pic>
      <p:sp>
        <p:nvSpPr>
          <p:cNvPr id="1005" name="Google Shape;1005;p77"/>
          <p:cNvSpPr/>
          <p:nvPr/>
        </p:nvSpPr>
        <p:spPr>
          <a:xfrm>
            <a:off x="4592472" y="6578726"/>
            <a:ext cx="4572000" cy="2539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050">
                <a:solidFill>
                  <a:schemeClr val="dk1"/>
                </a:solidFill>
                <a:latin typeface="Trebuchet MS"/>
                <a:ea typeface="Trebuchet MS"/>
                <a:cs typeface="Trebuchet MS"/>
                <a:sym typeface="Trebuchet MS"/>
              </a:rPr>
              <a:t>http://www.phonogrammarchiv.at/wwwnew/jose_maceda_coll_e.htm</a:t>
            </a:r>
            <a:endParaRPr/>
          </a:p>
        </p:txBody>
      </p:sp>
      <p:sp>
        <p:nvSpPr>
          <p:cNvPr id="1006" name="Google Shape;1006;p77"/>
          <p:cNvSpPr/>
          <p:nvPr/>
        </p:nvSpPr>
        <p:spPr>
          <a:xfrm>
            <a:off x="-9099" y="1752600"/>
            <a:ext cx="221208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www.upcenom.com</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0" name="Shape 1010"/>
        <p:cNvGrpSpPr/>
        <p:nvPr/>
      </p:nvGrpSpPr>
      <p:grpSpPr>
        <a:xfrm>
          <a:off x="0" y="0"/>
          <a:ext cx="0" cy="0"/>
          <a:chOff x="0" y="0"/>
          <a:chExt cx="0" cy="0"/>
        </a:xfrm>
      </p:grpSpPr>
      <p:sp>
        <p:nvSpPr>
          <p:cNvPr id="1011" name="Google Shape;1011;p78"/>
          <p:cNvSpPr txBox="1"/>
          <p:nvPr>
            <p:ph type="title"/>
          </p:nvPr>
        </p:nvSpPr>
        <p:spPr>
          <a:xfrm>
            <a:off x="457200" y="155448"/>
            <a:ext cx="8229600" cy="1252728"/>
          </a:xfrm>
          <a:prstGeom prst="rect">
            <a:avLst/>
          </a:prstGeom>
          <a:noFill/>
          <a:ln>
            <a:noFill/>
          </a:ln>
        </p:spPr>
        <p:txBody>
          <a:bodyPr anchorCtr="0" anchor="ctr" bIns="45700" lIns="91425" spcFirstLastPara="1" rIns="45700" wrap="square" tIns="45700">
            <a:normAutofit/>
          </a:bodyPr>
          <a:lstStyle/>
          <a:p>
            <a:pPr indent="0" lvl="0" marL="0" rtl="0" algn="l">
              <a:spcBef>
                <a:spcPts val="0"/>
              </a:spcBef>
              <a:spcAft>
                <a:spcPts val="0"/>
              </a:spcAft>
              <a:buClr>
                <a:schemeClr val="accent1"/>
              </a:buClr>
              <a:buSzPts val="4500"/>
              <a:buFont typeface="Trebuchet MS"/>
              <a:buNone/>
            </a:pPr>
            <a:r>
              <a:t/>
            </a:r>
            <a:endParaRPr/>
          </a:p>
        </p:txBody>
      </p:sp>
      <p:sp>
        <p:nvSpPr>
          <p:cNvPr id="1012" name="Google Shape;1012;p78"/>
          <p:cNvSpPr txBox="1"/>
          <p:nvPr>
            <p:ph idx="1" type="body"/>
          </p:nvPr>
        </p:nvSpPr>
        <p:spPr>
          <a:xfrm>
            <a:off x="457200" y="1775191"/>
            <a:ext cx="8229600" cy="4625609"/>
          </a:xfrm>
          <a:prstGeom prst="rect">
            <a:avLst/>
          </a:prstGeom>
          <a:noFill/>
          <a:ln>
            <a:noFill/>
          </a:ln>
        </p:spPr>
        <p:txBody>
          <a:bodyPr anchorCtr="0" anchor="t" bIns="45700" lIns="54850" spcFirstLastPara="1" rIns="91425" wrap="square" tIns="91425">
            <a:normAutofit fontScale="92500" lnSpcReduction="10000"/>
          </a:bodyPr>
          <a:lstStyle/>
          <a:p>
            <a:pPr indent="-320040" lvl="0" marL="438912" rtl="0" algn="l">
              <a:spcBef>
                <a:spcPts val="0"/>
              </a:spcBef>
              <a:spcAft>
                <a:spcPts val="0"/>
              </a:spcAft>
              <a:buSzPct val="80000"/>
              <a:buChar char="◼"/>
            </a:pPr>
            <a:r>
              <a:rPr lang="en-PH"/>
              <a:t>3 versions </a:t>
            </a:r>
            <a:endParaRPr/>
          </a:p>
          <a:p>
            <a:pPr indent="-274319" lvl="1" marL="731520" rtl="0" algn="l">
              <a:spcBef>
                <a:spcPts val="518"/>
              </a:spcBef>
              <a:spcAft>
                <a:spcPts val="0"/>
              </a:spcAft>
              <a:buSzPct val="90000"/>
              <a:buChar char="▪"/>
            </a:pPr>
            <a:r>
              <a:rPr lang="en-PH"/>
              <a:t>Archival version</a:t>
            </a:r>
            <a:endParaRPr/>
          </a:p>
          <a:p>
            <a:pPr indent="-182880" lvl="3" marL="1216152" rtl="0" algn="l">
              <a:spcBef>
                <a:spcPts val="370"/>
              </a:spcBef>
              <a:spcAft>
                <a:spcPts val="0"/>
              </a:spcAft>
              <a:buSzPct val="100000"/>
              <a:buChar char="▪"/>
            </a:pPr>
            <a:r>
              <a:rPr lang="en-PH"/>
              <a:t>96KHZ/ 24bit wave format audio file format</a:t>
            </a:r>
            <a:endParaRPr/>
          </a:p>
          <a:p>
            <a:pPr indent="-274319" lvl="1" marL="731520" rtl="0" algn="l">
              <a:spcBef>
                <a:spcPts val="518"/>
              </a:spcBef>
              <a:spcAft>
                <a:spcPts val="0"/>
              </a:spcAft>
              <a:buSzPct val="90000"/>
              <a:buChar char="▪"/>
            </a:pPr>
            <a:r>
              <a:rPr lang="en-PH"/>
              <a:t>Research version</a:t>
            </a:r>
            <a:endParaRPr/>
          </a:p>
          <a:p>
            <a:pPr indent="-182880" lvl="3" marL="1216152" rtl="0" algn="l">
              <a:spcBef>
                <a:spcPts val="370"/>
              </a:spcBef>
              <a:spcAft>
                <a:spcPts val="0"/>
              </a:spcAft>
              <a:buSzPct val="100000"/>
              <a:buChar char="▪"/>
            </a:pPr>
            <a:r>
              <a:rPr lang="en-PH"/>
              <a:t>MPEG-2 Audio Layer III (MP3) format</a:t>
            </a:r>
            <a:endParaRPr/>
          </a:p>
          <a:p>
            <a:pPr indent="-274319" lvl="1" marL="731520" rtl="0" algn="l">
              <a:spcBef>
                <a:spcPts val="518"/>
              </a:spcBef>
              <a:spcAft>
                <a:spcPts val="0"/>
              </a:spcAft>
              <a:buSzPct val="90000"/>
              <a:buChar char="▪"/>
            </a:pPr>
            <a:r>
              <a:rPr lang="en-PH"/>
              <a:t>Web version</a:t>
            </a:r>
            <a:endParaRPr/>
          </a:p>
          <a:p>
            <a:pPr indent="-182880" lvl="3" marL="1216152" rtl="0" algn="l">
              <a:spcBef>
                <a:spcPts val="370"/>
              </a:spcBef>
              <a:spcAft>
                <a:spcPts val="0"/>
              </a:spcAft>
              <a:buSzPct val="100000"/>
              <a:buChar char="▪"/>
            </a:pPr>
            <a:r>
              <a:rPr lang="en-PH"/>
              <a:t>.ogg format</a:t>
            </a:r>
            <a:endParaRPr/>
          </a:p>
          <a:p>
            <a:pPr indent="-320040" lvl="0" marL="438912" rtl="0" algn="l">
              <a:spcBef>
                <a:spcPts val="0"/>
              </a:spcBef>
              <a:spcAft>
                <a:spcPts val="0"/>
              </a:spcAft>
              <a:buSzPct val="80000"/>
              <a:buChar char="◼"/>
            </a:pPr>
            <a:r>
              <a:rPr lang="en-PH"/>
              <a:t>Challenge</a:t>
            </a:r>
            <a:endParaRPr/>
          </a:p>
          <a:p>
            <a:pPr indent="-274319" lvl="1" marL="731520" rtl="0" algn="l">
              <a:spcBef>
                <a:spcPts val="518"/>
              </a:spcBef>
              <a:spcAft>
                <a:spcPts val="0"/>
              </a:spcAft>
              <a:buSzPct val="90000"/>
              <a:buChar char="▪"/>
            </a:pPr>
            <a:r>
              <a:rPr lang="en-PH"/>
              <a:t>Incorporating musical transcriptions, transcribed texts, photos, field notes, etc. into the digital audio library.</a:t>
            </a:r>
            <a:endParaRPr/>
          </a:p>
        </p:txBody>
      </p:sp>
      <p:sp>
        <p:nvSpPr>
          <p:cNvPr id="1013" name="Google Shape;1013;p78"/>
          <p:cNvSpPr/>
          <p:nvPr/>
        </p:nvSpPr>
        <p:spPr>
          <a:xfrm>
            <a:off x="7850056" y="6467354"/>
            <a:ext cx="129394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PH" sz="1800">
                <a:solidFill>
                  <a:schemeClr val="dk1"/>
                </a:solidFill>
                <a:latin typeface="Trebuchet MS"/>
                <a:ea typeface="Trebuchet MS"/>
                <a:cs typeface="Trebuchet MS"/>
                <a:sym typeface="Trebuchet MS"/>
              </a:rPr>
              <a:t>(Jia, 2012)</a:t>
            </a:r>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8" name="Shape 1018"/>
        <p:cNvGrpSpPr/>
        <p:nvPr/>
      </p:nvGrpSpPr>
      <p:grpSpPr>
        <a:xfrm>
          <a:off x="0" y="0"/>
          <a:ext cx="0" cy="0"/>
          <a:chOff x="0" y="0"/>
          <a:chExt cx="0" cy="0"/>
        </a:xfrm>
      </p:grpSpPr>
      <p:sp>
        <p:nvSpPr>
          <p:cNvPr id="1019" name="Google Shape;1019;g1780498dc85_0_1318"/>
          <p:cNvSpPr txBox="1"/>
          <p:nvPr>
            <p:ph type="title"/>
          </p:nvPr>
        </p:nvSpPr>
        <p:spPr>
          <a:xfrm>
            <a:off x="457200" y="155448"/>
            <a:ext cx="8229600" cy="1252800"/>
          </a:xfrm>
          <a:prstGeom prst="rect">
            <a:avLst/>
          </a:prstGeom>
        </p:spPr>
        <p:txBody>
          <a:bodyPr anchorCtr="0" anchor="ctr" bIns="45700" lIns="91425" spcFirstLastPara="1" rIns="45700" wrap="square" tIns="45700">
            <a:normAutofit/>
          </a:bodyPr>
          <a:lstStyle/>
          <a:p>
            <a:pPr indent="0" lvl="0" marL="0" rtl="0" algn="l">
              <a:spcBef>
                <a:spcPts val="0"/>
              </a:spcBef>
              <a:spcAft>
                <a:spcPts val="0"/>
              </a:spcAft>
              <a:buNone/>
            </a:pPr>
            <a:r>
              <a:rPr lang="en-PH"/>
              <a:t>UPLB UKDR</a:t>
            </a:r>
            <a:endParaRPr/>
          </a:p>
        </p:txBody>
      </p:sp>
      <p:sp>
        <p:nvSpPr>
          <p:cNvPr id="1020" name="Google Shape;1020;g1780498dc85_0_1318"/>
          <p:cNvSpPr txBox="1"/>
          <p:nvPr>
            <p:ph idx="1" type="body"/>
          </p:nvPr>
        </p:nvSpPr>
        <p:spPr>
          <a:xfrm>
            <a:off x="457200" y="1775191"/>
            <a:ext cx="8229600" cy="4625700"/>
          </a:xfrm>
          <a:prstGeom prst="rect">
            <a:avLst/>
          </a:prstGeom>
        </p:spPr>
        <p:txBody>
          <a:bodyPr anchorCtr="0" anchor="t" bIns="45700" lIns="54850" spcFirstLastPara="1" rIns="91425" wrap="square" tIns="91425">
            <a:normAutofit/>
          </a:bodyPr>
          <a:lstStyle/>
          <a:p>
            <a:pPr indent="0" lvl="0" marL="0" rtl="0" algn="l">
              <a:spcBef>
                <a:spcPts val="0"/>
              </a:spcBef>
              <a:spcAft>
                <a:spcPts val="0"/>
              </a:spcAft>
              <a:buNone/>
            </a:pPr>
            <a:r>
              <a:t/>
            </a:r>
            <a:endParaRPr/>
          </a:p>
        </p:txBody>
      </p:sp>
      <p:pic>
        <p:nvPicPr>
          <p:cNvPr id="1021" name="Google Shape;1021;g1780498dc85_0_1318"/>
          <p:cNvPicPr preferRelativeResize="0"/>
          <p:nvPr/>
        </p:nvPicPr>
        <p:blipFill>
          <a:blip r:embed="rId3">
            <a:alphaModFix/>
          </a:blip>
          <a:stretch>
            <a:fillRect/>
          </a:stretch>
        </p:blipFill>
        <p:spPr>
          <a:xfrm>
            <a:off x="0" y="1062641"/>
            <a:ext cx="9144003" cy="579536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ule">
  <a:themeElements>
    <a:clrScheme name="Custom 9">
      <a:dk1>
        <a:srgbClr val="000000"/>
      </a:dk1>
      <a:lt1>
        <a:srgbClr val="FFFFFF"/>
      </a:lt1>
      <a:dk2>
        <a:srgbClr val="46464A"/>
      </a:dk2>
      <a:lt2>
        <a:srgbClr val="FFFFFF"/>
      </a:lt2>
      <a:accent1>
        <a:srgbClr val="A5A5A5"/>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odul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Module">
  <a:themeElements>
    <a:clrScheme name="Custom 9">
      <a:dk1>
        <a:srgbClr val="000000"/>
      </a:dk1>
      <a:lt1>
        <a:srgbClr val="FFFFFF"/>
      </a:lt1>
      <a:dk2>
        <a:srgbClr val="46464A"/>
      </a:dk2>
      <a:lt2>
        <a:srgbClr val="FFFFFF"/>
      </a:lt2>
      <a:accent1>
        <a:srgbClr val="A5A5A5"/>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Modul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2013-04-14T01:04:42Z</dcterms:created>
  <dc:creator>stephen</dc:creator>
</cp:coreProperties>
</file>