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78" r:id="rId2"/>
    <p:sldMasterId id="2147483689" r:id="rId3"/>
    <p:sldMasterId id="2147483752" r:id="rId4"/>
  </p:sldMasterIdLst>
  <p:notesMasterIdLst>
    <p:notesMasterId r:id="rId26"/>
  </p:notesMasterIdLst>
  <p:handoutMasterIdLst>
    <p:handoutMasterId r:id="rId27"/>
  </p:handoutMasterIdLst>
  <p:sldIdLst>
    <p:sldId id="256" r:id="rId5"/>
    <p:sldId id="335" r:id="rId6"/>
    <p:sldId id="334" r:id="rId7"/>
    <p:sldId id="350" r:id="rId8"/>
    <p:sldId id="348" r:id="rId9"/>
    <p:sldId id="375" r:id="rId10"/>
    <p:sldId id="340" r:id="rId11"/>
    <p:sldId id="289" r:id="rId12"/>
    <p:sldId id="352" r:id="rId13"/>
    <p:sldId id="281" r:id="rId14"/>
    <p:sldId id="343" r:id="rId15"/>
    <p:sldId id="344" r:id="rId16"/>
    <p:sldId id="355" r:id="rId17"/>
    <p:sldId id="356" r:id="rId18"/>
    <p:sldId id="357" r:id="rId19"/>
    <p:sldId id="376" r:id="rId20"/>
    <p:sldId id="360" r:id="rId21"/>
    <p:sldId id="377" r:id="rId22"/>
    <p:sldId id="378" r:id="rId23"/>
    <p:sldId id="379" r:id="rId24"/>
    <p:sldId id="380" r:id="rId25"/>
  </p:sldIdLst>
  <p:sldSz cx="18286413" cy="10287000"/>
  <p:notesSz cx="6858000" cy="9144000"/>
  <p:photoAlbum/>
  <p:defaultTextStyle>
    <a:defPPr>
      <a:defRPr lang="ja-JP"/>
    </a:defPPr>
    <a:lvl1pPr marL="0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0" orient="horz" pos="3240" userDrawn="1">
          <p15:clr>
            <a:srgbClr val="A4A3A4"/>
          </p15:clr>
        </p15:guide>
        <p15:guide id="17" pos="57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5151"/>
    <a:srgbClr val="FFFFFF"/>
    <a:srgbClr val="F8F8F8"/>
    <a:srgbClr val="3F3F3F"/>
    <a:srgbClr val="5A5A5A"/>
    <a:srgbClr val="BBFF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68" autoAdjust="0"/>
    <p:restoredTop sz="94101" autoAdjust="0"/>
  </p:normalViewPr>
  <p:slideViewPr>
    <p:cSldViewPr snapToObjects="1" showGuides="1">
      <p:cViewPr>
        <p:scale>
          <a:sx n="50" d="100"/>
          <a:sy n="50" d="100"/>
        </p:scale>
        <p:origin x="-1062" y="-378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1288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28992"/>
    </p:cViewPr>
  </p:sorterViewPr>
  <p:notesViewPr>
    <p:cSldViewPr snapToObjects="1" showGuides="1"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48198-A268-4A2C-A520-FBB84E35C3C2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83ACB-D9F9-4ADF-A7FC-E9E289D744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296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912F2-0011-47BA-B0C8-0509829BA6FB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B2B19-2213-4B06-9122-430E4115A3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60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129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728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No Slide</a:t>
            </a:r>
            <a:r>
              <a:rPr kumimoji="1" lang="en-US" altLang="ja-JP" baseline="0" dirty="0" smtClean="0"/>
              <a:t> Master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57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913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No Slide</a:t>
            </a:r>
            <a:r>
              <a:rPr kumimoji="1" lang="en-US" altLang="ja-JP" baseline="0" dirty="0" smtClean="0"/>
              <a:t> Master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545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No Slide</a:t>
            </a:r>
            <a:r>
              <a:rPr kumimoji="1" lang="en-US" altLang="ja-JP" baseline="0" dirty="0" smtClean="0"/>
              <a:t> Master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545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4320" y="3889829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08590" y="5376424"/>
            <a:ext cx="16469233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08590" y="8026400"/>
            <a:ext cx="16469233" cy="2040663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Author</a:t>
            </a:r>
            <a:endParaRPr kumimoji="1" lang="ja-JP" altLang="en-US" dirty="0" smtClean="0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32" y="3512504"/>
            <a:ext cx="8125477" cy="5940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774" y="6073810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4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900548" y="1777409"/>
            <a:ext cx="7550728" cy="7550127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7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1814289" y="2691077"/>
            <a:ext cx="5723247" cy="5722791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78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1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849585" y="4153390"/>
            <a:ext cx="5652654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72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856512" y="5639985"/>
            <a:ext cx="5638800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760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9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75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5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573770"/>
            <a:ext cx="18286413" cy="1754945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</p:spPr>
        <p:txBody>
          <a:bodyPr anchor="ctr"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790786" y="7573521"/>
            <a:ext cx="16704840" cy="1755506"/>
          </a:xfrm>
          <a:prstGeom prst="rect">
            <a:avLst/>
          </a:prstGeom>
          <a:effectLst/>
        </p:spPr>
        <p:txBody>
          <a:bodyPr anchor="ctr">
            <a:noAutofit/>
          </a:bodyPr>
          <a:lstStyle>
            <a:lvl1pPr algn="ctr">
              <a:defRPr sz="8000" kern="0" spc="300" baseline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787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>
        <p:tmplLst>
          <p:tmpl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-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5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573770"/>
            <a:ext cx="18286413" cy="1754945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</p:spPr>
        <p:txBody>
          <a:bodyPr anchor="ctr"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790786" y="7573521"/>
            <a:ext cx="16704840" cy="1755506"/>
          </a:xfrm>
          <a:prstGeom prst="rect">
            <a:avLst/>
          </a:prstGeom>
          <a:effectLst/>
        </p:spPr>
        <p:txBody>
          <a:bodyPr anchor="ctr">
            <a:noAutofit/>
          </a:bodyPr>
          <a:lstStyle>
            <a:lvl1pPr algn="ctr">
              <a:defRPr sz="8000" kern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087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>
        <p:tmplLst>
          <p:tmpl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-1" y="3600450"/>
            <a:ext cx="18286413" cy="3086100"/>
          </a:xfrm>
          <a:prstGeom prst="rect">
            <a:avLst/>
          </a:prstGeom>
          <a:gradFill>
            <a:gsLst>
              <a:gs pos="51000">
                <a:srgbClr val="FFFFFF">
                  <a:alpha val="0"/>
                </a:srgbClr>
              </a:gs>
              <a:gs pos="0">
                <a:schemeClr val="tx2">
                  <a:alpha val="91000"/>
                </a:schemeClr>
              </a:gs>
              <a:gs pos="25000">
                <a:srgbClr val="FFFFFF">
                  <a:alpha val="42000"/>
                </a:srgbClr>
              </a:gs>
              <a:gs pos="80000">
                <a:schemeClr val="tx2">
                  <a:alpha val="2000"/>
                </a:schemeClr>
              </a:gs>
              <a:gs pos="100000">
                <a:schemeClr val="tx2">
                  <a:alpha val="51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1088491" y="3928365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95677" y="5414960"/>
            <a:ext cx="1646923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67331" y="7843800"/>
            <a:ext cx="16469233" cy="2040663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Information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577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6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/>
      <p:bldP spid="10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75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-2865" y="2826187"/>
            <a:ext cx="18313507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 userDrawn="1"/>
        </p:nvSpPr>
        <p:spPr>
          <a:xfrm>
            <a:off x="3130425" y="3132758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2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0" hasCustomPrompt="1"/>
          </p:nvPr>
        </p:nvSpPr>
        <p:spPr>
          <a:xfrm>
            <a:off x="3940847" y="2947406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-2865" y="4603737"/>
            <a:ext cx="18313507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 userDrawn="1"/>
        </p:nvSpPr>
        <p:spPr>
          <a:xfrm>
            <a:off x="3130425" y="4910308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3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3940847" y="4707638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6381287"/>
            <a:ext cx="18313507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3133290" y="6687858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4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943712" y="6467870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-2865" y="8158835"/>
            <a:ext cx="18313507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3130425" y="8465406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5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3940847" y="8228103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" y="1048637"/>
            <a:ext cx="18310642" cy="1264075"/>
          </a:xfrm>
          <a:prstGeom prst="rect">
            <a:avLst/>
          </a:prstGeom>
          <a:gradFill>
            <a:gsLst>
              <a:gs pos="0">
                <a:schemeClr val="tx2">
                  <a:alpha val="46000"/>
                </a:schemeClr>
              </a:gs>
              <a:gs pos="29000">
                <a:srgbClr val="FFFFFF">
                  <a:alpha val="20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3154655" y="1355208"/>
            <a:ext cx="650932" cy="65093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3977619" y="1116361"/>
            <a:ext cx="11385550" cy="1125538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83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  <p:bldLst>
      <p:bldP spid="7" grpId="1" animBg="1"/>
      <p:bldP spid="8" grpId="0" animBg="1"/>
      <p:bldP spid="11" grpId="0" animBg="1"/>
      <p:bldP spid="14" grpId="0" animBg="1"/>
      <p:bldP spid="17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132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37456" y="4203700"/>
            <a:ext cx="15811500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1900" y="5016500"/>
            <a:ext cx="15811500" cy="27686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31" y="3809544"/>
            <a:ext cx="8125477" cy="5940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577" y="4757627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84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75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8250" y="3008668"/>
            <a:ext cx="15811500" cy="50292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914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wd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37456" y="3911051"/>
            <a:ext cx="7593445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1900" y="4723851"/>
            <a:ext cx="7593445" cy="31242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6895"/>
            <a:ext cx="8125477" cy="5940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936" y="4464978"/>
            <a:ext cx="8125477" cy="594080"/>
          </a:xfrm>
          <a:prstGeom prst="rect">
            <a:avLst/>
          </a:prstGeom>
        </p:spPr>
      </p:pic>
      <p:sp>
        <p:nvSpPr>
          <p:cNvPr id="11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55511" y="3911051"/>
            <a:ext cx="7593445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449955" y="4723851"/>
            <a:ext cx="7593445" cy="31242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466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75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25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125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6" y="3435927"/>
            <a:ext cx="7393926" cy="5015346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817047" y="4203700"/>
            <a:ext cx="8231909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8811491" y="5016500"/>
            <a:ext cx="8231909" cy="27686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406074" y="3608893"/>
            <a:ext cx="7056690" cy="4669414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0137" y="4716062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31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2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-1" y="3600450"/>
            <a:ext cx="18286413" cy="3086100"/>
          </a:xfrm>
          <a:prstGeom prst="rect">
            <a:avLst/>
          </a:prstGeom>
          <a:gradFill>
            <a:gsLst>
              <a:gs pos="51000">
                <a:srgbClr val="FFFFFF">
                  <a:alpha val="0"/>
                </a:srgbClr>
              </a:gs>
              <a:gs pos="0">
                <a:schemeClr val="tx2">
                  <a:alpha val="91000"/>
                </a:schemeClr>
              </a:gs>
              <a:gs pos="25000">
                <a:srgbClr val="FFFFFF">
                  <a:alpha val="42000"/>
                </a:srgbClr>
              </a:gs>
              <a:gs pos="80000">
                <a:schemeClr val="tx2">
                  <a:alpha val="2000"/>
                </a:schemeClr>
              </a:gs>
              <a:gs pos="100000">
                <a:schemeClr val="tx2">
                  <a:alpha val="51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4320" y="3972959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08590" y="5459554"/>
            <a:ext cx="16469233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08590" y="6789612"/>
            <a:ext cx="16469233" cy="649143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Author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508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/>
      <p:bldP spid="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6" y="2698507"/>
            <a:ext cx="15811500" cy="4071002"/>
          </a:xfrm>
          <a:prstGeom prst="round2DiagRect">
            <a:avLst>
              <a:gd name="adj1" fmla="val 5685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93212" y="6931737"/>
            <a:ext cx="158170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187656" y="7641301"/>
            <a:ext cx="15817056" cy="185665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410166" y="2873481"/>
            <a:ext cx="15466081" cy="3721055"/>
          </a:xfrm>
          <a:prstGeom prst="round2DiagRect">
            <a:avLst>
              <a:gd name="adj1" fmla="val 3889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188" y="7410952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40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2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5" y="2768268"/>
            <a:ext cx="7572716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22943" y="7021169"/>
            <a:ext cx="7592784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17387" y="7701237"/>
            <a:ext cx="7592784" cy="167236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411159" y="2939031"/>
            <a:ext cx="7225308" cy="3706306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5" y="7459822"/>
            <a:ext cx="8125477" cy="594080"/>
          </a:xfrm>
          <a:prstGeom prst="rect">
            <a:avLst/>
          </a:prstGeom>
        </p:spPr>
      </p:pic>
      <p:sp>
        <p:nvSpPr>
          <p:cNvPr id="13" name="対角する 2 つの角を丸めた四角形 12"/>
          <p:cNvSpPr/>
          <p:nvPr userDrawn="1"/>
        </p:nvSpPr>
        <p:spPr>
          <a:xfrm>
            <a:off x="9470684" y="2768268"/>
            <a:ext cx="7572716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456172" y="7021169"/>
            <a:ext cx="7592784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450616" y="7701237"/>
            <a:ext cx="7592784" cy="167236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9644388" y="2939031"/>
            <a:ext cx="7225308" cy="3706306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441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2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875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25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3" grpId="0" animBg="1"/>
      <p:bldP spid="1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4" y="2768268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84393" y="6890541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78837" y="7512999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398654" y="2920184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9" name="対角する 2 つの角を丸めた四角形 18"/>
          <p:cNvSpPr/>
          <p:nvPr userDrawn="1"/>
        </p:nvSpPr>
        <p:spPr>
          <a:xfrm>
            <a:off x="5296838" y="2768268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5143777" y="6890541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138221" y="7512999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5458038" y="2920184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3" name="対角する 2 つの角を丸めた四角形 22"/>
          <p:cNvSpPr/>
          <p:nvPr userDrawn="1"/>
        </p:nvSpPr>
        <p:spPr>
          <a:xfrm>
            <a:off x="9405644" y="2768268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252583" y="6890541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47027" y="7512999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図プレースホルダー 9"/>
          <p:cNvSpPr>
            <a:spLocks noGrp="1"/>
          </p:cNvSpPr>
          <p:nvPr>
            <p:ph type="pic" sz="quarter" idx="21" hasCustomPrompt="1"/>
          </p:nvPr>
        </p:nvSpPr>
        <p:spPr>
          <a:xfrm>
            <a:off x="9566844" y="2920184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7" name="対角する 2 つの角を丸めた四角形 26"/>
          <p:cNvSpPr/>
          <p:nvPr userDrawn="1"/>
        </p:nvSpPr>
        <p:spPr>
          <a:xfrm>
            <a:off x="13506593" y="2768268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3353532" y="6890541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347976" y="7512999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3667793" y="2920184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29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475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25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975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1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9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65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825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9" grpId="0" animBg="1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animBg="1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animBg="1"/>
      <p:bldP spid="2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対角する 2 つの角を丸めた四角形 10"/>
          <p:cNvSpPr/>
          <p:nvPr userDrawn="1"/>
        </p:nvSpPr>
        <p:spPr>
          <a:xfrm>
            <a:off x="1237454" y="3005031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84393" y="7127304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78837" y="7749762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398654" y="3156947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9" name="対角する 2 つの角を丸めた四角形 18"/>
          <p:cNvSpPr/>
          <p:nvPr userDrawn="1"/>
        </p:nvSpPr>
        <p:spPr>
          <a:xfrm>
            <a:off x="5296838" y="3005031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5143777" y="7127304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138221" y="7749762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5458038" y="3156947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3" name="対角する 2 つの角を丸めた四角形 22"/>
          <p:cNvSpPr/>
          <p:nvPr userDrawn="1"/>
        </p:nvSpPr>
        <p:spPr>
          <a:xfrm>
            <a:off x="9405644" y="3005031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252583" y="7127304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47027" y="7749762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図プレースホルダー 9"/>
          <p:cNvSpPr>
            <a:spLocks noGrp="1"/>
          </p:cNvSpPr>
          <p:nvPr>
            <p:ph type="pic" sz="quarter" idx="21" hasCustomPrompt="1"/>
          </p:nvPr>
        </p:nvSpPr>
        <p:spPr>
          <a:xfrm>
            <a:off x="9566844" y="3156947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7" name="対角する 2 つの角を丸めた四角形 26"/>
          <p:cNvSpPr/>
          <p:nvPr userDrawn="1"/>
        </p:nvSpPr>
        <p:spPr>
          <a:xfrm>
            <a:off x="13506593" y="3005031"/>
            <a:ext cx="3542363" cy="4047833"/>
          </a:xfrm>
          <a:prstGeom prst="round2DiagRect">
            <a:avLst>
              <a:gd name="adj1" fmla="val 5670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3353532" y="7127304"/>
            <a:ext cx="3909232" cy="68394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347976" y="7749762"/>
            <a:ext cx="3915338" cy="189423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3667793" y="3156947"/>
            <a:ext cx="3219963" cy="3744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4000591" y="2538284"/>
            <a:ext cx="1236051" cy="123732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15000"/>
                </a:srgbClr>
              </a:gs>
              <a:gs pos="67000">
                <a:schemeClr val="tx2">
                  <a:alpha val="4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 wrap="none"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3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8051041" y="2538284"/>
            <a:ext cx="1236051" cy="123732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15000"/>
                </a:srgbClr>
              </a:gs>
              <a:gs pos="67000">
                <a:schemeClr val="tx2">
                  <a:alpha val="4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 wrap="none"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3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2208289" y="2538284"/>
            <a:ext cx="1236051" cy="123732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15000"/>
                </a:srgbClr>
              </a:gs>
              <a:gs pos="67000">
                <a:schemeClr val="tx2">
                  <a:alpha val="4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 wrap="none"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3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6286956" y="2538284"/>
            <a:ext cx="1236051" cy="123732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15000"/>
                </a:srgbClr>
              </a:gs>
              <a:gs pos="67000">
                <a:schemeClr val="tx2">
                  <a:alpha val="4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 wrap="none"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3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2729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2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75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25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75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95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25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75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125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375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125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875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45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125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9" grpId="0" animBg="1"/>
      <p:bldP spid="19" grpId="1" animBg="1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animBg="1"/>
      <p:bldP spid="23" grpId="1" animBg="1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animBg="1"/>
      <p:bldP spid="27" grpId="1" animBg="1"/>
      <p:bldP spid="2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5" grpId="0" build="allAtOnce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allAtOnce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allAtOnce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allAtOnce" animBg="1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1" name="対角する 2 つの角を丸めた四角形 10"/>
          <p:cNvSpPr/>
          <p:nvPr userDrawn="1"/>
        </p:nvSpPr>
        <p:spPr>
          <a:xfrm>
            <a:off x="1237457" y="3185695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1611999" y="3354412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1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609061" y="2977870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2607563" y="3805329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7" name="対角する 2 つの角を丸めた四角形 16"/>
          <p:cNvSpPr/>
          <p:nvPr userDrawn="1"/>
        </p:nvSpPr>
        <p:spPr>
          <a:xfrm>
            <a:off x="1237457" y="5291586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1611999" y="5460303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2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609061" y="5083761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2607563" y="5911220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1" name="対角する 2 つの角を丸めた四角形 20"/>
          <p:cNvSpPr/>
          <p:nvPr userDrawn="1"/>
        </p:nvSpPr>
        <p:spPr>
          <a:xfrm>
            <a:off x="1237457" y="7411336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 userDrawn="1"/>
        </p:nvSpPr>
        <p:spPr>
          <a:xfrm>
            <a:off x="1611998" y="7580053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3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2609061" y="7203511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2607563" y="8030970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5" name="対角する 2 つの角を丸めた四角形 24"/>
          <p:cNvSpPr/>
          <p:nvPr userDrawn="1"/>
        </p:nvSpPr>
        <p:spPr>
          <a:xfrm>
            <a:off x="9536329" y="3185695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 userDrawn="1"/>
        </p:nvSpPr>
        <p:spPr>
          <a:xfrm>
            <a:off x="9910871" y="3354412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4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0907933" y="2977870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906435" y="3805329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9" name="対角する 2 つの角を丸めた四角形 28"/>
          <p:cNvSpPr/>
          <p:nvPr userDrawn="1"/>
        </p:nvSpPr>
        <p:spPr>
          <a:xfrm>
            <a:off x="9536329" y="5291586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 userDrawn="1"/>
        </p:nvSpPr>
        <p:spPr>
          <a:xfrm>
            <a:off x="9910871" y="5460303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5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907933" y="5083761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0906435" y="5911220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3" name="対角する 2 つの角を丸めた四角形 32"/>
          <p:cNvSpPr/>
          <p:nvPr userDrawn="1"/>
        </p:nvSpPr>
        <p:spPr>
          <a:xfrm>
            <a:off x="9536329" y="7411336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 userDrawn="1"/>
        </p:nvSpPr>
        <p:spPr>
          <a:xfrm>
            <a:off x="9910870" y="7580053"/>
            <a:ext cx="511679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5400" dirty="0" smtClean="0">
                <a:solidFill>
                  <a:schemeClr val="tx1">
                    <a:alpha val="70000"/>
                  </a:schemeClr>
                </a:solidFill>
              </a:rPr>
              <a:t>6</a:t>
            </a:r>
            <a:endParaRPr kumimoji="1" lang="ja-JP" altLang="en-US" sz="54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907933" y="7203511"/>
            <a:ext cx="6164236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906435" y="8030970"/>
            <a:ext cx="6160867" cy="10853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4161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75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25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25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9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15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825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75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75"/>
                            </p:stCondLst>
                            <p:childTnLst>
                              <p:par>
                                <p:cTn id="7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675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4" grpId="0"/>
      <p:bldP spid="1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/>
      <p:bldP spid="1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/>
      <p:bldP spid="2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/>
      <p:bldP spid="2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/>
      <p:bldP spid="3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/>
      <p:bldP spid="3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1237457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対角する 2 つの角を丸めた四角形 7"/>
          <p:cNvSpPr/>
          <p:nvPr userDrawn="1"/>
        </p:nvSpPr>
        <p:spPr>
          <a:xfrm>
            <a:off x="3793621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4146768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対角する 2 つの角を丸めた四角形 10"/>
          <p:cNvSpPr/>
          <p:nvPr userDrawn="1"/>
        </p:nvSpPr>
        <p:spPr>
          <a:xfrm>
            <a:off x="6349785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6702932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3" name="対角する 2 つの角を丸めた四角形 12"/>
          <p:cNvSpPr/>
          <p:nvPr userDrawn="1"/>
        </p:nvSpPr>
        <p:spPr>
          <a:xfrm>
            <a:off x="8905949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259096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5" name="対角する 2 つの角を丸めた四角形 14"/>
          <p:cNvSpPr/>
          <p:nvPr userDrawn="1"/>
        </p:nvSpPr>
        <p:spPr>
          <a:xfrm>
            <a:off x="11462112" y="3644527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11815259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対角する 2 つの角を丸めた四角形 25"/>
          <p:cNvSpPr/>
          <p:nvPr userDrawn="1"/>
        </p:nvSpPr>
        <p:spPr>
          <a:xfrm>
            <a:off x="5602577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5955724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対角する 2 つの角を丸めた四角形 27"/>
          <p:cNvSpPr/>
          <p:nvPr userDrawn="1"/>
        </p:nvSpPr>
        <p:spPr>
          <a:xfrm>
            <a:off x="8158741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8511888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0" name="対角する 2 つの角を丸めた四角形 29"/>
          <p:cNvSpPr/>
          <p:nvPr userDrawn="1"/>
        </p:nvSpPr>
        <p:spPr>
          <a:xfrm>
            <a:off x="10714905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1068052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2" name="対角する 2 つの角を丸めた四角形 31"/>
          <p:cNvSpPr/>
          <p:nvPr userDrawn="1"/>
        </p:nvSpPr>
        <p:spPr>
          <a:xfrm>
            <a:off x="13271068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13624215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4" name="対角する 2 つの角を丸めた四角形 33"/>
          <p:cNvSpPr/>
          <p:nvPr userDrawn="1"/>
        </p:nvSpPr>
        <p:spPr>
          <a:xfrm>
            <a:off x="15806449" y="5944374"/>
            <a:ext cx="1260764" cy="1260764"/>
          </a:xfrm>
          <a:prstGeom prst="round2Diag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>
            <a:stCxn id="7" idx="0"/>
            <a:endCxn id="8" idx="2"/>
          </p:cNvCxnSpPr>
          <p:nvPr userDrawn="1"/>
        </p:nvCxnSpPr>
        <p:spPr>
          <a:xfrm>
            <a:off x="2498221" y="4274909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8" idx="0"/>
            <a:endCxn id="11" idx="2"/>
          </p:cNvCxnSpPr>
          <p:nvPr userDrawn="1"/>
        </p:nvCxnSpPr>
        <p:spPr>
          <a:xfrm>
            <a:off x="5054385" y="4274909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11" idx="0"/>
            <a:endCxn id="13" idx="2"/>
          </p:cNvCxnSpPr>
          <p:nvPr userDrawn="1"/>
        </p:nvCxnSpPr>
        <p:spPr>
          <a:xfrm>
            <a:off x="7610549" y="4274909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13" idx="0"/>
            <a:endCxn id="15" idx="2"/>
          </p:cNvCxnSpPr>
          <p:nvPr userDrawn="1"/>
        </p:nvCxnSpPr>
        <p:spPr>
          <a:xfrm>
            <a:off x="10166713" y="4274909"/>
            <a:ext cx="1295399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>
            <a:stCxn id="26" idx="2"/>
            <a:endCxn id="15" idx="0"/>
          </p:cNvCxnSpPr>
          <p:nvPr userDrawn="1"/>
        </p:nvCxnSpPr>
        <p:spPr>
          <a:xfrm rot="10800000" flipH="1">
            <a:off x="5602576" y="4274910"/>
            <a:ext cx="7120299" cy="2299847"/>
          </a:xfrm>
          <a:prstGeom prst="bentConnector5">
            <a:avLst>
              <a:gd name="adj1" fmla="val -3211"/>
              <a:gd name="adj2" fmla="val 50000"/>
              <a:gd name="adj3" fmla="val 103211"/>
            </a:avLst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>
            <a:stCxn id="26" idx="0"/>
            <a:endCxn id="28" idx="2"/>
          </p:cNvCxnSpPr>
          <p:nvPr userDrawn="1"/>
        </p:nvCxnSpPr>
        <p:spPr>
          <a:xfrm>
            <a:off x="6863341" y="6574756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stCxn id="28" idx="0"/>
            <a:endCxn id="30" idx="2"/>
          </p:cNvCxnSpPr>
          <p:nvPr userDrawn="1"/>
        </p:nvCxnSpPr>
        <p:spPr>
          <a:xfrm>
            <a:off x="9419505" y="6574756"/>
            <a:ext cx="1295400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>
            <a:stCxn id="30" idx="0"/>
            <a:endCxn id="32" idx="2"/>
          </p:cNvCxnSpPr>
          <p:nvPr userDrawn="1"/>
        </p:nvCxnSpPr>
        <p:spPr>
          <a:xfrm>
            <a:off x="11975669" y="6574756"/>
            <a:ext cx="1295399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>
            <a:stCxn id="32" idx="0"/>
            <a:endCxn id="34" idx="2"/>
          </p:cNvCxnSpPr>
          <p:nvPr userDrawn="1"/>
        </p:nvCxnSpPr>
        <p:spPr>
          <a:xfrm>
            <a:off x="14531832" y="6574756"/>
            <a:ext cx="1274617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37457" y="3851621"/>
            <a:ext cx="126076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5788193" y="6151469"/>
            <a:ext cx="126076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201341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757505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321857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878021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4998965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555129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9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19481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7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75645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7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21553" y="8052619"/>
            <a:ext cx="16443307" cy="150433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72797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75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75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75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5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5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25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25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25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1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600"/>
                            </p:stCondLst>
                            <p:childTnLst>
                              <p:par>
                                <p:cTn id="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100"/>
                            </p:stCondLst>
                            <p:childTnLst>
                              <p:par>
                                <p:cTn id="10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675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175"/>
                            </p:stCondLst>
                            <p:childTnLst>
                              <p:par>
                                <p:cTn id="1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675"/>
                            </p:stCondLst>
                            <p:childTnLst>
                              <p:par>
                                <p:cTn id="1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25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750"/>
                            </p:stCondLst>
                            <p:childTnLst>
                              <p:par>
                                <p:cTn id="1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250"/>
                            </p:stCondLst>
                            <p:childTnLst>
                              <p:par>
                                <p:cTn id="1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825"/>
                            </p:stCondLst>
                            <p:childTnLst>
                              <p:par>
                                <p:cTn id="1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1325"/>
                            </p:stCondLst>
                            <p:childTnLst>
                              <p:par>
                                <p:cTn id="1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1825"/>
                            </p:stCondLst>
                            <p:childTnLst>
                              <p:par>
                                <p:cTn id="1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2400"/>
                            </p:stCondLst>
                            <p:childTnLst>
                              <p:par>
                                <p:cTn id="1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2900"/>
                            </p:stCondLst>
                            <p:childTnLst>
                              <p:par>
                                <p:cTn id="1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3400"/>
                            </p:stCondLst>
                            <p:childTnLst>
                              <p:par>
                                <p:cTn id="18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8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3975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4475"/>
                            </p:stCondLst>
                            <p:childTnLst>
                              <p:par>
                                <p:cTn id="19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4975"/>
                            </p:stCondLst>
                            <p:childTnLst>
                              <p:par>
                                <p:cTn id="20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61" grpId="0" build="p">
        <p:tmplLst>
          <p:tmpl lvl="1">
            <p:tnLst>
              <p:par>
                <p:cTn presetID="3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3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円/楕円 46"/>
          <p:cNvSpPr/>
          <p:nvPr userDrawn="1"/>
        </p:nvSpPr>
        <p:spPr>
          <a:xfrm>
            <a:off x="3710793" y="3561699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 userDrawn="1"/>
        </p:nvSpPr>
        <p:spPr>
          <a:xfrm>
            <a:off x="6266957" y="3561700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 userDrawn="1"/>
        </p:nvSpPr>
        <p:spPr>
          <a:xfrm>
            <a:off x="8823121" y="3561699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 userDrawn="1"/>
        </p:nvSpPr>
        <p:spPr>
          <a:xfrm>
            <a:off x="11379284" y="3561699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 userDrawn="1"/>
        </p:nvSpPr>
        <p:spPr>
          <a:xfrm>
            <a:off x="5519749" y="5861546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 userDrawn="1"/>
        </p:nvSpPr>
        <p:spPr>
          <a:xfrm>
            <a:off x="8075913" y="5861548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 userDrawn="1"/>
        </p:nvSpPr>
        <p:spPr>
          <a:xfrm>
            <a:off x="10632077" y="5861546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 userDrawn="1"/>
        </p:nvSpPr>
        <p:spPr>
          <a:xfrm>
            <a:off x="13188240" y="5861548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 userDrawn="1"/>
        </p:nvSpPr>
        <p:spPr>
          <a:xfrm>
            <a:off x="3936996" y="3787902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 userDrawn="1"/>
        </p:nvSpPr>
        <p:spPr>
          <a:xfrm>
            <a:off x="6493160" y="3787903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円/楕円 79"/>
          <p:cNvSpPr/>
          <p:nvPr userDrawn="1"/>
        </p:nvSpPr>
        <p:spPr>
          <a:xfrm>
            <a:off x="9049324" y="3787902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円/楕円 80"/>
          <p:cNvSpPr/>
          <p:nvPr userDrawn="1"/>
        </p:nvSpPr>
        <p:spPr>
          <a:xfrm>
            <a:off x="11605487" y="3787902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円/楕円 81"/>
          <p:cNvSpPr/>
          <p:nvPr userDrawn="1"/>
        </p:nvSpPr>
        <p:spPr>
          <a:xfrm>
            <a:off x="5745952" y="6087749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/楕円 82"/>
          <p:cNvSpPr/>
          <p:nvPr userDrawn="1"/>
        </p:nvSpPr>
        <p:spPr>
          <a:xfrm>
            <a:off x="8302116" y="6087751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 userDrawn="1"/>
        </p:nvSpPr>
        <p:spPr>
          <a:xfrm>
            <a:off x="10858280" y="6087749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円/楕円 84"/>
          <p:cNvSpPr/>
          <p:nvPr userDrawn="1"/>
        </p:nvSpPr>
        <p:spPr>
          <a:xfrm>
            <a:off x="13414443" y="6087751"/>
            <a:ext cx="974015" cy="97401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 userDrawn="1"/>
        </p:nvSpPr>
        <p:spPr>
          <a:xfrm>
            <a:off x="15723621" y="5861546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 userDrawn="1"/>
        </p:nvSpPr>
        <p:spPr>
          <a:xfrm>
            <a:off x="1154629" y="3561699"/>
            <a:ext cx="1426420" cy="142642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4146768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6702932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259096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11815259" y="399705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5955724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8511888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1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1068052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3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13624215" y="6296898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cxnSp>
        <p:nvCxnSpPr>
          <p:cNvPr id="36" name="直線コネクタ 35"/>
          <p:cNvCxnSpPr>
            <a:stCxn id="45" idx="6"/>
            <a:endCxn id="47" idx="2"/>
          </p:cNvCxnSpPr>
          <p:nvPr userDrawn="1"/>
        </p:nvCxnSpPr>
        <p:spPr>
          <a:xfrm>
            <a:off x="2581049" y="4274909"/>
            <a:ext cx="1129744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78" idx="6"/>
            <a:endCxn id="48" idx="2"/>
          </p:cNvCxnSpPr>
          <p:nvPr userDrawn="1"/>
        </p:nvCxnSpPr>
        <p:spPr>
          <a:xfrm>
            <a:off x="4911011" y="4274910"/>
            <a:ext cx="1355946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79" idx="6"/>
            <a:endCxn id="50" idx="2"/>
          </p:cNvCxnSpPr>
          <p:nvPr userDrawn="1"/>
        </p:nvCxnSpPr>
        <p:spPr>
          <a:xfrm flipV="1">
            <a:off x="7467175" y="4274909"/>
            <a:ext cx="1355946" cy="2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80" idx="6"/>
            <a:endCxn id="51" idx="2"/>
          </p:cNvCxnSpPr>
          <p:nvPr userDrawn="1"/>
        </p:nvCxnSpPr>
        <p:spPr>
          <a:xfrm flipV="1">
            <a:off x="10023339" y="4274909"/>
            <a:ext cx="1355945" cy="1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>
            <a:stCxn id="53" idx="2"/>
            <a:endCxn id="81" idx="6"/>
          </p:cNvCxnSpPr>
          <p:nvPr userDrawn="1"/>
        </p:nvCxnSpPr>
        <p:spPr>
          <a:xfrm rot="10800000" flipH="1">
            <a:off x="5519748" y="4274910"/>
            <a:ext cx="7059753" cy="2299846"/>
          </a:xfrm>
          <a:prstGeom prst="bentConnector5">
            <a:avLst>
              <a:gd name="adj1" fmla="val -3238"/>
              <a:gd name="adj2" fmla="val 54918"/>
              <a:gd name="adj3" fmla="val 106296"/>
            </a:avLst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>
            <a:stCxn id="82" idx="6"/>
            <a:endCxn id="54" idx="2"/>
          </p:cNvCxnSpPr>
          <p:nvPr userDrawn="1"/>
        </p:nvCxnSpPr>
        <p:spPr>
          <a:xfrm>
            <a:off x="6719967" y="6574757"/>
            <a:ext cx="1355946" cy="1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endCxn id="56" idx="2"/>
          </p:cNvCxnSpPr>
          <p:nvPr userDrawn="1"/>
        </p:nvCxnSpPr>
        <p:spPr>
          <a:xfrm>
            <a:off x="9276131" y="6574756"/>
            <a:ext cx="1355946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>
            <a:stCxn id="84" idx="6"/>
            <a:endCxn id="57" idx="2"/>
          </p:cNvCxnSpPr>
          <p:nvPr userDrawn="1"/>
        </p:nvCxnSpPr>
        <p:spPr>
          <a:xfrm>
            <a:off x="11832295" y="6574757"/>
            <a:ext cx="1355945" cy="1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>
            <a:endCxn id="72" idx="2"/>
          </p:cNvCxnSpPr>
          <p:nvPr userDrawn="1"/>
        </p:nvCxnSpPr>
        <p:spPr>
          <a:xfrm>
            <a:off x="14388458" y="6574756"/>
            <a:ext cx="1335163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37457" y="3851621"/>
            <a:ext cx="126076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5788193" y="6151469"/>
            <a:ext cx="126076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201341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757505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321857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878021" y="2797951"/>
            <a:ext cx="2456655" cy="846576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4998965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555129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69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19481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7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75645" y="7205138"/>
            <a:ext cx="2456655" cy="846576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7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21553" y="8052619"/>
            <a:ext cx="16443307" cy="150433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65636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75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75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25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00"/>
                            </p:stCondLst>
                            <p:childTnLst>
                              <p:par>
                                <p:cTn id="5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45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25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25"/>
                            </p:stCondLst>
                            <p:childTnLst>
                              <p:par>
                                <p:cTn id="8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275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85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350"/>
                            </p:stCondLst>
                            <p:childTnLst>
                              <p:par>
                                <p:cTn id="10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100"/>
                            </p:stCondLst>
                            <p:childTnLst>
                              <p:par>
                                <p:cTn id="1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8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675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175"/>
                            </p:stCondLst>
                            <p:childTnLst>
                              <p:par>
                                <p:cTn id="1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925"/>
                            </p:stCondLst>
                            <p:childTnLst>
                              <p:par>
                                <p:cTn id="1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1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2325"/>
                            </p:stCondLst>
                            <p:childTnLst>
                              <p:par>
                                <p:cTn id="1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2825"/>
                            </p:stCondLst>
                            <p:childTnLst>
                              <p:par>
                                <p:cTn id="1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3575"/>
                            </p:stCondLst>
                            <p:childTnLst>
                              <p:par>
                                <p:cTn id="20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4150"/>
                            </p:stCondLst>
                            <p:childTnLst>
                              <p:par>
                                <p:cTn id="2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4650"/>
                            </p:stCondLst>
                            <p:childTnLst>
                              <p:par>
                                <p:cTn id="2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5400"/>
                            </p:stCondLst>
                            <p:childTnLst>
                              <p:par>
                                <p:cTn id="2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5975"/>
                            </p:stCondLst>
                            <p:childTnLst>
                              <p:par>
                                <p:cTn id="2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6475"/>
                            </p:stCondLst>
                            <p:childTnLst>
                              <p:par>
                                <p:cTn id="2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6975"/>
                            </p:stCondLst>
                            <p:childTnLst>
                              <p:par>
                                <p:cTn id="25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0" grpId="0" animBg="1"/>
      <p:bldP spid="51" grpId="0" animBg="1"/>
      <p:bldP spid="53" grpId="0" animBg="1"/>
      <p:bldP spid="54" grpId="0" animBg="1"/>
      <p:bldP spid="56" grpId="0" animBg="1"/>
      <p:bldP spid="5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72" grpId="0" animBg="1"/>
      <p:bldP spid="4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2" grpId="0"/>
      <p:bldP spid="14" grpId="0"/>
      <p:bldP spid="16" grpId="0"/>
      <p:bldP spid="27" grpId="0"/>
      <p:bldP spid="29" grpId="0"/>
      <p:bldP spid="31" grpId="0"/>
      <p:bldP spid="33" grpId="0"/>
      <p:bldP spid="61" grpId="0" build="p">
        <p:tmplLst>
          <p:tmpl lvl="1">
            <p:tnLst>
              <p:par>
                <p:cTn presetID="3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円/楕円 50"/>
          <p:cNvSpPr/>
          <p:nvPr userDrawn="1"/>
        </p:nvSpPr>
        <p:spPr>
          <a:xfrm>
            <a:off x="3677359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 userDrawn="1"/>
        </p:nvSpPr>
        <p:spPr>
          <a:xfrm>
            <a:off x="5703784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 userDrawn="1"/>
        </p:nvSpPr>
        <p:spPr>
          <a:xfrm>
            <a:off x="7730209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/>
          <p:nvPr userDrawn="1"/>
        </p:nvSpPr>
        <p:spPr>
          <a:xfrm>
            <a:off x="9756634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 userDrawn="1"/>
        </p:nvSpPr>
        <p:spPr>
          <a:xfrm>
            <a:off x="11783059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円/楕円 98"/>
          <p:cNvSpPr/>
          <p:nvPr userDrawn="1"/>
        </p:nvSpPr>
        <p:spPr>
          <a:xfrm>
            <a:off x="13809484" y="5649684"/>
            <a:ext cx="713210" cy="713210"/>
          </a:xfrm>
          <a:prstGeom prst="ellipse">
            <a:avLst/>
          </a:prstGeom>
          <a:gradFill flip="none" rotWithShape="1">
            <a:gsLst>
              <a:gs pos="0">
                <a:schemeClr val="tx2">
                  <a:alpha val="92000"/>
                </a:schemeClr>
              </a:gs>
              <a:gs pos="21000">
                <a:srgbClr val="FFFFFF">
                  <a:alpha val="71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>
            <a:stCxn id="45" idx="6"/>
            <a:endCxn id="75" idx="2"/>
          </p:cNvCxnSpPr>
          <p:nvPr userDrawn="1"/>
        </p:nvCxnSpPr>
        <p:spPr>
          <a:xfrm>
            <a:off x="2185842" y="6006289"/>
            <a:ext cx="13828373" cy="0"/>
          </a:xfrm>
          <a:prstGeom prst="line">
            <a:avLst/>
          </a:prstGeom>
          <a:ln w="38100"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円/楕円 74"/>
          <p:cNvSpPr/>
          <p:nvPr userDrawn="1"/>
        </p:nvSpPr>
        <p:spPr>
          <a:xfrm>
            <a:off x="16014215" y="5532096"/>
            <a:ext cx="948386" cy="948386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 userDrawn="1"/>
        </p:nvSpPr>
        <p:spPr>
          <a:xfrm>
            <a:off x="1237456" y="5532096"/>
            <a:ext cx="948386" cy="948386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16211173" y="5728432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4487462" y="6894673"/>
            <a:ext cx="3348480" cy="856937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59" name="円/楕円 58"/>
          <p:cNvSpPr/>
          <p:nvPr userDrawn="1"/>
        </p:nvSpPr>
        <p:spPr>
          <a:xfrm>
            <a:off x="3855662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 userDrawn="1"/>
        </p:nvSpPr>
        <p:spPr>
          <a:xfrm>
            <a:off x="7908512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 userDrawn="1"/>
        </p:nvSpPr>
        <p:spPr>
          <a:xfrm>
            <a:off x="11961362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 userDrawn="1"/>
        </p:nvSpPr>
        <p:spPr>
          <a:xfrm>
            <a:off x="13987787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 userDrawn="1"/>
        </p:nvSpPr>
        <p:spPr>
          <a:xfrm>
            <a:off x="5882087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 userDrawn="1"/>
        </p:nvSpPr>
        <p:spPr>
          <a:xfrm>
            <a:off x="9934937" y="5827987"/>
            <a:ext cx="356605" cy="35660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434414" y="572843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cxnSp>
        <p:nvCxnSpPr>
          <p:cNvPr id="94" name="直線コネクタ 93"/>
          <p:cNvCxnSpPr>
            <a:stCxn id="51" idx="4"/>
            <a:endCxn id="109" idx="1"/>
          </p:cNvCxnSpPr>
          <p:nvPr userDrawn="1"/>
        </p:nvCxnSpPr>
        <p:spPr>
          <a:xfrm rot="16200000" flipH="1">
            <a:off x="3517908" y="6878949"/>
            <a:ext cx="1388716" cy="356605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" name="図 10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569" y="7546694"/>
            <a:ext cx="2699657" cy="409832"/>
          </a:xfrm>
          <a:prstGeom prst="rect">
            <a:avLst/>
          </a:prstGeom>
        </p:spPr>
      </p:pic>
      <p:sp>
        <p:nvSpPr>
          <p:cNvPr id="112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4479907" y="7693554"/>
            <a:ext cx="3356036" cy="163952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1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2254737" y="2950644"/>
            <a:ext cx="3348480" cy="856937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14" name="図 1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198" y="3602665"/>
            <a:ext cx="2699657" cy="409832"/>
          </a:xfrm>
          <a:prstGeom prst="rect">
            <a:avLst/>
          </a:prstGeom>
        </p:spPr>
      </p:pic>
      <p:sp>
        <p:nvSpPr>
          <p:cNvPr id="115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2247182" y="3749525"/>
            <a:ext cx="3356036" cy="163952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0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523546" y="6912199"/>
            <a:ext cx="3348480" cy="856937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21" name="図 1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167" y="7564220"/>
            <a:ext cx="2699657" cy="409832"/>
          </a:xfrm>
          <a:prstGeom prst="rect">
            <a:avLst/>
          </a:prstGeom>
        </p:spPr>
      </p:pic>
      <p:sp>
        <p:nvSpPr>
          <p:cNvPr id="122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8515991" y="7711080"/>
            <a:ext cx="3356036" cy="163952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6305335" y="2968170"/>
            <a:ext cx="3348480" cy="856937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24" name="図 1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796" y="3620191"/>
            <a:ext cx="2699657" cy="409832"/>
          </a:xfrm>
          <a:prstGeom prst="rect">
            <a:avLst/>
          </a:prstGeom>
        </p:spPr>
      </p:pic>
      <p:sp>
        <p:nvSpPr>
          <p:cNvPr id="1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6297780" y="3767051"/>
            <a:ext cx="3356036" cy="163952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2600328" y="6921952"/>
            <a:ext cx="3348480" cy="856937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27" name="図 12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3435" y="7573973"/>
            <a:ext cx="2699657" cy="409832"/>
          </a:xfrm>
          <a:prstGeom prst="rect">
            <a:avLst/>
          </a:prstGeom>
        </p:spPr>
      </p:pic>
      <p:sp>
        <p:nvSpPr>
          <p:cNvPr id="12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592773" y="7720833"/>
            <a:ext cx="3356036" cy="163952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2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0353089" y="2977923"/>
            <a:ext cx="3348480" cy="856937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130" name="図 1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550" y="3629944"/>
            <a:ext cx="2699657" cy="409832"/>
          </a:xfrm>
          <a:prstGeom prst="rect">
            <a:avLst/>
          </a:prstGeom>
        </p:spPr>
      </p:pic>
      <p:sp>
        <p:nvSpPr>
          <p:cNvPr id="131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0345534" y="3776804"/>
            <a:ext cx="3356036" cy="163952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cxnSp>
        <p:nvCxnSpPr>
          <p:cNvPr id="132" name="直線コネクタ 93"/>
          <p:cNvCxnSpPr>
            <a:stCxn id="95" idx="0"/>
            <a:endCxn id="114" idx="3"/>
          </p:cNvCxnSpPr>
          <p:nvPr userDrawn="1"/>
        </p:nvCxnSpPr>
        <p:spPr>
          <a:xfrm rot="16200000" flipV="1">
            <a:off x="4980571" y="4569866"/>
            <a:ext cx="1842103" cy="317534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93"/>
          <p:cNvCxnSpPr>
            <a:stCxn id="96" idx="4"/>
            <a:endCxn id="121" idx="1"/>
          </p:cNvCxnSpPr>
          <p:nvPr userDrawn="1"/>
        </p:nvCxnSpPr>
        <p:spPr>
          <a:xfrm rot="16200000" flipH="1">
            <a:off x="7560869" y="6888838"/>
            <a:ext cx="1406242" cy="354353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93"/>
          <p:cNvCxnSpPr>
            <a:stCxn id="98" idx="4"/>
            <a:endCxn id="127" idx="1"/>
          </p:cNvCxnSpPr>
          <p:nvPr userDrawn="1"/>
        </p:nvCxnSpPr>
        <p:spPr>
          <a:xfrm rot="16200000" flipH="1">
            <a:off x="11613552" y="6889005"/>
            <a:ext cx="1415995" cy="363771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コネクタ 93"/>
          <p:cNvCxnSpPr>
            <a:stCxn id="97" idx="0"/>
            <a:endCxn id="124" idx="3"/>
          </p:cNvCxnSpPr>
          <p:nvPr userDrawn="1"/>
        </p:nvCxnSpPr>
        <p:spPr>
          <a:xfrm rot="16200000" flipV="1">
            <a:off x="9041058" y="4577503"/>
            <a:ext cx="1824577" cy="319786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コネクタ 93"/>
          <p:cNvCxnSpPr>
            <a:stCxn id="99" idx="0"/>
            <a:endCxn id="130" idx="3"/>
          </p:cNvCxnSpPr>
          <p:nvPr userDrawn="1"/>
        </p:nvCxnSpPr>
        <p:spPr>
          <a:xfrm rot="16200000" flipV="1">
            <a:off x="13096236" y="4579831"/>
            <a:ext cx="1814824" cy="324882"/>
          </a:xfrm>
          <a:prstGeom prst="bentConnector2">
            <a:avLst/>
          </a:prstGeom>
          <a:ln w="38100">
            <a:solidFill>
              <a:srgbClr val="FFFFFF">
                <a:alpha val="50196"/>
              </a:srgbClr>
            </a:solidFill>
            <a:prstDash val="sysDot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87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75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75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75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25"/>
                            </p:stCondLst>
                            <p:childTnLst>
                              <p:par>
                                <p:cTn id="6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125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3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30"/>
                            </p:stCondLst>
                            <p:childTnLst>
                              <p:par>
                                <p:cTn id="7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23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835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335"/>
                            </p:stCondLst>
                            <p:childTnLst>
                              <p:par>
                                <p:cTn id="9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335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94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440"/>
                            </p:stCondLst>
                            <p:childTnLst>
                              <p:par>
                                <p:cTn id="1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44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045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545"/>
                            </p:stCondLst>
                            <p:childTnLst>
                              <p:par>
                                <p:cTn id="13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545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31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3650"/>
                            </p:stCondLst>
                            <p:childTnLst>
                              <p:par>
                                <p:cTn id="15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4650"/>
                            </p:stCondLst>
                            <p:childTnLst>
                              <p:par>
                                <p:cTn id="1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2" dur="5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255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75" grpId="0" animBg="1"/>
      <p:bldP spid="4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61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animBg="1"/>
      <p:bldP spid="73" grpId="0" animBg="1"/>
      <p:bldP spid="74" grpId="0" animBg="1"/>
      <p:bldP spid="76" grpId="0" animBg="1"/>
      <p:bldP spid="77" grpId="0" animBg="1"/>
      <p:bldP spid="93" grpId="0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6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9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7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rvic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1237456" y="4189264"/>
            <a:ext cx="3750180" cy="1686792"/>
          </a:xfrm>
          <a:prstGeom prst="round2DiagRect">
            <a:avLst>
              <a:gd name="adj1" fmla="val 12560"/>
              <a:gd name="adj2" fmla="val 0"/>
            </a:avLst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49000"/>
                </a:srgbClr>
              </a:gs>
              <a:gs pos="67000">
                <a:schemeClr val="tx2">
                  <a:alpha val="22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2692274" y="4611443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7456" y="3224369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35958" y="5970959"/>
            <a:ext cx="3748131" cy="290980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3" name="対角する 2 つの角を丸めた四角形 22"/>
          <p:cNvSpPr/>
          <p:nvPr userDrawn="1"/>
        </p:nvSpPr>
        <p:spPr>
          <a:xfrm>
            <a:off x="5255274" y="4189264"/>
            <a:ext cx="3750180" cy="1686792"/>
          </a:xfrm>
          <a:prstGeom prst="round2DiagRect">
            <a:avLst>
              <a:gd name="adj1" fmla="val 12560"/>
              <a:gd name="adj2" fmla="val 0"/>
            </a:avLst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49000"/>
                </a:srgbClr>
              </a:gs>
              <a:gs pos="67000">
                <a:schemeClr val="tx2">
                  <a:alpha val="22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6710092" y="4611443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255274" y="3224369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253776" y="5970959"/>
            <a:ext cx="3748131" cy="290980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7" name="対角する 2 つの角を丸めた四角形 26"/>
          <p:cNvSpPr/>
          <p:nvPr userDrawn="1"/>
        </p:nvSpPr>
        <p:spPr>
          <a:xfrm>
            <a:off x="9280958" y="4189264"/>
            <a:ext cx="3750180" cy="1686792"/>
          </a:xfrm>
          <a:prstGeom prst="round2DiagRect">
            <a:avLst>
              <a:gd name="adj1" fmla="val 12560"/>
              <a:gd name="adj2" fmla="val 0"/>
            </a:avLst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49000"/>
                </a:srgbClr>
              </a:gs>
              <a:gs pos="67000">
                <a:schemeClr val="tx2">
                  <a:alpha val="22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0735776" y="4611443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80958" y="3224369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279460" y="5970959"/>
            <a:ext cx="3748131" cy="290980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1" name="対角する 2 つの角を丸めた四角形 30"/>
          <p:cNvSpPr/>
          <p:nvPr userDrawn="1"/>
        </p:nvSpPr>
        <p:spPr>
          <a:xfrm>
            <a:off x="13298776" y="4189264"/>
            <a:ext cx="3750180" cy="1686792"/>
          </a:xfrm>
          <a:prstGeom prst="round2DiagRect">
            <a:avLst>
              <a:gd name="adj1" fmla="val 12560"/>
              <a:gd name="adj2" fmla="val 0"/>
            </a:avLst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49000"/>
                </a:srgbClr>
              </a:gs>
              <a:gs pos="67000">
                <a:schemeClr val="tx2">
                  <a:alpha val="22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4753594" y="4611443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298776" y="3224369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297278" y="5970959"/>
            <a:ext cx="3748131" cy="290980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9059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75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25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25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9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5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15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825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/>
      <p:bldP spid="2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animBg="1"/>
      <p:bldP spid="32" grpId="0"/>
      <p:bldP spid="3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rvic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 userDrawn="1"/>
        </p:nvSpPr>
        <p:spPr>
          <a:xfrm>
            <a:off x="0" y="3167211"/>
            <a:ext cx="18286413" cy="3071356"/>
          </a:xfrm>
          <a:prstGeom prst="rect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2544794" y="3650058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7456" y="4981267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35958" y="6356554"/>
            <a:ext cx="3748131" cy="2713703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6562612" y="3650058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255274" y="4981267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253776" y="6356554"/>
            <a:ext cx="3748131" cy="2713703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8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0588296" y="3650058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80958" y="4981267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279460" y="6356554"/>
            <a:ext cx="3748131" cy="2713703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2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4606114" y="3650058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298776" y="4981267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297278" y="6356554"/>
            <a:ext cx="3748131" cy="2713703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1923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75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75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25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25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4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5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65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325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/楕円 2"/>
          <p:cNvSpPr/>
          <p:nvPr userDrawn="1"/>
        </p:nvSpPr>
        <p:spPr>
          <a:xfrm>
            <a:off x="4619697" y="619991"/>
            <a:ext cx="9047018" cy="9047018"/>
          </a:xfrm>
          <a:prstGeom prst="ellipse">
            <a:avLst/>
          </a:prstGeom>
          <a:gradFill>
            <a:gsLst>
              <a:gs pos="0">
                <a:schemeClr val="tx2">
                  <a:alpha val="64000"/>
                </a:schemeClr>
              </a:gs>
              <a:gs pos="31000">
                <a:srgbClr val="FFFFFF">
                  <a:alpha val="71000"/>
                </a:srgbClr>
              </a:gs>
              <a:gs pos="88000">
                <a:srgbClr val="FFFFFF">
                  <a:alpha val="45000"/>
                </a:srgbClr>
              </a:gs>
              <a:gs pos="67000">
                <a:schemeClr val="tx2">
                  <a:alpha val="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5674771" y="1675065"/>
            <a:ext cx="6936871" cy="6936871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/>
              </a:gs>
              <a:gs pos="88000">
                <a:srgbClr val="FFFFFF">
                  <a:alpha val="60000"/>
                </a:srgbClr>
              </a:gs>
              <a:gs pos="67000">
                <a:schemeClr val="tx2">
                  <a:alpha val="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872257" y="3972958"/>
            <a:ext cx="6541899" cy="1762823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869977" y="5459554"/>
            <a:ext cx="6546459" cy="78317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829309" y="8026400"/>
            <a:ext cx="5084618" cy="2040663"/>
          </a:xfrm>
        </p:spPr>
        <p:txBody>
          <a:bodyPr anchor="b">
            <a:noAutofit/>
          </a:bodyPr>
          <a:lstStyle>
            <a:lvl1pPr algn="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Author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192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2" grpId="0"/>
      <p:bldP spid="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Servic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円/楕円 19"/>
          <p:cNvSpPr/>
          <p:nvPr userDrawn="1"/>
        </p:nvSpPr>
        <p:spPr>
          <a:xfrm>
            <a:off x="1287037" y="3021369"/>
            <a:ext cx="3645972" cy="36459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9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2500569" y="3857875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477388" y="5050542"/>
            <a:ext cx="3265271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35958" y="6788725"/>
            <a:ext cx="3748131" cy="2382982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1" name="円/楕円 20"/>
          <p:cNvSpPr/>
          <p:nvPr userDrawn="1"/>
        </p:nvSpPr>
        <p:spPr>
          <a:xfrm>
            <a:off x="5284552" y="3021369"/>
            <a:ext cx="3645972" cy="36459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9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6498084" y="3857875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5474903" y="5050542"/>
            <a:ext cx="3265271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233473" y="6788725"/>
            <a:ext cx="3748131" cy="2382982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1" name="円/楕円 30"/>
          <p:cNvSpPr/>
          <p:nvPr userDrawn="1"/>
        </p:nvSpPr>
        <p:spPr>
          <a:xfrm>
            <a:off x="9322675" y="3021369"/>
            <a:ext cx="3645972" cy="36459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9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0536207" y="3857875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513026" y="5050542"/>
            <a:ext cx="3265271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271596" y="6788725"/>
            <a:ext cx="3748131" cy="2382982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9" name="円/楕円 38"/>
          <p:cNvSpPr/>
          <p:nvPr userDrawn="1"/>
        </p:nvSpPr>
        <p:spPr>
          <a:xfrm>
            <a:off x="13351904" y="3021369"/>
            <a:ext cx="3645972" cy="36459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9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4565436" y="3857875"/>
            <a:ext cx="1218909" cy="122164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3542255" y="5050542"/>
            <a:ext cx="3265271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300825" y="6788725"/>
            <a:ext cx="3748131" cy="2382982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3794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25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25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6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75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/>
      <p:bldP spid="2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animBg="1"/>
      <p:bldP spid="36" grpId="0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40" grpId="0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 userDrawn="1"/>
        </p:nvSpPr>
        <p:spPr>
          <a:xfrm>
            <a:off x="0" y="4439265"/>
            <a:ext cx="18286413" cy="5847734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3033436" y="4876913"/>
            <a:ext cx="1225166" cy="122791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36707" y="6307901"/>
            <a:ext cx="4818624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38023" y="7272796"/>
            <a:ext cx="4815992" cy="210717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8530249" y="4876913"/>
            <a:ext cx="1225166" cy="122791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733520" y="6307901"/>
            <a:ext cx="4818624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734836" y="7272796"/>
            <a:ext cx="4815992" cy="210717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28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4027061" y="4876913"/>
            <a:ext cx="1225166" cy="122791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230332" y="6307901"/>
            <a:ext cx="4818624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231648" y="7272796"/>
            <a:ext cx="4815992" cy="210717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921553" y="2798151"/>
            <a:ext cx="16443307" cy="147888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09223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25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25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25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25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75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475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z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7263605" y="3287487"/>
            <a:ext cx="3788229" cy="3788229"/>
          </a:xfrm>
          <a:prstGeom prst="round2DiagRect">
            <a:avLst>
              <a:gd name="adj1" fmla="val 7472"/>
              <a:gd name="adj2" fmla="val 0"/>
            </a:avLst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対角する 2 つの角を丸めた四角形 7"/>
          <p:cNvSpPr/>
          <p:nvPr userDrawn="1"/>
        </p:nvSpPr>
        <p:spPr>
          <a:xfrm>
            <a:off x="5042123" y="5029202"/>
            <a:ext cx="2046514" cy="2046514"/>
          </a:xfrm>
          <a:prstGeom prst="round2DiagRect">
            <a:avLst>
              <a:gd name="adj1" fmla="val 11727"/>
              <a:gd name="adj2" fmla="val 0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対角する 2 つの角を丸めた四角形 8"/>
          <p:cNvSpPr/>
          <p:nvPr userDrawn="1"/>
        </p:nvSpPr>
        <p:spPr>
          <a:xfrm>
            <a:off x="6268577" y="4002312"/>
            <a:ext cx="820060" cy="820060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対角する 2 つの角を丸めた四角形 9"/>
          <p:cNvSpPr/>
          <p:nvPr userDrawn="1"/>
        </p:nvSpPr>
        <p:spPr>
          <a:xfrm>
            <a:off x="2900355" y="4201886"/>
            <a:ext cx="1931312" cy="1856820"/>
          </a:xfrm>
          <a:prstGeom prst="round2DiagRect">
            <a:avLst>
              <a:gd name="adj1" fmla="val 14854"/>
              <a:gd name="adj2" fmla="val 0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対角する 2 つの角を丸めた四角形 10"/>
          <p:cNvSpPr/>
          <p:nvPr userDrawn="1"/>
        </p:nvSpPr>
        <p:spPr>
          <a:xfrm>
            <a:off x="11212285" y="4537531"/>
            <a:ext cx="2581951" cy="2538185"/>
          </a:xfrm>
          <a:prstGeom prst="round2DiagRect">
            <a:avLst>
              <a:gd name="adj1" fmla="val 8868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対角する 2 つの角を丸めた四角形 11"/>
          <p:cNvSpPr/>
          <p:nvPr userDrawn="1"/>
        </p:nvSpPr>
        <p:spPr>
          <a:xfrm>
            <a:off x="4011606" y="6255656"/>
            <a:ext cx="820060" cy="820060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対角する 2 つの角を丸めた四角形 12"/>
          <p:cNvSpPr/>
          <p:nvPr userDrawn="1"/>
        </p:nvSpPr>
        <p:spPr>
          <a:xfrm>
            <a:off x="11212285" y="3269343"/>
            <a:ext cx="1081314" cy="1081314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対角する 2 つの角を丸めた四角形 13"/>
          <p:cNvSpPr/>
          <p:nvPr userDrawn="1"/>
        </p:nvSpPr>
        <p:spPr>
          <a:xfrm>
            <a:off x="13946637" y="4537532"/>
            <a:ext cx="1747750" cy="1718124"/>
          </a:xfrm>
          <a:prstGeom prst="round2DiagRect">
            <a:avLst>
              <a:gd name="adj1" fmla="val 11727"/>
              <a:gd name="adj2" fmla="val 0"/>
            </a:avLst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対角する 2 つの角を丸めた四角形 14"/>
          <p:cNvSpPr/>
          <p:nvPr userDrawn="1"/>
        </p:nvSpPr>
        <p:spPr>
          <a:xfrm>
            <a:off x="13946637" y="6393545"/>
            <a:ext cx="682172" cy="682172"/>
          </a:xfrm>
          <a:prstGeom prst="round2DiagRect">
            <a:avLst>
              <a:gd name="adj1" fmla="val 19861"/>
              <a:gd name="adj2" fmla="val 0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1553" y="7399648"/>
            <a:ext cx="16443307" cy="169025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7282629" y="3592434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416005" y="4565406"/>
            <a:ext cx="3483429" cy="235790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5042124" y="6227529"/>
            <a:ext cx="2046514" cy="734530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212285" y="6015164"/>
            <a:ext cx="2590003" cy="753635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3445738" y="4709079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4400240" y="4975377"/>
            <a:ext cx="840545" cy="84243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5735467" y="5533570"/>
            <a:ext cx="659826" cy="66130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26" hasCustomPrompt="1"/>
          </p:nvPr>
        </p:nvSpPr>
        <p:spPr>
          <a:xfrm>
            <a:off x="12173347" y="5296803"/>
            <a:ext cx="659826" cy="661309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図プレースホルダー 9"/>
          <p:cNvSpPr>
            <a:spLocks noGrp="1"/>
          </p:cNvSpPr>
          <p:nvPr>
            <p:ph type="pic" sz="quarter" idx="27" hasCustomPrompt="1"/>
          </p:nvPr>
        </p:nvSpPr>
        <p:spPr>
          <a:xfrm>
            <a:off x="11477314" y="3533752"/>
            <a:ext cx="551257" cy="55249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706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375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/>
      <p:bldP spid="22" grpId="0"/>
      <p:bldP spid="23" grpId="0"/>
      <p:bldP spid="24" grpId="0"/>
      <p:bldP spid="25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2183606" y="3287487"/>
            <a:ext cx="3788229" cy="3788229"/>
          </a:xfrm>
          <a:prstGeom prst="round2DiagRect">
            <a:avLst>
              <a:gd name="adj1" fmla="val 7472"/>
              <a:gd name="adj2" fmla="val 0"/>
            </a:avLst>
          </a:prstGeom>
          <a:gradFill flip="none" rotWithShape="1">
            <a:gsLst>
              <a:gs pos="0">
                <a:schemeClr val="tx1">
                  <a:alpha val="48000"/>
                </a:schemeClr>
              </a:gs>
              <a:gs pos="73000">
                <a:srgbClr val="FFFFFF">
                  <a:alpha val="40000"/>
                </a:srgbClr>
              </a:gs>
              <a:gs pos="33000">
                <a:schemeClr val="tx1">
                  <a:alpha val="25000"/>
                </a:schemeClr>
              </a:gs>
              <a:gs pos="100000">
                <a:schemeClr val="tx1">
                  <a:alpha val="8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2202630" y="3592434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2321492" y="4565406"/>
            <a:ext cx="3512457" cy="235790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0" name="対角する 2 つの角を丸めた四角形 9"/>
          <p:cNvSpPr/>
          <p:nvPr userDrawn="1"/>
        </p:nvSpPr>
        <p:spPr>
          <a:xfrm>
            <a:off x="7262585" y="3287487"/>
            <a:ext cx="3788229" cy="3788229"/>
          </a:xfrm>
          <a:prstGeom prst="round2DiagRect">
            <a:avLst>
              <a:gd name="adj1" fmla="val 7472"/>
              <a:gd name="adj2" fmla="val 0"/>
            </a:avLst>
          </a:prstGeom>
          <a:gradFill flip="none" rotWithShape="1">
            <a:gsLst>
              <a:gs pos="0">
                <a:schemeClr val="tx1">
                  <a:alpha val="48000"/>
                </a:schemeClr>
              </a:gs>
              <a:gs pos="73000">
                <a:srgbClr val="FFFFFF">
                  <a:alpha val="40000"/>
                </a:srgbClr>
              </a:gs>
              <a:gs pos="33000">
                <a:schemeClr val="tx1">
                  <a:alpha val="25000"/>
                </a:schemeClr>
              </a:gs>
              <a:gs pos="100000">
                <a:schemeClr val="tx1">
                  <a:alpha val="8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281609" y="3592434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7400471" y="4565406"/>
            <a:ext cx="3512457" cy="235790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3" name="対角する 2 つの角を丸めた四角形 12"/>
          <p:cNvSpPr/>
          <p:nvPr userDrawn="1"/>
        </p:nvSpPr>
        <p:spPr>
          <a:xfrm>
            <a:off x="12320817" y="3287487"/>
            <a:ext cx="3788229" cy="3788229"/>
          </a:xfrm>
          <a:prstGeom prst="round2DiagRect">
            <a:avLst>
              <a:gd name="adj1" fmla="val 7472"/>
              <a:gd name="adj2" fmla="val 0"/>
            </a:avLst>
          </a:prstGeom>
          <a:gradFill flip="none" rotWithShape="1">
            <a:gsLst>
              <a:gs pos="0">
                <a:schemeClr val="tx1">
                  <a:alpha val="48000"/>
                </a:schemeClr>
              </a:gs>
              <a:gs pos="73000">
                <a:srgbClr val="FFFFFF">
                  <a:alpha val="40000"/>
                </a:srgbClr>
              </a:gs>
              <a:gs pos="33000">
                <a:schemeClr val="tx1">
                  <a:alpha val="25000"/>
                </a:schemeClr>
              </a:gs>
              <a:gs pos="100000">
                <a:schemeClr val="tx1">
                  <a:alpha val="8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339841" y="3592434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58703" y="4565406"/>
            <a:ext cx="3512457" cy="2357908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1553" y="7399648"/>
            <a:ext cx="16443307" cy="169025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73546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75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25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25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8" name="円/楕円 17"/>
          <p:cNvSpPr/>
          <p:nvPr userDrawn="1"/>
        </p:nvSpPr>
        <p:spPr>
          <a:xfrm>
            <a:off x="2653372" y="5749699"/>
            <a:ext cx="780576" cy="780576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2812258" y="5908585"/>
            <a:ext cx="462804" cy="462804"/>
          </a:xfrm>
          <a:prstGeom prst="ellipse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6641690" y="4746481"/>
            <a:ext cx="780576" cy="780576"/>
          </a:xfrm>
          <a:prstGeom prst="ellipse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6800576" y="4905367"/>
            <a:ext cx="462804" cy="462804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/>
          <p:cNvCxnSpPr>
            <a:stCxn id="19" idx="6"/>
            <a:endCxn id="20" idx="2"/>
          </p:cNvCxnSpPr>
          <p:nvPr userDrawn="1"/>
        </p:nvCxnSpPr>
        <p:spPr>
          <a:xfrm flipV="1">
            <a:off x="3275062" y="5136769"/>
            <a:ext cx="3366628" cy="1003218"/>
          </a:xfrm>
          <a:prstGeom prst="line">
            <a:avLst/>
          </a:prstGeom>
          <a:ln w="38100">
            <a:solidFill>
              <a:srgbClr val="FFFFFF">
                <a:alpha val="3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 userDrawn="1"/>
        </p:nvSpPr>
        <p:spPr>
          <a:xfrm>
            <a:off x="10648475" y="5368171"/>
            <a:ext cx="780576" cy="780576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 userDrawn="1"/>
        </p:nvSpPr>
        <p:spPr>
          <a:xfrm>
            <a:off x="10807361" y="5527057"/>
            <a:ext cx="462804" cy="462804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/>
          <p:cNvCxnSpPr>
            <a:stCxn id="21" idx="6"/>
            <a:endCxn id="25" idx="2"/>
          </p:cNvCxnSpPr>
          <p:nvPr userDrawn="1"/>
        </p:nvCxnSpPr>
        <p:spPr>
          <a:xfrm>
            <a:off x="7263380" y="5136769"/>
            <a:ext cx="3385095" cy="621690"/>
          </a:xfrm>
          <a:prstGeom prst="line">
            <a:avLst/>
          </a:prstGeom>
          <a:ln w="381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円/楕円 28"/>
          <p:cNvSpPr/>
          <p:nvPr userDrawn="1"/>
        </p:nvSpPr>
        <p:spPr>
          <a:xfrm>
            <a:off x="14618325" y="3960338"/>
            <a:ext cx="780576" cy="780576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14777211" y="4119224"/>
            <a:ext cx="462804" cy="462804"/>
          </a:xfrm>
          <a:prstGeom prst="ellipse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/>
          <p:cNvCxnSpPr>
            <a:stCxn id="26" idx="6"/>
            <a:endCxn id="29" idx="2"/>
          </p:cNvCxnSpPr>
          <p:nvPr userDrawn="1"/>
        </p:nvCxnSpPr>
        <p:spPr>
          <a:xfrm flipV="1">
            <a:off x="11270165" y="4350626"/>
            <a:ext cx="3348160" cy="1407833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18" idx="2"/>
          </p:cNvCxnSpPr>
          <p:nvPr userDrawn="1"/>
        </p:nvCxnSpPr>
        <p:spPr>
          <a:xfrm flipH="1" flipV="1">
            <a:off x="0" y="5368171"/>
            <a:ext cx="2653372" cy="771816"/>
          </a:xfrm>
          <a:prstGeom prst="line">
            <a:avLst/>
          </a:prstGeom>
          <a:ln w="38100"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29" idx="6"/>
          </p:cNvCxnSpPr>
          <p:nvPr userDrawn="1"/>
        </p:nvCxnSpPr>
        <p:spPr>
          <a:xfrm>
            <a:off x="15398901" y="4350626"/>
            <a:ext cx="2887512" cy="771816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969858" y="4582028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920579" y="3683550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927364" y="4268615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60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3897214" y="2893250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119383" y="660117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9383" y="743875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5162224" y="5638555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162224" y="6476140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173446" y="6271122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173446" y="7108707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3148651" y="487347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3148651" y="571105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94152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25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88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62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413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913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63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25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9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4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200"/>
                            </p:stCondLst>
                            <p:childTnLst>
                              <p:par>
                                <p:cTn id="8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63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738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488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988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738"/>
                            </p:stCondLst>
                            <p:childTnLst>
                              <p:par>
                                <p:cTn id="1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600"/>
                            </p:stCondLst>
                            <p:childTnLst>
                              <p:par>
                                <p:cTn id="1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275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25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9" grpId="0" animBg="1"/>
      <p:bldP spid="30" grpId="0" animBg="1"/>
      <p:bldP spid="57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円/楕円 31"/>
          <p:cNvSpPr/>
          <p:nvPr userDrawn="1"/>
        </p:nvSpPr>
        <p:spPr>
          <a:xfrm>
            <a:off x="2073459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954711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191020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1020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36" name="直線コネクタ 35"/>
          <p:cNvCxnSpPr>
            <a:endCxn id="32" idx="2"/>
          </p:cNvCxnSpPr>
          <p:nvPr userDrawn="1"/>
        </p:nvCxnSpPr>
        <p:spPr>
          <a:xfrm>
            <a:off x="0" y="4581407"/>
            <a:ext cx="2073459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 userDrawn="1"/>
        </p:nvSpPr>
        <p:spPr>
          <a:xfrm>
            <a:off x="6109378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5990630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153268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5153268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44" name="直線コネクタ 43"/>
          <p:cNvCxnSpPr>
            <a:stCxn id="32" idx="6"/>
            <a:endCxn id="39" idx="2"/>
          </p:cNvCxnSpPr>
          <p:nvPr userDrawn="1"/>
        </p:nvCxnSpPr>
        <p:spPr>
          <a:xfrm>
            <a:off x="4058762" y="4581407"/>
            <a:ext cx="2050616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円/楕円 45"/>
          <p:cNvSpPr/>
          <p:nvPr userDrawn="1"/>
        </p:nvSpPr>
        <p:spPr>
          <a:xfrm>
            <a:off x="10145297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026549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8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384182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9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9384182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50" name="直線コネクタ 49"/>
          <p:cNvCxnSpPr>
            <a:stCxn id="39" idx="6"/>
            <a:endCxn id="46" idx="2"/>
          </p:cNvCxnSpPr>
          <p:nvPr userDrawn="1"/>
        </p:nvCxnSpPr>
        <p:spPr>
          <a:xfrm>
            <a:off x="8094681" y="4581407"/>
            <a:ext cx="2050616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円/楕円 50"/>
          <p:cNvSpPr/>
          <p:nvPr userDrawn="1"/>
        </p:nvSpPr>
        <p:spPr>
          <a:xfrm>
            <a:off x="14181215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62467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3298776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4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3298776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55" name="直線コネクタ 54"/>
          <p:cNvCxnSpPr>
            <a:stCxn id="46" idx="6"/>
            <a:endCxn id="51" idx="2"/>
          </p:cNvCxnSpPr>
          <p:nvPr userDrawn="1"/>
        </p:nvCxnSpPr>
        <p:spPr>
          <a:xfrm>
            <a:off x="12130600" y="4581407"/>
            <a:ext cx="2050615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>
            <a:stCxn id="51" idx="6"/>
          </p:cNvCxnSpPr>
          <p:nvPr userDrawn="1"/>
        </p:nvCxnSpPr>
        <p:spPr>
          <a:xfrm>
            <a:off x="16166518" y="4581407"/>
            <a:ext cx="2119895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52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75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75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25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25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925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6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35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8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75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425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175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0" y="4317586"/>
            <a:ext cx="18286413" cy="2530046"/>
          </a:xfrm>
          <a:prstGeom prst="rect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695269" y="4551916"/>
            <a:ext cx="14895872" cy="2061386"/>
          </a:xfrm>
        </p:spPr>
        <p:txBody>
          <a:bodyPr anchor="ctr">
            <a:noAutofit/>
          </a:bodyPr>
          <a:lstStyle>
            <a:lvl1pPr algn="ctr">
              <a:lnSpc>
                <a:spcPts val="7000"/>
              </a:lnSpc>
              <a:spcBef>
                <a:spcPts val="0"/>
              </a:spcBef>
              <a:defRPr sz="66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41550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アーチ 6"/>
          <p:cNvSpPr/>
          <p:nvPr userDrawn="1"/>
        </p:nvSpPr>
        <p:spPr>
          <a:xfrm>
            <a:off x="9178776" y="3113882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アーチ 6"/>
          <p:cNvSpPr/>
          <p:nvPr userDrawn="1"/>
        </p:nvSpPr>
        <p:spPr>
          <a:xfrm rot="5400000">
            <a:off x="9021655" y="5910789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アーチ 6"/>
          <p:cNvSpPr/>
          <p:nvPr userDrawn="1"/>
        </p:nvSpPr>
        <p:spPr>
          <a:xfrm rot="10800000">
            <a:off x="6224749" y="5753667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アーチ 6"/>
          <p:cNvSpPr/>
          <p:nvPr userDrawn="1"/>
        </p:nvSpPr>
        <p:spPr>
          <a:xfrm rot="16200000">
            <a:off x="6381869" y="2955968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円/楕円 28"/>
          <p:cNvSpPr/>
          <p:nvPr userDrawn="1"/>
        </p:nvSpPr>
        <p:spPr>
          <a:xfrm>
            <a:off x="10351751" y="3366752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10351750" y="7214852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 userDrawn="1"/>
        </p:nvSpPr>
        <p:spPr>
          <a:xfrm>
            <a:off x="6503651" y="7231563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 userDrawn="1"/>
        </p:nvSpPr>
        <p:spPr>
          <a:xfrm>
            <a:off x="6503652" y="3367211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2143793" y="3873623"/>
            <a:ext cx="5490610" cy="188004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2143793" y="3113088"/>
            <a:ext cx="5490610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2143793" y="7158988"/>
            <a:ext cx="5490610" cy="188004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2143793" y="6398453"/>
            <a:ext cx="5490610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622513" y="3887674"/>
            <a:ext cx="5490610" cy="188004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622513" y="3127139"/>
            <a:ext cx="5490610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622513" y="7173039"/>
            <a:ext cx="5490610" cy="188004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622513" y="6412504"/>
            <a:ext cx="5490610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6968218" y="5558106"/>
            <a:ext cx="4275474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5400" i="1" spc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0800287" y="381528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10800286" y="766338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6952187" y="7680099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6952188" y="3815747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245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75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75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75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75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7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2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425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925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925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675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175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675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675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425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925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425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9" grpId="0" animBg="1"/>
      <p:bldP spid="30" grpId="0" animBg="1"/>
      <p:bldP spid="31" grpId="0" animBg="1"/>
      <p:bldP spid="32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22" grpId="0"/>
      <p:bldP spid="24" grpId="0"/>
      <p:bldP spid="26" grpId="0"/>
      <p:bldP spid="28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9" name="円/楕円 8"/>
          <p:cNvSpPr/>
          <p:nvPr userDrawn="1"/>
        </p:nvSpPr>
        <p:spPr>
          <a:xfrm>
            <a:off x="7431559" y="4376958"/>
            <a:ext cx="3375375" cy="337537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8219874" y="2578215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10491899" y="6431668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10491899" y="3866383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8219873" y="7752333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5947851" y="6431668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5947851" y="3866383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7658042" y="5638555"/>
            <a:ext cx="2970330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4400" i="1" spc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7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8832434" y="3190775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11104459" y="4478943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11104459" y="704422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8832433" y="8364893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6560411" y="704422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2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6560411" y="4478943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3013636" y="3516001"/>
            <a:ext cx="4642128" cy="13574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3013636" y="2755465"/>
            <a:ext cx="4642128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13013636" y="5888161"/>
            <a:ext cx="4642128" cy="13574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13013636" y="5127625"/>
            <a:ext cx="4642128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13007024" y="8131108"/>
            <a:ext cx="4642128" cy="13574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13007024" y="7370572"/>
            <a:ext cx="4642128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39" name="直線コネクタ 38"/>
          <p:cNvCxnSpPr>
            <a:stCxn id="10" idx="6"/>
            <a:endCxn id="34" idx="1"/>
          </p:cNvCxnSpPr>
          <p:nvPr userDrawn="1"/>
        </p:nvCxnSpPr>
        <p:spPr>
          <a:xfrm flipV="1">
            <a:off x="10018617" y="3190775"/>
            <a:ext cx="2995019" cy="286812"/>
          </a:xfrm>
          <a:prstGeom prst="bentConnector3">
            <a:avLst>
              <a:gd name="adj1" fmla="val 87686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38"/>
          <p:cNvCxnSpPr>
            <a:stCxn id="12" idx="6"/>
            <a:endCxn id="36" idx="1"/>
          </p:cNvCxnSpPr>
          <p:nvPr userDrawn="1"/>
        </p:nvCxnSpPr>
        <p:spPr>
          <a:xfrm>
            <a:off x="12290642" y="4765755"/>
            <a:ext cx="722994" cy="797180"/>
          </a:xfrm>
          <a:prstGeom prst="bentConnector3">
            <a:avLst>
              <a:gd name="adj1" fmla="val 50000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38"/>
          <p:cNvCxnSpPr>
            <a:stCxn id="11" idx="6"/>
            <a:endCxn id="38" idx="1"/>
          </p:cNvCxnSpPr>
          <p:nvPr userDrawn="1"/>
        </p:nvCxnSpPr>
        <p:spPr>
          <a:xfrm>
            <a:off x="12290642" y="7331040"/>
            <a:ext cx="716382" cy="474842"/>
          </a:xfrm>
          <a:prstGeom prst="bentConnector3">
            <a:avLst>
              <a:gd name="adj1" fmla="val 50000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592256" y="3516001"/>
            <a:ext cx="4642128" cy="135747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3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592256" y="2755465"/>
            <a:ext cx="4642128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592256" y="5888161"/>
            <a:ext cx="4642128" cy="135747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5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592256" y="5127625"/>
            <a:ext cx="4642128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585644" y="8131108"/>
            <a:ext cx="4642128" cy="1357470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7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585644" y="7370572"/>
            <a:ext cx="4642128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58" name="直線コネクタ 38"/>
          <p:cNvCxnSpPr>
            <a:stCxn id="15" idx="2"/>
            <a:endCxn id="53" idx="3"/>
          </p:cNvCxnSpPr>
          <p:nvPr userDrawn="1"/>
        </p:nvCxnSpPr>
        <p:spPr>
          <a:xfrm rot="10800000">
            <a:off x="5234385" y="3190775"/>
            <a:ext cx="713467" cy="1574980"/>
          </a:xfrm>
          <a:prstGeom prst="bentConnector3">
            <a:avLst>
              <a:gd name="adj1" fmla="val 50000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38"/>
          <p:cNvCxnSpPr>
            <a:stCxn id="14" idx="2"/>
            <a:endCxn id="55" idx="3"/>
          </p:cNvCxnSpPr>
          <p:nvPr userDrawn="1"/>
        </p:nvCxnSpPr>
        <p:spPr>
          <a:xfrm rot="10800000">
            <a:off x="5234385" y="5562936"/>
            <a:ext cx="713467" cy="1768105"/>
          </a:xfrm>
          <a:prstGeom prst="bentConnector3">
            <a:avLst>
              <a:gd name="adj1" fmla="val 50000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38"/>
          <p:cNvCxnSpPr>
            <a:stCxn id="13" idx="2"/>
            <a:endCxn id="57" idx="3"/>
          </p:cNvCxnSpPr>
          <p:nvPr userDrawn="1"/>
        </p:nvCxnSpPr>
        <p:spPr>
          <a:xfrm rot="10800000">
            <a:off x="5227773" y="7805883"/>
            <a:ext cx="2992101" cy="845823"/>
          </a:xfrm>
          <a:prstGeom prst="bentConnector3">
            <a:avLst>
              <a:gd name="adj1" fmla="val 88201"/>
            </a:avLst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8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75"/>
                            </p:stCondLst>
                            <p:childTnLst>
                              <p:par>
                                <p:cTn id="2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425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925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925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425"/>
                            </p:stCondLst>
                            <p:childTnLst>
                              <p:par>
                                <p:cTn id="9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425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925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925"/>
                            </p:stCondLst>
                            <p:childTnLst>
                              <p:par>
                                <p:cTn id="1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425"/>
                            </p:stCondLst>
                            <p:childTnLst>
                              <p:par>
                                <p:cTn id="1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425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925"/>
                            </p:stCondLst>
                            <p:childTnLst>
                              <p:par>
                                <p:cTn id="1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1925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2425"/>
                            </p:stCondLst>
                            <p:childTnLst>
                              <p:par>
                                <p:cTn id="1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27" grpId="0"/>
      <p:bldP spid="28" grpId="0"/>
      <p:bldP spid="29" grpId="0"/>
      <p:bldP spid="30" grpId="0"/>
      <p:bldP spid="31" grpId="0"/>
      <p:bldP spid="32" grpId="0"/>
      <p:bldP spid="33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" y="3140587"/>
            <a:ext cx="7516762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2348500" y="4776020"/>
            <a:ext cx="6279307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4570590" y="8046887"/>
            <a:ext cx="13715823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3459545" y="6411452"/>
            <a:ext cx="6279307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平行四辺形 14"/>
          <p:cNvSpPr/>
          <p:nvPr userDrawn="1"/>
        </p:nvSpPr>
        <p:spPr>
          <a:xfrm>
            <a:off x="2348500" y="4305709"/>
            <a:ext cx="5168262" cy="470311"/>
          </a:xfrm>
          <a:prstGeom prst="parallelogram">
            <a:avLst>
              <a:gd name="adj" fmla="val 194736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平行四辺形 15"/>
          <p:cNvSpPr/>
          <p:nvPr userDrawn="1"/>
        </p:nvSpPr>
        <p:spPr>
          <a:xfrm>
            <a:off x="3459545" y="5941141"/>
            <a:ext cx="5168262" cy="470311"/>
          </a:xfrm>
          <a:prstGeom prst="parallelogram">
            <a:avLst>
              <a:gd name="adj" fmla="val 194736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平行四辺形 16"/>
          <p:cNvSpPr/>
          <p:nvPr userDrawn="1"/>
        </p:nvSpPr>
        <p:spPr>
          <a:xfrm>
            <a:off x="4570590" y="7576574"/>
            <a:ext cx="5168262" cy="470311"/>
          </a:xfrm>
          <a:prstGeom prst="parallelogram">
            <a:avLst>
              <a:gd name="adj" fmla="val 194736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1514905" y="3287838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6657254" y="3436336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2639763" y="4923271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7782112" y="5071769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3758381" y="6558703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8900730" y="6707201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903603" y="8194138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8" hasCustomPrompt="1"/>
          </p:nvPr>
        </p:nvSpPr>
        <p:spPr>
          <a:xfrm>
            <a:off x="10045952" y="8342636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0856686" y="3140587"/>
            <a:ext cx="6792232" cy="468059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32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75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25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725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25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9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9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4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75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1088491" y="6952344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95677" y="8438939"/>
            <a:ext cx="1646923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75019"/>
            <a:ext cx="8125477" cy="59408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36325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0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1" y="3790469"/>
            <a:ext cx="18286412" cy="1947863"/>
          </a:xfrm>
          <a:prstGeom prst="rect">
            <a:avLst/>
          </a:prstGeom>
          <a:gradFill>
            <a:gsLst>
              <a:gs pos="0">
                <a:schemeClr val="tx2">
                  <a:alpha val="85000"/>
                </a:schemeClr>
              </a:gs>
              <a:gs pos="24000">
                <a:srgbClr val="FFFFFF">
                  <a:alpha val="32000"/>
                </a:srgbClr>
              </a:gs>
              <a:gs pos="67000">
                <a:schemeClr val="tx2">
                  <a:alpha val="6000"/>
                </a:schemeClr>
              </a:gs>
              <a:gs pos="100000">
                <a:schemeClr val="tx2">
                  <a:alpha val="66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 rot="18900000">
            <a:off x="3559922" y="4179310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/>
          <p:cNvSpPr/>
          <p:nvPr userDrawn="1"/>
        </p:nvSpPr>
        <p:spPr>
          <a:xfrm>
            <a:off x="7985584" y="3323397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二等辺三角形 33"/>
          <p:cNvSpPr/>
          <p:nvPr userDrawn="1"/>
        </p:nvSpPr>
        <p:spPr>
          <a:xfrm rot="10800000">
            <a:off x="3431215" y="5738332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6"/>
          <p:cNvSpPr/>
          <p:nvPr userDrawn="1"/>
        </p:nvSpPr>
        <p:spPr>
          <a:xfrm rot="18900000">
            <a:off x="6369834" y="4178844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二等辺三角形 7"/>
          <p:cNvSpPr/>
          <p:nvPr userDrawn="1"/>
        </p:nvSpPr>
        <p:spPr>
          <a:xfrm>
            <a:off x="10795496" y="3322931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二等辺三角形 33"/>
          <p:cNvSpPr/>
          <p:nvPr userDrawn="1"/>
        </p:nvSpPr>
        <p:spPr>
          <a:xfrm rot="10800000">
            <a:off x="6241127" y="5737866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6"/>
          <p:cNvSpPr/>
          <p:nvPr userDrawn="1"/>
        </p:nvSpPr>
        <p:spPr>
          <a:xfrm rot="18900000">
            <a:off x="9179746" y="4199601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二等辺三角形 7"/>
          <p:cNvSpPr/>
          <p:nvPr userDrawn="1"/>
        </p:nvSpPr>
        <p:spPr>
          <a:xfrm>
            <a:off x="13605408" y="3343688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二等辺三角形 33"/>
          <p:cNvSpPr/>
          <p:nvPr userDrawn="1"/>
        </p:nvSpPr>
        <p:spPr>
          <a:xfrm rot="10800000">
            <a:off x="9051039" y="5758623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6"/>
          <p:cNvSpPr/>
          <p:nvPr userDrawn="1"/>
        </p:nvSpPr>
        <p:spPr>
          <a:xfrm rot="18900000">
            <a:off x="11989658" y="4199602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二等辺三角形 7"/>
          <p:cNvSpPr/>
          <p:nvPr userDrawn="1"/>
        </p:nvSpPr>
        <p:spPr>
          <a:xfrm>
            <a:off x="16415320" y="3343689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二等辺三角形 33"/>
          <p:cNvSpPr/>
          <p:nvPr userDrawn="1"/>
        </p:nvSpPr>
        <p:spPr>
          <a:xfrm rot="10800000">
            <a:off x="11860951" y="5758624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"/>
          <p:cNvSpPr/>
          <p:nvPr userDrawn="1"/>
        </p:nvSpPr>
        <p:spPr>
          <a:xfrm rot="18900000">
            <a:off x="750010" y="4178378"/>
            <a:ext cx="5248576" cy="117017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二等辺三角形 7"/>
          <p:cNvSpPr/>
          <p:nvPr userDrawn="1"/>
        </p:nvSpPr>
        <p:spPr>
          <a:xfrm>
            <a:off x="5175672" y="3322465"/>
            <a:ext cx="945094" cy="467072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二等辺三角形 33"/>
          <p:cNvSpPr/>
          <p:nvPr userDrawn="1"/>
        </p:nvSpPr>
        <p:spPr>
          <a:xfrm rot="10800000">
            <a:off x="621303" y="5737400"/>
            <a:ext cx="951623" cy="468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 rot="18900000">
            <a:off x="1616357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6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 rot="18900000">
            <a:off x="4432130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 rot="18900000">
            <a:off x="7247903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 rot="18900000">
            <a:off x="10063676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9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 rot="18900000">
            <a:off x="12879447" y="4292843"/>
            <a:ext cx="3572959" cy="87061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93212" y="6931737"/>
            <a:ext cx="7506401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7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187656" y="7641301"/>
            <a:ext cx="7506401" cy="185665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72" name="図 7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188" y="7410952"/>
            <a:ext cx="8125477" cy="594080"/>
          </a:xfrm>
          <a:prstGeom prst="rect">
            <a:avLst/>
          </a:prstGeom>
        </p:spPr>
      </p:pic>
      <p:sp>
        <p:nvSpPr>
          <p:cNvPr id="73" name="テキスト プレースホルダー 5"/>
          <p:cNvSpPr>
            <a:spLocks noGrp="1"/>
          </p:cNvSpPr>
          <p:nvPr>
            <p:ph type="body" sz="quarter" idx="41" hasCustomPrompt="1"/>
          </p:nvPr>
        </p:nvSpPr>
        <p:spPr>
          <a:xfrm>
            <a:off x="9439522" y="6931737"/>
            <a:ext cx="7506401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74" name="テキスト プレースホルダー 5"/>
          <p:cNvSpPr>
            <a:spLocks noGrp="1"/>
          </p:cNvSpPr>
          <p:nvPr>
            <p:ph type="body" sz="quarter" idx="42" hasCustomPrompt="1"/>
          </p:nvPr>
        </p:nvSpPr>
        <p:spPr>
          <a:xfrm>
            <a:off x="9433966" y="7641301"/>
            <a:ext cx="7506401" cy="185665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645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25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25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75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25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25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75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25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25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375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625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25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75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625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125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375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875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625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8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7" grpId="0" animBg="1"/>
      <p:bldP spid="8" grpId="0" animBg="1"/>
      <p:bldP spid="34" grpId="0" animBg="1"/>
      <p:bldP spid="50" grpId="0" animBg="1"/>
      <p:bldP spid="51" grpId="0" animBg="1"/>
      <p:bldP spid="52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ドーナツ 7"/>
          <p:cNvSpPr/>
          <p:nvPr userDrawn="1"/>
        </p:nvSpPr>
        <p:spPr>
          <a:xfrm>
            <a:off x="7305942" y="3654637"/>
            <a:ext cx="3603092" cy="3698452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" name="ドーナツ 7"/>
          <p:cNvSpPr/>
          <p:nvPr userDrawn="1"/>
        </p:nvSpPr>
        <p:spPr>
          <a:xfrm>
            <a:off x="10503094" y="2569961"/>
            <a:ext cx="2962007" cy="3040400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ドーナツ 7"/>
          <p:cNvSpPr/>
          <p:nvPr userDrawn="1"/>
        </p:nvSpPr>
        <p:spPr>
          <a:xfrm>
            <a:off x="4837925" y="2676459"/>
            <a:ext cx="2754503" cy="2827404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ドーナツ 7"/>
          <p:cNvSpPr/>
          <p:nvPr userDrawn="1"/>
        </p:nvSpPr>
        <p:spPr>
          <a:xfrm>
            <a:off x="12087336" y="5315577"/>
            <a:ext cx="2505455" cy="2571765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ドーナツ 7"/>
          <p:cNvSpPr/>
          <p:nvPr userDrawn="1"/>
        </p:nvSpPr>
        <p:spPr>
          <a:xfrm>
            <a:off x="13922298" y="2936112"/>
            <a:ext cx="3126658" cy="3209409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ドーナツ 7"/>
          <p:cNvSpPr/>
          <p:nvPr userDrawn="1"/>
        </p:nvSpPr>
        <p:spPr>
          <a:xfrm>
            <a:off x="1293291" y="3129750"/>
            <a:ext cx="3264415" cy="3350811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ドーナツ 7"/>
          <p:cNvSpPr/>
          <p:nvPr userDrawn="1"/>
        </p:nvSpPr>
        <p:spPr>
          <a:xfrm>
            <a:off x="3913691" y="5315578"/>
            <a:ext cx="2619667" cy="2688999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1553" y="8111613"/>
            <a:ext cx="16443307" cy="141113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843548" y="438186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072416" y="5080575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4174528" y="6251911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5180104" y="365463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909034" y="366682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304991" y="6178171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4450555" y="4090161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410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25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75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125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875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625"/>
                            </p:stCondLst>
                            <p:childTnLst>
                              <p:par>
                                <p:cTn id="7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375"/>
                            </p:stCondLst>
                            <p:childTnLst>
                              <p:par>
                                <p:cTn id="8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125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3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9" name="ドーナツ 8"/>
          <p:cNvSpPr/>
          <p:nvPr userDrawn="1"/>
        </p:nvSpPr>
        <p:spPr>
          <a:xfrm>
            <a:off x="7310898" y="2901009"/>
            <a:ext cx="3664616" cy="3424030"/>
          </a:xfrm>
          <a:custGeom>
            <a:avLst/>
            <a:gdLst/>
            <a:ahLst/>
            <a:cxnLst/>
            <a:rect l="l" t="t" r="r" b="b"/>
            <a:pathLst>
              <a:path w="3664616" h="3424030">
                <a:moveTo>
                  <a:pt x="1832308" y="0"/>
                </a:moveTo>
                <a:cubicBezTo>
                  <a:pt x="2844264" y="0"/>
                  <a:pt x="3664616" y="820352"/>
                  <a:pt x="3664616" y="1832308"/>
                </a:cubicBezTo>
                <a:cubicBezTo>
                  <a:pt x="3664616" y="2514669"/>
                  <a:pt x="3291619" y="3109911"/>
                  <a:pt x="2737688" y="3424030"/>
                </a:cubicBezTo>
                <a:lnTo>
                  <a:pt x="2453505" y="2934060"/>
                </a:lnTo>
                <a:cubicBezTo>
                  <a:pt x="2838272" y="2717619"/>
                  <a:pt x="3097737" y="2305264"/>
                  <a:pt x="3097737" y="1832308"/>
                </a:cubicBezTo>
                <a:cubicBezTo>
                  <a:pt x="3097737" y="1133431"/>
                  <a:pt x="2531185" y="566879"/>
                  <a:pt x="1832308" y="566879"/>
                </a:cubicBezTo>
                <a:cubicBezTo>
                  <a:pt x="1133431" y="566879"/>
                  <a:pt x="566879" y="1133431"/>
                  <a:pt x="566879" y="1832308"/>
                </a:cubicBezTo>
                <a:cubicBezTo>
                  <a:pt x="566879" y="2300846"/>
                  <a:pt x="821520" y="2709910"/>
                  <a:pt x="1200545" y="2927641"/>
                </a:cubicBezTo>
                <a:lnTo>
                  <a:pt x="916363" y="3417612"/>
                </a:lnTo>
                <a:cubicBezTo>
                  <a:pt x="368181" y="3102198"/>
                  <a:pt x="0" y="2510250"/>
                  <a:pt x="0" y="1832308"/>
                </a:cubicBezTo>
                <a:cubicBezTo>
                  <a:pt x="0" y="820352"/>
                  <a:pt x="820352" y="0"/>
                  <a:pt x="1832308" y="0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ドーナツ 11"/>
          <p:cNvSpPr/>
          <p:nvPr userDrawn="1"/>
        </p:nvSpPr>
        <p:spPr>
          <a:xfrm>
            <a:off x="5763229" y="5580063"/>
            <a:ext cx="3664616" cy="3664616"/>
          </a:xfrm>
          <a:custGeom>
            <a:avLst/>
            <a:gdLst/>
            <a:ahLst/>
            <a:cxnLst/>
            <a:rect l="l" t="t" r="r" b="b"/>
            <a:pathLst>
              <a:path w="3664616" h="3664616">
                <a:moveTo>
                  <a:pt x="1832308" y="0"/>
                </a:moveTo>
                <a:cubicBezTo>
                  <a:pt x="2166594" y="0"/>
                  <a:pt x="2479972" y="89519"/>
                  <a:pt x="2748903" y="247399"/>
                </a:cubicBezTo>
                <a:lnTo>
                  <a:pt x="2464721" y="737370"/>
                </a:lnTo>
                <a:cubicBezTo>
                  <a:pt x="2279122" y="628567"/>
                  <a:pt x="2062919" y="566879"/>
                  <a:pt x="1832308" y="566879"/>
                </a:cubicBezTo>
                <a:cubicBezTo>
                  <a:pt x="1133431" y="566879"/>
                  <a:pt x="566879" y="1133431"/>
                  <a:pt x="566879" y="1832308"/>
                </a:cubicBezTo>
                <a:cubicBezTo>
                  <a:pt x="566879" y="2531185"/>
                  <a:pt x="1133431" y="3097737"/>
                  <a:pt x="1832308" y="3097737"/>
                </a:cubicBezTo>
                <a:cubicBezTo>
                  <a:pt x="2531185" y="3097737"/>
                  <a:pt x="3097737" y="2531185"/>
                  <a:pt x="3097737" y="1832308"/>
                </a:cubicBezTo>
                <a:lnTo>
                  <a:pt x="3664616" y="1832308"/>
                </a:lnTo>
                <a:cubicBezTo>
                  <a:pt x="3664616" y="2844264"/>
                  <a:pt x="2844264" y="3664616"/>
                  <a:pt x="1832308" y="3664616"/>
                </a:cubicBezTo>
                <a:cubicBezTo>
                  <a:pt x="820352" y="3664616"/>
                  <a:pt x="0" y="2844264"/>
                  <a:pt x="0" y="1832308"/>
                </a:cubicBezTo>
                <a:cubicBezTo>
                  <a:pt x="0" y="820352"/>
                  <a:pt x="820352" y="0"/>
                  <a:pt x="1832308" y="0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ドーナツ 12"/>
          <p:cNvSpPr/>
          <p:nvPr userDrawn="1"/>
        </p:nvSpPr>
        <p:spPr>
          <a:xfrm>
            <a:off x="8852951" y="5580063"/>
            <a:ext cx="3664616" cy="3664616"/>
          </a:xfrm>
          <a:custGeom>
            <a:avLst/>
            <a:gdLst/>
            <a:ahLst/>
            <a:cxnLst/>
            <a:rect l="l" t="t" r="r" b="b"/>
            <a:pathLst>
              <a:path w="3664616" h="3664616">
                <a:moveTo>
                  <a:pt x="1832308" y="0"/>
                </a:moveTo>
                <a:cubicBezTo>
                  <a:pt x="2844264" y="0"/>
                  <a:pt x="3664616" y="820352"/>
                  <a:pt x="3664616" y="1832308"/>
                </a:cubicBezTo>
                <a:cubicBezTo>
                  <a:pt x="3664616" y="2844264"/>
                  <a:pt x="2844264" y="3664616"/>
                  <a:pt x="1832308" y="3664616"/>
                </a:cubicBezTo>
                <a:cubicBezTo>
                  <a:pt x="820352" y="3664616"/>
                  <a:pt x="0" y="2844264"/>
                  <a:pt x="0" y="1832308"/>
                </a:cubicBezTo>
                <a:lnTo>
                  <a:pt x="566879" y="1832308"/>
                </a:lnTo>
                <a:cubicBezTo>
                  <a:pt x="566879" y="2531185"/>
                  <a:pt x="1133431" y="3097737"/>
                  <a:pt x="1832308" y="3097737"/>
                </a:cubicBezTo>
                <a:cubicBezTo>
                  <a:pt x="2531185" y="3097737"/>
                  <a:pt x="3097737" y="2531185"/>
                  <a:pt x="3097737" y="1832308"/>
                </a:cubicBezTo>
                <a:cubicBezTo>
                  <a:pt x="3097737" y="1133431"/>
                  <a:pt x="2531185" y="566879"/>
                  <a:pt x="1832308" y="566879"/>
                </a:cubicBezTo>
                <a:cubicBezTo>
                  <a:pt x="1599014" y="566879"/>
                  <a:pt x="1380465" y="630011"/>
                  <a:pt x="1193483" y="741265"/>
                </a:cubicBezTo>
                <a:lnTo>
                  <a:pt x="909301" y="251295"/>
                </a:lnTo>
                <a:cubicBezTo>
                  <a:pt x="1179614" y="90962"/>
                  <a:pt x="1495339" y="0"/>
                  <a:pt x="1832308" y="0"/>
                </a:cubicBez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ドーナツ 8"/>
          <p:cNvSpPr/>
          <p:nvPr userDrawn="1"/>
        </p:nvSpPr>
        <p:spPr>
          <a:xfrm>
            <a:off x="8227680" y="5827967"/>
            <a:ext cx="1819815" cy="1584405"/>
          </a:xfrm>
          <a:custGeom>
            <a:avLst/>
            <a:gdLst/>
            <a:ahLst/>
            <a:cxnLst/>
            <a:rect l="l" t="t" r="r" b="b"/>
            <a:pathLst>
              <a:path w="1819815" h="1584405">
                <a:moveTo>
                  <a:pt x="284162" y="0"/>
                </a:moveTo>
                <a:cubicBezTo>
                  <a:pt x="298729" y="6565"/>
                  <a:pt x="312082" y="15137"/>
                  <a:pt x="325120" y="24202"/>
                </a:cubicBezTo>
                <a:cubicBezTo>
                  <a:pt x="501165" y="117983"/>
                  <a:pt x="702180" y="170780"/>
                  <a:pt x="915527" y="170780"/>
                </a:cubicBezTo>
                <a:cubicBezTo>
                  <a:pt x="1118143" y="170780"/>
                  <a:pt x="1309637" y="123161"/>
                  <a:pt x="1478812" y="37268"/>
                </a:cubicBezTo>
                <a:lnTo>
                  <a:pt x="1535403" y="4823"/>
                </a:lnTo>
                <a:lnTo>
                  <a:pt x="1819815" y="495190"/>
                </a:lnTo>
                <a:cubicBezTo>
                  <a:pt x="1797958" y="511304"/>
                  <a:pt x="1774006" y="523809"/>
                  <a:pt x="1749572" y="535461"/>
                </a:cubicBezTo>
                <a:cubicBezTo>
                  <a:pt x="1431520" y="750525"/>
                  <a:pt x="1216529" y="1106441"/>
                  <a:pt x="1196602" y="1513817"/>
                </a:cubicBezTo>
                <a:lnTo>
                  <a:pt x="1200166" y="1584405"/>
                </a:lnTo>
                <a:lnTo>
                  <a:pt x="625272" y="1584405"/>
                </a:lnTo>
                <a:lnTo>
                  <a:pt x="629669" y="1512756"/>
                </a:lnTo>
                <a:cubicBezTo>
                  <a:pt x="607475" y="1086573"/>
                  <a:pt x="372857" y="716769"/>
                  <a:pt x="29264" y="507081"/>
                </a:cubicBezTo>
                <a:lnTo>
                  <a:pt x="0" y="489936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8763660" y="4064983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072416" y="473348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10341431" y="6778990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44" hasCustomPrompt="1"/>
          </p:nvPr>
        </p:nvSpPr>
        <p:spPr>
          <a:xfrm>
            <a:off x="9650187" y="7447494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7172985" y="6778990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46" hasCustomPrompt="1"/>
          </p:nvPr>
        </p:nvSpPr>
        <p:spPr>
          <a:xfrm>
            <a:off x="6481741" y="7447494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3653" y="3285254"/>
            <a:ext cx="4990747" cy="185665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12785975" y="6487267"/>
            <a:ext cx="4990747" cy="185665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539897" y="6487267"/>
            <a:ext cx="4990747" cy="1856659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7883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2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2" grpId="0" animBg="1"/>
      <p:bldP spid="13" grpId="0" animBg="1"/>
      <p:bldP spid="18" grpId="0" animBg="1"/>
      <p:bldP spid="19" grpId="0"/>
      <p:bldP spid="2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346" y="5141913"/>
            <a:ext cx="8125477" cy="5940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pic>
        <p:nvPicPr>
          <p:cNvPr id="31" name="図 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686" y="2804984"/>
            <a:ext cx="3211319" cy="6561437"/>
          </a:xfrm>
          <a:prstGeom prst="rect">
            <a:avLst/>
          </a:prstGeom>
        </p:spPr>
      </p:pic>
      <p:sp>
        <p:nvSpPr>
          <p:cNvPr id="33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2998597" y="3657600"/>
            <a:ext cx="2743200" cy="4905375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6766109" y="4662698"/>
            <a:ext cx="9278517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6760553" y="5372262"/>
            <a:ext cx="9278517" cy="265963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833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75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  <p:bldP spid="3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88" y="5141913"/>
            <a:ext cx="8125477" cy="59408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70" y="2806700"/>
            <a:ext cx="4734030" cy="67310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pic>
        <p:nvPicPr>
          <p:cNvPr id="31" name="図 3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961" y="4594514"/>
            <a:ext cx="2419309" cy="494318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3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2281293" y="5218326"/>
            <a:ext cx="2066644" cy="3695561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3" name="図プレースホルダー 32"/>
          <p:cNvSpPr>
            <a:spLocks noGrp="1"/>
          </p:cNvSpPr>
          <p:nvPr>
            <p:ph type="pic" sz="quarter" idx="14" hasCustomPrompt="1"/>
          </p:nvPr>
        </p:nvSpPr>
        <p:spPr>
          <a:xfrm>
            <a:off x="4750255" y="3454840"/>
            <a:ext cx="4065406" cy="5449674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652000" y="4662698"/>
            <a:ext cx="70794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646444" y="5372262"/>
            <a:ext cx="7079456" cy="265963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586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75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  <p:bldP spid="13" grpId="0"/>
      <p:bldP spid="1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57" y="2804984"/>
            <a:ext cx="3211319" cy="656143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7" name="対角する 2 つの角を丸めた四角形 16"/>
          <p:cNvSpPr/>
          <p:nvPr userDrawn="1"/>
        </p:nvSpPr>
        <p:spPr>
          <a:xfrm>
            <a:off x="1472476" y="3670300"/>
            <a:ext cx="8668880" cy="1222828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対角する 2 つの角を丸めた四角形 19"/>
          <p:cNvSpPr/>
          <p:nvPr userDrawn="1"/>
        </p:nvSpPr>
        <p:spPr>
          <a:xfrm>
            <a:off x="1472475" y="4893128"/>
            <a:ext cx="8668880" cy="1222828"/>
          </a:xfrm>
          <a:prstGeom prst="round2Diag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対角する 2 つの角を丸めた四角形 20"/>
          <p:cNvSpPr/>
          <p:nvPr userDrawn="1"/>
        </p:nvSpPr>
        <p:spPr>
          <a:xfrm>
            <a:off x="1472476" y="6115956"/>
            <a:ext cx="8668880" cy="1222828"/>
          </a:xfrm>
          <a:prstGeom prst="round2Diag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対角する 2 つの角を丸めた四角形 21"/>
          <p:cNvSpPr/>
          <p:nvPr userDrawn="1"/>
        </p:nvSpPr>
        <p:spPr>
          <a:xfrm>
            <a:off x="1472476" y="7338784"/>
            <a:ext cx="8668880" cy="1222828"/>
          </a:xfrm>
          <a:prstGeom prst="round2Diag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2532296" y="3970894"/>
            <a:ext cx="621640" cy="6216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2532296" y="5193722"/>
            <a:ext cx="621640" cy="6216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2532296" y="6416550"/>
            <a:ext cx="621640" cy="6216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2532296" y="7639378"/>
            <a:ext cx="621640" cy="6216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4448777" y="3670301"/>
            <a:ext cx="5571523" cy="122282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46" hasCustomPrompt="1"/>
          </p:nvPr>
        </p:nvSpPr>
        <p:spPr>
          <a:xfrm>
            <a:off x="4448777" y="4893128"/>
            <a:ext cx="5571523" cy="122282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4448778" y="6115956"/>
            <a:ext cx="5571523" cy="122282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4448778" y="7338784"/>
            <a:ext cx="5571523" cy="122282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0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32" name="図 3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88" y="5141913"/>
            <a:ext cx="8125477" cy="594080"/>
          </a:xfrm>
          <a:prstGeom prst="rect">
            <a:avLst/>
          </a:prstGeom>
        </p:spPr>
      </p:pic>
      <p:sp>
        <p:nvSpPr>
          <p:cNvPr id="37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705448" y="3793524"/>
            <a:ext cx="6349064" cy="1715750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49" hasCustomPrompt="1"/>
          </p:nvPr>
        </p:nvSpPr>
        <p:spPr>
          <a:xfrm>
            <a:off x="10699892" y="5372262"/>
            <a:ext cx="6349064" cy="265963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6" hasCustomPrompt="1"/>
          </p:nvPr>
        </p:nvSpPr>
        <p:spPr>
          <a:xfrm>
            <a:off x="4191000" y="2790470"/>
            <a:ext cx="257775" cy="6575951"/>
          </a:xfrm>
          <a:blipFill>
            <a:blip r:embed="rId4"/>
            <a:srcRect/>
            <a:stretch>
              <a:fillRect l="-1145784"/>
            </a:stretch>
          </a:blip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9" name="テキスト プレースホルダー 12"/>
          <p:cNvSpPr>
            <a:spLocks noGrp="1"/>
          </p:cNvSpPr>
          <p:nvPr>
            <p:ph type="body" sz="quarter" idx="50" hasCustomPrompt="1"/>
          </p:nvPr>
        </p:nvSpPr>
        <p:spPr>
          <a:xfrm>
            <a:off x="1237457" y="2790470"/>
            <a:ext cx="235020" cy="6575951"/>
          </a:xfrm>
          <a:blipFill>
            <a:blip r:embed="rId4"/>
            <a:srcRect/>
            <a:stretch>
              <a:fillRect r="-1266402"/>
            </a:stretch>
          </a:blip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340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75"/>
                            </p:stCondLst>
                            <p:childTnLst>
                              <p:par>
                                <p:cTn id="1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75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75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25"/>
                            </p:stCondLst>
                            <p:childTnLst>
                              <p:par>
                                <p:cTn id="4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25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75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375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125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625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>
        <p:tmplLst>
          <p:tmpl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>
        <p:tmplLst>
          <p:tmpl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270" y="2806700"/>
            <a:ext cx="4734030" cy="67310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pic>
        <p:nvPicPr>
          <p:cNvPr id="31" name="図 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261" y="4594514"/>
            <a:ext cx="2419309" cy="494318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3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1887593" y="5218326"/>
            <a:ext cx="2066644" cy="3695561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3" name="図プレースホルダー 32"/>
          <p:cNvSpPr>
            <a:spLocks noGrp="1"/>
          </p:cNvSpPr>
          <p:nvPr>
            <p:ph type="pic" sz="quarter" idx="14" hasCustomPrompt="1"/>
          </p:nvPr>
        </p:nvSpPr>
        <p:spPr>
          <a:xfrm>
            <a:off x="4357539" y="3440326"/>
            <a:ext cx="4065406" cy="5449674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9424060" y="2942627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3729" y="2832915"/>
            <a:ext cx="64444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68173" y="3520602"/>
            <a:ext cx="6450012" cy="137585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9424060" y="5202969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44" hasCustomPrompt="1"/>
          </p:nvPr>
        </p:nvSpPr>
        <p:spPr>
          <a:xfrm>
            <a:off x="10173729" y="5093257"/>
            <a:ext cx="64444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45" hasCustomPrompt="1"/>
          </p:nvPr>
        </p:nvSpPr>
        <p:spPr>
          <a:xfrm>
            <a:off x="10168173" y="5780944"/>
            <a:ext cx="6450012" cy="137585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9424060" y="7528649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10173729" y="7418937"/>
            <a:ext cx="6444456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10168173" y="8106624"/>
            <a:ext cx="6450012" cy="137585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198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75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75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875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  <p:bldP spid="13" grpId="0"/>
      <p:bldP spid="17" grpId="0"/>
      <p:bldP spid="1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  <p:bldP spid="2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241" y="3241961"/>
            <a:ext cx="6818983" cy="5523968"/>
          </a:xfrm>
          <a:prstGeom prst="rect">
            <a:avLst/>
          </a:prstGeom>
        </p:spPr>
      </p:pic>
      <p:sp>
        <p:nvSpPr>
          <p:cNvPr id="12" name="図プレースホルダー 32"/>
          <p:cNvSpPr>
            <a:spLocks noGrp="1"/>
          </p:cNvSpPr>
          <p:nvPr>
            <p:ph type="pic" sz="quarter" idx="22" hasCustomPrompt="1"/>
          </p:nvPr>
        </p:nvSpPr>
        <p:spPr>
          <a:xfrm>
            <a:off x="2150582" y="3486840"/>
            <a:ext cx="6294920" cy="3447359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3" hasCustomPrompt="1"/>
          </p:nvPr>
        </p:nvSpPr>
        <p:spPr>
          <a:xfrm>
            <a:off x="7277198" y="4227217"/>
            <a:ext cx="3216892" cy="4573883"/>
          </a:xfrm>
          <a:blipFill>
            <a:blip r:embed="rId3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9" name="図プレースホルダー 32"/>
          <p:cNvSpPr>
            <a:spLocks noGrp="1"/>
          </p:cNvSpPr>
          <p:nvPr>
            <p:ph type="pic" sz="quarter" idx="14" hasCustomPrompt="1"/>
          </p:nvPr>
        </p:nvSpPr>
        <p:spPr>
          <a:xfrm>
            <a:off x="7501196" y="4668913"/>
            <a:ext cx="2762545" cy="370319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5" name="テキスト プレースホルダー 13"/>
          <p:cNvSpPr>
            <a:spLocks noGrp="1"/>
          </p:cNvSpPr>
          <p:nvPr>
            <p:ph type="body" sz="quarter" idx="24" hasCustomPrompt="1"/>
          </p:nvPr>
        </p:nvSpPr>
        <p:spPr>
          <a:xfrm>
            <a:off x="1237456" y="5457711"/>
            <a:ext cx="1643981" cy="3359018"/>
          </a:xfrm>
          <a:blipFill>
            <a:blip r:embed="rId4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1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1357278" y="5881605"/>
            <a:ext cx="1404337" cy="2511227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88" y="5141913"/>
            <a:ext cx="8125477" cy="594080"/>
          </a:xfrm>
          <a:prstGeom prst="rect">
            <a:avLst/>
          </a:prstGeom>
        </p:spPr>
      </p:pic>
      <p:sp>
        <p:nvSpPr>
          <p:cNvPr id="17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705448" y="3241961"/>
            <a:ext cx="6349064" cy="2267313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30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49" hasCustomPrompt="1"/>
          </p:nvPr>
        </p:nvSpPr>
        <p:spPr>
          <a:xfrm>
            <a:off x="10699892" y="5372262"/>
            <a:ext cx="6349064" cy="265963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922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75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75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75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4" grpId="0" animBg="1">
        <p:tmplLst>
          <p:tmpl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/>
      <p:bldP spid="15" grpId="0" animBg="1">
        <p:tmplLst>
          <p:tmpl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1248321" y="3655618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 userDrawn="1"/>
        </p:nvSpPr>
        <p:spPr>
          <a:xfrm>
            <a:off x="1248321" y="4321294"/>
            <a:ext cx="3934445" cy="63862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1248321" y="4986970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1249056" y="5644692"/>
            <a:ext cx="3934445" cy="63862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1248321" y="6318322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1248321" y="6984000"/>
            <a:ext cx="3934445" cy="63862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1248320" y="2989942"/>
            <a:ext cx="3934446" cy="638628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4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 userDrawn="1"/>
        </p:nvSpPr>
        <p:spPr>
          <a:xfrm>
            <a:off x="5202614" y="3655618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 userDrawn="1"/>
        </p:nvSpPr>
        <p:spPr>
          <a:xfrm>
            <a:off x="5202614" y="4321294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 userDrawn="1"/>
        </p:nvSpPr>
        <p:spPr>
          <a:xfrm>
            <a:off x="5202614" y="4986970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 userDrawn="1"/>
        </p:nvSpPr>
        <p:spPr>
          <a:xfrm>
            <a:off x="5202614" y="5652646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 userDrawn="1"/>
        </p:nvSpPr>
        <p:spPr>
          <a:xfrm>
            <a:off x="5202614" y="6318322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 userDrawn="1"/>
        </p:nvSpPr>
        <p:spPr>
          <a:xfrm>
            <a:off x="5202614" y="6984000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 userDrawn="1"/>
        </p:nvSpPr>
        <p:spPr>
          <a:xfrm>
            <a:off x="5202613" y="2989942"/>
            <a:ext cx="3934446" cy="638628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4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 userDrawn="1"/>
        </p:nvSpPr>
        <p:spPr>
          <a:xfrm>
            <a:off x="9156907" y="3655618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 userDrawn="1"/>
        </p:nvSpPr>
        <p:spPr>
          <a:xfrm>
            <a:off x="9156907" y="4321294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/>
          <p:cNvSpPr/>
          <p:nvPr userDrawn="1"/>
        </p:nvSpPr>
        <p:spPr>
          <a:xfrm>
            <a:off x="9156907" y="4986970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 userDrawn="1"/>
        </p:nvSpPr>
        <p:spPr>
          <a:xfrm>
            <a:off x="9156907" y="5652646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 userDrawn="1"/>
        </p:nvSpPr>
        <p:spPr>
          <a:xfrm>
            <a:off x="9156907" y="6318322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 userDrawn="1"/>
        </p:nvSpPr>
        <p:spPr>
          <a:xfrm>
            <a:off x="9156907" y="6984000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 userDrawn="1"/>
        </p:nvSpPr>
        <p:spPr>
          <a:xfrm>
            <a:off x="9156906" y="2989942"/>
            <a:ext cx="3934446" cy="638628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4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/>
          <p:nvPr userDrawn="1"/>
        </p:nvSpPr>
        <p:spPr>
          <a:xfrm>
            <a:off x="13111201" y="3655618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/>
          <p:cNvSpPr/>
          <p:nvPr userDrawn="1"/>
        </p:nvSpPr>
        <p:spPr>
          <a:xfrm>
            <a:off x="13111201" y="4321294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 userDrawn="1"/>
        </p:nvSpPr>
        <p:spPr>
          <a:xfrm>
            <a:off x="13111201" y="4986970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 userDrawn="1"/>
        </p:nvSpPr>
        <p:spPr>
          <a:xfrm>
            <a:off x="13111201" y="5652646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/>
          <p:cNvSpPr/>
          <p:nvPr userDrawn="1"/>
        </p:nvSpPr>
        <p:spPr>
          <a:xfrm>
            <a:off x="13111201" y="6318322"/>
            <a:ext cx="3934445" cy="638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 userDrawn="1"/>
        </p:nvSpPr>
        <p:spPr>
          <a:xfrm>
            <a:off x="13111201" y="6984000"/>
            <a:ext cx="3934445" cy="63862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 userDrawn="1"/>
        </p:nvSpPr>
        <p:spPr>
          <a:xfrm>
            <a:off x="13111200" y="2989942"/>
            <a:ext cx="3934446" cy="638628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48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248322" y="302826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6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5182439" y="302826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7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3087008" y="302826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137059" y="302826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8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9056" y="367351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49056" y="4337984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49056" y="500245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49056" y="5666926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49056" y="6331397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9056" y="700388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7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5188039" y="367351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8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188039" y="4339587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9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5188039" y="5005661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0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5188039" y="567173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1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5188039" y="6337809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2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5188039" y="700388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3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125632" y="367351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4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9125632" y="4339587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5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9125632" y="5005661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6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9125632" y="567173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7" name="テキスト プレースホルダー 5"/>
          <p:cNvSpPr>
            <a:spLocks noGrp="1"/>
          </p:cNvSpPr>
          <p:nvPr>
            <p:ph type="body" sz="quarter" idx="35" hasCustomPrompt="1"/>
          </p:nvPr>
        </p:nvSpPr>
        <p:spPr>
          <a:xfrm>
            <a:off x="9125632" y="6337809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8" name="テキスト プレースホルダー 5"/>
          <p:cNvSpPr>
            <a:spLocks noGrp="1"/>
          </p:cNvSpPr>
          <p:nvPr>
            <p:ph type="body" sz="quarter" idx="36" hasCustomPrompt="1"/>
          </p:nvPr>
        </p:nvSpPr>
        <p:spPr>
          <a:xfrm>
            <a:off x="9125632" y="700388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09" name="テキスト プレースホルダー 5"/>
          <p:cNvSpPr>
            <a:spLocks noGrp="1"/>
          </p:cNvSpPr>
          <p:nvPr>
            <p:ph type="body" sz="quarter" idx="37" hasCustomPrompt="1"/>
          </p:nvPr>
        </p:nvSpPr>
        <p:spPr>
          <a:xfrm>
            <a:off x="13091352" y="367351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0" name="テキスト プレースホルダー 5"/>
          <p:cNvSpPr>
            <a:spLocks noGrp="1"/>
          </p:cNvSpPr>
          <p:nvPr>
            <p:ph type="body" sz="quarter" idx="38" hasCustomPrompt="1"/>
          </p:nvPr>
        </p:nvSpPr>
        <p:spPr>
          <a:xfrm>
            <a:off x="13091352" y="4339587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1" name="テキスト プレースホルダー 5"/>
          <p:cNvSpPr>
            <a:spLocks noGrp="1"/>
          </p:cNvSpPr>
          <p:nvPr>
            <p:ph type="body" sz="quarter" idx="39" hasCustomPrompt="1"/>
          </p:nvPr>
        </p:nvSpPr>
        <p:spPr>
          <a:xfrm>
            <a:off x="13091352" y="5005661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2" name="テキスト プレースホルダー 5"/>
          <p:cNvSpPr>
            <a:spLocks noGrp="1"/>
          </p:cNvSpPr>
          <p:nvPr>
            <p:ph type="body" sz="quarter" idx="40" hasCustomPrompt="1"/>
          </p:nvPr>
        </p:nvSpPr>
        <p:spPr>
          <a:xfrm>
            <a:off x="13091352" y="5671735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3" name="テキスト プレースホルダー 5"/>
          <p:cNvSpPr>
            <a:spLocks noGrp="1"/>
          </p:cNvSpPr>
          <p:nvPr>
            <p:ph type="body" sz="quarter" idx="41" hasCustomPrompt="1"/>
          </p:nvPr>
        </p:nvSpPr>
        <p:spPr>
          <a:xfrm>
            <a:off x="13091352" y="6337809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4" name="テキスト プレースホルダー 5"/>
          <p:cNvSpPr>
            <a:spLocks noGrp="1"/>
          </p:cNvSpPr>
          <p:nvPr>
            <p:ph type="body" sz="quarter" idx="42" hasCustomPrompt="1"/>
          </p:nvPr>
        </p:nvSpPr>
        <p:spPr>
          <a:xfrm>
            <a:off x="13091352" y="7003883"/>
            <a:ext cx="3934444" cy="614892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4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5" name="テキスト プレースホルダー 5"/>
          <p:cNvSpPr>
            <a:spLocks noGrp="1"/>
          </p:cNvSpPr>
          <p:nvPr>
            <p:ph type="body" sz="quarter" idx="43" hasCustomPrompt="1"/>
          </p:nvPr>
        </p:nvSpPr>
        <p:spPr>
          <a:xfrm>
            <a:off x="921553" y="7818019"/>
            <a:ext cx="16443307" cy="1690966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09661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25"/>
                            </p:stCondLst>
                            <p:childTnLst>
                              <p:par>
                                <p:cTn id="1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4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3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6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9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8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1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300"/>
                            </p:stCondLst>
                            <p:childTnLst>
                              <p:par>
                                <p:cTn id="1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8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1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4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7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0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975"/>
                            </p:stCondLst>
                            <p:childTnLst>
                              <p:par>
                                <p:cTn id="1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4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7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0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3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6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9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650"/>
                            </p:stCondLst>
                            <p:childTnLst>
                              <p:par>
                                <p:cTn id="1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3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6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9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2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5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8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325"/>
                            </p:stCondLst>
                            <p:childTnLst>
                              <p:par>
                                <p:cTn id="2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5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6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8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9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1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2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4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5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6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7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0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1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2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4" grpId="0" build="p">
        <p:tmplLst>
          <p:tmpl lvl="1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7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1220672" y="2867970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926990" y="2758258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921434" y="3523320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6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6591205" y="2867970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44" hasCustomPrompt="1"/>
          </p:nvPr>
        </p:nvSpPr>
        <p:spPr>
          <a:xfrm>
            <a:off x="7297523" y="2758258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45" hasCustomPrompt="1"/>
          </p:nvPr>
        </p:nvSpPr>
        <p:spPr>
          <a:xfrm>
            <a:off x="7291967" y="3523320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11961737" y="2867970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12668055" y="2758258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12662499" y="3523320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0" name="図プレースホルダー 7"/>
          <p:cNvSpPr>
            <a:spLocks noGrp="1"/>
          </p:cNvSpPr>
          <p:nvPr>
            <p:ph type="pic" sz="quarter" idx="49" hasCustomPrompt="1"/>
          </p:nvPr>
        </p:nvSpPr>
        <p:spPr>
          <a:xfrm>
            <a:off x="1220672" y="6318002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50" hasCustomPrompt="1"/>
          </p:nvPr>
        </p:nvSpPr>
        <p:spPr>
          <a:xfrm>
            <a:off x="1926990" y="6208290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51" hasCustomPrompt="1"/>
          </p:nvPr>
        </p:nvSpPr>
        <p:spPr>
          <a:xfrm>
            <a:off x="1921434" y="6973352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3" name="図プレースホルダー 7"/>
          <p:cNvSpPr>
            <a:spLocks noGrp="1"/>
          </p:cNvSpPr>
          <p:nvPr>
            <p:ph type="pic" sz="quarter" idx="52" hasCustomPrompt="1"/>
          </p:nvPr>
        </p:nvSpPr>
        <p:spPr>
          <a:xfrm>
            <a:off x="6591205" y="6318002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4" name="テキスト プレースホルダー 5"/>
          <p:cNvSpPr>
            <a:spLocks noGrp="1"/>
          </p:cNvSpPr>
          <p:nvPr>
            <p:ph type="body" sz="quarter" idx="53" hasCustomPrompt="1"/>
          </p:nvPr>
        </p:nvSpPr>
        <p:spPr>
          <a:xfrm>
            <a:off x="7297523" y="6208290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5" name="テキスト プレースホルダー 5"/>
          <p:cNvSpPr>
            <a:spLocks noGrp="1"/>
          </p:cNvSpPr>
          <p:nvPr>
            <p:ph type="body" sz="quarter" idx="54" hasCustomPrompt="1"/>
          </p:nvPr>
        </p:nvSpPr>
        <p:spPr>
          <a:xfrm>
            <a:off x="7291967" y="6973352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6" name="図プレースホルダー 7"/>
          <p:cNvSpPr>
            <a:spLocks noGrp="1"/>
          </p:cNvSpPr>
          <p:nvPr>
            <p:ph type="pic" sz="quarter" idx="55" hasCustomPrompt="1"/>
          </p:nvPr>
        </p:nvSpPr>
        <p:spPr>
          <a:xfrm>
            <a:off x="11961737" y="6318002"/>
            <a:ext cx="736864" cy="736864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7" name="テキスト プレースホルダー 5"/>
          <p:cNvSpPr>
            <a:spLocks noGrp="1"/>
          </p:cNvSpPr>
          <p:nvPr>
            <p:ph type="body" sz="quarter" idx="56" hasCustomPrompt="1"/>
          </p:nvPr>
        </p:nvSpPr>
        <p:spPr>
          <a:xfrm>
            <a:off x="12668055" y="6208290"/>
            <a:ext cx="4357973" cy="846576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8" name="テキスト プレースホルダー 5"/>
          <p:cNvSpPr>
            <a:spLocks noGrp="1"/>
          </p:cNvSpPr>
          <p:nvPr>
            <p:ph type="body" sz="quarter" idx="57" hasCustomPrompt="1"/>
          </p:nvPr>
        </p:nvSpPr>
        <p:spPr>
          <a:xfrm>
            <a:off x="12662499" y="6973352"/>
            <a:ext cx="4361730" cy="247799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265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25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25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75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75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9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25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25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375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875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45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125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625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2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875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/>
      <p:bldP spid="41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852704" y="6892410"/>
            <a:ext cx="10937145" cy="2915264"/>
          </a:xfrm>
          <a:prstGeom prst="round2DiagRect">
            <a:avLst>
              <a:gd name="adj1" fmla="val 7977"/>
              <a:gd name="adj2" fmla="val 0"/>
            </a:avLst>
          </a:prstGeom>
          <a:solidFill>
            <a:schemeClr val="tx1">
              <a:alpha val="4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552820" y="6592526"/>
            <a:ext cx="10937145" cy="2915264"/>
          </a:xfrm>
          <a:prstGeom prst="round2DiagRect">
            <a:avLst>
              <a:gd name="adj1" fmla="val 7976"/>
              <a:gd name="adj2" fmla="val 0"/>
            </a:avLst>
          </a:prstGeom>
          <a:solidFill>
            <a:schemeClr val="tx1">
              <a:alpha val="5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245160" y="7000976"/>
            <a:ext cx="8945575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52346" y="8487571"/>
            <a:ext cx="9050746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940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24" name="円/楕円 23"/>
          <p:cNvSpPr/>
          <p:nvPr userDrawn="1"/>
        </p:nvSpPr>
        <p:spPr>
          <a:xfrm>
            <a:off x="4371216" y="2666197"/>
            <a:ext cx="3375375" cy="337537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 userDrawn="1"/>
        </p:nvSpPr>
        <p:spPr>
          <a:xfrm>
            <a:off x="2752496" y="2924747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 userDrawn="1"/>
        </p:nvSpPr>
        <p:spPr>
          <a:xfrm>
            <a:off x="10717652" y="5141913"/>
            <a:ext cx="2791768" cy="2791768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 userDrawn="1"/>
        </p:nvSpPr>
        <p:spPr>
          <a:xfrm>
            <a:off x="12113536" y="2983259"/>
            <a:ext cx="2925325" cy="292532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 userDrawn="1"/>
        </p:nvSpPr>
        <p:spPr>
          <a:xfrm>
            <a:off x="5364813" y="6152532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 userDrawn="1"/>
        </p:nvSpPr>
        <p:spPr>
          <a:xfrm>
            <a:off x="2507725" y="4899905"/>
            <a:ext cx="2857088" cy="2857088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7115055" y="3398458"/>
            <a:ext cx="4050450" cy="405045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 userDrawn="1"/>
        </p:nvSpPr>
        <p:spPr>
          <a:xfrm>
            <a:off x="685591" y="3299957"/>
            <a:ext cx="2291930" cy="229193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 userDrawn="1"/>
        </p:nvSpPr>
        <p:spPr>
          <a:xfrm>
            <a:off x="15173147" y="3729858"/>
            <a:ext cx="2291930" cy="229193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 userDrawn="1"/>
        </p:nvSpPr>
        <p:spPr>
          <a:xfrm>
            <a:off x="14273776" y="5591887"/>
            <a:ext cx="1798743" cy="179874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 userDrawn="1"/>
        </p:nvSpPr>
        <p:spPr>
          <a:xfrm>
            <a:off x="1608353" y="6041572"/>
            <a:ext cx="899372" cy="8993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 userDrawn="1"/>
        </p:nvSpPr>
        <p:spPr>
          <a:xfrm>
            <a:off x="11168795" y="3391994"/>
            <a:ext cx="899372" cy="8993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 userDrawn="1"/>
        </p:nvSpPr>
        <p:spPr>
          <a:xfrm>
            <a:off x="16748252" y="6328449"/>
            <a:ext cx="899372" cy="899372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21553" y="8127191"/>
            <a:ext cx="16443307" cy="145186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3362646" y="3537306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9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5977372" y="6765091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9" name="図プレースホルダー 7"/>
          <p:cNvSpPr>
            <a:spLocks noGrp="1"/>
          </p:cNvSpPr>
          <p:nvPr>
            <p:ph type="pic" sz="quarter" idx="22" hasCustomPrompt="1"/>
          </p:nvPr>
        </p:nvSpPr>
        <p:spPr>
          <a:xfrm>
            <a:off x="14878209" y="619146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50" name="図プレースホルダー 7"/>
          <p:cNvSpPr>
            <a:spLocks noGrp="1"/>
          </p:cNvSpPr>
          <p:nvPr>
            <p:ph type="pic" sz="quarter" idx="23" hasCustomPrompt="1"/>
          </p:nvPr>
        </p:nvSpPr>
        <p:spPr>
          <a:xfrm>
            <a:off x="8647356" y="4437836"/>
            <a:ext cx="985847" cy="985847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51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4217" y="5485296"/>
            <a:ext cx="335417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4437422" y="3876914"/>
            <a:ext cx="317561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96608" y="6133610"/>
            <a:ext cx="2857088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181773" y="3994086"/>
            <a:ext cx="2857088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2507725" y="5918515"/>
            <a:ext cx="2857088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6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09478" y="4014548"/>
            <a:ext cx="226804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5197034" y="4476617"/>
            <a:ext cx="2268043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207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375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/>
      <p:bldP spid="49" grpId="0"/>
      <p:bldP spid="50" grpId="0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10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1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7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9267537" y="2132690"/>
            <a:ext cx="8341590" cy="2951928"/>
          </a:xfrm>
        </p:spPr>
        <p:txBody>
          <a:bodyPr/>
          <a:lstStyle>
            <a:lvl1pPr algn="l">
              <a:lnSpc>
                <a:spcPts val="9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br>
              <a:rPr kumimoji="1" lang="en-US" altLang="ja-JP" dirty="0" smtClean="0"/>
            </a:br>
            <a:r>
              <a:rPr kumimoji="1" lang="en-US" altLang="ja-JP" dirty="0" smtClean="0"/>
              <a:t>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781438" y="938537"/>
            <a:ext cx="8211344" cy="8292162"/>
          </a:xfrm>
          <a:prstGeom prst="round2DiagRect">
            <a:avLst>
              <a:gd name="adj1" fmla="val 288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62729" y="1101220"/>
            <a:ext cx="7848762" cy="7966797"/>
          </a:xfrm>
          <a:prstGeom prst="round2DiagRect">
            <a:avLst>
              <a:gd name="adj1" fmla="val 1663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197859" y="5143500"/>
            <a:ext cx="8351383" cy="337704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120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659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75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対角する 2 つの角を丸めた四角形 4"/>
          <p:cNvSpPr/>
          <p:nvPr userDrawn="1"/>
        </p:nvSpPr>
        <p:spPr>
          <a:xfrm>
            <a:off x="1068838" y="903159"/>
            <a:ext cx="7393926" cy="5015346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237456" y="1076125"/>
            <a:ext cx="7056690" cy="4669414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8657937" y="1865834"/>
            <a:ext cx="8854208" cy="1496290"/>
          </a:xfrm>
        </p:spPr>
        <p:txBody>
          <a:bodyPr anchor="ctr"/>
          <a:lstStyle>
            <a:lvl1pPr algn="l">
              <a:lnSpc>
                <a:spcPts val="9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8616371" y="1197078"/>
            <a:ext cx="8868063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38" y="6015490"/>
            <a:ext cx="16443307" cy="2188350"/>
          </a:xfrm>
        </p:spPr>
        <p:txBody>
          <a:bodyPr anchor="ctr">
            <a:noAutofit/>
          </a:bodyPr>
          <a:lstStyle>
            <a:lvl1pPr algn="l">
              <a:lnSpc>
                <a:spcPct val="11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1" name="円/楕円 10"/>
          <p:cNvSpPr/>
          <p:nvPr userDrawn="1"/>
        </p:nvSpPr>
        <p:spPr>
          <a:xfrm>
            <a:off x="9198202" y="3560607"/>
            <a:ext cx="1402514" cy="140251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9629599" y="396598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8689003" y="5013085"/>
            <a:ext cx="2456655" cy="612850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18" name="円/楕円 17"/>
          <p:cNvSpPr/>
          <p:nvPr userDrawn="1"/>
        </p:nvSpPr>
        <p:spPr>
          <a:xfrm>
            <a:off x="11899838" y="3560607"/>
            <a:ext cx="1402514" cy="140251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12331235" y="396598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1390639" y="5013085"/>
            <a:ext cx="2456655" cy="612850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21" name="円/楕円 20"/>
          <p:cNvSpPr/>
          <p:nvPr userDrawn="1"/>
        </p:nvSpPr>
        <p:spPr>
          <a:xfrm>
            <a:off x="14587619" y="3560607"/>
            <a:ext cx="1402514" cy="140251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26" hasCustomPrompt="1"/>
          </p:nvPr>
        </p:nvSpPr>
        <p:spPr>
          <a:xfrm>
            <a:off x="15019016" y="396598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4078420" y="5013085"/>
            <a:ext cx="2456655" cy="612850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-1" y="8317583"/>
            <a:ext cx="18286413" cy="1011382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図プレースホルダー 9"/>
          <p:cNvSpPr>
            <a:spLocks noGrp="1"/>
          </p:cNvSpPr>
          <p:nvPr>
            <p:ph type="pic" sz="quarter" idx="28" hasCustomPrompt="1"/>
          </p:nvPr>
        </p:nvSpPr>
        <p:spPr>
          <a:xfrm>
            <a:off x="3005734" y="8545416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3644556" y="8516849"/>
            <a:ext cx="3335373" cy="612850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2000" i="0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30" hasCustomPrompt="1"/>
          </p:nvPr>
        </p:nvSpPr>
        <p:spPr>
          <a:xfrm>
            <a:off x="7343576" y="8545416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7982398" y="8516849"/>
            <a:ext cx="3335373" cy="612850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2000" i="0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sp>
        <p:nvSpPr>
          <p:cNvPr id="29" name="図プレースホルダー 9"/>
          <p:cNvSpPr>
            <a:spLocks noGrp="1"/>
          </p:cNvSpPr>
          <p:nvPr>
            <p:ph type="pic" sz="quarter" idx="32" hasCustomPrompt="1"/>
          </p:nvPr>
        </p:nvSpPr>
        <p:spPr>
          <a:xfrm>
            <a:off x="11694736" y="8545416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2333558" y="8516849"/>
            <a:ext cx="3335373" cy="612850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2000" i="0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WORD</a:t>
            </a:r>
            <a:endParaRPr kumimoji="1" lang="ja-JP" altLang="en-US" dirty="0" smtClean="0"/>
          </a:p>
        </p:txBody>
      </p:sp>
      <p:pic>
        <p:nvPicPr>
          <p:cNvPr id="31" name="図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994" y="778015"/>
            <a:ext cx="8125477" cy="59408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926" y="5621465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9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45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45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2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92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495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995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7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70"/>
                            </p:stCondLst>
                            <p:childTnLst>
                              <p:par>
                                <p:cTn id="8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7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70"/>
                            </p:stCondLst>
                            <p:childTnLst>
                              <p:par>
                                <p:cTn id="9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145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645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22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720"/>
                            </p:stCondLst>
                            <p:childTnLst>
                              <p:par>
                                <p:cTn id="10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/>
      <p:bldP spid="2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/>
      <p:bldP spid="2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-1" y="5936343"/>
            <a:ext cx="18286413" cy="3290784"/>
          </a:xfrm>
          <a:prstGeom prst="rect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803420" y="0"/>
            <a:ext cx="7606289" cy="10287000"/>
          </a:xfrm>
          <a:solidFill>
            <a:schemeClr val="tx1">
              <a:alpha val="0"/>
            </a:schemeClr>
          </a:solidFill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8616371" y="6048832"/>
            <a:ext cx="8356598" cy="964895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616371" y="6890987"/>
            <a:ext cx="8841839" cy="21078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9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8657937" y="2906331"/>
            <a:ext cx="8854208" cy="1496290"/>
          </a:xfrm>
        </p:spPr>
        <p:txBody>
          <a:bodyPr anchor="ctr"/>
          <a:lstStyle>
            <a:lvl1pPr algn="l">
              <a:lnSpc>
                <a:spcPts val="9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8616371" y="2237575"/>
            <a:ext cx="8868063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pic>
        <p:nvPicPr>
          <p:cNvPr id="21" name="図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823" y="1818512"/>
            <a:ext cx="8125477" cy="594080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222" y="4104920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3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4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4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4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15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" grpId="0" animBg="1"/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対角する 2 つの角を丸めた四角形 40"/>
          <p:cNvSpPr/>
          <p:nvPr userDrawn="1"/>
        </p:nvSpPr>
        <p:spPr>
          <a:xfrm>
            <a:off x="0" y="1854200"/>
            <a:ext cx="9818280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11235548" y="0"/>
            <a:ext cx="7050865" cy="10287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対角する 2 つの角を丸めた四角形 6"/>
          <p:cNvSpPr/>
          <p:nvPr userDrawn="1"/>
        </p:nvSpPr>
        <p:spPr>
          <a:xfrm>
            <a:off x="781437" y="2521725"/>
            <a:ext cx="9036843" cy="6708973"/>
          </a:xfrm>
          <a:prstGeom prst="round2DiagRect">
            <a:avLst>
              <a:gd name="adj1" fmla="val 288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62092" y="2708211"/>
            <a:ext cx="8675532" cy="6336000"/>
          </a:xfrm>
          <a:prstGeom prst="round2DiagRect">
            <a:avLst>
              <a:gd name="adj1" fmla="val 1663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9" name="対角する 2 つの角を丸めた四角形 8"/>
          <p:cNvSpPr/>
          <p:nvPr userDrawn="1"/>
        </p:nvSpPr>
        <p:spPr>
          <a:xfrm>
            <a:off x="10605166" y="938537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10958313" y="129106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1980699" y="913030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1969996" y="1607603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8" name="対角する 2 つの角を丸めた四角形 17"/>
          <p:cNvSpPr/>
          <p:nvPr userDrawn="1"/>
        </p:nvSpPr>
        <p:spPr>
          <a:xfrm>
            <a:off x="10605166" y="2696387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10958313" y="304891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980699" y="2670880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996" y="3365453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22" name="対角する 2 つの角を丸めた四角形 21"/>
          <p:cNvSpPr/>
          <p:nvPr userDrawn="1"/>
        </p:nvSpPr>
        <p:spPr>
          <a:xfrm>
            <a:off x="10605166" y="4454237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10958313" y="480676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980699" y="4428730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1969996" y="5123303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26" name="対角する 2 つの角を丸めた四角形 25"/>
          <p:cNvSpPr/>
          <p:nvPr userDrawn="1"/>
        </p:nvSpPr>
        <p:spPr>
          <a:xfrm>
            <a:off x="10605166" y="6212087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28" hasCustomPrompt="1"/>
          </p:nvPr>
        </p:nvSpPr>
        <p:spPr>
          <a:xfrm>
            <a:off x="10958313" y="6564611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1980699" y="6186580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996" y="6881153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30" name="対角する 2 つの角を丸めた四角形 29"/>
          <p:cNvSpPr/>
          <p:nvPr userDrawn="1"/>
        </p:nvSpPr>
        <p:spPr>
          <a:xfrm>
            <a:off x="10605166" y="7969935"/>
            <a:ext cx="1260000" cy="126076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図プレースホルダー 9"/>
          <p:cNvSpPr>
            <a:spLocks noGrp="1"/>
          </p:cNvSpPr>
          <p:nvPr>
            <p:ph type="pic" sz="quarter" idx="31" hasCustomPrompt="1"/>
          </p:nvPr>
        </p:nvSpPr>
        <p:spPr>
          <a:xfrm>
            <a:off x="10958313" y="8322459"/>
            <a:ext cx="554470" cy="55571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1980699" y="7944428"/>
            <a:ext cx="5608801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996" y="8639001"/>
            <a:ext cx="5663537" cy="570435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35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781438" y="417600"/>
            <a:ext cx="9036842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682266" y="1803400"/>
            <a:ext cx="9036842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55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75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50"/>
                            </p:stCondLst>
                            <p:childTnLst>
                              <p:par>
                                <p:cTn id="26" presetID="16" presetClass="entr" presetSubtype="4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5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3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5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800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8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5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" grpId="0" animBg="1"/>
      <p:bldP spid="7" grpId="0" animBg="1"/>
      <p:bldP spid="8" grpId="0" animBg="1"/>
      <p:bldP spid="9" grpId="0" animBg="1"/>
      <p:bldP spid="11" grpId="0"/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/>
      <p:bldP spid="2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/>
      <p:bldP spid="3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/>
      <p:bldP spid="4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/>
          <p:cNvGrpSpPr/>
          <p:nvPr userDrawn="1"/>
        </p:nvGrpSpPr>
        <p:grpSpPr>
          <a:xfrm>
            <a:off x="4614275" y="7415521"/>
            <a:ext cx="3783283" cy="2273484"/>
            <a:chOff x="4614275" y="7415521"/>
            <a:chExt cx="3783283" cy="2273484"/>
          </a:xfrm>
        </p:grpSpPr>
        <p:sp>
          <p:nvSpPr>
            <p:cNvPr id="55" name="対角する 2 つの角を丸めた四角形 54"/>
            <p:cNvSpPr/>
            <p:nvPr userDrawn="1"/>
          </p:nvSpPr>
          <p:spPr>
            <a:xfrm>
              <a:off x="4614275" y="7415521"/>
              <a:ext cx="3542363" cy="2273484"/>
            </a:xfrm>
            <a:prstGeom prst="round2DiagRect">
              <a:avLst>
                <a:gd name="adj1" fmla="val 5670"/>
                <a:gd name="adj2" fmla="val 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二等辺三角形 56"/>
            <p:cNvSpPr/>
            <p:nvPr userDrawn="1"/>
          </p:nvSpPr>
          <p:spPr>
            <a:xfrm rot="5400000" flipH="1">
              <a:off x="8137364" y="8431802"/>
              <a:ext cx="279468" cy="240921"/>
            </a:xfrm>
            <a:prstGeom prst="triangl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/>
          <p:cNvGrpSpPr/>
          <p:nvPr userDrawn="1"/>
        </p:nvGrpSpPr>
        <p:grpSpPr>
          <a:xfrm>
            <a:off x="9371155" y="5106131"/>
            <a:ext cx="3783284" cy="2273484"/>
            <a:chOff x="9371155" y="5106131"/>
            <a:chExt cx="3783284" cy="2273484"/>
          </a:xfrm>
        </p:grpSpPr>
        <p:sp>
          <p:nvSpPr>
            <p:cNvPr id="51" name="対角する 2 つの角を丸めた四角形 50"/>
            <p:cNvSpPr/>
            <p:nvPr userDrawn="1"/>
          </p:nvSpPr>
          <p:spPr>
            <a:xfrm>
              <a:off x="9612076" y="5106131"/>
              <a:ext cx="3542363" cy="2273484"/>
            </a:xfrm>
            <a:prstGeom prst="round2DiagRect">
              <a:avLst>
                <a:gd name="adj1" fmla="val 5670"/>
                <a:gd name="adj2" fmla="val 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二等辺三角形 52"/>
            <p:cNvSpPr/>
            <p:nvPr userDrawn="1"/>
          </p:nvSpPr>
          <p:spPr>
            <a:xfrm rot="16200000">
              <a:off x="9351882" y="6122412"/>
              <a:ext cx="279468" cy="240921"/>
            </a:xfrm>
            <a:prstGeom prst="triangl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/>
          <p:cNvGrpSpPr/>
          <p:nvPr userDrawn="1"/>
        </p:nvGrpSpPr>
        <p:grpSpPr>
          <a:xfrm>
            <a:off x="9371155" y="541373"/>
            <a:ext cx="3783284" cy="2273484"/>
            <a:chOff x="9371155" y="541373"/>
            <a:chExt cx="3783284" cy="2273484"/>
          </a:xfrm>
        </p:grpSpPr>
        <p:sp>
          <p:nvSpPr>
            <p:cNvPr id="41" name="対角する 2 つの角を丸めた四角形 40"/>
            <p:cNvSpPr/>
            <p:nvPr userDrawn="1"/>
          </p:nvSpPr>
          <p:spPr>
            <a:xfrm>
              <a:off x="9612076" y="541373"/>
              <a:ext cx="3542363" cy="2273484"/>
            </a:xfrm>
            <a:prstGeom prst="round2DiagRect">
              <a:avLst>
                <a:gd name="adj1" fmla="val 5670"/>
                <a:gd name="adj2" fmla="val 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/>
            <p:cNvSpPr/>
            <p:nvPr userDrawn="1"/>
          </p:nvSpPr>
          <p:spPr>
            <a:xfrm rot="16200000">
              <a:off x="9351882" y="1557654"/>
              <a:ext cx="279468" cy="240921"/>
            </a:xfrm>
            <a:prstGeom prst="triangl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/>
          <p:cNvGrpSpPr/>
          <p:nvPr userDrawn="1"/>
        </p:nvGrpSpPr>
        <p:grpSpPr>
          <a:xfrm>
            <a:off x="4623075" y="2823752"/>
            <a:ext cx="3783283" cy="2273484"/>
            <a:chOff x="4623075" y="2823752"/>
            <a:chExt cx="3783283" cy="2273484"/>
          </a:xfrm>
        </p:grpSpPr>
        <p:sp>
          <p:nvSpPr>
            <p:cNvPr id="45" name="対角する 2 つの角を丸めた四角形 44"/>
            <p:cNvSpPr/>
            <p:nvPr userDrawn="1"/>
          </p:nvSpPr>
          <p:spPr>
            <a:xfrm>
              <a:off x="4623075" y="2823752"/>
              <a:ext cx="3542363" cy="2273484"/>
            </a:xfrm>
            <a:prstGeom prst="round2DiagRect">
              <a:avLst>
                <a:gd name="adj1" fmla="val 5670"/>
                <a:gd name="adj2" fmla="val 0"/>
              </a:avLst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二等辺三角形 46"/>
            <p:cNvSpPr/>
            <p:nvPr userDrawn="1"/>
          </p:nvSpPr>
          <p:spPr>
            <a:xfrm rot="5400000" flipH="1">
              <a:off x="8146164" y="3840033"/>
              <a:ext cx="279468" cy="240921"/>
            </a:xfrm>
            <a:prstGeom prst="triangle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7" name="対角する 2 つの角を丸めた四角形 66"/>
          <p:cNvSpPr/>
          <p:nvPr userDrawn="1"/>
        </p:nvSpPr>
        <p:spPr>
          <a:xfrm>
            <a:off x="0" y="1854200"/>
            <a:ext cx="8004239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円/楕円 4"/>
          <p:cNvSpPr/>
          <p:nvPr userDrawn="1"/>
        </p:nvSpPr>
        <p:spPr>
          <a:xfrm>
            <a:off x="8482250" y="1287827"/>
            <a:ext cx="780576" cy="78057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8641136" y="1446713"/>
            <a:ext cx="462804" cy="46280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 userDrawn="1"/>
        </p:nvSpPr>
        <p:spPr>
          <a:xfrm>
            <a:off x="8501874" y="3570206"/>
            <a:ext cx="780576" cy="78057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8660760" y="3729092"/>
            <a:ext cx="462804" cy="46280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6" idx="4"/>
            <a:endCxn id="7" idx="0"/>
          </p:cNvCxnSpPr>
          <p:nvPr userDrawn="1"/>
        </p:nvCxnSpPr>
        <p:spPr>
          <a:xfrm>
            <a:off x="8872538" y="1909517"/>
            <a:ext cx="19624" cy="1660689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 userDrawn="1"/>
        </p:nvSpPr>
        <p:spPr>
          <a:xfrm>
            <a:off x="8482250" y="5852585"/>
            <a:ext cx="780576" cy="78057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8641136" y="6011471"/>
            <a:ext cx="462804" cy="46280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コネクタ 11"/>
          <p:cNvCxnSpPr>
            <a:stCxn id="8" idx="4"/>
            <a:endCxn id="10" idx="0"/>
          </p:cNvCxnSpPr>
          <p:nvPr userDrawn="1"/>
        </p:nvCxnSpPr>
        <p:spPr>
          <a:xfrm flipH="1">
            <a:off x="8872538" y="4191896"/>
            <a:ext cx="19624" cy="1660689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/楕円 12"/>
          <p:cNvSpPr/>
          <p:nvPr userDrawn="1"/>
        </p:nvSpPr>
        <p:spPr>
          <a:xfrm>
            <a:off x="8475393" y="8134964"/>
            <a:ext cx="780576" cy="780576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8634279" y="8293850"/>
            <a:ext cx="462804" cy="46280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>
            <a:stCxn id="11" idx="4"/>
            <a:endCxn id="13" idx="0"/>
          </p:cNvCxnSpPr>
          <p:nvPr userDrawn="1"/>
        </p:nvCxnSpPr>
        <p:spPr>
          <a:xfrm flipH="1">
            <a:off x="8865681" y="6474275"/>
            <a:ext cx="6857" cy="1660689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>
            <a:stCxn id="5" idx="0"/>
          </p:cNvCxnSpPr>
          <p:nvPr userDrawn="1"/>
        </p:nvCxnSpPr>
        <p:spPr>
          <a:xfrm flipH="1" flipV="1">
            <a:off x="8865681" y="1"/>
            <a:ext cx="6857" cy="1287826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stCxn id="13" idx="4"/>
          </p:cNvCxnSpPr>
          <p:nvPr userDrawn="1"/>
        </p:nvCxnSpPr>
        <p:spPr>
          <a:xfrm>
            <a:off x="8865681" y="8915540"/>
            <a:ext cx="0" cy="1376071"/>
          </a:xfrm>
          <a:prstGeom prst="line">
            <a:avLst/>
          </a:prstGeom>
          <a:ln w="38100">
            <a:solidFill>
              <a:srgbClr val="FFFFFF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3184223" y="733010"/>
            <a:ext cx="2222798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2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760918" y="693758"/>
            <a:ext cx="3240000" cy="1980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4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3224935" y="1528223"/>
            <a:ext cx="4154186" cy="1286634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46" name="図プレースホルダー 9"/>
          <p:cNvSpPr>
            <a:spLocks noGrp="1"/>
          </p:cNvSpPr>
          <p:nvPr>
            <p:ph type="pic" sz="quarter" idx="23" hasCustomPrompt="1"/>
          </p:nvPr>
        </p:nvSpPr>
        <p:spPr>
          <a:xfrm>
            <a:off x="4771917" y="2976137"/>
            <a:ext cx="3240000" cy="1980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48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2311246" y="3015389"/>
            <a:ext cx="222279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412236" y="3810602"/>
            <a:ext cx="4154186" cy="1286634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50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3184223" y="5297768"/>
            <a:ext cx="2222798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2" name="図プレースホルダー 9"/>
          <p:cNvSpPr>
            <a:spLocks noGrp="1"/>
          </p:cNvSpPr>
          <p:nvPr>
            <p:ph type="pic" sz="quarter" idx="27" hasCustomPrompt="1"/>
          </p:nvPr>
        </p:nvSpPr>
        <p:spPr>
          <a:xfrm>
            <a:off x="9760918" y="5258516"/>
            <a:ext cx="3240000" cy="1980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54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3224935" y="6092981"/>
            <a:ext cx="4154186" cy="1286634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56" name="図プレースホルダー 9"/>
          <p:cNvSpPr>
            <a:spLocks noGrp="1"/>
          </p:cNvSpPr>
          <p:nvPr>
            <p:ph type="pic" sz="quarter" idx="29" hasCustomPrompt="1"/>
          </p:nvPr>
        </p:nvSpPr>
        <p:spPr>
          <a:xfrm>
            <a:off x="4763117" y="7567906"/>
            <a:ext cx="3240000" cy="1980000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2302446" y="7607158"/>
            <a:ext cx="222279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403436" y="8402371"/>
            <a:ext cx="4154186" cy="1286634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61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412236" y="417600"/>
            <a:ext cx="7592002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endParaRPr kumimoji="1" lang="ja-JP" altLang="en-US" dirty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22226" y="1803400"/>
            <a:ext cx="7592002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3012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5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25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0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75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825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325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75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825"/>
                            </p:stCondLst>
                            <p:childTnLst>
                              <p:par>
                                <p:cTn id="7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8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5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550"/>
                            </p:stCondLst>
                            <p:childTnLst>
                              <p:par>
                                <p:cTn id="10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75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600"/>
                            </p:stCondLst>
                            <p:childTnLst>
                              <p:par>
                                <p:cTn id="1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4100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85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600"/>
                            </p:stCondLst>
                            <p:childTnLst>
                              <p:par>
                                <p:cTn id="14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9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7650"/>
                            </p:stCondLst>
                            <p:childTnLst>
                              <p:par>
                                <p:cTn id="1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  <p:bldP spid="4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42" grpId="0" animBg="1"/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8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52" grpId="0" animBg="1"/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animBg="1"/>
      <p:bldP spid="58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/>
      <p:bldP spid="6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Reas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8096865"/>
            <a:ext cx="18286413" cy="2190134"/>
          </a:xfrm>
          <a:prstGeom prst="rect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54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6975988" y="1301034"/>
            <a:ext cx="10485884" cy="1496290"/>
          </a:xfrm>
        </p:spPr>
        <p:txBody>
          <a:bodyPr anchor="ctr"/>
          <a:lstStyle>
            <a:lvl1pPr algn="l">
              <a:lnSpc>
                <a:spcPts val="9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32253" y="632278"/>
            <a:ext cx="10502293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6985821" y="3009629"/>
            <a:ext cx="938190" cy="94029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8112526" y="2632723"/>
            <a:ext cx="9311209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101824" y="3327295"/>
            <a:ext cx="9337269" cy="99302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accent3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6985821" y="4762230"/>
            <a:ext cx="938190" cy="94029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8112526" y="4385324"/>
            <a:ext cx="9311209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8101824" y="5079896"/>
            <a:ext cx="9337269" cy="99302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accent3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6985821" y="6514829"/>
            <a:ext cx="938190" cy="940298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8112526" y="6137923"/>
            <a:ext cx="9311209" cy="96489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8101824" y="6832495"/>
            <a:ext cx="9337269" cy="993029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accent3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6813755" y="8318118"/>
            <a:ext cx="10676246" cy="122408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9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5002747" y="9743923"/>
            <a:ext cx="8280920" cy="547688"/>
          </a:xfrm>
        </p:spPr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781322" y="0"/>
            <a:ext cx="6039832" cy="10287000"/>
          </a:xfrm>
          <a:solidFill>
            <a:schemeClr val="tx1">
              <a:alpha val="0"/>
            </a:schemeClr>
          </a:solidFill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pic>
        <p:nvPicPr>
          <p:cNvPr id="20" name="図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238" y="345950"/>
            <a:ext cx="8125477" cy="59408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4" y="2307642"/>
            <a:ext cx="8125477" cy="5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50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95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45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445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95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195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945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945"/>
                            </p:stCondLst>
                            <p:childTnLst>
                              <p:par>
                                <p:cTn id="6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445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/>
      <p:bldP spid="1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18286413" cy="6284686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8286413" cy="6114731"/>
          </a:xfrm>
          <a:solidFill>
            <a:schemeClr val="tx1">
              <a:alpha val="2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Add an image</a:t>
            </a:r>
            <a:endParaRPr lang="en-US" dirty="0"/>
          </a:p>
        </p:txBody>
      </p:sp>
      <p:sp>
        <p:nvSpPr>
          <p:cNvPr id="23" name="テキスト プレースホルダー 9"/>
          <p:cNvSpPr>
            <a:spLocks noGrp="1"/>
          </p:cNvSpPr>
          <p:nvPr>
            <p:ph type="body" sz="quarter" idx="31" hasCustomPrompt="1"/>
          </p:nvPr>
        </p:nvSpPr>
        <p:spPr>
          <a:xfrm>
            <a:off x="2348732" y="5005388"/>
            <a:ext cx="2189675" cy="2189674"/>
          </a:xfrm>
          <a:prstGeom prst="ellipse">
            <a:avLst/>
          </a:prstGeom>
          <a:gradFill>
            <a:gsLst>
              <a:gs pos="0">
                <a:schemeClr val="tx2">
                  <a:alpha val="81000"/>
                </a:schemeClr>
              </a:gs>
              <a:gs pos="21000">
                <a:srgbClr val="FFFFFF">
                  <a:alpha val="79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24" name="テキスト プレースホルダー 9"/>
          <p:cNvSpPr>
            <a:spLocks noGrp="1"/>
          </p:cNvSpPr>
          <p:nvPr>
            <p:ph type="body" sz="quarter" idx="32" hasCustomPrompt="1"/>
          </p:nvPr>
        </p:nvSpPr>
        <p:spPr>
          <a:xfrm>
            <a:off x="8043301" y="5005388"/>
            <a:ext cx="2189675" cy="218967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25" name="テキスト プレースホルダー 9"/>
          <p:cNvSpPr>
            <a:spLocks noGrp="1"/>
          </p:cNvSpPr>
          <p:nvPr>
            <p:ph type="body" sz="quarter" idx="33" hasCustomPrompt="1"/>
          </p:nvPr>
        </p:nvSpPr>
        <p:spPr>
          <a:xfrm>
            <a:off x="13737870" y="5008764"/>
            <a:ext cx="2189675" cy="218967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634738" y="5305900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3088447" y="5758811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53624" y="7134600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53624" y="7972185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4" name="テキスト プレースホルダー 9"/>
          <p:cNvSpPr>
            <a:spLocks noGrp="1"/>
          </p:cNvSpPr>
          <p:nvPr>
            <p:ph type="body" sz="quarter" idx="23" hasCustomPrompt="1"/>
          </p:nvPr>
        </p:nvSpPr>
        <p:spPr>
          <a:xfrm>
            <a:off x="8329307" y="5305900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8783016" y="5758811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448193" y="7134600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6448193" y="7972185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8" name="テキスト プレースホルダー 9"/>
          <p:cNvSpPr>
            <a:spLocks noGrp="1"/>
          </p:cNvSpPr>
          <p:nvPr>
            <p:ph type="body" sz="quarter" idx="27" hasCustomPrompt="1"/>
          </p:nvPr>
        </p:nvSpPr>
        <p:spPr>
          <a:xfrm>
            <a:off x="14023876" y="5309276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8" hasCustomPrompt="1"/>
          </p:nvPr>
        </p:nvSpPr>
        <p:spPr>
          <a:xfrm>
            <a:off x="14477585" y="5762187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2142762" y="7137976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142762" y="7975561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66838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5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25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75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3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5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25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7" grpId="0" animBg="1"/>
      <p:bldP spid="23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 userDrawn="1"/>
        </p:nvGrpSpPr>
        <p:grpSpPr>
          <a:xfrm>
            <a:off x="2465843" y="8846995"/>
            <a:ext cx="3164114" cy="1496582"/>
            <a:chOff x="2465843" y="8846995"/>
            <a:chExt cx="3164114" cy="1496582"/>
          </a:xfrm>
        </p:grpSpPr>
        <p:grpSp>
          <p:nvGrpSpPr>
            <p:cNvPr id="16" name="グループ化 15"/>
            <p:cNvGrpSpPr/>
            <p:nvPr userDrawn="1"/>
          </p:nvGrpSpPr>
          <p:grpSpPr>
            <a:xfrm>
              <a:off x="2465843" y="8846995"/>
              <a:ext cx="3164114" cy="1440003"/>
              <a:chOff x="2465843" y="8846995"/>
              <a:chExt cx="3164114" cy="1440003"/>
            </a:xfrm>
          </p:grpSpPr>
          <p:sp>
            <p:nvSpPr>
              <p:cNvPr id="5" name="正方形/長方形 4"/>
              <p:cNvSpPr/>
              <p:nvPr userDrawn="1"/>
            </p:nvSpPr>
            <p:spPr>
              <a:xfrm>
                <a:off x="2465843" y="8846998"/>
                <a:ext cx="3164114" cy="1440000"/>
              </a:xfrm>
              <a:prstGeom prst="rect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0" name="直角三角形 9"/>
              <p:cNvSpPr/>
              <p:nvPr userDrawn="1"/>
            </p:nvSpPr>
            <p:spPr>
              <a:xfrm rot="10800000">
                <a:off x="2465843" y="8846995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23" name="テキスト ボックス 22"/>
            <p:cNvSpPr txBox="1"/>
            <p:nvPr userDrawn="1"/>
          </p:nvSpPr>
          <p:spPr>
            <a:xfrm>
              <a:off x="3373915" y="9020138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01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24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423699" y="7494494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354938" y="8189067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3" name="グループ化 42"/>
          <p:cNvGrpSpPr/>
          <p:nvPr userDrawn="1"/>
        </p:nvGrpSpPr>
        <p:grpSpPr>
          <a:xfrm>
            <a:off x="5629957" y="7406992"/>
            <a:ext cx="3164114" cy="2880008"/>
            <a:chOff x="5629957" y="7406992"/>
            <a:chExt cx="3164114" cy="2880008"/>
          </a:xfrm>
        </p:grpSpPr>
        <p:grpSp>
          <p:nvGrpSpPr>
            <p:cNvPr id="18" name="グループ化 17"/>
            <p:cNvGrpSpPr/>
            <p:nvPr userDrawn="1"/>
          </p:nvGrpSpPr>
          <p:grpSpPr>
            <a:xfrm>
              <a:off x="5629957" y="7406992"/>
              <a:ext cx="3164114" cy="2880008"/>
              <a:chOff x="5629957" y="7406992"/>
              <a:chExt cx="3164114" cy="2880008"/>
            </a:xfrm>
          </p:grpSpPr>
          <p:sp>
            <p:nvSpPr>
              <p:cNvPr id="6" name="正方形/長方形 5"/>
              <p:cNvSpPr/>
              <p:nvPr userDrawn="1"/>
            </p:nvSpPr>
            <p:spPr>
              <a:xfrm>
                <a:off x="5629957" y="7407000"/>
                <a:ext cx="3164114" cy="2880000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2" name="直角三角形 11"/>
              <p:cNvSpPr/>
              <p:nvPr userDrawn="1"/>
            </p:nvSpPr>
            <p:spPr>
              <a:xfrm rot="10800000">
                <a:off x="5629957" y="7406992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26" name="テキスト ボックス 25"/>
            <p:cNvSpPr txBox="1"/>
            <p:nvPr userDrawn="1"/>
          </p:nvSpPr>
          <p:spPr>
            <a:xfrm>
              <a:off x="6538031" y="7580135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02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27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3587815" y="6054491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519054" y="6749064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8794071" y="5966998"/>
            <a:ext cx="3164114" cy="4320002"/>
            <a:chOff x="8794071" y="5966998"/>
            <a:chExt cx="3164114" cy="4320002"/>
          </a:xfrm>
        </p:grpSpPr>
        <p:grpSp>
          <p:nvGrpSpPr>
            <p:cNvPr id="17" name="グループ化 16"/>
            <p:cNvGrpSpPr/>
            <p:nvPr userDrawn="1"/>
          </p:nvGrpSpPr>
          <p:grpSpPr>
            <a:xfrm>
              <a:off x="8794071" y="5966998"/>
              <a:ext cx="3164114" cy="4320002"/>
              <a:chOff x="8794071" y="5966998"/>
              <a:chExt cx="3164114" cy="4320002"/>
            </a:xfrm>
          </p:grpSpPr>
          <p:sp>
            <p:nvSpPr>
              <p:cNvPr id="7" name="正方形/長方形 6"/>
              <p:cNvSpPr/>
              <p:nvPr userDrawn="1"/>
            </p:nvSpPr>
            <p:spPr>
              <a:xfrm>
                <a:off x="8794071" y="5967000"/>
                <a:ext cx="3164114" cy="4320000"/>
              </a:xfrm>
              <a:prstGeom prst="rect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3" name="直角三角形 12"/>
              <p:cNvSpPr/>
              <p:nvPr userDrawn="1"/>
            </p:nvSpPr>
            <p:spPr>
              <a:xfrm rot="10800000">
                <a:off x="8794071" y="5966998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29" name="テキスト ボックス 28"/>
            <p:cNvSpPr txBox="1"/>
            <p:nvPr userDrawn="1"/>
          </p:nvSpPr>
          <p:spPr>
            <a:xfrm>
              <a:off x="9702145" y="6140141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03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3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6751929" y="4614497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683168" y="5309070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5" name="グループ化 44"/>
          <p:cNvGrpSpPr/>
          <p:nvPr userDrawn="1"/>
        </p:nvGrpSpPr>
        <p:grpSpPr>
          <a:xfrm>
            <a:off x="11958185" y="4526997"/>
            <a:ext cx="3164114" cy="5760001"/>
            <a:chOff x="11958185" y="4526997"/>
            <a:chExt cx="3164114" cy="5760001"/>
          </a:xfrm>
        </p:grpSpPr>
        <p:grpSp>
          <p:nvGrpSpPr>
            <p:cNvPr id="19" name="グループ化 18"/>
            <p:cNvGrpSpPr/>
            <p:nvPr userDrawn="1"/>
          </p:nvGrpSpPr>
          <p:grpSpPr>
            <a:xfrm>
              <a:off x="11958185" y="4526997"/>
              <a:ext cx="3164114" cy="5760001"/>
              <a:chOff x="11958185" y="4526997"/>
              <a:chExt cx="3164114" cy="5760001"/>
            </a:xfrm>
          </p:grpSpPr>
          <p:sp>
            <p:nvSpPr>
              <p:cNvPr id="8" name="正方形/長方形 7"/>
              <p:cNvSpPr/>
              <p:nvPr userDrawn="1"/>
            </p:nvSpPr>
            <p:spPr>
              <a:xfrm>
                <a:off x="11958185" y="4526998"/>
                <a:ext cx="3164114" cy="5760000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4" name="直角三角形 13"/>
              <p:cNvSpPr/>
              <p:nvPr userDrawn="1"/>
            </p:nvSpPr>
            <p:spPr>
              <a:xfrm rot="10800000">
                <a:off x="11958185" y="4526997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32" name="テキスト ボックス 31"/>
            <p:cNvSpPr txBox="1"/>
            <p:nvPr userDrawn="1"/>
          </p:nvSpPr>
          <p:spPr>
            <a:xfrm>
              <a:off x="12866259" y="4700140"/>
              <a:ext cx="1152880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04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3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930557" y="3174496"/>
            <a:ext cx="5014376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847282" y="3869069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6" name="グループ化 45"/>
          <p:cNvGrpSpPr/>
          <p:nvPr userDrawn="1"/>
        </p:nvGrpSpPr>
        <p:grpSpPr>
          <a:xfrm>
            <a:off x="15122299" y="3086993"/>
            <a:ext cx="3164114" cy="7200007"/>
            <a:chOff x="15122299" y="3086993"/>
            <a:chExt cx="3164114" cy="7200007"/>
          </a:xfrm>
        </p:grpSpPr>
        <p:grpSp>
          <p:nvGrpSpPr>
            <p:cNvPr id="20" name="グループ化 19"/>
            <p:cNvGrpSpPr/>
            <p:nvPr userDrawn="1"/>
          </p:nvGrpSpPr>
          <p:grpSpPr>
            <a:xfrm>
              <a:off x="15122299" y="3086993"/>
              <a:ext cx="3164114" cy="7200007"/>
              <a:chOff x="15122299" y="3086993"/>
              <a:chExt cx="3164114" cy="7200007"/>
            </a:xfrm>
          </p:grpSpPr>
          <p:sp>
            <p:nvSpPr>
              <p:cNvPr id="9" name="正方形/長方形 8"/>
              <p:cNvSpPr/>
              <p:nvPr userDrawn="1"/>
            </p:nvSpPr>
            <p:spPr>
              <a:xfrm>
                <a:off x="15122299" y="3087000"/>
                <a:ext cx="3164114" cy="7200000"/>
              </a:xfrm>
              <a:prstGeom prst="rect">
                <a:avLst/>
              </a:prstGeom>
              <a:solidFill>
                <a:schemeClr val="tx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5" name="直角三角形 14"/>
              <p:cNvSpPr/>
              <p:nvPr userDrawn="1"/>
            </p:nvSpPr>
            <p:spPr>
              <a:xfrm rot="10800000">
                <a:off x="15122299" y="3086993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35" name="テキスト ボックス 34"/>
            <p:cNvSpPr txBox="1"/>
            <p:nvPr userDrawn="1"/>
          </p:nvSpPr>
          <p:spPr>
            <a:xfrm>
              <a:off x="16030373" y="3260136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05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3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3080157" y="1734492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3011396" y="2429065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0" y="1854200"/>
            <a:ext cx="9391780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354938" y="417600"/>
            <a:ext cx="9036842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55766" y="1803400"/>
            <a:ext cx="9036842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47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374995" y="2586939"/>
            <a:ext cx="8920707" cy="161789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80835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5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25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8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8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39" grpId="0"/>
      <p:bldP spid="4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対角する 2 つの角を丸めた四角形 24"/>
          <p:cNvSpPr/>
          <p:nvPr userDrawn="1"/>
        </p:nvSpPr>
        <p:spPr>
          <a:xfrm>
            <a:off x="8715194" y="1854200"/>
            <a:ext cx="9571218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 rot="21258317">
            <a:off x="910613" y="846036"/>
            <a:ext cx="6465138" cy="3547317"/>
          </a:xfrm>
          <a:prstGeom prst="round2DiagRect">
            <a:avLst>
              <a:gd name="adj1" fmla="val 4710"/>
              <a:gd name="adj2" fmla="val 0"/>
            </a:avLst>
          </a:prstGeom>
          <a:solidFill>
            <a:schemeClr val="tx2">
              <a:alpha val="20000"/>
            </a:schemeClr>
          </a:solidFill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 rot="21258317">
            <a:off x="1060264" y="1010502"/>
            <a:ext cx="6165836" cy="3218385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 rot="300920">
            <a:off x="4081984" y="2812722"/>
            <a:ext cx="6465138" cy="3547317"/>
          </a:xfrm>
          <a:prstGeom prst="round2DiagRect">
            <a:avLst>
              <a:gd name="adj1" fmla="val 4710"/>
              <a:gd name="adj2" fmla="val 0"/>
            </a:avLst>
          </a:prstGeom>
          <a:solidFill>
            <a:schemeClr val="tx2">
              <a:alpha val="20000"/>
            </a:schemeClr>
          </a:solidFill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 rot="300920">
            <a:off x="4231635" y="2977188"/>
            <a:ext cx="6165836" cy="3218385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 rot="612848">
            <a:off x="511470" y="5164035"/>
            <a:ext cx="6465138" cy="3547317"/>
          </a:xfrm>
          <a:prstGeom prst="round2DiagRect">
            <a:avLst>
              <a:gd name="adj1" fmla="val 4710"/>
              <a:gd name="adj2" fmla="val 0"/>
            </a:avLst>
          </a:prstGeom>
          <a:solidFill>
            <a:schemeClr val="tx2">
              <a:alpha val="20000"/>
            </a:schemeClr>
          </a:solidFill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 rot="612848">
            <a:off x="661121" y="5328501"/>
            <a:ext cx="6165836" cy="3218385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 rot="21448686">
            <a:off x="4706098" y="6121979"/>
            <a:ext cx="6465138" cy="3547317"/>
          </a:xfrm>
          <a:prstGeom prst="round2DiagRect">
            <a:avLst>
              <a:gd name="adj1" fmla="val 4710"/>
              <a:gd name="adj2" fmla="val 0"/>
            </a:avLst>
          </a:prstGeom>
          <a:solidFill>
            <a:schemeClr val="tx2">
              <a:alpha val="20000"/>
            </a:schemeClr>
          </a:solidFill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 rot="21448686">
            <a:off x="4855749" y="6286445"/>
            <a:ext cx="6165836" cy="3218385"/>
          </a:xfrm>
          <a:prstGeom prst="round2DiagRect">
            <a:avLst>
              <a:gd name="adj1" fmla="val 426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756571" y="3178629"/>
            <a:ext cx="5783245" cy="63819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1200"/>
              </a:spcBef>
              <a:defRPr sz="2400" i="0" u="none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8822352" y="417600"/>
            <a:ext cx="9036842" cy="1558332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723180" y="1803400"/>
            <a:ext cx="9036842" cy="617976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35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75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75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7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8" grpId="0" animBg="1">
        <p:tmplLst>
          <p:tmpl>
            <p:tnLst>
              <p:par>
                <p:cTn presetID="2" presetClass="entr" presetSubtype="3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/>
      <p:bldP spid="10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  <p:bldP spid="12" grpId="0" animBg="1">
        <p:tmplLst>
          <p:tmpl>
            <p:tnLst>
              <p:par>
                <p:cTn presetID="2" presetClass="entr" presetSubtype="9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6958537" y="6892410"/>
            <a:ext cx="10937145" cy="2915264"/>
          </a:xfrm>
          <a:prstGeom prst="round2DiagRect">
            <a:avLst>
              <a:gd name="adj1" fmla="val 7977"/>
              <a:gd name="adj2" fmla="val 0"/>
            </a:avLst>
          </a:prstGeom>
          <a:solidFill>
            <a:schemeClr val="tx1">
              <a:alpha val="4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6658653" y="6592526"/>
            <a:ext cx="10937145" cy="2915264"/>
          </a:xfrm>
          <a:prstGeom prst="round2DiagRect">
            <a:avLst>
              <a:gd name="adj1" fmla="val 7976"/>
              <a:gd name="adj2" fmla="val 0"/>
            </a:avLst>
          </a:prstGeom>
          <a:solidFill>
            <a:schemeClr val="tx1">
              <a:alpha val="5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7350993" y="7000976"/>
            <a:ext cx="8945575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258179" y="8487571"/>
            <a:ext cx="9050746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888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対角する 2 つの角を丸めた四角形 4"/>
          <p:cNvSpPr/>
          <p:nvPr userDrawn="1"/>
        </p:nvSpPr>
        <p:spPr>
          <a:xfrm>
            <a:off x="997723" y="406509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1167609" y="582952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6" hasCustomPrompt="1"/>
          </p:nvPr>
        </p:nvSpPr>
        <p:spPr>
          <a:xfrm>
            <a:off x="593540" y="2812401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9" name="直角三角形 8"/>
          <p:cNvSpPr/>
          <p:nvPr userDrawn="1"/>
        </p:nvSpPr>
        <p:spPr>
          <a:xfrm rot="10800000">
            <a:off x="593541" y="3441606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対角する 2 つの角を丸めた四角形 17"/>
          <p:cNvSpPr/>
          <p:nvPr userDrawn="1"/>
        </p:nvSpPr>
        <p:spPr>
          <a:xfrm>
            <a:off x="6695016" y="406509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6864902" y="582952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0" name="テキスト プレースホルダー 7"/>
          <p:cNvSpPr>
            <a:spLocks noGrp="1"/>
          </p:cNvSpPr>
          <p:nvPr>
            <p:ph type="body" sz="quarter" idx="18" hasCustomPrompt="1"/>
          </p:nvPr>
        </p:nvSpPr>
        <p:spPr>
          <a:xfrm>
            <a:off x="6290833" y="2812401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21" name="直角三角形 20"/>
          <p:cNvSpPr/>
          <p:nvPr userDrawn="1"/>
        </p:nvSpPr>
        <p:spPr>
          <a:xfrm rot="10800000">
            <a:off x="6290834" y="3441606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対角する 2 つの角を丸めた四角形 21"/>
          <p:cNvSpPr/>
          <p:nvPr userDrawn="1"/>
        </p:nvSpPr>
        <p:spPr>
          <a:xfrm>
            <a:off x="12406823" y="406509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12576709" y="582952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4" name="テキスト プレースホルダー 7"/>
          <p:cNvSpPr>
            <a:spLocks noGrp="1"/>
          </p:cNvSpPr>
          <p:nvPr>
            <p:ph type="body" sz="quarter" idx="20" hasCustomPrompt="1"/>
          </p:nvPr>
        </p:nvSpPr>
        <p:spPr>
          <a:xfrm>
            <a:off x="12002640" y="2812401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25" name="直角三角形 24"/>
          <p:cNvSpPr/>
          <p:nvPr userDrawn="1"/>
        </p:nvSpPr>
        <p:spPr>
          <a:xfrm rot="10800000">
            <a:off x="12002641" y="3441606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対角する 2 つの角を丸めた四角形 25"/>
          <p:cNvSpPr/>
          <p:nvPr userDrawn="1"/>
        </p:nvSpPr>
        <p:spPr>
          <a:xfrm>
            <a:off x="980235" y="4289081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21" hasCustomPrompt="1"/>
          </p:nvPr>
        </p:nvSpPr>
        <p:spPr>
          <a:xfrm>
            <a:off x="1150121" y="4465524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8" name="テキスト プレースホルダー 7"/>
          <p:cNvSpPr>
            <a:spLocks noGrp="1"/>
          </p:cNvSpPr>
          <p:nvPr>
            <p:ph type="body" sz="quarter" idx="22" hasCustomPrompt="1"/>
          </p:nvPr>
        </p:nvSpPr>
        <p:spPr>
          <a:xfrm>
            <a:off x="576052" y="6694973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29" name="直角三角形 28"/>
          <p:cNvSpPr/>
          <p:nvPr userDrawn="1"/>
        </p:nvSpPr>
        <p:spPr>
          <a:xfrm rot="10800000">
            <a:off x="576053" y="7324178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対角する 2 つの角を丸めた四角形 29"/>
          <p:cNvSpPr/>
          <p:nvPr userDrawn="1"/>
        </p:nvSpPr>
        <p:spPr>
          <a:xfrm>
            <a:off x="6677528" y="4289081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図プレースホルダー 9"/>
          <p:cNvSpPr>
            <a:spLocks noGrp="1"/>
          </p:cNvSpPr>
          <p:nvPr>
            <p:ph type="pic" sz="quarter" idx="23" hasCustomPrompt="1"/>
          </p:nvPr>
        </p:nvSpPr>
        <p:spPr>
          <a:xfrm>
            <a:off x="6847414" y="4465524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32" name="テキスト プレースホルダー 7"/>
          <p:cNvSpPr>
            <a:spLocks noGrp="1"/>
          </p:cNvSpPr>
          <p:nvPr>
            <p:ph type="body" sz="quarter" idx="24" hasCustomPrompt="1"/>
          </p:nvPr>
        </p:nvSpPr>
        <p:spPr>
          <a:xfrm>
            <a:off x="6273345" y="6694973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33" name="直角三角形 32"/>
          <p:cNvSpPr/>
          <p:nvPr userDrawn="1"/>
        </p:nvSpPr>
        <p:spPr>
          <a:xfrm rot="10800000">
            <a:off x="6273346" y="7324178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対角する 2 つの角を丸めた四角形 33"/>
          <p:cNvSpPr/>
          <p:nvPr userDrawn="1"/>
        </p:nvSpPr>
        <p:spPr>
          <a:xfrm>
            <a:off x="12389335" y="4289081"/>
            <a:ext cx="5140711" cy="3619427"/>
          </a:xfrm>
          <a:prstGeom prst="round2DiagRect">
            <a:avLst>
              <a:gd name="adj1" fmla="val 4236"/>
              <a:gd name="adj2" fmla="val 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12559221" y="4465524"/>
            <a:ext cx="4800939" cy="3266540"/>
          </a:xfrm>
          <a:prstGeom prst="round2DiagRect">
            <a:avLst>
              <a:gd name="adj1" fmla="val 2722"/>
              <a:gd name="adj2" fmla="val 0"/>
            </a:avLst>
          </a:prstGeom>
          <a:solidFill>
            <a:schemeClr val="tx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36" name="テキスト プレースホルダー 7"/>
          <p:cNvSpPr>
            <a:spLocks noGrp="1"/>
          </p:cNvSpPr>
          <p:nvPr>
            <p:ph type="body" sz="quarter" idx="26" hasCustomPrompt="1"/>
          </p:nvPr>
        </p:nvSpPr>
        <p:spPr>
          <a:xfrm>
            <a:off x="11985152" y="6694973"/>
            <a:ext cx="4697577" cy="629205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anchor="ctr">
            <a:noAutofit/>
          </a:bodyPr>
          <a:lstStyle>
            <a:lvl1pPr>
              <a:defRPr sz="3200"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CAPTION</a:t>
            </a:r>
            <a:endParaRPr kumimoji="1" lang="ja-JP" altLang="en-US" dirty="0"/>
          </a:p>
        </p:txBody>
      </p:sp>
      <p:sp>
        <p:nvSpPr>
          <p:cNvPr id="37" name="直角三角形 36"/>
          <p:cNvSpPr/>
          <p:nvPr userDrawn="1"/>
        </p:nvSpPr>
        <p:spPr>
          <a:xfrm rot="10800000">
            <a:off x="11985153" y="7324178"/>
            <a:ext cx="404180" cy="40418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21553" y="8111613"/>
            <a:ext cx="16443307" cy="141113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05939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8" grpId="0" animBg="1"/>
      <p:bldP spid="19" grpId="0" animBg="1"/>
      <p:bldP spid="20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animBg="1"/>
      <p:bldP spid="23" grpId="0" animBg="1"/>
      <p:bldP spid="24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animBg="1"/>
      <p:bldP spid="27" grpId="0" animBg="1"/>
      <p:bldP spid="28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animBg="1"/>
      <p:bldP spid="31" grpId="0" animBg="1"/>
      <p:bldP spid="32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 animBg="1"/>
      <p:bldP spid="35" grpId="0" animBg="1"/>
      <p:bldP spid="36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animBg="1"/>
      <p:bldP spid="3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158987" y="4194630"/>
            <a:ext cx="6548442" cy="276104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1133930" y="6890987"/>
            <a:ext cx="6631556" cy="210787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0"/>
            <a:ext cx="10740571" cy="10287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6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-1"/>
            <a:ext cx="10551885" cy="10287001"/>
          </a:xfrm>
          <a:solidFill>
            <a:schemeClr val="tx1">
              <a:alpha val="2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Add an image</a:t>
            </a:r>
            <a:endParaRPr lang="en-US" dirty="0"/>
          </a:p>
        </p:txBody>
      </p:sp>
      <p:sp>
        <p:nvSpPr>
          <p:cNvPr id="7" name="対角する 2 つの角を丸めた四角形 24"/>
          <p:cNvSpPr/>
          <p:nvPr userDrawn="1"/>
        </p:nvSpPr>
        <p:spPr>
          <a:xfrm>
            <a:off x="11133930" y="1854200"/>
            <a:ext cx="7152482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11241089" y="417600"/>
            <a:ext cx="6524398" cy="1558332"/>
          </a:xfrm>
        </p:spPr>
        <p:txBody>
          <a:bodyPr anchor="b"/>
          <a:lstStyle>
            <a:lvl1pPr algn="l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141917" y="1803400"/>
            <a:ext cx="6652598" cy="617976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614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75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5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25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6" grpId="0" animBg="1"/>
      <p:bldP spid="7" grpId="0" animBg="1"/>
      <p:bldP spid="8" grpId="0"/>
      <p:bldP spid="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7545841" y="0"/>
            <a:ext cx="10740571" cy="10287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dirty="0"/>
          </a:p>
        </p:txBody>
      </p:sp>
      <p:sp>
        <p:nvSpPr>
          <p:cNvPr id="6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7734528" y="0"/>
            <a:ext cx="10551885" cy="10287001"/>
          </a:xfrm>
          <a:solidFill>
            <a:schemeClr val="tx1">
              <a:alpha val="2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Add an image</a:t>
            </a:r>
            <a:endParaRPr 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468391" y="5515896"/>
            <a:ext cx="6548442" cy="192647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8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426834" y="7377683"/>
            <a:ext cx="6631556" cy="2107870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  <a:p>
            <a:pPr lvl="0"/>
            <a:endParaRPr kumimoji="1" lang="en-US" altLang="ja-JP" dirty="0" smtClean="0"/>
          </a:p>
        </p:txBody>
      </p:sp>
      <p:sp>
        <p:nvSpPr>
          <p:cNvPr id="10" name="対角する 2 つの角を丸めた四角形 40"/>
          <p:cNvSpPr/>
          <p:nvPr userDrawn="1"/>
        </p:nvSpPr>
        <p:spPr>
          <a:xfrm>
            <a:off x="1" y="1854200"/>
            <a:ext cx="7249251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689721" y="417600"/>
            <a:ext cx="6559529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590549" y="1803400"/>
            <a:ext cx="6559529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5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741860" y="3600630"/>
            <a:ext cx="2001504" cy="2001503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3387490" y="4245461"/>
            <a:ext cx="710244" cy="711840"/>
          </a:xfrm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281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75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25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/>
      <p:bldP spid="1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>
        <p:tmplLst>
          <p:tmpl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-1" y="0"/>
            <a:ext cx="18286413" cy="661066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860" y="616679"/>
            <a:ext cx="7760280" cy="62865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3617" y="1817835"/>
            <a:ext cx="3660954" cy="520526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8" name="図プレースホルダー 32"/>
          <p:cNvSpPr>
            <a:spLocks noGrp="1"/>
          </p:cNvSpPr>
          <p:nvPr>
            <p:ph type="pic" sz="quarter" idx="14" hasCustomPrompt="1"/>
          </p:nvPr>
        </p:nvSpPr>
        <p:spPr>
          <a:xfrm>
            <a:off x="13119448" y="2300576"/>
            <a:ext cx="3168301" cy="4233574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576" y="3303588"/>
            <a:ext cx="1870917" cy="38227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7" name="図プレースホルダー 32"/>
          <p:cNvSpPr>
            <a:spLocks noGrp="1"/>
          </p:cNvSpPr>
          <p:nvPr>
            <p:ph type="pic" sz="quarter" idx="13" hasCustomPrompt="1"/>
          </p:nvPr>
        </p:nvSpPr>
        <p:spPr>
          <a:xfrm>
            <a:off x="3680938" y="3785999"/>
            <a:ext cx="1598192" cy="2857878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465103" y="7677487"/>
            <a:ext cx="10313231" cy="161641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3" name="図プレースホルダー 32"/>
          <p:cNvSpPr>
            <a:spLocks noGrp="1"/>
          </p:cNvSpPr>
          <p:nvPr>
            <p:ph type="pic" sz="quarter" idx="22" hasCustomPrompt="1"/>
          </p:nvPr>
        </p:nvSpPr>
        <p:spPr>
          <a:xfrm>
            <a:off x="5560541" y="912359"/>
            <a:ext cx="7166108" cy="3906776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 smtClean="0"/>
              <a:t>Add an image </a:t>
            </a:r>
            <a:endParaRPr kumimoji="1" lang="ja-JP" altLang="en-US" dirty="0"/>
          </a:p>
        </p:txBody>
      </p:sp>
      <p:sp>
        <p:nvSpPr>
          <p:cNvPr id="14" name="対角する 2 つの角を丸めた四角形 40"/>
          <p:cNvSpPr/>
          <p:nvPr userDrawn="1"/>
        </p:nvSpPr>
        <p:spPr>
          <a:xfrm>
            <a:off x="1" y="8794648"/>
            <a:ext cx="7249251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689721" y="7358048"/>
            <a:ext cx="6559529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590549" y="8743848"/>
            <a:ext cx="6559529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9852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25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25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  <p:bldP spid="7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/>
      <p:bldP spid="14" grpId="0" animBg="1"/>
      <p:bldP spid="15" grpId="0"/>
      <p:bldP spid="1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682" y="3478315"/>
            <a:ext cx="1377777" cy="137142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4543806" y="5053490"/>
            <a:ext cx="1377777" cy="1371428"/>
          </a:xfrm>
          <a:prstGeom prst="rect">
            <a:avLst/>
          </a:prstGeom>
        </p:spPr>
      </p:pic>
      <p:sp>
        <p:nvSpPr>
          <p:cNvPr id="7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562586" y="3501992"/>
            <a:ext cx="11161241" cy="31029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54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491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>
        <p:tmplLst>
          <p:tmpl lvl="1">
            <p:tnLst>
              <p:par>
                <p:cTn presetID="56" presetClass="entr" presetSubtype="0" fill="hold" nodeType="withEffect">
                  <p:stCondLst>
                    <p:cond delay="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6774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54345" y="0"/>
            <a:ext cx="15086291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68" y="4800600"/>
            <a:ext cx="15086291" cy="2286000"/>
          </a:xfrm>
        </p:spPr>
        <p:txBody>
          <a:bodyPr>
            <a:noAutofit/>
          </a:bodyPr>
          <a:lstStyle>
            <a:lvl1pPr>
              <a:defRPr sz="14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68" y="7086600"/>
            <a:ext cx="13714810" cy="14859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5000">
                <a:solidFill>
                  <a:schemeClr val="tx2"/>
                </a:solidFill>
              </a:defRPr>
            </a:lvl1pPr>
            <a:lvl2pPr marL="816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54345" y="9258300"/>
            <a:ext cx="15086291" cy="411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54345" y="0"/>
            <a:ext cx="15086291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68" y="4914900"/>
            <a:ext cx="15086291" cy="2514600"/>
          </a:xfrm>
        </p:spPr>
        <p:txBody>
          <a:bodyPr anchor="b" anchorCtr="0"/>
          <a:lstStyle>
            <a:lvl1pPr algn="l">
              <a:defRPr sz="9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3868" y="7429500"/>
            <a:ext cx="13714810" cy="13716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5000">
                <a:solidFill>
                  <a:schemeClr val="tx2"/>
                </a:solidFill>
              </a:defRPr>
            </a:lvl1pPr>
            <a:lvl2pPr marL="81637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275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12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550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1882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825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463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1011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54345" y="9258300"/>
            <a:ext cx="15086291" cy="411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3868" y="914402"/>
            <a:ext cx="7314565" cy="5650992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5593" y="914402"/>
            <a:ext cx="7314565" cy="5650992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852704" y="6892410"/>
            <a:ext cx="7686611" cy="2915264"/>
          </a:xfrm>
          <a:prstGeom prst="round2DiagRect">
            <a:avLst>
              <a:gd name="adj1" fmla="val 7977"/>
              <a:gd name="adj2" fmla="val 0"/>
            </a:avLst>
          </a:prstGeom>
          <a:solidFill>
            <a:schemeClr val="tx1">
              <a:alpha val="4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552820" y="6592526"/>
            <a:ext cx="7686611" cy="2915264"/>
          </a:xfrm>
          <a:prstGeom prst="round2DiagRect">
            <a:avLst>
              <a:gd name="adj1" fmla="val 7976"/>
              <a:gd name="adj2" fmla="val 0"/>
            </a:avLst>
          </a:prstGeom>
          <a:solidFill>
            <a:schemeClr val="tx1">
              <a:alpha val="5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245160" y="7000976"/>
            <a:ext cx="6556737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152346" y="8487571"/>
            <a:ext cx="663382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9133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7772" y="914400"/>
            <a:ext cx="7314565" cy="959643"/>
          </a:xfrm>
        </p:spPr>
        <p:txBody>
          <a:bodyPr anchor="b">
            <a:noAutofit/>
          </a:bodyPr>
          <a:lstStyle>
            <a:lvl1pPr marL="0" indent="0">
              <a:buNone/>
              <a:defRPr sz="5000" b="0">
                <a:latin typeface="+mj-lt"/>
              </a:defRPr>
            </a:lvl1pPr>
            <a:lvl2pPr marL="816376" indent="0">
              <a:buNone/>
              <a:defRPr sz="3600" b="1"/>
            </a:lvl2pPr>
            <a:lvl3pPr marL="1632753" indent="0">
              <a:buNone/>
              <a:defRPr sz="3200" b="1"/>
            </a:lvl3pPr>
            <a:lvl4pPr marL="2449129" indent="0">
              <a:buNone/>
              <a:defRPr sz="2900" b="1"/>
            </a:lvl4pPr>
            <a:lvl5pPr marL="3265505" indent="0">
              <a:buNone/>
              <a:defRPr sz="2900" b="1"/>
            </a:lvl5pPr>
            <a:lvl6pPr marL="4081882" indent="0">
              <a:buNone/>
              <a:defRPr sz="2900" b="1"/>
            </a:lvl6pPr>
            <a:lvl7pPr marL="4898258" indent="0">
              <a:buNone/>
              <a:defRPr sz="2900" b="1"/>
            </a:lvl7pPr>
            <a:lvl8pPr marL="5714634" indent="0">
              <a:buNone/>
              <a:defRPr sz="2900" b="1"/>
            </a:lvl8pPr>
            <a:lvl9pPr marL="6531011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7772" y="1993896"/>
            <a:ext cx="7314565" cy="4572000"/>
          </a:xfrm>
        </p:spPr>
        <p:txBody>
          <a:bodyPr anchor="t" anchorCtr="0"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498" y="914400"/>
            <a:ext cx="7314565" cy="959643"/>
          </a:xfrm>
        </p:spPr>
        <p:txBody>
          <a:bodyPr anchor="b">
            <a:noAutofit/>
          </a:bodyPr>
          <a:lstStyle>
            <a:lvl1pPr marL="0" indent="0">
              <a:buNone/>
              <a:defRPr sz="5000" b="0">
                <a:latin typeface="+mj-lt"/>
              </a:defRPr>
            </a:lvl1pPr>
            <a:lvl2pPr marL="816376" indent="0">
              <a:buNone/>
              <a:defRPr sz="3600" b="1"/>
            </a:lvl2pPr>
            <a:lvl3pPr marL="1632753" indent="0">
              <a:buNone/>
              <a:defRPr sz="3200" b="1"/>
            </a:lvl3pPr>
            <a:lvl4pPr marL="2449129" indent="0">
              <a:buNone/>
              <a:defRPr sz="2900" b="1"/>
            </a:lvl4pPr>
            <a:lvl5pPr marL="3265505" indent="0">
              <a:buNone/>
              <a:defRPr sz="2900" b="1"/>
            </a:lvl5pPr>
            <a:lvl6pPr marL="4081882" indent="0">
              <a:buNone/>
              <a:defRPr sz="2900" b="1"/>
            </a:lvl6pPr>
            <a:lvl7pPr marL="4898258" indent="0">
              <a:buNone/>
              <a:defRPr sz="2900" b="1"/>
            </a:lvl7pPr>
            <a:lvl8pPr marL="5714634" indent="0">
              <a:buNone/>
              <a:defRPr sz="2900" b="1"/>
            </a:lvl8pPr>
            <a:lvl9pPr marL="6531011" indent="0">
              <a:buNone/>
              <a:defRPr sz="2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498" y="1993896"/>
            <a:ext cx="7314565" cy="4572000"/>
          </a:xfrm>
        </p:spPr>
        <p:txBody>
          <a:bodyPr anchor="t" anchorCtr="0"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517772" y="1874043"/>
            <a:ext cx="7314565" cy="2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289498" y="1874043"/>
            <a:ext cx="7314565" cy="2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68" y="6858000"/>
            <a:ext cx="13568518" cy="2400300"/>
          </a:xfrm>
        </p:spPr>
        <p:txBody>
          <a:bodyPr anchor="b">
            <a:normAutofit/>
          </a:bodyPr>
          <a:lstStyle>
            <a:lvl1pPr algn="l">
              <a:defRPr sz="9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1088" y="685800"/>
            <a:ext cx="9189071" cy="6172199"/>
          </a:xfrm>
        </p:spPr>
        <p:txBody>
          <a:bodyPr/>
          <a:lstStyle>
            <a:lvl1pPr>
              <a:defRPr sz="4300"/>
            </a:lvl1pPr>
            <a:lvl2pPr>
              <a:defRPr sz="39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71" y="685800"/>
            <a:ext cx="5346850" cy="6172200"/>
          </a:xfrm>
        </p:spPr>
        <p:txBody>
          <a:bodyPr>
            <a:normAutofit/>
          </a:bodyPr>
          <a:lstStyle>
            <a:lvl1pPr marL="0" indent="0">
              <a:buNone/>
              <a:defRPr sz="3700">
                <a:solidFill>
                  <a:schemeClr val="tx2"/>
                </a:solidFill>
              </a:defRPr>
            </a:lvl1pPr>
            <a:lvl2pPr marL="816376" indent="0">
              <a:buNone/>
              <a:defRPr sz="2100"/>
            </a:lvl2pPr>
            <a:lvl3pPr marL="1632753" indent="0">
              <a:buNone/>
              <a:defRPr sz="1800"/>
            </a:lvl3pPr>
            <a:lvl4pPr marL="2449129" indent="0">
              <a:buNone/>
              <a:defRPr sz="1600"/>
            </a:lvl4pPr>
            <a:lvl5pPr marL="3265505" indent="0">
              <a:buNone/>
              <a:defRPr sz="1600"/>
            </a:lvl5pPr>
            <a:lvl6pPr marL="4081882" indent="0">
              <a:buNone/>
              <a:defRPr sz="1600"/>
            </a:lvl6pPr>
            <a:lvl7pPr marL="4898258" indent="0">
              <a:buNone/>
              <a:defRPr sz="1600"/>
            </a:lvl7pPr>
            <a:lvl8pPr marL="5714634" indent="0">
              <a:buNone/>
              <a:defRPr sz="1600"/>
            </a:lvl8pPr>
            <a:lvl9pPr marL="6531011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4306266" y="3771503"/>
            <a:ext cx="5715000" cy="3176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773" y="6858000"/>
            <a:ext cx="13568518" cy="2400300"/>
          </a:xfrm>
        </p:spPr>
        <p:txBody>
          <a:bodyPr anchor="b">
            <a:normAutofit/>
          </a:bodyPr>
          <a:lstStyle>
            <a:lvl1pPr algn="l">
              <a:defRPr sz="9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4345" y="685800"/>
            <a:ext cx="15086291" cy="43434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5700"/>
            </a:lvl1pPr>
            <a:lvl2pPr marL="816376" indent="0">
              <a:buNone/>
              <a:defRPr sz="5000"/>
            </a:lvl2pPr>
            <a:lvl3pPr marL="1632753" indent="0">
              <a:buNone/>
              <a:defRPr sz="4300"/>
            </a:lvl3pPr>
            <a:lvl4pPr marL="2449129" indent="0">
              <a:buNone/>
              <a:defRPr sz="3600"/>
            </a:lvl4pPr>
            <a:lvl5pPr marL="3265505" indent="0">
              <a:buNone/>
              <a:defRPr sz="3600"/>
            </a:lvl5pPr>
            <a:lvl6pPr marL="4081882" indent="0">
              <a:buNone/>
              <a:defRPr sz="3600"/>
            </a:lvl6pPr>
            <a:lvl7pPr marL="4898258" indent="0">
              <a:buNone/>
              <a:defRPr sz="3600"/>
            </a:lvl7pPr>
            <a:lvl8pPr marL="5714634" indent="0">
              <a:buNone/>
              <a:defRPr sz="3600"/>
            </a:lvl8pPr>
            <a:lvl9pPr marL="6531011" indent="0">
              <a:buNone/>
              <a:defRPr sz="3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00636" y="5257800"/>
            <a:ext cx="14781517" cy="1207293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200"/>
            </a:lvl1pPr>
            <a:lvl2pPr marL="816376" indent="0">
              <a:buNone/>
              <a:defRPr sz="2100"/>
            </a:lvl2pPr>
            <a:lvl3pPr marL="1632753" indent="0">
              <a:buNone/>
              <a:defRPr sz="1800"/>
            </a:lvl3pPr>
            <a:lvl4pPr marL="2449129" indent="0">
              <a:buNone/>
              <a:defRPr sz="1600"/>
            </a:lvl4pPr>
            <a:lvl5pPr marL="3265505" indent="0">
              <a:buNone/>
              <a:defRPr sz="1600"/>
            </a:lvl5pPr>
            <a:lvl6pPr marL="4081882" indent="0">
              <a:buNone/>
              <a:defRPr sz="1600"/>
            </a:lvl6pPr>
            <a:lvl7pPr marL="4898258" indent="0">
              <a:buNone/>
              <a:defRPr sz="1600"/>
            </a:lvl7pPr>
            <a:lvl8pPr marL="5714634" indent="0">
              <a:buNone/>
              <a:defRPr sz="1600"/>
            </a:lvl8pPr>
            <a:lvl9pPr marL="6531011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641" y="1028700"/>
            <a:ext cx="14476744" cy="5829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3868" y="1028702"/>
            <a:ext cx="3657283" cy="81152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150" y="1028702"/>
            <a:ext cx="11429008" cy="7315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-1" y="3600450"/>
            <a:ext cx="18286413" cy="3086100"/>
          </a:xfrm>
          <a:prstGeom prst="rect">
            <a:avLst/>
          </a:prstGeom>
          <a:gradFill>
            <a:gsLst>
              <a:gs pos="51000">
                <a:srgbClr val="FFFFFF">
                  <a:alpha val="0"/>
                </a:srgbClr>
              </a:gs>
              <a:gs pos="0">
                <a:schemeClr val="tx2">
                  <a:alpha val="91000"/>
                </a:schemeClr>
              </a:gs>
              <a:gs pos="25000">
                <a:srgbClr val="FFFFFF">
                  <a:alpha val="42000"/>
                </a:srgbClr>
              </a:gs>
              <a:gs pos="80000">
                <a:schemeClr val="tx2">
                  <a:alpha val="2000"/>
                </a:schemeClr>
              </a:gs>
              <a:gs pos="100000">
                <a:schemeClr val="tx2">
                  <a:alpha val="51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4320" y="3972959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08590" y="5459554"/>
            <a:ext cx="16469233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908590" y="6789612"/>
            <a:ext cx="16469233" cy="649143"/>
          </a:xfrm>
        </p:spPr>
        <p:txBody>
          <a:bodyPr anchor="t">
            <a:noAutofit/>
          </a:bodyPr>
          <a:lstStyle>
            <a:lvl1pPr algn="ctr">
              <a:spcBef>
                <a:spcPts val="0"/>
              </a:spcBef>
              <a:defRPr sz="28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Author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508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" grpId="0"/>
      <p:bldP spid="6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" decel="50000" autoRev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1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-1" y="3600450"/>
            <a:ext cx="18286413" cy="3086100"/>
          </a:xfrm>
          <a:prstGeom prst="rect">
            <a:avLst/>
          </a:prstGeom>
          <a:gradFill>
            <a:gsLst>
              <a:gs pos="51000">
                <a:srgbClr val="FFFFFF">
                  <a:alpha val="0"/>
                </a:srgbClr>
              </a:gs>
              <a:gs pos="0">
                <a:schemeClr val="tx2">
                  <a:alpha val="91000"/>
                </a:schemeClr>
              </a:gs>
              <a:gs pos="25000">
                <a:srgbClr val="FFFFFF">
                  <a:alpha val="42000"/>
                </a:srgbClr>
              </a:gs>
              <a:gs pos="80000">
                <a:schemeClr val="tx2">
                  <a:alpha val="2000"/>
                </a:schemeClr>
              </a:gs>
              <a:gs pos="100000">
                <a:schemeClr val="tx2">
                  <a:alpha val="51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1088491" y="3928365"/>
            <a:ext cx="16457772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95677" y="5414960"/>
            <a:ext cx="1646923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267331" y="7843800"/>
            <a:ext cx="16469233" cy="2040663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2400" i="0" spc="0" baseline="0">
                <a:solidFill>
                  <a:schemeClr val="accent2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Information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577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6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/>
      <p:bldP spid="10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75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9" name="ドーナツ 8"/>
          <p:cNvSpPr/>
          <p:nvPr userDrawn="1"/>
        </p:nvSpPr>
        <p:spPr>
          <a:xfrm>
            <a:off x="7310898" y="2901009"/>
            <a:ext cx="3664616" cy="3424030"/>
          </a:xfrm>
          <a:custGeom>
            <a:avLst/>
            <a:gdLst/>
            <a:ahLst/>
            <a:cxnLst/>
            <a:rect l="l" t="t" r="r" b="b"/>
            <a:pathLst>
              <a:path w="3664616" h="3424030">
                <a:moveTo>
                  <a:pt x="1832308" y="0"/>
                </a:moveTo>
                <a:cubicBezTo>
                  <a:pt x="2844264" y="0"/>
                  <a:pt x="3664616" y="820352"/>
                  <a:pt x="3664616" y="1832308"/>
                </a:cubicBezTo>
                <a:cubicBezTo>
                  <a:pt x="3664616" y="2514669"/>
                  <a:pt x="3291619" y="3109911"/>
                  <a:pt x="2737688" y="3424030"/>
                </a:cubicBezTo>
                <a:lnTo>
                  <a:pt x="2453505" y="2934060"/>
                </a:lnTo>
                <a:cubicBezTo>
                  <a:pt x="2838272" y="2717619"/>
                  <a:pt x="3097737" y="2305264"/>
                  <a:pt x="3097737" y="1832308"/>
                </a:cubicBezTo>
                <a:cubicBezTo>
                  <a:pt x="3097737" y="1133431"/>
                  <a:pt x="2531185" y="566879"/>
                  <a:pt x="1832308" y="566879"/>
                </a:cubicBezTo>
                <a:cubicBezTo>
                  <a:pt x="1133431" y="566879"/>
                  <a:pt x="566879" y="1133431"/>
                  <a:pt x="566879" y="1832308"/>
                </a:cubicBezTo>
                <a:cubicBezTo>
                  <a:pt x="566879" y="2300846"/>
                  <a:pt x="821520" y="2709910"/>
                  <a:pt x="1200545" y="2927641"/>
                </a:cubicBezTo>
                <a:lnTo>
                  <a:pt x="916363" y="3417612"/>
                </a:lnTo>
                <a:cubicBezTo>
                  <a:pt x="368181" y="3102198"/>
                  <a:pt x="0" y="2510250"/>
                  <a:pt x="0" y="1832308"/>
                </a:cubicBezTo>
                <a:cubicBezTo>
                  <a:pt x="0" y="820352"/>
                  <a:pt x="820352" y="0"/>
                  <a:pt x="1832308" y="0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ドーナツ 11"/>
          <p:cNvSpPr/>
          <p:nvPr userDrawn="1"/>
        </p:nvSpPr>
        <p:spPr>
          <a:xfrm>
            <a:off x="5763229" y="5580063"/>
            <a:ext cx="3664616" cy="3664616"/>
          </a:xfrm>
          <a:custGeom>
            <a:avLst/>
            <a:gdLst/>
            <a:ahLst/>
            <a:cxnLst/>
            <a:rect l="l" t="t" r="r" b="b"/>
            <a:pathLst>
              <a:path w="3664616" h="3664616">
                <a:moveTo>
                  <a:pt x="1832308" y="0"/>
                </a:moveTo>
                <a:cubicBezTo>
                  <a:pt x="2166594" y="0"/>
                  <a:pt x="2479972" y="89519"/>
                  <a:pt x="2748903" y="247399"/>
                </a:cubicBezTo>
                <a:lnTo>
                  <a:pt x="2464721" y="737370"/>
                </a:lnTo>
                <a:cubicBezTo>
                  <a:pt x="2279122" y="628567"/>
                  <a:pt x="2062919" y="566879"/>
                  <a:pt x="1832308" y="566879"/>
                </a:cubicBezTo>
                <a:cubicBezTo>
                  <a:pt x="1133431" y="566879"/>
                  <a:pt x="566879" y="1133431"/>
                  <a:pt x="566879" y="1832308"/>
                </a:cubicBezTo>
                <a:cubicBezTo>
                  <a:pt x="566879" y="2531185"/>
                  <a:pt x="1133431" y="3097737"/>
                  <a:pt x="1832308" y="3097737"/>
                </a:cubicBezTo>
                <a:cubicBezTo>
                  <a:pt x="2531185" y="3097737"/>
                  <a:pt x="3097737" y="2531185"/>
                  <a:pt x="3097737" y="1832308"/>
                </a:cubicBezTo>
                <a:lnTo>
                  <a:pt x="3664616" y="1832308"/>
                </a:lnTo>
                <a:cubicBezTo>
                  <a:pt x="3664616" y="2844264"/>
                  <a:pt x="2844264" y="3664616"/>
                  <a:pt x="1832308" y="3664616"/>
                </a:cubicBezTo>
                <a:cubicBezTo>
                  <a:pt x="820352" y="3664616"/>
                  <a:pt x="0" y="2844264"/>
                  <a:pt x="0" y="1832308"/>
                </a:cubicBezTo>
                <a:cubicBezTo>
                  <a:pt x="0" y="820352"/>
                  <a:pt x="820352" y="0"/>
                  <a:pt x="1832308" y="0"/>
                </a:cubicBezTo>
                <a:close/>
              </a:path>
            </a:pathLst>
          </a:cu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ドーナツ 12"/>
          <p:cNvSpPr/>
          <p:nvPr userDrawn="1"/>
        </p:nvSpPr>
        <p:spPr>
          <a:xfrm>
            <a:off x="8852951" y="5580063"/>
            <a:ext cx="3664616" cy="3664616"/>
          </a:xfrm>
          <a:custGeom>
            <a:avLst/>
            <a:gdLst/>
            <a:ahLst/>
            <a:cxnLst/>
            <a:rect l="l" t="t" r="r" b="b"/>
            <a:pathLst>
              <a:path w="3664616" h="3664616">
                <a:moveTo>
                  <a:pt x="1832308" y="0"/>
                </a:moveTo>
                <a:cubicBezTo>
                  <a:pt x="2844264" y="0"/>
                  <a:pt x="3664616" y="820352"/>
                  <a:pt x="3664616" y="1832308"/>
                </a:cubicBezTo>
                <a:cubicBezTo>
                  <a:pt x="3664616" y="2844264"/>
                  <a:pt x="2844264" y="3664616"/>
                  <a:pt x="1832308" y="3664616"/>
                </a:cubicBezTo>
                <a:cubicBezTo>
                  <a:pt x="820352" y="3664616"/>
                  <a:pt x="0" y="2844264"/>
                  <a:pt x="0" y="1832308"/>
                </a:cubicBezTo>
                <a:lnTo>
                  <a:pt x="566879" y="1832308"/>
                </a:lnTo>
                <a:cubicBezTo>
                  <a:pt x="566879" y="2531185"/>
                  <a:pt x="1133431" y="3097737"/>
                  <a:pt x="1832308" y="3097737"/>
                </a:cubicBezTo>
                <a:cubicBezTo>
                  <a:pt x="2531185" y="3097737"/>
                  <a:pt x="3097737" y="2531185"/>
                  <a:pt x="3097737" y="1832308"/>
                </a:cubicBezTo>
                <a:cubicBezTo>
                  <a:pt x="3097737" y="1133431"/>
                  <a:pt x="2531185" y="566879"/>
                  <a:pt x="1832308" y="566879"/>
                </a:cubicBezTo>
                <a:cubicBezTo>
                  <a:pt x="1599014" y="566879"/>
                  <a:pt x="1380465" y="630011"/>
                  <a:pt x="1193483" y="741265"/>
                </a:cubicBezTo>
                <a:lnTo>
                  <a:pt x="909301" y="251295"/>
                </a:lnTo>
                <a:cubicBezTo>
                  <a:pt x="1179614" y="90962"/>
                  <a:pt x="1495339" y="0"/>
                  <a:pt x="1832308" y="0"/>
                </a:cubicBez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ドーナツ 8"/>
          <p:cNvSpPr/>
          <p:nvPr userDrawn="1"/>
        </p:nvSpPr>
        <p:spPr>
          <a:xfrm>
            <a:off x="8227680" y="5827967"/>
            <a:ext cx="1819815" cy="1584405"/>
          </a:xfrm>
          <a:custGeom>
            <a:avLst/>
            <a:gdLst/>
            <a:ahLst/>
            <a:cxnLst/>
            <a:rect l="l" t="t" r="r" b="b"/>
            <a:pathLst>
              <a:path w="1819815" h="1584405">
                <a:moveTo>
                  <a:pt x="284162" y="0"/>
                </a:moveTo>
                <a:cubicBezTo>
                  <a:pt x="298729" y="6565"/>
                  <a:pt x="312082" y="15137"/>
                  <a:pt x="325120" y="24202"/>
                </a:cubicBezTo>
                <a:cubicBezTo>
                  <a:pt x="501165" y="117983"/>
                  <a:pt x="702180" y="170780"/>
                  <a:pt x="915527" y="170780"/>
                </a:cubicBezTo>
                <a:cubicBezTo>
                  <a:pt x="1118143" y="170780"/>
                  <a:pt x="1309637" y="123161"/>
                  <a:pt x="1478812" y="37268"/>
                </a:cubicBezTo>
                <a:lnTo>
                  <a:pt x="1535403" y="4823"/>
                </a:lnTo>
                <a:lnTo>
                  <a:pt x="1819815" y="495190"/>
                </a:lnTo>
                <a:cubicBezTo>
                  <a:pt x="1797958" y="511304"/>
                  <a:pt x="1774006" y="523809"/>
                  <a:pt x="1749572" y="535461"/>
                </a:cubicBezTo>
                <a:cubicBezTo>
                  <a:pt x="1431520" y="750525"/>
                  <a:pt x="1216529" y="1106441"/>
                  <a:pt x="1196602" y="1513817"/>
                </a:cubicBezTo>
                <a:lnTo>
                  <a:pt x="1200166" y="1584405"/>
                </a:lnTo>
                <a:lnTo>
                  <a:pt x="625272" y="1584405"/>
                </a:lnTo>
                <a:lnTo>
                  <a:pt x="629669" y="1512756"/>
                </a:lnTo>
                <a:cubicBezTo>
                  <a:pt x="607475" y="1086573"/>
                  <a:pt x="372857" y="716769"/>
                  <a:pt x="29264" y="507081"/>
                </a:cubicBezTo>
                <a:lnTo>
                  <a:pt x="0" y="489936"/>
                </a:ln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8763660" y="4064983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8072416" y="4733487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10341431" y="6778990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44" hasCustomPrompt="1"/>
          </p:nvPr>
        </p:nvSpPr>
        <p:spPr>
          <a:xfrm>
            <a:off x="9650187" y="7447494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7172985" y="6778990"/>
            <a:ext cx="744806" cy="744806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46" hasCustomPrompt="1"/>
          </p:nvPr>
        </p:nvSpPr>
        <p:spPr>
          <a:xfrm>
            <a:off x="6481741" y="7447494"/>
            <a:ext cx="2070144" cy="8465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0" spc="0" baseline="0">
                <a:solidFill>
                  <a:schemeClr val="accent2"/>
                </a:solidFill>
                <a:effectLst/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3653" y="3285254"/>
            <a:ext cx="4990747" cy="185665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47" hasCustomPrompt="1"/>
          </p:nvPr>
        </p:nvSpPr>
        <p:spPr>
          <a:xfrm>
            <a:off x="12785975" y="6487267"/>
            <a:ext cx="4990747" cy="185665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48" hasCustomPrompt="1"/>
          </p:nvPr>
        </p:nvSpPr>
        <p:spPr>
          <a:xfrm>
            <a:off x="539897" y="6487267"/>
            <a:ext cx="4990747" cy="1856659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7883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2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2" grpId="0" animBg="1"/>
      <p:bldP spid="13" grpId="0" animBg="1"/>
      <p:bldP spid="18" grpId="0" animBg="1"/>
      <p:bldP spid="19" grpId="0"/>
      <p:bldP spid="2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10144188" y="6892410"/>
            <a:ext cx="7686611" cy="2915264"/>
          </a:xfrm>
          <a:prstGeom prst="round2DiagRect">
            <a:avLst>
              <a:gd name="adj1" fmla="val 7977"/>
              <a:gd name="adj2" fmla="val 0"/>
            </a:avLst>
          </a:prstGeom>
          <a:solidFill>
            <a:schemeClr val="tx1">
              <a:alpha val="4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9844304" y="6592526"/>
            <a:ext cx="7686611" cy="2915264"/>
          </a:xfrm>
          <a:prstGeom prst="round2DiagRect">
            <a:avLst>
              <a:gd name="adj1" fmla="val 7976"/>
              <a:gd name="adj2" fmla="val 0"/>
            </a:avLst>
          </a:prstGeom>
          <a:solidFill>
            <a:schemeClr val="tx1">
              <a:alpha val="50000"/>
            </a:schemeClr>
          </a:soli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0536644" y="7000976"/>
            <a:ext cx="6556737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6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443830" y="8487571"/>
            <a:ext cx="6633823" cy="763122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defRPr sz="36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5337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50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アーチ 6"/>
          <p:cNvSpPr/>
          <p:nvPr userDrawn="1"/>
        </p:nvSpPr>
        <p:spPr>
          <a:xfrm>
            <a:off x="9178776" y="3113882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アーチ 6"/>
          <p:cNvSpPr/>
          <p:nvPr userDrawn="1"/>
        </p:nvSpPr>
        <p:spPr>
          <a:xfrm rot="5400000">
            <a:off x="9021655" y="5910789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アーチ 6"/>
          <p:cNvSpPr/>
          <p:nvPr userDrawn="1"/>
        </p:nvSpPr>
        <p:spPr>
          <a:xfrm rot="10800000">
            <a:off x="6224749" y="5753667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アーチ 6"/>
          <p:cNvSpPr/>
          <p:nvPr userDrawn="1"/>
        </p:nvSpPr>
        <p:spPr>
          <a:xfrm rot="16200000">
            <a:off x="6381869" y="2955968"/>
            <a:ext cx="2844750" cy="3158992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381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円/楕円 28"/>
          <p:cNvSpPr/>
          <p:nvPr userDrawn="1"/>
        </p:nvSpPr>
        <p:spPr>
          <a:xfrm>
            <a:off x="10351751" y="3366752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10351750" y="7214852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 userDrawn="1"/>
        </p:nvSpPr>
        <p:spPr>
          <a:xfrm>
            <a:off x="6503651" y="7231563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 userDrawn="1"/>
        </p:nvSpPr>
        <p:spPr>
          <a:xfrm>
            <a:off x="6503652" y="3367211"/>
            <a:ext cx="1470695" cy="1470695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2143793" y="3873623"/>
            <a:ext cx="5490610" cy="188004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2143793" y="3113088"/>
            <a:ext cx="5490610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2143793" y="7158988"/>
            <a:ext cx="5490610" cy="1880043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2143793" y="6398453"/>
            <a:ext cx="5490610" cy="87061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622513" y="3887674"/>
            <a:ext cx="5490610" cy="188004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622513" y="3127139"/>
            <a:ext cx="5490610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622513" y="7173039"/>
            <a:ext cx="5490610" cy="188004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622513" y="6412504"/>
            <a:ext cx="5490610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6968218" y="5558106"/>
            <a:ext cx="4275474" cy="77320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5400" i="1" spc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0800287" y="381528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10800286" y="7663388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6952187" y="7680099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6952188" y="3815747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245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75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75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75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75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7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2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425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925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925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675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175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675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675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425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925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425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9" grpId="0" animBg="1"/>
      <p:bldP spid="30" grpId="0" animBg="1"/>
      <p:bldP spid="31" grpId="0" animBg="1"/>
      <p:bldP spid="32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  <p:bldP spid="22" grpId="0"/>
      <p:bldP spid="24" grpId="0"/>
      <p:bldP spid="26" grpId="0"/>
      <p:bldP spid="28" grpId="0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132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 userDrawn="1"/>
        </p:nvGrpSpPr>
        <p:grpSpPr>
          <a:xfrm>
            <a:off x="2465843" y="8846995"/>
            <a:ext cx="3164114" cy="1496582"/>
            <a:chOff x="2465843" y="8846995"/>
            <a:chExt cx="3164114" cy="1496582"/>
          </a:xfrm>
        </p:grpSpPr>
        <p:grpSp>
          <p:nvGrpSpPr>
            <p:cNvPr id="16" name="グループ化 15"/>
            <p:cNvGrpSpPr/>
            <p:nvPr userDrawn="1"/>
          </p:nvGrpSpPr>
          <p:grpSpPr>
            <a:xfrm>
              <a:off x="2465843" y="8846995"/>
              <a:ext cx="3164114" cy="1440003"/>
              <a:chOff x="2465843" y="8846995"/>
              <a:chExt cx="3164114" cy="1440003"/>
            </a:xfrm>
          </p:grpSpPr>
          <p:sp>
            <p:nvSpPr>
              <p:cNvPr id="5" name="正方形/長方形 4"/>
              <p:cNvSpPr/>
              <p:nvPr userDrawn="1"/>
            </p:nvSpPr>
            <p:spPr>
              <a:xfrm>
                <a:off x="2465843" y="8846998"/>
                <a:ext cx="3164114" cy="1440000"/>
              </a:xfrm>
              <a:prstGeom prst="rect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0" name="直角三角形 9"/>
              <p:cNvSpPr/>
              <p:nvPr userDrawn="1"/>
            </p:nvSpPr>
            <p:spPr>
              <a:xfrm rot="10800000">
                <a:off x="2465843" y="8846995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23" name="テキスト ボックス 22"/>
            <p:cNvSpPr txBox="1"/>
            <p:nvPr userDrawn="1"/>
          </p:nvSpPr>
          <p:spPr>
            <a:xfrm>
              <a:off x="3373915" y="9020138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01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24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423699" y="7494494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354938" y="8189067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3" name="グループ化 42"/>
          <p:cNvGrpSpPr/>
          <p:nvPr userDrawn="1"/>
        </p:nvGrpSpPr>
        <p:grpSpPr>
          <a:xfrm>
            <a:off x="5629957" y="7406992"/>
            <a:ext cx="3164114" cy="2880008"/>
            <a:chOff x="5629957" y="7406992"/>
            <a:chExt cx="3164114" cy="2880008"/>
          </a:xfrm>
        </p:grpSpPr>
        <p:grpSp>
          <p:nvGrpSpPr>
            <p:cNvPr id="18" name="グループ化 17"/>
            <p:cNvGrpSpPr/>
            <p:nvPr userDrawn="1"/>
          </p:nvGrpSpPr>
          <p:grpSpPr>
            <a:xfrm>
              <a:off x="5629957" y="7406992"/>
              <a:ext cx="3164114" cy="2880008"/>
              <a:chOff x="5629957" y="7406992"/>
              <a:chExt cx="3164114" cy="2880008"/>
            </a:xfrm>
          </p:grpSpPr>
          <p:sp>
            <p:nvSpPr>
              <p:cNvPr id="6" name="正方形/長方形 5"/>
              <p:cNvSpPr/>
              <p:nvPr userDrawn="1"/>
            </p:nvSpPr>
            <p:spPr>
              <a:xfrm>
                <a:off x="5629957" y="7407000"/>
                <a:ext cx="3164114" cy="2880000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2" name="直角三角形 11"/>
              <p:cNvSpPr/>
              <p:nvPr userDrawn="1"/>
            </p:nvSpPr>
            <p:spPr>
              <a:xfrm rot="10800000">
                <a:off x="5629957" y="7406992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26" name="テキスト ボックス 25"/>
            <p:cNvSpPr txBox="1"/>
            <p:nvPr userDrawn="1"/>
          </p:nvSpPr>
          <p:spPr>
            <a:xfrm>
              <a:off x="6538031" y="7580135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02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27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3587815" y="6054491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3519054" y="6749064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8794071" y="5966998"/>
            <a:ext cx="3164114" cy="4320002"/>
            <a:chOff x="8794071" y="5966998"/>
            <a:chExt cx="3164114" cy="4320002"/>
          </a:xfrm>
        </p:grpSpPr>
        <p:grpSp>
          <p:nvGrpSpPr>
            <p:cNvPr id="17" name="グループ化 16"/>
            <p:cNvGrpSpPr/>
            <p:nvPr userDrawn="1"/>
          </p:nvGrpSpPr>
          <p:grpSpPr>
            <a:xfrm>
              <a:off x="8794071" y="5966998"/>
              <a:ext cx="3164114" cy="4320002"/>
              <a:chOff x="8794071" y="5966998"/>
              <a:chExt cx="3164114" cy="4320002"/>
            </a:xfrm>
          </p:grpSpPr>
          <p:sp>
            <p:nvSpPr>
              <p:cNvPr id="7" name="正方形/長方形 6"/>
              <p:cNvSpPr/>
              <p:nvPr userDrawn="1"/>
            </p:nvSpPr>
            <p:spPr>
              <a:xfrm>
                <a:off x="8794071" y="5967000"/>
                <a:ext cx="3164114" cy="4320000"/>
              </a:xfrm>
              <a:prstGeom prst="rect">
                <a:avLst/>
              </a:pr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3" name="直角三角形 12"/>
              <p:cNvSpPr/>
              <p:nvPr userDrawn="1"/>
            </p:nvSpPr>
            <p:spPr>
              <a:xfrm rot="10800000">
                <a:off x="8794071" y="5966998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29" name="テキスト ボックス 28"/>
            <p:cNvSpPr txBox="1"/>
            <p:nvPr userDrawn="1"/>
          </p:nvSpPr>
          <p:spPr>
            <a:xfrm>
              <a:off x="9702145" y="6140141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03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3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6751929" y="4614497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683168" y="5309070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5" name="グループ化 44"/>
          <p:cNvGrpSpPr/>
          <p:nvPr userDrawn="1"/>
        </p:nvGrpSpPr>
        <p:grpSpPr>
          <a:xfrm>
            <a:off x="11958185" y="4526997"/>
            <a:ext cx="3164114" cy="5760001"/>
            <a:chOff x="11958185" y="4526997"/>
            <a:chExt cx="3164114" cy="5760001"/>
          </a:xfrm>
        </p:grpSpPr>
        <p:grpSp>
          <p:nvGrpSpPr>
            <p:cNvPr id="19" name="グループ化 18"/>
            <p:cNvGrpSpPr/>
            <p:nvPr userDrawn="1"/>
          </p:nvGrpSpPr>
          <p:grpSpPr>
            <a:xfrm>
              <a:off x="11958185" y="4526997"/>
              <a:ext cx="3164114" cy="5760001"/>
              <a:chOff x="11958185" y="4526997"/>
              <a:chExt cx="3164114" cy="5760001"/>
            </a:xfrm>
          </p:grpSpPr>
          <p:sp>
            <p:nvSpPr>
              <p:cNvPr id="8" name="正方形/長方形 7"/>
              <p:cNvSpPr/>
              <p:nvPr userDrawn="1"/>
            </p:nvSpPr>
            <p:spPr>
              <a:xfrm>
                <a:off x="11958185" y="4526998"/>
                <a:ext cx="3164114" cy="5760000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4" name="直角三角形 13"/>
              <p:cNvSpPr/>
              <p:nvPr userDrawn="1"/>
            </p:nvSpPr>
            <p:spPr>
              <a:xfrm rot="10800000">
                <a:off x="11958185" y="4526997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32" name="テキスト ボックス 31"/>
            <p:cNvSpPr txBox="1"/>
            <p:nvPr userDrawn="1"/>
          </p:nvSpPr>
          <p:spPr>
            <a:xfrm>
              <a:off x="12866259" y="4700140"/>
              <a:ext cx="1152880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04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3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930557" y="3174496"/>
            <a:ext cx="5014376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847282" y="3869069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grpSp>
        <p:nvGrpSpPr>
          <p:cNvPr id="46" name="グループ化 45"/>
          <p:cNvGrpSpPr/>
          <p:nvPr userDrawn="1"/>
        </p:nvGrpSpPr>
        <p:grpSpPr>
          <a:xfrm>
            <a:off x="15122299" y="3086993"/>
            <a:ext cx="3164114" cy="7200007"/>
            <a:chOff x="15122299" y="3086993"/>
            <a:chExt cx="3164114" cy="7200007"/>
          </a:xfrm>
        </p:grpSpPr>
        <p:grpSp>
          <p:nvGrpSpPr>
            <p:cNvPr id="20" name="グループ化 19"/>
            <p:cNvGrpSpPr/>
            <p:nvPr userDrawn="1"/>
          </p:nvGrpSpPr>
          <p:grpSpPr>
            <a:xfrm>
              <a:off x="15122299" y="3086993"/>
              <a:ext cx="3164114" cy="7200007"/>
              <a:chOff x="15122299" y="3086993"/>
              <a:chExt cx="3164114" cy="7200007"/>
            </a:xfrm>
          </p:grpSpPr>
          <p:sp>
            <p:nvSpPr>
              <p:cNvPr id="9" name="正方形/長方形 8"/>
              <p:cNvSpPr/>
              <p:nvPr userDrawn="1"/>
            </p:nvSpPr>
            <p:spPr>
              <a:xfrm>
                <a:off x="15122299" y="3087000"/>
                <a:ext cx="3164114" cy="7200000"/>
              </a:xfrm>
              <a:prstGeom prst="rect">
                <a:avLst/>
              </a:prstGeom>
              <a:solidFill>
                <a:schemeClr val="tx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  <p:sp>
            <p:nvSpPr>
              <p:cNvPr id="15" name="直角三角形 14"/>
              <p:cNvSpPr/>
              <p:nvPr userDrawn="1"/>
            </p:nvSpPr>
            <p:spPr>
              <a:xfrm rot="10800000">
                <a:off x="15122299" y="3086993"/>
                <a:ext cx="3164114" cy="435429"/>
              </a:xfrm>
              <a:prstGeom prst="rtTriangle">
                <a:avLst/>
              </a:prstGeom>
              <a:solidFill>
                <a:schemeClr val="accent4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en-US" dirty="0"/>
              </a:p>
            </p:txBody>
          </p:sp>
        </p:grpSp>
        <p:sp>
          <p:nvSpPr>
            <p:cNvPr id="35" name="テキスト ボックス 34"/>
            <p:cNvSpPr txBox="1"/>
            <p:nvPr userDrawn="1"/>
          </p:nvSpPr>
          <p:spPr>
            <a:xfrm>
              <a:off x="16030373" y="3260136"/>
              <a:ext cx="1156086" cy="1323439"/>
            </a:xfrm>
            <a:prstGeom prst="rect">
              <a:avLst/>
            </a:prstGeom>
            <a:noFill/>
            <a:scene3d>
              <a:camera prst="perspectiveHeroicExtremeLeftFacing">
                <a:rot lat="600000" lon="1800000" rev="21594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US" sz="8000" dirty="0" smtClean="0">
                  <a:solidFill>
                    <a:schemeClr val="tx1">
                      <a:alpha val="70000"/>
                    </a:schemeClr>
                  </a:solidFill>
                </a:rPr>
                <a:t>05</a:t>
              </a:r>
              <a:endParaRPr lang="en-US" sz="8000" dirty="0">
                <a:solidFill>
                  <a:schemeClr val="tx1">
                    <a:alpha val="70000"/>
                  </a:schemeClr>
                </a:solidFill>
              </a:endParaRPr>
            </a:p>
          </p:txBody>
        </p:sp>
      </p:grpSp>
      <p:sp>
        <p:nvSpPr>
          <p:cNvPr id="3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3080157" y="1734492"/>
            <a:ext cx="5014378" cy="96489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40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3011396" y="2429065"/>
            <a:ext cx="5063313" cy="570435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1" spc="0" baseline="0">
                <a:solidFill>
                  <a:schemeClr val="accent2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0" y="1854200"/>
            <a:ext cx="9391780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タイトル 1"/>
          <p:cNvSpPr>
            <a:spLocks noGrp="1"/>
          </p:cNvSpPr>
          <p:nvPr>
            <p:ph type="title" hasCustomPrompt="1"/>
          </p:nvPr>
        </p:nvSpPr>
        <p:spPr>
          <a:xfrm rot="21600000">
            <a:off x="354938" y="417600"/>
            <a:ext cx="9036842" cy="1558332"/>
          </a:xfrm>
        </p:spPr>
        <p:txBody>
          <a:bodyPr anchor="b"/>
          <a:lstStyle>
            <a:lvl1pPr algn="r">
              <a:lnSpc>
                <a:spcPct val="100000"/>
              </a:lnSpc>
              <a:defRPr/>
            </a:lvl1pPr>
          </a:lstStyle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55766" y="1803400"/>
            <a:ext cx="9036842" cy="617976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47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374995" y="2586939"/>
            <a:ext cx="8920707" cy="1617893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i="0" u="none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80835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5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25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8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8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39" grpId="0"/>
      <p:bldP spid="4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1" y="3140587"/>
            <a:ext cx="7516762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2348500" y="4776020"/>
            <a:ext cx="6279307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4570590" y="8046887"/>
            <a:ext cx="13715823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3459545" y="6411452"/>
            <a:ext cx="6279307" cy="116512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平行四辺形 14"/>
          <p:cNvSpPr/>
          <p:nvPr userDrawn="1"/>
        </p:nvSpPr>
        <p:spPr>
          <a:xfrm>
            <a:off x="2348500" y="4305709"/>
            <a:ext cx="5168262" cy="470311"/>
          </a:xfrm>
          <a:prstGeom prst="parallelogram">
            <a:avLst>
              <a:gd name="adj" fmla="val 194736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平行四辺形 15"/>
          <p:cNvSpPr/>
          <p:nvPr userDrawn="1"/>
        </p:nvSpPr>
        <p:spPr>
          <a:xfrm>
            <a:off x="3459545" y="5941141"/>
            <a:ext cx="5168262" cy="470311"/>
          </a:xfrm>
          <a:prstGeom prst="parallelogram">
            <a:avLst>
              <a:gd name="adj" fmla="val 194736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平行四辺形 16"/>
          <p:cNvSpPr/>
          <p:nvPr userDrawn="1"/>
        </p:nvSpPr>
        <p:spPr>
          <a:xfrm>
            <a:off x="4570590" y="7576574"/>
            <a:ext cx="5168262" cy="470311"/>
          </a:xfrm>
          <a:prstGeom prst="parallelogram">
            <a:avLst>
              <a:gd name="adj" fmla="val 194736"/>
            </a:avLst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1514905" y="3287838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6657254" y="3436336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2639763" y="4923271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7782112" y="5071769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3758381" y="6558703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8900730" y="6707201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903603" y="8194138"/>
            <a:ext cx="4973673" cy="87061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4400" spc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8" hasCustomPrompt="1"/>
          </p:nvPr>
        </p:nvSpPr>
        <p:spPr>
          <a:xfrm>
            <a:off x="10045952" y="8342636"/>
            <a:ext cx="573623" cy="573623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>
            <a:lvl1pPr>
              <a:defRPr sz="14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10856686" y="3140587"/>
            <a:ext cx="6792232" cy="468059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74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75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25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725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25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9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9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4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75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isto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円/楕円 31"/>
          <p:cNvSpPr/>
          <p:nvPr userDrawn="1"/>
        </p:nvSpPr>
        <p:spPr>
          <a:xfrm>
            <a:off x="2073459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7456" y="1803400"/>
            <a:ext cx="15811500" cy="617976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Subtitle Goes Here</a:t>
            </a:r>
            <a:endParaRPr kumimoji="1" lang="ja-JP" altLang="en-US" dirty="0" smtClean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954711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191020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1020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36" name="直線コネクタ 35"/>
          <p:cNvCxnSpPr>
            <a:endCxn id="32" idx="2"/>
          </p:cNvCxnSpPr>
          <p:nvPr userDrawn="1"/>
        </p:nvCxnSpPr>
        <p:spPr>
          <a:xfrm>
            <a:off x="0" y="4581407"/>
            <a:ext cx="2073459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 userDrawn="1"/>
        </p:nvSpPr>
        <p:spPr>
          <a:xfrm>
            <a:off x="6109378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5990630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153268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5153268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44" name="直線コネクタ 43"/>
          <p:cNvCxnSpPr>
            <a:stCxn id="32" idx="6"/>
            <a:endCxn id="39" idx="2"/>
          </p:cNvCxnSpPr>
          <p:nvPr userDrawn="1"/>
        </p:nvCxnSpPr>
        <p:spPr>
          <a:xfrm>
            <a:off x="4058762" y="4581407"/>
            <a:ext cx="2050616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円/楕円 45"/>
          <p:cNvSpPr/>
          <p:nvPr userDrawn="1"/>
        </p:nvSpPr>
        <p:spPr>
          <a:xfrm>
            <a:off x="10145297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026549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48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384182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49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9384182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50" name="直線コネクタ 49"/>
          <p:cNvCxnSpPr>
            <a:stCxn id="39" idx="6"/>
            <a:endCxn id="46" idx="2"/>
          </p:cNvCxnSpPr>
          <p:nvPr userDrawn="1"/>
        </p:nvCxnSpPr>
        <p:spPr>
          <a:xfrm>
            <a:off x="8094681" y="4581407"/>
            <a:ext cx="2050616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円/楕円 50"/>
          <p:cNvSpPr/>
          <p:nvPr userDrawn="1"/>
        </p:nvSpPr>
        <p:spPr>
          <a:xfrm>
            <a:off x="14181215" y="3588755"/>
            <a:ext cx="1985303" cy="1985303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21000">
                <a:srgbClr val="FFFFFF">
                  <a:alpha val="75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62467" y="4167654"/>
            <a:ext cx="2222798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7200" i="1" spc="0" baseline="0">
                <a:solidFill>
                  <a:schemeClr val="tx1">
                    <a:alpha val="70000"/>
                  </a:schemeClr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0000</a:t>
            </a:r>
            <a:endParaRPr kumimoji="1" lang="ja-JP" altLang="en-US" dirty="0" smtClean="0"/>
          </a:p>
        </p:txBody>
      </p:sp>
      <p:sp>
        <p:nvSpPr>
          <p:cNvPr id="5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3298776" y="5720100"/>
            <a:ext cx="375018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54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3298776" y="6557685"/>
            <a:ext cx="3750180" cy="2130248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cxnSp>
        <p:nvCxnSpPr>
          <p:cNvPr id="55" name="直線コネクタ 54"/>
          <p:cNvCxnSpPr>
            <a:stCxn id="46" idx="6"/>
            <a:endCxn id="51" idx="2"/>
          </p:cNvCxnSpPr>
          <p:nvPr userDrawn="1"/>
        </p:nvCxnSpPr>
        <p:spPr>
          <a:xfrm>
            <a:off x="12130600" y="4581407"/>
            <a:ext cx="2050615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>
            <a:stCxn id="51" idx="6"/>
          </p:cNvCxnSpPr>
          <p:nvPr userDrawn="1"/>
        </p:nvCxnSpPr>
        <p:spPr>
          <a:xfrm>
            <a:off x="16166518" y="4581407"/>
            <a:ext cx="2119895" cy="0"/>
          </a:xfrm>
          <a:prstGeom prst="line">
            <a:avLst/>
          </a:prstGeom>
          <a:ln w="38100">
            <a:solidFill>
              <a:srgbClr val="FFFFF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476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75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75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75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75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25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25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925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6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35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8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75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425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175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1" y="0"/>
            <a:ext cx="502246" cy="102870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 flipH="1">
            <a:off x="0" y="4775560"/>
            <a:ext cx="1828641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9430095" y="1993151"/>
            <a:ext cx="8399077" cy="279031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5400" spc="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9430095" y="4905010"/>
            <a:ext cx="8399076" cy="35238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412236" y="0"/>
            <a:ext cx="8730970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464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id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862286" y="5593550"/>
            <a:ext cx="16606845" cy="1011105"/>
          </a:xfrm>
          <a:prstGeom prst="rect">
            <a:avLst/>
          </a:prstGeom>
        </p:spPr>
        <p:txBody>
          <a:bodyPr anchor="b"/>
          <a:lstStyle>
            <a:lvl1pPr algn="ctr">
              <a:defRPr sz="5400" spc="1500" baseline="0"/>
            </a:lvl1pPr>
          </a:lstStyle>
          <a:p>
            <a:r>
              <a:rPr lang="en-US" altLang="ja-JP" dirty="0" smtClean="0"/>
              <a:t>NAME HERE</a:t>
            </a:r>
            <a:endParaRPr kumimoji="1" lang="ja-JP" alt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2623106" y="7573772"/>
            <a:ext cx="13040199" cy="1530168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6802946" y="777992"/>
            <a:ext cx="4631885" cy="4632286"/>
          </a:xfrm>
          <a:prstGeom prst="ellipse">
            <a:avLst/>
          </a:prstGeom>
          <a:solidFill>
            <a:schemeClr val="accent1">
              <a:lumMod val="20000"/>
              <a:lumOff val="80000"/>
              <a:alpha val="14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7005046" y="980110"/>
            <a:ext cx="4227685" cy="422805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2594582" y="6493650"/>
            <a:ext cx="13097249" cy="77320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3200" spc="3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2" name="直線コネクタ 11"/>
          <p:cNvCxnSpPr/>
          <p:nvPr userDrawn="1"/>
        </p:nvCxnSpPr>
        <p:spPr>
          <a:xfrm>
            <a:off x="2623107" y="7393750"/>
            <a:ext cx="1304019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70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9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6" presetClass="entr" presetSubtype="37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/>
      <p:bldP spid="10" grpId="0"/>
      <p:bldP spid="1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meline -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9142412" y="0"/>
            <a:ext cx="1" cy="1028700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 userDrawn="1"/>
        </p:nvSpPr>
        <p:spPr>
          <a:xfrm>
            <a:off x="8973504" y="280324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9458241" y="2353190"/>
            <a:ext cx="6930769" cy="630070"/>
            <a:chOff x="9458241" y="1768125"/>
            <a:chExt cx="6930769" cy="630070"/>
          </a:xfrm>
        </p:grpSpPr>
        <p:sp>
          <p:nvSpPr>
            <p:cNvPr id="13" name="平行四辺形 12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平行四辺形 11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0763386" y="2249695"/>
            <a:ext cx="5175575" cy="84897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0718381" y="2983261"/>
            <a:ext cx="512052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16" name="円/楕円 15"/>
          <p:cNvSpPr/>
          <p:nvPr userDrawn="1"/>
        </p:nvSpPr>
        <p:spPr>
          <a:xfrm>
            <a:off x="8973504" y="5008485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/>
          <p:cNvGrpSpPr/>
          <p:nvPr userDrawn="1"/>
        </p:nvGrpSpPr>
        <p:grpSpPr>
          <a:xfrm rot="10800000" flipV="1">
            <a:off x="1852397" y="4603440"/>
            <a:ext cx="6930769" cy="630070"/>
            <a:chOff x="9458241" y="1768125"/>
            <a:chExt cx="6930769" cy="630070"/>
          </a:xfrm>
        </p:grpSpPr>
        <p:sp>
          <p:nvSpPr>
            <p:cNvPr id="19" name="平行四辺形 18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平行四辺形 19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2257442" y="4513430"/>
            <a:ext cx="5175575" cy="848975"/>
          </a:xfrm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2302447" y="5246996"/>
            <a:ext cx="508556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23" name="円/楕円 22"/>
          <p:cNvSpPr/>
          <p:nvPr userDrawn="1"/>
        </p:nvSpPr>
        <p:spPr>
          <a:xfrm>
            <a:off x="8973504" y="7123720"/>
            <a:ext cx="360040" cy="36004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/>
          <p:cNvGrpSpPr/>
          <p:nvPr userDrawn="1"/>
        </p:nvGrpSpPr>
        <p:grpSpPr>
          <a:xfrm>
            <a:off x="9458241" y="6673670"/>
            <a:ext cx="6930769" cy="630070"/>
            <a:chOff x="9458241" y="1768125"/>
            <a:chExt cx="6930769" cy="630070"/>
          </a:xfrm>
        </p:grpSpPr>
        <p:sp>
          <p:nvSpPr>
            <p:cNvPr id="25" name="平行四辺形 24"/>
            <p:cNvSpPr/>
            <p:nvPr userDrawn="1"/>
          </p:nvSpPr>
          <p:spPr>
            <a:xfrm rot="10800000">
              <a:off x="9569958" y="1768125"/>
              <a:ext cx="6819052" cy="630070"/>
            </a:xfrm>
            <a:prstGeom prst="parallelogram">
              <a:avLst>
                <a:gd name="adj" fmla="val 75391"/>
              </a:avLst>
            </a:prstGeom>
            <a:solidFill>
              <a:schemeClr val="bg1">
                <a:lumMod val="95000"/>
              </a:schemeClr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平行四辺形 25"/>
            <p:cNvSpPr/>
            <p:nvPr userDrawn="1"/>
          </p:nvSpPr>
          <p:spPr>
            <a:xfrm rot="10800000">
              <a:off x="9458241" y="1768125"/>
              <a:ext cx="1395155" cy="630070"/>
            </a:xfrm>
            <a:prstGeom prst="parallelogram">
              <a:avLst>
                <a:gd name="adj" fmla="val 75391"/>
              </a:avLst>
            </a:prstGeom>
            <a:solidFill>
              <a:schemeClr val="accent1"/>
            </a:solidFill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0763386" y="6570175"/>
            <a:ext cx="5175575" cy="848975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3200" spc="3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0718381" y="7303741"/>
            <a:ext cx="5120524" cy="139515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altLang="ja-JP" dirty="0" smtClean="0"/>
          </a:p>
          <a:p>
            <a:pPr lvl="0"/>
            <a:endParaRPr lang="en-US" altLang="ja-JP" dirty="0" smtClean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637261" y="372970"/>
            <a:ext cx="7045907" cy="1358729"/>
          </a:xfrm>
        </p:spPr>
        <p:txBody>
          <a:bodyPr anchor="b">
            <a:noAutofit/>
          </a:bodyPr>
          <a:lstStyle>
            <a:lvl1pPr algn="l">
              <a:spcBef>
                <a:spcPts val="0"/>
              </a:spcBef>
              <a:defRPr sz="5400" spc="15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37261" y="1768125"/>
            <a:ext cx="7045907" cy="225025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31" name="直線コネクタ 30"/>
          <p:cNvCxnSpPr/>
          <p:nvPr userDrawn="1"/>
        </p:nvCxnSpPr>
        <p:spPr>
          <a:xfrm>
            <a:off x="0" y="1678115"/>
            <a:ext cx="7793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円/楕円 32"/>
          <p:cNvSpPr/>
          <p:nvPr userDrawn="1"/>
        </p:nvSpPr>
        <p:spPr>
          <a:xfrm>
            <a:off x="8714865" y="8833910"/>
            <a:ext cx="855095" cy="855095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8558141" y="8949482"/>
            <a:ext cx="1170130" cy="623950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0000</a:t>
            </a:r>
            <a:endParaRPr 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8714865" y="507985"/>
            <a:ext cx="855095" cy="855095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8558141" y="623557"/>
            <a:ext cx="1170130" cy="623950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2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0000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5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800"/>
                            </p:stCondLst>
                            <p:childTnLst>
                              <p:par>
                                <p:cTn id="63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00"/>
                            </p:stCondLst>
                            <p:childTnLst>
                              <p:par>
                                <p:cTn id="80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2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47252" y="3343301"/>
            <a:ext cx="7470830" cy="3555394"/>
          </a:xfrm>
          <a:prstGeom prst="rect">
            <a:avLst/>
          </a:prstGeom>
        </p:spPr>
        <p:txBody>
          <a:bodyPr anchor="ctr"/>
          <a:lstStyle>
            <a:lvl1pPr algn="r">
              <a:lnSpc>
                <a:spcPts val="9000"/>
              </a:lnSpc>
              <a:defRPr sz="9600" spc="600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8245165" y="3163280"/>
            <a:ext cx="90010" cy="3555395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8513136" y="3320797"/>
            <a:ext cx="8505945" cy="324036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36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oi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18286413" cy="6284686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8286413" cy="6114731"/>
          </a:xfrm>
          <a:solidFill>
            <a:schemeClr val="tx1">
              <a:alpha val="2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Add an image</a:t>
            </a:r>
            <a:endParaRPr lang="en-US" dirty="0"/>
          </a:p>
        </p:txBody>
      </p:sp>
      <p:sp>
        <p:nvSpPr>
          <p:cNvPr id="23" name="テキスト プレースホルダー 9"/>
          <p:cNvSpPr>
            <a:spLocks noGrp="1"/>
          </p:cNvSpPr>
          <p:nvPr>
            <p:ph type="body" sz="quarter" idx="31" hasCustomPrompt="1"/>
          </p:nvPr>
        </p:nvSpPr>
        <p:spPr>
          <a:xfrm>
            <a:off x="2348732" y="5005388"/>
            <a:ext cx="2189675" cy="2189674"/>
          </a:xfrm>
          <a:prstGeom prst="ellipse">
            <a:avLst/>
          </a:prstGeom>
          <a:gradFill>
            <a:gsLst>
              <a:gs pos="0">
                <a:schemeClr val="tx2">
                  <a:alpha val="81000"/>
                </a:schemeClr>
              </a:gs>
              <a:gs pos="21000">
                <a:srgbClr val="FFFFFF">
                  <a:alpha val="79000"/>
                </a:srgbClr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24" name="テキスト プレースホルダー 9"/>
          <p:cNvSpPr>
            <a:spLocks noGrp="1"/>
          </p:cNvSpPr>
          <p:nvPr>
            <p:ph type="body" sz="quarter" idx="32" hasCustomPrompt="1"/>
          </p:nvPr>
        </p:nvSpPr>
        <p:spPr>
          <a:xfrm>
            <a:off x="8043301" y="5005388"/>
            <a:ext cx="2189675" cy="218967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25" name="テキスト プレースホルダー 9"/>
          <p:cNvSpPr>
            <a:spLocks noGrp="1"/>
          </p:cNvSpPr>
          <p:nvPr>
            <p:ph type="body" sz="quarter" idx="33" hasCustomPrompt="1"/>
          </p:nvPr>
        </p:nvSpPr>
        <p:spPr>
          <a:xfrm>
            <a:off x="13737870" y="5008764"/>
            <a:ext cx="2189675" cy="2189674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634738" y="5305900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3088447" y="5758811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53624" y="7134600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53624" y="7972185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4" name="テキスト プレースホルダー 9"/>
          <p:cNvSpPr>
            <a:spLocks noGrp="1"/>
          </p:cNvSpPr>
          <p:nvPr>
            <p:ph type="body" sz="quarter" idx="23" hasCustomPrompt="1"/>
          </p:nvPr>
        </p:nvSpPr>
        <p:spPr>
          <a:xfrm>
            <a:off x="8329307" y="5305900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8783016" y="5758811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448193" y="7134600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6448193" y="7972185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  <p:sp>
        <p:nvSpPr>
          <p:cNvPr id="18" name="テキスト プレースホルダー 9"/>
          <p:cNvSpPr>
            <a:spLocks noGrp="1"/>
          </p:cNvSpPr>
          <p:nvPr>
            <p:ph type="body" sz="quarter" idx="27" hasCustomPrompt="1"/>
          </p:nvPr>
        </p:nvSpPr>
        <p:spPr>
          <a:xfrm>
            <a:off x="14023876" y="5309276"/>
            <a:ext cx="1617663" cy="1617662"/>
          </a:xfrm>
          <a:prstGeom prst="ellipse">
            <a:avLst/>
          </a:prstGeom>
          <a:gradFill>
            <a:gsLst>
              <a:gs pos="0">
                <a:schemeClr val="tx2"/>
              </a:gs>
              <a:gs pos="21000">
                <a:srgbClr val="FFFFFF"/>
              </a:gs>
              <a:gs pos="88000">
                <a:srgbClr val="FFFFFF">
                  <a:alpha val="40000"/>
                </a:srgbClr>
              </a:gs>
              <a:gs pos="67000">
                <a:schemeClr val="tx2">
                  <a:alpha val="18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lang="en-US" altLang="ja-JP" dirty="0" smtClean="0"/>
              <a:t> </a:t>
            </a:r>
            <a:endParaRPr lang="en-US" dirty="0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8" hasCustomPrompt="1"/>
          </p:nvPr>
        </p:nvSpPr>
        <p:spPr>
          <a:xfrm>
            <a:off x="14477585" y="5762187"/>
            <a:ext cx="710244" cy="711840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>
            <a:lvl1pPr>
              <a:defRPr sz="1100"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2142762" y="7137976"/>
            <a:ext cx="5379890" cy="964895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4400" i="0" spc="0" baseline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 smtClean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142762" y="7975561"/>
            <a:ext cx="5379890" cy="177743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i="0" spc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11564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5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25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75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3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5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25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7" grpId="0" animBg="1"/>
      <p:bldP spid="23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2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>
        <p:tmplLst>
          <p:tmpl>
            <p:tnLst>
              <p:par>
                <p:cTn presetID="31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  <p:bldP spid="20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 full screen image here</a:t>
            </a:r>
            <a:endParaRPr kumimoji="1" lang="ja-JP" altLang="en-US" dirty="0"/>
          </a:p>
        </p:txBody>
      </p:sp>
      <p:sp>
        <p:nvSpPr>
          <p:cNvPr id="9" name="テキスト プレースホルダー 7"/>
          <p:cNvSpPr>
            <a:spLocks noGrp="1"/>
          </p:cNvSpPr>
          <p:nvPr>
            <p:ph type="body" sz="quarter" idx="12" hasCustomPrompt="1"/>
          </p:nvPr>
        </p:nvSpPr>
        <p:spPr>
          <a:xfrm>
            <a:off x="9615054" y="1777409"/>
            <a:ext cx="7550728" cy="7550127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70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2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 hasCustomPrompt="1"/>
          </p:nvPr>
        </p:nvSpPr>
        <p:spPr>
          <a:xfrm>
            <a:off x="10528795" y="2691077"/>
            <a:ext cx="5723247" cy="5722791"/>
          </a:xfrm>
          <a:prstGeom prst="ellipse">
            <a:avLst/>
          </a:prstGeom>
          <a:gradFill>
            <a:gsLst>
              <a:gs pos="0">
                <a:schemeClr val="tx2"/>
              </a:gs>
              <a:gs pos="31000">
                <a:srgbClr val="FFFFFF">
                  <a:alpha val="78000"/>
                </a:srgbClr>
              </a:gs>
              <a:gs pos="88000">
                <a:srgbClr val="FFFFFF">
                  <a:alpha val="48000"/>
                </a:srgbClr>
              </a:gs>
              <a:gs pos="67000">
                <a:schemeClr val="tx2">
                  <a:alpha val="17000"/>
                </a:schemeClr>
              </a:gs>
              <a:gs pos="100000">
                <a:schemeClr val="tx2"/>
              </a:gs>
            </a:gsLst>
            <a:path path="circle">
              <a:fillToRect r="100000" b="100000"/>
            </a:path>
          </a:gradFill>
        </p:spPr>
        <p:txBody>
          <a:bodyPr/>
          <a:lstStyle/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0564091" y="4153923"/>
            <a:ext cx="5652654" cy="1717694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7200" kern="0" spc="300" baseline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Bebas Neue Regular" pitchFamily="50" charset="0"/>
              </a:defRPr>
            </a:lvl1pPr>
          </a:lstStyle>
          <a:p>
            <a:r>
              <a:rPr kumimoji="1" lang="en-US" altLang="ja-JP" dirty="0" smtClean="0"/>
              <a:t>SECTION NAME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71018" y="5640518"/>
            <a:ext cx="5638800" cy="763122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3200" i="1" spc="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kumimoji="1" lang="en-US" altLang="ja-JP" dirty="0" smtClean="0"/>
              <a:t>Short Description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579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3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build="p">
        <p:tmplLst>
          <p:tmpl lvl="1">
            <p:tnLst>
              <p:par>
                <p:cTn presetID="56" presetClass="entr" presetSubtype="0" fill="hold" nodeType="withEffect">
                  <p:stCondLst>
                    <p:cond delay="750"/>
                  </p:stCondLst>
                  <p:iterate type="lt">
                    <p:tmPct val="4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375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375" decel="50000" autoRev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750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21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48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47.xml"/><Relationship Id="rId38" Type="http://schemas.openxmlformats.org/officeDocument/2006/relationships/image" Target="../media/image1.jpg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slideLayout" Target="../slideLayouts/slideLayout43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46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36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45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4.xml"/><Relationship Id="rId35" Type="http://schemas.openxmlformats.org/officeDocument/2006/relationships/slideLayout" Target="../slideLayouts/slideLayout49.xml"/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5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86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20" Type="http://schemas.openxmlformats.org/officeDocument/2006/relationships/slideLayout" Target="../slideLayouts/slideLayout85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24" Type="http://schemas.openxmlformats.org/officeDocument/2006/relationships/slideLayout" Target="../slideLayouts/slideLayout89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23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84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Relationship Id="rId22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1738139"/>
            <a:ext cx="16457772" cy="7451107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 smtClean="0"/>
              <a:t>Master Text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123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44" r:id="rId2"/>
    <p:sldLayoutId id="2147483745" r:id="rId3"/>
    <p:sldLayoutId id="2147483693" r:id="rId4"/>
    <p:sldLayoutId id="2147483709" r:id="rId5"/>
    <p:sldLayoutId id="2147483711" r:id="rId6"/>
    <p:sldLayoutId id="2147483717" r:id="rId7"/>
    <p:sldLayoutId id="2147483718" r:id="rId8"/>
    <p:sldLayoutId id="2147483737" r:id="rId9"/>
    <p:sldLayoutId id="2147483738" r:id="rId10"/>
    <p:sldLayoutId id="2147483742" r:id="rId11"/>
    <p:sldLayoutId id="2147483750" r:id="rId12"/>
    <p:sldLayoutId id="2147483743" r:id="rId13"/>
    <p:sldLayoutId id="2147483751" r:id="rId14"/>
  </p:sldLayoutIdLst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1632753" rtl="0" eaLnBrk="1" latinLnBrk="0" hangingPunct="1">
        <a:spcBef>
          <a:spcPct val="0"/>
        </a:spcBef>
        <a:buNone/>
        <a:defRPr kumimoji="1"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37455" y="2616200"/>
            <a:ext cx="15811501" cy="6573046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 smtClean="0"/>
              <a:t>Master Text</a:t>
            </a:r>
            <a:endParaRPr kumimoji="1" lang="ja-JP" altLang="en-US" dirty="0" smtClean="0"/>
          </a:p>
        </p:txBody>
      </p:sp>
      <p:sp>
        <p:nvSpPr>
          <p:cNvPr id="5" name="フッター プレースホルダー 5"/>
          <p:cNvSpPr>
            <a:spLocks noGrp="1"/>
          </p:cNvSpPr>
          <p:nvPr>
            <p:ph type="ftr" sz="quarter" idx="3"/>
          </p:nvPr>
        </p:nvSpPr>
        <p:spPr>
          <a:xfrm>
            <a:off x="5002747" y="9743923"/>
            <a:ext cx="828092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6" name="スライド番号プレースホルダー 6"/>
          <p:cNvSpPr>
            <a:spLocks noGrp="1"/>
          </p:cNvSpPr>
          <p:nvPr>
            <p:ph type="sldNum" sz="quarter" idx="4"/>
          </p:nvPr>
        </p:nvSpPr>
        <p:spPr>
          <a:xfrm>
            <a:off x="13906143" y="9669781"/>
            <a:ext cx="4267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 rot="21600000">
            <a:off x="1211150" y="417975"/>
            <a:ext cx="15864114" cy="153285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1237456" y="1854200"/>
            <a:ext cx="15811500" cy="482600"/>
          </a:xfrm>
          <a:prstGeom prst="rect">
            <a:avLst/>
          </a:prstGeom>
          <a:gradFill>
            <a:gsLst>
              <a:gs pos="0">
                <a:schemeClr val="tx2">
                  <a:alpha val="70000"/>
                </a:schemeClr>
              </a:gs>
              <a:gs pos="29000">
                <a:srgbClr val="FFFFFF">
                  <a:alpha val="42000"/>
                </a:srgbClr>
              </a:gs>
              <a:gs pos="62000">
                <a:schemeClr val="tx2">
                  <a:alpha val="2000"/>
                </a:schemeClr>
              </a:gs>
              <a:gs pos="100000">
                <a:schemeClr val="tx2">
                  <a:alpha val="2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49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703" r:id="rId3"/>
    <p:sldLayoutId id="2147483682" r:id="rId4"/>
    <p:sldLayoutId id="2147483680" r:id="rId5"/>
    <p:sldLayoutId id="2147483712" r:id="rId6"/>
    <p:sldLayoutId id="2147483684" r:id="rId7"/>
    <p:sldLayoutId id="2147483685" r:id="rId8"/>
    <p:sldLayoutId id="2147483699" r:id="rId9"/>
    <p:sldLayoutId id="2147483681" r:id="rId10"/>
    <p:sldLayoutId id="2147483686" r:id="rId11"/>
    <p:sldLayoutId id="2147483733" r:id="rId12"/>
    <p:sldLayoutId id="2147483736" r:id="rId13"/>
    <p:sldLayoutId id="2147483687" r:id="rId14"/>
    <p:sldLayoutId id="2147483706" r:id="rId15"/>
    <p:sldLayoutId id="2147483734" r:id="rId16"/>
    <p:sldLayoutId id="2147483705" r:id="rId17"/>
    <p:sldLayoutId id="2147483688" r:id="rId18"/>
    <p:sldLayoutId id="2147483694" r:id="rId19"/>
    <p:sldLayoutId id="2147483695" r:id="rId20"/>
    <p:sldLayoutId id="2147483735" r:id="rId21"/>
    <p:sldLayoutId id="2147483702" r:id="rId22"/>
    <p:sldLayoutId id="2147483700" r:id="rId23"/>
    <p:sldLayoutId id="2147483747" r:id="rId24"/>
    <p:sldLayoutId id="2147483710" r:id="rId25"/>
    <p:sldLayoutId id="2147483714" r:id="rId26"/>
    <p:sldLayoutId id="2147483713" r:id="rId27"/>
    <p:sldLayoutId id="2147483716" r:id="rId28"/>
    <p:sldLayoutId id="2147483715" r:id="rId29"/>
    <p:sldLayoutId id="2147483724" r:id="rId30"/>
    <p:sldLayoutId id="2147483726" r:id="rId31"/>
    <p:sldLayoutId id="2147483728" r:id="rId32"/>
    <p:sldLayoutId id="2147483723" r:id="rId33"/>
    <p:sldLayoutId id="2147483746" r:id="rId34"/>
    <p:sldLayoutId id="2147483732" r:id="rId35"/>
    <p:sldLayoutId id="2147483748" r:id="rId36"/>
  </p:sldLayoutIdLst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/>
      <p:bldP spid="7" grpId="0" animBg="1"/>
      <p:bldP spid="7" grpId="8" animBg="1"/>
    </p:bldLst>
  </p:timing>
  <p:hf hdr="0" dt="0"/>
  <p:txStyles>
    <p:titleStyle>
      <a:lvl1pPr algn="ctr" defTabSz="1632753" rtl="0" eaLnBrk="1" latinLnBrk="0" hangingPunct="1">
        <a:spcBef>
          <a:spcPct val="0"/>
        </a:spcBef>
        <a:buNone/>
        <a:defRPr kumimoji="1" sz="8000" kern="1000" spc="300" baseline="0">
          <a:solidFill>
            <a:schemeClr val="bg1"/>
          </a:solidFill>
          <a:effectLst>
            <a:innerShdw blurRad="63500" dist="50800">
              <a:prstClr val="black">
                <a:alpha val="50000"/>
              </a:prstClr>
            </a:innerShdw>
          </a:effectLst>
          <a:latin typeface="Bebas Neue Bold" pitchFamily="34" charset="0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37455" y="2616200"/>
            <a:ext cx="15811501" cy="6573046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 smtClean="0"/>
              <a:t>Master Text</a:t>
            </a:r>
            <a:endParaRPr kumimoji="1" lang="ja-JP" altLang="en-US" dirty="0" smtClean="0"/>
          </a:p>
        </p:txBody>
      </p:sp>
      <p:sp>
        <p:nvSpPr>
          <p:cNvPr id="5" name="フッター プレースホルダー 5"/>
          <p:cNvSpPr>
            <a:spLocks noGrp="1"/>
          </p:cNvSpPr>
          <p:nvPr>
            <p:ph type="ftr" sz="quarter" idx="3"/>
          </p:nvPr>
        </p:nvSpPr>
        <p:spPr>
          <a:xfrm>
            <a:off x="5002747" y="9743923"/>
            <a:ext cx="828092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/>
              <a:t>The Power of PowerPoint | thepopp.com</a:t>
            </a:r>
            <a:endParaRPr lang="ja-JP" altLang="en-US" dirty="0"/>
          </a:p>
        </p:txBody>
      </p:sp>
      <p:sp>
        <p:nvSpPr>
          <p:cNvPr id="6" name="スライド番号プレースホルダー 6"/>
          <p:cNvSpPr>
            <a:spLocks noGrp="1"/>
          </p:cNvSpPr>
          <p:nvPr>
            <p:ph type="sldNum" sz="quarter" idx="4"/>
          </p:nvPr>
        </p:nvSpPr>
        <p:spPr>
          <a:xfrm>
            <a:off x="13906143" y="9669781"/>
            <a:ext cx="4267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95F845C-B07D-424A-A6EA-96D8F4A7E4C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 rot="21600000">
            <a:off x="1211150" y="417975"/>
            <a:ext cx="15864114" cy="153285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kumimoji="1" lang="en-US" altLang="ja-JP" dirty="0" smtClean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400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8" r:id="rId4"/>
    <p:sldLayoutId id="2147483701" r:id="rId5"/>
    <p:sldLayoutId id="2147483704" r:id="rId6"/>
    <p:sldLayoutId id="2147483707" r:id="rId7"/>
    <p:sldLayoutId id="2147483708" r:id="rId8"/>
    <p:sldLayoutId id="2147483719" r:id="rId9"/>
    <p:sldLayoutId id="2147483720" r:id="rId10"/>
    <p:sldLayoutId id="2147483721" r:id="rId11"/>
    <p:sldLayoutId id="2147483722" r:id="rId12"/>
    <p:sldLayoutId id="2147483725" r:id="rId13"/>
    <p:sldLayoutId id="2147483739" r:id="rId14"/>
    <p:sldLayoutId id="2147483749" r:id="rId15"/>
  </p:sldLayoutIdLst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  <p:hf hdr="0" dt="0"/>
  <p:txStyles>
    <p:titleStyle>
      <a:lvl1pPr algn="ctr" defTabSz="1632753" rtl="0" eaLnBrk="1" latinLnBrk="0" hangingPunct="1">
        <a:spcBef>
          <a:spcPct val="0"/>
        </a:spcBef>
        <a:buNone/>
        <a:defRPr kumimoji="1" sz="8000" kern="1000" spc="300" baseline="0">
          <a:solidFill>
            <a:schemeClr val="bg1"/>
          </a:solidFill>
          <a:effectLst>
            <a:innerShdw blurRad="63500" dist="50800">
              <a:prstClr val="black">
                <a:alpha val="50000"/>
              </a:prstClr>
            </a:innerShdw>
          </a:effectLst>
          <a:latin typeface="Bebas Neue Bold" pitchFamily="34" charset="0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spcBef>
          <a:spcPct val="20000"/>
        </a:spcBef>
        <a:buFont typeface="Arial" panose="020B0604020202020204" pitchFamily="34" charset="0"/>
        <a:buNone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3868" y="6858000"/>
            <a:ext cx="13562423" cy="2400300"/>
          </a:xfrm>
          <a:prstGeom prst="rect">
            <a:avLst/>
          </a:prstGeom>
        </p:spPr>
        <p:txBody>
          <a:bodyPr vert="horz" lIns="163275" tIns="81638" rIns="163275" bIns="81638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3868" y="1028700"/>
            <a:ext cx="15086291" cy="5829300"/>
          </a:xfrm>
          <a:prstGeom prst="rect">
            <a:avLst/>
          </a:prstGeom>
        </p:spPr>
        <p:txBody>
          <a:bodyPr vert="horz" lIns="163275" tIns="81638" rIns="163275" bIns="81638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495715" y="9313165"/>
            <a:ext cx="426683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21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5/30/2017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867" y="9313165"/>
            <a:ext cx="9746892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l">
              <a:defRPr sz="21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38677" y="8531353"/>
            <a:ext cx="1523868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43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54345" y="0"/>
            <a:ext cx="15086291" cy="571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54345" y="9258300"/>
            <a:ext cx="15086291" cy="411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75" tIns="81638" rIns="163275" bIns="81638"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5" r:id="rId12"/>
    <p:sldLayoutId id="2147483769" r:id="rId13"/>
    <p:sldLayoutId id="2147483790" r:id="rId14"/>
    <p:sldLayoutId id="2147483795" r:id="rId15"/>
    <p:sldLayoutId id="2147483796" r:id="rId16"/>
    <p:sldLayoutId id="2147483805" r:id="rId17"/>
    <p:sldLayoutId id="2147483814" r:id="rId18"/>
    <p:sldLayoutId id="2147483815" r:id="rId19"/>
    <p:sldLayoutId id="2147483817" r:id="rId20"/>
    <p:sldLayoutId id="2147483820" r:id="rId21"/>
    <p:sldLayoutId id="2147483822" r:id="rId22"/>
    <p:sldLayoutId id="2147483823" r:id="rId23"/>
    <p:sldLayoutId id="2147483824" r:id="rId24"/>
  </p:sldLayoutIdLst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hf hdr="0" dt="0"/>
  <p:txStyles>
    <p:titleStyle>
      <a:lvl1pPr algn="l" defTabSz="1632753" rtl="0" eaLnBrk="1" latinLnBrk="0" hangingPunct="1">
        <a:spcBef>
          <a:spcPct val="0"/>
        </a:spcBef>
        <a:buNone/>
        <a:defRPr sz="9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89826" indent="-489826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4300" kern="1200">
          <a:solidFill>
            <a:schemeClr val="tx2"/>
          </a:solidFill>
          <a:latin typeface="+mn-lt"/>
          <a:ea typeface="+mn-ea"/>
          <a:cs typeface="+mn-cs"/>
        </a:defRPr>
      </a:lvl1pPr>
      <a:lvl2pPr marL="1061289" indent="-489826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900" kern="1200">
          <a:solidFill>
            <a:schemeClr val="tx2"/>
          </a:solidFill>
          <a:latin typeface="+mn-lt"/>
          <a:ea typeface="+mn-ea"/>
          <a:cs typeface="+mn-cs"/>
        </a:defRPr>
      </a:lvl2pPr>
      <a:lvl3pPr marL="1551115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3pPr>
      <a:lvl4pPr marL="2040941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4pPr>
      <a:lvl5pPr marL="2449129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3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938955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2"/>
          </a:solidFill>
          <a:latin typeface="+mn-lt"/>
          <a:ea typeface="+mn-ea"/>
          <a:cs typeface="+mn-cs"/>
        </a:defRPr>
      </a:lvl6pPr>
      <a:lvl7pPr marL="3396125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2"/>
          </a:solidFill>
          <a:latin typeface="+mn-lt"/>
          <a:ea typeface="+mn-ea"/>
          <a:cs typeface="+mn-cs"/>
        </a:defRPr>
      </a:lvl7pPr>
      <a:lvl8pPr marL="3918606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2"/>
          </a:solidFill>
          <a:latin typeface="+mn-lt"/>
          <a:ea typeface="+mn-ea"/>
          <a:cs typeface="+mn-cs"/>
        </a:defRPr>
      </a:lvl8pPr>
      <a:lvl9pPr marL="4408432" indent="-408188" algn="l" defTabSz="163275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27.jpe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library@nu.edu.kz" TargetMode="External"/><Relationship Id="rId2" Type="http://schemas.openxmlformats.org/officeDocument/2006/relationships/hyperlink" Target="https://www.facebook.com/" TargetMode="Externa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34" y="3915703"/>
            <a:ext cx="18286413" cy="2122739"/>
          </a:xfrm>
        </p:spPr>
        <p:txBody>
          <a:bodyPr/>
          <a:lstStyle/>
          <a:p>
            <a:r>
              <a:rPr lang="en-US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>РОЛЬ БИБЛИОТЕК В ОБЕСПЕЧЕНИИ  ИНКЛЮЗИВНОСТИ ВЫСШЕГО ОБРАЗОВАНИЯ</a:t>
            </a:r>
            <a:endParaRPr lang="ru-RU" sz="4800" b="1" dirty="0"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/>
          </p:nvPr>
        </p:nvSpPr>
        <p:spPr>
          <a:xfrm>
            <a:off x="9503247" y="7114182"/>
            <a:ext cx="8100900" cy="649143"/>
          </a:xfrm>
        </p:spPr>
        <p:txBody>
          <a:bodyPr/>
          <a:lstStyle/>
          <a:p>
            <a:pPr marL="0" indent="0" algn="r">
              <a:buNone/>
            </a:pPr>
            <a:r>
              <a:rPr kumimoji="1" lang="ru-RU" altLang="ja-JP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подготовил:</a:t>
            </a:r>
            <a:r>
              <a:rPr kumimoji="1" lang="ru-RU" altLang="ja-JP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ru-RU" altLang="ja-JP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Абдыкаимов</a:t>
            </a:r>
            <a:r>
              <a:rPr kumimoji="1" lang="ru-RU" altLang="ja-JP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ru-RU" altLang="ja-JP" sz="3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Зият</a:t>
            </a:r>
            <a:endParaRPr kumimoji="1" lang="ru-RU" altLang="ja-JP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madina.kabiyeva\Desktop\DESIGN\логотип библиоте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791" y="1105650"/>
            <a:ext cx="157517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26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  <p:bldLst>
      <p:bldP spid="2" grpId="0"/>
      <p:bldP spid="4" grpId="0">
        <p:tmplLst>
          <p:tmpl>
            <p:tnLst>
              <p:par>
                <p:cTn presetID="14" presetClass="entr" presetSubtype="10" fill="hold" nodeType="afterEffect">
                  <p:stCondLst>
                    <p:cond delay="5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E180D4A7-C9FB-4DFB-919C-405C955672EB}">
      <p14:showEvtLst xmlns:p14="http://schemas.microsoft.com/office/powerpoint/2010/main">
        <p14:playEvt time="4846" objId="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プレースホルダー 17"/>
          <p:cNvSpPr>
            <a:spLocks noGrp="1"/>
          </p:cNvSpPr>
          <p:nvPr>
            <p:ph type="body" sz="quarter" idx="17"/>
          </p:nvPr>
        </p:nvSpPr>
        <p:spPr>
          <a:xfrm>
            <a:off x="547251" y="7482073"/>
            <a:ext cx="5014378" cy="96489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НАВИГАЦИОННЫЕ ПРИСПОСОБЛЕНИЯ</a:t>
            </a:r>
            <a:endParaRPr lang="en-US" sz="2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21"/>
          </p:nvPr>
        </p:nvSpPr>
        <p:spPr>
          <a:xfrm>
            <a:off x="0" y="8304312"/>
            <a:ext cx="5567223" cy="929756"/>
          </a:xfrm>
        </p:spPr>
        <p:txBody>
          <a:bodyPr/>
          <a:lstStyle/>
          <a:p>
            <a:r>
              <a:rPr lang="ru-RU" dirty="0"/>
              <a:t>пандусы, </a:t>
            </a:r>
            <a:r>
              <a:rPr lang="ru-RU" dirty="0" smtClean="0"/>
              <a:t>поручни, </a:t>
            </a:r>
            <a:r>
              <a:rPr lang="ru-RU" dirty="0"/>
              <a:t>световые табло</a:t>
            </a:r>
            <a:endParaRPr lang="en-US" dirty="0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22"/>
          </p:nvPr>
        </p:nvSpPr>
        <p:spPr>
          <a:xfrm>
            <a:off x="3687081" y="6009129"/>
            <a:ext cx="5014378" cy="96489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ОБОРУДОВАННЫЕ МЕСТА</a:t>
            </a:r>
            <a:endParaRPr lang="en-US" sz="2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23"/>
          </p:nvPr>
        </p:nvSpPr>
        <p:spPr>
          <a:xfrm>
            <a:off x="6760951" y="5352960"/>
            <a:ext cx="5063313" cy="570435"/>
          </a:xfrm>
        </p:spPr>
        <p:txBody>
          <a:bodyPr/>
          <a:lstStyle/>
          <a:p>
            <a:r>
              <a:rPr lang="ru-RU" dirty="0" smtClean="0"/>
              <a:t>повороты, подъёмы </a:t>
            </a:r>
            <a:r>
              <a:rPr lang="ru-RU" dirty="0"/>
              <a:t>и </a:t>
            </a:r>
            <a:r>
              <a:rPr lang="ru-RU" dirty="0" smtClean="0"/>
              <a:t>спуски</a:t>
            </a:r>
            <a:endParaRPr lang="en-US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24"/>
          </p:nvPr>
        </p:nvSpPr>
        <p:spPr>
          <a:xfrm>
            <a:off x="6937961" y="4526509"/>
            <a:ext cx="5014378" cy="96489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ОСТУТСТВИЕ ПРЕПЯТСТВИЙ</a:t>
            </a:r>
            <a:endParaRPr lang="en-US" sz="2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5"/>
          </p:nvPr>
        </p:nvSpPr>
        <p:spPr>
          <a:xfrm>
            <a:off x="3634875" y="6908884"/>
            <a:ext cx="5063313" cy="570435"/>
          </a:xfrm>
        </p:spPr>
        <p:txBody>
          <a:bodyPr/>
          <a:lstStyle/>
          <a:p>
            <a:r>
              <a:rPr lang="ru-RU" dirty="0" smtClean="0"/>
              <a:t>для пользователей с ООП</a:t>
            </a:r>
            <a:endParaRPr lang="en-US" dirty="0"/>
          </a:p>
        </p:txBody>
      </p:sp>
      <p:sp>
        <p:nvSpPr>
          <p:cNvPr id="24" name="テキスト プレースホルダー 23"/>
          <p:cNvSpPr>
            <a:spLocks noGrp="1"/>
          </p:cNvSpPr>
          <p:nvPr>
            <p:ph type="body" sz="quarter" idx="26"/>
          </p:nvPr>
        </p:nvSpPr>
        <p:spPr>
          <a:xfrm>
            <a:off x="10133316" y="3054278"/>
            <a:ext cx="5014376" cy="96489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КОМФОРТНОЕ РАССТОЯНИЕ </a:t>
            </a:r>
            <a:endParaRPr lang="en-US" sz="2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27"/>
          </p:nvPr>
        </p:nvSpPr>
        <p:spPr>
          <a:xfrm>
            <a:off x="9519208" y="3847550"/>
            <a:ext cx="5628484" cy="1446624"/>
          </a:xfrm>
        </p:spPr>
        <p:txBody>
          <a:bodyPr/>
          <a:lstStyle/>
          <a:p>
            <a:r>
              <a:rPr lang="ru-RU" dirty="0"/>
              <a:t>между стеллажами и </a:t>
            </a:r>
            <a:r>
              <a:rPr lang="ru-RU" dirty="0" smtClean="0"/>
              <a:t>их высота</a:t>
            </a:r>
            <a:endParaRPr lang="en-US" dirty="0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28"/>
          </p:nvPr>
        </p:nvSpPr>
        <p:spPr>
          <a:xfrm>
            <a:off x="13113670" y="1635312"/>
            <a:ext cx="5014378" cy="964895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АДАПТИРОВАННЫЕ ПОМЕЩЕНИЯ</a:t>
            </a:r>
            <a:endParaRPr lang="en-US" sz="2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29"/>
          </p:nvPr>
        </p:nvSpPr>
        <p:spPr>
          <a:xfrm>
            <a:off x="12878621" y="2484748"/>
            <a:ext cx="5063313" cy="570435"/>
          </a:xfrm>
        </p:spPr>
        <p:txBody>
          <a:bodyPr/>
          <a:lstStyle/>
          <a:p>
            <a:r>
              <a:rPr lang="ru-RU" dirty="0" smtClean="0"/>
              <a:t>санитарные зоны</a:t>
            </a:r>
            <a:endParaRPr lang="en-US" dirty="0"/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12"/>
          </p:nvPr>
        </p:nvSpPr>
        <p:spPr>
          <a:xfrm>
            <a:off x="-8954" y="1778000"/>
            <a:ext cx="10936214" cy="681348"/>
          </a:xfrm>
        </p:spPr>
        <p:txBody>
          <a:bodyPr/>
          <a:lstStyle/>
          <a:p>
            <a:pPr marL="0" indent="177800" algn="l"/>
            <a:r>
              <a:rPr lang="ru-RU" sz="17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Обеспечить </a:t>
            </a:r>
            <a:r>
              <a:rPr lang="ru-RU" sz="17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физический доступ к зданию и инфраструктуре </a:t>
            </a:r>
            <a:r>
              <a:rPr lang="ru-RU" sz="17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маломобильным группам:</a:t>
            </a:r>
            <a:endParaRPr lang="en-US" sz="17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13761805" y="9395619"/>
            <a:ext cx="4267200" cy="547687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15" name="テキスト プレースホルダー 16"/>
          <p:cNvSpPr>
            <a:spLocks noGrp="1"/>
          </p:cNvSpPr>
          <p:nvPr>
            <p:ph type="body" sz="quarter" idx="12"/>
          </p:nvPr>
        </p:nvSpPr>
        <p:spPr>
          <a:xfrm>
            <a:off x="239627" y="2464819"/>
            <a:ext cx="7765783" cy="331933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Маломобильные </a:t>
            </a:r>
            <a:r>
              <a:rPr lang="ru-RU" sz="2400" b="1" i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 населения </a:t>
            </a:r>
            <a:r>
              <a:rPr lang="ru-RU" sz="2400" i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(МГН) - </a:t>
            </a:r>
            <a:r>
              <a:rPr lang="ru-RU" sz="2400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люди, испытывающие затруднения при самостоятельном передвижении, получении </a:t>
            </a:r>
            <a:r>
              <a:rPr lang="ru-RU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услуг, </a:t>
            </a:r>
            <a:r>
              <a:rPr lang="ru-RU" sz="2400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необходимой информации или </a:t>
            </a:r>
            <a:endParaRPr lang="ru-RU" sz="2400" i="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ориентировании </a:t>
            </a:r>
            <a:r>
              <a:rPr lang="ru-RU" sz="2400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пространстве </a:t>
            </a:r>
          </a:p>
          <a:p>
            <a:pPr marL="0" indent="0" algn="ctr">
              <a:buNone/>
            </a:pPr>
            <a:r>
              <a:rPr lang="ru-RU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МСН </a:t>
            </a:r>
            <a:r>
              <a:rPr lang="ru-RU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3.0</a:t>
            </a:r>
            <a:r>
              <a:rPr lang="en-US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-0</a:t>
            </a:r>
            <a:r>
              <a:rPr lang="en-US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-20</a:t>
            </a:r>
            <a:r>
              <a:rPr lang="en-US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ru-RU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ДОСТУПНОСТЬ ЗДАНИЙ И СООРУЖЕНИЙ  ДЛЯ МАЛОМОБИЛЬНЫХ </a:t>
            </a:r>
            <a:endParaRPr lang="en-US" sz="2400" i="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 </a:t>
            </a:r>
            <a:r>
              <a:rPr lang="ru-RU" sz="2400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НАСЕЛЕНИЯ)</a:t>
            </a:r>
          </a:p>
        </p:txBody>
      </p: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1584472" y="428202"/>
            <a:ext cx="16295141" cy="1100410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ЧТО ТРЕБУЕТСЯ </a:t>
            </a:r>
            <a:r>
              <a:rPr lang="ru-RU" sz="40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ДЛЯ СОЗДАНИЯ </a:t>
            </a:r>
            <a:r>
              <a:rPr lang="ru-RU" sz="4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БЕЗБАРЬЕРНОЙ СРЕДЫ?</a:t>
            </a:r>
            <a:endParaRPr lang="ru-RU" sz="4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92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572396" y="946398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686877" y="5212447"/>
            <a:ext cx="16912658" cy="0"/>
          </a:xfrm>
          <a:prstGeom prst="line">
            <a:avLst/>
          </a:prstGeom>
          <a:ln w="19050">
            <a:gradFill>
              <a:gsLst>
                <a:gs pos="0">
                  <a:schemeClr val="tx2">
                    <a:alpha val="0"/>
                  </a:schemeClr>
                </a:gs>
                <a:gs pos="77000">
                  <a:srgbClr val="FFFFFF"/>
                </a:gs>
                <a:gs pos="24000">
                  <a:schemeClr val="tx2"/>
                </a:gs>
                <a:gs pos="100000">
                  <a:schemeClr val="tx1">
                    <a:alpha val="0"/>
                  </a:schemeClr>
                </a:gs>
              </a:gsLst>
              <a:lin ang="108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/楕円 11"/>
          <p:cNvSpPr/>
          <p:nvPr/>
        </p:nvSpPr>
        <p:spPr>
          <a:xfrm>
            <a:off x="6191309" y="2496384"/>
            <a:ext cx="3053093" cy="2989805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853663" y="5063298"/>
            <a:ext cx="3499428" cy="339517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9593256" y="5072553"/>
            <a:ext cx="3761519" cy="3598409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13536037" y="2348684"/>
            <a:ext cx="3288770" cy="3137505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219482" y="1856363"/>
            <a:ext cx="3568127" cy="3534332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6187" y="5401860"/>
            <a:ext cx="2237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ja-JP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литература со  шрифтом Брайля</a:t>
            </a:r>
            <a:endParaRPr lang="ru-RU" altLang="ja-JP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787611" y="4198864"/>
            <a:ext cx="1942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ja-JP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читающая машина 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696343" y="5685224"/>
            <a:ext cx="20700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ja-JP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портативная электронная лупа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4097121" y="5709637"/>
            <a:ext cx="2475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ja-JP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компьютерный тифлокомплекс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870346" y="3936584"/>
            <a:ext cx="227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накладка на клавиатуру со шрифтом Брайля </a:t>
            </a:r>
            <a:endParaRPr kumimoji="1" lang="ja-JP" altLang="en-US" sz="20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プレースホルダー 9"/>
          <p:cNvSpPr>
            <a:spLocks noGrp="1"/>
          </p:cNvSpPr>
          <p:nvPr>
            <p:ph type="body" sz="quarter" idx="12"/>
          </p:nvPr>
        </p:nvSpPr>
        <p:spPr>
          <a:xfrm>
            <a:off x="9244402" y="1547375"/>
            <a:ext cx="7580405" cy="617976"/>
          </a:xfrm>
        </p:spPr>
        <p:txBody>
          <a:bodyPr/>
          <a:lstStyle/>
          <a:p>
            <a:pPr marL="0" indent="0" algn="r">
              <a:buNone/>
            </a:pP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НЕЗРЯЧИМ  И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СЛАБОВИДЯЩИМ:</a:t>
            </a:r>
            <a:endParaRPr lang="ja-JP" altLang="en-US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タイトル 1"/>
          <p:cNvSpPr>
            <a:spLocks noGrp="1"/>
          </p:cNvSpPr>
          <p:nvPr>
            <p:ph type="title"/>
          </p:nvPr>
        </p:nvSpPr>
        <p:spPr>
          <a:xfrm>
            <a:off x="1584472" y="408201"/>
            <a:ext cx="16295141" cy="1100410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ЧТО ТРЕБУЕТСЯ </a:t>
            </a:r>
            <a:r>
              <a:rPr lang="ru-RU" sz="40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ДЛЯ СОЗДАНИЯ </a:t>
            </a:r>
            <a:r>
              <a:rPr lang="ru-RU" sz="4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БЕЗБАРЬЕРНОЙ СРЕДЫ?</a:t>
            </a:r>
            <a:endParaRPr lang="ru-RU" sz="4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27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8" grpId="0" animBg="1"/>
      <p:bldP spid="26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450211" y="946398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686877" y="5212447"/>
            <a:ext cx="16912658" cy="0"/>
          </a:xfrm>
          <a:prstGeom prst="line">
            <a:avLst/>
          </a:prstGeom>
          <a:ln w="19050">
            <a:gradFill>
              <a:gsLst>
                <a:gs pos="0">
                  <a:schemeClr val="tx2">
                    <a:alpha val="0"/>
                  </a:schemeClr>
                </a:gs>
                <a:gs pos="77000">
                  <a:srgbClr val="FFFFFF"/>
                </a:gs>
                <a:gs pos="24000">
                  <a:schemeClr val="tx2"/>
                </a:gs>
                <a:gs pos="100000">
                  <a:schemeClr val="tx1">
                    <a:alpha val="0"/>
                  </a:schemeClr>
                </a:gs>
              </a:gsLst>
              <a:lin ang="108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/楕円 11"/>
          <p:cNvSpPr/>
          <p:nvPr/>
        </p:nvSpPr>
        <p:spPr>
          <a:xfrm>
            <a:off x="8820126" y="2303663"/>
            <a:ext cx="4050450" cy="4046645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4681248" y="4900888"/>
            <a:ext cx="3718787" cy="3662992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13277546" y="3883360"/>
            <a:ext cx="4321989" cy="4366846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625874" y="2386399"/>
            <a:ext cx="3993202" cy="404966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12336" y="6575547"/>
            <a:ext cx="2902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ja-JP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видеоматериалы  </a:t>
            </a:r>
          </a:p>
          <a:p>
            <a:pPr algn="ctr"/>
            <a:r>
              <a:rPr lang="ru-RU" altLang="ja-JP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altLang="ja-JP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субтитрами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076394" y="3675517"/>
            <a:ext cx="29284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ja-JP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услуги </a:t>
            </a:r>
            <a:r>
              <a:rPr lang="ru-RU" altLang="ja-JP" sz="2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сурдопереводчика</a:t>
            </a:r>
            <a:r>
              <a:rPr lang="ru-RU" altLang="ja-JP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altLang="ja-JP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altLang="ja-JP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мероприятиях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9773276" y="6452268"/>
            <a:ext cx="27588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ja-JP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специализированная вебкамера для считывания </a:t>
            </a:r>
            <a:r>
              <a:rPr lang="ru-RU" altLang="ja-JP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информаци с </a:t>
            </a:r>
            <a:r>
              <a:rPr lang="ru-RU" altLang="ja-JP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губ 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868520" y="3027910"/>
            <a:ext cx="3343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ja-JP" sz="20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беспроводная система усиления звука </a:t>
            </a:r>
          </a:p>
        </p:txBody>
      </p:sp>
      <p:sp>
        <p:nvSpPr>
          <p:cNvPr id="19" name="テキスト プレースホルダー 9"/>
          <p:cNvSpPr>
            <a:spLocks noGrp="1"/>
          </p:cNvSpPr>
          <p:nvPr>
            <p:ph type="body" sz="quarter" idx="12"/>
          </p:nvPr>
        </p:nvSpPr>
        <p:spPr>
          <a:xfrm>
            <a:off x="8112627" y="1463569"/>
            <a:ext cx="8732745" cy="617976"/>
          </a:xfrm>
        </p:spPr>
        <p:txBody>
          <a:bodyPr/>
          <a:lstStyle/>
          <a:p>
            <a:pPr marL="0" indent="0" algn="r">
              <a:buNone/>
            </a:pP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СЛАБОСЛЫШАЩИМ И НЕСЛЫШАЩИМ:</a:t>
            </a:r>
            <a:endParaRPr lang="ja-JP" altLang="en-US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タイトル 1"/>
          <p:cNvSpPr>
            <a:spLocks noGrp="1"/>
          </p:cNvSpPr>
          <p:nvPr>
            <p:ph type="title"/>
          </p:nvPr>
        </p:nvSpPr>
        <p:spPr>
          <a:xfrm>
            <a:off x="1584472" y="428202"/>
            <a:ext cx="16295141" cy="1100410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ЧТО ТРЕБУЕТСЯ </a:t>
            </a:r>
            <a:r>
              <a:rPr lang="ru-RU" sz="40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ДЛЯ СОЗДАНИЯ </a:t>
            </a:r>
            <a:r>
              <a:rPr lang="ru-RU" sz="4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БЕЗБАРЬЕРНОЙ СРЕДЫ?</a:t>
            </a:r>
            <a:endParaRPr lang="ru-RU" sz="4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0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8" grpId="0" animBg="1"/>
      <p:bldP spid="26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16479021" y="9463980"/>
            <a:ext cx="1523868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28"/>
          </p:nvPr>
        </p:nvSpPr>
        <p:spPr>
          <a:xfrm>
            <a:off x="10718381" y="2983260"/>
            <a:ext cx="5760640" cy="2307169"/>
          </a:xfrm>
        </p:spPr>
        <p:txBody>
          <a:bodyPr/>
          <a:lstStyle/>
          <a:p>
            <a:r>
              <a:rPr kumimoji="1" lang="ru-RU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Ресурсный </a:t>
            </a:r>
            <a:r>
              <a:rPr kumimoji="1" lang="ru-RU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консультативный </a:t>
            </a:r>
            <a:r>
              <a:rPr kumimoji="1" lang="ru-RU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центр </a:t>
            </a:r>
            <a:r>
              <a:rPr kumimoji="1" lang="ru-RU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по инклюзивному образованию для вузов РК и превентивной </a:t>
            </a:r>
            <a:r>
              <a:rPr kumimoji="1" lang="ru-RU" altLang="ja-JP" sz="2800" dirty="0" err="1">
                <a:latin typeface="Arial" panose="020B0604020202020204" pitchFamily="34" charset="0"/>
                <a:cs typeface="Arial" panose="020B0604020202020204" pitchFamily="34" charset="0"/>
              </a:rPr>
              <a:t>суицидологии</a:t>
            </a:r>
            <a:r>
              <a:rPr kumimoji="1" lang="ru-RU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kumimoji="1" lang="ru-RU" altLang="ja-JP" sz="2800" dirty="0" err="1">
                <a:latin typeface="Arial" panose="020B0604020202020204" pitchFamily="34" charset="0"/>
                <a:cs typeface="Arial" panose="020B0604020202020204" pitchFamily="34" charset="0"/>
              </a:rPr>
              <a:t>КазНПУ</a:t>
            </a:r>
            <a:r>
              <a:rPr kumimoji="1" lang="ru-RU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им. </a:t>
            </a:r>
            <a:r>
              <a:rPr kumimoji="1" lang="ru-RU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Абая 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30"/>
          </p:nvPr>
        </p:nvSpPr>
        <p:spPr>
          <a:xfrm>
            <a:off x="952296" y="5390810"/>
            <a:ext cx="7875874" cy="3136864"/>
          </a:xfrm>
        </p:spPr>
        <p:txBody>
          <a:bodyPr/>
          <a:lstStyle/>
          <a:p>
            <a:r>
              <a:rPr kumimoji="1" lang="ru-RU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Консультационно-практический </a:t>
            </a:r>
            <a:r>
              <a:rPr kumimoji="1" lang="ru-RU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центр по поддержке студентов </a:t>
            </a:r>
          </a:p>
          <a:p>
            <a:pPr marL="514350" indent="0">
              <a:buNone/>
            </a:pPr>
            <a:r>
              <a:rPr kumimoji="1" lang="ru-RU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kumimoji="1" lang="ru-RU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ограниченными возможностями при </a:t>
            </a:r>
            <a:r>
              <a:rPr kumimoji="1" lang="ru-RU" altLang="ja-JP" sz="2800" dirty="0" err="1">
                <a:latin typeface="Arial" panose="020B0604020202020204" pitchFamily="34" charset="0"/>
                <a:cs typeface="Arial" panose="020B0604020202020204" pitchFamily="34" charset="0"/>
              </a:rPr>
              <a:t>КазНПУ</a:t>
            </a:r>
            <a:r>
              <a:rPr kumimoji="1" lang="ru-RU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им. Абая (при поддержке ОО МОЛОВ «</a:t>
            </a:r>
            <a:r>
              <a:rPr kumimoji="1" lang="ru-RU" altLang="ja-JP" sz="2800" dirty="0" err="1">
                <a:latin typeface="Arial" panose="020B0604020202020204" pitchFamily="34" charset="0"/>
                <a:cs typeface="Arial" panose="020B0604020202020204" pitchFamily="34" charset="0"/>
              </a:rPr>
              <a:t>Жигер</a:t>
            </a:r>
            <a:r>
              <a:rPr kumimoji="1" lang="ru-RU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kumimoji="1" lang="ru-RU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kumimoji="1" lang="ru-RU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ФСК) 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32"/>
          </p:nvPr>
        </p:nvSpPr>
        <p:spPr>
          <a:xfrm>
            <a:off x="10706299" y="7303740"/>
            <a:ext cx="6627817" cy="1890209"/>
          </a:xfrm>
        </p:spPr>
        <p:txBody>
          <a:bodyPr/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Центр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развития инклюзивного образования при Национальной академии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 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4"/>
          </p:nvPr>
        </p:nvSpPr>
        <p:spPr>
          <a:xfrm>
            <a:off x="232215" y="1624532"/>
            <a:ext cx="8415935" cy="1358729"/>
          </a:xfrm>
        </p:spPr>
        <p:txBody>
          <a:bodyPr/>
          <a:lstStyle/>
          <a:p>
            <a:pPr marL="0" indent="0">
              <a:buNone/>
            </a:pPr>
            <a:r>
              <a:rPr lang="ru-RU" sz="3200" b="1" spc="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ЗАНИМАЕТСЯ РАЗВИТИЕМ </a:t>
            </a:r>
            <a:r>
              <a:rPr lang="ru-RU" sz="3200" b="1" spc="0" dirty="0" smtClean="0">
                <a:latin typeface="Arial" panose="020B0604020202020204" pitchFamily="34" charset="0"/>
                <a:cs typeface="Arial" panose="020B0604020202020204" pitchFamily="34" charset="0"/>
              </a:rPr>
              <a:t>ИНКЛЮЗИВНОГО ОБРАЗОВАНИЯ В РК? </a:t>
            </a:r>
            <a:endParaRPr lang="ru-RU" sz="3200" b="1" spc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99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16524026" y="9373970"/>
            <a:ext cx="1523868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8" name="タイトル 17"/>
          <p:cNvSpPr>
            <a:spLocks noGrp="1"/>
          </p:cNvSpPr>
          <p:nvPr>
            <p:ph type="title"/>
          </p:nvPr>
        </p:nvSpPr>
        <p:spPr>
          <a:xfrm>
            <a:off x="547252" y="3320797"/>
            <a:ext cx="7470830" cy="3555394"/>
          </a:xfrm>
        </p:spPr>
        <p:txBody>
          <a:bodyPr>
            <a:noAutofit/>
          </a:bodyPr>
          <a:lstStyle/>
          <a:p>
            <a:r>
              <a:rPr kumimoji="1" lang="ru-RU" altLang="ja-JP" sz="6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ЧТО МЫ УЖЕ </a:t>
            </a:r>
            <a:r>
              <a:rPr kumimoji="1" lang="ru-RU" altLang="ja-JP" sz="72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СДЕЛАЛИ</a:t>
            </a:r>
            <a:r>
              <a:rPr kumimoji="1" lang="ru-RU" altLang="ja-JP" sz="6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? </a:t>
            </a:r>
            <a:endParaRPr kumimoji="1" lang="ja-JP" altLang="en-US" sz="60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5"/>
          </p:nvPr>
        </p:nvSpPr>
        <p:spPr>
          <a:xfrm>
            <a:off x="8650442" y="2623220"/>
            <a:ext cx="9193956" cy="5693133"/>
          </a:xfrm>
        </p:spPr>
        <p:txBody>
          <a:bodyPr/>
          <a:lstStyle/>
          <a:p>
            <a:pPr marL="0" indent="457200">
              <a:buNone/>
            </a:pPr>
            <a:r>
              <a:rPr kumimoji="1" lang="ru-RU" altLang="ja-JP" sz="2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Этап 1 (2016-2017 гг.)</a:t>
            </a:r>
          </a:p>
          <a:p>
            <a:pPr marL="0" indent="457200">
              <a:buNone/>
            </a:pPr>
            <a:endParaRPr kumimoji="1" lang="ru-RU" altLang="ja-JP" sz="22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выделены два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штатных сотрудника для работы по внедрению принципов </a:t>
            </a:r>
            <a:r>
              <a:rPr kumimoji="1" lang="ru-RU" altLang="ja-JP" sz="22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инклюзивности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; </a:t>
            </a:r>
            <a:endParaRPr kumimoji="1" lang="ru-RU" altLang="ja-JP" sz="22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kumimoji="1" lang="ru-RU" altLang="ja-JP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частично обеспечен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физический доступ к зданию и </a:t>
            </a:r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инфраструктуре (пандусы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, поручни, автоматические двери; специальные рабочие места для лиц с ООП); </a:t>
            </a:r>
            <a:endParaRPr kumimoji="1" lang="ru-RU" altLang="ja-JP" sz="22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kumimoji="1" lang="ru-RU" altLang="ja-JP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проведен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технический аудит кампуса на доступность </a:t>
            </a:r>
            <a:endParaRPr kumimoji="1" lang="ru-RU" altLang="ja-JP" sz="22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  и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выработаны рекомендации по адаптации; </a:t>
            </a:r>
          </a:p>
          <a:p>
            <a:pPr marL="0" indent="0">
              <a:buNone/>
            </a:pPr>
            <a:endParaRPr kumimoji="1" lang="ru-RU" altLang="ja-JP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проведено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 мероприятия по продвижению идеи </a:t>
            </a:r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инклюзии и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преодолению психологических </a:t>
            </a:r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барьеров; </a:t>
            </a:r>
          </a:p>
          <a:p>
            <a:pPr marL="0" indent="0">
              <a:buNone/>
            </a:pPr>
            <a:endParaRPr kumimoji="1" lang="ru-RU" altLang="ja-JP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обмен опытом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 зарубежными </a:t>
            </a:r>
            <a:r>
              <a:rPr kumimoji="1" lang="ru-RU" altLang="ja-JP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университетами-партнерами </a:t>
            </a:r>
            <a:r>
              <a:rPr kumimoji="1" lang="ru-RU" altLang="ja-JP" sz="22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 предоставлению специальных услуг и включению лиц с ограниченными возможностями </a:t>
            </a:r>
          </a:p>
          <a:p>
            <a:endParaRPr kumimoji="1" lang="ru-RU" altLang="ja-JP" sz="22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1" lang="ja-JP" altLang="en-US" sz="22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26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16524026" y="9373970"/>
            <a:ext cx="1523868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8" name="タイトル 17"/>
          <p:cNvSpPr>
            <a:spLocks noGrp="1"/>
          </p:cNvSpPr>
          <p:nvPr>
            <p:ph type="title"/>
          </p:nvPr>
        </p:nvSpPr>
        <p:spPr>
          <a:xfrm>
            <a:off x="547252" y="3163280"/>
            <a:ext cx="7470830" cy="3555394"/>
          </a:xfrm>
        </p:spPr>
        <p:txBody>
          <a:bodyPr>
            <a:noAutofit/>
          </a:bodyPr>
          <a:lstStyle/>
          <a:p>
            <a:r>
              <a:rPr kumimoji="1" lang="ru-RU" altLang="ja-JP" sz="60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kumimoji="1" lang="ru-RU" altLang="ja-JP" sz="6000" b="1" spc="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ПЛАНИРУЕТСЯ</a:t>
            </a:r>
            <a:r>
              <a:rPr kumimoji="1" lang="ru-RU" altLang="ja-JP" sz="60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СДЕЛАТЬ?</a:t>
            </a:r>
            <a:endParaRPr kumimoji="1" lang="ja-JP" altLang="en-US" sz="6000" b="1" spc="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5"/>
          </p:nvPr>
        </p:nvSpPr>
        <p:spPr>
          <a:xfrm>
            <a:off x="8603146" y="2623219"/>
            <a:ext cx="9193956" cy="5693133"/>
          </a:xfrm>
        </p:spPr>
        <p:txBody>
          <a:bodyPr/>
          <a:lstStyle/>
          <a:p>
            <a:pPr marL="0" indent="457200">
              <a:buNone/>
            </a:pPr>
            <a:r>
              <a:rPr kumimoji="1" lang="ru-RU" altLang="ja-JP" sz="2800" b="1" dirty="0" smtClean="0">
                <a:latin typeface="Arial" pitchFamily="34" charset="0"/>
                <a:cs typeface="Arial" pitchFamily="34" charset="0"/>
              </a:rPr>
              <a:t>Этап 2 (2017-2018 </a:t>
            </a:r>
            <a:r>
              <a:rPr kumimoji="1" lang="ru-RU" altLang="ja-JP" sz="2800" b="1" dirty="0">
                <a:latin typeface="Arial" pitchFamily="34" charset="0"/>
                <a:cs typeface="Arial" pitchFamily="34" charset="0"/>
              </a:rPr>
              <a:t>гг</a:t>
            </a:r>
            <a:r>
              <a:rPr kumimoji="1" lang="ru-RU" altLang="ja-JP" sz="2800" b="1" dirty="0" smtClean="0">
                <a:latin typeface="Arial" pitchFamily="34" charset="0"/>
                <a:cs typeface="Arial" pitchFamily="34" charset="0"/>
              </a:rPr>
              <a:t>.)</a:t>
            </a:r>
          </a:p>
          <a:p>
            <a:pPr marL="0" indent="457200">
              <a:buNone/>
            </a:pPr>
            <a:endParaRPr kumimoji="1" lang="ru-RU" altLang="ja-JP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оборудование кампуса </a:t>
            </a:r>
            <a:r>
              <a:rPr kumimoji="1" lang="ru-RU" altLang="ja-JP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средствами доступности  и </a:t>
            </a:r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навигации; </a:t>
            </a:r>
          </a:p>
          <a:p>
            <a:pPr marL="0" indent="0">
              <a:buNone/>
            </a:pPr>
            <a:endParaRPr kumimoji="1" lang="ru-RU" altLang="ja-JP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оснащение библиотеки </a:t>
            </a:r>
            <a:r>
              <a:rPr kumimoji="1" lang="ru-RU" altLang="ja-JP" sz="2800" dirty="0" err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ассистивными</a:t>
            </a:r>
            <a:r>
              <a:rPr kumimoji="1" lang="ru-RU" altLang="ja-JP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ИКТ технологиями для людей с ограничениями по зрению, слуху, опорно-двигательного аппарата; </a:t>
            </a:r>
            <a:endParaRPr kumimoji="1" lang="ru-RU" altLang="ja-JP" sz="28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kumimoji="1" lang="ru-RU" altLang="ja-JP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проведение </a:t>
            </a:r>
            <a:r>
              <a:rPr kumimoji="1" lang="ru-RU" altLang="ja-JP" sz="28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рекрутинга</a:t>
            </a:r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ru-RU" altLang="ja-JP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 тренингов для молодёжи с целью мотивации и подготовки для поступления в Назарбаев Университет </a:t>
            </a:r>
          </a:p>
          <a:p>
            <a:endParaRPr kumimoji="1" lang="ru-RU" altLang="ja-JP" sz="28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1" lang="ja-JP" alt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59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16524026" y="9373970"/>
            <a:ext cx="1523868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8" name="タイトル 17"/>
          <p:cNvSpPr>
            <a:spLocks noGrp="1"/>
          </p:cNvSpPr>
          <p:nvPr>
            <p:ph type="title"/>
          </p:nvPr>
        </p:nvSpPr>
        <p:spPr>
          <a:xfrm>
            <a:off x="547252" y="3163280"/>
            <a:ext cx="7470830" cy="3555394"/>
          </a:xfrm>
        </p:spPr>
        <p:txBody>
          <a:bodyPr>
            <a:noAutofit/>
          </a:bodyPr>
          <a:lstStyle/>
          <a:p>
            <a:r>
              <a:rPr kumimoji="1" lang="ru-RU" altLang="ja-JP" sz="60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kumimoji="1" lang="ru-RU" altLang="ja-JP" sz="6000" b="1" spc="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ПЛАНИРУЕТСЯ</a:t>
            </a:r>
            <a:r>
              <a:rPr kumimoji="1" lang="ru-RU" altLang="ja-JP" sz="60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СДЕЛАТЬ?</a:t>
            </a:r>
            <a:endParaRPr kumimoji="1" lang="ja-JP" altLang="en-US" sz="6000" b="1" spc="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5"/>
          </p:nvPr>
        </p:nvSpPr>
        <p:spPr>
          <a:xfrm>
            <a:off x="8648151" y="2057010"/>
            <a:ext cx="9193956" cy="6908267"/>
          </a:xfrm>
        </p:spPr>
        <p:txBody>
          <a:bodyPr/>
          <a:lstStyle/>
          <a:p>
            <a:pPr marL="0" indent="457200">
              <a:buNone/>
            </a:pPr>
            <a:r>
              <a:rPr kumimoji="1" lang="ru-RU" altLang="ja-JP" sz="2800" b="1" dirty="0" smtClean="0">
                <a:latin typeface="Arial" pitchFamily="34" charset="0"/>
                <a:cs typeface="Arial" pitchFamily="34" charset="0"/>
              </a:rPr>
              <a:t>Этап 3 (2018-2019 </a:t>
            </a:r>
            <a:r>
              <a:rPr kumimoji="1" lang="ru-RU" altLang="ja-JP" sz="2800" b="1" dirty="0">
                <a:latin typeface="Arial" pitchFamily="34" charset="0"/>
                <a:cs typeface="Arial" pitchFamily="34" charset="0"/>
              </a:rPr>
              <a:t>гг</a:t>
            </a:r>
            <a:r>
              <a:rPr kumimoji="1" lang="ru-RU" altLang="ja-JP" sz="2800" b="1" dirty="0" smtClean="0">
                <a:latin typeface="Arial" pitchFamily="34" charset="0"/>
                <a:cs typeface="Arial" pitchFamily="34" charset="0"/>
              </a:rPr>
              <a:t>.)</a:t>
            </a:r>
          </a:p>
          <a:p>
            <a:pPr marL="0" indent="457200">
              <a:buNone/>
            </a:pPr>
            <a:endParaRPr kumimoji="1" lang="ru-RU" altLang="ja-JP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проведение республиканской </a:t>
            </a:r>
            <a:r>
              <a:rPr kumimoji="1" lang="ru-RU" altLang="ja-JP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конференции совместно с другими вузами РК по опыту внедрения инклюзивного </a:t>
            </a:r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образования;</a:t>
            </a:r>
          </a:p>
          <a:p>
            <a:pPr marL="0" indent="0">
              <a:buNone/>
            </a:pPr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1" lang="ru-RU" altLang="ja-JP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публикация совместно </a:t>
            </a:r>
            <a:r>
              <a:rPr kumimoji="1" lang="ru-RU" altLang="ja-JP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 ВШО результатов работы по проделанной </a:t>
            </a:r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работе;</a:t>
            </a:r>
          </a:p>
          <a:p>
            <a:pPr marL="0" indent="0">
              <a:buNone/>
            </a:pPr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1" lang="ru-RU" altLang="ja-JP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1" lang="ru-RU" altLang="ja-JP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продвижение и </a:t>
            </a:r>
            <a:r>
              <a:rPr kumimoji="1" lang="ru-RU" altLang="ja-JP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участие в создании университетского Центра по инклюзии </a:t>
            </a:r>
          </a:p>
          <a:p>
            <a:endParaRPr kumimoji="1" lang="ru-RU" altLang="ja-JP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1" lang="ru-RU" altLang="ja-JP" sz="28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1" lang="ja-JP" alt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25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sz="quarter" idx="31"/>
          </p:nvPr>
        </p:nvSpPr>
        <p:spPr>
          <a:xfrm>
            <a:off x="4177943" y="390148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3"/>
          </p:nvPr>
        </p:nvSpPr>
        <p:spPr>
          <a:xfrm>
            <a:off x="12158541" y="390148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>
          <a:xfrm>
            <a:off x="16635773" y="946398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sp>
        <p:nvSpPr>
          <p:cNvPr id="22" name="テキスト プレースホルダー 14"/>
          <p:cNvSpPr>
            <a:spLocks noGrp="1"/>
          </p:cNvSpPr>
          <p:nvPr>
            <p:ph type="body" sz="quarter" idx="14"/>
          </p:nvPr>
        </p:nvSpPr>
        <p:spPr>
          <a:xfrm>
            <a:off x="1523867" y="778015"/>
            <a:ext cx="14640119" cy="1358729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СПИСОК РЕКОМЕНДУЕМЫХ </a:t>
            </a:r>
            <a:r>
              <a:rPr lang="ru-RU" sz="4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ИСТОЧНИКОВ</a:t>
            </a:r>
            <a:endParaRPr lang="ru-RU" sz="4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87311" y="6424165"/>
            <a:ext cx="83709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Mates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Barbara T. &amp; Reed, William R. – Assistive Technologies in the Library: </a:t>
            </a:r>
          </a:p>
          <a:p>
            <a:pPr algn="ctr"/>
            <a:r>
              <a:rPr lang="en-US" sz="2400" u="sng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http://web.b.ebscohost.com/ehost/detail/detail?vid=0&amp;sid=d8717216-a93d-4f79-aba4-5201c26ff18e%40sessionmgr1&amp;bdata=JnNpdGU9ZWhvc3QtbGl2ZQ%3d%3d#AN=362966&amp;db=nlebk</a:t>
            </a:r>
          </a:p>
          <a:p>
            <a:pPr algn="ctr"/>
            <a:endParaRPr lang="ru-RU" sz="2400" u="sng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628371" y="6424165"/>
            <a:ext cx="65267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Creating Inclusive Environments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en-US" sz="2400" u="sng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http://ezproxy.library.nu.edu.kz:2059/eds/pdfviewer/pdfviewer?vid=7sid=9b3499da-424c-407f-8468-47d7f41aabf3%40sessionmgr4007hid=4205</a:t>
            </a:r>
          </a:p>
          <a:p>
            <a:pPr algn="ctr"/>
            <a:endParaRPr lang="ru-RU" sz="24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52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  <p:bldLst>
      <p:bldP spid="3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sz="quarter" idx="31"/>
          </p:nvPr>
        </p:nvSpPr>
        <p:spPr>
          <a:xfrm>
            <a:off x="4177943" y="390148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3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3"/>
          </p:nvPr>
        </p:nvSpPr>
        <p:spPr>
          <a:xfrm>
            <a:off x="12158541" y="390148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4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>
          <a:xfrm>
            <a:off x="16635773" y="946398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18</a:t>
            </a:fld>
            <a:endParaRPr lang="ja-JP" altLang="en-US" dirty="0"/>
          </a:p>
        </p:txBody>
      </p:sp>
      <p:sp>
        <p:nvSpPr>
          <p:cNvPr id="22" name="テキスト プレースホルダー 14"/>
          <p:cNvSpPr>
            <a:spLocks noGrp="1"/>
          </p:cNvSpPr>
          <p:nvPr>
            <p:ph type="body" sz="quarter" idx="14"/>
          </p:nvPr>
        </p:nvSpPr>
        <p:spPr>
          <a:xfrm>
            <a:off x="1523867" y="778015"/>
            <a:ext cx="14640119" cy="1358729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СПИСОК РЕКОМЕНДУЕМЫХ </a:t>
            </a:r>
            <a:r>
              <a:rPr lang="ru-RU" sz="4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ИСТОЧНИКОВ</a:t>
            </a:r>
            <a:endParaRPr lang="ru-RU" sz="4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87311" y="6566236"/>
            <a:ext cx="765085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Центр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поддержки студентов с ограниченными возможностями им.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McBurney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при Университете Висконсина:</a:t>
            </a:r>
            <a:r>
              <a:rPr lang="ru-RU" sz="24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u="sng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https://mcburney.wisc.edu/</a:t>
            </a:r>
            <a:endParaRPr lang="en-US" sz="24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u="sng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053196" y="6566236"/>
            <a:ext cx="84169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Лесневский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Ю.Ю. Руководство по обеспечению доступности услуг для лиц с ограничениями жизнедеятельности в библиотеках РФ - </a:t>
            </a:r>
            <a:r>
              <a:rPr lang="ru-RU" sz="2400" u="sng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http://www.novodostup.ru/files/file</a:t>
            </a:r>
            <a:r>
              <a:rPr lang="ru-RU" sz="2400" u="sng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/.pdf </a:t>
            </a:r>
            <a:endParaRPr lang="en-US" sz="24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  <p:bldLst>
      <p:bldP spid="3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sz="quarter" idx="31"/>
          </p:nvPr>
        </p:nvSpPr>
        <p:spPr>
          <a:xfrm>
            <a:off x="4177943" y="390148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3"/>
          </p:nvPr>
        </p:nvSpPr>
        <p:spPr>
          <a:xfrm>
            <a:off x="12158541" y="390148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>
          <a:xfrm>
            <a:off x="16635773" y="946398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19</a:t>
            </a:fld>
            <a:endParaRPr lang="ja-JP" altLang="en-US" dirty="0"/>
          </a:p>
        </p:txBody>
      </p:sp>
      <p:sp>
        <p:nvSpPr>
          <p:cNvPr id="22" name="テキスト プレースホルダー 14"/>
          <p:cNvSpPr>
            <a:spLocks noGrp="1"/>
          </p:cNvSpPr>
          <p:nvPr>
            <p:ph type="body" sz="quarter" idx="14"/>
          </p:nvPr>
        </p:nvSpPr>
        <p:spPr>
          <a:xfrm>
            <a:off x="1523867" y="778015"/>
            <a:ext cx="14640119" cy="1358729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СПИСОК РЕКОМЕНДУЕМЫХ </a:t>
            </a:r>
            <a:r>
              <a:rPr lang="ru-RU" sz="4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ИСТОЧНИКОВ ПО РК</a:t>
            </a:r>
            <a:endParaRPr lang="ru-RU" sz="4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87311" y="6566236"/>
            <a:ext cx="765085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Мовкебаева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З.А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Психолого-педагогическое сопровождение студентов-инвалидов в высших учебных заведениях Республики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Казахстан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u="sng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053196" y="6566236"/>
            <a:ext cx="84169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Юсупджанов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П. Реализация права на высшее образование для людей с ограниченными возможностями в РК. Г. Алматы,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2016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25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  <p:bldLst>
      <p:bldP spid="3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/>
          <p:cNvSpPr>
            <a:spLocks noGrp="1"/>
          </p:cNvSpPr>
          <p:nvPr>
            <p:ph type="title"/>
          </p:nvPr>
        </p:nvSpPr>
        <p:spPr>
          <a:xfrm>
            <a:off x="1581153" y="914500"/>
            <a:ext cx="14224005" cy="874440"/>
          </a:xfrm>
        </p:spPr>
        <p:txBody>
          <a:bodyPr>
            <a:normAutofit fontScale="90000"/>
          </a:bodyPr>
          <a:lstStyle/>
          <a:p>
            <a:r>
              <a:rPr lang="ru-RU" altLang="ja-JP" sz="53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ВОПРОСЫ</a:t>
            </a:r>
            <a:endParaRPr kumimoji="1" lang="ja-JP" altLang="en-US" sz="66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479021" y="937397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ru-RU" altLang="ja-JP" dirty="0" smtClean="0">
                <a:solidFill>
                  <a:schemeClr val="tx1"/>
                </a:solidFill>
              </a:rPr>
              <a:t>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22"/>
          </p:nvPr>
        </p:nvSpPr>
        <p:spPr>
          <a:xfrm>
            <a:off x="788341" y="6043600"/>
            <a:ext cx="4555538" cy="2130248"/>
          </a:xfrm>
        </p:spPr>
        <p:txBody>
          <a:bodyPr/>
          <a:lstStyle/>
          <a:p>
            <a:pPr lvl="0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Понятие инклюзии</a:t>
            </a:r>
            <a:endParaRPr kumimoji="1" lang="ja-JP" altLang="en-US" dirty="0"/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ja-JP" dirty="0">
                <a:solidFill>
                  <a:schemeClr val="tx1"/>
                </a:solidFill>
              </a:rPr>
              <a:t>2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25"/>
          </p:nvPr>
        </p:nvSpPr>
        <p:spPr>
          <a:xfrm>
            <a:off x="4491739" y="6036024"/>
            <a:ext cx="4921497" cy="2130248"/>
          </a:xfrm>
        </p:spPr>
        <p:txBody>
          <a:bodyPr/>
          <a:lstStyle/>
          <a:p>
            <a:pPr lvl="0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Нормативно-правовая </a:t>
            </a: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база инклюзивного образования </a:t>
            </a:r>
            <a:endParaRPr kumimoji="1" lang="ja-JP" altLang="en-US" dirty="0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ja-JP" dirty="0" smtClean="0">
                <a:solidFill>
                  <a:schemeClr val="tx1"/>
                </a:solidFill>
              </a:rPr>
              <a:t>3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28"/>
          </p:nvPr>
        </p:nvSpPr>
        <p:spPr>
          <a:xfrm>
            <a:off x="8693156" y="6043600"/>
            <a:ext cx="4815535" cy="3878058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Барьеры </a:t>
            </a: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обеспечении </a:t>
            </a:r>
            <a:r>
              <a:rPr lang="ru-RU" sz="3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инклюзивности</a:t>
            </a: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 вузовской библиотеке и пути их устранения </a:t>
            </a:r>
            <a:endParaRPr kumimoji="1" lang="ja-JP" altLang="en-US" dirty="0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ja-JP" dirty="0">
                <a:solidFill>
                  <a:schemeClr val="tx1"/>
                </a:solidFill>
              </a:rPr>
              <a:t>4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31"/>
          </p:nvPr>
        </p:nvSpPr>
        <p:spPr>
          <a:xfrm>
            <a:off x="13156910" y="6043599"/>
            <a:ext cx="4150549" cy="3015335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Опыт </a:t>
            </a: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реализации инклюзивного образования в ВУЗах </a:t>
            </a:r>
            <a:endParaRPr lang="en-US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246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sz="quarter" idx="31"/>
          </p:nvPr>
        </p:nvSpPr>
        <p:spPr>
          <a:xfrm>
            <a:off x="4177943" y="390148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3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3"/>
          </p:nvPr>
        </p:nvSpPr>
        <p:spPr>
          <a:xfrm>
            <a:off x="12158541" y="3901480"/>
            <a:ext cx="2189675" cy="2189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ru-RU" altLang="ja-JP" sz="8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4</a:t>
            </a:r>
            <a:endParaRPr kumimoji="1" lang="ja-JP" altLang="en-US" sz="8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>
          <a:xfrm>
            <a:off x="16635773" y="946398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20</a:t>
            </a:fld>
            <a:endParaRPr lang="ja-JP" altLang="en-US" dirty="0"/>
          </a:p>
        </p:txBody>
      </p:sp>
      <p:sp>
        <p:nvSpPr>
          <p:cNvPr id="22" name="テキスト プレースホルダー 14"/>
          <p:cNvSpPr>
            <a:spLocks noGrp="1"/>
          </p:cNvSpPr>
          <p:nvPr>
            <p:ph type="body" sz="quarter" idx="14"/>
          </p:nvPr>
        </p:nvSpPr>
        <p:spPr>
          <a:xfrm>
            <a:off x="1523867" y="984530"/>
            <a:ext cx="14640119" cy="1358729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СПИСОК РЕКОМЕНДУЕМЫХ ИСТОЧНИКОВ ПО РК</a:t>
            </a:r>
          </a:p>
          <a:p>
            <a:pPr marL="0" indent="0">
              <a:buNone/>
            </a:pPr>
            <a:endParaRPr lang="ru-RU" sz="4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22326" y="6483308"/>
            <a:ext cx="81909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Звонарёва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Д.,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Абдыкаимов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З. Деятельность библиотеки Назарбаев Университета по обеспечению доступа к ее ресурсам и службам для пользователей с ограничениями по зрению // Сборник материалов семинара "Библиотечное взаимодействие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2016; ЧУ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Nazarbayev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University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Library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IT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Services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". - Астана, 2016. - 148 с</a:t>
            </a:r>
            <a:r>
              <a:rPr lang="ru-RU" sz="2400" u="sng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2400" u="sng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u="sng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http</a:t>
            </a:r>
            <a:r>
              <a:rPr lang="ru-RU" sz="2400" u="sng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://nur.nu.edu.kz/h </a:t>
            </a:r>
            <a:r>
              <a:rPr lang="ru-RU" sz="2400" u="sng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andle</a:t>
            </a:r>
            <a:r>
              <a:rPr lang="ru-RU" sz="2400" u="sng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/123456789/1580</a:t>
            </a:r>
            <a:endParaRPr lang="en-US" sz="2400" u="sng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u="sng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133316" y="6525543"/>
            <a:ext cx="71927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Ресурсно-консультативный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центр инклюзивного образования в ВУЗах РК и превентивной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суицидологии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400" u="sng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http://www.kaznpu.kz/ru/1485/page/</a:t>
            </a:r>
            <a:endParaRPr lang="en-US" sz="24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51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  <p:bldLst>
      <p:bldP spid="3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ru-RU" altLang="ja-JP" sz="5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БЛАГОДАРИМ ЗА ВНИМАНИЕ</a:t>
            </a:r>
            <a:endParaRPr kumimoji="1" lang="ja-JP" altLang="en-US" sz="5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1608557" y="7813578"/>
            <a:ext cx="4500500" cy="1320583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kumimoji="1" lang="en-US" altLang="ja-JP" dirty="0" smtClean="0">
                <a:latin typeface="Arial" pitchFamily="34" charset="0"/>
                <a:cs typeface="Arial" pitchFamily="34" charset="0"/>
                <a:hlinkClick r:id="rId2"/>
              </a:rPr>
              <a:t>https://www.facebook.com/</a:t>
            </a:r>
            <a:endParaRPr kumimoji="1" lang="en-US" altLang="ja-JP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kumimoji="1" lang="en-US" altLang="ja-JP" dirty="0" err="1" smtClean="0">
                <a:latin typeface="Arial" pitchFamily="34" charset="0"/>
                <a:cs typeface="Arial" pitchFamily="34" charset="0"/>
              </a:rPr>
              <a:t>Nazarbayev.University.Library</a:t>
            </a:r>
            <a:endParaRPr kumimoji="1" lang="ja-JP" altLang="en-US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8" name="Текст 1"/>
          <p:cNvSpPr>
            <a:spLocks noGrp="1"/>
          </p:cNvSpPr>
          <p:nvPr>
            <p:ph type="body" sz="quarter" idx="13"/>
          </p:nvPr>
        </p:nvSpPr>
        <p:spPr>
          <a:xfrm>
            <a:off x="7277531" y="8013269"/>
            <a:ext cx="4500500" cy="822833"/>
          </a:xfrm>
        </p:spPr>
        <p:txBody>
          <a:bodyPr/>
          <a:lstStyle/>
          <a:p>
            <a:pPr marL="0" indent="0" algn="ctr">
              <a:buNone/>
            </a:pPr>
            <a:r>
              <a:rPr kumimoji="1" lang="en-US" altLang="ja-JP" dirty="0">
                <a:latin typeface="Arial" pitchFamily="34" charset="0"/>
                <a:cs typeface="Arial" pitchFamily="34" charset="0"/>
                <a:hlinkClick r:id="rId3"/>
              </a:rPr>
              <a:t>library@nu.edu.kz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Текст 1"/>
          <p:cNvSpPr>
            <a:spLocks noGrp="1"/>
          </p:cNvSpPr>
          <p:nvPr>
            <p:ph type="body" sz="quarter" idx="13"/>
          </p:nvPr>
        </p:nvSpPr>
        <p:spPr>
          <a:xfrm>
            <a:off x="12135072" y="8472522"/>
            <a:ext cx="4500500" cy="825528"/>
          </a:xfrm>
        </p:spPr>
        <p:txBody>
          <a:bodyPr/>
          <a:lstStyle/>
          <a:p>
            <a:pPr marL="0" indent="0" algn="ctr">
              <a:buNone/>
            </a:pPr>
            <a:r>
              <a:rPr kumimoji="1" lang="en-US" altLang="ja-JP" dirty="0">
                <a:latin typeface="Arial" pitchFamily="34" charset="0"/>
                <a:cs typeface="Arial" pitchFamily="34" charset="0"/>
              </a:rPr>
              <a:t>+7 (7172) 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70-</a:t>
            </a:r>
            <a:r>
              <a:rPr kumimoji="1" lang="ru-RU" altLang="ja-JP" dirty="0" smtClean="0">
                <a:latin typeface="Arial" pitchFamily="34" charset="0"/>
                <a:cs typeface="Arial" pitchFamily="34" charset="0"/>
              </a:rPr>
              <a:t>62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-</a:t>
            </a:r>
            <a:r>
              <a:rPr kumimoji="1" lang="ru-RU" altLang="ja-JP" dirty="0" smtClean="0">
                <a:latin typeface="Arial" pitchFamily="34" charset="0"/>
                <a:cs typeface="Arial" pitchFamily="34" charset="0"/>
              </a:rPr>
              <a:t>55</a:t>
            </a:r>
          </a:p>
          <a:p>
            <a:pPr marL="0" indent="0" algn="ctr">
              <a:buNone/>
            </a:pPr>
            <a:r>
              <a:rPr kumimoji="1" lang="en-US" altLang="ja-JP" dirty="0">
                <a:latin typeface="Arial" pitchFamily="34" charset="0"/>
                <a:cs typeface="Arial" pitchFamily="34" charset="0"/>
              </a:rPr>
              <a:t>+7 (7172) 70-</a:t>
            </a:r>
            <a:r>
              <a:rPr kumimoji="1" lang="ru-RU" altLang="ja-JP" dirty="0">
                <a:latin typeface="Arial" pitchFamily="34" charset="0"/>
                <a:cs typeface="Arial" pitchFamily="34" charset="0"/>
              </a:rPr>
              <a:t>92</a:t>
            </a:r>
            <a:r>
              <a:rPr kumimoji="1" lang="en-US" altLang="ja-JP" dirty="0">
                <a:latin typeface="Arial" pitchFamily="34" charset="0"/>
                <a:cs typeface="Arial" pitchFamily="34" charset="0"/>
              </a:rPr>
              <a:t>-</a:t>
            </a:r>
            <a:r>
              <a:rPr kumimoji="1" lang="ru-RU" altLang="ja-JP" dirty="0">
                <a:latin typeface="Arial" pitchFamily="34" charset="0"/>
                <a:cs typeface="Arial" pitchFamily="34" charset="0"/>
              </a:rPr>
              <a:t>02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Картинки по запросу facebook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819" y="6715785"/>
            <a:ext cx="1312871" cy="131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и по запросу mail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181" y="6850633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Картинки по запросу phone 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0107" y="6990168"/>
            <a:ext cx="567206" cy="76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94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479021" y="937397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2"/>
          </p:nvPr>
        </p:nvSpPr>
        <p:spPr>
          <a:xfrm>
            <a:off x="9878733" y="2353190"/>
            <a:ext cx="7875875" cy="3195355"/>
          </a:xfrm>
        </p:spPr>
        <p:txBody>
          <a:bodyPr/>
          <a:lstStyle/>
          <a:p>
            <a:r>
              <a:rPr lang="ru-RU" sz="2400" b="1" i="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ИНКЛЮЗИЯ</a:t>
            </a:r>
            <a:r>
              <a:rPr lang="ru-RU" sz="2400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(от англ. </a:t>
            </a:r>
            <a:r>
              <a:rPr lang="ru-RU" sz="2400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inclusion</a:t>
            </a:r>
            <a:r>
              <a:rPr lang="ru-RU" sz="2400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sz="24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включение) создание </a:t>
            </a:r>
            <a:r>
              <a:rPr lang="ru-RU" sz="2400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безбарьерной</a:t>
            </a:r>
            <a:r>
              <a:rPr lang="ru-RU" sz="24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физической, институциональной, информационной среды и комфортной психологической атмосферы с целью включения пользователей с различными потребностями и возможностями в общеобразовательный </a:t>
            </a:r>
            <a:r>
              <a:rPr lang="ru-RU" sz="2400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процесс</a:t>
            </a:r>
            <a:endParaRPr lang="ru-RU" sz="2400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36"/>
          </p:nvPr>
        </p:nvSpPr>
        <p:spPr>
          <a:xfrm>
            <a:off x="339579" y="3319072"/>
            <a:ext cx="7215849" cy="870619"/>
          </a:xfrm>
        </p:spPr>
        <p:txBody>
          <a:bodyPr/>
          <a:lstStyle/>
          <a:p>
            <a:pPr marL="0" indent="0" algn="l">
              <a:buNone/>
            </a:pPr>
            <a:r>
              <a:rPr kumimoji="1" lang="ru-RU" altLang="ja-JP" sz="2600" b="1" dirty="0">
                <a:effectLst/>
                <a:latin typeface="Arial" pitchFamily="34" charset="0"/>
                <a:cs typeface="Arial" pitchFamily="34" charset="0"/>
              </a:rPr>
              <a:t>Признаки инклюзивной библиотечной среды:</a:t>
            </a:r>
            <a:endParaRPr kumimoji="1" lang="ru-RU" altLang="ja-JP" sz="2600" b="1" dirty="0" smtClean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43"/>
          </p:nvPr>
        </p:nvSpPr>
        <p:spPr>
          <a:xfrm>
            <a:off x="2212436" y="4933883"/>
            <a:ext cx="6211091" cy="870619"/>
          </a:xfrm>
        </p:spPr>
        <p:txBody>
          <a:bodyPr/>
          <a:lstStyle/>
          <a:p>
            <a:pPr marL="0" indent="0">
              <a:buNone/>
            </a:pPr>
            <a:r>
              <a:rPr kumimoji="1" lang="ru-RU" altLang="ja-JP" sz="2800" b="1" dirty="0" smtClean="0">
                <a:effectLst/>
                <a:latin typeface="Arial" pitchFamily="34" charset="0"/>
                <a:cs typeface="Arial" pitchFamily="34" charset="0"/>
              </a:rPr>
              <a:t>1 – ТОЛЕРАНТНОЕ ОТНОШЕНИЕ КО ВСЕМ </a:t>
            </a:r>
            <a:endParaRPr kumimoji="1" lang="ja-JP" altLang="en-US" sz="2800" b="1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45"/>
          </p:nvPr>
        </p:nvSpPr>
        <p:spPr>
          <a:xfrm>
            <a:off x="3517582" y="6609030"/>
            <a:ext cx="6185104" cy="870619"/>
          </a:xfrm>
        </p:spPr>
        <p:txBody>
          <a:bodyPr/>
          <a:lstStyle/>
          <a:p>
            <a:pPr marL="0" indent="0">
              <a:buNone/>
            </a:pPr>
            <a:r>
              <a:rPr kumimoji="1" lang="ru-RU" altLang="ja-JP" sz="2800" b="1" dirty="0"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kumimoji="1" lang="ru-RU" altLang="ja-JP" sz="2800" b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1" lang="ru-RU" altLang="ja-JP" sz="2800" b="1" dirty="0">
                <a:effectLst/>
                <a:latin typeface="Arial" pitchFamily="34" charset="0"/>
                <a:cs typeface="Arial" pitchFamily="34" charset="0"/>
              </a:rPr>
              <a:t>– </a:t>
            </a:r>
            <a:r>
              <a:rPr kumimoji="1" lang="ru-RU" altLang="ja-JP" sz="2800" b="1" dirty="0" smtClean="0">
                <a:effectLst/>
                <a:latin typeface="Arial" pitchFamily="34" charset="0"/>
                <a:cs typeface="Arial" pitchFamily="34" charset="0"/>
              </a:rPr>
              <a:t>ПРЕДОСТАВЛЕНИЕ </a:t>
            </a:r>
            <a:r>
              <a:rPr kumimoji="1" lang="ru-RU" altLang="ja-JP" sz="2800" b="1" dirty="0">
                <a:effectLst/>
                <a:latin typeface="Arial" pitchFamily="34" charset="0"/>
                <a:cs typeface="Arial" pitchFamily="34" charset="0"/>
              </a:rPr>
              <a:t>РАВНОГО ДОСТУПА К УСЛУГАМ</a:t>
            </a:r>
            <a:endParaRPr kumimoji="1" lang="ja-JP" altLang="en-US" sz="2800" b="1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47"/>
          </p:nvPr>
        </p:nvSpPr>
        <p:spPr>
          <a:xfrm>
            <a:off x="4732716" y="8208422"/>
            <a:ext cx="6624868" cy="870619"/>
          </a:xfrm>
        </p:spPr>
        <p:txBody>
          <a:bodyPr/>
          <a:lstStyle/>
          <a:p>
            <a:pPr marL="0" indent="0">
              <a:buNone/>
            </a:pPr>
            <a:r>
              <a:rPr kumimoji="1" lang="ru-RU" altLang="ja-JP" sz="2800" b="1" dirty="0">
                <a:effectLst/>
                <a:latin typeface="Arial" pitchFamily="34" charset="0"/>
                <a:cs typeface="Arial" pitchFamily="34" charset="0"/>
              </a:rPr>
              <a:t>3</a:t>
            </a:r>
            <a:r>
              <a:rPr kumimoji="1" lang="ru-RU" altLang="ja-JP" sz="2800" b="1" dirty="0" smtClean="0">
                <a:effectLst/>
                <a:latin typeface="Arial" pitchFamily="34" charset="0"/>
                <a:cs typeface="Arial" pitchFamily="34" charset="0"/>
              </a:rPr>
              <a:t> – ЛИЧНОСТНО-ОРИЕНТИРОВАННЫЙ ПОДХОД</a:t>
            </a:r>
            <a:endParaRPr kumimoji="1" lang="ja-JP" altLang="en-US" sz="2800" b="1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テキスト ボックス 22"/>
          <p:cNvSpPr txBox="1"/>
          <p:nvPr/>
        </p:nvSpPr>
        <p:spPr>
          <a:xfrm>
            <a:off x="10052593" y="1003040"/>
            <a:ext cx="6426759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ПОНЯТИЕ </a:t>
            </a:r>
            <a:r>
              <a:rPr lang="ru-RU" sz="4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ИНКЛЮЗИИ</a:t>
            </a:r>
            <a:endParaRPr kumimoji="1" lang="ja-JP" altLang="en-US" sz="4400" b="1" spc="300" dirty="0">
              <a:solidFill>
                <a:schemeClr val="accent1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08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16344006" y="9463980"/>
            <a:ext cx="1523868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220966" y="5053490"/>
            <a:ext cx="18065447" cy="1733604"/>
          </a:xfrm>
        </p:spPr>
        <p:txBody>
          <a:bodyPr>
            <a:noAutofit/>
          </a:bodyPr>
          <a:lstStyle/>
          <a:p>
            <a:r>
              <a:rPr lang="ru-RU" sz="4000" b="1" spc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ПОНЯТИЕ: </a:t>
            </a:r>
            <a:r>
              <a:rPr lang="ru-RU" sz="4000" b="1" spc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ОСОБЫЕ ОБРАЗОВАТЕЛЬНЫЕ ПОТРЕБНОСТИ (ООП) </a:t>
            </a:r>
            <a:endParaRPr kumimoji="1" lang="ja-JP" altLang="en-US" sz="4000" b="1" spc="0" dirty="0">
              <a:solidFill>
                <a:schemeClr val="accent1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/>
          </p:nvPr>
        </p:nvSpPr>
        <p:spPr>
          <a:xfrm>
            <a:off x="220966" y="7478300"/>
            <a:ext cx="18065447" cy="153016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ОСОБЫЕ ОБРАЗОВАТЕЛЬНЫЕ </a:t>
            </a:r>
            <a:r>
              <a:rPr lang="ru-RU" sz="32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ПОТРЕБНОСТИ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– потребности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инклюзивных (индивидуализированных) условиях обучения, включая технические средства, особом содержании и методах обучения,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также в социальных, медицинских и иных услугах, непосредственно связанных и необходимых для успешного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обучения </a:t>
            </a:r>
            <a:endParaRPr kumimoji="1" lang="ja-JP" alt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" r="19"/>
          <a:stretch>
            <a:fillRect/>
          </a:stretch>
        </p:blipFill>
        <p:spPr>
          <a:xfrm>
            <a:off x="7043074" y="958035"/>
            <a:ext cx="4227685" cy="4228051"/>
          </a:xfrm>
        </p:spPr>
      </p:pic>
    </p:spTree>
    <p:extLst>
      <p:ext uri="{BB962C8B-B14F-4D97-AF65-F5344CB8AC3E}">
        <p14:creationId xmlns:p14="http://schemas.microsoft.com/office/powerpoint/2010/main" val="323659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16344006" y="9463980"/>
            <a:ext cx="1523868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-206969" y="6133612"/>
            <a:ext cx="19442160" cy="1572444"/>
          </a:xfrm>
        </p:spPr>
        <p:txBody>
          <a:bodyPr>
            <a:noAutofit/>
          </a:bodyPr>
          <a:lstStyle/>
          <a:p>
            <a:r>
              <a:rPr lang="ru-RU" sz="36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spc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spc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КАТЕГОРИЯ «ЛИЦ</a:t>
            </a:r>
            <a:r>
              <a:rPr lang="ru-RU" sz="3600" b="1" spc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36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С </a:t>
            </a:r>
            <a:r>
              <a:rPr lang="ru-RU" sz="3600" b="1" spc="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ООП</a:t>
            </a:r>
            <a:r>
              <a:rPr lang="ru-RU" sz="36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» ВКЛЮЧАЕТ КАТЕГОРИЮ </a:t>
            </a:r>
            <a:br>
              <a:rPr lang="ru-RU" sz="36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ЛИЦ С </a:t>
            </a:r>
            <a:r>
              <a:rPr lang="ru-RU" sz="3600" b="1" spc="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ОГРАНИЧЕННЫМИ ВОЗМОЖНОСТЯМИ (ЛОВ) </a:t>
            </a:r>
            <a:r>
              <a:rPr lang="ru-RU" sz="36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endParaRPr kumimoji="1" lang="ja-JP" altLang="en-US" sz="3600" b="1" spc="0" dirty="0">
              <a:solidFill>
                <a:schemeClr val="accent1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5"/>
          </p:nvPr>
        </p:nvSpPr>
        <p:spPr>
          <a:xfrm>
            <a:off x="242711" y="7706056"/>
            <a:ext cx="18065447" cy="153016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Широкое понимание </a:t>
            </a:r>
            <a:r>
              <a:rPr lang="ru-RU" sz="32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ООП:</a:t>
            </a:r>
            <a:endParaRPr lang="ru-RU" sz="32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беженцы и лица без гражданства; мигранты (</a:t>
            </a:r>
            <a:r>
              <a:rPr lang="ru-RU" sz="28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оралманы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); этнические и религиозные меньшинства </a:t>
            </a:r>
            <a:endParaRPr lang="ru-RU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" r="19"/>
          <a:stretch>
            <a:fillRect/>
          </a:stretch>
        </p:blipFill>
        <p:spPr>
          <a:xfrm>
            <a:off x="7043074" y="958035"/>
            <a:ext cx="4227685" cy="4228051"/>
          </a:xfrm>
        </p:spPr>
      </p:pic>
      <p:sp>
        <p:nvSpPr>
          <p:cNvPr id="7" name="タイトル 5"/>
          <p:cNvSpPr txBox="1">
            <a:spLocks/>
          </p:cNvSpPr>
          <p:nvPr/>
        </p:nvSpPr>
        <p:spPr>
          <a:xfrm>
            <a:off x="1050283" y="999703"/>
            <a:ext cx="5444987" cy="3521124"/>
          </a:xfrm>
          <a:prstGeom prst="rect">
            <a:avLst/>
          </a:prstGeom>
        </p:spPr>
        <p:txBody>
          <a:bodyPr vert="horz" lIns="163275" tIns="81638" rIns="163275" bIns="81638" rtlCol="0" anchor="b" anchorCtr="0">
            <a:noAutofit/>
          </a:bodyPr>
          <a:lstStyle>
            <a:lvl1pPr algn="ctr" defTabSz="1632753" rtl="0" eaLnBrk="1" latinLnBrk="0" hangingPunct="1">
              <a:spcBef>
                <a:spcPct val="0"/>
              </a:spcBef>
              <a:buNone/>
              <a:defRPr sz="5400" kern="1200" spc="15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kumimoji="0" lang="ru-RU" sz="2800" b="1" spc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лица с нарушениями </a:t>
            </a:r>
            <a:r>
              <a:rPr kumimoji="0" lang="ru-RU" sz="2800" b="1" spc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опорно-двигательного </a:t>
            </a:r>
            <a:r>
              <a:rPr kumimoji="0" lang="ru-RU" sz="2800" b="1" spc="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аппарата</a:t>
            </a:r>
          </a:p>
          <a:p>
            <a:endParaRPr kumimoji="0" lang="ru-RU" altLang="ja-JP" sz="2800" b="1" spc="300" dirty="0" smtClean="0">
              <a:solidFill>
                <a:schemeClr val="accent1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endParaRPr kumimoji="0" lang="ru-RU" altLang="ja-JP" sz="2800" b="1" spc="300" dirty="0">
              <a:solidFill>
                <a:schemeClr val="accent1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altLang="ja-JP" sz="2800" b="1" spc="0" dirty="0">
                <a:solidFill>
                  <a:schemeClr val="accent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</a:rPr>
              <a:t>лица с нарушениями </a:t>
            </a:r>
            <a:r>
              <a:rPr lang="ru-RU" altLang="ja-JP" sz="2800" b="1" spc="0" dirty="0" smtClean="0">
                <a:solidFill>
                  <a:schemeClr val="accent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</a:rPr>
              <a:t>слуха</a:t>
            </a:r>
            <a:endParaRPr kumimoji="1" lang="ja-JP" altLang="en-US" sz="2800" b="1" spc="0" dirty="0">
              <a:solidFill>
                <a:schemeClr val="accent1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タイトル 5"/>
          <p:cNvSpPr txBox="1">
            <a:spLocks/>
          </p:cNvSpPr>
          <p:nvPr/>
        </p:nvSpPr>
        <p:spPr>
          <a:xfrm>
            <a:off x="12097737" y="1165618"/>
            <a:ext cx="5824977" cy="4186078"/>
          </a:xfrm>
          <a:prstGeom prst="rect">
            <a:avLst/>
          </a:prstGeom>
        </p:spPr>
        <p:txBody>
          <a:bodyPr vert="horz" lIns="163275" tIns="81638" rIns="163275" bIns="81638" rtlCol="0" anchor="b" anchorCtr="0">
            <a:noAutofit/>
          </a:bodyPr>
          <a:lstStyle>
            <a:lvl1pPr algn="ctr" defTabSz="1632753" rtl="0" eaLnBrk="1" latinLnBrk="0" hangingPunct="1">
              <a:spcBef>
                <a:spcPct val="0"/>
              </a:spcBef>
              <a:buNone/>
              <a:defRPr sz="5400" kern="1200" spc="15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kumimoji="0" lang="ru-RU" sz="2800" b="1" spc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лица с </a:t>
            </a:r>
            <a:r>
              <a:rPr kumimoji="0" lang="ru-RU" sz="2800" b="1" spc="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ментальными нарушениям</a:t>
            </a:r>
            <a:endParaRPr kumimoji="0" lang="ru-RU" sz="2800" b="1" spc="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sz="2800" b="1" spc="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sz="2800" b="1" spc="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sz="2800" b="1" spc="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r>
              <a:rPr kumimoji="0" lang="ru-RU" sz="28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лица </a:t>
            </a:r>
            <a:r>
              <a:rPr kumimoji="0" lang="ru-RU" sz="2800" b="1" spc="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 нарушениями </a:t>
            </a:r>
            <a:r>
              <a:rPr kumimoji="0" lang="ru-RU" sz="2800" b="1" spc="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зрения</a:t>
            </a:r>
          </a:p>
          <a:p>
            <a:endParaRPr kumimoji="0" lang="ru-RU" sz="2800" b="1" spc="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0" lang="ru-RU" sz="2800" b="1" spc="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35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486489" y="282960"/>
            <a:ext cx="13562423" cy="1984413"/>
          </a:xfrm>
        </p:spPr>
        <p:txBody>
          <a:bodyPr>
            <a:normAutofit/>
          </a:bodyPr>
          <a:lstStyle/>
          <a:p>
            <a:r>
              <a:rPr lang="ru-RU" altLang="ja-JP" sz="4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НОРМАТИВНО-ПРАВОВАЯ БАЗА </a:t>
            </a:r>
            <a:r>
              <a:rPr lang="ru-RU" altLang="ja-JP" sz="4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ИНКЛЮЗИВНОСТИ БИБЛИОТЕК В ВУЗАХ</a:t>
            </a:r>
            <a:endParaRPr kumimoji="1" lang="ja-JP" altLang="en-US" sz="4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479021" y="9342695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0" y="3564405"/>
            <a:ext cx="5029200" cy="635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444997" y="3170705"/>
            <a:ext cx="5778503" cy="635000"/>
          </a:xfrm>
          <a:prstGeom prst="rect">
            <a:avLst/>
          </a:prstGeom>
          <a:gradFill>
            <a:gsLst>
              <a:gs pos="0">
                <a:schemeClr val="tx1"/>
              </a:gs>
              <a:gs pos="61000">
                <a:srgbClr val="FFFFFF">
                  <a:alpha val="20000"/>
                </a:srgbClr>
              </a:gs>
              <a:gs pos="35000">
                <a:schemeClr val="tx1">
                  <a:alpha val="59000"/>
                </a:schemeClr>
              </a:gs>
              <a:gs pos="100000">
                <a:schemeClr val="tx1">
                  <a:alpha val="7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直角三角形 12"/>
          <p:cNvSpPr/>
          <p:nvPr/>
        </p:nvSpPr>
        <p:spPr>
          <a:xfrm rot="10800000">
            <a:off x="4444998" y="3805705"/>
            <a:ext cx="584201" cy="39370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5689" y="3614628"/>
            <a:ext cx="4803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ru-RU" altLang="ja-JP" sz="2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Международный уровень</a:t>
            </a:r>
            <a:endParaRPr kumimoji="1" lang="ja-JP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0" y="4780430"/>
            <a:ext cx="5029200" cy="635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4444998" y="4386730"/>
            <a:ext cx="5463294" cy="635000"/>
          </a:xfrm>
          <a:prstGeom prst="rect">
            <a:avLst/>
          </a:prstGeom>
          <a:gradFill>
            <a:gsLst>
              <a:gs pos="0">
                <a:schemeClr val="tx1"/>
              </a:gs>
              <a:gs pos="61000">
                <a:srgbClr val="FFFFFF">
                  <a:alpha val="20000"/>
                </a:srgbClr>
              </a:gs>
              <a:gs pos="35000">
                <a:schemeClr val="tx1">
                  <a:alpha val="59000"/>
                </a:schemeClr>
              </a:gs>
              <a:gs pos="100000">
                <a:schemeClr val="tx1">
                  <a:alpha val="7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直角三角形 24"/>
          <p:cNvSpPr/>
          <p:nvPr/>
        </p:nvSpPr>
        <p:spPr>
          <a:xfrm rot="10800000">
            <a:off x="4444998" y="5021730"/>
            <a:ext cx="584201" cy="39370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25689" y="4876529"/>
            <a:ext cx="4186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ja-JP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Международный уровень</a:t>
            </a:r>
            <a:endParaRPr lang="ja-JP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0" y="5996455"/>
            <a:ext cx="5029200" cy="635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4444997" y="5602755"/>
            <a:ext cx="5148259" cy="635000"/>
          </a:xfrm>
          <a:prstGeom prst="rect">
            <a:avLst/>
          </a:prstGeom>
          <a:gradFill>
            <a:gsLst>
              <a:gs pos="0">
                <a:schemeClr val="tx1"/>
              </a:gs>
              <a:gs pos="61000">
                <a:srgbClr val="FFFFFF">
                  <a:alpha val="20000"/>
                </a:srgbClr>
              </a:gs>
              <a:gs pos="35000">
                <a:schemeClr val="tx1">
                  <a:alpha val="59000"/>
                </a:schemeClr>
              </a:gs>
              <a:gs pos="100000">
                <a:schemeClr val="tx1">
                  <a:alpha val="7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直角三角形 29"/>
          <p:cNvSpPr/>
          <p:nvPr/>
        </p:nvSpPr>
        <p:spPr>
          <a:xfrm rot="10800000">
            <a:off x="4444998" y="6237755"/>
            <a:ext cx="584201" cy="39370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6309" y="6026822"/>
            <a:ext cx="4792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ru-RU" altLang="ja-JP" sz="2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Национальный уровень</a:t>
            </a:r>
            <a:endParaRPr kumimoji="1" lang="ja-JP" altLang="en-US" sz="2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0" y="7212480"/>
            <a:ext cx="5029200" cy="635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4444998" y="6818780"/>
            <a:ext cx="4833223" cy="635000"/>
          </a:xfrm>
          <a:prstGeom prst="rect">
            <a:avLst/>
          </a:prstGeom>
          <a:gradFill>
            <a:gsLst>
              <a:gs pos="0">
                <a:schemeClr val="tx1"/>
              </a:gs>
              <a:gs pos="61000">
                <a:srgbClr val="FFFFFF">
                  <a:alpha val="20000"/>
                </a:srgbClr>
              </a:gs>
              <a:gs pos="35000">
                <a:schemeClr val="tx1">
                  <a:alpha val="59000"/>
                </a:schemeClr>
              </a:gs>
              <a:gs pos="100000">
                <a:schemeClr val="tx1">
                  <a:alpha val="7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直角三角形 34"/>
          <p:cNvSpPr/>
          <p:nvPr/>
        </p:nvSpPr>
        <p:spPr>
          <a:xfrm rot="10800000">
            <a:off x="4444998" y="7453780"/>
            <a:ext cx="584201" cy="39370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96309" y="7206814"/>
            <a:ext cx="4589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ja-JP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Национальный уровень</a:t>
            </a:r>
            <a:endParaRPr lang="ja-JP" altLang="en-US" sz="2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0" y="8428505"/>
            <a:ext cx="5029200" cy="635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4444998" y="8034805"/>
            <a:ext cx="4428178" cy="635000"/>
          </a:xfrm>
          <a:prstGeom prst="rect">
            <a:avLst/>
          </a:prstGeom>
          <a:gradFill>
            <a:gsLst>
              <a:gs pos="0">
                <a:schemeClr val="tx1"/>
              </a:gs>
              <a:gs pos="61000">
                <a:srgbClr val="FFFFFF">
                  <a:alpha val="20000"/>
                </a:srgbClr>
              </a:gs>
              <a:gs pos="35000">
                <a:schemeClr val="tx1">
                  <a:alpha val="59000"/>
                </a:schemeClr>
              </a:gs>
              <a:gs pos="100000">
                <a:schemeClr val="tx1">
                  <a:alpha val="7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直角三角形 39"/>
          <p:cNvSpPr/>
          <p:nvPr/>
        </p:nvSpPr>
        <p:spPr>
          <a:xfrm rot="10800000">
            <a:off x="4444998" y="8669805"/>
            <a:ext cx="584201" cy="39370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6309" y="8422839"/>
            <a:ext cx="4922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ja-JP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Национальный уровень</a:t>
            </a:r>
            <a:endParaRPr lang="ja-JP" altLang="en-US" sz="2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プレースホルダー 15"/>
          <p:cNvSpPr txBox="1">
            <a:spLocks/>
          </p:cNvSpPr>
          <p:nvPr/>
        </p:nvSpPr>
        <p:spPr>
          <a:xfrm>
            <a:off x="11003239" y="2961588"/>
            <a:ext cx="7681027" cy="1129241"/>
          </a:xfrm>
          <a:prstGeom prst="rect">
            <a:avLst/>
          </a:prstGeom>
        </p:spPr>
        <p:txBody>
          <a:bodyPr/>
          <a:lstStyle>
            <a:lvl1pPr marL="0" indent="0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Конвенция о борьбе с дискриминацией 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 образования </a:t>
            </a:r>
            <a:endParaRPr lang="ja-JP" alt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プレースホルダー 15"/>
          <p:cNvSpPr txBox="1">
            <a:spLocks/>
          </p:cNvSpPr>
          <p:nvPr/>
        </p:nvSpPr>
        <p:spPr>
          <a:xfrm>
            <a:off x="11041473" y="7836644"/>
            <a:ext cx="6947007" cy="1041592"/>
          </a:xfrm>
          <a:prstGeom prst="rect">
            <a:avLst/>
          </a:prstGeom>
        </p:spPr>
        <p:txBody>
          <a:bodyPr/>
          <a:lstStyle>
            <a:lvl1pPr marL="0" indent="0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Государственная программа развития образования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РК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2016-2019 </a:t>
            </a:r>
            <a:r>
              <a:rPr lang="ru-RU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гг</a:t>
            </a:r>
            <a:endParaRPr lang="ja-JP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プレースホルダー 15"/>
          <p:cNvSpPr txBox="1">
            <a:spLocks/>
          </p:cNvSpPr>
          <p:nvPr/>
        </p:nvSpPr>
        <p:spPr>
          <a:xfrm>
            <a:off x="11005613" y="6617060"/>
            <a:ext cx="6876043" cy="918818"/>
          </a:xfrm>
          <a:prstGeom prst="rect">
            <a:avLst/>
          </a:prstGeom>
        </p:spPr>
        <p:txBody>
          <a:bodyPr/>
          <a:lstStyle>
            <a:lvl1pPr marL="0" indent="0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Государственная программа развития образования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РК 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2011-2020 </a:t>
            </a:r>
            <a:r>
              <a:rPr lang="ru-RU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гг</a:t>
            </a:r>
            <a:endParaRPr lang="ja-JP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プレースホルダー 15"/>
          <p:cNvSpPr txBox="1">
            <a:spLocks/>
          </p:cNvSpPr>
          <p:nvPr/>
        </p:nvSpPr>
        <p:spPr>
          <a:xfrm>
            <a:off x="11003240" y="5198410"/>
            <a:ext cx="5928307" cy="1344410"/>
          </a:xfrm>
          <a:prstGeom prst="rect">
            <a:avLst/>
          </a:prstGeom>
        </p:spPr>
        <p:txBody>
          <a:bodyPr/>
          <a:lstStyle>
            <a:lvl1pPr marL="0" indent="0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РК Об </a:t>
            </a: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образовании 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изменениями и дополнениями по состоянию на 09.04.2016 г.</a:t>
            </a:r>
            <a:endParaRPr lang="ja-JP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プレースホルダー 15"/>
          <p:cNvSpPr txBox="1">
            <a:spLocks/>
          </p:cNvSpPr>
          <p:nvPr/>
        </p:nvSpPr>
        <p:spPr>
          <a:xfrm>
            <a:off x="11003239" y="4154472"/>
            <a:ext cx="5928307" cy="722057"/>
          </a:xfrm>
          <a:prstGeom prst="rect">
            <a:avLst/>
          </a:prstGeom>
        </p:spPr>
        <p:txBody>
          <a:bodyPr/>
          <a:lstStyle>
            <a:lvl1pPr marL="0" indent="0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326612" indent="-510235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40941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57317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73693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490070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06446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22822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39199" indent="-408188" algn="l" defTabSz="163275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Конвенция ООН о правах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инвалидов</a:t>
            </a:r>
            <a:endParaRPr lang="ja-JP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22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7" grpId="0"/>
      <p:bldP spid="23" grpId="0" animBg="1"/>
      <p:bldP spid="24" grpId="0" animBg="1"/>
      <p:bldP spid="25" grpId="0" animBg="1"/>
      <p:bldP spid="26" grpId="0"/>
      <p:bldP spid="28" grpId="0" animBg="1"/>
      <p:bldP spid="29" grpId="0" animBg="1"/>
      <p:bldP spid="30" grpId="0" animBg="1"/>
      <p:bldP spid="31" grpId="0"/>
      <p:bldP spid="33" grpId="0" animBg="1"/>
      <p:bldP spid="34" grpId="0" animBg="1"/>
      <p:bldP spid="35" grpId="0" animBg="1"/>
      <p:bldP spid="36" grpId="0"/>
      <p:bldP spid="38" grpId="0" animBg="1"/>
      <p:bldP spid="39" grpId="0" animBg="1"/>
      <p:bldP spid="40" grpId="0" animBg="1"/>
      <p:bldP spid="41" grpId="0"/>
      <p:bldP spid="57" grpId="0"/>
      <p:bldP spid="37" grpId="0"/>
      <p:bldP spid="42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513470" y="9463980"/>
            <a:ext cx="1523868" cy="547688"/>
          </a:xfrm>
        </p:spPr>
        <p:txBody>
          <a:bodyPr/>
          <a:lstStyle/>
          <a:p>
            <a:fld id="{387164BF-D67A-46C0-81D2-5BAF67C00C8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15"/>
          </p:nvPr>
        </p:nvSpPr>
        <p:spPr>
          <a:xfrm>
            <a:off x="5497801" y="2623220"/>
            <a:ext cx="12539537" cy="1890211"/>
          </a:xfrm>
        </p:spPr>
        <p:txBody>
          <a:bodyPr/>
          <a:lstStyle/>
          <a:p>
            <a:r>
              <a:rPr kumimoji="1" lang="ru-RU" altLang="ja-JP" sz="4000" b="1" spc="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ГОСУДАРСТВЕННАЯ ПРОГРАММА РАЗВИТИЯ </a:t>
            </a:r>
            <a:r>
              <a:rPr kumimoji="1" lang="ru-RU" altLang="ja-JP" sz="3200" b="1" spc="0" dirty="0" smtClean="0">
                <a:latin typeface="Arial" pitchFamily="34" charset="0"/>
                <a:cs typeface="Arial" pitchFamily="34" charset="0"/>
              </a:rPr>
              <a:t>образования РК на 2011-2020 гг</a:t>
            </a:r>
            <a:endParaRPr kumimoji="1" lang="ru-RU" altLang="ja-JP" sz="3200" b="1" spc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20"/>
          </p:nvPr>
        </p:nvSpPr>
        <p:spPr>
          <a:xfrm>
            <a:off x="1498858" y="5606480"/>
            <a:ext cx="15616734" cy="4680520"/>
          </a:xfrm>
        </p:spPr>
        <p:txBody>
          <a:bodyPr/>
          <a:lstStyle/>
          <a:p>
            <a:pPr marL="349250" indent="361950"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ВУЗах с 2016 года будут созданы: </a:t>
            </a:r>
          </a:p>
          <a:p>
            <a:pPr marL="725488" indent="0" algn="just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- условия для профессиональной подготовки людей с ограниченными возможностями; </a:t>
            </a:r>
          </a:p>
          <a:p>
            <a:pPr marL="725488" indent="0" algn="just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модульные образовательные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программы;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725488" indent="0" algn="just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- консультационно-практические центры при вузах, осуществляющие подготовку специалистов соответствующего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профиля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361950" indent="0">
              <a:spcBef>
                <a:spcPts val="0"/>
              </a:spcBef>
              <a:buNone/>
            </a:pPr>
            <a:endParaRPr kumimoji="1" lang="ru-RU" altLang="ja-JP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08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>
          <a:xfrm>
            <a:off x="1517209" y="597995"/>
            <a:ext cx="16115960" cy="1134058"/>
          </a:xfrm>
        </p:spPr>
        <p:txBody>
          <a:bodyPr>
            <a:noAutofit/>
          </a:bodyPr>
          <a:lstStyle/>
          <a:p>
            <a:pPr lvl="0"/>
            <a:r>
              <a:rPr lang="ru-RU" sz="44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БАРЬЕРЫ В ОБЕСПЕЧЕНИИ  </a:t>
            </a:r>
            <a:r>
              <a:rPr lang="ru-RU" sz="4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ИНКЛЮЗИВНОСТИ ВУЗА </a:t>
            </a:r>
            <a:endParaRPr lang="ru-RU" sz="4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524026" y="9580054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31"/>
          </p:nvPr>
        </p:nvSpPr>
        <p:spPr>
          <a:xfrm>
            <a:off x="12143793" y="3566325"/>
            <a:ext cx="5490610" cy="1880043"/>
          </a:xfrm>
        </p:spPr>
        <p:txBody>
          <a:bodyPr/>
          <a:lstStyle/>
          <a:p>
            <a:pPr lvl="0"/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неадаптированность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физической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инфраструктуры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32"/>
          </p:nvPr>
        </p:nvSpPr>
        <p:spPr>
          <a:xfrm>
            <a:off x="12143793" y="2730586"/>
            <a:ext cx="5490610" cy="870619"/>
          </a:xfrm>
        </p:spPr>
        <p:txBody>
          <a:bodyPr/>
          <a:lstStyle/>
          <a:p>
            <a:pPr marL="0" indent="311150"/>
            <a:r>
              <a:rPr lang="ru-RU" altLang="ja-JP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АРХИТЕКТУРНЫЕ</a:t>
            </a:r>
            <a:endParaRPr kumimoji="1" lang="ja-JP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プレースホルダー 17"/>
          <p:cNvSpPr>
            <a:spLocks noGrp="1"/>
          </p:cNvSpPr>
          <p:nvPr>
            <p:ph type="body" sz="quarter" idx="33"/>
          </p:nvPr>
        </p:nvSpPr>
        <p:spPr>
          <a:xfrm>
            <a:off x="12132468" y="6391661"/>
            <a:ext cx="5915425" cy="3047755"/>
          </a:xfrm>
        </p:spPr>
        <p:txBody>
          <a:bodyPr/>
          <a:lstStyle/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ограниченность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нормативно-правового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поля;</a:t>
            </a:r>
          </a:p>
          <a:p>
            <a:pPr lv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механизма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реализации специальных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условий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библиотечного обслуживания лиц с ООП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34"/>
          </p:nvPr>
        </p:nvSpPr>
        <p:spPr>
          <a:xfrm>
            <a:off x="12143793" y="5581718"/>
            <a:ext cx="6165684" cy="870619"/>
          </a:xfrm>
        </p:spPr>
        <p:txBody>
          <a:bodyPr/>
          <a:lstStyle/>
          <a:p>
            <a:pPr marL="0" indent="266700"/>
            <a:r>
              <a:rPr lang="ru-RU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ИНСТИТУЦИОНАЛЬНЫЕ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35"/>
          </p:nvPr>
        </p:nvSpPr>
        <p:spPr>
          <a:xfrm>
            <a:off x="-172828" y="3887674"/>
            <a:ext cx="6285952" cy="2245936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неготовность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общества,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негативные стереотипы;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профессиональных компетенций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 ППС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администрации 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библиотекарей по работе с лицами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 ООП</a:t>
            </a:r>
            <a:endParaRPr kumimoji="1" lang="ja-JP" altLang="en-US" dirty="0"/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36"/>
          </p:nvPr>
        </p:nvSpPr>
        <p:spPr>
          <a:xfrm>
            <a:off x="622513" y="2663355"/>
            <a:ext cx="5490610" cy="1334404"/>
          </a:xfrm>
        </p:spPr>
        <p:txBody>
          <a:bodyPr/>
          <a:lstStyle/>
          <a:p>
            <a:pPr marL="0" indent="361950"/>
            <a:r>
              <a:rPr lang="ru-RU" sz="36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СОЦИАЛЬНО-ПСИХОЛОГИЧЕСКИЕ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プレースホルダー 21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недостаточная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обеспеченность информационными ресурсами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プレースホルダー 22"/>
          <p:cNvSpPr>
            <a:spLocks noGrp="1"/>
          </p:cNvSpPr>
          <p:nvPr>
            <p:ph type="body" sz="quarter" idx="38"/>
          </p:nvPr>
        </p:nvSpPr>
        <p:spPr>
          <a:xfrm>
            <a:off x="-352849" y="6412504"/>
            <a:ext cx="6465972" cy="870619"/>
          </a:xfrm>
        </p:spPr>
        <p:txBody>
          <a:bodyPr/>
          <a:lstStyle/>
          <a:p>
            <a:pPr marL="361950" indent="361950"/>
            <a:r>
              <a:rPr lang="ru-RU" sz="4000" b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ИНФОРМАЦИОННЫЕ</a:t>
            </a:r>
            <a:endParaRPr kumimoji="1" lang="ja-JP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図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598" y="7683296"/>
            <a:ext cx="991562" cy="670079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pic>
        <p:nvPicPr>
          <p:cNvPr id="27" name="図プレースホルダー 46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4" r="15914"/>
          <a:stretch>
            <a:fillRect/>
          </a:stretch>
        </p:blipFill>
        <p:spPr>
          <a:xfrm>
            <a:off x="10652043" y="3749703"/>
            <a:ext cx="700758" cy="702333"/>
          </a:xfrm>
          <a:prstGeom prst="rect">
            <a:avLst/>
          </a:prstGeom>
        </p:spPr>
      </p:pic>
      <p:pic>
        <p:nvPicPr>
          <p:cNvPr id="29" name="図プレースホルダー 28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r="16176"/>
          <a:stretch>
            <a:fillRect/>
          </a:stretch>
        </p:blipFill>
        <p:spPr>
          <a:xfrm>
            <a:off x="7117852" y="3772149"/>
            <a:ext cx="573623" cy="573623"/>
          </a:xfrm>
          <a:prstGeom prst="rect">
            <a:avLst/>
          </a:prstGeom>
        </p:spPr>
      </p:pic>
      <p:pic>
        <p:nvPicPr>
          <p:cNvPr id="31" name="図プレースホルダー 28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r="16176"/>
          <a:stretch>
            <a:fillRect/>
          </a:stretch>
        </p:blipFill>
        <p:spPr>
          <a:xfrm>
            <a:off x="6722357" y="3678112"/>
            <a:ext cx="573623" cy="573623"/>
          </a:xfrm>
          <a:prstGeom prst="rect">
            <a:avLst/>
          </a:prstGeom>
          <a:ln>
            <a:noFill/>
          </a:ln>
        </p:spPr>
      </p:pic>
      <p:pic>
        <p:nvPicPr>
          <p:cNvPr id="30" name="図プレースホルダー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4" r="16184"/>
          <a:stretch>
            <a:fillRect/>
          </a:stretch>
        </p:blipFill>
        <p:spPr>
          <a:xfrm>
            <a:off x="10798331" y="7637680"/>
            <a:ext cx="554470" cy="5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4472" y="563446"/>
            <a:ext cx="16295141" cy="110041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ЧТО ТРЕБУЕТСЯ </a:t>
            </a:r>
            <a:r>
              <a:rPr lang="ru-RU" sz="40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ДЛЯ СОЗДАНИЯ </a:t>
            </a:r>
            <a:r>
              <a:rPr lang="ru-RU" sz="4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БЕЗБАРЬЕРНОЙ СРЕДЫ?</a:t>
            </a:r>
            <a:endParaRPr lang="ru-RU" sz="4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6525520" y="9463980"/>
            <a:ext cx="1523868" cy="547688"/>
          </a:xfrm>
        </p:spPr>
        <p:txBody>
          <a:bodyPr/>
          <a:lstStyle/>
          <a:p>
            <a:fld id="{F95F845C-B07D-424A-A6EA-96D8F4A7E4C5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21"/>
          </p:nvPr>
        </p:nvSpPr>
        <p:spPr>
          <a:xfrm>
            <a:off x="862286" y="2353190"/>
            <a:ext cx="6725484" cy="703102"/>
          </a:xfrm>
        </p:spPr>
        <p:txBody>
          <a:bodyPr/>
          <a:lstStyle/>
          <a:p>
            <a:pPr marL="0" indent="457200">
              <a:tabLst>
                <a:tab pos="361950" algn="l"/>
              </a:tabLst>
            </a:pPr>
            <a:r>
              <a:rPr kumimoji="1" lang="ru-RU" altLang="ja-JP" sz="3600" b="1" dirty="0" smtClean="0">
                <a:latin typeface="Arial" pitchFamily="34" charset="0"/>
                <a:cs typeface="Arial" pitchFamily="34" charset="0"/>
              </a:rPr>
              <a:t>УСОВЕРШЕНСТВОВАТЬ 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テキスト プレースホルダー 16"/>
          <p:cNvSpPr>
            <a:spLocks noGrp="1"/>
          </p:cNvSpPr>
          <p:nvPr>
            <p:ph type="body" sz="quarter" idx="44"/>
          </p:nvPr>
        </p:nvSpPr>
        <p:spPr>
          <a:xfrm>
            <a:off x="12557001" y="6157928"/>
            <a:ext cx="4905545" cy="488881"/>
          </a:xfrm>
        </p:spPr>
        <p:txBody>
          <a:bodyPr/>
          <a:lstStyle/>
          <a:p>
            <a:pPr marL="0" indent="457200"/>
            <a:r>
              <a:rPr kumimoji="1" lang="ru-RU" altLang="ja-JP" sz="3100" b="1" dirty="0" smtClean="0">
                <a:latin typeface="Arial" pitchFamily="34" charset="0"/>
                <a:cs typeface="Arial" pitchFamily="34" charset="0"/>
              </a:rPr>
              <a:t>ПРИСОЕДИНИТЬСЯ </a:t>
            </a:r>
            <a:endParaRPr kumimoji="1" lang="ja-JP" altLang="en-US" sz="3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46"/>
          </p:nvPr>
        </p:nvSpPr>
        <p:spPr>
          <a:xfrm>
            <a:off x="326187" y="5470501"/>
            <a:ext cx="3259735" cy="846576"/>
          </a:xfrm>
        </p:spPr>
        <p:txBody>
          <a:bodyPr/>
          <a:lstStyle/>
          <a:p>
            <a:pPr marL="0" indent="528638"/>
            <a:r>
              <a:rPr kumimoji="1" lang="ru-RU" altLang="ja-JP" b="1" dirty="0" smtClean="0">
                <a:latin typeface="Arial" pitchFamily="34" charset="0"/>
                <a:cs typeface="Arial" pitchFamily="34" charset="0"/>
              </a:rPr>
              <a:t>ВНЕСТИ 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4"/>
          </p:nvPr>
        </p:nvSpPr>
        <p:spPr>
          <a:xfrm>
            <a:off x="11611322" y="1861359"/>
            <a:ext cx="6428271" cy="1856659"/>
          </a:xfrm>
        </p:spPr>
        <p:txBody>
          <a:bodyPr/>
          <a:lstStyle/>
          <a:p>
            <a:pPr marL="0" lvl="0" indent="0" algn="r">
              <a:buNone/>
            </a:pPr>
            <a:r>
              <a:rPr lang="ru-RU" sz="2800" i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Для устранения институциональных барьеров необходимо</a:t>
            </a:r>
            <a:r>
              <a:rPr lang="ru-RU" sz="2800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800" i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47"/>
          </p:nvPr>
        </p:nvSpPr>
        <p:spPr>
          <a:xfrm>
            <a:off x="1717381" y="3225504"/>
            <a:ext cx="5507680" cy="1821709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нормативно-правовую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базу библиотечной деятельности для включения читателей </a:t>
            </a:r>
            <a:endParaRPr lang="ru-RU" sz="28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0" indent="457200">
              <a:buNone/>
            </a:pP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 ООП</a:t>
            </a:r>
            <a:endParaRPr lang="ru-RU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kumimoji="1" lang="ja-JP" altLang="en-US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テキスト プレースホルダー 20"/>
          <p:cNvSpPr>
            <a:spLocks noGrp="1"/>
          </p:cNvSpPr>
          <p:nvPr>
            <p:ph type="body" sz="quarter" idx="48"/>
          </p:nvPr>
        </p:nvSpPr>
        <p:spPr>
          <a:xfrm>
            <a:off x="862286" y="6317077"/>
            <a:ext cx="5265585" cy="2392588"/>
          </a:xfrm>
        </p:spPr>
        <p:txBody>
          <a:bodyPr/>
          <a:lstStyle/>
          <a:p>
            <a:pPr lvl="0" algn="l"/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поправки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 исключения в законодательство об авторском праве для обеспечения доступа к материалам лицам с проблемами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чтения</a:t>
            </a:r>
            <a:endParaRPr lang="ru-RU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図プレースホルダー 23"/>
          <p:cNvPicPr>
            <a:picLocks noGrp="1" noChangeAspect="1"/>
          </p:cNvPicPr>
          <p:nvPr>
            <p:ph type="pic" sz="quarter" idx="4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0" r="16350"/>
          <a:stretch>
            <a:fillRect/>
          </a:stretch>
        </p:blipFill>
        <p:spPr>
          <a:xfrm>
            <a:off x="8800193" y="4369716"/>
            <a:ext cx="736864" cy="736864"/>
          </a:xfrm>
        </p:spPr>
      </p:pic>
      <p:pic>
        <p:nvPicPr>
          <p:cNvPr id="23" name="図プレースホルダー 46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4" r="15914"/>
          <a:stretch>
            <a:fillRect/>
          </a:stretch>
        </p:blipFill>
        <p:spPr>
          <a:xfrm>
            <a:off x="7225061" y="7058275"/>
            <a:ext cx="700758" cy="702333"/>
          </a:xfrm>
          <a:prstGeom prst="rect">
            <a:avLst/>
          </a:prstGeom>
        </p:spPr>
      </p:pic>
      <p:pic>
        <p:nvPicPr>
          <p:cNvPr id="27" name="図プレースホルダー 31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9" r="16139"/>
          <a:stretch>
            <a:fillRect/>
          </a:stretch>
        </p:blipFill>
        <p:spPr>
          <a:xfrm>
            <a:off x="10493356" y="7058275"/>
            <a:ext cx="664902" cy="666396"/>
          </a:xfrm>
          <a:prstGeom prst="rect">
            <a:avLst/>
          </a:prstGeom>
        </p:spPr>
      </p:pic>
      <p:sp>
        <p:nvSpPr>
          <p:cNvPr id="15" name="テキスト プレースホルダー 20"/>
          <p:cNvSpPr>
            <a:spLocks noGrp="1"/>
          </p:cNvSpPr>
          <p:nvPr>
            <p:ph type="body" sz="quarter" idx="48"/>
          </p:nvPr>
        </p:nvSpPr>
        <p:spPr>
          <a:xfrm>
            <a:off x="13398640" y="6737515"/>
            <a:ext cx="4480973" cy="987156"/>
          </a:xfrm>
        </p:spPr>
        <p:txBody>
          <a:bodyPr/>
          <a:lstStyle/>
          <a:p>
            <a:pPr lvl="0" algn="l"/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Марракешскому </a:t>
            </a:r>
            <a:r>
              <a:rPr lang="ru-RU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договору</a:t>
            </a:r>
            <a:endParaRPr kumimoji="1" lang="ja-JP" altLang="en-US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2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Title">
  <a:themeElements>
    <a:clrScheme name="Pink">
      <a:dk1>
        <a:srgbClr val="FFFFFF"/>
      </a:dk1>
      <a:lt1>
        <a:srgbClr val="3A3440"/>
      </a:lt1>
      <a:dk2>
        <a:srgbClr val="FFFFFF"/>
      </a:dk2>
      <a:lt2>
        <a:srgbClr val="3F3F3F"/>
      </a:lt2>
      <a:accent1>
        <a:srgbClr val="3A3440"/>
      </a:accent1>
      <a:accent2>
        <a:srgbClr val="524A5A"/>
      </a:accent2>
      <a:accent3>
        <a:srgbClr val="665C70"/>
      </a:accent3>
      <a:accent4>
        <a:srgbClr val="887C94"/>
      </a:accent4>
      <a:accent5>
        <a:srgbClr val="BFBFBF"/>
      </a:accent5>
      <a:accent6>
        <a:srgbClr val="3F3F3F"/>
      </a:accent6>
      <a:hlink>
        <a:srgbClr val="524A5A"/>
      </a:hlink>
      <a:folHlink>
        <a:srgbClr val="887C94"/>
      </a:folHlink>
    </a:clrScheme>
    <a:fontScheme name="League">
      <a:majorFont>
        <a:latin typeface="Bebas Neue Bold"/>
        <a:ea typeface="Spica Neue"/>
        <a:cs typeface=""/>
      </a:majorFont>
      <a:minorFont>
        <a:latin typeface="Crimson Text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mmon">
  <a:themeElements>
    <a:clrScheme name="Pink">
      <a:dk1>
        <a:srgbClr val="FFFFFF"/>
      </a:dk1>
      <a:lt1>
        <a:srgbClr val="3A3440"/>
      </a:lt1>
      <a:dk2>
        <a:srgbClr val="FFFFFF"/>
      </a:dk2>
      <a:lt2>
        <a:srgbClr val="3F3F3F"/>
      </a:lt2>
      <a:accent1>
        <a:srgbClr val="3A3440"/>
      </a:accent1>
      <a:accent2>
        <a:srgbClr val="524A5A"/>
      </a:accent2>
      <a:accent3>
        <a:srgbClr val="665C70"/>
      </a:accent3>
      <a:accent4>
        <a:srgbClr val="887C94"/>
      </a:accent4>
      <a:accent5>
        <a:srgbClr val="BFBFBF"/>
      </a:accent5>
      <a:accent6>
        <a:srgbClr val="3F3F3F"/>
      </a:accent6>
      <a:hlink>
        <a:srgbClr val="3F3F3F"/>
      </a:hlink>
      <a:folHlink>
        <a:srgbClr val="8B8B8B"/>
      </a:folHlink>
    </a:clrScheme>
    <a:fontScheme name="League">
      <a:majorFont>
        <a:latin typeface="Bebas Neue Bold"/>
        <a:ea typeface="Spica Neue"/>
        <a:cs typeface=""/>
      </a:majorFont>
      <a:minorFont>
        <a:latin typeface="Crimson Text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FFFF">
              <a:alpha val="60000"/>
            </a:srgb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ree">
  <a:themeElements>
    <a:clrScheme name="Pink">
      <a:dk1>
        <a:srgbClr val="FFFFFF"/>
      </a:dk1>
      <a:lt1>
        <a:srgbClr val="3A3440"/>
      </a:lt1>
      <a:dk2>
        <a:srgbClr val="FFFFFF"/>
      </a:dk2>
      <a:lt2>
        <a:srgbClr val="3F3F3F"/>
      </a:lt2>
      <a:accent1>
        <a:srgbClr val="3A3440"/>
      </a:accent1>
      <a:accent2>
        <a:srgbClr val="524A5A"/>
      </a:accent2>
      <a:accent3>
        <a:srgbClr val="665C70"/>
      </a:accent3>
      <a:accent4>
        <a:srgbClr val="887C94"/>
      </a:accent4>
      <a:accent5>
        <a:srgbClr val="BFBFBF"/>
      </a:accent5>
      <a:accent6>
        <a:srgbClr val="3F3F3F"/>
      </a:accent6>
      <a:hlink>
        <a:srgbClr val="3F3F3F"/>
      </a:hlink>
      <a:folHlink>
        <a:srgbClr val="8B8B8B"/>
      </a:folHlink>
    </a:clrScheme>
    <a:fontScheme name="League">
      <a:majorFont>
        <a:latin typeface="Bebas Neue Bold"/>
        <a:ea typeface="Spica Neue"/>
        <a:cs typeface=""/>
      </a:majorFont>
      <a:minorFont>
        <a:latin typeface="Crimson Text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NewsPrint">
  <a:themeElements>
    <a:clrScheme name="Custom 3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81000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43953</TotalTime>
  <Words>1014</Words>
  <Application>Microsoft Office PowerPoint</Application>
  <PresentationFormat>Custom</PresentationFormat>
  <Paragraphs>196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Title</vt:lpstr>
      <vt:lpstr>Common</vt:lpstr>
      <vt:lpstr>Free</vt:lpstr>
      <vt:lpstr>NewsPrint</vt:lpstr>
      <vt:lpstr>          РОЛЬ БИБЛИОТЕК В ОБЕСПЕЧЕНИИ  ИНКЛЮЗИВНОСТИ ВЫСШЕГО ОБРАЗОВАНИЯ</vt:lpstr>
      <vt:lpstr>ВОПРОСЫ</vt:lpstr>
      <vt:lpstr>PowerPoint Presentation</vt:lpstr>
      <vt:lpstr>ПОНЯТИЕ: ОСОБЫЕ ОБРАЗОВАТЕЛЬНЫЕ ПОТРЕБНОСТИ (ООП) </vt:lpstr>
      <vt:lpstr>  КАТЕГОРИЯ «ЛИЦА С ООП» ВКЛЮЧАЕТ КАТЕГОРИЮ  ЛИЦ С ОГРАНИЧЕННЫМИ ВОЗМОЖНОСТЯМИ (ЛОВ)  </vt:lpstr>
      <vt:lpstr>НОРМАТИВНО-ПРАВОВАЯ БАЗА ИНКЛЮЗИВНОСТИ БИБЛИОТЕК В ВУЗАХ</vt:lpstr>
      <vt:lpstr>PowerPoint Presentation</vt:lpstr>
      <vt:lpstr>БАРЬЕРЫ В ОБЕСПЕЧЕНИИ  ИНКЛЮЗИВНОСТИ ВУЗА </vt:lpstr>
      <vt:lpstr>ЧТО ТРЕБУЕТСЯ ДЛЯ СОЗДАНИЯ БЕЗБАРЬЕРНОЙ СРЕДЫ?</vt:lpstr>
      <vt:lpstr>ЧТО ТРЕБУЕТСЯ ДЛЯ СОЗДАНИЯ БЕЗБАРЬЕРНОЙ СРЕДЫ?</vt:lpstr>
      <vt:lpstr>ЧТО ТРЕБУЕТСЯ ДЛЯ СОЗДАНИЯ БЕЗБАРЬЕРНОЙ СРЕДЫ?</vt:lpstr>
      <vt:lpstr>ЧТО ТРЕБУЕТСЯ ДЛЯ СОЗДАНИЯ БЕЗБАРЬЕРНОЙ СРЕДЫ?</vt:lpstr>
      <vt:lpstr>PowerPoint Presentation</vt:lpstr>
      <vt:lpstr>ЧТО МЫ УЖЕ СДЕЛАЛИ? </vt:lpstr>
      <vt:lpstr>ЧТО ПЛАНИРУЕТСЯ СДЕЛАТЬ?</vt:lpstr>
      <vt:lpstr>ЧТО ПЛАНИРУЕТСЯ СДЕЛАТЬ?</vt:lpstr>
      <vt:lpstr>PowerPoint Presentation</vt:lpstr>
      <vt:lpstr>PowerPoint Presentation</vt:lpstr>
      <vt:lpstr>PowerPoint Presentation</vt:lpstr>
      <vt:lpstr>PowerPoint Presentation</vt:lpstr>
      <vt:lpstr>БЛАГОДАРИМ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Canopus</dc:title>
  <dc:creator>Jun</dc:creator>
  <cp:lastModifiedBy>Madina Kabiyeva</cp:lastModifiedBy>
  <cp:revision>1065</cp:revision>
  <dcterms:created xsi:type="dcterms:W3CDTF">2015-02-26T15:14:38Z</dcterms:created>
  <dcterms:modified xsi:type="dcterms:W3CDTF">2017-05-30T03:46:21Z</dcterms:modified>
</cp:coreProperties>
</file>