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65" r:id="rId3"/>
    <p:sldId id="267" r:id="rId4"/>
    <p:sldId id="266" r:id="rId5"/>
    <p:sldId id="257" r:id="rId6"/>
    <p:sldId id="260" r:id="rId7"/>
    <p:sldId id="258" r:id="rId8"/>
    <p:sldId id="261" r:id="rId9"/>
    <p:sldId id="262" r:id="rId10"/>
    <p:sldId id="259" r:id="rId11"/>
    <p:sldId id="263" r:id="rId12"/>
    <p:sldId id="269" r:id="rId13"/>
    <p:sldId id="272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7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0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415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22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1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14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26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7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1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38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1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6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6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2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40259ED-C705-4097-A760-45DBC411A58D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18913-9345-47FB-A6E5-FA0C485E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56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57780" y="537168"/>
            <a:ext cx="2856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/>
              <a:t> 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5" y="131519"/>
            <a:ext cx="1626430" cy="15561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94625" y="230820"/>
            <a:ext cx="749275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Бакалавриат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прикладного сестринского</a:t>
            </a: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дела – выпускники 2019 года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89902" y="5424256"/>
            <a:ext cx="401270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Сабитова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Г.   </a:t>
            </a:r>
            <a:r>
              <a:rPr lang="ru-RU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Мухамедгалиева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А.А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Касенова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Б.А. 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Оркашбаева Б.С.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9205" y="2228296"/>
            <a:ext cx="924165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4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Оценка условий и качества </a:t>
            </a:r>
            <a:r>
              <a:rPr lang="ru-RU" sz="4000" b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жизни </a:t>
            </a:r>
            <a:endParaRPr lang="ru-RU" sz="4000" b="1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sz="4000" b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4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посёлке</a:t>
            </a:r>
            <a:r>
              <a:rPr lang="ru-RU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Пригородный.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28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7701" y="436299"/>
            <a:ext cx="547799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«Медицинский пункт «Пригородный» работает с проектной мощностью в 32 посещения в смену, фактическая мощность – 48 посещений в смену с перегрузкой в полтора раза.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медпункте работает одна медсестра.</a:t>
            </a:r>
          </a:p>
          <a:p>
            <a:r>
              <a:rPr lang="ru-RU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 правилам прикрепления граждан  к организациям медико-санитарной помощи жители массива имеют право обслуживаться в центре семейного здоровья при перинатальном центре № 1 на 250  посещений в смену по адресу Рыскулова,  в центре работают 19 врачей общей практики,  имеются кабинеты ЭКГ,  холтер смарт, кабинет здорового ребенка, фильтрокабинеты, прививочные,  химизаторы и доврачебные кабинеты.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СВА «Шипагер» находится далеко от жилого массива, а к узким специалистам приходится ехать в город.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451686"/>
            <a:ext cx="4616389" cy="29392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4034609"/>
            <a:ext cx="4616389" cy="25381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03037" y="3539307"/>
            <a:ext cx="316503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Имеется всего одна аптека</a:t>
            </a:r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29559" y="1534332"/>
            <a:ext cx="3748881" cy="35646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Окружающая среда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поддержание чистоты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21" y="753941"/>
            <a:ext cx="3009460" cy="2221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20" y="3964125"/>
            <a:ext cx="3026549" cy="23689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381" y="3964125"/>
            <a:ext cx="3091866" cy="23746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637" y="753941"/>
            <a:ext cx="3050610" cy="222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4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3987882" cy="926631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843" y="945397"/>
            <a:ext cx="5548393" cy="528492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52407" y="2076773"/>
            <a:ext cx="4060556" cy="181330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Безопасность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449" y="1004341"/>
            <a:ext cx="6220918" cy="508166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54834" y="839450"/>
            <a:ext cx="4961744" cy="2038661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Места религиозного поклонения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4834" y="3545173"/>
            <a:ext cx="47518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Мечеть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построена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экологически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чистого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теплоемкого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стенового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материала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площади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составляющей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1087,6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кв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м,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планируется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свободное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размещение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1500 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посетителей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959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1451" y="3208149"/>
            <a:ext cx="1673818" cy="449450"/>
          </a:xfrm>
        </p:spPr>
        <p:txBody>
          <a:bodyPr/>
          <a:lstStyle/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129" y="216976"/>
            <a:ext cx="3967566" cy="27896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627" y="3657600"/>
            <a:ext cx="3967565" cy="28051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1" y="216976"/>
            <a:ext cx="3456122" cy="27896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0" y="3657599"/>
            <a:ext cx="3456123" cy="280519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580108" y="2092271"/>
            <a:ext cx="4386021" cy="2479731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Дополнительные наблюдения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04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" y="389744"/>
            <a:ext cx="11737298" cy="1199213"/>
          </a:xfrm>
        </p:spPr>
        <p:txBody>
          <a:bodyPr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аправляясь в поселок Пригородный, мы проезжаем знаменитую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сферу «Нур – Алем», на территории которой проводилась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международная выставка ЭКСПО – 2017.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40" y="1738859"/>
            <a:ext cx="10133351" cy="4766871"/>
          </a:xfrm>
        </p:spPr>
      </p:pic>
    </p:spTree>
    <p:extLst>
      <p:ext uri="{BB962C8B-B14F-4D97-AF65-F5344CB8AC3E}">
        <p14:creationId xmlns:p14="http://schemas.microsoft.com/office/powerpoint/2010/main" val="12728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584" y="3162925"/>
            <a:ext cx="7300210" cy="10493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 rot="10800000" flipV="1">
            <a:off x="569627" y="1019331"/>
            <a:ext cx="10478124" cy="456450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Благодарим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внимание!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34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953" y="743919"/>
            <a:ext cx="3298555" cy="5083444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Около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километров отделяет поселок Пригородный от Астаны, который относится к Есильскому району нашей столицы. Расположен он между процветающим левобережьем и столичным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аэропортом.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091" y="0"/>
            <a:ext cx="1580825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940" y="0"/>
            <a:ext cx="36576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054" y="0"/>
            <a:ext cx="1487838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403" y="0"/>
            <a:ext cx="216459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17" y="4293031"/>
            <a:ext cx="2448735" cy="134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2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2" y="1020932"/>
            <a:ext cx="5071108" cy="395944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Строительство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жилого массива Пригородный было начато в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1965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году.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Поселок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Пригородный расположен рядом с аэропортом Астаны, поэтому местные жители часто видят в небе взлетающие и идущие на посадку самолеты, и кажется, даже не обращают на это внимание.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Когда-то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этой местности проживали преимущественно люди, работающие в сфере авиации и геологии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231" y="1020932"/>
            <a:ext cx="4589755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260629"/>
            <a:ext cx="5159885" cy="3648721"/>
          </a:xfrm>
        </p:spPr>
        <p:txBody>
          <a:bodyPr/>
          <a:lstStyle/>
          <a:p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Самое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характерное определение посёлка достоличного периода – это «большая деревня». Почти все авиационные работники приехали сюда из России, отучившись в авиационных училищах, здесь создали свои семьи и укоренились.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05" y="1260629"/>
            <a:ext cx="5370989" cy="4987771"/>
          </a:xfrm>
        </p:spPr>
      </p:pic>
    </p:spTree>
    <p:extLst>
      <p:ext uri="{BB962C8B-B14F-4D97-AF65-F5344CB8AC3E}">
        <p14:creationId xmlns:p14="http://schemas.microsoft.com/office/powerpoint/2010/main" val="16450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0214" y="1145219"/>
            <a:ext cx="43678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0" dirty="0" smtClean="0">
              <a:solidFill>
                <a:srgbClr val="1A1A1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solidFill>
                <a:srgbClr val="1A1A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  настоящее время численность населения жилого массива «Пригородный» составляет  6 100 человек. На территории жилого массива расположены 65 частных домов, 8 многоквартирных домов, 12 домов двухэтажного барачного типа, 13 магазинов, 2 станции технического обслуживания и одна аптека.Район быстро застраивается.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555" y="354315"/>
            <a:ext cx="3356361" cy="21874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028" y="354314"/>
            <a:ext cx="3288194" cy="21874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554" y="3063102"/>
            <a:ext cx="3356361" cy="2330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028" y="3063102"/>
            <a:ext cx="3288193" cy="233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2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8" y="573860"/>
            <a:ext cx="3285640" cy="25103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675" y="573860"/>
            <a:ext cx="3781585" cy="25103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8" y="3471620"/>
            <a:ext cx="3285637" cy="27432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580107" y="1698474"/>
            <a:ext cx="3843579" cy="330747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 к продуктам питания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23688" y="3471619"/>
            <a:ext cx="40605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поселке имеется 13 магазинов и один из них большой супермаркет сети « 5 минут».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 слов местных жителей продовольственное обеспечение не имеет проблемы с доставкой. Ежедневно в магазины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завозятся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свежие продукты.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366" y="4107050"/>
            <a:ext cx="3192651" cy="411683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898" y="1146875"/>
            <a:ext cx="6354305" cy="452550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069383" y="1704814"/>
            <a:ext cx="3657600" cy="240223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Доступность 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питьевой воды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346" y="929898"/>
            <a:ext cx="5842861" cy="496487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05912" y="1735809"/>
            <a:ext cx="4602996" cy="2541723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Доступность 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 промышленным </a:t>
            </a:r>
          </a:p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товарам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624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5" y="2743201"/>
            <a:ext cx="5708341" cy="38440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90" y="248576"/>
            <a:ext cx="5548544" cy="399495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11444" y="542440"/>
            <a:ext cx="4510007" cy="1883409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Доступ к транспорту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44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356</TotalTime>
  <Words>136</Words>
  <Application>Microsoft Office PowerPoint</Application>
  <PresentationFormat>Произвольный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Ion</vt:lpstr>
      <vt:lpstr>Презентация PowerPoint</vt:lpstr>
      <vt:lpstr>  Около 10 километров отделяет поселок Пригородный от Астаны, который относится к Есильскому району нашей столицы. Расположен он между процветающим левобережьем и столичным аэропортом.</vt:lpstr>
      <vt:lpstr>  Строительство жилого массива Пригородный было начато в 1965 году.  Поселок Пригородный расположен рядом с аэропортом Астаны, поэтому местные жители часто видят в небе взлетающие и идущие на посадку самолеты, и кажется, даже не обращают на это внимание.  Когда-то в этой местности проживали преимущественно люди, работающие в сфере авиации и геологии.  </vt:lpstr>
      <vt:lpstr>   Самое характерное определение посёлка достоличного периода – это «большая деревня». Почти все авиационные работники приехали сюда из России, отучившись в авиационных училищах, здесь создали свои семьи и укоренились.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 </vt:lpstr>
      <vt:lpstr>Презентация PowerPoint</vt:lpstr>
      <vt:lpstr>Направляясь в поселок Пригородный, мы проезжаем знаменитую  сферу «Нур – Алем», на территории которой проводилась  международная выставка ЭКСПО – 2017.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Bayan Orkashbayeva</dc:creator>
  <cp:lastModifiedBy>sony</cp:lastModifiedBy>
  <cp:revision>42</cp:revision>
  <dcterms:created xsi:type="dcterms:W3CDTF">2018-04-23T07:51:18Z</dcterms:created>
  <dcterms:modified xsi:type="dcterms:W3CDTF">2018-04-25T11:14:48Z</dcterms:modified>
</cp:coreProperties>
</file>