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6257588" cy="1300321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1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it-IT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it-I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45A3948B-6D3F-4B04-B370-9EC90938D7A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7076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3859AC-85CF-483D-A018-A13F99AC53D4}" type="slidenum">
              <a:rPr lang="it-IT"/>
              <a:pPr/>
              <a:t>1</a:t>
            </a:fld>
            <a:endParaRPr lang="it-IT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A86E40-58F8-409C-8E62-E0F5EA2AF570}" type="slidenum">
              <a:rPr lang="it-IT"/>
              <a:pPr/>
              <a:t>10</a:t>
            </a:fld>
            <a:endParaRPr lang="it-IT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B29ED7-0737-4083-853F-81D6BD1848F5}" type="slidenum">
              <a:rPr lang="it-IT"/>
              <a:pPr/>
              <a:t>11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586339-4C43-4F9A-9D4A-231554D3BF74}" type="slidenum">
              <a:rPr lang="it-IT"/>
              <a:pPr/>
              <a:t>12</a:t>
            </a:fld>
            <a:endParaRPr lang="it-IT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C67C33-4658-41F5-ACF2-8C3C014A6C61}" type="slidenum">
              <a:rPr lang="it-IT"/>
              <a:pPr/>
              <a:t>13</a:t>
            </a:fld>
            <a:endParaRPr lang="it-IT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052D3B-8769-4008-8660-618F2CF320C6}" type="slidenum">
              <a:rPr lang="it-IT"/>
              <a:pPr/>
              <a:t>14</a:t>
            </a:fld>
            <a:endParaRPr lang="it-IT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72C95D-83D1-4264-A8C6-ABC8D8FA2231}" type="slidenum">
              <a:rPr lang="it-IT"/>
              <a:pPr/>
              <a:t>15</a:t>
            </a:fld>
            <a:endParaRPr lang="it-IT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D98CEF-9A7E-4F40-82DB-E5BE4A0140E5}" type="slidenum">
              <a:rPr lang="it-IT"/>
              <a:pPr/>
              <a:t>16</a:t>
            </a:fld>
            <a:endParaRPr lang="it-IT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A034D8-7DDD-49C3-BB3D-0BC303372E66}" type="slidenum">
              <a:rPr lang="it-IT"/>
              <a:pPr/>
              <a:t>17</a:t>
            </a:fld>
            <a:endParaRPr lang="it-IT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FA0BDE-5A9C-4839-97B7-C371D5E34445}" type="slidenum">
              <a:rPr lang="it-IT"/>
              <a:pPr/>
              <a:t>18</a:t>
            </a:fld>
            <a:endParaRPr lang="it-IT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92266C-F4C2-4512-B5F2-682E220FA7BE}" type="slidenum">
              <a:rPr lang="it-IT"/>
              <a:pPr/>
              <a:t>19</a:t>
            </a:fld>
            <a:endParaRPr lang="it-IT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BF2ACC5-3D34-476D-BF04-9D1BF54370BE}" type="slidenum">
              <a:rPr lang="it-IT"/>
              <a:pPr/>
              <a:t>2</a:t>
            </a:fld>
            <a:endParaRPr lang="it-IT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8E9F70-8CA2-4B2F-AAA5-0AA6BFE240A7}" type="slidenum">
              <a:rPr lang="it-IT"/>
              <a:pPr/>
              <a:t>20</a:t>
            </a:fld>
            <a:endParaRPr lang="it-IT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DC2CC8-F4AC-4CB3-BAC8-6F20CC15DFAB}" type="slidenum">
              <a:rPr lang="it-IT"/>
              <a:pPr/>
              <a:t>21</a:t>
            </a:fld>
            <a:endParaRPr lang="it-IT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A4E282-8257-4310-8716-184DDA5FD206}" type="slidenum">
              <a:rPr lang="it-IT"/>
              <a:pPr/>
              <a:t>22</a:t>
            </a:fld>
            <a:endParaRPr lang="it-IT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CEC1E1-C98F-449E-AFB7-4085391B14F1}" type="slidenum">
              <a:rPr lang="it-IT"/>
              <a:pPr/>
              <a:t>3</a:t>
            </a:fld>
            <a:endParaRPr lang="it-IT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57A1ED-E7DC-42A8-AF1C-B8AE2DE7CD4D}" type="slidenum">
              <a:rPr lang="it-IT"/>
              <a:pPr/>
              <a:t>4</a:t>
            </a:fld>
            <a:endParaRPr lang="it-IT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DBA144-8085-4E94-8B48-322170B90AC1}" type="slidenum">
              <a:rPr lang="it-IT"/>
              <a:pPr/>
              <a:t>5</a:t>
            </a:fld>
            <a:endParaRPr lang="it-IT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BC1CBD-3F79-4100-AB44-E2C9E61B0FD4}" type="slidenum">
              <a:rPr lang="it-IT"/>
              <a:pPr/>
              <a:t>6</a:t>
            </a:fld>
            <a:endParaRPr lang="it-IT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5745D1-8DCF-4005-9091-66DFDAE55FAB}" type="slidenum">
              <a:rPr lang="it-IT"/>
              <a:pPr/>
              <a:t>7</a:t>
            </a:fld>
            <a:endParaRPr lang="it-IT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DDBBDA-7D21-4D96-9743-1668BB31732E}" type="slidenum">
              <a:rPr lang="it-IT"/>
              <a:pPr/>
              <a:t>8</a:t>
            </a:fld>
            <a:endParaRPr lang="it-IT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2F21BD-099C-417B-B7F3-EB24C1A569AC}" type="slidenum">
              <a:rPr lang="it-IT"/>
              <a:pPr/>
              <a:t>9</a:t>
            </a:fld>
            <a:endParaRPr lang="it-IT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3175" y="812800"/>
            <a:ext cx="50117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9200" y="4040188"/>
            <a:ext cx="13819188" cy="27860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38400" y="7369175"/>
            <a:ext cx="11380788" cy="33226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7BDD29B-7134-4E98-BFB7-979070B55CA8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EE19375-DD9A-47D0-9F2A-20074AC50D34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1784013" y="3043238"/>
            <a:ext cx="3656012" cy="85772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12800" y="3043238"/>
            <a:ext cx="10818813" cy="85772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12231F2-4A8D-46FD-9626-1E5A0BAFB82F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040188"/>
            <a:ext cx="13816013" cy="278288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812800" y="12053888"/>
            <a:ext cx="3787775" cy="687387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>
          <a:xfrm>
            <a:off x="11652250" y="12053888"/>
            <a:ext cx="3787775" cy="687387"/>
          </a:xfrm>
        </p:spPr>
        <p:txBody>
          <a:bodyPr/>
          <a:lstStyle>
            <a:lvl1pPr>
              <a:defRPr/>
            </a:lvl1pPr>
          </a:lstStyle>
          <a:p>
            <a:fld id="{3812B694-07F3-4CE3-94B6-C781AB32673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9200" y="4040188"/>
            <a:ext cx="13819188" cy="27860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38400" y="7369175"/>
            <a:ext cx="11380788" cy="33226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432C25-2103-4507-BAA2-1BED9A215E0C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BAD68F9-F51C-4ADA-82B6-7E28E12BF48A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4288" y="8355013"/>
            <a:ext cx="13819187" cy="2582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84288" y="5511800"/>
            <a:ext cx="13819187" cy="28432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A51B77-DD2D-493B-95E0-FE523FE7D8A1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12800" y="3043238"/>
            <a:ext cx="7237413" cy="8577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02613" y="3043238"/>
            <a:ext cx="7237412" cy="8577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A4C963-CDAE-4811-BEAB-C40312672A62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520700"/>
            <a:ext cx="14631988" cy="216693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800" y="2909888"/>
            <a:ext cx="7183438" cy="1214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12800" y="4124325"/>
            <a:ext cx="7183438" cy="7491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258175" y="2909888"/>
            <a:ext cx="7186613" cy="1214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258175" y="4124325"/>
            <a:ext cx="7186613" cy="7491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C8E7BB6-D796-4240-BE64-D50EF7C24013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69286CB-B149-4654-B2CA-9CAA62AAE433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BD6410-3B81-4DB2-836E-5C381D216A7C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C0CFA7-3B04-4EC2-918F-D946AC2F81F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517525"/>
            <a:ext cx="5348288" cy="2203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56350" y="517525"/>
            <a:ext cx="9088438" cy="110982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720975"/>
            <a:ext cx="5348288" cy="8894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37DA1D-E97A-4C26-B65B-E7D0CB0D03BA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113" y="9102725"/>
            <a:ext cx="9755187" cy="1074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186113" y="1162050"/>
            <a:ext cx="9755187" cy="7800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186113" y="10177463"/>
            <a:ext cx="9755187" cy="1525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BA8DE1-3B46-41DA-86C0-65219AB1B942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86C237B-191D-4AC1-B3AD-F38D79633877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1784013" y="519113"/>
            <a:ext cx="3656012" cy="111013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12800" y="519113"/>
            <a:ext cx="10818813" cy="111013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23881A0-C386-463C-AD10-E5F0D64A6C8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4288" y="8355013"/>
            <a:ext cx="13819187" cy="258286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84288" y="5511800"/>
            <a:ext cx="13819187" cy="28432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A8EE39-EB9F-4269-9177-AE73C552F55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12800" y="3043238"/>
            <a:ext cx="7237413" cy="8577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02613" y="3043238"/>
            <a:ext cx="7237412" cy="8577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10E24D-04EB-4300-87A5-40C8861D61EE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520700"/>
            <a:ext cx="14631988" cy="216693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800" y="2909888"/>
            <a:ext cx="7183438" cy="1214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12800" y="4124325"/>
            <a:ext cx="7183438" cy="7491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258175" y="2909888"/>
            <a:ext cx="7186613" cy="1214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258175" y="4124325"/>
            <a:ext cx="7186613" cy="7491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D156AC-175C-4A13-8C22-7E8F83C54ABB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6747FB7-D59B-4171-A3C1-CAD3279AAE2B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88FEE38-865B-4FE5-90B9-50268F1567C7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517525"/>
            <a:ext cx="5348288" cy="2203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56350" y="517525"/>
            <a:ext cx="9088438" cy="110982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12800" y="2720975"/>
            <a:ext cx="5348288" cy="8894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78DE5A-C92B-4E92-AC74-9F8380BF2D8A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113" y="9102725"/>
            <a:ext cx="9755187" cy="1074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186113" y="1162050"/>
            <a:ext cx="9755187" cy="7800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186113" y="10177463"/>
            <a:ext cx="9755187" cy="1525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826711E-D2D2-4FB7-9DC2-357632488F19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040188"/>
            <a:ext cx="13816013" cy="2782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 titolo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12800" y="12053888"/>
            <a:ext cx="3787775" cy="68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554663" y="12053888"/>
            <a:ext cx="5148262" cy="69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1652250" y="12053888"/>
            <a:ext cx="3787775" cy="68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1E0B024B-7ABD-4DD2-AF25-C8E5A7DEEFFE}" type="slidenum">
              <a:rPr lang="it-IT"/>
              <a:pPr/>
              <a:t>‹#›</a:t>
            </a:fld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3043238"/>
            <a:ext cx="14627225" cy="8577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della struttura</a:t>
            </a:r>
          </a:p>
          <a:p>
            <a:pPr lvl="1"/>
            <a:r>
              <a:rPr lang="en-GB" smtClean="0"/>
              <a:t>Secondo livello struttura</a:t>
            </a:r>
          </a:p>
          <a:p>
            <a:pPr lvl="2"/>
            <a:r>
              <a:rPr lang="en-GB" smtClean="0"/>
              <a:t>Terzo livello struttura</a:t>
            </a:r>
          </a:p>
          <a:p>
            <a:pPr lvl="3"/>
            <a:r>
              <a:rPr lang="en-GB" smtClean="0"/>
              <a:t>Quarto livello struttura</a:t>
            </a:r>
          </a:p>
          <a:p>
            <a:pPr lvl="4"/>
            <a:r>
              <a:rPr lang="en-GB" smtClean="0"/>
              <a:t>Quinto livello struttura</a:t>
            </a:r>
          </a:p>
          <a:p>
            <a:pPr lvl="4"/>
            <a:r>
              <a:rPr lang="en-GB" smtClean="0"/>
              <a:t>Sesto livello struttura</a:t>
            </a:r>
          </a:p>
          <a:p>
            <a:pPr lvl="4"/>
            <a:r>
              <a:rPr lang="en-GB" smtClean="0"/>
              <a:t>Settimo livello struttura</a:t>
            </a:r>
          </a:p>
          <a:p>
            <a:pPr lvl="4"/>
            <a:r>
              <a:rPr lang="en-GB" smtClean="0"/>
              <a:t>Ottavo livello struttura</a:t>
            </a:r>
          </a:p>
          <a:p>
            <a:pPr lvl="4"/>
            <a:r>
              <a:rPr lang="en-GB" smtClean="0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5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37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37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812800" y="12053888"/>
            <a:ext cx="3787775" cy="68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300"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it-IT"/>
              <a:t>17/04/15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554663" y="12053888"/>
            <a:ext cx="5148262" cy="69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1652250" y="12053888"/>
            <a:ext cx="3787775" cy="68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3300">
                <a:solidFill>
                  <a:srgbClr val="000000"/>
                </a:solidFill>
                <a:latin typeface="+mn-lt"/>
              </a:defRPr>
            </a:lvl1pPr>
          </a:lstStyle>
          <a:p>
            <a:fld id="{058116E3-7F0D-49B8-A4BA-7D614BE4A044}" type="slidenum">
              <a:rPr lang="it-IT"/>
              <a:pPr/>
              <a:t>‹#›</a:t>
            </a:fld>
            <a:endParaRPr lang="it-IT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519113"/>
            <a:ext cx="14627225" cy="2166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 titolo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3043238"/>
            <a:ext cx="14627225" cy="8577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della struttura</a:t>
            </a:r>
          </a:p>
          <a:p>
            <a:pPr lvl="1"/>
            <a:r>
              <a:rPr lang="en-GB" smtClean="0"/>
              <a:t>Secondo livello struttura</a:t>
            </a:r>
          </a:p>
          <a:p>
            <a:pPr lvl="2"/>
            <a:r>
              <a:rPr lang="en-GB" smtClean="0"/>
              <a:t>Terzo livello struttura</a:t>
            </a:r>
          </a:p>
          <a:p>
            <a:pPr lvl="3"/>
            <a:r>
              <a:rPr lang="en-GB" smtClean="0"/>
              <a:t>Quarto livello struttura</a:t>
            </a:r>
          </a:p>
          <a:p>
            <a:pPr lvl="4"/>
            <a:r>
              <a:rPr lang="en-GB" smtClean="0"/>
              <a:t>Quinto livello struttura</a:t>
            </a:r>
          </a:p>
          <a:p>
            <a:pPr lvl="4"/>
            <a:r>
              <a:rPr lang="en-GB" smtClean="0"/>
              <a:t>Sesto livello struttura</a:t>
            </a:r>
          </a:p>
          <a:p>
            <a:pPr lvl="4"/>
            <a:r>
              <a:rPr lang="en-GB" smtClean="0"/>
              <a:t>Settimo livello struttura</a:t>
            </a:r>
          </a:p>
          <a:p>
            <a:pPr lvl="4"/>
            <a:r>
              <a:rPr lang="en-GB" smtClean="0"/>
              <a:t>Ottavo livello struttura</a:t>
            </a:r>
          </a:p>
          <a:p>
            <a:pPr lvl="4"/>
            <a:r>
              <a:rPr lang="en-GB" smtClean="0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3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5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37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37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274" y="12402487"/>
            <a:ext cx="1528962" cy="53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4413" cy="1300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3" y="0"/>
            <a:ext cx="16252825" cy="1300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7588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8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5" y="0"/>
            <a:ext cx="16256000" cy="130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34453</TotalTime>
  <Words>22</Words>
  <Application>Microsoft Office PowerPoint</Application>
  <PresentationFormat>Custom</PresentationFormat>
  <Paragraphs>22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Thème Office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Thibaut Judalet</dc:creator>
  <cp:lastModifiedBy>Ainash Shagmanova</cp:lastModifiedBy>
  <cp:revision>2</cp:revision>
  <cp:lastPrinted>1601-01-01T00:00:00Z</cp:lastPrinted>
  <dcterms:created xsi:type="dcterms:W3CDTF">1601-01-01T00:00:00Z</dcterms:created>
  <dcterms:modified xsi:type="dcterms:W3CDTF">2015-10-13T10:07:04Z</dcterms:modified>
</cp:coreProperties>
</file>