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938" r:id="rId1"/>
    <p:sldMasterId id="2147483953" r:id="rId2"/>
    <p:sldMasterId id="2147483968" r:id="rId3"/>
  </p:sldMasterIdLst>
  <p:notesMasterIdLst>
    <p:notesMasterId r:id="rId33"/>
  </p:notesMasterIdLst>
  <p:handoutMasterIdLst>
    <p:handoutMasterId r:id="rId34"/>
  </p:handoutMasterIdLst>
  <p:sldIdLst>
    <p:sldId id="256" r:id="rId4"/>
    <p:sldId id="264" r:id="rId5"/>
    <p:sldId id="366" r:id="rId6"/>
    <p:sldId id="360" r:id="rId7"/>
    <p:sldId id="367" r:id="rId8"/>
    <p:sldId id="368" r:id="rId9"/>
    <p:sldId id="370" r:id="rId10"/>
    <p:sldId id="371" r:id="rId11"/>
    <p:sldId id="376" r:id="rId12"/>
    <p:sldId id="389" r:id="rId13"/>
    <p:sldId id="372" r:id="rId14"/>
    <p:sldId id="387" r:id="rId15"/>
    <p:sldId id="305" r:id="rId16"/>
    <p:sldId id="377" r:id="rId17"/>
    <p:sldId id="382" r:id="rId18"/>
    <p:sldId id="378" r:id="rId19"/>
    <p:sldId id="384" r:id="rId20"/>
    <p:sldId id="380" r:id="rId21"/>
    <p:sldId id="379" r:id="rId22"/>
    <p:sldId id="383" r:id="rId23"/>
    <p:sldId id="385" r:id="rId24"/>
    <p:sldId id="362" r:id="rId25"/>
    <p:sldId id="394" r:id="rId26"/>
    <p:sldId id="391" r:id="rId27"/>
    <p:sldId id="392" r:id="rId28"/>
    <p:sldId id="393" r:id="rId29"/>
    <p:sldId id="381" r:id="rId30"/>
    <p:sldId id="388" r:id="rId31"/>
    <p:sldId id="390" r:id="rId32"/>
  </p:sldIdLst>
  <p:sldSz cx="12192000" cy="6858000"/>
  <p:notesSz cx="9874250" cy="6797675"/>
  <p:embeddedFontLst>
    <p:embeddedFont>
      <p:font typeface="Calibri Light" panose="020F0302020204030204" pitchFamily="34" charset="0"/>
      <p:regular r:id="rId35"/>
      <p:italic r:id="rId36"/>
    </p:embeddedFont>
    <p:embeddedFont>
      <p:font typeface="Open Sans" panose="020B0604020202020204" charset="0"/>
      <p:regular r:id="rId37"/>
      <p:bold r:id="rId38"/>
      <p:italic r:id="rId39"/>
      <p:boldItalic r:id="rId40"/>
    </p:embeddedFont>
    <p:embeddedFont>
      <p:font typeface="Open Sans Light" panose="020B0604020202020204" charset="0"/>
      <p:regular r:id="rId41"/>
      <p:italic r:id="rId42"/>
    </p:embeddedFont>
    <p:embeddedFont>
      <p:font typeface="Garamond" panose="02020404030301010803" pitchFamily="18" charset="0"/>
      <p:regular r:id="rId43"/>
      <p:bold r:id="rId44"/>
      <p:italic r:id="rId45"/>
    </p:embeddedFont>
    <p:embeddedFont>
      <p:font typeface="Helvetica" panose="020B0604020202020204" pitchFamily="34" charset="0"/>
      <p:regular r:id="rId46"/>
      <p:bold r:id="rId47"/>
      <p:italic r:id="rId48"/>
      <p:boldItalic r:id="rId49"/>
    </p:embeddedFont>
    <p:embeddedFont>
      <p:font typeface="Open Sans Semibold" panose="020B0604020202020204" charset="0"/>
      <p:bold r:id="rId50"/>
      <p:boldItalic r:id="rId51"/>
    </p:embeddedFont>
    <p:embeddedFont>
      <p:font typeface="Calibri" panose="020F0502020204030204" pitchFamily="34" charset="0"/>
      <p:regular r:id="rId52"/>
      <p:bold r:id="rId53"/>
      <p:italic r:id="rId54"/>
      <p:boldItalic r:id="rId5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456" userDrawn="1">
          <p15:clr>
            <a:srgbClr val="A4A3A4"/>
          </p15:clr>
        </p15:guide>
        <p15:guide id="4" pos="37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38AC"/>
    <a:srgbClr val="FCFCFC"/>
    <a:srgbClr val="FFFFFF"/>
    <a:srgbClr val="1265B5"/>
    <a:srgbClr val="F2F2F2"/>
    <a:srgbClr val="B5B5B5"/>
    <a:srgbClr val="ECECEC"/>
    <a:srgbClr val="DCDEE0"/>
    <a:srgbClr val="E5E6E7"/>
    <a:srgbClr val="018C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434" autoAdjust="0"/>
  </p:normalViewPr>
  <p:slideViewPr>
    <p:cSldViewPr snapToGrid="0" showGuides="1">
      <p:cViewPr varScale="1">
        <p:scale>
          <a:sx n="115" d="100"/>
          <a:sy n="115" d="100"/>
        </p:scale>
        <p:origin x="258" y="108"/>
      </p:cViewPr>
      <p:guideLst>
        <p:guide orient="horz" pos="456"/>
        <p:guide pos="37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2886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5.fntdata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font" Target="fonts/font16.fntdata"/><Relationship Id="rId55" Type="http://schemas.openxmlformats.org/officeDocument/2006/relationships/font" Target="fonts/font21.fntdata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font" Target="fonts/font19.fntdata"/><Relationship Id="rId58" Type="http://schemas.openxmlformats.org/officeDocument/2006/relationships/theme" Target="theme/theme1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56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font" Target="fonts/font17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59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font" Target="fonts/font7.fntdata"/><Relationship Id="rId54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2.fntdata"/><Relationship Id="rId49" Type="http://schemas.openxmlformats.org/officeDocument/2006/relationships/font" Target="fonts/font15.fntdata"/><Relationship Id="rId57" Type="http://schemas.openxmlformats.org/officeDocument/2006/relationships/viewProps" Target="view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font" Target="fonts/font10.fntdata"/><Relationship Id="rId52" Type="http://schemas.openxmlformats.org/officeDocument/2006/relationships/font" Target="fonts/font1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23" y="1"/>
            <a:ext cx="4278842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3586D-EDDD-4E29-A955-AD52194BC1F8}" type="datetime1">
              <a:rPr lang="en-GB" smtClean="0"/>
              <a:t>28/05/2017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0E93D-F2AE-4370-811B-2F582CD07D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0516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3123" y="1"/>
            <a:ext cx="4278842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16E72-C4FD-48A0-AB1F-16F2DF0B0C1E}" type="datetime1">
              <a:rPr lang="en-GB" smtClean="0"/>
              <a:t>28/05/2017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271381"/>
            <a:ext cx="789940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C2B19-90B7-4BD8-BF1D-48CF31DDAF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072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2B19-90B7-4BD8-BF1D-48CF31DDAFC9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654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92002226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0648512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23497993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84755"/>
            <a:ext cx="9144000" cy="1245108"/>
          </a:xfrm>
        </p:spPr>
        <p:txBody>
          <a:bodyPr lIns="0" tIns="0" rIns="0" bIns="0" anchor="ctr">
            <a:noAutofit/>
          </a:bodyPr>
          <a:lstStyle>
            <a:lvl1pPr algn="ctr">
              <a:defRPr sz="9000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266796"/>
            <a:ext cx="9144000" cy="322848"/>
          </a:xfrm>
        </p:spPr>
        <p:txBody>
          <a:bodyPr>
            <a:normAutofit/>
          </a:bodyPr>
          <a:lstStyle>
            <a:lvl1pPr marL="0" indent="0" algn="ctr"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812381" y="5243616"/>
            <a:ext cx="4567238" cy="4087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Click to edit Content Heading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5943600"/>
            <a:ext cx="12192000" cy="77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558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567"/>
            <a:ext cx="9144000" cy="594359"/>
          </a:xfrm>
        </p:spPr>
        <p:txBody>
          <a:bodyPr anchor="b">
            <a:noAutofit/>
          </a:bodyPr>
          <a:lstStyle>
            <a:lvl1pPr algn="ctr">
              <a:lnSpc>
                <a:spcPts val="4300"/>
              </a:lnSpc>
              <a:defRPr sz="350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962447"/>
            <a:ext cx="9144000" cy="322848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2489200"/>
            <a:ext cx="4567238" cy="408745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 Content Heading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3249735"/>
            <a:ext cx="3335338" cy="20685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400"/>
              </a:lnSpc>
              <a:buNone/>
              <a:defRPr sz="1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 styles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aleh</a:t>
            </a:r>
            <a:r>
              <a:rPr lang="en-US" dirty="0" smtClean="0"/>
              <a:t> </a:t>
            </a:r>
            <a:r>
              <a:rPr lang="en-US" dirty="0" err="1" smtClean="0"/>
              <a:t>pue</a:t>
            </a:r>
            <a:r>
              <a:rPr lang="en-US" dirty="0" smtClean="0"/>
              <a:t> h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alah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r>
              <a:rPr lang="en-US" dirty="0" err="1" smtClean="0"/>
              <a:t>meutuwah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abeh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mita</a:t>
            </a:r>
            <a:r>
              <a:rPr lang="en-US" dirty="0" smtClean="0"/>
              <a:t> </a:t>
            </a:r>
            <a:r>
              <a:rPr lang="en-US" dirty="0" err="1" smtClean="0"/>
              <a:t>peng</a:t>
            </a:r>
            <a:endParaRPr lang="en-US" dirty="0" smtClean="0"/>
          </a:p>
        </p:txBody>
      </p:sp>
      <p:sp>
        <p:nvSpPr>
          <p:cNvPr id="7" name="Shape 2"/>
          <p:cNvSpPr>
            <a:spLocks noGrp="1"/>
          </p:cNvSpPr>
          <p:nvPr>
            <p:ph type="sldNum" sz="quarter" idx="4"/>
          </p:nvPr>
        </p:nvSpPr>
        <p:spPr>
          <a:xfrm>
            <a:off x="10658690" y="6315082"/>
            <a:ext cx="448246" cy="15388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 algn="r">
              <a:defRPr sz="1000">
                <a:solidFill>
                  <a:srgbClr val="53585F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2269015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23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567"/>
            <a:ext cx="9144000" cy="594359"/>
          </a:xfrm>
        </p:spPr>
        <p:txBody>
          <a:bodyPr anchor="b">
            <a:noAutofit/>
          </a:bodyPr>
          <a:lstStyle>
            <a:lvl1pPr algn="ctr">
              <a:lnSpc>
                <a:spcPts val="4300"/>
              </a:lnSpc>
              <a:defRPr sz="350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7650" y="971972"/>
            <a:ext cx="9144000" cy="322848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9231754" y="2267006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pic>
        <p:nvPicPr>
          <p:cNvPr id="7" name="phone-white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15325" y="1535144"/>
            <a:ext cx="3574052" cy="706992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1378"/>
          <p:cNvSpPr/>
          <p:nvPr/>
        </p:nvSpPr>
        <p:spPr>
          <a:xfrm>
            <a:off x="3187621" y="5005224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1" name="Shape 1381"/>
          <p:cNvSpPr/>
          <p:nvPr/>
        </p:nvSpPr>
        <p:spPr>
          <a:xfrm>
            <a:off x="3187625" y="2098432"/>
            <a:ext cx="760981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7" extrusionOk="0">
                <a:moveTo>
                  <a:pt x="7908" y="205"/>
                </a:moveTo>
                <a:cubicBezTo>
                  <a:pt x="13264" y="-897"/>
                  <a:pt x="18499" y="2552"/>
                  <a:pt x="19601" y="7908"/>
                </a:cubicBezTo>
                <a:cubicBezTo>
                  <a:pt x="20703" y="13265"/>
                  <a:pt x="17255" y="18500"/>
                  <a:pt x="11899" y="19602"/>
                </a:cubicBezTo>
                <a:cubicBezTo>
                  <a:pt x="6545" y="20703"/>
                  <a:pt x="1313" y="17258"/>
                  <a:pt x="207" y="11907"/>
                </a:cubicBezTo>
                <a:cubicBezTo>
                  <a:pt x="207" y="11904"/>
                  <a:pt x="206" y="11901"/>
                  <a:pt x="206" y="11899"/>
                </a:cubicBezTo>
                <a:cubicBezTo>
                  <a:pt x="-897" y="6543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2" name="Shape 1382"/>
          <p:cNvSpPr/>
          <p:nvPr/>
        </p:nvSpPr>
        <p:spPr>
          <a:xfrm>
            <a:off x="3425365" y="2278652"/>
            <a:ext cx="285499" cy="39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5" h="21086" extrusionOk="0">
                <a:moveTo>
                  <a:pt x="21023" y="5250"/>
                </a:moveTo>
                <a:lnTo>
                  <a:pt x="7163" y="195"/>
                </a:lnTo>
                <a:cubicBezTo>
                  <a:pt x="5264" y="-514"/>
                  <a:pt x="1521" y="853"/>
                  <a:pt x="445" y="2057"/>
                </a:cubicBezTo>
                <a:cubicBezTo>
                  <a:pt x="-35" y="2595"/>
                  <a:pt x="0" y="2983"/>
                  <a:pt x="0" y="3203"/>
                </a:cubicBezTo>
                <a:lnTo>
                  <a:pt x="173" y="14619"/>
                </a:lnTo>
                <a:cubicBezTo>
                  <a:pt x="184" y="14862"/>
                  <a:pt x="614" y="15188"/>
                  <a:pt x="983" y="15348"/>
                </a:cubicBezTo>
                <a:cubicBezTo>
                  <a:pt x="1753" y="15682"/>
                  <a:pt x="13399" y="20826"/>
                  <a:pt x="13729" y="20972"/>
                </a:cubicBezTo>
                <a:cubicBezTo>
                  <a:pt x="13905" y="21051"/>
                  <a:pt x="14115" y="21086"/>
                  <a:pt x="14322" y="21086"/>
                </a:cubicBezTo>
                <a:cubicBezTo>
                  <a:pt x="14499" y="21086"/>
                  <a:pt x="14675" y="21058"/>
                  <a:pt x="14834" y="21002"/>
                </a:cubicBezTo>
                <a:cubicBezTo>
                  <a:pt x="15185" y="20881"/>
                  <a:pt x="15404" y="20645"/>
                  <a:pt x="15404" y="20388"/>
                </a:cubicBezTo>
                <a:lnTo>
                  <a:pt x="15404" y="8397"/>
                </a:lnTo>
                <a:cubicBezTo>
                  <a:pt x="15404" y="8148"/>
                  <a:pt x="15198" y="7917"/>
                  <a:pt x="14862" y="7792"/>
                </a:cubicBezTo>
                <a:lnTo>
                  <a:pt x="2263" y="2817"/>
                </a:lnTo>
                <a:cubicBezTo>
                  <a:pt x="2408" y="2620"/>
                  <a:pt x="2968" y="2205"/>
                  <a:pt x="3997" y="1825"/>
                </a:cubicBezTo>
                <a:cubicBezTo>
                  <a:pt x="5082" y="1422"/>
                  <a:pt x="5896" y="1574"/>
                  <a:pt x="6082" y="1625"/>
                </a:cubicBezTo>
                <a:cubicBezTo>
                  <a:pt x="6082" y="1625"/>
                  <a:pt x="18173" y="6203"/>
                  <a:pt x="18544" y="6339"/>
                </a:cubicBezTo>
                <a:cubicBezTo>
                  <a:pt x="18911" y="6476"/>
                  <a:pt x="18918" y="6495"/>
                  <a:pt x="18918" y="6729"/>
                </a:cubicBezTo>
                <a:cubicBezTo>
                  <a:pt x="18918" y="6961"/>
                  <a:pt x="18918" y="18107"/>
                  <a:pt x="18918" y="18107"/>
                </a:cubicBezTo>
                <a:cubicBezTo>
                  <a:pt x="18918" y="18674"/>
                  <a:pt x="19733" y="18906"/>
                  <a:pt x="20330" y="18906"/>
                </a:cubicBezTo>
                <a:cubicBezTo>
                  <a:pt x="20927" y="18906"/>
                  <a:pt x="21565" y="18493"/>
                  <a:pt x="21565" y="18107"/>
                </a:cubicBezTo>
                <a:lnTo>
                  <a:pt x="21565" y="5855"/>
                </a:lnTo>
                <a:cubicBezTo>
                  <a:pt x="21565" y="5605"/>
                  <a:pt x="21357" y="5375"/>
                  <a:pt x="21023" y="525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4" name="Shape 1384"/>
          <p:cNvSpPr/>
          <p:nvPr/>
        </p:nvSpPr>
        <p:spPr>
          <a:xfrm>
            <a:off x="8243376" y="4036293"/>
            <a:ext cx="761002" cy="760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6" extrusionOk="0">
                <a:moveTo>
                  <a:pt x="7908" y="205"/>
                </a:moveTo>
                <a:cubicBezTo>
                  <a:pt x="13264" y="-897"/>
                  <a:pt x="18500" y="2551"/>
                  <a:pt x="19602" y="7907"/>
                </a:cubicBezTo>
                <a:cubicBezTo>
                  <a:pt x="20703" y="13264"/>
                  <a:pt x="17254" y="18499"/>
                  <a:pt x="11899" y="19601"/>
                </a:cubicBezTo>
                <a:cubicBezTo>
                  <a:pt x="6545" y="20703"/>
                  <a:pt x="1312" y="17258"/>
                  <a:pt x="207" y="11907"/>
                </a:cubicBezTo>
                <a:cubicBezTo>
                  <a:pt x="206" y="11904"/>
                  <a:pt x="206" y="11901"/>
                  <a:pt x="205" y="11898"/>
                </a:cubicBezTo>
                <a:cubicBezTo>
                  <a:pt x="-897" y="6542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5" name="Shape 1385"/>
          <p:cNvSpPr/>
          <p:nvPr/>
        </p:nvSpPr>
        <p:spPr>
          <a:xfrm>
            <a:off x="8440444" y="4230352"/>
            <a:ext cx="366867" cy="366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497"/>
                </a:moveTo>
                <a:cubicBezTo>
                  <a:pt x="8207" y="15497"/>
                  <a:pt x="6104" y="13394"/>
                  <a:pt x="6104" y="10801"/>
                </a:cubicBezTo>
                <a:cubicBezTo>
                  <a:pt x="6104" y="8206"/>
                  <a:pt x="8207" y="6103"/>
                  <a:pt x="10800" y="6103"/>
                </a:cubicBezTo>
                <a:cubicBezTo>
                  <a:pt x="13395" y="6103"/>
                  <a:pt x="15497" y="8206"/>
                  <a:pt x="15497" y="10801"/>
                </a:cubicBezTo>
                <a:cubicBezTo>
                  <a:pt x="15497" y="13394"/>
                  <a:pt x="13395" y="15497"/>
                  <a:pt x="10800" y="15497"/>
                </a:cubicBezTo>
                <a:close/>
                <a:moveTo>
                  <a:pt x="19522" y="10801"/>
                </a:moveTo>
                <a:cubicBezTo>
                  <a:pt x="19522" y="9454"/>
                  <a:pt x="20352" y="8390"/>
                  <a:pt x="21600" y="7659"/>
                </a:cubicBezTo>
                <a:cubicBezTo>
                  <a:pt x="21376" y="6908"/>
                  <a:pt x="21077" y="6187"/>
                  <a:pt x="20711" y="5509"/>
                </a:cubicBezTo>
                <a:cubicBezTo>
                  <a:pt x="19310" y="5876"/>
                  <a:pt x="18177" y="5328"/>
                  <a:pt x="17225" y="4375"/>
                </a:cubicBezTo>
                <a:cubicBezTo>
                  <a:pt x="16273" y="3423"/>
                  <a:pt x="15982" y="2288"/>
                  <a:pt x="16347" y="889"/>
                </a:cubicBezTo>
                <a:cubicBezTo>
                  <a:pt x="15671" y="522"/>
                  <a:pt x="14951" y="225"/>
                  <a:pt x="14198" y="0"/>
                </a:cubicBezTo>
                <a:cubicBezTo>
                  <a:pt x="13467" y="1248"/>
                  <a:pt x="12147" y="2078"/>
                  <a:pt x="10800" y="2078"/>
                </a:cubicBezTo>
                <a:cubicBezTo>
                  <a:pt x="9453" y="2078"/>
                  <a:pt x="8134" y="1248"/>
                  <a:pt x="7403" y="0"/>
                </a:cubicBezTo>
                <a:cubicBezTo>
                  <a:pt x="6651" y="225"/>
                  <a:pt x="5931" y="522"/>
                  <a:pt x="5253" y="889"/>
                </a:cubicBezTo>
                <a:cubicBezTo>
                  <a:pt x="5620" y="2288"/>
                  <a:pt x="5329" y="3422"/>
                  <a:pt x="4375" y="4375"/>
                </a:cubicBezTo>
                <a:cubicBezTo>
                  <a:pt x="3423" y="5328"/>
                  <a:pt x="2290" y="5876"/>
                  <a:pt x="890" y="5510"/>
                </a:cubicBezTo>
                <a:cubicBezTo>
                  <a:pt x="523" y="6187"/>
                  <a:pt x="224" y="6908"/>
                  <a:pt x="0" y="7659"/>
                </a:cubicBezTo>
                <a:cubicBezTo>
                  <a:pt x="1249" y="8390"/>
                  <a:pt x="2078" y="9454"/>
                  <a:pt x="2078" y="10801"/>
                </a:cubicBezTo>
                <a:cubicBezTo>
                  <a:pt x="2078" y="12146"/>
                  <a:pt x="1249" y="13467"/>
                  <a:pt x="0" y="14198"/>
                </a:cubicBezTo>
                <a:cubicBezTo>
                  <a:pt x="224" y="14950"/>
                  <a:pt x="523" y="15670"/>
                  <a:pt x="890" y="16348"/>
                </a:cubicBezTo>
                <a:cubicBezTo>
                  <a:pt x="2290" y="15981"/>
                  <a:pt x="3423" y="16272"/>
                  <a:pt x="4375" y="17226"/>
                </a:cubicBezTo>
                <a:cubicBezTo>
                  <a:pt x="5327" y="18178"/>
                  <a:pt x="5620" y="19312"/>
                  <a:pt x="5253" y="20711"/>
                </a:cubicBezTo>
                <a:cubicBezTo>
                  <a:pt x="5931" y="21078"/>
                  <a:pt x="6651" y="21377"/>
                  <a:pt x="7403" y="21600"/>
                </a:cubicBezTo>
                <a:cubicBezTo>
                  <a:pt x="8134" y="20352"/>
                  <a:pt x="9453" y="19524"/>
                  <a:pt x="10800" y="19524"/>
                </a:cubicBezTo>
                <a:cubicBezTo>
                  <a:pt x="12147" y="19524"/>
                  <a:pt x="13467" y="20352"/>
                  <a:pt x="14198" y="21600"/>
                </a:cubicBezTo>
                <a:cubicBezTo>
                  <a:pt x="14951" y="21375"/>
                  <a:pt x="15671" y="21078"/>
                  <a:pt x="16349" y="20711"/>
                </a:cubicBezTo>
                <a:cubicBezTo>
                  <a:pt x="15982" y="19312"/>
                  <a:pt x="16273" y="18178"/>
                  <a:pt x="17225" y="17226"/>
                </a:cubicBezTo>
                <a:cubicBezTo>
                  <a:pt x="18177" y="16272"/>
                  <a:pt x="19310" y="15724"/>
                  <a:pt x="20711" y="16091"/>
                </a:cubicBezTo>
                <a:cubicBezTo>
                  <a:pt x="21077" y="15413"/>
                  <a:pt x="21376" y="14693"/>
                  <a:pt x="21600" y="13941"/>
                </a:cubicBezTo>
                <a:cubicBezTo>
                  <a:pt x="20352" y="13210"/>
                  <a:pt x="19522" y="12146"/>
                  <a:pt x="19522" y="10801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7" name="Shape 1387"/>
          <p:cNvSpPr/>
          <p:nvPr/>
        </p:nvSpPr>
        <p:spPr>
          <a:xfrm>
            <a:off x="8241204" y="2096259"/>
            <a:ext cx="765346" cy="765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6" extrusionOk="0">
                <a:moveTo>
                  <a:pt x="7908" y="205"/>
                </a:moveTo>
                <a:cubicBezTo>
                  <a:pt x="13264" y="-897"/>
                  <a:pt x="18500" y="2551"/>
                  <a:pt x="19602" y="7907"/>
                </a:cubicBezTo>
                <a:cubicBezTo>
                  <a:pt x="20703" y="13264"/>
                  <a:pt x="17254" y="18499"/>
                  <a:pt x="11899" y="19601"/>
                </a:cubicBezTo>
                <a:cubicBezTo>
                  <a:pt x="6545" y="20703"/>
                  <a:pt x="1312" y="17258"/>
                  <a:pt x="207" y="11907"/>
                </a:cubicBezTo>
                <a:cubicBezTo>
                  <a:pt x="206" y="11904"/>
                  <a:pt x="206" y="11901"/>
                  <a:pt x="205" y="11898"/>
                </a:cubicBezTo>
                <a:cubicBezTo>
                  <a:pt x="-897" y="6542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0" name="Shape 1390"/>
          <p:cNvSpPr/>
          <p:nvPr/>
        </p:nvSpPr>
        <p:spPr>
          <a:xfrm>
            <a:off x="8243393" y="5005225"/>
            <a:ext cx="760969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6" extrusionOk="0">
                <a:moveTo>
                  <a:pt x="11898" y="19600"/>
                </a:moveTo>
                <a:cubicBezTo>
                  <a:pt x="6542" y="20703"/>
                  <a:pt x="1307" y="17254"/>
                  <a:pt x="205" y="11898"/>
                </a:cubicBezTo>
                <a:cubicBezTo>
                  <a:pt x="-897" y="6542"/>
                  <a:pt x="2551" y="1307"/>
                  <a:pt x="7908" y="205"/>
                </a:cubicBezTo>
                <a:cubicBezTo>
                  <a:pt x="13261" y="-897"/>
                  <a:pt x="18494" y="2548"/>
                  <a:pt x="19599" y="7899"/>
                </a:cubicBezTo>
                <a:cubicBezTo>
                  <a:pt x="19600" y="7902"/>
                  <a:pt x="19600" y="7905"/>
                  <a:pt x="19600" y="7907"/>
                </a:cubicBezTo>
                <a:cubicBezTo>
                  <a:pt x="20703" y="13263"/>
                  <a:pt x="17254" y="18499"/>
                  <a:pt x="11898" y="1960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1" name="Shape 1391"/>
          <p:cNvSpPr/>
          <p:nvPr/>
        </p:nvSpPr>
        <p:spPr>
          <a:xfrm>
            <a:off x="8440444" y="5222547"/>
            <a:ext cx="366867" cy="326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6" h="21471" extrusionOk="0">
                <a:moveTo>
                  <a:pt x="2906" y="19280"/>
                </a:moveTo>
                <a:cubicBezTo>
                  <a:pt x="2683" y="19534"/>
                  <a:pt x="2683" y="19946"/>
                  <a:pt x="2906" y="20200"/>
                </a:cubicBezTo>
                <a:lnTo>
                  <a:pt x="3930" y="21326"/>
                </a:lnTo>
                <a:cubicBezTo>
                  <a:pt x="4154" y="21580"/>
                  <a:pt x="4510" y="21473"/>
                  <a:pt x="4734" y="21220"/>
                </a:cubicBezTo>
                <a:lnTo>
                  <a:pt x="10017" y="15372"/>
                </a:lnTo>
                <a:lnTo>
                  <a:pt x="8398" y="13299"/>
                </a:lnTo>
                <a:cubicBezTo>
                  <a:pt x="8398" y="13299"/>
                  <a:pt x="2906" y="19280"/>
                  <a:pt x="2906" y="19280"/>
                </a:cubicBezTo>
                <a:close/>
                <a:moveTo>
                  <a:pt x="21387" y="2723"/>
                </a:moveTo>
                <a:cubicBezTo>
                  <a:pt x="21307" y="2125"/>
                  <a:pt x="21031" y="2252"/>
                  <a:pt x="20888" y="2505"/>
                </a:cubicBezTo>
                <a:cubicBezTo>
                  <a:pt x="20746" y="2758"/>
                  <a:pt x="20111" y="3840"/>
                  <a:pt x="19852" y="4329"/>
                </a:cubicBezTo>
                <a:cubicBezTo>
                  <a:pt x="19593" y="4815"/>
                  <a:pt x="18956" y="5772"/>
                  <a:pt x="17770" y="4826"/>
                </a:cubicBezTo>
                <a:cubicBezTo>
                  <a:pt x="16533" y="3843"/>
                  <a:pt x="16963" y="3157"/>
                  <a:pt x="17179" y="2694"/>
                </a:cubicBezTo>
                <a:cubicBezTo>
                  <a:pt x="17395" y="2232"/>
                  <a:pt x="18059" y="931"/>
                  <a:pt x="18155" y="768"/>
                </a:cubicBezTo>
                <a:cubicBezTo>
                  <a:pt x="18251" y="605"/>
                  <a:pt x="18139" y="129"/>
                  <a:pt x="17756" y="329"/>
                </a:cubicBezTo>
                <a:cubicBezTo>
                  <a:pt x="17372" y="527"/>
                  <a:pt x="15039" y="1572"/>
                  <a:pt x="14715" y="3066"/>
                </a:cubicBezTo>
                <a:cubicBezTo>
                  <a:pt x="14386" y="4590"/>
                  <a:pt x="14993" y="5950"/>
                  <a:pt x="13800" y="7301"/>
                </a:cubicBezTo>
                <a:lnTo>
                  <a:pt x="12355" y="8998"/>
                </a:lnTo>
                <a:lnTo>
                  <a:pt x="13806" y="10898"/>
                </a:lnTo>
                <a:lnTo>
                  <a:pt x="15589" y="8995"/>
                </a:lnTo>
                <a:cubicBezTo>
                  <a:pt x="16013" y="8514"/>
                  <a:pt x="16919" y="8048"/>
                  <a:pt x="17740" y="8257"/>
                </a:cubicBezTo>
                <a:cubicBezTo>
                  <a:pt x="19498" y="8705"/>
                  <a:pt x="20456" y="7962"/>
                  <a:pt x="21035" y="6733"/>
                </a:cubicBezTo>
                <a:cubicBezTo>
                  <a:pt x="21552" y="5635"/>
                  <a:pt x="21466" y="3322"/>
                  <a:pt x="21387" y="2723"/>
                </a:cubicBezTo>
                <a:close/>
                <a:moveTo>
                  <a:pt x="9478" y="7592"/>
                </a:moveTo>
                <a:cubicBezTo>
                  <a:pt x="9350" y="7424"/>
                  <a:pt x="9189" y="7421"/>
                  <a:pt x="9050" y="7558"/>
                </a:cubicBezTo>
                <a:lnTo>
                  <a:pt x="7506" y="9074"/>
                </a:lnTo>
                <a:cubicBezTo>
                  <a:pt x="7384" y="9194"/>
                  <a:pt x="7369" y="9419"/>
                  <a:pt x="7477" y="9559"/>
                </a:cubicBezTo>
                <a:lnTo>
                  <a:pt x="16408" y="20996"/>
                </a:lnTo>
                <a:cubicBezTo>
                  <a:pt x="16616" y="21268"/>
                  <a:pt x="16979" y="21295"/>
                  <a:pt x="17217" y="21061"/>
                </a:cubicBezTo>
                <a:lnTo>
                  <a:pt x="18263" y="20076"/>
                </a:lnTo>
                <a:cubicBezTo>
                  <a:pt x="18500" y="19839"/>
                  <a:pt x="18526" y="19429"/>
                  <a:pt x="18317" y="19158"/>
                </a:cubicBezTo>
                <a:cubicBezTo>
                  <a:pt x="18317" y="19158"/>
                  <a:pt x="9478" y="7592"/>
                  <a:pt x="9478" y="7592"/>
                </a:cubicBezTo>
                <a:close/>
                <a:moveTo>
                  <a:pt x="3331" y="6965"/>
                </a:moveTo>
                <a:cubicBezTo>
                  <a:pt x="4336" y="6088"/>
                  <a:pt x="5170" y="6693"/>
                  <a:pt x="6282" y="8142"/>
                </a:cubicBezTo>
                <a:cubicBezTo>
                  <a:pt x="6408" y="8304"/>
                  <a:pt x="6575" y="8114"/>
                  <a:pt x="6671" y="8021"/>
                </a:cubicBezTo>
                <a:cubicBezTo>
                  <a:pt x="6766" y="7926"/>
                  <a:pt x="8233" y="6440"/>
                  <a:pt x="8306" y="6370"/>
                </a:cubicBezTo>
                <a:cubicBezTo>
                  <a:pt x="8377" y="6300"/>
                  <a:pt x="8464" y="6167"/>
                  <a:pt x="8349" y="6018"/>
                </a:cubicBezTo>
                <a:cubicBezTo>
                  <a:pt x="8235" y="5868"/>
                  <a:pt x="7817" y="5261"/>
                  <a:pt x="7550" y="4867"/>
                </a:cubicBezTo>
                <a:cubicBezTo>
                  <a:pt x="5603" y="2001"/>
                  <a:pt x="12876" y="57"/>
                  <a:pt x="11758" y="25"/>
                </a:cubicBezTo>
                <a:cubicBezTo>
                  <a:pt x="11190" y="9"/>
                  <a:pt x="8909" y="-20"/>
                  <a:pt x="8569" y="21"/>
                </a:cubicBezTo>
                <a:cubicBezTo>
                  <a:pt x="7186" y="186"/>
                  <a:pt x="5452" y="1638"/>
                  <a:pt x="4578" y="2313"/>
                </a:cubicBezTo>
                <a:cubicBezTo>
                  <a:pt x="3437" y="3196"/>
                  <a:pt x="3011" y="3711"/>
                  <a:pt x="2939" y="3781"/>
                </a:cubicBezTo>
                <a:cubicBezTo>
                  <a:pt x="2617" y="4099"/>
                  <a:pt x="2887" y="4832"/>
                  <a:pt x="2303" y="5410"/>
                </a:cubicBezTo>
                <a:cubicBezTo>
                  <a:pt x="1683" y="6021"/>
                  <a:pt x="1297" y="5560"/>
                  <a:pt x="939" y="5913"/>
                </a:cubicBezTo>
                <a:cubicBezTo>
                  <a:pt x="761" y="6090"/>
                  <a:pt x="264" y="6509"/>
                  <a:pt x="122" y="6650"/>
                </a:cubicBezTo>
                <a:cubicBezTo>
                  <a:pt x="-22" y="6790"/>
                  <a:pt x="-48" y="7030"/>
                  <a:pt x="99" y="7219"/>
                </a:cubicBezTo>
                <a:cubicBezTo>
                  <a:pt x="99" y="7219"/>
                  <a:pt x="1459" y="8912"/>
                  <a:pt x="1574" y="9061"/>
                </a:cubicBezTo>
                <a:cubicBezTo>
                  <a:pt x="1688" y="9210"/>
                  <a:pt x="1994" y="9337"/>
                  <a:pt x="2185" y="9149"/>
                </a:cubicBezTo>
                <a:cubicBezTo>
                  <a:pt x="2375" y="8960"/>
                  <a:pt x="2864" y="8477"/>
                  <a:pt x="2947" y="8394"/>
                </a:cubicBezTo>
                <a:cubicBezTo>
                  <a:pt x="3031" y="8312"/>
                  <a:pt x="2893" y="7349"/>
                  <a:pt x="3331" y="696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3" name="Shape 1393"/>
          <p:cNvSpPr/>
          <p:nvPr/>
        </p:nvSpPr>
        <p:spPr>
          <a:xfrm>
            <a:off x="8243160" y="3067130"/>
            <a:ext cx="761435" cy="7614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6" extrusionOk="0">
                <a:moveTo>
                  <a:pt x="11898" y="19600"/>
                </a:moveTo>
                <a:cubicBezTo>
                  <a:pt x="6542" y="20703"/>
                  <a:pt x="1307" y="17254"/>
                  <a:pt x="205" y="11898"/>
                </a:cubicBezTo>
                <a:cubicBezTo>
                  <a:pt x="-897" y="6542"/>
                  <a:pt x="2551" y="1307"/>
                  <a:pt x="7908" y="205"/>
                </a:cubicBezTo>
                <a:cubicBezTo>
                  <a:pt x="13261" y="-897"/>
                  <a:pt x="18494" y="2548"/>
                  <a:pt x="19599" y="7899"/>
                </a:cubicBezTo>
                <a:cubicBezTo>
                  <a:pt x="19600" y="7902"/>
                  <a:pt x="19600" y="7905"/>
                  <a:pt x="19600" y="7907"/>
                </a:cubicBezTo>
                <a:cubicBezTo>
                  <a:pt x="20703" y="13263"/>
                  <a:pt x="17254" y="18499"/>
                  <a:pt x="11898" y="1960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4" name="Shape 1394"/>
          <p:cNvSpPr/>
          <p:nvPr/>
        </p:nvSpPr>
        <p:spPr>
          <a:xfrm>
            <a:off x="8468010" y="3307678"/>
            <a:ext cx="311735" cy="274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5832"/>
                </a:moveTo>
                <a:lnTo>
                  <a:pt x="2160" y="15832"/>
                </a:lnTo>
                <a:lnTo>
                  <a:pt x="2160" y="2209"/>
                </a:lnTo>
                <a:lnTo>
                  <a:pt x="19440" y="2209"/>
                </a:lnTo>
                <a:cubicBezTo>
                  <a:pt x="19440" y="2209"/>
                  <a:pt x="19440" y="15832"/>
                  <a:pt x="19440" y="1583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71" y="0"/>
                  <a:pt x="0" y="1104"/>
                  <a:pt x="0" y="2455"/>
                </a:cubicBezTo>
                <a:lnTo>
                  <a:pt x="0" y="15955"/>
                </a:lnTo>
                <a:cubicBezTo>
                  <a:pt x="0" y="17304"/>
                  <a:pt x="953" y="18627"/>
                  <a:pt x="2119" y="18891"/>
                </a:cubicBezTo>
                <a:lnTo>
                  <a:pt x="6839" y="19964"/>
                </a:lnTo>
                <a:cubicBezTo>
                  <a:pt x="6839" y="19964"/>
                  <a:pt x="2775" y="21600"/>
                  <a:pt x="5400" y="21600"/>
                </a:cubicBezTo>
                <a:lnTo>
                  <a:pt x="16200" y="21600"/>
                </a:lnTo>
                <a:cubicBezTo>
                  <a:pt x="18825" y="21600"/>
                  <a:pt x="14761" y="19964"/>
                  <a:pt x="14761" y="19964"/>
                </a:cubicBezTo>
                <a:lnTo>
                  <a:pt x="19483" y="18891"/>
                </a:lnTo>
                <a:cubicBezTo>
                  <a:pt x="20647" y="18627"/>
                  <a:pt x="21600" y="17304"/>
                  <a:pt x="21600" y="15955"/>
                </a:cubicBezTo>
                <a:lnTo>
                  <a:pt x="21600" y="2455"/>
                </a:lnTo>
                <a:cubicBezTo>
                  <a:pt x="21600" y="1104"/>
                  <a:pt x="20629" y="0"/>
                  <a:pt x="19440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6" name="Shape 1396"/>
          <p:cNvSpPr/>
          <p:nvPr/>
        </p:nvSpPr>
        <p:spPr>
          <a:xfrm>
            <a:off x="3187621" y="3067362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7" name="Shape 1397"/>
          <p:cNvSpPr/>
          <p:nvPr/>
        </p:nvSpPr>
        <p:spPr>
          <a:xfrm>
            <a:off x="3375395" y="3332460"/>
            <a:ext cx="385441" cy="231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7201"/>
                </a:moveTo>
                <a:lnTo>
                  <a:pt x="15120" y="7201"/>
                </a:lnTo>
                <a:lnTo>
                  <a:pt x="15120" y="3600"/>
                </a:lnTo>
                <a:lnTo>
                  <a:pt x="19440" y="3600"/>
                </a:lnTo>
                <a:cubicBezTo>
                  <a:pt x="19440" y="3600"/>
                  <a:pt x="19440" y="7201"/>
                  <a:pt x="19440" y="7201"/>
                </a:cubicBezTo>
                <a:close/>
                <a:moveTo>
                  <a:pt x="16200" y="12600"/>
                </a:moveTo>
                <a:lnTo>
                  <a:pt x="16200" y="9000"/>
                </a:lnTo>
                <a:lnTo>
                  <a:pt x="18359" y="9000"/>
                </a:lnTo>
                <a:lnTo>
                  <a:pt x="18359" y="12600"/>
                </a:lnTo>
                <a:cubicBezTo>
                  <a:pt x="18359" y="12600"/>
                  <a:pt x="16200" y="12600"/>
                  <a:pt x="16200" y="12600"/>
                </a:cubicBezTo>
                <a:close/>
                <a:moveTo>
                  <a:pt x="19440" y="18000"/>
                </a:moveTo>
                <a:lnTo>
                  <a:pt x="17280" y="18000"/>
                </a:lnTo>
                <a:lnTo>
                  <a:pt x="17280" y="14401"/>
                </a:lnTo>
                <a:lnTo>
                  <a:pt x="19440" y="14401"/>
                </a:lnTo>
                <a:cubicBezTo>
                  <a:pt x="19440" y="14401"/>
                  <a:pt x="19440" y="18000"/>
                  <a:pt x="19440" y="18000"/>
                </a:cubicBezTo>
                <a:close/>
                <a:moveTo>
                  <a:pt x="16200" y="18000"/>
                </a:moveTo>
                <a:lnTo>
                  <a:pt x="5400" y="18000"/>
                </a:lnTo>
                <a:lnTo>
                  <a:pt x="5400" y="14401"/>
                </a:lnTo>
                <a:lnTo>
                  <a:pt x="16200" y="14401"/>
                </a:lnTo>
                <a:cubicBezTo>
                  <a:pt x="16200" y="14401"/>
                  <a:pt x="16200" y="18000"/>
                  <a:pt x="16200" y="18000"/>
                </a:cubicBezTo>
                <a:close/>
                <a:moveTo>
                  <a:pt x="4319" y="18000"/>
                </a:moveTo>
                <a:lnTo>
                  <a:pt x="2160" y="18000"/>
                </a:lnTo>
                <a:lnTo>
                  <a:pt x="2160" y="14401"/>
                </a:lnTo>
                <a:lnTo>
                  <a:pt x="4319" y="14401"/>
                </a:lnTo>
                <a:cubicBezTo>
                  <a:pt x="4319" y="14401"/>
                  <a:pt x="4319" y="18000"/>
                  <a:pt x="4319" y="18000"/>
                </a:cubicBezTo>
                <a:close/>
                <a:moveTo>
                  <a:pt x="5400" y="9000"/>
                </a:moveTo>
                <a:lnTo>
                  <a:pt x="5400" y="12600"/>
                </a:lnTo>
                <a:lnTo>
                  <a:pt x="3240" y="12600"/>
                </a:lnTo>
                <a:lnTo>
                  <a:pt x="3240" y="9000"/>
                </a:lnTo>
                <a:cubicBezTo>
                  <a:pt x="3240" y="9000"/>
                  <a:pt x="5400" y="9000"/>
                  <a:pt x="5400" y="9000"/>
                </a:cubicBezTo>
                <a:close/>
                <a:moveTo>
                  <a:pt x="2160" y="3600"/>
                </a:moveTo>
                <a:lnTo>
                  <a:pt x="4319" y="3600"/>
                </a:lnTo>
                <a:lnTo>
                  <a:pt x="4319" y="7201"/>
                </a:lnTo>
                <a:lnTo>
                  <a:pt x="2160" y="7201"/>
                </a:lnTo>
                <a:cubicBezTo>
                  <a:pt x="2160" y="7201"/>
                  <a:pt x="2160" y="3600"/>
                  <a:pt x="2160" y="3600"/>
                </a:cubicBezTo>
                <a:close/>
                <a:moveTo>
                  <a:pt x="8639" y="9000"/>
                </a:moveTo>
                <a:lnTo>
                  <a:pt x="8639" y="12600"/>
                </a:lnTo>
                <a:lnTo>
                  <a:pt x="6479" y="12600"/>
                </a:lnTo>
                <a:lnTo>
                  <a:pt x="6479" y="9000"/>
                </a:lnTo>
                <a:cubicBezTo>
                  <a:pt x="6479" y="9000"/>
                  <a:pt x="8639" y="9000"/>
                  <a:pt x="8639" y="9000"/>
                </a:cubicBezTo>
                <a:close/>
                <a:moveTo>
                  <a:pt x="5400" y="3600"/>
                </a:moveTo>
                <a:lnTo>
                  <a:pt x="7560" y="3600"/>
                </a:lnTo>
                <a:lnTo>
                  <a:pt x="7560" y="7201"/>
                </a:lnTo>
                <a:lnTo>
                  <a:pt x="5400" y="7201"/>
                </a:lnTo>
                <a:cubicBezTo>
                  <a:pt x="5400" y="7201"/>
                  <a:pt x="5400" y="3600"/>
                  <a:pt x="5400" y="3600"/>
                </a:cubicBezTo>
                <a:close/>
                <a:moveTo>
                  <a:pt x="11880" y="9000"/>
                </a:moveTo>
                <a:lnTo>
                  <a:pt x="11880" y="12600"/>
                </a:lnTo>
                <a:lnTo>
                  <a:pt x="9720" y="12600"/>
                </a:lnTo>
                <a:lnTo>
                  <a:pt x="9720" y="9000"/>
                </a:lnTo>
                <a:cubicBezTo>
                  <a:pt x="9720" y="9000"/>
                  <a:pt x="11880" y="9000"/>
                  <a:pt x="11880" y="9000"/>
                </a:cubicBezTo>
                <a:close/>
                <a:moveTo>
                  <a:pt x="8639" y="3600"/>
                </a:moveTo>
                <a:lnTo>
                  <a:pt x="10799" y="3600"/>
                </a:lnTo>
                <a:lnTo>
                  <a:pt x="10799" y="7201"/>
                </a:lnTo>
                <a:lnTo>
                  <a:pt x="8639" y="7201"/>
                </a:lnTo>
                <a:cubicBezTo>
                  <a:pt x="8639" y="7201"/>
                  <a:pt x="8639" y="3600"/>
                  <a:pt x="8639" y="3600"/>
                </a:cubicBezTo>
                <a:close/>
                <a:moveTo>
                  <a:pt x="15120" y="9000"/>
                </a:moveTo>
                <a:lnTo>
                  <a:pt x="15120" y="12600"/>
                </a:lnTo>
                <a:lnTo>
                  <a:pt x="12959" y="12600"/>
                </a:lnTo>
                <a:lnTo>
                  <a:pt x="12959" y="9000"/>
                </a:lnTo>
                <a:cubicBezTo>
                  <a:pt x="12959" y="9000"/>
                  <a:pt x="15120" y="9000"/>
                  <a:pt x="15120" y="9000"/>
                </a:cubicBezTo>
                <a:close/>
                <a:moveTo>
                  <a:pt x="11880" y="3600"/>
                </a:moveTo>
                <a:lnTo>
                  <a:pt x="14040" y="3600"/>
                </a:lnTo>
                <a:lnTo>
                  <a:pt x="14040" y="7201"/>
                </a:lnTo>
                <a:lnTo>
                  <a:pt x="11880" y="7201"/>
                </a:lnTo>
                <a:cubicBezTo>
                  <a:pt x="11880" y="7201"/>
                  <a:pt x="11880" y="3600"/>
                  <a:pt x="11880" y="3600"/>
                </a:cubicBezTo>
                <a:close/>
                <a:moveTo>
                  <a:pt x="20088" y="0"/>
                </a:moveTo>
                <a:lnTo>
                  <a:pt x="1511" y="0"/>
                </a:lnTo>
                <a:cubicBezTo>
                  <a:pt x="680" y="0"/>
                  <a:pt x="0" y="1134"/>
                  <a:pt x="0" y="2519"/>
                </a:cubicBezTo>
                <a:lnTo>
                  <a:pt x="0" y="19081"/>
                </a:lnTo>
                <a:cubicBezTo>
                  <a:pt x="0" y="20466"/>
                  <a:pt x="680" y="21600"/>
                  <a:pt x="1511" y="21600"/>
                </a:cubicBezTo>
                <a:lnTo>
                  <a:pt x="20088" y="21600"/>
                </a:lnTo>
                <a:cubicBezTo>
                  <a:pt x="20920" y="21600"/>
                  <a:pt x="21600" y="20466"/>
                  <a:pt x="21600" y="19081"/>
                </a:cubicBezTo>
                <a:lnTo>
                  <a:pt x="21600" y="2519"/>
                </a:lnTo>
                <a:cubicBezTo>
                  <a:pt x="21600" y="1134"/>
                  <a:pt x="20920" y="0"/>
                  <a:pt x="20088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9" name="Shape 1399"/>
          <p:cNvSpPr/>
          <p:nvPr/>
        </p:nvSpPr>
        <p:spPr>
          <a:xfrm>
            <a:off x="3187625" y="4036294"/>
            <a:ext cx="760981" cy="760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7" extrusionOk="0">
                <a:moveTo>
                  <a:pt x="7908" y="205"/>
                </a:moveTo>
                <a:cubicBezTo>
                  <a:pt x="13264" y="-897"/>
                  <a:pt x="18499" y="2552"/>
                  <a:pt x="19601" y="7908"/>
                </a:cubicBezTo>
                <a:cubicBezTo>
                  <a:pt x="20703" y="13265"/>
                  <a:pt x="17255" y="18500"/>
                  <a:pt x="11899" y="19602"/>
                </a:cubicBezTo>
                <a:cubicBezTo>
                  <a:pt x="6545" y="20703"/>
                  <a:pt x="1313" y="17258"/>
                  <a:pt x="207" y="11907"/>
                </a:cubicBezTo>
                <a:cubicBezTo>
                  <a:pt x="207" y="11904"/>
                  <a:pt x="206" y="11901"/>
                  <a:pt x="206" y="11899"/>
                </a:cubicBezTo>
                <a:cubicBezTo>
                  <a:pt x="-897" y="6543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40" name="Shape 1400"/>
          <p:cNvSpPr/>
          <p:nvPr/>
        </p:nvSpPr>
        <p:spPr>
          <a:xfrm>
            <a:off x="3422204" y="4233371"/>
            <a:ext cx="291822" cy="366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cubicBezTo>
                  <a:pt x="4836" y="0"/>
                  <a:pt x="0" y="1447"/>
                  <a:pt x="0" y="3231"/>
                </a:cubicBezTo>
                <a:lnTo>
                  <a:pt x="0" y="4776"/>
                </a:lnTo>
                <a:cubicBezTo>
                  <a:pt x="0" y="6669"/>
                  <a:pt x="4836" y="8203"/>
                  <a:pt x="10799" y="8203"/>
                </a:cubicBezTo>
                <a:cubicBezTo>
                  <a:pt x="16764" y="8203"/>
                  <a:pt x="21600" y="6669"/>
                  <a:pt x="21600" y="4776"/>
                </a:cubicBezTo>
                <a:lnTo>
                  <a:pt x="21600" y="3231"/>
                </a:lnTo>
                <a:cubicBezTo>
                  <a:pt x="21600" y="1447"/>
                  <a:pt x="16764" y="0"/>
                  <a:pt x="10799" y="0"/>
                </a:cubicBezTo>
                <a:close/>
                <a:moveTo>
                  <a:pt x="21195" y="8008"/>
                </a:moveTo>
                <a:cubicBezTo>
                  <a:pt x="19915" y="9488"/>
                  <a:pt x="15746" y="10572"/>
                  <a:pt x="10799" y="10572"/>
                </a:cubicBezTo>
                <a:cubicBezTo>
                  <a:pt x="5856" y="10572"/>
                  <a:pt x="1685" y="9488"/>
                  <a:pt x="405" y="8008"/>
                </a:cubicBezTo>
                <a:cubicBezTo>
                  <a:pt x="141" y="7702"/>
                  <a:pt x="0" y="7868"/>
                  <a:pt x="0" y="8007"/>
                </a:cubicBezTo>
                <a:cubicBezTo>
                  <a:pt x="0" y="8144"/>
                  <a:pt x="0" y="10898"/>
                  <a:pt x="0" y="10898"/>
                </a:cubicBezTo>
                <a:cubicBezTo>
                  <a:pt x="0" y="13061"/>
                  <a:pt x="4836" y="14814"/>
                  <a:pt x="10799" y="14814"/>
                </a:cubicBezTo>
                <a:cubicBezTo>
                  <a:pt x="16764" y="14814"/>
                  <a:pt x="21600" y="13061"/>
                  <a:pt x="21600" y="10898"/>
                </a:cubicBezTo>
                <a:cubicBezTo>
                  <a:pt x="21600" y="10898"/>
                  <a:pt x="21600" y="8144"/>
                  <a:pt x="21600" y="8007"/>
                </a:cubicBezTo>
                <a:cubicBezTo>
                  <a:pt x="21600" y="7868"/>
                  <a:pt x="21459" y="7702"/>
                  <a:pt x="21195" y="8008"/>
                </a:cubicBezTo>
                <a:close/>
                <a:moveTo>
                  <a:pt x="21176" y="14285"/>
                </a:moveTo>
                <a:cubicBezTo>
                  <a:pt x="19876" y="15959"/>
                  <a:pt x="15722" y="17184"/>
                  <a:pt x="10799" y="17184"/>
                </a:cubicBezTo>
                <a:cubicBezTo>
                  <a:pt x="5878" y="17184"/>
                  <a:pt x="1724" y="15959"/>
                  <a:pt x="424" y="14285"/>
                </a:cubicBezTo>
                <a:cubicBezTo>
                  <a:pt x="147" y="13932"/>
                  <a:pt x="0" y="14121"/>
                  <a:pt x="0" y="14297"/>
                </a:cubicBezTo>
                <a:cubicBezTo>
                  <a:pt x="0" y="14472"/>
                  <a:pt x="0" y="16754"/>
                  <a:pt x="0" y="16754"/>
                </a:cubicBezTo>
                <a:cubicBezTo>
                  <a:pt x="0" y="19133"/>
                  <a:pt x="4836" y="21600"/>
                  <a:pt x="10799" y="21600"/>
                </a:cubicBezTo>
                <a:cubicBezTo>
                  <a:pt x="16764" y="21600"/>
                  <a:pt x="21600" y="19133"/>
                  <a:pt x="21600" y="16754"/>
                </a:cubicBezTo>
                <a:cubicBezTo>
                  <a:pt x="21600" y="16754"/>
                  <a:pt x="21600" y="14472"/>
                  <a:pt x="21600" y="14297"/>
                </a:cubicBezTo>
                <a:cubicBezTo>
                  <a:pt x="21600" y="14121"/>
                  <a:pt x="21453" y="13932"/>
                  <a:pt x="21176" y="1428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42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9229445" y="3240469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6" name="Text Placeholder 4"/>
          <p:cNvSpPr>
            <a:spLocks noGrp="1"/>
          </p:cNvSpPr>
          <p:nvPr userDrawn="1">
            <p:ph type="body" sz="quarter" idx="14"/>
          </p:nvPr>
        </p:nvSpPr>
        <p:spPr>
          <a:xfrm>
            <a:off x="9231754" y="4216962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7" name="Text Placeholder 4"/>
          <p:cNvSpPr>
            <a:spLocks noGrp="1"/>
          </p:cNvSpPr>
          <p:nvPr userDrawn="1">
            <p:ph type="body" sz="quarter" idx="15"/>
          </p:nvPr>
        </p:nvSpPr>
        <p:spPr>
          <a:xfrm>
            <a:off x="9241875" y="5178451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8" name="Text Placeholder 4"/>
          <p:cNvSpPr>
            <a:spLocks noGrp="1"/>
          </p:cNvSpPr>
          <p:nvPr userDrawn="1">
            <p:ph type="body" sz="quarter" idx="16"/>
          </p:nvPr>
        </p:nvSpPr>
        <p:spPr>
          <a:xfrm>
            <a:off x="1198154" y="2275646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9" name="Text Placeholder 4"/>
          <p:cNvSpPr>
            <a:spLocks noGrp="1"/>
          </p:cNvSpPr>
          <p:nvPr userDrawn="1">
            <p:ph type="body" sz="quarter" idx="17"/>
          </p:nvPr>
        </p:nvSpPr>
        <p:spPr>
          <a:xfrm>
            <a:off x="1198154" y="3257357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50" name="Text Placeholder 4"/>
          <p:cNvSpPr>
            <a:spLocks noGrp="1"/>
          </p:cNvSpPr>
          <p:nvPr userDrawn="1">
            <p:ph type="body" sz="quarter" idx="18"/>
          </p:nvPr>
        </p:nvSpPr>
        <p:spPr>
          <a:xfrm>
            <a:off x="1198154" y="4225602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51" name="Text Placeholder 4"/>
          <p:cNvSpPr>
            <a:spLocks noGrp="1"/>
          </p:cNvSpPr>
          <p:nvPr userDrawn="1">
            <p:ph type="body" sz="quarter" idx="19"/>
          </p:nvPr>
        </p:nvSpPr>
        <p:spPr>
          <a:xfrm>
            <a:off x="1205894" y="5168041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53" name="Picture Placeholder 40"/>
          <p:cNvSpPr>
            <a:spLocks noGrp="1"/>
          </p:cNvSpPr>
          <p:nvPr userDrawn="1">
            <p:ph type="pic" sz="quarter" idx="12"/>
          </p:nvPr>
        </p:nvSpPr>
        <p:spPr>
          <a:xfrm>
            <a:off x="4739640" y="2628900"/>
            <a:ext cx="2716848" cy="4899489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 dirty="0"/>
          </a:p>
        </p:txBody>
      </p:sp>
      <p:sp>
        <p:nvSpPr>
          <p:cNvPr id="41" name="Shape 1378"/>
          <p:cNvSpPr/>
          <p:nvPr userDrawn="1"/>
        </p:nvSpPr>
        <p:spPr>
          <a:xfrm>
            <a:off x="3190805" y="5005642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43" name="Shape 1378"/>
          <p:cNvSpPr/>
          <p:nvPr userDrawn="1"/>
        </p:nvSpPr>
        <p:spPr>
          <a:xfrm>
            <a:off x="8243585" y="2096882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19" name="Shape 1379"/>
          <p:cNvSpPr/>
          <p:nvPr/>
        </p:nvSpPr>
        <p:spPr>
          <a:xfrm>
            <a:off x="3416572" y="5189896"/>
            <a:ext cx="303087" cy="391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7" h="21205" extrusionOk="0">
                <a:moveTo>
                  <a:pt x="5865" y="2548"/>
                </a:moveTo>
                <a:lnTo>
                  <a:pt x="5867" y="15695"/>
                </a:lnTo>
                <a:cubicBezTo>
                  <a:pt x="4944" y="15546"/>
                  <a:pt x="3872" y="15602"/>
                  <a:pt x="2808" y="15909"/>
                </a:cubicBezTo>
                <a:cubicBezTo>
                  <a:pt x="413" y="16599"/>
                  <a:pt x="-431" y="18279"/>
                  <a:pt x="203" y="19659"/>
                </a:cubicBezTo>
                <a:cubicBezTo>
                  <a:pt x="839" y="21041"/>
                  <a:pt x="2710" y="21600"/>
                  <a:pt x="5104" y="20909"/>
                </a:cubicBezTo>
                <a:cubicBezTo>
                  <a:pt x="7137" y="20323"/>
                  <a:pt x="8468" y="19024"/>
                  <a:pt x="8434" y="17799"/>
                </a:cubicBezTo>
                <a:cubicBezTo>
                  <a:pt x="8434" y="17799"/>
                  <a:pt x="8434" y="10827"/>
                  <a:pt x="8434" y="6940"/>
                </a:cubicBezTo>
                <a:lnTo>
                  <a:pt x="18567" y="5136"/>
                </a:lnTo>
                <a:lnTo>
                  <a:pt x="18567" y="13479"/>
                </a:lnTo>
                <a:cubicBezTo>
                  <a:pt x="17645" y="13330"/>
                  <a:pt x="16572" y="13386"/>
                  <a:pt x="15509" y="13693"/>
                </a:cubicBezTo>
                <a:cubicBezTo>
                  <a:pt x="13115" y="14384"/>
                  <a:pt x="12270" y="16064"/>
                  <a:pt x="12905" y="17443"/>
                </a:cubicBezTo>
                <a:cubicBezTo>
                  <a:pt x="13539" y="18825"/>
                  <a:pt x="15411" y="19384"/>
                  <a:pt x="17806" y="18694"/>
                </a:cubicBezTo>
                <a:cubicBezTo>
                  <a:pt x="19839" y="18107"/>
                  <a:pt x="21169" y="16808"/>
                  <a:pt x="21136" y="15583"/>
                </a:cubicBezTo>
                <a:lnTo>
                  <a:pt x="21136" y="0"/>
                </a:lnTo>
                <a:cubicBezTo>
                  <a:pt x="21136" y="0"/>
                  <a:pt x="5865" y="2548"/>
                  <a:pt x="5865" y="254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8" name="Shape 1388"/>
          <p:cNvSpPr/>
          <p:nvPr/>
        </p:nvSpPr>
        <p:spPr>
          <a:xfrm>
            <a:off x="8439397" y="2339612"/>
            <a:ext cx="368962" cy="263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76" y="15428"/>
                </a:moveTo>
                <a:lnTo>
                  <a:pt x="8376" y="6172"/>
                </a:lnTo>
                <a:lnTo>
                  <a:pt x="13886" y="10798"/>
                </a:lnTo>
                <a:cubicBezTo>
                  <a:pt x="13886" y="10798"/>
                  <a:pt x="8376" y="15428"/>
                  <a:pt x="8376" y="15428"/>
                </a:cubicBezTo>
                <a:close/>
                <a:moveTo>
                  <a:pt x="21600" y="3084"/>
                </a:moveTo>
                <a:lnTo>
                  <a:pt x="21600" y="1234"/>
                </a:lnTo>
                <a:cubicBezTo>
                  <a:pt x="21600" y="554"/>
                  <a:pt x="21205" y="0"/>
                  <a:pt x="20719" y="0"/>
                </a:cubicBezTo>
                <a:lnTo>
                  <a:pt x="881" y="0"/>
                </a:lnTo>
                <a:cubicBezTo>
                  <a:pt x="394" y="0"/>
                  <a:pt x="0" y="554"/>
                  <a:pt x="0" y="1234"/>
                </a:cubicBezTo>
                <a:lnTo>
                  <a:pt x="0" y="3084"/>
                </a:lnTo>
                <a:lnTo>
                  <a:pt x="2204" y="3084"/>
                </a:lnTo>
                <a:lnTo>
                  <a:pt x="2204" y="6172"/>
                </a:lnTo>
                <a:lnTo>
                  <a:pt x="0" y="6172"/>
                </a:lnTo>
                <a:lnTo>
                  <a:pt x="0" y="9256"/>
                </a:lnTo>
                <a:lnTo>
                  <a:pt x="2204" y="9256"/>
                </a:lnTo>
                <a:lnTo>
                  <a:pt x="2204" y="12344"/>
                </a:lnTo>
                <a:lnTo>
                  <a:pt x="0" y="12344"/>
                </a:lnTo>
                <a:lnTo>
                  <a:pt x="0" y="15428"/>
                </a:lnTo>
                <a:lnTo>
                  <a:pt x="2204" y="15428"/>
                </a:lnTo>
                <a:lnTo>
                  <a:pt x="2204" y="18516"/>
                </a:lnTo>
                <a:lnTo>
                  <a:pt x="0" y="18516"/>
                </a:lnTo>
                <a:lnTo>
                  <a:pt x="0" y="20366"/>
                </a:lnTo>
                <a:cubicBezTo>
                  <a:pt x="0" y="21046"/>
                  <a:pt x="394" y="21600"/>
                  <a:pt x="881" y="21600"/>
                </a:cubicBezTo>
                <a:lnTo>
                  <a:pt x="20719" y="21600"/>
                </a:lnTo>
                <a:cubicBezTo>
                  <a:pt x="21205" y="21600"/>
                  <a:pt x="21600" y="21046"/>
                  <a:pt x="21600" y="20366"/>
                </a:cubicBezTo>
                <a:lnTo>
                  <a:pt x="21600" y="18516"/>
                </a:lnTo>
                <a:lnTo>
                  <a:pt x="19396" y="18516"/>
                </a:lnTo>
                <a:lnTo>
                  <a:pt x="19396" y="15428"/>
                </a:lnTo>
                <a:lnTo>
                  <a:pt x="21600" y="15428"/>
                </a:lnTo>
                <a:lnTo>
                  <a:pt x="21600" y="12344"/>
                </a:lnTo>
                <a:lnTo>
                  <a:pt x="19396" y="12344"/>
                </a:lnTo>
                <a:lnTo>
                  <a:pt x="19396" y="9256"/>
                </a:lnTo>
                <a:lnTo>
                  <a:pt x="21600" y="9256"/>
                </a:lnTo>
                <a:lnTo>
                  <a:pt x="21600" y="6172"/>
                </a:lnTo>
                <a:lnTo>
                  <a:pt x="19396" y="6172"/>
                </a:lnTo>
                <a:lnTo>
                  <a:pt x="19396" y="3084"/>
                </a:lnTo>
                <a:cubicBezTo>
                  <a:pt x="19396" y="3084"/>
                  <a:pt x="21600" y="3084"/>
                  <a:pt x="21600" y="3084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2" name="Shape 2"/>
          <p:cNvSpPr>
            <a:spLocks noGrp="1"/>
          </p:cNvSpPr>
          <p:nvPr>
            <p:ph type="sldNum" sz="quarter" idx="4"/>
          </p:nvPr>
        </p:nvSpPr>
        <p:spPr>
          <a:xfrm>
            <a:off x="10658690" y="6315082"/>
            <a:ext cx="448246" cy="15388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 algn="r">
              <a:defRPr sz="1000">
                <a:solidFill>
                  <a:srgbClr val="5358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49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2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3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21" grpId="0" animBg="1"/>
      <p:bldP spid="22" grpId="0" animBg="1"/>
      <p:bldP spid="24" grpId="0" animBg="1"/>
      <p:bldP spid="25" grpId="0" animBg="1"/>
      <p:bldP spid="27" grpId="0" animBg="1"/>
      <p:bldP spid="30" grpId="0" animBg="1"/>
      <p:bldP spid="31" grpId="0" animBg="1"/>
      <p:bldP spid="33" grpId="0" animBg="1"/>
      <p:bldP spid="34" grpId="0" animBg="1"/>
      <p:bldP spid="36" grpId="0" animBg="1"/>
      <p:bldP spid="37" grpId="0" animBg="1"/>
      <p:bldP spid="39" grpId="0" animBg="1"/>
      <p:bldP spid="40" grpId="0" animBg="1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41" grpId="0" animBg="1"/>
      <p:bldP spid="41" grpId="1" animBg="1"/>
      <p:bldP spid="43" grpId="0" animBg="1"/>
      <p:bldP spid="43" grpId="1" animBg="1"/>
      <p:bldP spid="19" grpId="0" animBg="1"/>
      <p:bldP spid="28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23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7114813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3974773"/>
      </p:ext>
    </p:extLst>
  </p:cSld>
  <p:clrMapOvr>
    <a:masterClrMapping/>
  </p:clrMapOvr>
  <p:hf hdr="0" ft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551011"/>
      </p:ext>
    </p:extLst>
  </p:cSld>
  <p:clrMapOvr>
    <a:masterClrMapping/>
  </p:clrMapOvr>
  <p:hf hdr="0" ft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01500385"/>
      </p:ext>
    </p:extLst>
  </p:cSld>
  <p:clrMapOvr>
    <a:masterClrMapping/>
  </p:clrMapOvr>
  <p:hf hdr="0" ft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8796848"/>
      </p:ext>
    </p:extLst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0172239"/>
      </p:ext>
    </p:extLst>
  </p:cSld>
  <p:clrMapOvr>
    <a:masterClrMapping/>
  </p:clrMapOvr>
  <p:hf hdr="0" ft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4817216"/>
      </p:ext>
    </p:extLst>
  </p:cSld>
  <p:clrMapOvr>
    <a:masterClrMapping/>
  </p:clrMapOvr>
  <p:hf hdr="0" ft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5013709"/>
      </p:ext>
    </p:extLst>
  </p:cSld>
  <p:clrMapOvr>
    <a:masterClrMapping/>
  </p:clrMapOvr>
  <p:hf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00318093"/>
      </p:ext>
    </p:extLst>
  </p:cSld>
  <p:clrMapOvr>
    <a:masterClrMapping/>
  </p:clrMapOvr>
  <p:hf hdr="0" ft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733073"/>
      </p:ext>
    </p:extLst>
  </p:cSld>
  <p:clrMapOvr>
    <a:masterClrMapping/>
  </p:clrMapOvr>
  <p:hf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8080696"/>
      </p:ext>
    </p:extLst>
  </p:cSld>
  <p:clrMapOvr>
    <a:masterClrMapping/>
  </p:clrMapOvr>
  <p:hf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89560966"/>
      </p:ext>
    </p:extLst>
  </p:cSld>
  <p:clrMapOvr>
    <a:masterClrMapping/>
  </p:clrMapOvr>
  <p:hf hdr="0" ft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84755"/>
            <a:ext cx="9144000" cy="1245108"/>
          </a:xfrm>
        </p:spPr>
        <p:txBody>
          <a:bodyPr lIns="0" tIns="0" rIns="0" bIns="0" anchor="ctr">
            <a:noAutofit/>
          </a:bodyPr>
          <a:lstStyle>
            <a:lvl1pPr algn="ctr">
              <a:defRPr sz="9000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266796"/>
            <a:ext cx="9144000" cy="322848"/>
          </a:xfrm>
        </p:spPr>
        <p:txBody>
          <a:bodyPr>
            <a:normAutofit/>
          </a:bodyPr>
          <a:lstStyle>
            <a:lvl1pPr marL="0" indent="0" algn="ctr"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812381" y="5243616"/>
            <a:ext cx="4567238" cy="4087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Click to edit Content Heading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5943600"/>
            <a:ext cx="12192000" cy="77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54558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567"/>
            <a:ext cx="9144000" cy="594359"/>
          </a:xfrm>
        </p:spPr>
        <p:txBody>
          <a:bodyPr anchor="b">
            <a:noAutofit/>
          </a:bodyPr>
          <a:lstStyle>
            <a:lvl1pPr algn="ctr">
              <a:lnSpc>
                <a:spcPts val="4300"/>
              </a:lnSpc>
              <a:defRPr sz="350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962447"/>
            <a:ext cx="9144000" cy="322848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2489200"/>
            <a:ext cx="4567238" cy="408745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 Content Heading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3249735"/>
            <a:ext cx="3335338" cy="20685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400"/>
              </a:lnSpc>
              <a:buNone/>
              <a:defRPr sz="1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 styles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aleh</a:t>
            </a:r>
            <a:r>
              <a:rPr lang="en-US" dirty="0" smtClean="0"/>
              <a:t> </a:t>
            </a:r>
            <a:r>
              <a:rPr lang="en-US" dirty="0" err="1" smtClean="0"/>
              <a:t>pue</a:t>
            </a:r>
            <a:r>
              <a:rPr lang="en-US" dirty="0" smtClean="0"/>
              <a:t> h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alah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r>
              <a:rPr lang="en-US" dirty="0" err="1" smtClean="0"/>
              <a:t>meutuwah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abeh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mita</a:t>
            </a:r>
            <a:r>
              <a:rPr lang="en-US" dirty="0" smtClean="0"/>
              <a:t> </a:t>
            </a:r>
            <a:r>
              <a:rPr lang="en-US" dirty="0" err="1" smtClean="0"/>
              <a:t>peng</a:t>
            </a:r>
            <a:endParaRPr lang="en-US" dirty="0" smtClean="0"/>
          </a:p>
        </p:txBody>
      </p:sp>
      <p:sp>
        <p:nvSpPr>
          <p:cNvPr id="7" name="Shape 2"/>
          <p:cNvSpPr>
            <a:spLocks noGrp="1"/>
          </p:cNvSpPr>
          <p:nvPr>
            <p:ph type="sldNum" sz="quarter" idx="4"/>
          </p:nvPr>
        </p:nvSpPr>
        <p:spPr>
          <a:xfrm>
            <a:off x="10658690" y="6315082"/>
            <a:ext cx="448246" cy="15388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 algn="r">
              <a:defRPr sz="1000">
                <a:solidFill>
                  <a:srgbClr val="53585F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349213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23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567"/>
            <a:ext cx="9144000" cy="594359"/>
          </a:xfrm>
        </p:spPr>
        <p:txBody>
          <a:bodyPr anchor="b">
            <a:noAutofit/>
          </a:bodyPr>
          <a:lstStyle>
            <a:lvl1pPr algn="ctr">
              <a:lnSpc>
                <a:spcPts val="4300"/>
              </a:lnSpc>
              <a:defRPr sz="350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7650" y="971972"/>
            <a:ext cx="9144000" cy="322848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9231754" y="2267006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pic>
        <p:nvPicPr>
          <p:cNvPr id="7" name="phone-white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15325" y="1535144"/>
            <a:ext cx="3574052" cy="706992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1378"/>
          <p:cNvSpPr/>
          <p:nvPr/>
        </p:nvSpPr>
        <p:spPr>
          <a:xfrm>
            <a:off x="3187621" y="5005224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1" name="Shape 1381"/>
          <p:cNvSpPr/>
          <p:nvPr/>
        </p:nvSpPr>
        <p:spPr>
          <a:xfrm>
            <a:off x="3187625" y="2098432"/>
            <a:ext cx="760981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7" extrusionOk="0">
                <a:moveTo>
                  <a:pt x="7908" y="205"/>
                </a:moveTo>
                <a:cubicBezTo>
                  <a:pt x="13264" y="-897"/>
                  <a:pt x="18499" y="2552"/>
                  <a:pt x="19601" y="7908"/>
                </a:cubicBezTo>
                <a:cubicBezTo>
                  <a:pt x="20703" y="13265"/>
                  <a:pt x="17255" y="18500"/>
                  <a:pt x="11899" y="19602"/>
                </a:cubicBezTo>
                <a:cubicBezTo>
                  <a:pt x="6545" y="20703"/>
                  <a:pt x="1313" y="17258"/>
                  <a:pt x="207" y="11907"/>
                </a:cubicBezTo>
                <a:cubicBezTo>
                  <a:pt x="207" y="11904"/>
                  <a:pt x="206" y="11901"/>
                  <a:pt x="206" y="11899"/>
                </a:cubicBezTo>
                <a:cubicBezTo>
                  <a:pt x="-897" y="6543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2" name="Shape 1382"/>
          <p:cNvSpPr/>
          <p:nvPr/>
        </p:nvSpPr>
        <p:spPr>
          <a:xfrm>
            <a:off x="3425365" y="2278652"/>
            <a:ext cx="285499" cy="39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5" h="21086" extrusionOk="0">
                <a:moveTo>
                  <a:pt x="21023" y="5250"/>
                </a:moveTo>
                <a:lnTo>
                  <a:pt x="7163" y="195"/>
                </a:lnTo>
                <a:cubicBezTo>
                  <a:pt x="5264" y="-514"/>
                  <a:pt x="1521" y="853"/>
                  <a:pt x="445" y="2057"/>
                </a:cubicBezTo>
                <a:cubicBezTo>
                  <a:pt x="-35" y="2595"/>
                  <a:pt x="0" y="2983"/>
                  <a:pt x="0" y="3203"/>
                </a:cubicBezTo>
                <a:lnTo>
                  <a:pt x="173" y="14619"/>
                </a:lnTo>
                <a:cubicBezTo>
                  <a:pt x="184" y="14862"/>
                  <a:pt x="614" y="15188"/>
                  <a:pt x="983" y="15348"/>
                </a:cubicBezTo>
                <a:cubicBezTo>
                  <a:pt x="1753" y="15682"/>
                  <a:pt x="13399" y="20826"/>
                  <a:pt x="13729" y="20972"/>
                </a:cubicBezTo>
                <a:cubicBezTo>
                  <a:pt x="13905" y="21051"/>
                  <a:pt x="14115" y="21086"/>
                  <a:pt x="14322" y="21086"/>
                </a:cubicBezTo>
                <a:cubicBezTo>
                  <a:pt x="14499" y="21086"/>
                  <a:pt x="14675" y="21058"/>
                  <a:pt x="14834" y="21002"/>
                </a:cubicBezTo>
                <a:cubicBezTo>
                  <a:pt x="15185" y="20881"/>
                  <a:pt x="15404" y="20645"/>
                  <a:pt x="15404" y="20388"/>
                </a:cubicBezTo>
                <a:lnTo>
                  <a:pt x="15404" y="8397"/>
                </a:lnTo>
                <a:cubicBezTo>
                  <a:pt x="15404" y="8148"/>
                  <a:pt x="15198" y="7917"/>
                  <a:pt x="14862" y="7792"/>
                </a:cubicBezTo>
                <a:lnTo>
                  <a:pt x="2263" y="2817"/>
                </a:lnTo>
                <a:cubicBezTo>
                  <a:pt x="2408" y="2620"/>
                  <a:pt x="2968" y="2205"/>
                  <a:pt x="3997" y="1825"/>
                </a:cubicBezTo>
                <a:cubicBezTo>
                  <a:pt x="5082" y="1422"/>
                  <a:pt x="5896" y="1574"/>
                  <a:pt x="6082" y="1625"/>
                </a:cubicBezTo>
                <a:cubicBezTo>
                  <a:pt x="6082" y="1625"/>
                  <a:pt x="18173" y="6203"/>
                  <a:pt x="18544" y="6339"/>
                </a:cubicBezTo>
                <a:cubicBezTo>
                  <a:pt x="18911" y="6476"/>
                  <a:pt x="18918" y="6495"/>
                  <a:pt x="18918" y="6729"/>
                </a:cubicBezTo>
                <a:cubicBezTo>
                  <a:pt x="18918" y="6961"/>
                  <a:pt x="18918" y="18107"/>
                  <a:pt x="18918" y="18107"/>
                </a:cubicBezTo>
                <a:cubicBezTo>
                  <a:pt x="18918" y="18674"/>
                  <a:pt x="19733" y="18906"/>
                  <a:pt x="20330" y="18906"/>
                </a:cubicBezTo>
                <a:cubicBezTo>
                  <a:pt x="20927" y="18906"/>
                  <a:pt x="21565" y="18493"/>
                  <a:pt x="21565" y="18107"/>
                </a:cubicBezTo>
                <a:lnTo>
                  <a:pt x="21565" y="5855"/>
                </a:lnTo>
                <a:cubicBezTo>
                  <a:pt x="21565" y="5605"/>
                  <a:pt x="21357" y="5375"/>
                  <a:pt x="21023" y="525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4" name="Shape 1384"/>
          <p:cNvSpPr/>
          <p:nvPr/>
        </p:nvSpPr>
        <p:spPr>
          <a:xfrm>
            <a:off x="8243376" y="4036293"/>
            <a:ext cx="761002" cy="760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6" extrusionOk="0">
                <a:moveTo>
                  <a:pt x="7908" y="205"/>
                </a:moveTo>
                <a:cubicBezTo>
                  <a:pt x="13264" y="-897"/>
                  <a:pt x="18500" y="2551"/>
                  <a:pt x="19602" y="7907"/>
                </a:cubicBezTo>
                <a:cubicBezTo>
                  <a:pt x="20703" y="13264"/>
                  <a:pt x="17254" y="18499"/>
                  <a:pt x="11899" y="19601"/>
                </a:cubicBezTo>
                <a:cubicBezTo>
                  <a:pt x="6545" y="20703"/>
                  <a:pt x="1312" y="17258"/>
                  <a:pt x="207" y="11907"/>
                </a:cubicBezTo>
                <a:cubicBezTo>
                  <a:pt x="206" y="11904"/>
                  <a:pt x="206" y="11901"/>
                  <a:pt x="205" y="11898"/>
                </a:cubicBezTo>
                <a:cubicBezTo>
                  <a:pt x="-897" y="6542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5" name="Shape 1385"/>
          <p:cNvSpPr/>
          <p:nvPr/>
        </p:nvSpPr>
        <p:spPr>
          <a:xfrm>
            <a:off x="8440444" y="4230352"/>
            <a:ext cx="366867" cy="366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497"/>
                </a:moveTo>
                <a:cubicBezTo>
                  <a:pt x="8207" y="15497"/>
                  <a:pt x="6104" y="13394"/>
                  <a:pt x="6104" y="10801"/>
                </a:cubicBezTo>
                <a:cubicBezTo>
                  <a:pt x="6104" y="8206"/>
                  <a:pt x="8207" y="6103"/>
                  <a:pt x="10800" y="6103"/>
                </a:cubicBezTo>
                <a:cubicBezTo>
                  <a:pt x="13395" y="6103"/>
                  <a:pt x="15497" y="8206"/>
                  <a:pt x="15497" y="10801"/>
                </a:cubicBezTo>
                <a:cubicBezTo>
                  <a:pt x="15497" y="13394"/>
                  <a:pt x="13395" y="15497"/>
                  <a:pt x="10800" y="15497"/>
                </a:cubicBezTo>
                <a:close/>
                <a:moveTo>
                  <a:pt x="19522" y="10801"/>
                </a:moveTo>
                <a:cubicBezTo>
                  <a:pt x="19522" y="9454"/>
                  <a:pt x="20352" y="8390"/>
                  <a:pt x="21600" y="7659"/>
                </a:cubicBezTo>
                <a:cubicBezTo>
                  <a:pt x="21376" y="6908"/>
                  <a:pt x="21077" y="6187"/>
                  <a:pt x="20711" y="5509"/>
                </a:cubicBezTo>
                <a:cubicBezTo>
                  <a:pt x="19310" y="5876"/>
                  <a:pt x="18177" y="5328"/>
                  <a:pt x="17225" y="4375"/>
                </a:cubicBezTo>
                <a:cubicBezTo>
                  <a:pt x="16273" y="3423"/>
                  <a:pt x="15982" y="2288"/>
                  <a:pt x="16347" y="889"/>
                </a:cubicBezTo>
                <a:cubicBezTo>
                  <a:pt x="15671" y="522"/>
                  <a:pt x="14951" y="225"/>
                  <a:pt x="14198" y="0"/>
                </a:cubicBezTo>
                <a:cubicBezTo>
                  <a:pt x="13467" y="1248"/>
                  <a:pt x="12147" y="2078"/>
                  <a:pt x="10800" y="2078"/>
                </a:cubicBezTo>
                <a:cubicBezTo>
                  <a:pt x="9453" y="2078"/>
                  <a:pt x="8134" y="1248"/>
                  <a:pt x="7403" y="0"/>
                </a:cubicBezTo>
                <a:cubicBezTo>
                  <a:pt x="6651" y="225"/>
                  <a:pt x="5931" y="522"/>
                  <a:pt x="5253" y="889"/>
                </a:cubicBezTo>
                <a:cubicBezTo>
                  <a:pt x="5620" y="2288"/>
                  <a:pt x="5329" y="3422"/>
                  <a:pt x="4375" y="4375"/>
                </a:cubicBezTo>
                <a:cubicBezTo>
                  <a:pt x="3423" y="5328"/>
                  <a:pt x="2290" y="5876"/>
                  <a:pt x="890" y="5510"/>
                </a:cubicBezTo>
                <a:cubicBezTo>
                  <a:pt x="523" y="6187"/>
                  <a:pt x="224" y="6908"/>
                  <a:pt x="0" y="7659"/>
                </a:cubicBezTo>
                <a:cubicBezTo>
                  <a:pt x="1249" y="8390"/>
                  <a:pt x="2078" y="9454"/>
                  <a:pt x="2078" y="10801"/>
                </a:cubicBezTo>
                <a:cubicBezTo>
                  <a:pt x="2078" y="12146"/>
                  <a:pt x="1249" y="13467"/>
                  <a:pt x="0" y="14198"/>
                </a:cubicBezTo>
                <a:cubicBezTo>
                  <a:pt x="224" y="14950"/>
                  <a:pt x="523" y="15670"/>
                  <a:pt x="890" y="16348"/>
                </a:cubicBezTo>
                <a:cubicBezTo>
                  <a:pt x="2290" y="15981"/>
                  <a:pt x="3423" y="16272"/>
                  <a:pt x="4375" y="17226"/>
                </a:cubicBezTo>
                <a:cubicBezTo>
                  <a:pt x="5327" y="18178"/>
                  <a:pt x="5620" y="19312"/>
                  <a:pt x="5253" y="20711"/>
                </a:cubicBezTo>
                <a:cubicBezTo>
                  <a:pt x="5931" y="21078"/>
                  <a:pt x="6651" y="21377"/>
                  <a:pt x="7403" y="21600"/>
                </a:cubicBezTo>
                <a:cubicBezTo>
                  <a:pt x="8134" y="20352"/>
                  <a:pt x="9453" y="19524"/>
                  <a:pt x="10800" y="19524"/>
                </a:cubicBezTo>
                <a:cubicBezTo>
                  <a:pt x="12147" y="19524"/>
                  <a:pt x="13467" y="20352"/>
                  <a:pt x="14198" y="21600"/>
                </a:cubicBezTo>
                <a:cubicBezTo>
                  <a:pt x="14951" y="21375"/>
                  <a:pt x="15671" y="21078"/>
                  <a:pt x="16349" y="20711"/>
                </a:cubicBezTo>
                <a:cubicBezTo>
                  <a:pt x="15982" y="19312"/>
                  <a:pt x="16273" y="18178"/>
                  <a:pt x="17225" y="17226"/>
                </a:cubicBezTo>
                <a:cubicBezTo>
                  <a:pt x="18177" y="16272"/>
                  <a:pt x="19310" y="15724"/>
                  <a:pt x="20711" y="16091"/>
                </a:cubicBezTo>
                <a:cubicBezTo>
                  <a:pt x="21077" y="15413"/>
                  <a:pt x="21376" y="14693"/>
                  <a:pt x="21600" y="13941"/>
                </a:cubicBezTo>
                <a:cubicBezTo>
                  <a:pt x="20352" y="13210"/>
                  <a:pt x="19522" y="12146"/>
                  <a:pt x="19522" y="10801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7" name="Shape 1387"/>
          <p:cNvSpPr/>
          <p:nvPr/>
        </p:nvSpPr>
        <p:spPr>
          <a:xfrm>
            <a:off x="8241204" y="2096259"/>
            <a:ext cx="765346" cy="765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6" extrusionOk="0">
                <a:moveTo>
                  <a:pt x="7908" y="205"/>
                </a:moveTo>
                <a:cubicBezTo>
                  <a:pt x="13264" y="-897"/>
                  <a:pt x="18500" y="2551"/>
                  <a:pt x="19602" y="7907"/>
                </a:cubicBezTo>
                <a:cubicBezTo>
                  <a:pt x="20703" y="13264"/>
                  <a:pt x="17254" y="18499"/>
                  <a:pt x="11899" y="19601"/>
                </a:cubicBezTo>
                <a:cubicBezTo>
                  <a:pt x="6545" y="20703"/>
                  <a:pt x="1312" y="17258"/>
                  <a:pt x="207" y="11907"/>
                </a:cubicBezTo>
                <a:cubicBezTo>
                  <a:pt x="206" y="11904"/>
                  <a:pt x="206" y="11901"/>
                  <a:pt x="205" y="11898"/>
                </a:cubicBezTo>
                <a:cubicBezTo>
                  <a:pt x="-897" y="6542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0" name="Shape 1390"/>
          <p:cNvSpPr/>
          <p:nvPr/>
        </p:nvSpPr>
        <p:spPr>
          <a:xfrm>
            <a:off x="8243393" y="5005225"/>
            <a:ext cx="760969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6" extrusionOk="0">
                <a:moveTo>
                  <a:pt x="11898" y="19600"/>
                </a:moveTo>
                <a:cubicBezTo>
                  <a:pt x="6542" y="20703"/>
                  <a:pt x="1307" y="17254"/>
                  <a:pt x="205" y="11898"/>
                </a:cubicBezTo>
                <a:cubicBezTo>
                  <a:pt x="-897" y="6542"/>
                  <a:pt x="2551" y="1307"/>
                  <a:pt x="7908" y="205"/>
                </a:cubicBezTo>
                <a:cubicBezTo>
                  <a:pt x="13261" y="-897"/>
                  <a:pt x="18494" y="2548"/>
                  <a:pt x="19599" y="7899"/>
                </a:cubicBezTo>
                <a:cubicBezTo>
                  <a:pt x="19600" y="7902"/>
                  <a:pt x="19600" y="7905"/>
                  <a:pt x="19600" y="7907"/>
                </a:cubicBezTo>
                <a:cubicBezTo>
                  <a:pt x="20703" y="13263"/>
                  <a:pt x="17254" y="18499"/>
                  <a:pt x="11898" y="1960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1" name="Shape 1391"/>
          <p:cNvSpPr/>
          <p:nvPr/>
        </p:nvSpPr>
        <p:spPr>
          <a:xfrm>
            <a:off x="8440444" y="5222547"/>
            <a:ext cx="366867" cy="326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6" h="21471" extrusionOk="0">
                <a:moveTo>
                  <a:pt x="2906" y="19280"/>
                </a:moveTo>
                <a:cubicBezTo>
                  <a:pt x="2683" y="19534"/>
                  <a:pt x="2683" y="19946"/>
                  <a:pt x="2906" y="20200"/>
                </a:cubicBezTo>
                <a:lnTo>
                  <a:pt x="3930" y="21326"/>
                </a:lnTo>
                <a:cubicBezTo>
                  <a:pt x="4154" y="21580"/>
                  <a:pt x="4510" y="21473"/>
                  <a:pt x="4734" y="21220"/>
                </a:cubicBezTo>
                <a:lnTo>
                  <a:pt x="10017" y="15372"/>
                </a:lnTo>
                <a:lnTo>
                  <a:pt x="8398" y="13299"/>
                </a:lnTo>
                <a:cubicBezTo>
                  <a:pt x="8398" y="13299"/>
                  <a:pt x="2906" y="19280"/>
                  <a:pt x="2906" y="19280"/>
                </a:cubicBezTo>
                <a:close/>
                <a:moveTo>
                  <a:pt x="21387" y="2723"/>
                </a:moveTo>
                <a:cubicBezTo>
                  <a:pt x="21307" y="2125"/>
                  <a:pt x="21031" y="2252"/>
                  <a:pt x="20888" y="2505"/>
                </a:cubicBezTo>
                <a:cubicBezTo>
                  <a:pt x="20746" y="2758"/>
                  <a:pt x="20111" y="3840"/>
                  <a:pt x="19852" y="4329"/>
                </a:cubicBezTo>
                <a:cubicBezTo>
                  <a:pt x="19593" y="4815"/>
                  <a:pt x="18956" y="5772"/>
                  <a:pt x="17770" y="4826"/>
                </a:cubicBezTo>
                <a:cubicBezTo>
                  <a:pt x="16533" y="3843"/>
                  <a:pt x="16963" y="3157"/>
                  <a:pt x="17179" y="2694"/>
                </a:cubicBezTo>
                <a:cubicBezTo>
                  <a:pt x="17395" y="2232"/>
                  <a:pt x="18059" y="931"/>
                  <a:pt x="18155" y="768"/>
                </a:cubicBezTo>
                <a:cubicBezTo>
                  <a:pt x="18251" y="605"/>
                  <a:pt x="18139" y="129"/>
                  <a:pt x="17756" y="329"/>
                </a:cubicBezTo>
                <a:cubicBezTo>
                  <a:pt x="17372" y="527"/>
                  <a:pt x="15039" y="1572"/>
                  <a:pt x="14715" y="3066"/>
                </a:cubicBezTo>
                <a:cubicBezTo>
                  <a:pt x="14386" y="4590"/>
                  <a:pt x="14993" y="5950"/>
                  <a:pt x="13800" y="7301"/>
                </a:cubicBezTo>
                <a:lnTo>
                  <a:pt x="12355" y="8998"/>
                </a:lnTo>
                <a:lnTo>
                  <a:pt x="13806" y="10898"/>
                </a:lnTo>
                <a:lnTo>
                  <a:pt x="15589" y="8995"/>
                </a:lnTo>
                <a:cubicBezTo>
                  <a:pt x="16013" y="8514"/>
                  <a:pt x="16919" y="8048"/>
                  <a:pt x="17740" y="8257"/>
                </a:cubicBezTo>
                <a:cubicBezTo>
                  <a:pt x="19498" y="8705"/>
                  <a:pt x="20456" y="7962"/>
                  <a:pt x="21035" y="6733"/>
                </a:cubicBezTo>
                <a:cubicBezTo>
                  <a:pt x="21552" y="5635"/>
                  <a:pt x="21466" y="3322"/>
                  <a:pt x="21387" y="2723"/>
                </a:cubicBezTo>
                <a:close/>
                <a:moveTo>
                  <a:pt x="9478" y="7592"/>
                </a:moveTo>
                <a:cubicBezTo>
                  <a:pt x="9350" y="7424"/>
                  <a:pt x="9189" y="7421"/>
                  <a:pt x="9050" y="7558"/>
                </a:cubicBezTo>
                <a:lnTo>
                  <a:pt x="7506" y="9074"/>
                </a:lnTo>
                <a:cubicBezTo>
                  <a:pt x="7384" y="9194"/>
                  <a:pt x="7369" y="9419"/>
                  <a:pt x="7477" y="9559"/>
                </a:cubicBezTo>
                <a:lnTo>
                  <a:pt x="16408" y="20996"/>
                </a:lnTo>
                <a:cubicBezTo>
                  <a:pt x="16616" y="21268"/>
                  <a:pt x="16979" y="21295"/>
                  <a:pt x="17217" y="21061"/>
                </a:cubicBezTo>
                <a:lnTo>
                  <a:pt x="18263" y="20076"/>
                </a:lnTo>
                <a:cubicBezTo>
                  <a:pt x="18500" y="19839"/>
                  <a:pt x="18526" y="19429"/>
                  <a:pt x="18317" y="19158"/>
                </a:cubicBezTo>
                <a:cubicBezTo>
                  <a:pt x="18317" y="19158"/>
                  <a:pt x="9478" y="7592"/>
                  <a:pt x="9478" y="7592"/>
                </a:cubicBezTo>
                <a:close/>
                <a:moveTo>
                  <a:pt x="3331" y="6965"/>
                </a:moveTo>
                <a:cubicBezTo>
                  <a:pt x="4336" y="6088"/>
                  <a:pt x="5170" y="6693"/>
                  <a:pt x="6282" y="8142"/>
                </a:cubicBezTo>
                <a:cubicBezTo>
                  <a:pt x="6408" y="8304"/>
                  <a:pt x="6575" y="8114"/>
                  <a:pt x="6671" y="8021"/>
                </a:cubicBezTo>
                <a:cubicBezTo>
                  <a:pt x="6766" y="7926"/>
                  <a:pt x="8233" y="6440"/>
                  <a:pt x="8306" y="6370"/>
                </a:cubicBezTo>
                <a:cubicBezTo>
                  <a:pt x="8377" y="6300"/>
                  <a:pt x="8464" y="6167"/>
                  <a:pt x="8349" y="6018"/>
                </a:cubicBezTo>
                <a:cubicBezTo>
                  <a:pt x="8235" y="5868"/>
                  <a:pt x="7817" y="5261"/>
                  <a:pt x="7550" y="4867"/>
                </a:cubicBezTo>
                <a:cubicBezTo>
                  <a:pt x="5603" y="2001"/>
                  <a:pt x="12876" y="57"/>
                  <a:pt x="11758" y="25"/>
                </a:cubicBezTo>
                <a:cubicBezTo>
                  <a:pt x="11190" y="9"/>
                  <a:pt x="8909" y="-20"/>
                  <a:pt x="8569" y="21"/>
                </a:cubicBezTo>
                <a:cubicBezTo>
                  <a:pt x="7186" y="186"/>
                  <a:pt x="5452" y="1638"/>
                  <a:pt x="4578" y="2313"/>
                </a:cubicBezTo>
                <a:cubicBezTo>
                  <a:pt x="3437" y="3196"/>
                  <a:pt x="3011" y="3711"/>
                  <a:pt x="2939" y="3781"/>
                </a:cubicBezTo>
                <a:cubicBezTo>
                  <a:pt x="2617" y="4099"/>
                  <a:pt x="2887" y="4832"/>
                  <a:pt x="2303" y="5410"/>
                </a:cubicBezTo>
                <a:cubicBezTo>
                  <a:pt x="1683" y="6021"/>
                  <a:pt x="1297" y="5560"/>
                  <a:pt x="939" y="5913"/>
                </a:cubicBezTo>
                <a:cubicBezTo>
                  <a:pt x="761" y="6090"/>
                  <a:pt x="264" y="6509"/>
                  <a:pt x="122" y="6650"/>
                </a:cubicBezTo>
                <a:cubicBezTo>
                  <a:pt x="-22" y="6790"/>
                  <a:pt x="-48" y="7030"/>
                  <a:pt x="99" y="7219"/>
                </a:cubicBezTo>
                <a:cubicBezTo>
                  <a:pt x="99" y="7219"/>
                  <a:pt x="1459" y="8912"/>
                  <a:pt x="1574" y="9061"/>
                </a:cubicBezTo>
                <a:cubicBezTo>
                  <a:pt x="1688" y="9210"/>
                  <a:pt x="1994" y="9337"/>
                  <a:pt x="2185" y="9149"/>
                </a:cubicBezTo>
                <a:cubicBezTo>
                  <a:pt x="2375" y="8960"/>
                  <a:pt x="2864" y="8477"/>
                  <a:pt x="2947" y="8394"/>
                </a:cubicBezTo>
                <a:cubicBezTo>
                  <a:pt x="3031" y="8312"/>
                  <a:pt x="2893" y="7349"/>
                  <a:pt x="3331" y="696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3" name="Shape 1393"/>
          <p:cNvSpPr/>
          <p:nvPr/>
        </p:nvSpPr>
        <p:spPr>
          <a:xfrm>
            <a:off x="8243160" y="3067130"/>
            <a:ext cx="761435" cy="7614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6" extrusionOk="0">
                <a:moveTo>
                  <a:pt x="11898" y="19600"/>
                </a:moveTo>
                <a:cubicBezTo>
                  <a:pt x="6542" y="20703"/>
                  <a:pt x="1307" y="17254"/>
                  <a:pt x="205" y="11898"/>
                </a:cubicBezTo>
                <a:cubicBezTo>
                  <a:pt x="-897" y="6542"/>
                  <a:pt x="2551" y="1307"/>
                  <a:pt x="7908" y="205"/>
                </a:cubicBezTo>
                <a:cubicBezTo>
                  <a:pt x="13261" y="-897"/>
                  <a:pt x="18494" y="2548"/>
                  <a:pt x="19599" y="7899"/>
                </a:cubicBezTo>
                <a:cubicBezTo>
                  <a:pt x="19600" y="7902"/>
                  <a:pt x="19600" y="7905"/>
                  <a:pt x="19600" y="7907"/>
                </a:cubicBezTo>
                <a:cubicBezTo>
                  <a:pt x="20703" y="13263"/>
                  <a:pt x="17254" y="18499"/>
                  <a:pt x="11898" y="1960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4" name="Shape 1394"/>
          <p:cNvSpPr/>
          <p:nvPr/>
        </p:nvSpPr>
        <p:spPr>
          <a:xfrm>
            <a:off x="8468010" y="3307678"/>
            <a:ext cx="311735" cy="274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5832"/>
                </a:moveTo>
                <a:lnTo>
                  <a:pt x="2160" y="15832"/>
                </a:lnTo>
                <a:lnTo>
                  <a:pt x="2160" y="2209"/>
                </a:lnTo>
                <a:lnTo>
                  <a:pt x="19440" y="2209"/>
                </a:lnTo>
                <a:cubicBezTo>
                  <a:pt x="19440" y="2209"/>
                  <a:pt x="19440" y="15832"/>
                  <a:pt x="19440" y="1583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71" y="0"/>
                  <a:pt x="0" y="1104"/>
                  <a:pt x="0" y="2455"/>
                </a:cubicBezTo>
                <a:lnTo>
                  <a:pt x="0" y="15955"/>
                </a:lnTo>
                <a:cubicBezTo>
                  <a:pt x="0" y="17304"/>
                  <a:pt x="953" y="18627"/>
                  <a:pt x="2119" y="18891"/>
                </a:cubicBezTo>
                <a:lnTo>
                  <a:pt x="6839" y="19964"/>
                </a:lnTo>
                <a:cubicBezTo>
                  <a:pt x="6839" y="19964"/>
                  <a:pt x="2775" y="21600"/>
                  <a:pt x="5400" y="21600"/>
                </a:cubicBezTo>
                <a:lnTo>
                  <a:pt x="16200" y="21600"/>
                </a:lnTo>
                <a:cubicBezTo>
                  <a:pt x="18825" y="21600"/>
                  <a:pt x="14761" y="19964"/>
                  <a:pt x="14761" y="19964"/>
                </a:cubicBezTo>
                <a:lnTo>
                  <a:pt x="19483" y="18891"/>
                </a:lnTo>
                <a:cubicBezTo>
                  <a:pt x="20647" y="18627"/>
                  <a:pt x="21600" y="17304"/>
                  <a:pt x="21600" y="15955"/>
                </a:cubicBezTo>
                <a:lnTo>
                  <a:pt x="21600" y="2455"/>
                </a:lnTo>
                <a:cubicBezTo>
                  <a:pt x="21600" y="1104"/>
                  <a:pt x="20629" y="0"/>
                  <a:pt x="19440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6" name="Shape 1396"/>
          <p:cNvSpPr/>
          <p:nvPr/>
        </p:nvSpPr>
        <p:spPr>
          <a:xfrm>
            <a:off x="3187621" y="3067362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7" name="Shape 1397"/>
          <p:cNvSpPr/>
          <p:nvPr/>
        </p:nvSpPr>
        <p:spPr>
          <a:xfrm>
            <a:off x="3375395" y="3332460"/>
            <a:ext cx="385441" cy="231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7201"/>
                </a:moveTo>
                <a:lnTo>
                  <a:pt x="15120" y="7201"/>
                </a:lnTo>
                <a:lnTo>
                  <a:pt x="15120" y="3600"/>
                </a:lnTo>
                <a:lnTo>
                  <a:pt x="19440" y="3600"/>
                </a:lnTo>
                <a:cubicBezTo>
                  <a:pt x="19440" y="3600"/>
                  <a:pt x="19440" y="7201"/>
                  <a:pt x="19440" y="7201"/>
                </a:cubicBezTo>
                <a:close/>
                <a:moveTo>
                  <a:pt x="16200" y="12600"/>
                </a:moveTo>
                <a:lnTo>
                  <a:pt x="16200" y="9000"/>
                </a:lnTo>
                <a:lnTo>
                  <a:pt x="18359" y="9000"/>
                </a:lnTo>
                <a:lnTo>
                  <a:pt x="18359" y="12600"/>
                </a:lnTo>
                <a:cubicBezTo>
                  <a:pt x="18359" y="12600"/>
                  <a:pt x="16200" y="12600"/>
                  <a:pt x="16200" y="12600"/>
                </a:cubicBezTo>
                <a:close/>
                <a:moveTo>
                  <a:pt x="19440" y="18000"/>
                </a:moveTo>
                <a:lnTo>
                  <a:pt x="17280" y="18000"/>
                </a:lnTo>
                <a:lnTo>
                  <a:pt x="17280" y="14401"/>
                </a:lnTo>
                <a:lnTo>
                  <a:pt x="19440" y="14401"/>
                </a:lnTo>
                <a:cubicBezTo>
                  <a:pt x="19440" y="14401"/>
                  <a:pt x="19440" y="18000"/>
                  <a:pt x="19440" y="18000"/>
                </a:cubicBezTo>
                <a:close/>
                <a:moveTo>
                  <a:pt x="16200" y="18000"/>
                </a:moveTo>
                <a:lnTo>
                  <a:pt x="5400" y="18000"/>
                </a:lnTo>
                <a:lnTo>
                  <a:pt x="5400" y="14401"/>
                </a:lnTo>
                <a:lnTo>
                  <a:pt x="16200" y="14401"/>
                </a:lnTo>
                <a:cubicBezTo>
                  <a:pt x="16200" y="14401"/>
                  <a:pt x="16200" y="18000"/>
                  <a:pt x="16200" y="18000"/>
                </a:cubicBezTo>
                <a:close/>
                <a:moveTo>
                  <a:pt x="4319" y="18000"/>
                </a:moveTo>
                <a:lnTo>
                  <a:pt x="2160" y="18000"/>
                </a:lnTo>
                <a:lnTo>
                  <a:pt x="2160" y="14401"/>
                </a:lnTo>
                <a:lnTo>
                  <a:pt x="4319" y="14401"/>
                </a:lnTo>
                <a:cubicBezTo>
                  <a:pt x="4319" y="14401"/>
                  <a:pt x="4319" y="18000"/>
                  <a:pt x="4319" y="18000"/>
                </a:cubicBezTo>
                <a:close/>
                <a:moveTo>
                  <a:pt x="5400" y="9000"/>
                </a:moveTo>
                <a:lnTo>
                  <a:pt x="5400" y="12600"/>
                </a:lnTo>
                <a:lnTo>
                  <a:pt x="3240" y="12600"/>
                </a:lnTo>
                <a:lnTo>
                  <a:pt x="3240" y="9000"/>
                </a:lnTo>
                <a:cubicBezTo>
                  <a:pt x="3240" y="9000"/>
                  <a:pt x="5400" y="9000"/>
                  <a:pt x="5400" y="9000"/>
                </a:cubicBezTo>
                <a:close/>
                <a:moveTo>
                  <a:pt x="2160" y="3600"/>
                </a:moveTo>
                <a:lnTo>
                  <a:pt x="4319" y="3600"/>
                </a:lnTo>
                <a:lnTo>
                  <a:pt x="4319" y="7201"/>
                </a:lnTo>
                <a:lnTo>
                  <a:pt x="2160" y="7201"/>
                </a:lnTo>
                <a:cubicBezTo>
                  <a:pt x="2160" y="7201"/>
                  <a:pt x="2160" y="3600"/>
                  <a:pt x="2160" y="3600"/>
                </a:cubicBezTo>
                <a:close/>
                <a:moveTo>
                  <a:pt x="8639" y="9000"/>
                </a:moveTo>
                <a:lnTo>
                  <a:pt x="8639" y="12600"/>
                </a:lnTo>
                <a:lnTo>
                  <a:pt x="6479" y="12600"/>
                </a:lnTo>
                <a:lnTo>
                  <a:pt x="6479" y="9000"/>
                </a:lnTo>
                <a:cubicBezTo>
                  <a:pt x="6479" y="9000"/>
                  <a:pt x="8639" y="9000"/>
                  <a:pt x="8639" y="9000"/>
                </a:cubicBezTo>
                <a:close/>
                <a:moveTo>
                  <a:pt x="5400" y="3600"/>
                </a:moveTo>
                <a:lnTo>
                  <a:pt x="7560" y="3600"/>
                </a:lnTo>
                <a:lnTo>
                  <a:pt x="7560" y="7201"/>
                </a:lnTo>
                <a:lnTo>
                  <a:pt x="5400" y="7201"/>
                </a:lnTo>
                <a:cubicBezTo>
                  <a:pt x="5400" y="7201"/>
                  <a:pt x="5400" y="3600"/>
                  <a:pt x="5400" y="3600"/>
                </a:cubicBezTo>
                <a:close/>
                <a:moveTo>
                  <a:pt x="11880" y="9000"/>
                </a:moveTo>
                <a:lnTo>
                  <a:pt x="11880" y="12600"/>
                </a:lnTo>
                <a:lnTo>
                  <a:pt x="9720" y="12600"/>
                </a:lnTo>
                <a:lnTo>
                  <a:pt x="9720" y="9000"/>
                </a:lnTo>
                <a:cubicBezTo>
                  <a:pt x="9720" y="9000"/>
                  <a:pt x="11880" y="9000"/>
                  <a:pt x="11880" y="9000"/>
                </a:cubicBezTo>
                <a:close/>
                <a:moveTo>
                  <a:pt x="8639" y="3600"/>
                </a:moveTo>
                <a:lnTo>
                  <a:pt x="10799" y="3600"/>
                </a:lnTo>
                <a:lnTo>
                  <a:pt x="10799" y="7201"/>
                </a:lnTo>
                <a:lnTo>
                  <a:pt x="8639" y="7201"/>
                </a:lnTo>
                <a:cubicBezTo>
                  <a:pt x="8639" y="7201"/>
                  <a:pt x="8639" y="3600"/>
                  <a:pt x="8639" y="3600"/>
                </a:cubicBezTo>
                <a:close/>
                <a:moveTo>
                  <a:pt x="15120" y="9000"/>
                </a:moveTo>
                <a:lnTo>
                  <a:pt x="15120" y="12600"/>
                </a:lnTo>
                <a:lnTo>
                  <a:pt x="12959" y="12600"/>
                </a:lnTo>
                <a:lnTo>
                  <a:pt x="12959" y="9000"/>
                </a:lnTo>
                <a:cubicBezTo>
                  <a:pt x="12959" y="9000"/>
                  <a:pt x="15120" y="9000"/>
                  <a:pt x="15120" y="9000"/>
                </a:cubicBezTo>
                <a:close/>
                <a:moveTo>
                  <a:pt x="11880" y="3600"/>
                </a:moveTo>
                <a:lnTo>
                  <a:pt x="14040" y="3600"/>
                </a:lnTo>
                <a:lnTo>
                  <a:pt x="14040" y="7201"/>
                </a:lnTo>
                <a:lnTo>
                  <a:pt x="11880" y="7201"/>
                </a:lnTo>
                <a:cubicBezTo>
                  <a:pt x="11880" y="7201"/>
                  <a:pt x="11880" y="3600"/>
                  <a:pt x="11880" y="3600"/>
                </a:cubicBezTo>
                <a:close/>
                <a:moveTo>
                  <a:pt x="20088" y="0"/>
                </a:moveTo>
                <a:lnTo>
                  <a:pt x="1511" y="0"/>
                </a:lnTo>
                <a:cubicBezTo>
                  <a:pt x="680" y="0"/>
                  <a:pt x="0" y="1134"/>
                  <a:pt x="0" y="2519"/>
                </a:cubicBezTo>
                <a:lnTo>
                  <a:pt x="0" y="19081"/>
                </a:lnTo>
                <a:cubicBezTo>
                  <a:pt x="0" y="20466"/>
                  <a:pt x="680" y="21600"/>
                  <a:pt x="1511" y="21600"/>
                </a:cubicBezTo>
                <a:lnTo>
                  <a:pt x="20088" y="21600"/>
                </a:lnTo>
                <a:cubicBezTo>
                  <a:pt x="20920" y="21600"/>
                  <a:pt x="21600" y="20466"/>
                  <a:pt x="21600" y="19081"/>
                </a:cubicBezTo>
                <a:lnTo>
                  <a:pt x="21600" y="2519"/>
                </a:lnTo>
                <a:cubicBezTo>
                  <a:pt x="21600" y="1134"/>
                  <a:pt x="20920" y="0"/>
                  <a:pt x="20088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9" name="Shape 1399"/>
          <p:cNvSpPr/>
          <p:nvPr/>
        </p:nvSpPr>
        <p:spPr>
          <a:xfrm>
            <a:off x="3187625" y="4036294"/>
            <a:ext cx="760981" cy="760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7" extrusionOk="0">
                <a:moveTo>
                  <a:pt x="7908" y="205"/>
                </a:moveTo>
                <a:cubicBezTo>
                  <a:pt x="13264" y="-897"/>
                  <a:pt x="18499" y="2552"/>
                  <a:pt x="19601" y="7908"/>
                </a:cubicBezTo>
                <a:cubicBezTo>
                  <a:pt x="20703" y="13265"/>
                  <a:pt x="17255" y="18500"/>
                  <a:pt x="11899" y="19602"/>
                </a:cubicBezTo>
                <a:cubicBezTo>
                  <a:pt x="6545" y="20703"/>
                  <a:pt x="1313" y="17258"/>
                  <a:pt x="207" y="11907"/>
                </a:cubicBezTo>
                <a:cubicBezTo>
                  <a:pt x="207" y="11904"/>
                  <a:pt x="206" y="11901"/>
                  <a:pt x="206" y="11899"/>
                </a:cubicBezTo>
                <a:cubicBezTo>
                  <a:pt x="-897" y="6543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40" name="Shape 1400"/>
          <p:cNvSpPr/>
          <p:nvPr/>
        </p:nvSpPr>
        <p:spPr>
          <a:xfrm>
            <a:off x="3422204" y="4233371"/>
            <a:ext cx="291822" cy="366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cubicBezTo>
                  <a:pt x="4836" y="0"/>
                  <a:pt x="0" y="1447"/>
                  <a:pt x="0" y="3231"/>
                </a:cubicBezTo>
                <a:lnTo>
                  <a:pt x="0" y="4776"/>
                </a:lnTo>
                <a:cubicBezTo>
                  <a:pt x="0" y="6669"/>
                  <a:pt x="4836" y="8203"/>
                  <a:pt x="10799" y="8203"/>
                </a:cubicBezTo>
                <a:cubicBezTo>
                  <a:pt x="16764" y="8203"/>
                  <a:pt x="21600" y="6669"/>
                  <a:pt x="21600" y="4776"/>
                </a:cubicBezTo>
                <a:lnTo>
                  <a:pt x="21600" y="3231"/>
                </a:lnTo>
                <a:cubicBezTo>
                  <a:pt x="21600" y="1447"/>
                  <a:pt x="16764" y="0"/>
                  <a:pt x="10799" y="0"/>
                </a:cubicBezTo>
                <a:close/>
                <a:moveTo>
                  <a:pt x="21195" y="8008"/>
                </a:moveTo>
                <a:cubicBezTo>
                  <a:pt x="19915" y="9488"/>
                  <a:pt x="15746" y="10572"/>
                  <a:pt x="10799" y="10572"/>
                </a:cubicBezTo>
                <a:cubicBezTo>
                  <a:pt x="5856" y="10572"/>
                  <a:pt x="1685" y="9488"/>
                  <a:pt x="405" y="8008"/>
                </a:cubicBezTo>
                <a:cubicBezTo>
                  <a:pt x="141" y="7702"/>
                  <a:pt x="0" y="7868"/>
                  <a:pt x="0" y="8007"/>
                </a:cubicBezTo>
                <a:cubicBezTo>
                  <a:pt x="0" y="8144"/>
                  <a:pt x="0" y="10898"/>
                  <a:pt x="0" y="10898"/>
                </a:cubicBezTo>
                <a:cubicBezTo>
                  <a:pt x="0" y="13061"/>
                  <a:pt x="4836" y="14814"/>
                  <a:pt x="10799" y="14814"/>
                </a:cubicBezTo>
                <a:cubicBezTo>
                  <a:pt x="16764" y="14814"/>
                  <a:pt x="21600" y="13061"/>
                  <a:pt x="21600" y="10898"/>
                </a:cubicBezTo>
                <a:cubicBezTo>
                  <a:pt x="21600" y="10898"/>
                  <a:pt x="21600" y="8144"/>
                  <a:pt x="21600" y="8007"/>
                </a:cubicBezTo>
                <a:cubicBezTo>
                  <a:pt x="21600" y="7868"/>
                  <a:pt x="21459" y="7702"/>
                  <a:pt x="21195" y="8008"/>
                </a:cubicBezTo>
                <a:close/>
                <a:moveTo>
                  <a:pt x="21176" y="14285"/>
                </a:moveTo>
                <a:cubicBezTo>
                  <a:pt x="19876" y="15959"/>
                  <a:pt x="15722" y="17184"/>
                  <a:pt x="10799" y="17184"/>
                </a:cubicBezTo>
                <a:cubicBezTo>
                  <a:pt x="5878" y="17184"/>
                  <a:pt x="1724" y="15959"/>
                  <a:pt x="424" y="14285"/>
                </a:cubicBezTo>
                <a:cubicBezTo>
                  <a:pt x="147" y="13932"/>
                  <a:pt x="0" y="14121"/>
                  <a:pt x="0" y="14297"/>
                </a:cubicBezTo>
                <a:cubicBezTo>
                  <a:pt x="0" y="14472"/>
                  <a:pt x="0" y="16754"/>
                  <a:pt x="0" y="16754"/>
                </a:cubicBezTo>
                <a:cubicBezTo>
                  <a:pt x="0" y="19133"/>
                  <a:pt x="4836" y="21600"/>
                  <a:pt x="10799" y="21600"/>
                </a:cubicBezTo>
                <a:cubicBezTo>
                  <a:pt x="16764" y="21600"/>
                  <a:pt x="21600" y="19133"/>
                  <a:pt x="21600" y="16754"/>
                </a:cubicBezTo>
                <a:cubicBezTo>
                  <a:pt x="21600" y="16754"/>
                  <a:pt x="21600" y="14472"/>
                  <a:pt x="21600" y="14297"/>
                </a:cubicBezTo>
                <a:cubicBezTo>
                  <a:pt x="21600" y="14121"/>
                  <a:pt x="21453" y="13932"/>
                  <a:pt x="21176" y="1428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42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9229445" y="3240469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6" name="Text Placeholder 4"/>
          <p:cNvSpPr>
            <a:spLocks noGrp="1"/>
          </p:cNvSpPr>
          <p:nvPr userDrawn="1">
            <p:ph type="body" sz="quarter" idx="14"/>
          </p:nvPr>
        </p:nvSpPr>
        <p:spPr>
          <a:xfrm>
            <a:off x="9231754" y="4216962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7" name="Text Placeholder 4"/>
          <p:cNvSpPr>
            <a:spLocks noGrp="1"/>
          </p:cNvSpPr>
          <p:nvPr userDrawn="1">
            <p:ph type="body" sz="quarter" idx="15"/>
          </p:nvPr>
        </p:nvSpPr>
        <p:spPr>
          <a:xfrm>
            <a:off x="9241875" y="5178451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8" name="Text Placeholder 4"/>
          <p:cNvSpPr>
            <a:spLocks noGrp="1"/>
          </p:cNvSpPr>
          <p:nvPr userDrawn="1">
            <p:ph type="body" sz="quarter" idx="16"/>
          </p:nvPr>
        </p:nvSpPr>
        <p:spPr>
          <a:xfrm>
            <a:off x="1198154" y="2275646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9" name="Text Placeholder 4"/>
          <p:cNvSpPr>
            <a:spLocks noGrp="1"/>
          </p:cNvSpPr>
          <p:nvPr userDrawn="1">
            <p:ph type="body" sz="quarter" idx="17"/>
          </p:nvPr>
        </p:nvSpPr>
        <p:spPr>
          <a:xfrm>
            <a:off x="1198154" y="3257357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50" name="Text Placeholder 4"/>
          <p:cNvSpPr>
            <a:spLocks noGrp="1"/>
          </p:cNvSpPr>
          <p:nvPr userDrawn="1">
            <p:ph type="body" sz="quarter" idx="18"/>
          </p:nvPr>
        </p:nvSpPr>
        <p:spPr>
          <a:xfrm>
            <a:off x="1198154" y="4225602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51" name="Text Placeholder 4"/>
          <p:cNvSpPr>
            <a:spLocks noGrp="1"/>
          </p:cNvSpPr>
          <p:nvPr userDrawn="1">
            <p:ph type="body" sz="quarter" idx="19"/>
          </p:nvPr>
        </p:nvSpPr>
        <p:spPr>
          <a:xfrm>
            <a:off x="1205894" y="5168041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53" name="Picture Placeholder 40"/>
          <p:cNvSpPr>
            <a:spLocks noGrp="1"/>
          </p:cNvSpPr>
          <p:nvPr userDrawn="1">
            <p:ph type="pic" sz="quarter" idx="12"/>
          </p:nvPr>
        </p:nvSpPr>
        <p:spPr>
          <a:xfrm>
            <a:off x="4739640" y="2628900"/>
            <a:ext cx="2716848" cy="4899489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 dirty="0"/>
          </a:p>
        </p:txBody>
      </p:sp>
      <p:sp>
        <p:nvSpPr>
          <p:cNvPr id="41" name="Shape 1378"/>
          <p:cNvSpPr/>
          <p:nvPr userDrawn="1"/>
        </p:nvSpPr>
        <p:spPr>
          <a:xfrm>
            <a:off x="3190805" y="5005642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43" name="Shape 1378"/>
          <p:cNvSpPr/>
          <p:nvPr userDrawn="1"/>
        </p:nvSpPr>
        <p:spPr>
          <a:xfrm>
            <a:off x="8243585" y="2096882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19" name="Shape 1379"/>
          <p:cNvSpPr/>
          <p:nvPr/>
        </p:nvSpPr>
        <p:spPr>
          <a:xfrm>
            <a:off x="3416572" y="5189896"/>
            <a:ext cx="303087" cy="391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7" h="21205" extrusionOk="0">
                <a:moveTo>
                  <a:pt x="5865" y="2548"/>
                </a:moveTo>
                <a:lnTo>
                  <a:pt x="5867" y="15695"/>
                </a:lnTo>
                <a:cubicBezTo>
                  <a:pt x="4944" y="15546"/>
                  <a:pt x="3872" y="15602"/>
                  <a:pt x="2808" y="15909"/>
                </a:cubicBezTo>
                <a:cubicBezTo>
                  <a:pt x="413" y="16599"/>
                  <a:pt x="-431" y="18279"/>
                  <a:pt x="203" y="19659"/>
                </a:cubicBezTo>
                <a:cubicBezTo>
                  <a:pt x="839" y="21041"/>
                  <a:pt x="2710" y="21600"/>
                  <a:pt x="5104" y="20909"/>
                </a:cubicBezTo>
                <a:cubicBezTo>
                  <a:pt x="7137" y="20323"/>
                  <a:pt x="8468" y="19024"/>
                  <a:pt x="8434" y="17799"/>
                </a:cubicBezTo>
                <a:cubicBezTo>
                  <a:pt x="8434" y="17799"/>
                  <a:pt x="8434" y="10827"/>
                  <a:pt x="8434" y="6940"/>
                </a:cubicBezTo>
                <a:lnTo>
                  <a:pt x="18567" y="5136"/>
                </a:lnTo>
                <a:lnTo>
                  <a:pt x="18567" y="13479"/>
                </a:lnTo>
                <a:cubicBezTo>
                  <a:pt x="17645" y="13330"/>
                  <a:pt x="16572" y="13386"/>
                  <a:pt x="15509" y="13693"/>
                </a:cubicBezTo>
                <a:cubicBezTo>
                  <a:pt x="13115" y="14384"/>
                  <a:pt x="12270" y="16064"/>
                  <a:pt x="12905" y="17443"/>
                </a:cubicBezTo>
                <a:cubicBezTo>
                  <a:pt x="13539" y="18825"/>
                  <a:pt x="15411" y="19384"/>
                  <a:pt x="17806" y="18694"/>
                </a:cubicBezTo>
                <a:cubicBezTo>
                  <a:pt x="19839" y="18107"/>
                  <a:pt x="21169" y="16808"/>
                  <a:pt x="21136" y="15583"/>
                </a:cubicBezTo>
                <a:lnTo>
                  <a:pt x="21136" y="0"/>
                </a:lnTo>
                <a:cubicBezTo>
                  <a:pt x="21136" y="0"/>
                  <a:pt x="5865" y="2548"/>
                  <a:pt x="5865" y="254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8" name="Shape 1388"/>
          <p:cNvSpPr/>
          <p:nvPr/>
        </p:nvSpPr>
        <p:spPr>
          <a:xfrm>
            <a:off x="8439397" y="2339612"/>
            <a:ext cx="368962" cy="263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76" y="15428"/>
                </a:moveTo>
                <a:lnTo>
                  <a:pt x="8376" y="6172"/>
                </a:lnTo>
                <a:lnTo>
                  <a:pt x="13886" y="10798"/>
                </a:lnTo>
                <a:cubicBezTo>
                  <a:pt x="13886" y="10798"/>
                  <a:pt x="8376" y="15428"/>
                  <a:pt x="8376" y="15428"/>
                </a:cubicBezTo>
                <a:close/>
                <a:moveTo>
                  <a:pt x="21600" y="3084"/>
                </a:moveTo>
                <a:lnTo>
                  <a:pt x="21600" y="1234"/>
                </a:lnTo>
                <a:cubicBezTo>
                  <a:pt x="21600" y="554"/>
                  <a:pt x="21205" y="0"/>
                  <a:pt x="20719" y="0"/>
                </a:cubicBezTo>
                <a:lnTo>
                  <a:pt x="881" y="0"/>
                </a:lnTo>
                <a:cubicBezTo>
                  <a:pt x="394" y="0"/>
                  <a:pt x="0" y="554"/>
                  <a:pt x="0" y="1234"/>
                </a:cubicBezTo>
                <a:lnTo>
                  <a:pt x="0" y="3084"/>
                </a:lnTo>
                <a:lnTo>
                  <a:pt x="2204" y="3084"/>
                </a:lnTo>
                <a:lnTo>
                  <a:pt x="2204" y="6172"/>
                </a:lnTo>
                <a:lnTo>
                  <a:pt x="0" y="6172"/>
                </a:lnTo>
                <a:lnTo>
                  <a:pt x="0" y="9256"/>
                </a:lnTo>
                <a:lnTo>
                  <a:pt x="2204" y="9256"/>
                </a:lnTo>
                <a:lnTo>
                  <a:pt x="2204" y="12344"/>
                </a:lnTo>
                <a:lnTo>
                  <a:pt x="0" y="12344"/>
                </a:lnTo>
                <a:lnTo>
                  <a:pt x="0" y="15428"/>
                </a:lnTo>
                <a:lnTo>
                  <a:pt x="2204" y="15428"/>
                </a:lnTo>
                <a:lnTo>
                  <a:pt x="2204" y="18516"/>
                </a:lnTo>
                <a:lnTo>
                  <a:pt x="0" y="18516"/>
                </a:lnTo>
                <a:lnTo>
                  <a:pt x="0" y="20366"/>
                </a:lnTo>
                <a:cubicBezTo>
                  <a:pt x="0" y="21046"/>
                  <a:pt x="394" y="21600"/>
                  <a:pt x="881" y="21600"/>
                </a:cubicBezTo>
                <a:lnTo>
                  <a:pt x="20719" y="21600"/>
                </a:lnTo>
                <a:cubicBezTo>
                  <a:pt x="21205" y="21600"/>
                  <a:pt x="21600" y="21046"/>
                  <a:pt x="21600" y="20366"/>
                </a:cubicBezTo>
                <a:lnTo>
                  <a:pt x="21600" y="18516"/>
                </a:lnTo>
                <a:lnTo>
                  <a:pt x="19396" y="18516"/>
                </a:lnTo>
                <a:lnTo>
                  <a:pt x="19396" y="15428"/>
                </a:lnTo>
                <a:lnTo>
                  <a:pt x="21600" y="15428"/>
                </a:lnTo>
                <a:lnTo>
                  <a:pt x="21600" y="12344"/>
                </a:lnTo>
                <a:lnTo>
                  <a:pt x="19396" y="12344"/>
                </a:lnTo>
                <a:lnTo>
                  <a:pt x="19396" y="9256"/>
                </a:lnTo>
                <a:lnTo>
                  <a:pt x="21600" y="9256"/>
                </a:lnTo>
                <a:lnTo>
                  <a:pt x="21600" y="6172"/>
                </a:lnTo>
                <a:lnTo>
                  <a:pt x="19396" y="6172"/>
                </a:lnTo>
                <a:lnTo>
                  <a:pt x="19396" y="3084"/>
                </a:lnTo>
                <a:cubicBezTo>
                  <a:pt x="19396" y="3084"/>
                  <a:pt x="21600" y="3084"/>
                  <a:pt x="21600" y="3084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2" name="Shape 2"/>
          <p:cNvSpPr>
            <a:spLocks noGrp="1"/>
          </p:cNvSpPr>
          <p:nvPr>
            <p:ph type="sldNum" sz="quarter" idx="4"/>
          </p:nvPr>
        </p:nvSpPr>
        <p:spPr>
          <a:xfrm>
            <a:off x="10658690" y="6315082"/>
            <a:ext cx="448246" cy="15388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 algn="r">
              <a:defRPr sz="1000">
                <a:solidFill>
                  <a:srgbClr val="5358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6215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2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3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21" grpId="0" animBg="1"/>
      <p:bldP spid="22" grpId="0" animBg="1"/>
      <p:bldP spid="24" grpId="0" animBg="1"/>
      <p:bldP spid="25" grpId="0" animBg="1"/>
      <p:bldP spid="27" grpId="0" animBg="1"/>
      <p:bldP spid="30" grpId="0" animBg="1"/>
      <p:bldP spid="31" grpId="0" animBg="1"/>
      <p:bldP spid="33" grpId="0" animBg="1"/>
      <p:bldP spid="34" grpId="0" animBg="1"/>
      <p:bldP spid="36" grpId="0" animBg="1"/>
      <p:bldP spid="37" grpId="0" animBg="1"/>
      <p:bldP spid="39" grpId="0" animBg="1"/>
      <p:bldP spid="40" grpId="0" animBg="1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41" grpId="0" animBg="1"/>
      <p:bldP spid="41" grpId="1" animBg="1"/>
      <p:bldP spid="43" grpId="0" animBg="1"/>
      <p:bldP spid="43" grpId="1" animBg="1"/>
      <p:bldP spid="19" grpId="0" animBg="1"/>
      <p:bldP spid="28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238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70268660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75222594"/>
      </p:ext>
    </p:extLst>
  </p:cSld>
  <p:clrMapOvr>
    <a:masterClrMapping/>
  </p:clrMapOvr>
  <p:hf hdr="0" ft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81967516"/>
      </p:ext>
    </p:extLst>
  </p:cSld>
  <p:clrMapOvr>
    <a:masterClrMapping/>
  </p:clrMapOvr>
  <p:hf hdr="0" ft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9432095"/>
      </p:ext>
    </p:extLst>
  </p:cSld>
  <p:clrMapOvr>
    <a:masterClrMapping/>
  </p:clrMapOvr>
  <p:hf hdr="0" ft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91733593"/>
      </p:ext>
    </p:extLst>
  </p:cSld>
  <p:clrMapOvr>
    <a:masterClrMapping/>
  </p:clrMapOvr>
  <p:hf hdr="0" ft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19198147"/>
      </p:ext>
    </p:extLst>
  </p:cSld>
  <p:clrMapOvr>
    <a:masterClrMapping/>
  </p:clrMapOvr>
  <p:hf hdr="0" ft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09450768"/>
      </p:ext>
    </p:extLst>
  </p:cSld>
  <p:clrMapOvr>
    <a:masterClrMapping/>
  </p:clrMapOvr>
  <p:hf hdr="0" ft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99107371"/>
      </p:ext>
    </p:extLst>
  </p:cSld>
  <p:clrMapOvr>
    <a:masterClrMapping/>
  </p:clrMapOvr>
  <p:hf hdr="0" ft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27242713"/>
      </p:ext>
    </p:extLst>
  </p:cSld>
  <p:clrMapOvr>
    <a:masterClrMapping/>
  </p:clrMapOvr>
  <p:hf hdr="0" ft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6440176"/>
      </p:ext>
    </p:extLst>
  </p:cSld>
  <p:clrMapOvr>
    <a:masterClrMapping/>
  </p:clrMapOvr>
  <p:hf hdr="0" ft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3415406"/>
      </p:ext>
    </p:extLst>
  </p:cSld>
  <p:clrMapOvr>
    <a:masterClrMapping/>
  </p:clrMapOvr>
  <p:hf hdr="0" ft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8621777"/>
      </p:ext>
    </p:extLst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02528412"/>
      </p:ext>
    </p:extLst>
  </p:cSld>
  <p:clrMapOvr>
    <a:masterClrMapping/>
  </p:clrMapOvr>
  <p:hf hdr="0" ft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84755"/>
            <a:ext cx="9144000" cy="1245108"/>
          </a:xfrm>
        </p:spPr>
        <p:txBody>
          <a:bodyPr lIns="0" tIns="0" rIns="0" bIns="0" anchor="ctr">
            <a:noAutofit/>
          </a:bodyPr>
          <a:lstStyle>
            <a:lvl1pPr algn="ctr">
              <a:defRPr sz="9000">
                <a:solidFill>
                  <a:schemeClr val="accent6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266796"/>
            <a:ext cx="9144000" cy="322848"/>
          </a:xfrm>
        </p:spPr>
        <p:txBody>
          <a:bodyPr>
            <a:normAutofit/>
          </a:bodyPr>
          <a:lstStyle>
            <a:lvl1pPr marL="0" indent="0" algn="ctr"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812381" y="5243616"/>
            <a:ext cx="4567238" cy="4087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Click to edit Content Heading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5943600"/>
            <a:ext cx="12192000" cy="77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64170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567"/>
            <a:ext cx="9144000" cy="594359"/>
          </a:xfrm>
        </p:spPr>
        <p:txBody>
          <a:bodyPr anchor="b">
            <a:noAutofit/>
          </a:bodyPr>
          <a:lstStyle>
            <a:lvl1pPr algn="ctr">
              <a:lnSpc>
                <a:spcPts val="4300"/>
              </a:lnSpc>
              <a:defRPr sz="350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962447"/>
            <a:ext cx="9144000" cy="322848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2489200"/>
            <a:ext cx="4567238" cy="408745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 Content Heading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3249735"/>
            <a:ext cx="3335338" cy="2068513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400"/>
              </a:lnSpc>
              <a:buNone/>
              <a:defRPr sz="1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 Master text  styles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 </a:t>
            </a:r>
            <a:r>
              <a:rPr lang="en-US" dirty="0" err="1" smtClean="0"/>
              <a:t>aleh</a:t>
            </a:r>
            <a:r>
              <a:rPr lang="en-US" dirty="0" smtClean="0"/>
              <a:t> </a:t>
            </a:r>
            <a:r>
              <a:rPr lang="en-US" dirty="0" err="1" smtClean="0"/>
              <a:t>pue</a:t>
            </a:r>
            <a:r>
              <a:rPr lang="en-US" dirty="0" smtClean="0"/>
              <a:t> h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alah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r>
              <a:rPr lang="en-US" dirty="0" err="1" smtClean="0"/>
              <a:t>meutuwah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abeh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mita</a:t>
            </a:r>
            <a:r>
              <a:rPr lang="en-US" dirty="0" smtClean="0"/>
              <a:t> </a:t>
            </a:r>
            <a:r>
              <a:rPr lang="en-US" dirty="0" err="1" smtClean="0"/>
              <a:t>peng</a:t>
            </a:r>
            <a:endParaRPr lang="en-US" dirty="0" smtClean="0"/>
          </a:p>
        </p:txBody>
      </p:sp>
      <p:sp>
        <p:nvSpPr>
          <p:cNvPr id="7" name="Shape 2"/>
          <p:cNvSpPr>
            <a:spLocks noGrp="1"/>
          </p:cNvSpPr>
          <p:nvPr>
            <p:ph type="sldNum" sz="quarter" idx="4"/>
          </p:nvPr>
        </p:nvSpPr>
        <p:spPr>
          <a:xfrm>
            <a:off x="10658690" y="6315082"/>
            <a:ext cx="448246" cy="15388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 algn="r">
              <a:defRPr sz="1000">
                <a:solidFill>
                  <a:srgbClr val="53585F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2155185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238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567"/>
            <a:ext cx="9144000" cy="594359"/>
          </a:xfrm>
        </p:spPr>
        <p:txBody>
          <a:bodyPr anchor="b">
            <a:noAutofit/>
          </a:bodyPr>
          <a:lstStyle>
            <a:lvl1pPr algn="ctr">
              <a:lnSpc>
                <a:spcPts val="4300"/>
              </a:lnSpc>
              <a:defRPr sz="350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7650" y="971972"/>
            <a:ext cx="9144000" cy="322848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9231754" y="2267006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pic>
        <p:nvPicPr>
          <p:cNvPr id="7" name="phone-white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4315325" y="1535144"/>
            <a:ext cx="3574052" cy="706992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1378"/>
          <p:cNvSpPr/>
          <p:nvPr/>
        </p:nvSpPr>
        <p:spPr>
          <a:xfrm>
            <a:off x="3187621" y="5005224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1" name="Shape 1381"/>
          <p:cNvSpPr/>
          <p:nvPr/>
        </p:nvSpPr>
        <p:spPr>
          <a:xfrm>
            <a:off x="3187625" y="2098432"/>
            <a:ext cx="760981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7" extrusionOk="0">
                <a:moveTo>
                  <a:pt x="7908" y="205"/>
                </a:moveTo>
                <a:cubicBezTo>
                  <a:pt x="13264" y="-897"/>
                  <a:pt x="18499" y="2552"/>
                  <a:pt x="19601" y="7908"/>
                </a:cubicBezTo>
                <a:cubicBezTo>
                  <a:pt x="20703" y="13265"/>
                  <a:pt x="17255" y="18500"/>
                  <a:pt x="11899" y="19602"/>
                </a:cubicBezTo>
                <a:cubicBezTo>
                  <a:pt x="6545" y="20703"/>
                  <a:pt x="1313" y="17258"/>
                  <a:pt x="207" y="11907"/>
                </a:cubicBezTo>
                <a:cubicBezTo>
                  <a:pt x="207" y="11904"/>
                  <a:pt x="206" y="11901"/>
                  <a:pt x="206" y="11899"/>
                </a:cubicBezTo>
                <a:cubicBezTo>
                  <a:pt x="-897" y="6543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2" name="Shape 1382"/>
          <p:cNvSpPr/>
          <p:nvPr/>
        </p:nvSpPr>
        <p:spPr>
          <a:xfrm>
            <a:off x="3425365" y="2278652"/>
            <a:ext cx="285499" cy="394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5" h="21086" extrusionOk="0">
                <a:moveTo>
                  <a:pt x="21023" y="5250"/>
                </a:moveTo>
                <a:lnTo>
                  <a:pt x="7163" y="195"/>
                </a:lnTo>
                <a:cubicBezTo>
                  <a:pt x="5264" y="-514"/>
                  <a:pt x="1521" y="853"/>
                  <a:pt x="445" y="2057"/>
                </a:cubicBezTo>
                <a:cubicBezTo>
                  <a:pt x="-35" y="2595"/>
                  <a:pt x="0" y="2983"/>
                  <a:pt x="0" y="3203"/>
                </a:cubicBezTo>
                <a:lnTo>
                  <a:pt x="173" y="14619"/>
                </a:lnTo>
                <a:cubicBezTo>
                  <a:pt x="184" y="14862"/>
                  <a:pt x="614" y="15188"/>
                  <a:pt x="983" y="15348"/>
                </a:cubicBezTo>
                <a:cubicBezTo>
                  <a:pt x="1753" y="15682"/>
                  <a:pt x="13399" y="20826"/>
                  <a:pt x="13729" y="20972"/>
                </a:cubicBezTo>
                <a:cubicBezTo>
                  <a:pt x="13905" y="21051"/>
                  <a:pt x="14115" y="21086"/>
                  <a:pt x="14322" y="21086"/>
                </a:cubicBezTo>
                <a:cubicBezTo>
                  <a:pt x="14499" y="21086"/>
                  <a:pt x="14675" y="21058"/>
                  <a:pt x="14834" y="21002"/>
                </a:cubicBezTo>
                <a:cubicBezTo>
                  <a:pt x="15185" y="20881"/>
                  <a:pt x="15404" y="20645"/>
                  <a:pt x="15404" y="20388"/>
                </a:cubicBezTo>
                <a:lnTo>
                  <a:pt x="15404" y="8397"/>
                </a:lnTo>
                <a:cubicBezTo>
                  <a:pt x="15404" y="8148"/>
                  <a:pt x="15198" y="7917"/>
                  <a:pt x="14862" y="7792"/>
                </a:cubicBezTo>
                <a:lnTo>
                  <a:pt x="2263" y="2817"/>
                </a:lnTo>
                <a:cubicBezTo>
                  <a:pt x="2408" y="2620"/>
                  <a:pt x="2968" y="2205"/>
                  <a:pt x="3997" y="1825"/>
                </a:cubicBezTo>
                <a:cubicBezTo>
                  <a:pt x="5082" y="1422"/>
                  <a:pt x="5896" y="1574"/>
                  <a:pt x="6082" y="1625"/>
                </a:cubicBezTo>
                <a:cubicBezTo>
                  <a:pt x="6082" y="1625"/>
                  <a:pt x="18173" y="6203"/>
                  <a:pt x="18544" y="6339"/>
                </a:cubicBezTo>
                <a:cubicBezTo>
                  <a:pt x="18911" y="6476"/>
                  <a:pt x="18918" y="6495"/>
                  <a:pt x="18918" y="6729"/>
                </a:cubicBezTo>
                <a:cubicBezTo>
                  <a:pt x="18918" y="6961"/>
                  <a:pt x="18918" y="18107"/>
                  <a:pt x="18918" y="18107"/>
                </a:cubicBezTo>
                <a:cubicBezTo>
                  <a:pt x="18918" y="18674"/>
                  <a:pt x="19733" y="18906"/>
                  <a:pt x="20330" y="18906"/>
                </a:cubicBezTo>
                <a:cubicBezTo>
                  <a:pt x="20927" y="18906"/>
                  <a:pt x="21565" y="18493"/>
                  <a:pt x="21565" y="18107"/>
                </a:cubicBezTo>
                <a:lnTo>
                  <a:pt x="21565" y="5855"/>
                </a:lnTo>
                <a:cubicBezTo>
                  <a:pt x="21565" y="5605"/>
                  <a:pt x="21357" y="5375"/>
                  <a:pt x="21023" y="525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4" name="Shape 1384"/>
          <p:cNvSpPr/>
          <p:nvPr/>
        </p:nvSpPr>
        <p:spPr>
          <a:xfrm>
            <a:off x="8243376" y="4036293"/>
            <a:ext cx="761002" cy="760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6" extrusionOk="0">
                <a:moveTo>
                  <a:pt x="7908" y="205"/>
                </a:moveTo>
                <a:cubicBezTo>
                  <a:pt x="13264" y="-897"/>
                  <a:pt x="18500" y="2551"/>
                  <a:pt x="19602" y="7907"/>
                </a:cubicBezTo>
                <a:cubicBezTo>
                  <a:pt x="20703" y="13264"/>
                  <a:pt x="17254" y="18499"/>
                  <a:pt x="11899" y="19601"/>
                </a:cubicBezTo>
                <a:cubicBezTo>
                  <a:pt x="6545" y="20703"/>
                  <a:pt x="1312" y="17258"/>
                  <a:pt x="207" y="11907"/>
                </a:cubicBezTo>
                <a:cubicBezTo>
                  <a:pt x="206" y="11904"/>
                  <a:pt x="206" y="11901"/>
                  <a:pt x="205" y="11898"/>
                </a:cubicBezTo>
                <a:cubicBezTo>
                  <a:pt x="-897" y="6542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5" name="Shape 1385"/>
          <p:cNvSpPr/>
          <p:nvPr/>
        </p:nvSpPr>
        <p:spPr>
          <a:xfrm>
            <a:off x="8440444" y="4230352"/>
            <a:ext cx="366867" cy="366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497"/>
                </a:moveTo>
                <a:cubicBezTo>
                  <a:pt x="8207" y="15497"/>
                  <a:pt x="6104" y="13394"/>
                  <a:pt x="6104" y="10801"/>
                </a:cubicBezTo>
                <a:cubicBezTo>
                  <a:pt x="6104" y="8206"/>
                  <a:pt x="8207" y="6103"/>
                  <a:pt x="10800" y="6103"/>
                </a:cubicBezTo>
                <a:cubicBezTo>
                  <a:pt x="13395" y="6103"/>
                  <a:pt x="15497" y="8206"/>
                  <a:pt x="15497" y="10801"/>
                </a:cubicBezTo>
                <a:cubicBezTo>
                  <a:pt x="15497" y="13394"/>
                  <a:pt x="13395" y="15497"/>
                  <a:pt x="10800" y="15497"/>
                </a:cubicBezTo>
                <a:close/>
                <a:moveTo>
                  <a:pt x="19522" y="10801"/>
                </a:moveTo>
                <a:cubicBezTo>
                  <a:pt x="19522" y="9454"/>
                  <a:pt x="20352" y="8390"/>
                  <a:pt x="21600" y="7659"/>
                </a:cubicBezTo>
                <a:cubicBezTo>
                  <a:pt x="21376" y="6908"/>
                  <a:pt x="21077" y="6187"/>
                  <a:pt x="20711" y="5509"/>
                </a:cubicBezTo>
                <a:cubicBezTo>
                  <a:pt x="19310" y="5876"/>
                  <a:pt x="18177" y="5328"/>
                  <a:pt x="17225" y="4375"/>
                </a:cubicBezTo>
                <a:cubicBezTo>
                  <a:pt x="16273" y="3423"/>
                  <a:pt x="15982" y="2288"/>
                  <a:pt x="16347" y="889"/>
                </a:cubicBezTo>
                <a:cubicBezTo>
                  <a:pt x="15671" y="522"/>
                  <a:pt x="14951" y="225"/>
                  <a:pt x="14198" y="0"/>
                </a:cubicBezTo>
                <a:cubicBezTo>
                  <a:pt x="13467" y="1248"/>
                  <a:pt x="12147" y="2078"/>
                  <a:pt x="10800" y="2078"/>
                </a:cubicBezTo>
                <a:cubicBezTo>
                  <a:pt x="9453" y="2078"/>
                  <a:pt x="8134" y="1248"/>
                  <a:pt x="7403" y="0"/>
                </a:cubicBezTo>
                <a:cubicBezTo>
                  <a:pt x="6651" y="225"/>
                  <a:pt x="5931" y="522"/>
                  <a:pt x="5253" y="889"/>
                </a:cubicBezTo>
                <a:cubicBezTo>
                  <a:pt x="5620" y="2288"/>
                  <a:pt x="5329" y="3422"/>
                  <a:pt x="4375" y="4375"/>
                </a:cubicBezTo>
                <a:cubicBezTo>
                  <a:pt x="3423" y="5328"/>
                  <a:pt x="2290" y="5876"/>
                  <a:pt x="890" y="5510"/>
                </a:cubicBezTo>
                <a:cubicBezTo>
                  <a:pt x="523" y="6187"/>
                  <a:pt x="224" y="6908"/>
                  <a:pt x="0" y="7659"/>
                </a:cubicBezTo>
                <a:cubicBezTo>
                  <a:pt x="1249" y="8390"/>
                  <a:pt x="2078" y="9454"/>
                  <a:pt x="2078" y="10801"/>
                </a:cubicBezTo>
                <a:cubicBezTo>
                  <a:pt x="2078" y="12146"/>
                  <a:pt x="1249" y="13467"/>
                  <a:pt x="0" y="14198"/>
                </a:cubicBezTo>
                <a:cubicBezTo>
                  <a:pt x="224" y="14950"/>
                  <a:pt x="523" y="15670"/>
                  <a:pt x="890" y="16348"/>
                </a:cubicBezTo>
                <a:cubicBezTo>
                  <a:pt x="2290" y="15981"/>
                  <a:pt x="3423" y="16272"/>
                  <a:pt x="4375" y="17226"/>
                </a:cubicBezTo>
                <a:cubicBezTo>
                  <a:pt x="5327" y="18178"/>
                  <a:pt x="5620" y="19312"/>
                  <a:pt x="5253" y="20711"/>
                </a:cubicBezTo>
                <a:cubicBezTo>
                  <a:pt x="5931" y="21078"/>
                  <a:pt x="6651" y="21377"/>
                  <a:pt x="7403" y="21600"/>
                </a:cubicBezTo>
                <a:cubicBezTo>
                  <a:pt x="8134" y="20352"/>
                  <a:pt x="9453" y="19524"/>
                  <a:pt x="10800" y="19524"/>
                </a:cubicBezTo>
                <a:cubicBezTo>
                  <a:pt x="12147" y="19524"/>
                  <a:pt x="13467" y="20352"/>
                  <a:pt x="14198" y="21600"/>
                </a:cubicBezTo>
                <a:cubicBezTo>
                  <a:pt x="14951" y="21375"/>
                  <a:pt x="15671" y="21078"/>
                  <a:pt x="16349" y="20711"/>
                </a:cubicBezTo>
                <a:cubicBezTo>
                  <a:pt x="15982" y="19312"/>
                  <a:pt x="16273" y="18178"/>
                  <a:pt x="17225" y="17226"/>
                </a:cubicBezTo>
                <a:cubicBezTo>
                  <a:pt x="18177" y="16272"/>
                  <a:pt x="19310" y="15724"/>
                  <a:pt x="20711" y="16091"/>
                </a:cubicBezTo>
                <a:cubicBezTo>
                  <a:pt x="21077" y="15413"/>
                  <a:pt x="21376" y="14693"/>
                  <a:pt x="21600" y="13941"/>
                </a:cubicBezTo>
                <a:cubicBezTo>
                  <a:pt x="20352" y="13210"/>
                  <a:pt x="19522" y="12146"/>
                  <a:pt x="19522" y="10801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7" name="Shape 1387"/>
          <p:cNvSpPr/>
          <p:nvPr/>
        </p:nvSpPr>
        <p:spPr>
          <a:xfrm>
            <a:off x="8241204" y="2096259"/>
            <a:ext cx="765346" cy="765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6" extrusionOk="0">
                <a:moveTo>
                  <a:pt x="7908" y="205"/>
                </a:moveTo>
                <a:cubicBezTo>
                  <a:pt x="13264" y="-897"/>
                  <a:pt x="18500" y="2551"/>
                  <a:pt x="19602" y="7907"/>
                </a:cubicBezTo>
                <a:cubicBezTo>
                  <a:pt x="20703" y="13264"/>
                  <a:pt x="17254" y="18499"/>
                  <a:pt x="11899" y="19601"/>
                </a:cubicBezTo>
                <a:cubicBezTo>
                  <a:pt x="6545" y="20703"/>
                  <a:pt x="1312" y="17258"/>
                  <a:pt x="207" y="11907"/>
                </a:cubicBezTo>
                <a:cubicBezTo>
                  <a:pt x="206" y="11904"/>
                  <a:pt x="206" y="11901"/>
                  <a:pt x="205" y="11898"/>
                </a:cubicBezTo>
                <a:cubicBezTo>
                  <a:pt x="-897" y="6542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0" name="Shape 1390"/>
          <p:cNvSpPr/>
          <p:nvPr/>
        </p:nvSpPr>
        <p:spPr>
          <a:xfrm>
            <a:off x="8243393" y="5005225"/>
            <a:ext cx="760969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6" extrusionOk="0">
                <a:moveTo>
                  <a:pt x="11898" y="19600"/>
                </a:moveTo>
                <a:cubicBezTo>
                  <a:pt x="6542" y="20703"/>
                  <a:pt x="1307" y="17254"/>
                  <a:pt x="205" y="11898"/>
                </a:cubicBezTo>
                <a:cubicBezTo>
                  <a:pt x="-897" y="6542"/>
                  <a:pt x="2551" y="1307"/>
                  <a:pt x="7908" y="205"/>
                </a:cubicBezTo>
                <a:cubicBezTo>
                  <a:pt x="13261" y="-897"/>
                  <a:pt x="18494" y="2548"/>
                  <a:pt x="19599" y="7899"/>
                </a:cubicBezTo>
                <a:cubicBezTo>
                  <a:pt x="19600" y="7902"/>
                  <a:pt x="19600" y="7905"/>
                  <a:pt x="19600" y="7907"/>
                </a:cubicBezTo>
                <a:cubicBezTo>
                  <a:pt x="20703" y="13263"/>
                  <a:pt x="17254" y="18499"/>
                  <a:pt x="11898" y="1960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1" name="Shape 1391"/>
          <p:cNvSpPr/>
          <p:nvPr/>
        </p:nvSpPr>
        <p:spPr>
          <a:xfrm>
            <a:off x="8440444" y="5222547"/>
            <a:ext cx="366867" cy="326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6" h="21471" extrusionOk="0">
                <a:moveTo>
                  <a:pt x="2906" y="19280"/>
                </a:moveTo>
                <a:cubicBezTo>
                  <a:pt x="2683" y="19534"/>
                  <a:pt x="2683" y="19946"/>
                  <a:pt x="2906" y="20200"/>
                </a:cubicBezTo>
                <a:lnTo>
                  <a:pt x="3930" y="21326"/>
                </a:lnTo>
                <a:cubicBezTo>
                  <a:pt x="4154" y="21580"/>
                  <a:pt x="4510" y="21473"/>
                  <a:pt x="4734" y="21220"/>
                </a:cubicBezTo>
                <a:lnTo>
                  <a:pt x="10017" y="15372"/>
                </a:lnTo>
                <a:lnTo>
                  <a:pt x="8398" y="13299"/>
                </a:lnTo>
                <a:cubicBezTo>
                  <a:pt x="8398" y="13299"/>
                  <a:pt x="2906" y="19280"/>
                  <a:pt x="2906" y="19280"/>
                </a:cubicBezTo>
                <a:close/>
                <a:moveTo>
                  <a:pt x="21387" y="2723"/>
                </a:moveTo>
                <a:cubicBezTo>
                  <a:pt x="21307" y="2125"/>
                  <a:pt x="21031" y="2252"/>
                  <a:pt x="20888" y="2505"/>
                </a:cubicBezTo>
                <a:cubicBezTo>
                  <a:pt x="20746" y="2758"/>
                  <a:pt x="20111" y="3840"/>
                  <a:pt x="19852" y="4329"/>
                </a:cubicBezTo>
                <a:cubicBezTo>
                  <a:pt x="19593" y="4815"/>
                  <a:pt x="18956" y="5772"/>
                  <a:pt x="17770" y="4826"/>
                </a:cubicBezTo>
                <a:cubicBezTo>
                  <a:pt x="16533" y="3843"/>
                  <a:pt x="16963" y="3157"/>
                  <a:pt x="17179" y="2694"/>
                </a:cubicBezTo>
                <a:cubicBezTo>
                  <a:pt x="17395" y="2232"/>
                  <a:pt x="18059" y="931"/>
                  <a:pt x="18155" y="768"/>
                </a:cubicBezTo>
                <a:cubicBezTo>
                  <a:pt x="18251" y="605"/>
                  <a:pt x="18139" y="129"/>
                  <a:pt x="17756" y="329"/>
                </a:cubicBezTo>
                <a:cubicBezTo>
                  <a:pt x="17372" y="527"/>
                  <a:pt x="15039" y="1572"/>
                  <a:pt x="14715" y="3066"/>
                </a:cubicBezTo>
                <a:cubicBezTo>
                  <a:pt x="14386" y="4590"/>
                  <a:pt x="14993" y="5950"/>
                  <a:pt x="13800" y="7301"/>
                </a:cubicBezTo>
                <a:lnTo>
                  <a:pt x="12355" y="8998"/>
                </a:lnTo>
                <a:lnTo>
                  <a:pt x="13806" y="10898"/>
                </a:lnTo>
                <a:lnTo>
                  <a:pt x="15589" y="8995"/>
                </a:lnTo>
                <a:cubicBezTo>
                  <a:pt x="16013" y="8514"/>
                  <a:pt x="16919" y="8048"/>
                  <a:pt x="17740" y="8257"/>
                </a:cubicBezTo>
                <a:cubicBezTo>
                  <a:pt x="19498" y="8705"/>
                  <a:pt x="20456" y="7962"/>
                  <a:pt x="21035" y="6733"/>
                </a:cubicBezTo>
                <a:cubicBezTo>
                  <a:pt x="21552" y="5635"/>
                  <a:pt x="21466" y="3322"/>
                  <a:pt x="21387" y="2723"/>
                </a:cubicBezTo>
                <a:close/>
                <a:moveTo>
                  <a:pt x="9478" y="7592"/>
                </a:moveTo>
                <a:cubicBezTo>
                  <a:pt x="9350" y="7424"/>
                  <a:pt x="9189" y="7421"/>
                  <a:pt x="9050" y="7558"/>
                </a:cubicBezTo>
                <a:lnTo>
                  <a:pt x="7506" y="9074"/>
                </a:lnTo>
                <a:cubicBezTo>
                  <a:pt x="7384" y="9194"/>
                  <a:pt x="7369" y="9419"/>
                  <a:pt x="7477" y="9559"/>
                </a:cubicBezTo>
                <a:lnTo>
                  <a:pt x="16408" y="20996"/>
                </a:lnTo>
                <a:cubicBezTo>
                  <a:pt x="16616" y="21268"/>
                  <a:pt x="16979" y="21295"/>
                  <a:pt x="17217" y="21061"/>
                </a:cubicBezTo>
                <a:lnTo>
                  <a:pt x="18263" y="20076"/>
                </a:lnTo>
                <a:cubicBezTo>
                  <a:pt x="18500" y="19839"/>
                  <a:pt x="18526" y="19429"/>
                  <a:pt x="18317" y="19158"/>
                </a:cubicBezTo>
                <a:cubicBezTo>
                  <a:pt x="18317" y="19158"/>
                  <a:pt x="9478" y="7592"/>
                  <a:pt x="9478" y="7592"/>
                </a:cubicBezTo>
                <a:close/>
                <a:moveTo>
                  <a:pt x="3331" y="6965"/>
                </a:moveTo>
                <a:cubicBezTo>
                  <a:pt x="4336" y="6088"/>
                  <a:pt x="5170" y="6693"/>
                  <a:pt x="6282" y="8142"/>
                </a:cubicBezTo>
                <a:cubicBezTo>
                  <a:pt x="6408" y="8304"/>
                  <a:pt x="6575" y="8114"/>
                  <a:pt x="6671" y="8021"/>
                </a:cubicBezTo>
                <a:cubicBezTo>
                  <a:pt x="6766" y="7926"/>
                  <a:pt x="8233" y="6440"/>
                  <a:pt x="8306" y="6370"/>
                </a:cubicBezTo>
                <a:cubicBezTo>
                  <a:pt x="8377" y="6300"/>
                  <a:pt x="8464" y="6167"/>
                  <a:pt x="8349" y="6018"/>
                </a:cubicBezTo>
                <a:cubicBezTo>
                  <a:pt x="8235" y="5868"/>
                  <a:pt x="7817" y="5261"/>
                  <a:pt x="7550" y="4867"/>
                </a:cubicBezTo>
                <a:cubicBezTo>
                  <a:pt x="5603" y="2001"/>
                  <a:pt x="12876" y="57"/>
                  <a:pt x="11758" y="25"/>
                </a:cubicBezTo>
                <a:cubicBezTo>
                  <a:pt x="11190" y="9"/>
                  <a:pt x="8909" y="-20"/>
                  <a:pt x="8569" y="21"/>
                </a:cubicBezTo>
                <a:cubicBezTo>
                  <a:pt x="7186" y="186"/>
                  <a:pt x="5452" y="1638"/>
                  <a:pt x="4578" y="2313"/>
                </a:cubicBezTo>
                <a:cubicBezTo>
                  <a:pt x="3437" y="3196"/>
                  <a:pt x="3011" y="3711"/>
                  <a:pt x="2939" y="3781"/>
                </a:cubicBezTo>
                <a:cubicBezTo>
                  <a:pt x="2617" y="4099"/>
                  <a:pt x="2887" y="4832"/>
                  <a:pt x="2303" y="5410"/>
                </a:cubicBezTo>
                <a:cubicBezTo>
                  <a:pt x="1683" y="6021"/>
                  <a:pt x="1297" y="5560"/>
                  <a:pt x="939" y="5913"/>
                </a:cubicBezTo>
                <a:cubicBezTo>
                  <a:pt x="761" y="6090"/>
                  <a:pt x="264" y="6509"/>
                  <a:pt x="122" y="6650"/>
                </a:cubicBezTo>
                <a:cubicBezTo>
                  <a:pt x="-22" y="6790"/>
                  <a:pt x="-48" y="7030"/>
                  <a:pt x="99" y="7219"/>
                </a:cubicBezTo>
                <a:cubicBezTo>
                  <a:pt x="99" y="7219"/>
                  <a:pt x="1459" y="8912"/>
                  <a:pt x="1574" y="9061"/>
                </a:cubicBezTo>
                <a:cubicBezTo>
                  <a:pt x="1688" y="9210"/>
                  <a:pt x="1994" y="9337"/>
                  <a:pt x="2185" y="9149"/>
                </a:cubicBezTo>
                <a:cubicBezTo>
                  <a:pt x="2375" y="8960"/>
                  <a:pt x="2864" y="8477"/>
                  <a:pt x="2947" y="8394"/>
                </a:cubicBezTo>
                <a:cubicBezTo>
                  <a:pt x="3031" y="8312"/>
                  <a:pt x="2893" y="7349"/>
                  <a:pt x="3331" y="696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3" name="Shape 1393"/>
          <p:cNvSpPr/>
          <p:nvPr/>
        </p:nvSpPr>
        <p:spPr>
          <a:xfrm>
            <a:off x="8243160" y="3067130"/>
            <a:ext cx="761435" cy="7614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6" extrusionOk="0">
                <a:moveTo>
                  <a:pt x="11898" y="19600"/>
                </a:moveTo>
                <a:cubicBezTo>
                  <a:pt x="6542" y="20703"/>
                  <a:pt x="1307" y="17254"/>
                  <a:pt x="205" y="11898"/>
                </a:cubicBezTo>
                <a:cubicBezTo>
                  <a:pt x="-897" y="6542"/>
                  <a:pt x="2551" y="1307"/>
                  <a:pt x="7908" y="205"/>
                </a:cubicBezTo>
                <a:cubicBezTo>
                  <a:pt x="13261" y="-897"/>
                  <a:pt x="18494" y="2548"/>
                  <a:pt x="19599" y="7899"/>
                </a:cubicBezTo>
                <a:cubicBezTo>
                  <a:pt x="19600" y="7902"/>
                  <a:pt x="19600" y="7905"/>
                  <a:pt x="19600" y="7907"/>
                </a:cubicBezTo>
                <a:cubicBezTo>
                  <a:pt x="20703" y="13263"/>
                  <a:pt x="17254" y="18499"/>
                  <a:pt x="11898" y="1960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4" name="Shape 1394"/>
          <p:cNvSpPr/>
          <p:nvPr/>
        </p:nvSpPr>
        <p:spPr>
          <a:xfrm>
            <a:off x="8468010" y="3307678"/>
            <a:ext cx="311735" cy="274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5832"/>
                </a:moveTo>
                <a:lnTo>
                  <a:pt x="2160" y="15832"/>
                </a:lnTo>
                <a:lnTo>
                  <a:pt x="2160" y="2209"/>
                </a:lnTo>
                <a:lnTo>
                  <a:pt x="19440" y="2209"/>
                </a:lnTo>
                <a:cubicBezTo>
                  <a:pt x="19440" y="2209"/>
                  <a:pt x="19440" y="15832"/>
                  <a:pt x="19440" y="1583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71" y="0"/>
                  <a:pt x="0" y="1104"/>
                  <a:pt x="0" y="2455"/>
                </a:cubicBezTo>
                <a:lnTo>
                  <a:pt x="0" y="15955"/>
                </a:lnTo>
                <a:cubicBezTo>
                  <a:pt x="0" y="17304"/>
                  <a:pt x="953" y="18627"/>
                  <a:pt x="2119" y="18891"/>
                </a:cubicBezTo>
                <a:lnTo>
                  <a:pt x="6839" y="19964"/>
                </a:lnTo>
                <a:cubicBezTo>
                  <a:pt x="6839" y="19964"/>
                  <a:pt x="2775" y="21600"/>
                  <a:pt x="5400" y="21600"/>
                </a:cubicBezTo>
                <a:lnTo>
                  <a:pt x="16200" y="21600"/>
                </a:lnTo>
                <a:cubicBezTo>
                  <a:pt x="18825" y="21600"/>
                  <a:pt x="14761" y="19964"/>
                  <a:pt x="14761" y="19964"/>
                </a:cubicBezTo>
                <a:lnTo>
                  <a:pt x="19483" y="18891"/>
                </a:lnTo>
                <a:cubicBezTo>
                  <a:pt x="20647" y="18627"/>
                  <a:pt x="21600" y="17304"/>
                  <a:pt x="21600" y="15955"/>
                </a:cubicBezTo>
                <a:lnTo>
                  <a:pt x="21600" y="2455"/>
                </a:lnTo>
                <a:cubicBezTo>
                  <a:pt x="21600" y="1104"/>
                  <a:pt x="20629" y="0"/>
                  <a:pt x="19440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6" name="Shape 1396"/>
          <p:cNvSpPr/>
          <p:nvPr/>
        </p:nvSpPr>
        <p:spPr>
          <a:xfrm>
            <a:off x="3187621" y="3067362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7" name="Shape 1397"/>
          <p:cNvSpPr/>
          <p:nvPr/>
        </p:nvSpPr>
        <p:spPr>
          <a:xfrm>
            <a:off x="3375395" y="3332460"/>
            <a:ext cx="385441" cy="231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7201"/>
                </a:moveTo>
                <a:lnTo>
                  <a:pt x="15120" y="7201"/>
                </a:lnTo>
                <a:lnTo>
                  <a:pt x="15120" y="3600"/>
                </a:lnTo>
                <a:lnTo>
                  <a:pt x="19440" y="3600"/>
                </a:lnTo>
                <a:cubicBezTo>
                  <a:pt x="19440" y="3600"/>
                  <a:pt x="19440" y="7201"/>
                  <a:pt x="19440" y="7201"/>
                </a:cubicBezTo>
                <a:close/>
                <a:moveTo>
                  <a:pt x="16200" y="12600"/>
                </a:moveTo>
                <a:lnTo>
                  <a:pt x="16200" y="9000"/>
                </a:lnTo>
                <a:lnTo>
                  <a:pt x="18359" y="9000"/>
                </a:lnTo>
                <a:lnTo>
                  <a:pt x="18359" y="12600"/>
                </a:lnTo>
                <a:cubicBezTo>
                  <a:pt x="18359" y="12600"/>
                  <a:pt x="16200" y="12600"/>
                  <a:pt x="16200" y="12600"/>
                </a:cubicBezTo>
                <a:close/>
                <a:moveTo>
                  <a:pt x="19440" y="18000"/>
                </a:moveTo>
                <a:lnTo>
                  <a:pt x="17280" y="18000"/>
                </a:lnTo>
                <a:lnTo>
                  <a:pt x="17280" y="14401"/>
                </a:lnTo>
                <a:lnTo>
                  <a:pt x="19440" y="14401"/>
                </a:lnTo>
                <a:cubicBezTo>
                  <a:pt x="19440" y="14401"/>
                  <a:pt x="19440" y="18000"/>
                  <a:pt x="19440" y="18000"/>
                </a:cubicBezTo>
                <a:close/>
                <a:moveTo>
                  <a:pt x="16200" y="18000"/>
                </a:moveTo>
                <a:lnTo>
                  <a:pt x="5400" y="18000"/>
                </a:lnTo>
                <a:lnTo>
                  <a:pt x="5400" y="14401"/>
                </a:lnTo>
                <a:lnTo>
                  <a:pt x="16200" y="14401"/>
                </a:lnTo>
                <a:cubicBezTo>
                  <a:pt x="16200" y="14401"/>
                  <a:pt x="16200" y="18000"/>
                  <a:pt x="16200" y="18000"/>
                </a:cubicBezTo>
                <a:close/>
                <a:moveTo>
                  <a:pt x="4319" y="18000"/>
                </a:moveTo>
                <a:lnTo>
                  <a:pt x="2160" y="18000"/>
                </a:lnTo>
                <a:lnTo>
                  <a:pt x="2160" y="14401"/>
                </a:lnTo>
                <a:lnTo>
                  <a:pt x="4319" y="14401"/>
                </a:lnTo>
                <a:cubicBezTo>
                  <a:pt x="4319" y="14401"/>
                  <a:pt x="4319" y="18000"/>
                  <a:pt x="4319" y="18000"/>
                </a:cubicBezTo>
                <a:close/>
                <a:moveTo>
                  <a:pt x="5400" y="9000"/>
                </a:moveTo>
                <a:lnTo>
                  <a:pt x="5400" y="12600"/>
                </a:lnTo>
                <a:lnTo>
                  <a:pt x="3240" y="12600"/>
                </a:lnTo>
                <a:lnTo>
                  <a:pt x="3240" y="9000"/>
                </a:lnTo>
                <a:cubicBezTo>
                  <a:pt x="3240" y="9000"/>
                  <a:pt x="5400" y="9000"/>
                  <a:pt x="5400" y="9000"/>
                </a:cubicBezTo>
                <a:close/>
                <a:moveTo>
                  <a:pt x="2160" y="3600"/>
                </a:moveTo>
                <a:lnTo>
                  <a:pt x="4319" y="3600"/>
                </a:lnTo>
                <a:lnTo>
                  <a:pt x="4319" y="7201"/>
                </a:lnTo>
                <a:lnTo>
                  <a:pt x="2160" y="7201"/>
                </a:lnTo>
                <a:cubicBezTo>
                  <a:pt x="2160" y="7201"/>
                  <a:pt x="2160" y="3600"/>
                  <a:pt x="2160" y="3600"/>
                </a:cubicBezTo>
                <a:close/>
                <a:moveTo>
                  <a:pt x="8639" y="9000"/>
                </a:moveTo>
                <a:lnTo>
                  <a:pt x="8639" y="12600"/>
                </a:lnTo>
                <a:lnTo>
                  <a:pt x="6479" y="12600"/>
                </a:lnTo>
                <a:lnTo>
                  <a:pt x="6479" y="9000"/>
                </a:lnTo>
                <a:cubicBezTo>
                  <a:pt x="6479" y="9000"/>
                  <a:pt x="8639" y="9000"/>
                  <a:pt x="8639" y="9000"/>
                </a:cubicBezTo>
                <a:close/>
                <a:moveTo>
                  <a:pt x="5400" y="3600"/>
                </a:moveTo>
                <a:lnTo>
                  <a:pt x="7560" y="3600"/>
                </a:lnTo>
                <a:lnTo>
                  <a:pt x="7560" y="7201"/>
                </a:lnTo>
                <a:lnTo>
                  <a:pt x="5400" y="7201"/>
                </a:lnTo>
                <a:cubicBezTo>
                  <a:pt x="5400" y="7201"/>
                  <a:pt x="5400" y="3600"/>
                  <a:pt x="5400" y="3600"/>
                </a:cubicBezTo>
                <a:close/>
                <a:moveTo>
                  <a:pt x="11880" y="9000"/>
                </a:moveTo>
                <a:lnTo>
                  <a:pt x="11880" y="12600"/>
                </a:lnTo>
                <a:lnTo>
                  <a:pt x="9720" y="12600"/>
                </a:lnTo>
                <a:lnTo>
                  <a:pt x="9720" y="9000"/>
                </a:lnTo>
                <a:cubicBezTo>
                  <a:pt x="9720" y="9000"/>
                  <a:pt x="11880" y="9000"/>
                  <a:pt x="11880" y="9000"/>
                </a:cubicBezTo>
                <a:close/>
                <a:moveTo>
                  <a:pt x="8639" y="3600"/>
                </a:moveTo>
                <a:lnTo>
                  <a:pt x="10799" y="3600"/>
                </a:lnTo>
                <a:lnTo>
                  <a:pt x="10799" y="7201"/>
                </a:lnTo>
                <a:lnTo>
                  <a:pt x="8639" y="7201"/>
                </a:lnTo>
                <a:cubicBezTo>
                  <a:pt x="8639" y="7201"/>
                  <a:pt x="8639" y="3600"/>
                  <a:pt x="8639" y="3600"/>
                </a:cubicBezTo>
                <a:close/>
                <a:moveTo>
                  <a:pt x="15120" y="9000"/>
                </a:moveTo>
                <a:lnTo>
                  <a:pt x="15120" y="12600"/>
                </a:lnTo>
                <a:lnTo>
                  <a:pt x="12959" y="12600"/>
                </a:lnTo>
                <a:lnTo>
                  <a:pt x="12959" y="9000"/>
                </a:lnTo>
                <a:cubicBezTo>
                  <a:pt x="12959" y="9000"/>
                  <a:pt x="15120" y="9000"/>
                  <a:pt x="15120" y="9000"/>
                </a:cubicBezTo>
                <a:close/>
                <a:moveTo>
                  <a:pt x="11880" y="3600"/>
                </a:moveTo>
                <a:lnTo>
                  <a:pt x="14040" y="3600"/>
                </a:lnTo>
                <a:lnTo>
                  <a:pt x="14040" y="7201"/>
                </a:lnTo>
                <a:lnTo>
                  <a:pt x="11880" y="7201"/>
                </a:lnTo>
                <a:cubicBezTo>
                  <a:pt x="11880" y="7201"/>
                  <a:pt x="11880" y="3600"/>
                  <a:pt x="11880" y="3600"/>
                </a:cubicBezTo>
                <a:close/>
                <a:moveTo>
                  <a:pt x="20088" y="0"/>
                </a:moveTo>
                <a:lnTo>
                  <a:pt x="1511" y="0"/>
                </a:lnTo>
                <a:cubicBezTo>
                  <a:pt x="680" y="0"/>
                  <a:pt x="0" y="1134"/>
                  <a:pt x="0" y="2519"/>
                </a:cubicBezTo>
                <a:lnTo>
                  <a:pt x="0" y="19081"/>
                </a:lnTo>
                <a:cubicBezTo>
                  <a:pt x="0" y="20466"/>
                  <a:pt x="680" y="21600"/>
                  <a:pt x="1511" y="21600"/>
                </a:cubicBezTo>
                <a:lnTo>
                  <a:pt x="20088" y="21600"/>
                </a:lnTo>
                <a:cubicBezTo>
                  <a:pt x="20920" y="21600"/>
                  <a:pt x="21600" y="20466"/>
                  <a:pt x="21600" y="19081"/>
                </a:cubicBezTo>
                <a:lnTo>
                  <a:pt x="21600" y="2519"/>
                </a:lnTo>
                <a:cubicBezTo>
                  <a:pt x="21600" y="1134"/>
                  <a:pt x="20920" y="0"/>
                  <a:pt x="20088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9" name="Shape 1399"/>
          <p:cNvSpPr/>
          <p:nvPr/>
        </p:nvSpPr>
        <p:spPr>
          <a:xfrm>
            <a:off x="3187625" y="4036294"/>
            <a:ext cx="760981" cy="760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7" extrusionOk="0">
                <a:moveTo>
                  <a:pt x="7908" y="205"/>
                </a:moveTo>
                <a:cubicBezTo>
                  <a:pt x="13264" y="-897"/>
                  <a:pt x="18499" y="2552"/>
                  <a:pt x="19601" y="7908"/>
                </a:cubicBezTo>
                <a:cubicBezTo>
                  <a:pt x="20703" y="13265"/>
                  <a:pt x="17255" y="18500"/>
                  <a:pt x="11899" y="19602"/>
                </a:cubicBezTo>
                <a:cubicBezTo>
                  <a:pt x="6545" y="20703"/>
                  <a:pt x="1313" y="17258"/>
                  <a:pt x="207" y="11907"/>
                </a:cubicBezTo>
                <a:cubicBezTo>
                  <a:pt x="207" y="11904"/>
                  <a:pt x="206" y="11901"/>
                  <a:pt x="206" y="11899"/>
                </a:cubicBezTo>
                <a:cubicBezTo>
                  <a:pt x="-897" y="6543"/>
                  <a:pt x="2552" y="1307"/>
                  <a:pt x="7908" y="20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40" name="Shape 1400"/>
          <p:cNvSpPr/>
          <p:nvPr/>
        </p:nvSpPr>
        <p:spPr>
          <a:xfrm>
            <a:off x="3422204" y="4233371"/>
            <a:ext cx="291822" cy="366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cubicBezTo>
                  <a:pt x="4836" y="0"/>
                  <a:pt x="0" y="1447"/>
                  <a:pt x="0" y="3231"/>
                </a:cubicBezTo>
                <a:lnTo>
                  <a:pt x="0" y="4776"/>
                </a:lnTo>
                <a:cubicBezTo>
                  <a:pt x="0" y="6669"/>
                  <a:pt x="4836" y="8203"/>
                  <a:pt x="10799" y="8203"/>
                </a:cubicBezTo>
                <a:cubicBezTo>
                  <a:pt x="16764" y="8203"/>
                  <a:pt x="21600" y="6669"/>
                  <a:pt x="21600" y="4776"/>
                </a:cubicBezTo>
                <a:lnTo>
                  <a:pt x="21600" y="3231"/>
                </a:lnTo>
                <a:cubicBezTo>
                  <a:pt x="21600" y="1447"/>
                  <a:pt x="16764" y="0"/>
                  <a:pt x="10799" y="0"/>
                </a:cubicBezTo>
                <a:close/>
                <a:moveTo>
                  <a:pt x="21195" y="8008"/>
                </a:moveTo>
                <a:cubicBezTo>
                  <a:pt x="19915" y="9488"/>
                  <a:pt x="15746" y="10572"/>
                  <a:pt x="10799" y="10572"/>
                </a:cubicBezTo>
                <a:cubicBezTo>
                  <a:pt x="5856" y="10572"/>
                  <a:pt x="1685" y="9488"/>
                  <a:pt x="405" y="8008"/>
                </a:cubicBezTo>
                <a:cubicBezTo>
                  <a:pt x="141" y="7702"/>
                  <a:pt x="0" y="7868"/>
                  <a:pt x="0" y="8007"/>
                </a:cubicBezTo>
                <a:cubicBezTo>
                  <a:pt x="0" y="8144"/>
                  <a:pt x="0" y="10898"/>
                  <a:pt x="0" y="10898"/>
                </a:cubicBezTo>
                <a:cubicBezTo>
                  <a:pt x="0" y="13061"/>
                  <a:pt x="4836" y="14814"/>
                  <a:pt x="10799" y="14814"/>
                </a:cubicBezTo>
                <a:cubicBezTo>
                  <a:pt x="16764" y="14814"/>
                  <a:pt x="21600" y="13061"/>
                  <a:pt x="21600" y="10898"/>
                </a:cubicBezTo>
                <a:cubicBezTo>
                  <a:pt x="21600" y="10898"/>
                  <a:pt x="21600" y="8144"/>
                  <a:pt x="21600" y="8007"/>
                </a:cubicBezTo>
                <a:cubicBezTo>
                  <a:pt x="21600" y="7868"/>
                  <a:pt x="21459" y="7702"/>
                  <a:pt x="21195" y="8008"/>
                </a:cubicBezTo>
                <a:close/>
                <a:moveTo>
                  <a:pt x="21176" y="14285"/>
                </a:moveTo>
                <a:cubicBezTo>
                  <a:pt x="19876" y="15959"/>
                  <a:pt x="15722" y="17184"/>
                  <a:pt x="10799" y="17184"/>
                </a:cubicBezTo>
                <a:cubicBezTo>
                  <a:pt x="5878" y="17184"/>
                  <a:pt x="1724" y="15959"/>
                  <a:pt x="424" y="14285"/>
                </a:cubicBezTo>
                <a:cubicBezTo>
                  <a:pt x="147" y="13932"/>
                  <a:pt x="0" y="14121"/>
                  <a:pt x="0" y="14297"/>
                </a:cubicBezTo>
                <a:cubicBezTo>
                  <a:pt x="0" y="14472"/>
                  <a:pt x="0" y="16754"/>
                  <a:pt x="0" y="16754"/>
                </a:cubicBezTo>
                <a:cubicBezTo>
                  <a:pt x="0" y="19133"/>
                  <a:pt x="4836" y="21600"/>
                  <a:pt x="10799" y="21600"/>
                </a:cubicBezTo>
                <a:cubicBezTo>
                  <a:pt x="16764" y="21600"/>
                  <a:pt x="21600" y="19133"/>
                  <a:pt x="21600" y="16754"/>
                </a:cubicBezTo>
                <a:cubicBezTo>
                  <a:pt x="21600" y="16754"/>
                  <a:pt x="21600" y="14472"/>
                  <a:pt x="21600" y="14297"/>
                </a:cubicBezTo>
                <a:cubicBezTo>
                  <a:pt x="21600" y="14121"/>
                  <a:pt x="21453" y="13932"/>
                  <a:pt x="21176" y="1428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42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9229445" y="3240469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6" name="Text Placeholder 4"/>
          <p:cNvSpPr>
            <a:spLocks noGrp="1"/>
          </p:cNvSpPr>
          <p:nvPr userDrawn="1">
            <p:ph type="body" sz="quarter" idx="14"/>
          </p:nvPr>
        </p:nvSpPr>
        <p:spPr>
          <a:xfrm>
            <a:off x="9231754" y="4216962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7" name="Text Placeholder 4"/>
          <p:cNvSpPr>
            <a:spLocks noGrp="1"/>
          </p:cNvSpPr>
          <p:nvPr userDrawn="1">
            <p:ph type="body" sz="quarter" idx="15"/>
          </p:nvPr>
        </p:nvSpPr>
        <p:spPr>
          <a:xfrm>
            <a:off x="9241875" y="5178451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8" name="Text Placeholder 4"/>
          <p:cNvSpPr>
            <a:spLocks noGrp="1"/>
          </p:cNvSpPr>
          <p:nvPr userDrawn="1">
            <p:ph type="body" sz="quarter" idx="16"/>
          </p:nvPr>
        </p:nvSpPr>
        <p:spPr>
          <a:xfrm>
            <a:off x="1198154" y="2275646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49" name="Text Placeholder 4"/>
          <p:cNvSpPr>
            <a:spLocks noGrp="1"/>
          </p:cNvSpPr>
          <p:nvPr userDrawn="1">
            <p:ph type="body" sz="quarter" idx="17"/>
          </p:nvPr>
        </p:nvSpPr>
        <p:spPr>
          <a:xfrm>
            <a:off x="1198154" y="3257357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50" name="Text Placeholder 4"/>
          <p:cNvSpPr>
            <a:spLocks noGrp="1"/>
          </p:cNvSpPr>
          <p:nvPr userDrawn="1">
            <p:ph type="body" sz="quarter" idx="18"/>
          </p:nvPr>
        </p:nvSpPr>
        <p:spPr>
          <a:xfrm>
            <a:off x="1198154" y="4225602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51" name="Text Placeholder 4"/>
          <p:cNvSpPr>
            <a:spLocks noGrp="1"/>
          </p:cNvSpPr>
          <p:nvPr userDrawn="1">
            <p:ph type="body" sz="quarter" idx="19"/>
          </p:nvPr>
        </p:nvSpPr>
        <p:spPr>
          <a:xfrm>
            <a:off x="1205894" y="5168041"/>
            <a:ext cx="1717562" cy="408745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17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GB" dirty="0"/>
          </a:p>
        </p:txBody>
      </p:sp>
      <p:sp>
        <p:nvSpPr>
          <p:cNvPr id="53" name="Picture Placeholder 40"/>
          <p:cNvSpPr>
            <a:spLocks noGrp="1"/>
          </p:cNvSpPr>
          <p:nvPr userDrawn="1">
            <p:ph type="pic" sz="quarter" idx="12"/>
          </p:nvPr>
        </p:nvSpPr>
        <p:spPr>
          <a:xfrm>
            <a:off x="4739640" y="2628900"/>
            <a:ext cx="2716848" cy="4899489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id-ID" dirty="0"/>
          </a:p>
        </p:txBody>
      </p:sp>
      <p:sp>
        <p:nvSpPr>
          <p:cNvPr id="41" name="Shape 1378"/>
          <p:cNvSpPr/>
          <p:nvPr userDrawn="1"/>
        </p:nvSpPr>
        <p:spPr>
          <a:xfrm>
            <a:off x="3190805" y="5005642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43" name="Shape 1378"/>
          <p:cNvSpPr/>
          <p:nvPr userDrawn="1"/>
        </p:nvSpPr>
        <p:spPr>
          <a:xfrm>
            <a:off x="8243585" y="2096882"/>
            <a:ext cx="760988" cy="760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7" h="19807" extrusionOk="0">
                <a:moveTo>
                  <a:pt x="7907" y="205"/>
                </a:moveTo>
                <a:cubicBezTo>
                  <a:pt x="13264" y="-897"/>
                  <a:pt x="18498" y="2551"/>
                  <a:pt x="19601" y="7908"/>
                </a:cubicBezTo>
                <a:cubicBezTo>
                  <a:pt x="20703" y="13264"/>
                  <a:pt x="17254" y="18500"/>
                  <a:pt x="11898" y="19602"/>
                </a:cubicBezTo>
                <a:cubicBezTo>
                  <a:pt x="6545" y="20703"/>
                  <a:pt x="1312" y="17258"/>
                  <a:pt x="206" y="11907"/>
                </a:cubicBezTo>
                <a:cubicBezTo>
                  <a:pt x="206" y="11904"/>
                  <a:pt x="205" y="11901"/>
                  <a:pt x="204" y="11899"/>
                </a:cubicBezTo>
                <a:cubicBezTo>
                  <a:pt x="-897" y="6542"/>
                  <a:pt x="2551" y="1307"/>
                  <a:pt x="7907" y="205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19" name="Shape 1379"/>
          <p:cNvSpPr/>
          <p:nvPr/>
        </p:nvSpPr>
        <p:spPr>
          <a:xfrm>
            <a:off x="3416572" y="5189896"/>
            <a:ext cx="303087" cy="391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7" h="21205" extrusionOk="0">
                <a:moveTo>
                  <a:pt x="5865" y="2548"/>
                </a:moveTo>
                <a:lnTo>
                  <a:pt x="5867" y="15695"/>
                </a:lnTo>
                <a:cubicBezTo>
                  <a:pt x="4944" y="15546"/>
                  <a:pt x="3872" y="15602"/>
                  <a:pt x="2808" y="15909"/>
                </a:cubicBezTo>
                <a:cubicBezTo>
                  <a:pt x="413" y="16599"/>
                  <a:pt x="-431" y="18279"/>
                  <a:pt x="203" y="19659"/>
                </a:cubicBezTo>
                <a:cubicBezTo>
                  <a:pt x="839" y="21041"/>
                  <a:pt x="2710" y="21600"/>
                  <a:pt x="5104" y="20909"/>
                </a:cubicBezTo>
                <a:cubicBezTo>
                  <a:pt x="7137" y="20323"/>
                  <a:pt x="8468" y="19024"/>
                  <a:pt x="8434" y="17799"/>
                </a:cubicBezTo>
                <a:cubicBezTo>
                  <a:pt x="8434" y="17799"/>
                  <a:pt x="8434" y="10827"/>
                  <a:pt x="8434" y="6940"/>
                </a:cubicBezTo>
                <a:lnTo>
                  <a:pt x="18567" y="5136"/>
                </a:lnTo>
                <a:lnTo>
                  <a:pt x="18567" y="13479"/>
                </a:lnTo>
                <a:cubicBezTo>
                  <a:pt x="17645" y="13330"/>
                  <a:pt x="16572" y="13386"/>
                  <a:pt x="15509" y="13693"/>
                </a:cubicBezTo>
                <a:cubicBezTo>
                  <a:pt x="13115" y="14384"/>
                  <a:pt x="12270" y="16064"/>
                  <a:pt x="12905" y="17443"/>
                </a:cubicBezTo>
                <a:cubicBezTo>
                  <a:pt x="13539" y="18825"/>
                  <a:pt x="15411" y="19384"/>
                  <a:pt x="17806" y="18694"/>
                </a:cubicBezTo>
                <a:cubicBezTo>
                  <a:pt x="19839" y="18107"/>
                  <a:pt x="21169" y="16808"/>
                  <a:pt x="21136" y="15583"/>
                </a:cubicBezTo>
                <a:lnTo>
                  <a:pt x="21136" y="0"/>
                </a:lnTo>
                <a:cubicBezTo>
                  <a:pt x="21136" y="0"/>
                  <a:pt x="5865" y="2548"/>
                  <a:pt x="5865" y="254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28" name="Shape 1388"/>
          <p:cNvSpPr/>
          <p:nvPr/>
        </p:nvSpPr>
        <p:spPr>
          <a:xfrm>
            <a:off x="8439397" y="2339612"/>
            <a:ext cx="368962" cy="263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76" y="15428"/>
                </a:moveTo>
                <a:lnTo>
                  <a:pt x="8376" y="6172"/>
                </a:lnTo>
                <a:lnTo>
                  <a:pt x="13886" y="10798"/>
                </a:lnTo>
                <a:cubicBezTo>
                  <a:pt x="13886" y="10798"/>
                  <a:pt x="8376" y="15428"/>
                  <a:pt x="8376" y="15428"/>
                </a:cubicBezTo>
                <a:close/>
                <a:moveTo>
                  <a:pt x="21600" y="3084"/>
                </a:moveTo>
                <a:lnTo>
                  <a:pt x="21600" y="1234"/>
                </a:lnTo>
                <a:cubicBezTo>
                  <a:pt x="21600" y="554"/>
                  <a:pt x="21205" y="0"/>
                  <a:pt x="20719" y="0"/>
                </a:cubicBezTo>
                <a:lnTo>
                  <a:pt x="881" y="0"/>
                </a:lnTo>
                <a:cubicBezTo>
                  <a:pt x="394" y="0"/>
                  <a:pt x="0" y="554"/>
                  <a:pt x="0" y="1234"/>
                </a:cubicBezTo>
                <a:lnTo>
                  <a:pt x="0" y="3084"/>
                </a:lnTo>
                <a:lnTo>
                  <a:pt x="2204" y="3084"/>
                </a:lnTo>
                <a:lnTo>
                  <a:pt x="2204" y="6172"/>
                </a:lnTo>
                <a:lnTo>
                  <a:pt x="0" y="6172"/>
                </a:lnTo>
                <a:lnTo>
                  <a:pt x="0" y="9256"/>
                </a:lnTo>
                <a:lnTo>
                  <a:pt x="2204" y="9256"/>
                </a:lnTo>
                <a:lnTo>
                  <a:pt x="2204" y="12344"/>
                </a:lnTo>
                <a:lnTo>
                  <a:pt x="0" y="12344"/>
                </a:lnTo>
                <a:lnTo>
                  <a:pt x="0" y="15428"/>
                </a:lnTo>
                <a:lnTo>
                  <a:pt x="2204" y="15428"/>
                </a:lnTo>
                <a:lnTo>
                  <a:pt x="2204" y="18516"/>
                </a:lnTo>
                <a:lnTo>
                  <a:pt x="0" y="18516"/>
                </a:lnTo>
                <a:lnTo>
                  <a:pt x="0" y="20366"/>
                </a:lnTo>
                <a:cubicBezTo>
                  <a:pt x="0" y="21046"/>
                  <a:pt x="394" y="21600"/>
                  <a:pt x="881" y="21600"/>
                </a:cubicBezTo>
                <a:lnTo>
                  <a:pt x="20719" y="21600"/>
                </a:lnTo>
                <a:cubicBezTo>
                  <a:pt x="21205" y="21600"/>
                  <a:pt x="21600" y="21046"/>
                  <a:pt x="21600" y="20366"/>
                </a:cubicBezTo>
                <a:lnTo>
                  <a:pt x="21600" y="18516"/>
                </a:lnTo>
                <a:lnTo>
                  <a:pt x="19396" y="18516"/>
                </a:lnTo>
                <a:lnTo>
                  <a:pt x="19396" y="15428"/>
                </a:lnTo>
                <a:lnTo>
                  <a:pt x="21600" y="15428"/>
                </a:lnTo>
                <a:lnTo>
                  <a:pt x="21600" y="12344"/>
                </a:lnTo>
                <a:lnTo>
                  <a:pt x="19396" y="12344"/>
                </a:lnTo>
                <a:lnTo>
                  <a:pt x="19396" y="9256"/>
                </a:lnTo>
                <a:lnTo>
                  <a:pt x="21600" y="9256"/>
                </a:lnTo>
                <a:lnTo>
                  <a:pt x="21600" y="6172"/>
                </a:lnTo>
                <a:lnTo>
                  <a:pt x="19396" y="6172"/>
                </a:lnTo>
                <a:lnTo>
                  <a:pt x="19396" y="3084"/>
                </a:lnTo>
                <a:cubicBezTo>
                  <a:pt x="19396" y="3084"/>
                  <a:pt x="21600" y="3084"/>
                  <a:pt x="21600" y="3084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50" dirty="0"/>
          </a:p>
        </p:txBody>
      </p:sp>
      <p:sp>
        <p:nvSpPr>
          <p:cNvPr id="32" name="Shape 2"/>
          <p:cNvSpPr>
            <a:spLocks noGrp="1"/>
          </p:cNvSpPr>
          <p:nvPr>
            <p:ph type="sldNum" sz="quarter" idx="4"/>
          </p:nvPr>
        </p:nvSpPr>
        <p:spPr>
          <a:xfrm>
            <a:off x="10658690" y="6315082"/>
            <a:ext cx="448246" cy="15388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 algn="r">
              <a:defRPr sz="1000">
                <a:solidFill>
                  <a:srgbClr val="5358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1231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2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3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21" grpId="0" animBg="1"/>
      <p:bldP spid="22" grpId="0" animBg="1"/>
      <p:bldP spid="24" grpId="0" animBg="1"/>
      <p:bldP spid="25" grpId="0" animBg="1"/>
      <p:bldP spid="27" grpId="0" animBg="1"/>
      <p:bldP spid="30" grpId="0" animBg="1"/>
      <p:bldP spid="31" grpId="0" animBg="1"/>
      <p:bldP spid="33" grpId="0" animBg="1"/>
      <p:bldP spid="34" grpId="0" animBg="1"/>
      <p:bldP spid="36" grpId="0" animBg="1"/>
      <p:bldP spid="37" grpId="0" animBg="1"/>
      <p:bldP spid="39" grpId="0" animBg="1"/>
      <p:bldP spid="40" grpId="0" animBg="1"/>
      <p:bldP spid="4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41" grpId="0" animBg="1"/>
      <p:bldP spid="41" grpId="1" animBg="1"/>
      <p:bldP spid="43" grpId="0" animBg="1"/>
      <p:bldP spid="43" grpId="1" animBg="1"/>
      <p:bldP spid="19" grpId="0" animBg="1"/>
      <p:bldP spid="28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23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82589599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59925615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22630439"/>
      </p:ext>
    </p:extLst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62701271"/>
      </p:ext>
    </p:extLst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03152763"/>
      </p:ext>
    </p:extLst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Shape 3"/>
          <p:cNvSpPr/>
          <p:nvPr userDrawn="1"/>
        </p:nvSpPr>
        <p:spPr>
          <a:xfrm>
            <a:off x="1319250" y="6314090"/>
            <a:ext cx="1040613" cy="205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>
              <a:defRPr sz="2000">
                <a:solidFill>
                  <a:srgbClr val="53585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rgbClr val="5358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Logo</a:t>
            </a:r>
          </a:p>
        </p:txBody>
      </p:sp>
      <p:sp>
        <p:nvSpPr>
          <p:cNvPr id="8" name="Shape 4"/>
          <p:cNvSpPr/>
          <p:nvPr userDrawn="1"/>
        </p:nvSpPr>
        <p:spPr>
          <a:xfrm>
            <a:off x="4908817" y="6307740"/>
            <a:ext cx="2374366" cy="205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>
              <a:defRPr sz="2000">
                <a:solidFill>
                  <a:srgbClr val="53585F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rgbClr val="5358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www.company.com</a:t>
            </a:r>
          </a:p>
        </p:txBody>
      </p:sp>
      <p:sp>
        <p:nvSpPr>
          <p:cNvPr id="9" name="Shape 5"/>
          <p:cNvSpPr/>
          <p:nvPr userDrawn="1"/>
        </p:nvSpPr>
        <p:spPr>
          <a:xfrm flipV="1">
            <a:off x="1046282" y="6202794"/>
            <a:ext cx="10047482" cy="4244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0" tIns="0" rIns="0" bIns="0"/>
          <a:lstStyle/>
          <a:p>
            <a:pPr lvl="0" algn="l"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 dirty="0"/>
          </a:p>
        </p:txBody>
      </p:sp>
      <p:sp>
        <p:nvSpPr>
          <p:cNvPr id="10" name="Shape 6"/>
          <p:cNvSpPr/>
          <p:nvPr userDrawn="1"/>
        </p:nvSpPr>
        <p:spPr>
          <a:xfrm>
            <a:off x="1072672" y="6322405"/>
            <a:ext cx="188554" cy="188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03" y="19541"/>
                </a:moveTo>
                <a:cubicBezTo>
                  <a:pt x="8456" y="19250"/>
                  <a:pt x="8513" y="18872"/>
                  <a:pt x="9014" y="18851"/>
                </a:cubicBezTo>
                <a:cubicBezTo>
                  <a:pt x="9588" y="18824"/>
                  <a:pt x="10056" y="18627"/>
                  <a:pt x="10702" y="18486"/>
                </a:cubicBezTo>
                <a:cubicBezTo>
                  <a:pt x="11276" y="18360"/>
                  <a:pt x="12303" y="17777"/>
                  <a:pt x="13208" y="17703"/>
                </a:cubicBezTo>
                <a:cubicBezTo>
                  <a:pt x="13969" y="17640"/>
                  <a:pt x="15474" y="17742"/>
                  <a:pt x="15879" y="18479"/>
                </a:cubicBezTo>
                <a:cubicBezTo>
                  <a:pt x="14422" y="19446"/>
                  <a:pt x="12676" y="20011"/>
                  <a:pt x="10801" y="20011"/>
                </a:cubicBezTo>
                <a:cubicBezTo>
                  <a:pt x="9787" y="20011"/>
                  <a:pt x="8815" y="19844"/>
                  <a:pt x="7903" y="19541"/>
                </a:cubicBezTo>
                <a:close/>
                <a:moveTo>
                  <a:pt x="9534" y="1681"/>
                </a:moveTo>
                <a:cubicBezTo>
                  <a:pt x="9315" y="2109"/>
                  <a:pt x="8733" y="2284"/>
                  <a:pt x="8380" y="2606"/>
                </a:cubicBezTo>
                <a:cubicBezTo>
                  <a:pt x="7610" y="3303"/>
                  <a:pt x="7280" y="3206"/>
                  <a:pt x="6865" y="3874"/>
                </a:cubicBezTo>
                <a:cubicBezTo>
                  <a:pt x="6448" y="4542"/>
                  <a:pt x="5103" y="5505"/>
                  <a:pt x="5103" y="5989"/>
                </a:cubicBezTo>
                <a:cubicBezTo>
                  <a:pt x="5103" y="6471"/>
                  <a:pt x="5783" y="7042"/>
                  <a:pt x="6122" y="6930"/>
                </a:cubicBezTo>
                <a:cubicBezTo>
                  <a:pt x="6462" y="6819"/>
                  <a:pt x="7357" y="6825"/>
                  <a:pt x="7884" y="7010"/>
                </a:cubicBezTo>
                <a:cubicBezTo>
                  <a:pt x="8412" y="7196"/>
                  <a:pt x="12288" y="7383"/>
                  <a:pt x="11054" y="10660"/>
                </a:cubicBezTo>
                <a:cubicBezTo>
                  <a:pt x="10663" y="11702"/>
                  <a:pt x="8946" y="11525"/>
                  <a:pt x="8490" y="13251"/>
                </a:cubicBezTo>
                <a:cubicBezTo>
                  <a:pt x="8422" y="13503"/>
                  <a:pt x="8185" y="14586"/>
                  <a:pt x="8169" y="14939"/>
                </a:cubicBezTo>
                <a:cubicBezTo>
                  <a:pt x="8140" y="15485"/>
                  <a:pt x="8555" y="17547"/>
                  <a:pt x="8028" y="17547"/>
                </a:cubicBezTo>
                <a:cubicBezTo>
                  <a:pt x="7498" y="17547"/>
                  <a:pt x="6073" y="15703"/>
                  <a:pt x="6073" y="15369"/>
                </a:cubicBezTo>
                <a:cubicBezTo>
                  <a:pt x="6073" y="15035"/>
                  <a:pt x="5703" y="13864"/>
                  <a:pt x="5703" y="12860"/>
                </a:cubicBezTo>
                <a:cubicBezTo>
                  <a:pt x="5703" y="11857"/>
                  <a:pt x="3996" y="11874"/>
                  <a:pt x="3996" y="10541"/>
                </a:cubicBezTo>
                <a:cubicBezTo>
                  <a:pt x="3996" y="9336"/>
                  <a:pt x="4923" y="8739"/>
                  <a:pt x="4714" y="8162"/>
                </a:cubicBezTo>
                <a:cubicBezTo>
                  <a:pt x="4510" y="7589"/>
                  <a:pt x="2883" y="7567"/>
                  <a:pt x="2205" y="7499"/>
                </a:cubicBezTo>
                <a:cubicBezTo>
                  <a:pt x="3389" y="4426"/>
                  <a:pt x="6176" y="2144"/>
                  <a:pt x="9534" y="1681"/>
                </a:cubicBezTo>
                <a:close/>
                <a:moveTo>
                  <a:pt x="20011" y="10801"/>
                </a:moveTo>
                <a:cubicBezTo>
                  <a:pt x="20011" y="12907"/>
                  <a:pt x="19296" y="14850"/>
                  <a:pt x="18104" y="16404"/>
                </a:cubicBezTo>
                <a:cubicBezTo>
                  <a:pt x="17766" y="16139"/>
                  <a:pt x="17407" y="15428"/>
                  <a:pt x="17745" y="14690"/>
                </a:cubicBezTo>
                <a:cubicBezTo>
                  <a:pt x="18085" y="13946"/>
                  <a:pt x="18174" y="12228"/>
                  <a:pt x="18097" y="11559"/>
                </a:cubicBezTo>
                <a:cubicBezTo>
                  <a:pt x="18021" y="10891"/>
                  <a:pt x="17674" y="9281"/>
                  <a:pt x="16730" y="9264"/>
                </a:cubicBezTo>
                <a:cubicBezTo>
                  <a:pt x="15787" y="9251"/>
                  <a:pt x="15141" y="8939"/>
                  <a:pt x="14580" y="7822"/>
                </a:cubicBezTo>
                <a:cubicBezTo>
                  <a:pt x="13418" y="5494"/>
                  <a:pt x="16763" y="5049"/>
                  <a:pt x="15600" y="3759"/>
                </a:cubicBezTo>
                <a:cubicBezTo>
                  <a:pt x="15275" y="3399"/>
                  <a:pt x="13594" y="5249"/>
                  <a:pt x="13349" y="2782"/>
                </a:cubicBezTo>
                <a:cubicBezTo>
                  <a:pt x="13331" y="2608"/>
                  <a:pt x="13501" y="2344"/>
                  <a:pt x="13725" y="2070"/>
                </a:cubicBezTo>
                <a:cubicBezTo>
                  <a:pt x="17375" y="3296"/>
                  <a:pt x="20011" y="6745"/>
                  <a:pt x="20011" y="10801"/>
                </a:cubicBezTo>
                <a:close/>
                <a:moveTo>
                  <a:pt x="10801" y="0"/>
                </a:moveTo>
                <a:cubicBezTo>
                  <a:pt x="4844" y="0"/>
                  <a:pt x="0" y="4846"/>
                  <a:pt x="0" y="10801"/>
                </a:cubicBezTo>
                <a:cubicBezTo>
                  <a:pt x="0" y="16756"/>
                  <a:pt x="4844" y="21600"/>
                  <a:pt x="10801" y="21600"/>
                </a:cubicBezTo>
                <a:cubicBezTo>
                  <a:pt x="16756" y="21600"/>
                  <a:pt x="21600" y="16756"/>
                  <a:pt x="21600" y="10801"/>
                </a:cubicBezTo>
                <a:cubicBezTo>
                  <a:pt x="21600" y="4846"/>
                  <a:pt x="16756" y="0"/>
                  <a:pt x="10801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750" dirty="0"/>
          </a:p>
        </p:txBody>
      </p:sp>
    </p:spTree>
    <p:extLst>
      <p:ext uri="{BB962C8B-B14F-4D97-AF65-F5344CB8AC3E}">
        <p14:creationId xmlns:p14="http://schemas.microsoft.com/office/powerpoint/2010/main" val="330661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Shape 3"/>
          <p:cNvSpPr/>
          <p:nvPr userDrawn="1"/>
        </p:nvSpPr>
        <p:spPr>
          <a:xfrm>
            <a:off x="1319250" y="6314090"/>
            <a:ext cx="1040613" cy="205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>
              <a:defRPr sz="2000">
                <a:solidFill>
                  <a:srgbClr val="53585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rgbClr val="5358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Logo</a:t>
            </a:r>
          </a:p>
        </p:txBody>
      </p:sp>
      <p:sp>
        <p:nvSpPr>
          <p:cNvPr id="8" name="Shape 4"/>
          <p:cNvSpPr/>
          <p:nvPr userDrawn="1"/>
        </p:nvSpPr>
        <p:spPr>
          <a:xfrm>
            <a:off x="4908817" y="6307740"/>
            <a:ext cx="2374366" cy="205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>
              <a:defRPr sz="2000">
                <a:solidFill>
                  <a:srgbClr val="53585F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rgbClr val="5358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www.company.com</a:t>
            </a:r>
          </a:p>
        </p:txBody>
      </p:sp>
      <p:sp>
        <p:nvSpPr>
          <p:cNvPr id="9" name="Shape 5"/>
          <p:cNvSpPr/>
          <p:nvPr userDrawn="1"/>
        </p:nvSpPr>
        <p:spPr>
          <a:xfrm flipV="1">
            <a:off x="1046282" y="6202794"/>
            <a:ext cx="10047482" cy="4244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0" tIns="0" rIns="0" bIns="0"/>
          <a:lstStyle/>
          <a:p>
            <a:pPr lvl="0" algn="l"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 dirty="0"/>
          </a:p>
        </p:txBody>
      </p:sp>
      <p:sp>
        <p:nvSpPr>
          <p:cNvPr id="10" name="Shape 6"/>
          <p:cNvSpPr/>
          <p:nvPr userDrawn="1"/>
        </p:nvSpPr>
        <p:spPr>
          <a:xfrm>
            <a:off x="1072672" y="6322405"/>
            <a:ext cx="188554" cy="188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03" y="19541"/>
                </a:moveTo>
                <a:cubicBezTo>
                  <a:pt x="8456" y="19250"/>
                  <a:pt x="8513" y="18872"/>
                  <a:pt x="9014" y="18851"/>
                </a:cubicBezTo>
                <a:cubicBezTo>
                  <a:pt x="9588" y="18824"/>
                  <a:pt x="10056" y="18627"/>
                  <a:pt x="10702" y="18486"/>
                </a:cubicBezTo>
                <a:cubicBezTo>
                  <a:pt x="11276" y="18360"/>
                  <a:pt x="12303" y="17777"/>
                  <a:pt x="13208" y="17703"/>
                </a:cubicBezTo>
                <a:cubicBezTo>
                  <a:pt x="13969" y="17640"/>
                  <a:pt x="15474" y="17742"/>
                  <a:pt x="15879" y="18479"/>
                </a:cubicBezTo>
                <a:cubicBezTo>
                  <a:pt x="14422" y="19446"/>
                  <a:pt x="12676" y="20011"/>
                  <a:pt x="10801" y="20011"/>
                </a:cubicBezTo>
                <a:cubicBezTo>
                  <a:pt x="9787" y="20011"/>
                  <a:pt x="8815" y="19844"/>
                  <a:pt x="7903" y="19541"/>
                </a:cubicBezTo>
                <a:close/>
                <a:moveTo>
                  <a:pt x="9534" y="1681"/>
                </a:moveTo>
                <a:cubicBezTo>
                  <a:pt x="9315" y="2109"/>
                  <a:pt x="8733" y="2284"/>
                  <a:pt x="8380" y="2606"/>
                </a:cubicBezTo>
                <a:cubicBezTo>
                  <a:pt x="7610" y="3303"/>
                  <a:pt x="7280" y="3206"/>
                  <a:pt x="6865" y="3874"/>
                </a:cubicBezTo>
                <a:cubicBezTo>
                  <a:pt x="6448" y="4542"/>
                  <a:pt x="5103" y="5505"/>
                  <a:pt x="5103" y="5989"/>
                </a:cubicBezTo>
                <a:cubicBezTo>
                  <a:pt x="5103" y="6471"/>
                  <a:pt x="5783" y="7042"/>
                  <a:pt x="6122" y="6930"/>
                </a:cubicBezTo>
                <a:cubicBezTo>
                  <a:pt x="6462" y="6819"/>
                  <a:pt x="7357" y="6825"/>
                  <a:pt x="7884" y="7010"/>
                </a:cubicBezTo>
                <a:cubicBezTo>
                  <a:pt x="8412" y="7196"/>
                  <a:pt x="12288" y="7383"/>
                  <a:pt x="11054" y="10660"/>
                </a:cubicBezTo>
                <a:cubicBezTo>
                  <a:pt x="10663" y="11702"/>
                  <a:pt x="8946" y="11525"/>
                  <a:pt x="8490" y="13251"/>
                </a:cubicBezTo>
                <a:cubicBezTo>
                  <a:pt x="8422" y="13503"/>
                  <a:pt x="8185" y="14586"/>
                  <a:pt x="8169" y="14939"/>
                </a:cubicBezTo>
                <a:cubicBezTo>
                  <a:pt x="8140" y="15485"/>
                  <a:pt x="8555" y="17547"/>
                  <a:pt x="8028" y="17547"/>
                </a:cubicBezTo>
                <a:cubicBezTo>
                  <a:pt x="7498" y="17547"/>
                  <a:pt x="6073" y="15703"/>
                  <a:pt x="6073" y="15369"/>
                </a:cubicBezTo>
                <a:cubicBezTo>
                  <a:pt x="6073" y="15035"/>
                  <a:pt x="5703" y="13864"/>
                  <a:pt x="5703" y="12860"/>
                </a:cubicBezTo>
                <a:cubicBezTo>
                  <a:pt x="5703" y="11857"/>
                  <a:pt x="3996" y="11874"/>
                  <a:pt x="3996" y="10541"/>
                </a:cubicBezTo>
                <a:cubicBezTo>
                  <a:pt x="3996" y="9336"/>
                  <a:pt x="4923" y="8739"/>
                  <a:pt x="4714" y="8162"/>
                </a:cubicBezTo>
                <a:cubicBezTo>
                  <a:pt x="4510" y="7589"/>
                  <a:pt x="2883" y="7567"/>
                  <a:pt x="2205" y="7499"/>
                </a:cubicBezTo>
                <a:cubicBezTo>
                  <a:pt x="3389" y="4426"/>
                  <a:pt x="6176" y="2144"/>
                  <a:pt x="9534" y="1681"/>
                </a:cubicBezTo>
                <a:close/>
                <a:moveTo>
                  <a:pt x="20011" y="10801"/>
                </a:moveTo>
                <a:cubicBezTo>
                  <a:pt x="20011" y="12907"/>
                  <a:pt x="19296" y="14850"/>
                  <a:pt x="18104" y="16404"/>
                </a:cubicBezTo>
                <a:cubicBezTo>
                  <a:pt x="17766" y="16139"/>
                  <a:pt x="17407" y="15428"/>
                  <a:pt x="17745" y="14690"/>
                </a:cubicBezTo>
                <a:cubicBezTo>
                  <a:pt x="18085" y="13946"/>
                  <a:pt x="18174" y="12228"/>
                  <a:pt x="18097" y="11559"/>
                </a:cubicBezTo>
                <a:cubicBezTo>
                  <a:pt x="18021" y="10891"/>
                  <a:pt x="17674" y="9281"/>
                  <a:pt x="16730" y="9264"/>
                </a:cubicBezTo>
                <a:cubicBezTo>
                  <a:pt x="15787" y="9251"/>
                  <a:pt x="15141" y="8939"/>
                  <a:pt x="14580" y="7822"/>
                </a:cubicBezTo>
                <a:cubicBezTo>
                  <a:pt x="13418" y="5494"/>
                  <a:pt x="16763" y="5049"/>
                  <a:pt x="15600" y="3759"/>
                </a:cubicBezTo>
                <a:cubicBezTo>
                  <a:pt x="15275" y="3399"/>
                  <a:pt x="13594" y="5249"/>
                  <a:pt x="13349" y="2782"/>
                </a:cubicBezTo>
                <a:cubicBezTo>
                  <a:pt x="13331" y="2608"/>
                  <a:pt x="13501" y="2344"/>
                  <a:pt x="13725" y="2070"/>
                </a:cubicBezTo>
                <a:cubicBezTo>
                  <a:pt x="17375" y="3296"/>
                  <a:pt x="20011" y="6745"/>
                  <a:pt x="20011" y="10801"/>
                </a:cubicBezTo>
                <a:close/>
                <a:moveTo>
                  <a:pt x="10801" y="0"/>
                </a:moveTo>
                <a:cubicBezTo>
                  <a:pt x="4844" y="0"/>
                  <a:pt x="0" y="4846"/>
                  <a:pt x="0" y="10801"/>
                </a:cubicBezTo>
                <a:cubicBezTo>
                  <a:pt x="0" y="16756"/>
                  <a:pt x="4844" y="21600"/>
                  <a:pt x="10801" y="21600"/>
                </a:cubicBezTo>
                <a:cubicBezTo>
                  <a:pt x="16756" y="21600"/>
                  <a:pt x="21600" y="16756"/>
                  <a:pt x="21600" y="10801"/>
                </a:cubicBezTo>
                <a:cubicBezTo>
                  <a:pt x="21600" y="4846"/>
                  <a:pt x="16756" y="0"/>
                  <a:pt x="10801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750" dirty="0"/>
          </a:p>
        </p:txBody>
      </p:sp>
    </p:spTree>
    <p:extLst>
      <p:ext uri="{BB962C8B-B14F-4D97-AF65-F5344CB8AC3E}">
        <p14:creationId xmlns:p14="http://schemas.microsoft.com/office/powerpoint/2010/main" val="350761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  <p:sldLayoutId id="2147483966" r:id="rId13"/>
    <p:sldLayoutId id="2147483967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CB818-7379-467D-8E76-EF9D9074A26C}" type="datetime2">
              <a:rPr lang="en-US" smtClean="0"/>
              <a:t>Sunday, May 28,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Shape 3"/>
          <p:cNvSpPr/>
          <p:nvPr userDrawn="1"/>
        </p:nvSpPr>
        <p:spPr>
          <a:xfrm>
            <a:off x="1319250" y="6314090"/>
            <a:ext cx="1040613" cy="205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>
              <a:defRPr sz="2000">
                <a:solidFill>
                  <a:srgbClr val="53585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rgbClr val="5358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Logo</a:t>
            </a:r>
          </a:p>
        </p:txBody>
      </p:sp>
      <p:sp>
        <p:nvSpPr>
          <p:cNvPr id="8" name="Shape 4"/>
          <p:cNvSpPr/>
          <p:nvPr userDrawn="1"/>
        </p:nvSpPr>
        <p:spPr>
          <a:xfrm>
            <a:off x="4908817" y="6307740"/>
            <a:ext cx="2374366" cy="205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>
              <a:defRPr sz="2000">
                <a:solidFill>
                  <a:srgbClr val="53585F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1000" dirty="0">
                <a:solidFill>
                  <a:srgbClr val="5358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www.company.com</a:t>
            </a:r>
          </a:p>
        </p:txBody>
      </p:sp>
      <p:sp>
        <p:nvSpPr>
          <p:cNvPr id="9" name="Shape 5"/>
          <p:cNvSpPr/>
          <p:nvPr userDrawn="1"/>
        </p:nvSpPr>
        <p:spPr>
          <a:xfrm flipV="1">
            <a:off x="1046282" y="6202794"/>
            <a:ext cx="10047482" cy="4244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0" tIns="0" rIns="0" bIns="0"/>
          <a:lstStyle/>
          <a:p>
            <a:pPr lvl="0" algn="l"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 dirty="0"/>
          </a:p>
        </p:txBody>
      </p:sp>
      <p:sp>
        <p:nvSpPr>
          <p:cNvPr id="10" name="Shape 6"/>
          <p:cNvSpPr/>
          <p:nvPr userDrawn="1"/>
        </p:nvSpPr>
        <p:spPr>
          <a:xfrm>
            <a:off x="1072672" y="6322405"/>
            <a:ext cx="188554" cy="188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03" y="19541"/>
                </a:moveTo>
                <a:cubicBezTo>
                  <a:pt x="8456" y="19250"/>
                  <a:pt x="8513" y="18872"/>
                  <a:pt x="9014" y="18851"/>
                </a:cubicBezTo>
                <a:cubicBezTo>
                  <a:pt x="9588" y="18824"/>
                  <a:pt x="10056" y="18627"/>
                  <a:pt x="10702" y="18486"/>
                </a:cubicBezTo>
                <a:cubicBezTo>
                  <a:pt x="11276" y="18360"/>
                  <a:pt x="12303" y="17777"/>
                  <a:pt x="13208" y="17703"/>
                </a:cubicBezTo>
                <a:cubicBezTo>
                  <a:pt x="13969" y="17640"/>
                  <a:pt x="15474" y="17742"/>
                  <a:pt x="15879" y="18479"/>
                </a:cubicBezTo>
                <a:cubicBezTo>
                  <a:pt x="14422" y="19446"/>
                  <a:pt x="12676" y="20011"/>
                  <a:pt x="10801" y="20011"/>
                </a:cubicBezTo>
                <a:cubicBezTo>
                  <a:pt x="9787" y="20011"/>
                  <a:pt x="8815" y="19844"/>
                  <a:pt x="7903" y="19541"/>
                </a:cubicBezTo>
                <a:close/>
                <a:moveTo>
                  <a:pt x="9534" y="1681"/>
                </a:moveTo>
                <a:cubicBezTo>
                  <a:pt x="9315" y="2109"/>
                  <a:pt x="8733" y="2284"/>
                  <a:pt x="8380" y="2606"/>
                </a:cubicBezTo>
                <a:cubicBezTo>
                  <a:pt x="7610" y="3303"/>
                  <a:pt x="7280" y="3206"/>
                  <a:pt x="6865" y="3874"/>
                </a:cubicBezTo>
                <a:cubicBezTo>
                  <a:pt x="6448" y="4542"/>
                  <a:pt x="5103" y="5505"/>
                  <a:pt x="5103" y="5989"/>
                </a:cubicBezTo>
                <a:cubicBezTo>
                  <a:pt x="5103" y="6471"/>
                  <a:pt x="5783" y="7042"/>
                  <a:pt x="6122" y="6930"/>
                </a:cubicBezTo>
                <a:cubicBezTo>
                  <a:pt x="6462" y="6819"/>
                  <a:pt x="7357" y="6825"/>
                  <a:pt x="7884" y="7010"/>
                </a:cubicBezTo>
                <a:cubicBezTo>
                  <a:pt x="8412" y="7196"/>
                  <a:pt x="12288" y="7383"/>
                  <a:pt x="11054" y="10660"/>
                </a:cubicBezTo>
                <a:cubicBezTo>
                  <a:pt x="10663" y="11702"/>
                  <a:pt x="8946" y="11525"/>
                  <a:pt x="8490" y="13251"/>
                </a:cubicBezTo>
                <a:cubicBezTo>
                  <a:pt x="8422" y="13503"/>
                  <a:pt x="8185" y="14586"/>
                  <a:pt x="8169" y="14939"/>
                </a:cubicBezTo>
                <a:cubicBezTo>
                  <a:pt x="8140" y="15485"/>
                  <a:pt x="8555" y="17547"/>
                  <a:pt x="8028" y="17547"/>
                </a:cubicBezTo>
                <a:cubicBezTo>
                  <a:pt x="7498" y="17547"/>
                  <a:pt x="6073" y="15703"/>
                  <a:pt x="6073" y="15369"/>
                </a:cubicBezTo>
                <a:cubicBezTo>
                  <a:pt x="6073" y="15035"/>
                  <a:pt x="5703" y="13864"/>
                  <a:pt x="5703" y="12860"/>
                </a:cubicBezTo>
                <a:cubicBezTo>
                  <a:pt x="5703" y="11857"/>
                  <a:pt x="3996" y="11874"/>
                  <a:pt x="3996" y="10541"/>
                </a:cubicBezTo>
                <a:cubicBezTo>
                  <a:pt x="3996" y="9336"/>
                  <a:pt x="4923" y="8739"/>
                  <a:pt x="4714" y="8162"/>
                </a:cubicBezTo>
                <a:cubicBezTo>
                  <a:pt x="4510" y="7589"/>
                  <a:pt x="2883" y="7567"/>
                  <a:pt x="2205" y="7499"/>
                </a:cubicBezTo>
                <a:cubicBezTo>
                  <a:pt x="3389" y="4426"/>
                  <a:pt x="6176" y="2144"/>
                  <a:pt x="9534" y="1681"/>
                </a:cubicBezTo>
                <a:close/>
                <a:moveTo>
                  <a:pt x="20011" y="10801"/>
                </a:moveTo>
                <a:cubicBezTo>
                  <a:pt x="20011" y="12907"/>
                  <a:pt x="19296" y="14850"/>
                  <a:pt x="18104" y="16404"/>
                </a:cubicBezTo>
                <a:cubicBezTo>
                  <a:pt x="17766" y="16139"/>
                  <a:pt x="17407" y="15428"/>
                  <a:pt x="17745" y="14690"/>
                </a:cubicBezTo>
                <a:cubicBezTo>
                  <a:pt x="18085" y="13946"/>
                  <a:pt x="18174" y="12228"/>
                  <a:pt x="18097" y="11559"/>
                </a:cubicBezTo>
                <a:cubicBezTo>
                  <a:pt x="18021" y="10891"/>
                  <a:pt x="17674" y="9281"/>
                  <a:pt x="16730" y="9264"/>
                </a:cubicBezTo>
                <a:cubicBezTo>
                  <a:pt x="15787" y="9251"/>
                  <a:pt x="15141" y="8939"/>
                  <a:pt x="14580" y="7822"/>
                </a:cubicBezTo>
                <a:cubicBezTo>
                  <a:pt x="13418" y="5494"/>
                  <a:pt x="16763" y="5049"/>
                  <a:pt x="15600" y="3759"/>
                </a:cubicBezTo>
                <a:cubicBezTo>
                  <a:pt x="15275" y="3399"/>
                  <a:pt x="13594" y="5249"/>
                  <a:pt x="13349" y="2782"/>
                </a:cubicBezTo>
                <a:cubicBezTo>
                  <a:pt x="13331" y="2608"/>
                  <a:pt x="13501" y="2344"/>
                  <a:pt x="13725" y="2070"/>
                </a:cubicBezTo>
                <a:cubicBezTo>
                  <a:pt x="17375" y="3296"/>
                  <a:pt x="20011" y="6745"/>
                  <a:pt x="20011" y="10801"/>
                </a:cubicBezTo>
                <a:close/>
                <a:moveTo>
                  <a:pt x="10801" y="0"/>
                </a:moveTo>
                <a:cubicBezTo>
                  <a:pt x="4844" y="0"/>
                  <a:pt x="0" y="4846"/>
                  <a:pt x="0" y="10801"/>
                </a:cubicBezTo>
                <a:cubicBezTo>
                  <a:pt x="0" y="16756"/>
                  <a:pt x="4844" y="21600"/>
                  <a:pt x="10801" y="21600"/>
                </a:cubicBezTo>
                <a:cubicBezTo>
                  <a:pt x="16756" y="21600"/>
                  <a:pt x="21600" y="16756"/>
                  <a:pt x="21600" y="10801"/>
                </a:cubicBezTo>
                <a:cubicBezTo>
                  <a:pt x="21600" y="4846"/>
                  <a:pt x="16756" y="0"/>
                  <a:pt x="10801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750" dirty="0"/>
          </a:p>
        </p:txBody>
      </p:sp>
    </p:spTree>
    <p:extLst>
      <p:ext uri="{BB962C8B-B14F-4D97-AF65-F5344CB8AC3E}">
        <p14:creationId xmlns:p14="http://schemas.microsoft.com/office/powerpoint/2010/main" val="2612892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  <p:sldLayoutId id="2147483980" r:id="rId12"/>
    <p:sldLayoutId id="2147483981" r:id="rId13"/>
    <p:sldLayoutId id="2147483982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jpeg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png"/><Relationship Id="rId4" Type="http://schemas.openxmlformats.org/officeDocument/2006/relationships/image" Target="../media/image31.gi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reports.weforum.org/future-of-jobs-2016/" TargetMode="External"/><Relationship Id="rId3" Type="http://schemas.openxmlformats.org/officeDocument/2006/relationships/image" Target="../media/image6.jpeg"/><Relationship Id="rId7" Type="http://schemas.openxmlformats.org/officeDocument/2006/relationships/hyperlink" Target="http://www.isikun.edu.tr/kutuphane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globalyoungvoices.com/fast-news-blog/2015/11/24/infographics-top-10-skills-for-the-successful-21st-century-worker" TargetMode="External"/><Relationship Id="rId5" Type="http://schemas.openxmlformats.org/officeDocument/2006/relationships/hyperlink" Target="http://gazetesu.sabanciuniv.edu/tr/y_kusagi_nedir" TargetMode="External"/><Relationship Id="rId4" Type="http://schemas.openxmlformats.org/officeDocument/2006/relationships/hyperlink" Target="http://acikerisim.isikun.edu.tr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69128"/>
            <a:ext cx="9144000" cy="1245108"/>
          </a:xfrm>
        </p:spPr>
        <p:txBody>
          <a:bodyPr>
            <a:noAutofit/>
          </a:bodyPr>
          <a:lstStyle/>
          <a:p>
            <a:r>
              <a:rPr lang="tr-TR" sz="4000" dirty="0" smtClean="0">
                <a:solidFill>
                  <a:srgbClr val="4038AC"/>
                </a:solidFill>
              </a:rPr>
              <a:t>New roles of libraries in the </a:t>
            </a:r>
            <a:r>
              <a:rPr lang="tr-TR" sz="40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21st</a:t>
            </a:r>
            <a:r>
              <a:rPr lang="tr-TR" sz="4000" dirty="0" smtClean="0">
                <a:solidFill>
                  <a:srgbClr val="4038AC"/>
                </a:solidFill>
              </a:rPr>
              <a:t> </a:t>
            </a:r>
            <a:r>
              <a:rPr lang="tr-TR" sz="4000" b="1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century: </a:t>
            </a:r>
            <a:r>
              <a:rPr lang="tr-TR" sz="4000" dirty="0" smtClean="0">
                <a:solidFill>
                  <a:srgbClr val="4038AC"/>
                </a:solidFill>
              </a:rPr>
              <a:t>approaches and experiences</a:t>
            </a:r>
            <a:endParaRPr lang="id-ID" sz="4000" dirty="0">
              <a:solidFill>
                <a:srgbClr val="4038AC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2380" y="5262665"/>
            <a:ext cx="4567238" cy="408745"/>
          </a:xfrm>
        </p:spPr>
        <p:txBody>
          <a:bodyPr>
            <a:normAutofit/>
          </a:bodyPr>
          <a:lstStyle/>
          <a:p>
            <a:r>
              <a:rPr lang="tr-TR" sz="1750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Hakan Hilmi KAPUCU</a:t>
            </a:r>
            <a:endParaRPr lang="id-ID" sz="1750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1520826" y="5587415"/>
            <a:ext cx="9144000" cy="3228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tr-TR" sz="1400" dirty="0" smtClean="0">
                <a:solidFill>
                  <a:srgbClr val="4038AC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Head of Library and Documentation Department</a:t>
            </a:r>
            <a:endParaRPr lang="id-ID" sz="1400" dirty="0">
              <a:solidFill>
                <a:srgbClr val="4038AC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" y="6052468"/>
            <a:ext cx="563881" cy="561579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71" y="5988665"/>
            <a:ext cx="486483" cy="689183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520825" y="6235013"/>
            <a:ext cx="9144000" cy="3228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tr-TR" spc="60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www.isikun.edu.tr</a:t>
            </a:r>
            <a:endParaRPr lang="id-ID" spc="60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880" y="948351"/>
            <a:ext cx="4373889" cy="7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65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18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4"/>
          <p:cNvSpPr>
            <a:spLocks noGrp="1"/>
          </p:cNvSpPr>
          <p:nvPr>
            <p:ph type="ctrTitle"/>
          </p:nvPr>
        </p:nvSpPr>
        <p:spPr>
          <a:xfrm>
            <a:off x="1057861" y="2094807"/>
            <a:ext cx="10049075" cy="2210946"/>
          </a:xfrm>
        </p:spPr>
        <p:txBody>
          <a:bodyPr/>
          <a:lstStyle/>
          <a:p>
            <a:r>
              <a:rPr lang="tr-TR" sz="72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/>
            </a:r>
            <a:br>
              <a:rPr lang="tr-TR" sz="72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lang="tr-TR" sz="4400" dirty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/>
            </a:r>
            <a:br>
              <a:rPr lang="tr-TR" sz="4400" dirty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lang="tr-TR" sz="44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</a:t>
            </a:r>
            <a:r>
              <a:rPr lang="en-GB" sz="44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here </a:t>
            </a:r>
            <a:r>
              <a:rPr lang="tr-TR" sz="44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</a:t>
            </a:r>
            <a:r>
              <a:rPr lang="en-GB" sz="44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GB" sz="4400" dirty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the </a:t>
            </a:r>
            <a:r>
              <a:rPr lang="en-GB" sz="44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user,</a:t>
            </a:r>
            <a:r>
              <a:rPr lang="tr-TR" sz="60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/>
            </a:r>
            <a:br>
              <a:rPr lang="tr-TR" sz="60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lang="tr-TR" sz="60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/>
            </a:r>
            <a:br>
              <a:rPr lang="tr-TR" sz="60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lang="en-GB" sz="60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endParaRPr lang="id-ID" sz="60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id-ID" sz="1000" b="0" i="0" u="none" strike="noStrike" kern="1200" cap="none" spc="0" normalizeH="0" baseline="0" noProof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d-ID" sz="1000" b="0" i="0" u="none" strike="noStrike" kern="1200" cap="none" spc="0" normalizeH="0" baseline="0" noProof="0">
              <a:ln>
                <a:noFill/>
              </a:ln>
              <a:solidFill>
                <a:srgbClr val="53585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Nazarbayev University - Library Connect | May 31 – June 1, 2017</a:t>
            </a:r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9872" y="3200280"/>
            <a:ext cx="100570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dirty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the library is there</a:t>
            </a:r>
            <a:r>
              <a:rPr lang="tr-TR" sz="6000" dirty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!</a:t>
            </a:r>
            <a:r>
              <a:rPr lang="en-GB" sz="6000" dirty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313144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4"/>
          <p:cNvSpPr>
            <a:spLocks noGrp="1"/>
          </p:cNvSpPr>
          <p:nvPr>
            <p:ph type="ctrTitle"/>
          </p:nvPr>
        </p:nvSpPr>
        <p:spPr>
          <a:xfrm>
            <a:off x="1524000" y="605263"/>
            <a:ext cx="9144000" cy="594359"/>
          </a:xfrm>
        </p:spPr>
        <p:txBody>
          <a:bodyPr/>
          <a:lstStyle/>
          <a:p>
            <a:r>
              <a:rPr lang="tr-TR" sz="32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Approaches</a:t>
            </a:r>
            <a:endParaRPr lang="id-ID" sz="32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53193" y="1660993"/>
            <a:ext cx="10025741" cy="4356082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E-resources instead of Printed Books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User Friendly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Open Access instead of Non-Open Access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Unlimited Access instead of Limited Access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Distance Education and Off Campus Access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Mobile Applications / Social Media Platforms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User Satisfaction in 21st Century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Integration of Multiple Platforms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11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42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4"/>
          <p:cNvSpPr>
            <a:spLocks noGrp="1"/>
          </p:cNvSpPr>
          <p:nvPr>
            <p:ph type="ctrTitle"/>
          </p:nvPr>
        </p:nvSpPr>
        <p:spPr>
          <a:xfrm>
            <a:off x="1524000" y="605263"/>
            <a:ext cx="9144000" cy="594359"/>
          </a:xfrm>
        </p:spPr>
        <p:txBody>
          <a:bodyPr/>
          <a:lstStyle/>
          <a:p>
            <a:r>
              <a:rPr lang="tr-TR" sz="32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Experiences</a:t>
            </a:r>
            <a:endParaRPr lang="id-ID" sz="32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53193" y="1660993"/>
            <a:ext cx="10025741" cy="4356082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Enhanced Automation System</a:t>
            </a:r>
          </a:p>
          <a:p>
            <a:pPr marL="1028700" lvl="1" indent="-342900" algn="just">
              <a:lnSpc>
                <a:spcPct val="100000"/>
              </a:lnSpc>
            </a:pPr>
            <a:r>
              <a:rPr lang="tr-TR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Quality, Support, Language, Interface, Cloud, Search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Mobile Application</a:t>
            </a:r>
          </a:p>
          <a:p>
            <a:pPr marL="1028700" lvl="1" indent="-342900" algn="just">
              <a:lnSpc>
                <a:spcPct val="100000"/>
              </a:lnSpc>
            </a:pPr>
            <a:r>
              <a:rPr lang="tr-TR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Barcode, QRCode, Account Management, Search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Social Media Application</a:t>
            </a:r>
            <a:endParaRPr lang="tr-TR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Enrichment of metadata of printed materials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tr-TR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12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85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ikdörtgen 29"/>
          <p:cNvSpPr>
            <a:spLocks/>
          </p:cNvSpPr>
          <p:nvPr/>
        </p:nvSpPr>
        <p:spPr>
          <a:xfrm>
            <a:off x="8029575" y="1941442"/>
            <a:ext cx="2719346" cy="41585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29" name="Dikdörtgen 28"/>
          <p:cNvSpPr>
            <a:spLocks/>
          </p:cNvSpPr>
          <p:nvPr/>
        </p:nvSpPr>
        <p:spPr>
          <a:xfrm>
            <a:off x="1319918" y="2013917"/>
            <a:ext cx="2719346" cy="41585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1524000" y="607962"/>
            <a:ext cx="9144000" cy="594359"/>
          </a:xfrm>
        </p:spPr>
        <p:txBody>
          <a:bodyPr/>
          <a:lstStyle/>
          <a:p>
            <a:r>
              <a:rPr lang="tr-TR" sz="32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Mobile Library</a:t>
            </a:r>
            <a:endParaRPr lang="id-ID" sz="32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53193" y="1660993"/>
            <a:ext cx="2986071" cy="4356082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Account Management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Hold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Renew</a:t>
            </a:r>
            <a:endParaRPr lang="tr-TR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39183" y="1666415"/>
            <a:ext cx="3129033" cy="435608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Search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ISBN/ISSN </a:t>
            </a: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Control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Barcode Scan </a:t>
            </a:r>
            <a:endParaRPr lang="en-US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2" name="Resim Yer Tutucusu 11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276" y="2634777"/>
            <a:ext cx="2744222" cy="4680423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  <a:pPr/>
              <a:t>13</a:t>
            </a:fld>
            <a:endParaRPr lang="id-ID"/>
          </a:p>
        </p:txBody>
      </p:sp>
      <p:sp>
        <p:nvSpPr>
          <p:cNvPr id="14" name="Dikdörtgen 13"/>
          <p:cNvSpPr/>
          <p:nvPr/>
        </p:nvSpPr>
        <p:spPr>
          <a:xfrm>
            <a:off x="4333875" y="6385018"/>
            <a:ext cx="3695700" cy="4729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pic>
        <p:nvPicPr>
          <p:cNvPr id="13" name="Resim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24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14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Resim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738" y="487974"/>
            <a:ext cx="4850198" cy="5684226"/>
          </a:xfrm>
          <a:prstGeom prst="rect">
            <a:avLst/>
          </a:prstGeom>
        </p:spPr>
      </p:pic>
      <p:sp>
        <p:nvSpPr>
          <p:cNvPr id="17" name="Metin kutusu 16"/>
          <p:cNvSpPr txBox="1"/>
          <p:nvPr/>
        </p:nvSpPr>
        <p:spPr>
          <a:xfrm>
            <a:off x="1049872" y="2868422"/>
            <a:ext cx="4959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Carry the library in your </a:t>
            </a:r>
            <a:r>
              <a:rPr lang="en-US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pocket</a:t>
            </a:r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76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15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452863"/>
            <a:ext cx="3066019" cy="545070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004" y="452863"/>
            <a:ext cx="3066019" cy="5450700"/>
          </a:xfrm>
          <a:prstGeom prst="rect">
            <a:avLst/>
          </a:prstGeom>
        </p:spPr>
      </p:pic>
      <p:sp>
        <p:nvSpPr>
          <p:cNvPr id="9" name="Metin kutusu 8"/>
          <p:cNvSpPr txBox="1"/>
          <p:nvPr/>
        </p:nvSpPr>
        <p:spPr>
          <a:xfrm>
            <a:off x="8554485" y="2947380"/>
            <a:ext cx="2170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Renew Page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69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16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541980"/>
            <a:ext cx="2546651" cy="452738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078" y="541980"/>
            <a:ext cx="2546652" cy="4527380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285" y="541980"/>
            <a:ext cx="2546651" cy="4527380"/>
          </a:xfrm>
          <a:prstGeom prst="rect">
            <a:avLst/>
          </a:prstGeom>
        </p:spPr>
      </p:pic>
      <p:sp>
        <p:nvSpPr>
          <p:cNvPr id="10" name="Sağ Ok 9"/>
          <p:cNvSpPr/>
          <p:nvPr/>
        </p:nvSpPr>
        <p:spPr>
          <a:xfrm>
            <a:off x="3745424" y="2496970"/>
            <a:ext cx="910753" cy="492481"/>
          </a:xfrm>
          <a:prstGeom prst="rightArrow">
            <a:avLst/>
          </a:prstGeom>
          <a:solidFill>
            <a:srgbClr val="403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ağ Ok 12"/>
          <p:cNvSpPr/>
          <p:nvPr/>
        </p:nvSpPr>
        <p:spPr>
          <a:xfrm>
            <a:off x="7500631" y="2496969"/>
            <a:ext cx="910753" cy="492481"/>
          </a:xfrm>
          <a:prstGeom prst="rightArrow">
            <a:avLst/>
          </a:prstGeom>
          <a:solidFill>
            <a:srgbClr val="403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/>
          <p:cNvSpPr txBox="1"/>
          <p:nvPr/>
        </p:nvSpPr>
        <p:spPr>
          <a:xfrm>
            <a:off x="1049873" y="5618387"/>
            <a:ext cx="10057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ISBN </a:t>
            </a:r>
            <a:r>
              <a:rPr lang="tr-TR" sz="2400" i="1" dirty="0" err="1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Scanner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91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17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Resim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11364"/>
            <a:ext cx="8566076" cy="5746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63500" sx="95000" sy="95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" name="Metin kutusu 18"/>
          <p:cNvSpPr txBox="1"/>
          <p:nvPr/>
        </p:nvSpPr>
        <p:spPr>
          <a:xfrm>
            <a:off x="1049873" y="5528400"/>
            <a:ext cx="10057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 Media Entegration (Facebook Page)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77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18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76" y="395551"/>
            <a:ext cx="9072977" cy="51035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/>
        </p:spPr>
      </p:pic>
      <p:sp>
        <p:nvSpPr>
          <p:cNvPr id="4" name="Sağ Ok 3"/>
          <p:cNvSpPr/>
          <p:nvPr/>
        </p:nvSpPr>
        <p:spPr>
          <a:xfrm>
            <a:off x="5791200" y="3539131"/>
            <a:ext cx="1177708" cy="572328"/>
          </a:xfrm>
          <a:prstGeom prst="rightArrow">
            <a:avLst/>
          </a:prstGeom>
          <a:solidFill>
            <a:srgbClr val="403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/>
          <p:cNvSpPr txBox="1"/>
          <p:nvPr/>
        </p:nvSpPr>
        <p:spPr>
          <a:xfrm>
            <a:off x="8661401" y="5618387"/>
            <a:ext cx="2737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QR </a:t>
            </a:r>
            <a:r>
              <a:rPr lang="tr-TR" sz="2400" i="1" dirty="0" err="1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Code</a:t>
            </a:r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tr-TR" sz="2400" i="1" dirty="0" err="1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Scanner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77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19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Metin kutusu 18"/>
          <p:cNvSpPr txBox="1"/>
          <p:nvPr/>
        </p:nvSpPr>
        <p:spPr>
          <a:xfrm>
            <a:off x="1049873" y="5617300"/>
            <a:ext cx="10057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User Friendly Interface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4762" y="274042"/>
            <a:ext cx="7394081" cy="534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0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4"/>
          <p:cNvSpPr>
            <a:spLocks noGrp="1"/>
          </p:cNvSpPr>
          <p:nvPr>
            <p:ph type="ctrTitle"/>
          </p:nvPr>
        </p:nvSpPr>
        <p:spPr>
          <a:xfrm>
            <a:off x="1524000" y="605263"/>
            <a:ext cx="9144000" cy="594359"/>
          </a:xfrm>
        </p:spPr>
        <p:txBody>
          <a:bodyPr/>
          <a:lstStyle/>
          <a:p>
            <a:r>
              <a:rPr lang="tr-TR" sz="35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Generations</a:t>
            </a:r>
            <a:endParaRPr lang="id-ID" sz="35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53193" y="1660993"/>
            <a:ext cx="10025741" cy="4356082"/>
          </a:xfrm>
        </p:spPr>
        <p:txBody>
          <a:bodyPr/>
          <a:lstStyle/>
          <a:p>
            <a:pPr lvl="0" algn="just">
              <a:lnSpc>
                <a:spcPct val="100000"/>
              </a:lnSpc>
            </a:pPr>
            <a:endParaRPr lang="tr-TR" sz="2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Traditionalists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borned in between 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1900 and 1945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Baby 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Boomers </a:t>
            </a: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borned in between 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1946 </a:t>
            </a: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and 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1964</a:t>
            </a:r>
            <a:endParaRPr lang="tr-TR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Generation </a:t>
            </a: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X 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borned in between 1961 and 1981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Generation Y (Digital Immigrants</a:t>
            </a: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) 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borned in 1980 and 1990s.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Generation </a:t>
            </a: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Z (Digital Natives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) after 2000’s </a:t>
            </a:r>
            <a:endParaRPr lang="tr-TR" sz="2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id-ID" sz="2400" dirty="0">
              <a:solidFill>
                <a:schemeClr val="tx1"/>
              </a:solidFill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2</a:t>
            </a:fld>
            <a:endParaRPr lang="id-ID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84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20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697" y="634999"/>
            <a:ext cx="10015239" cy="4546601"/>
          </a:xfrm>
          <a:prstGeom prst="rect">
            <a:avLst/>
          </a:prstGeom>
        </p:spPr>
      </p:pic>
      <p:sp>
        <p:nvSpPr>
          <p:cNvPr id="9" name="Metin kutusu 8"/>
          <p:cNvSpPr txBox="1"/>
          <p:nvPr/>
        </p:nvSpPr>
        <p:spPr>
          <a:xfrm>
            <a:off x="1091697" y="5618387"/>
            <a:ext cx="10015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Altmetric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8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21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1091697" y="5618387"/>
            <a:ext cx="10015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Altmetric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872" y="730923"/>
            <a:ext cx="10057064" cy="452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3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22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800" y="534263"/>
            <a:ext cx="8376004" cy="4838700"/>
          </a:xfrm>
          <a:prstGeom prst="rect">
            <a:avLst/>
          </a:prstGeom>
        </p:spPr>
      </p:pic>
      <p:sp>
        <p:nvSpPr>
          <p:cNvPr id="12" name="Metin kutusu 11"/>
          <p:cNvSpPr txBox="1"/>
          <p:nvPr/>
        </p:nvSpPr>
        <p:spPr>
          <a:xfrm>
            <a:off x="1049873" y="5528400"/>
            <a:ext cx="10057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i="1" dirty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Fragments of Movies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75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23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1049872" y="5528400"/>
            <a:ext cx="10018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E-Newspapers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872" y="469232"/>
            <a:ext cx="10018650" cy="474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01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sikun.edu.tr/i/content/1290_2_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61" y="1024340"/>
            <a:ext cx="5891702" cy="35082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24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1720645" y="4582096"/>
            <a:ext cx="2668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Multimedia </a:t>
            </a:r>
            <a:r>
              <a:rPr lang="tr-TR" sz="2400" i="1" dirty="0" err="1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Room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28" name="Picture 4" descr="http://www.isikun.edu.tr/i/content/1290_2_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579" y="1083527"/>
            <a:ext cx="5624051" cy="3400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etin kutusu 8"/>
          <p:cNvSpPr txBox="1"/>
          <p:nvPr/>
        </p:nvSpPr>
        <p:spPr>
          <a:xfrm>
            <a:off x="7123479" y="4582096"/>
            <a:ext cx="332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i="1" dirty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</a:t>
            </a:r>
            <a:r>
              <a:rPr lang="tr-TR" sz="2400" i="1" dirty="0" err="1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Room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21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25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7962701" y="5588739"/>
            <a:ext cx="3182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i="1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Mind </a:t>
            </a:r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Games Room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050" name="Picture 2" descr="http://www.isikun.edu.tr/i/content/1290_2_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419" y="257877"/>
            <a:ext cx="7616768" cy="5080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43993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755" y="2507990"/>
            <a:ext cx="4320150" cy="3170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26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7962701" y="5588739"/>
            <a:ext cx="3182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Işık Art Galleries</a:t>
            </a:r>
            <a:endParaRPr lang="tr-TR" sz="24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0755" y="200133"/>
            <a:ext cx="4320150" cy="2869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7288" y="2808896"/>
            <a:ext cx="4325443" cy="286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7288" y="200133"/>
            <a:ext cx="4325443" cy="2869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916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27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Başlık 1"/>
          <p:cNvSpPr txBox="1">
            <a:spLocks/>
          </p:cNvSpPr>
          <p:nvPr/>
        </p:nvSpPr>
        <p:spPr>
          <a:xfrm>
            <a:off x="1803862" y="577734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3500" kern="120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tr-TR" dirty="0" smtClean="0">
                <a:solidFill>
                  <a:srgbClr val="4038AC"/>
                </a:solidFill>
                <a:latin typeface="Open Sans Semibold" panose="020B0604020202020204" charset="0"/>
                <a:ea typeface="Open Sans Semibold" panose="020B0604020202020204" charset="0"/>
                <a:cs typeface="Open Sans Semibold" panose="020B0604020202020204" charset="0"/>
              </a:rPr>
              <a:t>About our projects</a:t>
            </a:r>
            <a:endParaRPr lang="tr-TR" dirty="0">
              <a:solidFill>
                <a:srgbClr val="4038AC"/>
              </a:solidFill>
              <a:latin typeface="Open Sans Semibold" panose="020B0604020202020204" charset="0"/>
              <a:ea typeface="Open Sans Semibold" panose="020B0604020202020204" charset="0"/>
              <a:cs typeface="Open Sans Semibold" panose="020B0604020202020204" charset="0"/>
            </a:endParaRPr>
          </a:p>
        </p:txBody>
      </p:sp>
      <p:sp>
        <p:nvSpPr>
          <p:cNvPr id="11" name="İçerik Yer Tutucusu 2"/>
          <p:cNvSpPr txBox="1">
            <a:spLocks/>
          </p:cNvSpPr>
          <p:nvPr/>
        </p:nvSpPr>
        <p:spPr>
          <a:xfrm>
            <a:off x="1803862" y="1684158"/>
            <a:ext cx="8229600" cy="4325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We have many on going projects. The </a:t>
            </a:r>
            <a:r>
              <a:rPr lang="tr-TR" dirty="0"/>
              <a:t>p</a:t>
            </a:r>
            <a:r>
              <a:rPr lang="tr-TR" dirty="0" smtClean="0"/>
              <a:t>rojects </a:t>
            </a:r>
            <a:r>
              <a:rPr lang="en-US" dirty="0" smtClean="0"/>
              <a:t>are sometimes small, sometimes </a:t>
            </a:r>
            <a:r>
              <a:rPr lang="en-US" dirty="0" err="1" smtClean="0"/>
              <a:t>larg</a:t>
            </a:r>
            <a:r>
              <a:rPr lang="tr-TR" dirty="0" smtClean="0"/>
              <a:t>e. </a:t>
            </a:r>
          </a:p>
          <a:p>
            <a:pPr marL="109728"/>
            <a:endParaRPr lang="tr-TR" dirty="0" smtClean="0"/>
          </a:p>
          <a:p>
            <a:pPr marL="109728"/>
            <a:endParaRPr lang="tr-TR" dirty="0" smtClean="0"/>
          </a:p>
          <a:p>
            <a:pPr marL="109728"/>
            <a:r>
              <a:rPr lang="tr-TR" dirty="0" smtClean="0"/>
              <a:t>   </a:t>
            </a:r>
          </a:p>
          <a:p>
            <a:pPr marL="109728"/>
            <a:endParaRPr lang="tr-TR" dirty="0" smtClean="0"/>
          </a:p>
          <a:p>
            <a:pPr marL="109728"/>
            <a:endParaRPr lang="tr-TR" dirty="0" smtClean="0"/>
          </a:p>
          <a:p>
            <a:pPr marL="109728"/>
            <a:endParaRPr lang="tr-TR" dirty="0" smtClean="0"/>
          </a:p>
          <a:p>
            <a:pPr marL="109728"/>
            <a:r>
              <a:rPr lang="tr-TR" dirty="0" smtClean="0"/>
              <a:t>		</a:t>
            </a:r>
          </a:p>
          <a:p>
            <a:pPr marL="109728"/>
            <a:endParaRPr lang="tr-TR" dirty="0"/>
          </a:p>
        </p:txBody>
      </p:sp>
      <p:pic>
        <p:nvPicPr>
          <p:cNvPr id="12" name="Resi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503" y="3434921"/>
            <a:ext cx="1885950" cy="752475"/>
          </a:xfrm>
          <a:prstGeom prst="rect">
            <a:avLst/>
          </a:prstGeom>
        </p:spPr>
      </p:pic>
      <p:pic>
        <p:nvPicPr>
          <p:cNvPr id="13" name="Resim 5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279" y="3105557"/>
            <a:ext cx="1582298" cy="1164895"/>
          </a:xfrm>
          <a:prstGeom prst="rect">
            <a:avLst/>
          </a:prstGeom>
        </p:spPr>
      </p:pic>
      <p:pic>
        <p:nvPicPr>
          <p:cNvPr id="14" name="Resim 6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854" y="3086139"/>
            <a:ext cx="1582298" cy="1164895"/>
          </a:xfrm>
          <a:prstGeom prst="rect">
            <a:avLst/>
          </a:prstGeom>
        </p:spPr>
      </p:pic>
      <p:sp>
        <p:nvSpPr>
          <p:cNvPr id="15" name="Dikdörtgen 7"/>
          <p:cNvSpPr/>
          <p:nvPr/>
        </p:nvSpPr>
        <p:spPr>
          <a:xfrm>
            <a:off x="7582926" y="4519045"/>
            <a:ext cx="25430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09728" indent="0" algn="ctr">
              <a:buNone/>
            </a:pPr>
            <a:r>
              <a:rPr lang="tr-TR" sz="2000" dirty="0" err="1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Career</a:t>
            </a:r>
            <a:r>
              <a:rPr lang="tr-TR" sz="2000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Training </a:t>
            </a:r>
            <a:r>
              <a:rPr lang="tr-TR" sz="2000" dirty="0" err="1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for</a:t>
            </a:r>
            <a:r>
              <a:rPr lang="tr-TR" sz="2000" dirty="0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</a:t>
            </a:r>
          </a:p>
          <a:p>
            <a:pPr marL="109728" indent="0" algn="ctr">
              <a:buNone/>
            </a:pPr>
            <a:r>
              <a:rPr lang="tr-TR" sz="2000" dirty="0" err="1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Asistant</a:t>
            </a:r>
            <a:r>
              <a:rPr lang="tr-TR" sz="2000" dirty="0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</a:t>
            </a:r>
            <a:r>
              <a:rPr lang="tr-TR" sz="2000" dirty="0" err="1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Students</a:t>
            </a:r>
            <a:endParaRPr lang="tr-TR" sz="2000" dirty="0"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sp>
        <p:nvSpPr>
          <p:cNvPr id="16" name="Dikdörtgen 8"/>
          <p:cNvSpPr/>
          <p:nvPr/>
        </p:nvSpPr>
        <p:spPr>
          <a:xfrm>
            <a:off x="1991566" y="4519045"/>
            <a:ext cx="24292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000" dirty="0" err="1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Digitization</a:t>
            </a:r>
            <a:r>
              <a:rPr lang="tr-TR" sz="2000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</a:t>
            </a:r>
            <a:r>
              <a:rPr lang="tr-TR" sz="2000" dirty="0" err="1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for</a:t>
            </a:r>
            <a:r>
              <a:rPr lang="tr-TR" sz="2000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 </a:t>
            </a:r>
            <a:endParaRPr lang="tr-TR" sz="2000" dirty="0" smtClean="0"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  <a:p>
            <a:pPr algn="ctr"/>
            <a:r>
              <a:rPr lang="tr-TR" sz="2000" dirty="0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All Books’ Contents</a:t>
            </a:r>
            <a:endParaRPr lang="tr-TR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sp>
        <p:nvSpPr>
          <p:cNvPr id="17" name="Dikdörtgen 9"/>
          <p:cNvSpPr/>
          <p:nvPr/>
        </p:nvSpPr>
        <p:spPr>
          <a:xfrm>
            <a:off x="4919818" y="4519045"/>
            <a:ext cx="21993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000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Open </a:t>
            </a:r>
            <a:r>
              <a:rPr lang="tr-TR" sz="2000" dirty="0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Access </a:t>
            </a:r>
            <a:br>
              <a:rPr lang="tr-TR" sz="2000" dirty="0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</a:br>
            <a:r>
              <a:rPr lang="tr-TR" sz="2000" dirty="0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Academic Archive</a:t>
            </a:r>
          </a:p>
        </p:txBody>
      </p:sp>
    </p:spTree>
    <p:extLst>
      <p:ext uri="{BB962C8B-B14F-4D97-AF65-F5344CB8AC3E}">
        <p14:creationId xmlns:p14="http://schemas.microsoft.com/office/powerpoint/2010/main" val="307943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  <p:bldP spid="16" grpId="0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049872" y="638260"/>
            <a:ext cx="10057063" cy="980553"/>
          </a:xfrm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</a:pPr>
            <a:r>
              <a:rPr lang="tr-TR" sz="3500" b="1" dirty="0" smtClean="0">
                <a:solidFill>
                  <a:srgbClr val="4038AC"/>
                </a:solidFill>
              </a:rPr>
              <a:t>References</a:t>
            </a:r>
            <a:endParaRPr lang="id-ID" sz="3500" dirty="0">
              <a:solidFill>
                <a:srgbClr val="4038AC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28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type="body" sz="quarter" idx="10"/>
          </p:nvPr>
        </p:nvSpPr>
        <p:spPr>
          <a:xfrm>
            <a:off x="1132204" y="1432014"/>
            <a:ext cx="9974731" cy="4915188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Arabacı, İ. Bakır, Murat Polat (2013), </a:t>
            </a:r>
            <a:r>
              <a:rPr lang="en-GB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D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igital</a:t>
            </a:r>
            <a:r>
              <a:rPr lang="en-GB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N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atives</a:t>
            </a:r>
            <a:r>
              <a:rPr lang="en-GB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, 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“</a:t>
            </a:r>
            <a:r>
              <a:rPr lang="en-GB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D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igital</a:t>
            </a:r>
            <a:r>
              <a:rPr lang="en-GB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I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mmigrants and Classroom Management”, Volume 12, Issue 47, p.11-20.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Pacific Policy Research Center. (2010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). “</a:t>
            </a:r>
            <a:r>
              <a:rPr lang="tr-TR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21st Century Skills For Student and Teachers”,</a:t>
            </a:r>
            <a:r>
              <a:rPr lang="tr-TR" sz="1400" i="1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</a:t>
            </a:r>
            <a:r>
              <a:rPr lang="tr-TR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Honolulu: Kamehame Schools, Research &amp; Evaluation Division.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Snyder Gibson, N., &amp; Chester-</a:t>
            </a:r>
            <a:r>
              <a:rPr lang="en-GB" sz="1400" dirty="0" err="1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Fangman</a:t>
            </a:r>
            <a:r>
              <a:rPr lang="en-GB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, C. (2011). 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“</a:t>
            </a:r>
            <a:r>
              <a:rPr lang="en-GB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The librarian's role in combating plagiarism</a:t>
            </a:r>
            <a:r>
              <a:rPr lang="tr-TR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”,</a:t>
            </a:r>
            <a:r>
              <a:rPr lang="en-GB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Reference Services Review, 39(1), 132-150. </a:t>
            </a:r>
            <a:endParaRPr lang="tr-TR" sz="1400" dirty="0" smtClean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 err="1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Wiedmer</a:t>
            </a:r>
            <a:r>
              <a:rPr lang="en-GB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, T. (2015). Generations do differ: Best practices in leading traditionalists, boomers, and generations X, Y, and Z. Delta Kappa Gamma Bulletin, 82(1), 51</a:t>
            </a:r>
            <a:r>
              <a:rPr lang="en-GB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.</a:t>
            </a:r>
            <a:endParaRPr lang="tr-TR" sz="1400" dirty="0" smtClean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4"/>
              </a:rPr>
              <a:t>http://acikerisim.isikun.edu.tr/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(Access Date: 20.05.2017</a:t>
            </a:r>
            <a:r>
              <a:rPr lang="tr-TR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)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5"/>
              </a:rPr>
              <a:t>http://gazetesu.sabanciuniv.edu/tr/y_kusagi_nedir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(Access Date: 22.05.2017)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6"/>
              </a:rPr>
              <a:t>http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6"/>
              </a:rPr>
              <a:t>://www.globalyoungvoices.com/fast-news-blog/2015/11/24/infographics-top-10-skills-for-the-successful-21st-century-worker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(Access Date: 24.05.2017</a:t>
            </a:r>
            <a:r>
              <a:rPr lang="tr-TR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)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7"/>
              </a:rPr>
              <a:t>http://www.isikun.edu.tr/kutuphane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(Access Date: 23.05.2017)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8"/>
              </a:rPr>
              <a:t>http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8"/>
              </a:rPr>
              <a:t>://reports.weforum.org/future-of-jobs-2016</a:t>
            </a:r>
            <a:r>
              <a:rPr lang="tr-TR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8"/>
              </a:rPr>
              <a:t>/</a:t>
            </a:r>
            <a:r>
              <a:rPr lang="tr-TR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(Access Date: </a:t>
            </a:r>
            <a:r>
              <a:rPr lang="tr-TR" sz="1400" dirty="0" smtClean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26.05.2017</a:t>
            </a:r>
            <a:r>
              <a:rPr lang="tr-TR" sz="1400" dirty="0"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)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tr-TR" sz="1400" dirty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tr-TR" sz="1400" dirty="0" smtClean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tr-TR" sz="1400" dirty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tr-TR" sz="1400" dirty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tr-TR" sz="1400" dirty="0" smtClean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tr-TR" sz="1400" dirty="0" smtClean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tr-TR" sz="1400" dirty="0" smtClean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algn="just">
              <a:lnSpc>
                <a:spcPct val="100000"/>
              </a:lnSpc>
            </a:pPr>
            <a:endParaRPr lang="tr-TR" sz="1400" dirty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algn="just">
              <a:lnSpc>
                <a:spcPct val="100000"/>
              </a:lnSpc>
            </a:pPr>
            <a:endParaRPr lang="tr-TR" sz="1800" dirty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algn="just">
              <a:lnSpc>
                <a:spcPct val="100000"/>
              </a:lnSpc>
            </a:pPr>
            <a:endParaRPr lang="tr-TR" sz="1800" dirty="0" smtClean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 algn="just">
              <a:lnSpc>
                <a:spcPct val="100000"/>
              </a:lnSpc>
            </a:pPr>
            <a:endParaRPr lang="tr-TR" sz="1800" dirty="0" smtClean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>
              <a:lnSpc>
                <a:spcPct val="100000"/>
              </a:lnSpc>
            </a:pPr>
            <a:endParaRPr lang="tr-TR" dirty="0"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35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77801" y="2441680"/>
            <a:ext cx="6636397" cy="733781"/>
          </a:xfrm>
        </p:spPr>
        <p:txBody>
          <a:bodyPr>
            <a:noAutofit/>
          </a:bodyPr>
          <a:lstStyle/>
          <a:p>
            <a:pPr lvl="0" algn="just">
              <a:lnSpc>
                <a:spcPct val="100000"/>
              </a:lnSpc>
            </a:pPr>
            <a:r>
              <a:rPr lang="tr-TR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Thank You for Valuable Time</a:t>
            </a:r>
            <a:endParaRPr lang="id-ID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383157" y="4370674"/>
            <a:ext cx="3425686" cy="980553"/>
          </a:xfrm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</a:pPr>
            <a:r>
              <a:rPr lang="tr-TR" sz="2000" b="1" dirty="0" smtClean="0">
                <a:solidFill>
                  <a:srgbClr val="4038AC"/>
                </a:solidFill>
              </a:rPr>
              <a:t>Hakan Hilmi KAPUCU</a:t>
            </a:r>
          </a:p>
          <a:p>
            <a:pPr lvl="0" algn="ctr">
              <a:lnSpc>
                <a:spcPct val="100000"/>
              </a:lnSpc>
            </a:pPr>
            <a:r>
              <a:rPr lang="tr-TR" sz="2000" dirty="0" smtClean="0">
                <a:solidFill>
                  <a:srgbClr val="4038AC"/>
                </a:solidFill>
              </a:rPr>
              <a:t>hakan.kapucu@isikun.edu.tr</a:t>
            </a:r>
            <a:endParaRPr lang="id-ID" sz="1400" dirty="0">
              <a:solidFill>
                <a:srgbClr val="4038AC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id-ID" sz="1000" b="0" i="0" u="none" strike="noStrike" kern="1200" cap="none" spc="0" normalizeH="0" baseline="0" noProof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d-ID" sz="1000" b="0" i="0" u="none" strike="noStrike" kern="1200" cap="none" spc="0" normalizeH="0" baseline="0" noProof="0">
              <a:ln>
                <a:noFill/>
              </a:ln>
              <a:solidFill>
                <a:srgbClr val="53585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Nazarbayev University - Library Connect | May 31 – June 1, 2017</a:t>
            </a:r>
            <a:endParaRPr kumimoji="0" lang="tr-TR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611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4"/>
          <p:cNvSpPr>
            <a:spLocks noGrp="1"/>
          </p:cNvSpPr>
          <p:nvPr>
            <p:ph type="ctrTitle"/>
          </p:nvPr>
        </p:nvSpPr>
        <p:spPr>
          <a:xfrm>
            <a:off x="1524000" y="605263"/>
            <a:ext cx="9144000" cy="594359"/>
          </a:xfrm>
        </p:spPr>
        <p:txBody>
          <a:bodyPr/>
          <a:lstStyle/>
          <a:p>
            <a:r>
              <a:rPr lang="tr-TR" sz="32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21st Century Skills for Students and Teachers</a:t>
            </a:r>
            <a:endParaRPr lang="id-ID" sz="32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53193" y="1660993"/>
            <a:ext cx="10025741" cy="4356082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Learning Skills</a:t>
            </a:r>
          </a:p>
          <a:p>
            <a:pPr marL="1028700" lvl="1" indent="-342900" algn="just">
              <a:lnSpc>
                <a:spcPct val="100000"/>
              </a:lnSpc>
            </a:pPr>
            <a:r>
              <a:rPr lang="tr-TR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Civic literacy, Global awareness, Financial literacy, Health literacy, Environmental literacy, Visual literacy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Innovation Skills</a:t>
            </a:r>
          </a:p>
          <a:p>
            <a:pPr marL="1028700" lvl="1" indent="-342900" algn="just">
              <a:lnSpc>
                <a:spcPct val="100000"/>
              </a:lnSpc>
            </a:pPr>
            <a:r>
              <a:rPr lang="tr-TR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Communication and collaboration, Communicate Clearly, Collaborate with Others, Critical thinking and problem solving, Creativity and innovation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Life and Career Skills</a:t>
            </a:r>
          </a:p>
          <a:p>
            <a:pPr marL="1028700" lvl="1" indent="-342900" algn="just">
              <a:lnSpc>
                <a:spcPct val="100000"/>
              </a:lnSpc>
            </a:pPr>
            <a:r>
              <a:rPr lang="tr-TR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Leadership and responsibility, Productivity and accountability, Social and cross-cultural skills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Information, Media, and Technology Skills</a:t>
            </a:r>
          </a:p>
          <a:p>
            <a:pPr marL="1028700" lvl="1" indent="-342900" algn="just">
              <a:lnSpc>
                <a:spcPct val="100000"/>
              </a:lnSpc>
            </a:pPr>
            <a:r>
              <a:rPr lang="tr-TR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Media literacy, Information literacy, Technological literacy, Game-Based Learning, Support Systems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3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9" name="Metin kutusu 8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2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4"/>
          <p:cNvSpPr>
            <a:spLocks noGrp="1"/>
          </p:cNvSpPr>
          <p:nvPr>
            <p:ph type="ctrTitle"/>
          </p:nvPr>
        </p:nvSpPr>
        <p:spPr>
          <a:xfrm>
            <a:off x="1524000" y="605263"/>
            <a:ext cx="9144000" cy="594359"/>
          </a:xfrm>
        </p:spPr>
        <p:txBody>
          <a:bodyPr/>
          <a:lstStyle/>
          <a:p>
            <a:r>
              <a:rPr lang="tr-TR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21st Century Skills for Business</a:t>
            </a:r>
            <a:endParaRPr lang="id-ID" sz="35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14024" y="1450994"/>
            <a:ext cx="8163952" cy="564622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Top 10 </a:t>
            </a:r>
            <a:r>
              <a:rPr lang="tr-TR" sz="24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skills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tr-TR" sz="24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for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tr-TR" sz="24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tr-TR" sz="24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successful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21st-century </a:t>
            </a:r>
            <a:r>
              <a:rPr lang="tr-TR" sz="24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worker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4</a:t>
            </a:fld>
            <a:endParaRPr lang="id-ID"/>
          </a:p>
        </p:txBody>
      </p:sp>
      <p:sp>
        <p:nvSpPr>
          <p:cNvPr id="7" name="Shape 80"/>
          <p:cNvSpPr/>
          <p:nvPr/>
        </p:nvSpPr>
        <p:spPr>
          <a:xfrm rot="16200000">
            <a:off x="3841324" y="3840129"/>
            <a:ext cx="2008497" cy="2008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 dirty="0"/>
          </a:p>
        </p:txBody>
      </p:sp>
      <p:sp>
        <p:nvSpPr>
          <p:cNvPr id="8" name="Shape 78"/>
          <p:cNvSpPr/>
          <p:nvPr/>
        </p:nvSpPr>
        <p:spPr>
          <a:xfrm rot="16200000">
            <a:off x="7088708" y="2596487"/>
            <a:ext cx="1628591" cy="1628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38AC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 dirty="0"/>
          </a:p>
        </p:txBody>
      </p:sp>
      <p:sp>
        <p:nvSpPr>
          <p:cNvPr id="9" name="Shape 79"/>
          <p:cNvSpPr/>
          <p:nvPr/>
        </p:nvSpPr>
        <p:spPr>
          <a:xfrm rot="16200000">
            <a:off x="6418841" y="4472174"/>
            <a:ext cx="1203508" cy="1203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38AC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 dirty="0"/>
          </a:p>
        </p:txBody>
      </p:sp>
      <p:sp>
        <p:nvSpPr>
          <p:cNvPr id="10" name="Shape 81"/>
          <p:cNvSpPr/>
          <p:nvPr/>
        </p:nvSpPr>
        <p:spPr>
          <a:xfrm rot="16200000">
            <a:off x="3026180" y="2291612"/>
            <a:ext cx="1338467" cy="1338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38AC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 dirty="0"/>
          </a:p>
        </p:txBody>
      </p:sp>
      <p:sp>
        <p:nvSpPr>
          <p:cNvPr id="11" name="Shape 82"/>
          <p:cNvSpPr/>
          <p:nvPr/>
        </p:nvSpPr>
        <p:spPr>
          <a:xfrm rot="16200000">
            <a:off x="1981810" y="4123283"/>
            <a:ext cx="1268140" cy="12681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38AC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 dirty="0"/>
          </a:p>
        </p:txBody>
      </p:sp>
      <p:sp>
        <p:nvSpPr>
          <p:cNvPr id="12" name="Shape 83"/>
          <p:cNvSpPr/>
          <p:nvPr/>
        </p:nvSpPr>
        <p:spPr>
          <a:xfrm rot="16200000">
            <a:off x="775503" y="2698194"/>
            <a:ext cx="1378218" cy="13782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38AC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 dirty="0"/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>
            <a:off x="3095891" y="2727564"/>
            <a:ext cx="1181308" cy="45361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12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Communication</a:t>
            </a:r>
            <a:endParaRPr lang="id-ID" sz="12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2026144" y="4494531"/>
            <a:ext cx="1192283" cy="58522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1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Critical Thinking</a:t>
            </a:r>
            <a:endParaRPr lang="id-ID" sz="1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6424212" y="4698635"/>
            <a:ext cx="1192283" cy="72489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tr-TR" sz="13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Productivity </a:t>
            </a:r>
          </a:p>
          <a:p>
            <a:pPr algn="ctr">
              <a:spcBef>
                <a:spcPts val="200"/>
              </a:spcBef>
            </a:pPr>
            <a:r>
              <a:rPr lang="tr-TR" sz="13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&amp;</a:t>
            </a:r>
          </a:p>
          <a:p>
            <a:pPr algn="ctr">
              <a:spcBef>
                <a:spcPts val="200"/>
              </a:spcBef>
            </a:pPr>
            <a:r>
              <a:rPr lang="tr-TR" sz="13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Accountibility </a:t>
            </a:r>
            <a:endParaRPr lang="id-ID" sz="13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190509" y="3254609"/>
            <a:ext cx="1406105" cy="33471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2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Innovation</a:t>
            </a:r>
            <a:endParaRPr lang="id-ID" sz="22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961836" y="4715111"/>
            <a:ext cx="1767471" cy="29272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000" dirty="0" smtClean="0">
                <a:solidFill>
                  <a:srgbClr val="FCFCFC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Collaboration</a:t>
            </a:r>
            <a:endParaRPr lang="id-ID" sz="2000" dirty="0">
              <a:solidFill>
                <a:srgbClr val="FCFCFC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868470" y="3259688"/>
            <a:ext cx="1192283" cy="29272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1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Leadership</a:t>
            </a:r>
            <a:endParaRPr lang="id-ID" sz="1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5" name="Shape 78"/>
          <p:cNvSpPr/>
          <p:nvPr/>
        </p:nvSpPr>
        <p:spPr>
          <a:xfrm rot="16200000">
            <a:off x="8242361" y="4247445"/>
            <a:ext cx="1628591" cy="1628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38AC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 dirty="0"/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8293261" y="4906570"/>
            <a:ext cx="1526790" cy="33471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1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Entrepreneuralism</a:t>
            </a:r>
            <a:endParaRPr lang="id-ID" sz="14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Shape 78"/>
          <p:cNvSpPr/>
          <p:nvPr/>
        </p:nvSpPr>
        <p:spPr>
          <a:xfrm rot="16200000">
            <a:off x="9232170" y="2069442"/>
            <a:ext cx="1628591" cy="1628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38AC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9333971" y="2727564"/>
            <a:ext cx="1406105" cy="33471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2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Global Citizenship</a:t>
            </a:r>
            <a:endParaRPr lang="id-ID" sz="22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Shape 81"/>
          <p:cNvSpPr/>
          <p:nvPr/>
        </p:nvSpPr>
        <p:spPr>
          <a:xfrm rot="16200000">
            <a:off x="10247132" y="4064030"/>
            <a:ext cx="1338467" cy="1338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38AC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 dirty="0"/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10424858" y="4484888"/>
            <a:ext cx="977396" cy="45361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1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Analyzing Information</a:t>
            </a:r>
            <a:endParaRPr lang="id-ID" sz="14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31" name="Resim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32" name="Metin kutusu 31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Shape 81"/>
          <p:cNvSpPr/>
          <p:nvPr/>
        </p:nvSpPr>
        <p:spPr>
          <a:xfrm rot="16200000">
            <a:off x="5180587" y="2464778"/>
            <a:ext cx="1338467" cy="1338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38AC"/>
          </a:solidFill>
          <a:ln w="12700">
            <a:miter lim="400000"/>
          </a:ln>
        </p:spPr>
        <p:txBody>
          <a:bodyPr vert="vert" lIns="0" tIns="0" rIns="0" bIns="0"/>
          <a:lstStyle/>
          <a:p>
            <a:pPr algn="ctr"/>
            <a:endParaRPr lang="tr-TR" sz="1600" dirty="0" smtClean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/>
            <a:endParaRPr lang="tr-TR" sz="16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/>
            <a:r>
              <a:rPr lang="tr-TR" sz="1600" dirty="0" err="1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Adaptability</a:t>
            </a:r>
            <a:endParaRPr lang="id-ID" sz="16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32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1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9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1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6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1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40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build="p"/>
      <p:bldP spid="7" grpId="0" animBg="1"/>
      <p:bldP spid="7" grpId="1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6" grpId="0"/>
      <p:bldP spid="19" grpId="0"/>
      <p:bldP spid="20" grpId="0"/>
      <p:bldP spid="21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5</a:t>
            </a:fld>
            <a:endParaRPr lang="id-ID"/>
          </a:p>
        </p:txBody>
      </p:sp>
      <p:sp>
        <p:nvSpPr>
          <p:cNvPr id="3" name="TextBox 2"/>
          <p:cNvSpPr txBox="1"/>
          <p:nvPr/>
        </p:nvSpPr>
        <p:spPr>
          <a:xfrm>
            <a:off x="698500" y="2693150"/>
            <a:ext cx="66669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solidFill>
                  <a:srgbClr val="4038AC"/>
                </a:solidFill>
                <a:latin typeface="Garamond" panose="020204040303010108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The Only Thing That Is Constant Is Change</a:t>
            </a:r>
          </a:p>
          <a:p>
            <a:pPr algn="ctr"/>
            <a:r>
              <a:rPr lang="tr-TR" sz="2800" i="1" dirty="0" smtClean="0">
                <a:solidFill>
                  <a:srgbClr val="4038AC"/>
                </a:solidFill>
                <a:latin typeface="Garamond" panose="02020404030301010803" pitchFamily="18" charset="0"/>
                <a:ea typeface="Open Sans" panose="020B0606030504020204" pitchFamily="34" charset="0"/>
                <a:cs typeface="Open Sans" panose="020B0606030504020204" pitchFamily="34" charset="0"/>
              </a:rPr>
              <a:t>- Heraclitus</a:t>
            </a:r>
            <a:endParaRPr lang="en-GB" sz="2800" i="1" dirty="0">
              <a:solidFill>
                <a:srgbClr val="4038AC"/>
              </a:solidFill>
              <a:latin typeface="Garamond" panose="02020404030301010803" pitchFamily="18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410" y="508000"/>
            <a:ext cx="4826590" cy="57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2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6</a:t>
            </a:fld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3666947" y="2592244"/>
            <a:ext cx="5009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32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a Result of The </a:t>
            </a:r>
            <a:r>
              <a:rPr lang="tr-TR" sz="3200" i="1" dirty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tr-TR" sz="3200" i="1" dirty="0" smtClean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hange, </a:t>
            </a:r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40432" y="3177019"/>
            <a:ext cx="86627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4000" i="1" dirty="0">
                <a:solidFill>
                  <a:srgbClr val="4038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We Ready for Transformation?</a:t>
            </a:r>
            <a:endParaRPr lang="en-GB" sz="4000" i="1" dirty="0">
              <a:solidFill>
                <a:srgbClr val="4038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64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4"/>
          <p:cNvSpPr>
            <a:spLocks noGrp="1"/>
          </p:cNvSpPr>
          <p:nvPr>
            <p:ph type="ctrTitle"/>
          </p:nvPr>
        </p:nvSpPr>
        <p:spPr>
          <a:xfrm>
            <a:off x="1524000" y="605263"/>
            <a:ext cx="9144000" cy="594359"/>
          </a:xfrm>
        </p:spPr>
        <p:txBody>
          <a:bodyPr/>
          <a:lstStyle/>
          <a:p>
            <a:r>
              <a:rPr lang="tr-TR" sz="3200" b="1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New Roles of Libraries in 21st Century</a:t>
            </a:r>
            <a:endParaRPr lang="id-ID" sz="3200" b="1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53193" y="1660993"/>
            <a:ext cx="10025741" cy="4356082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Information Literacy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Technology Literacy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Plagiarism Detective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Academic 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Reference Services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Bibliometric </a:t>
            </a: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Analysis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Open Access Management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National &amp; International Collaboration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E-resources Management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7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8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4"/>
          <p:cNvSpPr>
            <a:spLocks noGrp="1"/>
          </p:cNvSpPr>
          <p:nvPr>
            <p:ph type="ctrTitle"/>
          </p:nvPr>
        </p:nvSpPr>
        <p:spPr>
          <a:xfrm>
            <a:off x="1524000" y="605263"/>
            <a:ext cx="9144000" cy="594359"/>
          </a:xfrm>
        </p:spPr>
        <p:txBody>
          <a:bodyPr/>
          <a:lstStyle/>
          <a:p>
            <a:r>
              <a:rPr lang="tr-TR" sz="32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New Roles of Libraries in 21st Century</a:t>
            </a:r>
            <a:endParaRPr lang="id-ID" sz="32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53193" y="1660993"/>
            <a:ext cx="10025741" cy="4356082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Webinar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Tutorials (Library Services)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Third place</a:t>
            </a:r>
          </a:p>
          <a:p>
            <a:pPr marL="1028700" lvl="1" indent="-342900" algn="just">
              <a:lnSpc>
                <a:spcPct val="100000"/>
              </a:lnSpc>
            </a:pPr>
            <a:r>
              <a:rPr lang="tr-TR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What do you think about third place?</a:t>
            </a:r>
          </a:p>
          <a:p>
            <a:pPr marL="1028700" lvl="1" indent="-342900" algn="just">
              <a:lnSpc>
                <a:spcPct val="100000"/>
              </a:lnSpc>
            </a:pPr>
            <a:r>
              <a:rPr lang="tr-TR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Where is your third place?</a:t>
            </a:r>
          </a:p>
          <a:p>
            <a:pPr marL="1028700" lvl="1" indent="-342900" algn="just">
              <a:lnSpc>
                <a:spcPct val="100000"/>
              </a:lnSpc>
            </a:pPr>
            <a:r>
              <a:rPr lang="tr-TR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Who prefers the library as a third place?</a:t>
            </a:r>
          </a:p>
          <a:p>
            <a:pPr marL="342900" lvl="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tr-TR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24/7 access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8</a:t>
            </a:fld>
            <a:endParaRPr lang="id-ID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17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d-ID" smtClean="0"/>
              <a:t>9</a:t>
            </a:fld>
            <a:endParaRPr lang="id-ID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72" y="6327825"/>
            <a:ext cx="1529097" cy="259946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4070010" y="6300940"/>
            <a:ext cx="42035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Nazarbayev University - Library Connect | May 31 – June 1, 2017</a:t>
            </a:r>
            <a:endParaRPr lang="tr-T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6379" y="2430744"/>
            <a:ext cx="2117763" cy="1786357"/>
          </a:xfrm>
          <a:prstGeom prst="rect">
            <a:avLst/>
          </a:prstGeom>
        </p:spPr>
      </p:pic>
      <p:cxnSp>
        <p:nvCxnSpPr>
          <p:cNvPr id="22" name="Düz Ok Bağlayıcısı 12"/>
          <p:cNvCxnSpPr/>
          <p:nvPr/>
        </p:nvCxnSpPr>
        <p:spPr>
          <a:xfrm flipV="1">
            <a:off x="6025260" y="1174016"/>
            <a:ext cx="0" cy="1032389"/>
          </a:xfrm>
          <a:prstGeom prst="straightConnector1">
            <a:avLst/>
          </a:prstGeom>
          <a:ln w="38100">
            <a:solidFill>
              <a:srgbClr val="4038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Düz Ok Bağlayıcısı 18"/>
          <p:cNvCxnSpPr/>
          <p:nvPr/>
        </p:nvCxnSpPr>
        <p:spPr>
          <a:xfrm flipH="1" flipV="1">
            <a:off x="4070010" y="1690212"/>
            <a:ext cx="616430" cy="629264"/>
          </a:xfrm>
          <a:prstGeom prst="straightConnector1">
            <a:avLst/>
          </a:prstGeom>
          <a:ln w="38100">
            <a:solidFill>
              <a:srgbClr val="4038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Düz Ok Bağlayıcısı 20"/>
          <p:cNvCxnSpPr/>
          <p:nvPr/>
        </p:nvCxnSpPr>
        <p:spPr>
          <a:xfrm flipV="1">
            <a:off x="7403137" y="1690211"/>
            <a:ext cx="609055" cy="629265"/>
          </a:xfrm>
          <a:prstGeom prst="straightConnector1">
            <a:avLst/>
          </a:prstGeom>
          <a:ln w="38100">
            <a:solidFill>
              <a:srgbClr val="4038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Düz Ok Bağlayıcısı 28"/>
          <p:cNvCxnSpPr/>
          <p:nvPr/>
        </p:nvCxnSpPr>
        <p:spPr>
          <a:xfrm flipH="1">
            <a:off x="3314700" y="3544206"/>
            <a:ext cx="971550" cy="0"/>
          </a:xfrm>
          <a:prstGeom prst="straightConnector1">
            <a:avLst/>
          </a:prstGeom>
          <a:ln w="38100">
            <a:solidFill>
              <a:srgbClr val="4038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Düz Ok Bağlayıcısı 29"/>
          <p:cNvCxnSpPr/>
          <p:nvPr/>
        </p:nvCxnSpPr>
        <p:spPr>
          <a:xfrm>
            <a:off x="7707664" y="3544206"/>
            <a:ext cx="971550" cy="0"/>
          </a:xfrm>
          <a:prstGeom prst="straightConnector1">
            <a:avLst/>
          </a:prstGeom>
          <a:ln w="38100">
            <a:solidFill>
              <a:srgbClr val="4038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Ok Bağlayıcısı 32"/>
          <p:cNvCxnSpPr/>
          <p:nvPr/>
        </p:nvCxnSpPr>
        <p:spPr>
          <a:xfrm>
            <a:off x="7402731" y="4550257"/>
            <a:ext cx="609461" cy="622150"/>
          </a:xfrm>
          <a:prstGeom prst="straightConnector1">
            <a:avLst/>
          </a:prstGeom>
          <a:ln w="38100">
            <a:solidFill>
              <a:srgbClr val="4038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Ok Bağlayıcısı 33"/>
          <p:cNvCxnSpPr/>
          <p:nvPr/>
        </p:nvCxnSpPr>
        <p:spPr>
          <a:xfrm flipH="1">
            <a:off x="4065104" y="4550826"/>
            <a:ext cx="621336" cy="641953"/>
          </a:xfrm>
          <a:prstGeom prst="straightConnector1">
            <a:avLst/>
          </a:prstGeom>
          <a:ln w="38100">
            <a:solidFill>
              <a:srgbClr val="4038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ubtitle 2"/>
          <p:cNvSpPr txBox="1">
            <a:spLocks/>
          </p:cNvSpPr>
          <p:nvPr/>
        </p:nvSpPr>
        <p:spPr>
          <a:xfrm>
            <a:off x="3201041" y="5252204"/>
            <a:ext cx="1728126" cy="2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tr-TR" sz="1800" dirty="0" err="1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Face</a:t>
            </a:r>
            <a:r>
              <a:rPr lang="tr-TR" sz="18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tr-TR" sz="1800" dirty="0" err="1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to</a:t>
            </a:r>
            <a:r>
              <a:rPr lang="tr-TR" sz="18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tr-TR" sz="1800" dirty="0" err="1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Face</a:t>
            </a:r>
            <a:endParaRPr lang="id-ID" sz="18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2" name="Subtitle 2"/>
          <p:cNvSpPr txBox="1">
            <a:spLocks/>
          </p:cNvSpPr>
          <p:nvPr/>
        </p:nvSpPr>
        <p:spPr>
          <a:xfrm>
            <a:off x="5238130" y="702349"/>
            <a:ext cx="1574260" cy="2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tr-TR" sz="18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Web</a:t>
            </a:r>
            <a:endParaRPr lang="id-ID" sz="18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3051167" y="1325567"/>
            <a:ext cx="1635273" cy="2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tr-TR" sz="1800" dirty="0" err="1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Social</a:t>
            </a:r>
            <a:r>
              <a:rPr lang="tr-TR" sz="18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Media</a:t>
            </a:r>
            <a:endParaRPr lang="id-ID" sz="18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>
          <a:xfrm>
            <a:off x="1814420" y="3420542"/>
            <a:ext cx="1338488" cy="2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tr-TR" sz="18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Phone</a:t>
            </a:r>
            <a:endParaRPr lang="id-ID" sz="18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7" name="Subtitle 2"/>
          <p:cNvSpPr txBox="1">
            <a:spLocks/>
          </p:cNvSpPr>
          <p:nvPr/>
        </p:nvSpPr>
        <p:spPr>
          <a:xfrm>
            <a:off x="8897613" y="3420542"/>
            <a:ext cx="1338488" cy="2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tr-TR" sz="18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E-Mail</a:t>
            </a:r>
            <a:endParaRPr lang="id-ID" sz="18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5" name="Subtitle 2"/>
          <p:cNvSpPr txBox="1">
            <a:spLocks/>
          </p:cNvSpPr>
          <p:nvPr/>
        </p:nvSpPr>
        <p:spPr>
          <a:xfrm>
            <a:off x="7386832" y="1271850"/>
            <a:ext cx="1718699" cy="2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tr-TR" sz="18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Mobile </a:t>
            </a:r>
            <a:r>
              <a:rPr lang="tr-TR" sz="1800" dirty="0" err="1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Apps</a:t>
            </a:r>
            <a:endParaRPr lang="id-ID" sz="18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7" name="Subtitle 2"/>
          <p:cNvSpPr txBox="1">
            <a:spLocks/>
          </p:cNvSpPr>
          <p:nvPr/>
        </p:nvSpPr>
        <p:spPr>
          <a:xfrm>
            <a:off x="7158678" y="5267146"/>
            <a:ext cx="2408179" cy="2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tr-TR" sz="1800" dirty="0" err="1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Automation</a:t>
            </a:r>
            <a:r>
              <a:rPr lang="tr-TR" sz="18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tr-TR" sz="1800" dirty="0" err="1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System</a:t>
            </a:r>
            <a:endParaRPr lang="id-ID" sz="18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8" name="Subtitle 2"/>
          <p:cNvSpPr txBox="1">
            <a:spLocks/>
          </p:cNvSpPr>
          <p:nvPr/>
        </p:nvSpPr>
        <p:spPr>
          <a:xfrm>
            <a:off x="4821170" y="5609213"/>
            <a:ext cx="2408179" cy="2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tr-TR" sz="1800" dirty="0" smtClean="0">
                <a:solidFill>
                  <a:srgbClr val="4038A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Courses</a:t>
            </a:r>
            <a:endParaRPr lang="id-ID" sz="1800" dirty="0">
              <a:solidFill>
                <a:srgbClr val="4038A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cxnSp>
        <p:nvCxnSpPr>
          <p:cNvPr id="49" name="Düz Ok Bağlayıcısı 12"/>
          <p:cNvCxnSpPr/>
          <p:nvPr/>
        </p:nvCxnSpPr>
        <p:spPr>
          <a:xfrm>
            <a:off x="6025259" y="4550257"/>
            <a:ext cx="0" cy="924721"/>
          </a:xfrm>
          <a:prstGeom prst="straightConnector1">
            <a:avLst/>
          </a:prstGeom>
          <a:ln w="38100">
            <a:solidFill>
              <a:srgbClr val="4038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05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5" grpId="0"/>
      <p:bldP spid="36" grpId="0"/>
      <p:bldP spid="37" grpId="0"/>
      <p:bldP spid="45" grpId="0"/>
      <p:bldP spid="47" grpId="0"/>
      <p:bldP spid="4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11868</TotalTime>
  <Words>954</Words>
  <Application>Microsoft Office PowerPoint</Application>
  <PresentationFormat>Widescreen</PresentationFormat>
  <Paragraphs>197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Arial</vt:lpstr>
      <vt:lpstr>Calibri Light</vt:lpstr>
      <vt:lpstr>Open Sans</vt:lpstr>
      <vt:lpstr>Open Sans Light</vt:lpstr>
      <vt:lpstr>Garamond</vt:lpstr>
      <vt:lpstr>Helvetica</vt:lpstr>
      <vt:lpstr>Open Sans Semibold</vt:lpstr>
      <vt:lpstr>Calibri</vt:lpstr>
      <vt:lpstr>Office Theme</vt:lpstr>
      <vt:lpstr>1_Office Theme</vt:lpstr>
      <vt:lpstr>2_Office Theme</vt:lpstr>
      <vt:lpstr>New roles of libraries in the 21st century: approaches and experiences</vt:lpstr>
      <vt:lpstr>Generations</vt:lpstr>
      <vt:lpstr>21st Century Skills for Students and Teachers</vt:lpstr>
      <vt:lpstr>21st Century Skills for Business</vt:lpstr>
      <vt:lpstr>PowerPoint Presentation</vt:lpstr>
      <vt:lpstr>PowerPoint Presentation</vt:lpstr>
      <vt:lpstr>New Roles of Libraries in 21st Century</vt:lpstr>
      <vt:lpstr>New Roles of Libraries in 21st Century</vt:lpstr>
      <vt:lpstr>PowerPoint Presentation</vt:lpstr>
      <vt:lpstr>  Where is the user,   </vt:lpstr>
      <vt:lpstr>Approaches</vt:lpstr>
      <vt:lpstr>Experiences</vt:lpstr>
      <vt:lpstr>Mobile Library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</dc:creator>
  <cp:lastModifiedBy>Hakan KAPUCU</cp:lastModifiedBy>
  <cp:revision>1438</cp:revision>
  <cp:lastPrinted>2017-05-26T08:38:46Z</cp:lastPrinted>
  <dcterms:created xsi:type="dcterms:W3CDTF">2015-01-30T02:59:27Z</dcterms:created>
  <dcterms:modified xsi:type="dcterms:W3CDTF">2017-05-28T19:01:15Z</dcterms:modified>
</cp:coreProperties>
</file>