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8288000" cy="10287000"/>
  <p:notesSz cx="18288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682" y="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18-Oct-22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18-Oct-22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18-Oct-22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18-Oct-22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18-Oct-22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4400" y="411480"/>
            <a:ext cx="1645920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18-Oct-22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Media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34000" y="2095500"/>
            <a:ext cx="12722770" cy="7195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9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Media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95751" y="2933700"/>
            <a:ext cx="10939849" cy="632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1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82495" y="548640"/>
            <a:ext cx="14919960" cy="94000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6615" y="0"/>
            <a:ext cx="17766792" cy="1004620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0</Words>
  <Application>Microsoft Office PowerPoint</Application>
  <PresentationFormat>Custom</PresentationFormat>
  <Paragraphs>0</Paragraphs>
  <Slides>25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Alenzuela.EALC 2022</dc:title>
  <dc:creator>Reysa C. Alenzuela</dc:creator>
  <cp:keywords>DAFOpwAQofo,BAEyb_u93ck</cp:keywords>
  <cp:lastModifiedBy>User</cp:lastModifiedBy>
  <cp:revision>1</cp:revision>
  <dcterms:created xsi:type="dcterms:W3CDTF">2022-10-18T09:20:15Z</dcterms:created>
  <dcterms:modified xsi:type="dcterms:W3CDTF">2022-10-18T09:25:11Z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2022-10-18T00:00:00Z</vt:filetime>
  </property>
  <property fmtid="{D5CDD505-2E9C-101B-9397-08002B2CF9AE}" pid="3" name="Creator">
    <vt:lpwstr>Canva</vt:lpwstr>
  </property>
  <property fmtid="{D5CDD505-2E9C-101B-9397-08002B2CF9AE}" pid="4" name="LastSaved">
    <vt:filetime>2022-10-18T00:00:00Z</vt:filetime>
  </property>
</Properties>
</file>