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AF8CEB-A082-4EA4-8D75-D2582E8AACFE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PH"/>
        </a:p>
      </dgm:t>
    </dgm:pt>
    <dgm:pt modelId="{57BF68DB-9911-4E08-8ACF-899415E0C84B}">
      <dgm:prSet phldrT="[Text]"/>
      <dgm:spPr/>
      <dgm:t>
        <a:bodyPr/>
        <a:lstStyle/>
        <a:p>
          <a:r>
            <a:rPr lang="en-US" dirty="0"/>
            <a:t>The Library</a:t>
          </a:r>
        </a:p>
        <a:p>
          <a:r>
            <a:rPr lang="en-PH" dirty="0"/>
            <a:t>Community Center</a:t>
          </a:r>
        </a:p>
      </dgm:t>
    </dgm:pt>
    <dgm:pt modelId="{6A60152C-ABEE-4272-B082-AE4BE6D8FEDD}" type="parTrans" cxnId="{00173D67-4C4A-4EBD-B8E3-45A1D1DD738D}">
      <dgm:prSet/>
      <dgm:spPr/>
      <dgm:t>
        <a:bodyPr/>
        <a:lstStyle/>
        <a:p>
          <a:endParaRPr lang="en-PH"/>
        </a:p>
      </dgm:t>
    </dgm:pt>
    <dgm:pt modelId="{49ED572E-A64A-438F-AAE1-D1BE3352DACA}" type="sibTrans" cxnId="{00173D67-4C4A-4EBD-B8E3-45A1D1DD738D}">
      <dgm:prSet/>
      <dgm:spPr/>
      <dgm:t>
        <a:bodyPr/>
        <a:lstStyle/>
        <a:p>
          <a:endParaRPr lang="en-PH"/>
        </a:p>
      </dgm:t>
    </dgm:pt>
    <dgm:pt modelId="{82C66948-26F5-4A87-AAC0-64944E549F69}">
      <dgm:prSet phldrT="[Text]"/>
      <dgm:spPr/>
      <dgm:t>
        <a:bodyPr/>
        <a:lstStyle/>
        <a:p>
          <a:r>
            <a:rPr lang="en-US" dirty="0"/>
            <a:t>Information Hub</a:t>
          </a:r>
          <a:endParaRPr lang="en-PH" dirty="0"/>
        </a:p>
      </dgm:t>
    </dgm:pt>
    <dgm:pt modelId="{14BAC062-3F39-4016-BB1E-AEDF750E7680}" type="parTrans" cxnId="{EE82F817-A4FE-4AD4-8AF2-D5E5C6537200}">
      <dgm:prSet/>
      <dgm:spPr/>
      <dgm:t>
        <a:bodyPr/>
        <a:lstStyle/>
        <a:p>
          <a:endParaRPr lang="en-PH"/>
        </a:p>
      </dgm:t>
    </dgm:pt>
    <dgm:pt modelId="{62D64D82-80E7-44C7-80D4-949FC7DF5BAB}" type="sibTrans" cxnId="{EE82F817-A4FE-4AD4-8AF2-D5E5C6537200}">
      <dgm:prSet/>
      <dgm:spPr/>
      <dgm:t>
        <a:bodyPr/>
        <a:lstStyle/>
        <a:p>
          <a:endParaRPr lang="en-PH"/>
        </a:p>
      </dgm:t>
    </dgm:pt>
    <dgm:pt modelId="{77F44C73-69F2-4C79-92ED-BD4EA4EC707C}">
      <dgm:prSet phldrT="[Text]"/>
      <dgm:spPr/>
      <dgm:t>
        <a:bodyPr/>
        <a:lstStyle/>
        <a:p>
          <a:r>
            <a:rPr lang="en-US" dirty="0"/>
            <a:t>Safe Space</a:t>
          </a:r>
        </a:p>
        <a:p>
          <a:r>
            <a:rPr lang="en-US" dirty="0"/>
            <a:t>IP, refugees, marginalized, </a:t>
          </a:r>
          <a:r>
            <a:rPr lang="en-US" dirty="0" err="1"/>
            <a:t>LGBTQ+i</a:t>
          </a:r>
          <a:endParaRPr lang="en-PH" dirty="0"/>
        </a:p>
      </dgm:t>
    </dgm:pt>
    <dgm:pt modelId="{119EC57D-7E18-4674-8A7A-F4C3EC37E73F}" type="parTrans" cxnId="{D905673D-8BA1-4EB5-9C5C-93B43691694C}">
      <dgm:prSet/>
      <dgm:spPr/>
      <dgm:t>
        <a:bodyPr/>
        <a:lstStyle/>
        <a:p>
          <a:endParaRPr lang="en-PH"/>
        </a:p>
      </dgm:t>
    </dgm:pt>
    <dgm:pt modelId="{50B52B67-9A63-4836-808F-C9938A4772D9}" type="sibTrans" cxnId="{D905673D-8BA1-4EB5-9C5C-93B43691694C}">
      <dgm:prSet/>
      <dgm:spPr/>
      <dgm:t>
        <a:bodyPr/>
        <a:lstStyle/>
        <a:p>
          <a:endParaRPr lang="en-PH"/>
        </a:p>
      </dgm:t>
    </dgm:pt>
    <dgm:pt modelId="{840F4016-1271-46CD-98EF-18B07933553A}">
      <dgm:prSet phldrT="[Text]"/>
      <dgm:spPr/>
      <dgm:t>
        <a:bodyPr/>
        <a:lstStyle/>
        <a:p>
          <a:r>
            <a:rPr lang="en-US" dirty="0"/>
            <a:t>Guardians of Traditions</a:t>
          </a:r>
          <a:endParaRPr lang="en-PH" dirty="0"/>
        </a:p>
      </dgm:t>
    </dgm:pt>
    <dgm:pt modelId="{AB3A5B35-22D8-4D08-A100-6B3F18F3A13A}" type="parTrans" cxnId="{D5645B49-3A87-4450-9904-13CF18C916AD}">
      <dgm:prSet/>
      <dgm:spPr/>
      <dgm:t>
        <a:bodyPr/>
        <a:lstStyle/>
        <a:p>
          <a:endParaRPr lang="en-PH"/>
        </a:p>
      </dgm:t>
    </dgm:pt>
    <dgm:pt modelId="{0CCF2EE0-DAEE-4007-ADCA-820774620FF1}" type="sibTrans" cxnId="{D5645B49-3A87-4450-9904-13CF18C916AD}">
      <dgm:prSet/>
      <dgm:spPr/>
      <dgm:t>
        <a:bodyPr/>
        <a:lstStyle/>
        <a:p>
          <a:endParaRPr lang="en-PH"/>
        </a:p>
      </dgm:t>
    </dgm:pt>
    <dgm:pt modelId="{4109B06A-0F94-489A-A012-F0A3A944B86E}">
      <dgm:prSet phldrT="[Text]"/>
      <dgm:spPr/>
      <dgm:t>
        <a:bodyPr/>
        <a:lstStyle/>
        <a:p>
          <a:r>
            <a:rPr lang="en-US" dirty="0"/>
            <a:t>Cultural Organization</a:t>
          </a:r>
        </a:p>
        <a:p>
          <a:r>
            <a:rPr lang="en-US" dirty="0"/>
            <a:t>(process of creation)</a:t>
          </a:r>
          <a:endParaRPr lang="en-PH" dirty="0"/>
        </a:p>
      </dgm:t>
    </dgm:pt>
    <dgm:pt modelId="{95B51F85-7232-4353-B959-C294122A5315}" type="parTrans" cxnId="{5515E942-152B-41E4-B113-611A7E9AE6E0}">
      <dgm:prSet/>
      <dgm:spPr/>
      <dgm:t>
        <a:bodyPr/>
        <a:lstStyle/>
        <a:p>
          <a:endParaRPr lang="en-PH"/>
        </a:p>
      </dgm:t>
    </dgm:pt>
    <dgm:pt modelId="{6BF0B077-3587-48EF-855A-37BFC2F07AD7}" type="sibTrans" cxnId="{5515E942-152B-41E4-B113-611A7E9AE6E0}">
      <dgm:prSet/>
      <dgm:spPr/>
      <dgm:t>
        <a:bodyPr/>
        <a:lstStyle/>
        <a:p>
          <a:endParaRPr lang="en-PH"/>
        </a:p>
      </dgm:t>
    </dgm:pt>
    <dgm:pt modelId="{E5602E02-8C46-4F28-A710-EA1A14772365}" type="pres">
      <dgm:prSet presAssocID="{49AF8CEB-A082-4EA4-8D75-D2582E8AACF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0946B9-30F7-4F9D-B5B1-777A1D0DC361}" type="pres">
      <dgm:prSet presAssocID="{57BF68DB-9911-4E08-8ACF-899415E0C84B}" presName="centerShape" presStyleLbl="node0" presStyleIdx="0" presStyleCnt="1"/>
      <dgm:spPr/>
      <dgm:t>
        <a:bodyPr/>
        <a:lstStyle/>
        <a:p>
          <a:endParaRPr lang="en-US"/>
        </a:p>
      </dgm:t>
    </dgm:pt>
    <dgm:pt modelId="{20DB49EA-0C79-46D5-BB2E-3107D1DCC075}" type="pres">
      <dgm:prSet presAssocID="{82C66948-26F5-4A87-AAC0-64944E549F6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66A7C-33D9-469F-8FFE-F4C7BB5D9DB8}" type="pres">
      <dgm:prSet presAssocID="{82C66948-26F5-4A87-AAC0-64944E549F69}" presName="dummy" presStyleCnt="0"/>
      <dgm:spPr/>
    </dgm:pt>
    <dgm:pt modelId="{9D31B4A6-0889-4F43-AE53-22BCC74CD9D0}" type="pres">
      <dgm:prSet presAssocID="{62D64D82-80E7-44C7-80D4-949FC7DF5BAB}" presName="sibTrans" presStyleLbl="sibTrans2D1" presStyleIdx="0" presStyleCnt="4"/>
      <dgm:spPr/>
      <dgm:t>
        <a:bodyPr/>
        <a:lstStyle/>
        <a:p>
          <a:endParaRPr lang="en-US"/>
        </a:p>
      </dgm:t>
    </dgm:pt>
    <dgm:pt modelId="{DA39AB7B-9E3A-4D61-957E-DA99A1C56617}" type="pres">
      <dgm:prSet presAssocID="{77F44C73-69F2-4C79-92ED-BD4EA4EC707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DD49E4-8B3B-46AF-9A58-34CEB72A4EE2}" type="pres">
      <dgm:prSet presAssocID="{77F44C73-69F2-4C79-92ED-BD4EA4EC707C}" presName="dummy" presStyleCnt="0"/>
      <dgm:spPr/>
    </dgm:pt>
    <dgm:pt modelId="{13BE3DBD-0F75-4617-8E9C-8FC66646569A}" type="pres">
      <dgm:prSet presAssocID="{50B52B67-9A63-4836-808F-C9938A4772D9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DFB030B-B920-4538-9102-0A042A7B2501}" type="pres">
      <dgm:prSet presAssocID="{840F4016-1271-46CD-98EF-18B07933553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D35DE-B49E-467D-8A3F-BE26596F3192}" type="pres">
      <dgm:prSet presAssocID="{840F4016-1271-46CD-98EF-18B07933553A}" presName="dummy" presStyleCnt="0"/>
      <dgm:spPr/>
    </dgm:pt>
    <dgm:pt modelId="{EE60741B-C48E-4873-84BD-A0F5138F3370}" type="pres">
      <dgm:prSet presAssocID="{0CCF2EE0-DAEE-4007-ADCA-820774620FF1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B042F4C-4CCB-4266-BE44-60791551BFFA}" type="pres">
      <dgm:prSet presAssocID="{4109B06A-0F94-489A-A012-F0A3A944B86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580730-767F-47F7-B4CB-630F45A9554B}" type="pres">
      <dgm:prSet presAssocID="{4109B06A-0F94-489A-A012-F0A3A944B86E}" presName="dummy" presStyleCnt="0"/>
      <dgm:spPr/>
    </dgm:pt>
    <dgm:pt modelId="{BC0C2553-5ED4-41F7-8223-40316D486649}" type="pres">
      <dgm:prSet presAssocID="{6BF0B077-3587-48EF-855A-37BFC2F07AD7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78C10241-60D2-4631-B2D0-5BDA3D9D8BFC}" type="presOf" srcId="{49AF8CEB-A082-4EA4-8D75-D2582E8AACFE}" destId="{E5602E02-8C46-4F28-A710-EA1A14772365}" srcOrd="0" destOrd="0" presId="urn:microsoft.com/office/officeart/2005/8/layout/radial6"/>
    <dgm:cxn modelId="{D5645B49-3A87-4450-9904-13CF18C916AD}" srcId="{57BF68DB-9911-4E08-8ACF-899415E0C84B}" destId="{840F4016-1271-46CD-98EF-18B07933553A}" srcOrd="2" destOrd="0" parTransId="{AB3A5B35-22D8-4D08-A100-6B3F18F3A13A}" sibTransId="{0CCF2EE0-DAEE-4007-ADCA-820774620FF1}"/>
    <dgm:cxn modelId="{6A795E38-67CE-44A6-95EA-A6DDE1476337}" type="presOf" srcId="{4109B06A-0F94-489A-A012-F0A3A944B86E}" destId="{0B042F4C-4CCB-4266-BE44-60791551BFFA}" srcOrd="0" destOrd="0" presId="urn:microsoft.com/office/officeart/2005/8/layout/radial6"/>
    <dgm:cxn modelId="{12224B09-4B13-4A1A-8C41-B823737F1D5A}" type="presOf" srcId="{62D64D82-80E7-44C7-80D4-949FC7DF5BAB}" destId="{9D31B4A6-0889-4F43-AE53-22BCC74CD9D0}" srcOrd="0" destOrd="0" presId="urn:microsoft.com/office/officeart/2005/8/layout/radial6"/>
    <dgm:cxn modelId="{CCAED1AE-A369-4885-A8A3-70E851A66F0D}" type="presOf" srcId="{6BF0B077-3587-48EF-855A-37BFC2F07AD7}" destId="{BC0C2553-5ED4-41F7-8223-40316D486649}" srcOrd="0" destOrd="0" presId="urn:microsoft.com/office/officeart/2005/8/layout/radial6"/>
    <dgm:cxn modelId="{54C08063-6F58-4141-9820-31D245B212D7}" type="presOf" srcId="{57BF68DB-9911-4E08-8ACF-899415E0C84B}" destId="{150946B9-30F7-4F9D-B5B1-777A1D0DC361}" srcOrd="0" destOrd="0" presId="urn:microsoft.com/office/officeart/2005/8/layout/radial6"/>
    <dgm:cxn modelId="{CE5F504E-D723-44C4-AAEB-31D1FE78F81B}" type="presOf" srcId="{0CCF2EE0-DAEE-4007-ADCA-820774620FF1}" destId="{EE60741B-C48E-4873-84BD-A0F5138F3370}" srcOrd="0" destOrd="0" presId="urn:microsoft.com/office/officeart/2005/8/layout/radial6"/>
    <dgm:cxn modelId="{00173D67-4C4A-4EBD-B8E3-45A1D1DD738D}" srcId="{49AF8CEB-A082-4EA4-8D75-D2582E8AACFE}" destId="{57BF68DB-9911-4E08-8ACF-899415E0C84B}" srcOrd="0" destOrd="0" parTransId="{6A60152C-ABEE-4272-B082-AE4BE6D8FEDD}" sibTransId="{49ED572E-A64A-438F-AAE1-D1BE3352DACA}"/>
    <dgm:cxn modelId="{D905673D-8BA1-4EB5-9C5C-93B43691694C}" srcId="{57BF68DB-9911-4E08-8ACF-899415E0C84B}" destId="{77F44C73-69F2-4C79-92ED-BD4EA4EC707C}" srcOrd="1" destOrd="0" parTransId="{119EC57D-7E18-4674-8A7A-F4C3EC37E73F}" sibTransId="{50B52B67-9A63-4836-808F-C9938A4772D9}"/>
    <dgm:cxn modelId="{FC4A072D-C084-42C1-9641-6F0CB8AFAF0B}" type="presOf" srcId="{50B52B67-9A63-4836-808F-C9938A4772D9}" destId="{13BE3DBD-0F75-4617-8E9C-8FC66646569A}" srcOrd="0" destOrd="0" presId="urn:microsoft.com/office/officeart/2005/8/layout/radial6"/>
    <dgm:cxn modelId="{0B3516FE-C586-4A6A-97C9-5861CA804989}" type="presOf" srcId="{77F44C73-69F2-4C79-92ED-BD4EA4EC707C}" destId="{DA39AB7B-9E3A-4D61-957E-DA99A1C56617}" srcOrd="0" destOrd="0" presId="urn:microsoft.com/office/officeart/2005/8/layout/radial6"/>
    <dgm:cxn modelId="{AFC213DF-4819-49D9-A06B-67879AD19448}" type="presOf" srcId="{840F4016-1271-46CD-98EF-18B07933553A}" destId="{8DFB030B-B920-4538-9102-0A042A7B2501}" srcOrd="0" destOrd="0" presId="urn:microsoft.com/office/officeart/2005/8/layout/radial6"/>
    <dgm:cxn modelId="{EE82F817-A4FE-4AD4-8AF2-D5E5C6537200}" srcId="{57BF68DB-9911-4E08-8ACF-899415E0C84B}" destId="{82C66948-26F5-4A87-AAC0-64944E549F69}" srcOrd="0" destOrd="0" parTransId="{14BAC062-3F39-4016-BB1E-AEDF750E7680}" sibTransId="{62D64D82-80E7-44C7-80D4-949FC7DF5BAB}"/>
    <dgm:cxn modelId="{5515E942-152B-41E4-B113-611A7E9AE6E0}" srcId="{57BF68DB-9911-4E08-8ACF-899415E0C84B}" destId="{4109B06A-0F94-489A-A012-F0A3A944B86E}" srcOrd="3" destOrd="0" parTransId="{95B51F85-7232-4353-B959-C294122A5315}" sibTransId="{6BF0B077-3587-48EF-855A-37BFC2F07AD7}"/>
    <dgm:cxn modelId="{56368D6A-B945-475C-9CE7-57D8D8A8827E}" type="presOf" srcId="{82C66948-26F5-4A87-AAC0-64944E549F69}" destId="{20DB49EA-0C79-46D5-BB2E-3107D1DCC075}" srcOrd="0" destOrd="0" presId="urn:microsoft.com/office/officeart/2005/8/layout/radial6"/>
    <dgm:cxn modelId="{0793220D-7504-44A3-A232-7C1DD57DB134}" type="presParOf" srcId="{E5602E02-8C46-4F28-A710-EA1A14772365}" destId="{150946B9-30F7-4F9D-B5B1-777A1D0DC361}" srcOrd="0" destOrd="0" presId="urn:microsoft.com/office/officeart/2005/8/layout/radial6"/>
    <dgm:cxn modelId="{A9F4A9C9-9012-46C2-9BCA-8F729D4EC28F}" type="presParOf" srcId="{E5602E02-8C46-4F28-A710-EA1A14772365}" destId="{20DB49EA-0C79-46D5-BB2E-3107D1DCC075}" srcOrd="1" destOrd="0" presId="urn:microsoft.com/office/officeart/2005/8/layout/radial6"/>
    <dgm:cxn modelId="{55386699-D800-4B34-A427-33DBFB32B8F1}" type="presParOf" srcId="{E5602E02-8C46-4F28-A710-EA1A14772365}" destId="{ADB66A7C-33D9-469F-8FFE-F4C7BB5D9DB8}" srcOrd="2" destOrd="0" presId="urn:microsoft.com/office/officeart/2005/8/layout/radial6"/>
    <dgm:cxn modelId="{6F93B301-72DB-48A3-B0CC-57B21C208D71}" type="presParOf" srcId="{E5602E02-8C46-4F28-A710-EA1A14772365}" destId="{9D31B4A6-0889-4F43-AE53-22BCC74CD9D0}" srcOrd="3" destOrd="0" presId="urn:microsoft.com/office/officeart/2005/8/layout/radial6"/>
    <dgm:cxn modelId="{B5869C8E-F74F-43C7-BAD7-C2AEEC93879E}" type="presParOf" srcId="{E5602E02-8C46-4F28-A710-EA1A14772365}" destId="{DA39AB7B-9E3A-4D61-957E-DA99A1C56617}" srcOrd="4" destOrd="0" presId="urn:microsoft.com/office/officeart/2005/8/layout/radial6"/>
    <dgm:cxn modelId="{E51FD42E-0B00-44E3-B607-B234F747EF53}" type="presParOf" srcId="{E5602E02-8C46-4F28-A710-EA1A14772365}" destId="{40DD49E4-8B3B-46AF-9A58-34CEB72A4EE2}" srcOrd="5" destOrd="0" presId="urn:microsoft.com/office/officeart/2005/8/layout/radial6"/>
    <dgm:cxn modelId="{3DE3BFA3-B82D-4277-9C81-21ABAF7FE4E1}" type="presParOf" srcId="{E5602E02-8C46-4F28-A710-EA1A14772365}" destId="{13BE3DBD-0F75-4617-8E9C-8FC66646569A}" srcOrd="6" destOrd="0" presId="urn:microsoft.com/office/officeart/2005/8/layout/radial6"/>
    <dgm:cxn modelId="{2AD0CBB9-EF73-48C2-A29F-08F12954C328}" type="presParOf" srcId="{E5602E02-8C46-4F28-A710-EA1A14772365}" destId="{8DFB030B-B920-4538-9102-0A042A7B2501}" srcOrd="7" destOrd="0" presId="urn:microsoft.com/office/officeart/2005/8/layout/radial6"/>
    <dgm:cxn modelId="{BBE9A46A-5876-4444-BFFB-C4D3B542EDC8}" type="presParOf" srcId="{E5602E02-8C46-4F28-A710-EA1A14772365}" destId="{D70D35DE-B49E-467D-8A3F-BE26596F3192}" srcOrd="8" destOrd="0" presId="urn:microsoft.com/office/officeart/2005/8/layout/radial6"/>
    <dgm:cxn modelId="{36261419-271C-4AA2-AFFA-054EA193E2A1}" type="presParOf" srcId="{E5602E02-8C46-4F28-A710-EA1A14772365}" destId="{EE60741B-C48E-4873-84BD-A0F5138F3370}" srcOrd="9" destOrd="0" presId="urn:microsoft.com/office/officeart/2005/8/layout/radial6"/>
    <dgm:cxn modelId="{2C852CE4-AA48-4180-B24D-ABD1096199E6}" type="presParOf" srcId="{E5602E02-8C46-4F28-A710-EA1A14772365}" destId="{0B042F4C-4CCB-4266-BE44-60791551BFFA}" srcOrd="10" destOrd="0" presId="urn:microsoft.com/office/officeart/2005/8/layout/radial6"/>
    <dgm:cxn modelId="{DE297E52-9012-45AE-A77B-332DF8F66672}" type="presParOf" srcId="{E5602E02-8C46-4F28-A710-EA1A14772365}" destId="{49580730-767F-47F7-B4CB-630F45A9554B}" srcOrd="11" destOrd="0" presId="urn:microsoft.com/office/officeart/2005/8/layout/radial6"/>
    <dgm:cxn modelId="{C89710F3-4AB0-4DE8-AF70-41C746519093}" type="presParOf" srcId="{E5602E02-8C46-4F28-A710-EA1A14772365}" destId="{BC0C2553-5ED4-41F7-8223-40316D48664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F6B844-06ED-4086-8A83-9F4D5C01659A}" type="doc">
      <dgm:prSet loTypeId="urn:microsoft.com/office/officeart/2005/8/layout/pList2" loCatId="list" qsTypeId="urn:microsoft.com/office/officeart/2005/8/quickstyle/3d2" qsCatId="3D" csTypeId="urn:microsoft.com/office/officeart/2005/8/colors/colorful5" csCatId="colorful" phldr="1"/>
      <dgm:spPr/>
    </dgm:pt>
    <dgm:pt modelId="{859FF595-18A2-4B7C-B38B-FA7B06EA20AC}">
      <dgm:prSet phldrT="[Text]"/>
      <dgm:spPr/>
      <dgm:t>
        <a:bodyPr/>
        <a:lstStyle/>
        <a:p>
          <a:r>
            <a:rPr lang="en-US" dirty="0"/>
            <a:t>Instructional Leader</a:t>
          </a:r>
          <a:endParaRPr lang="en-PH" dirty="0"/>
        </a:p>
      </dgm:t>
    </dgm:pt>
    <dgm:pt modelId="{705A4683-6A8D-499A-BD18-220903EF2C48}" type="parTrans" cxnId="{E5EE29CF-FB96-4980-8004-7F958C7F6DAF}">
      <dgm:prSet/>
      <dgm:spPr/>
      <dgm:t>
        <a:bodyPr/>
        <a:lstStyle/>
        <a:p>
          <a:endParaRPr lang="en-PH"/>
        </a:p>
      </dgm:t>
    </dgm:pt>
    <dgm:pt modelId="{E3F82938-68BA-40CF-8D99-205CC8226AC6}" type="sibTrans" cxnId="{E5EE29CF-FB96-4980-8004-7F958C7F6DAF}">
      <dgm:prSet/>
      <dgm:spPr/>
      <dgm:t>
        <a:bodyPr/>
        <a:lstStyle/>
        <a:p>
          <a:endParaRPr lang="en-PH"/>
        </a:p>
      </dgm:t>
    </dgm:pt>
    <dgm:pt modelId="{79C2D2AE-F718-4EA0-B855-110306E43FCE}">
      <dgm:prSet phldrT="[Text]"/>
      <dgm:spPr/>
      <dgm:t>
        <a:bodyPr/>
        <a:lstStyle/>
        <a:p>
          <a:r>
            <a:rPr lang="en-US" dirty="0"/>
            <a:t>Community Developer and Cultural Worker</a:t>
          </a:r>
          <a:endParaRPr lang="en-PH" dirty="0"/>
        </a:p>
      </dgm:t>
    </dgm:pt>
    <dgm:pt modelId="{84B0B11E-D14D-47C6-85DF-5405B902B662}" type="parTrans" cxnId="{418DD369-E5C5-44FA-B2C9-CE3DFA58B880}">
      <dgm:prSet/>
      <dgm:spPr/>
      <dgm:t>
        <a:bodyPr/>
        <a:lstStyle/>
        <a:p>
          <a:endParaRPr lang="en-PH"/>
        </a:p>
      </dgm:t>
    </dgm:pt>
    <dgm:pt modelId="{3C4035A1-E389-4626-8960-92867365D5A4}" type="sibTrans" cxnId="{418DD369-E5C5-44FA-B2C9-CE3DFA58B880}">
      <dgm:prSet/>
      <dgm:spPr/>
      <dgm:t>
        <a:bodyPr/>
        <a:lstStyle/>
        <a:p>
          <a:endParaRPr lang="en-PH"/>
        </a:p>
      </dgm:t>
    </dgm:pt>
    <dgm:pt modelId="{B8D3E489-622D-49C7-B64F-1077D5EA5E2E}">
      <dgm:prSet phldrT="[Text]"/>
      <dgm:spPr/>
      <dgm:t>
        <a:bodyPr/>
        <a:lstStyle/>
        <a:p>
          <a:r>
            <a:rPr lang="en-US" dirty="0"/>
            <a:t>Program Coordinator or Program Manager</a:t>
          </a:r>
          <a:endParaRPr lang="en-PH" dirty="0"/>
        </a:p>
      </dgm:t>
    </dgm:pt>
    <dgm:pt modelId="{007A2A16-1F63-48C5-B6DD-48975DAB5FFD}" type="parTrans" cxnId="{BBF777F6-1A9E-4CE7-A52B-78814BDBE899}">
      <dgm:prSet/>
      <dgm:spPr/>
      <dgm:t>
        <a:bodyPr/>
        <a:lstStyle/>
        <a:p>
          <a:endParaRPr lang="en-PH"/>
        </a:p>
      </dgm:t>
    </dgm:pt>
    <dgm:pt modelId="{FB19556E-9CB4-4CA7-9010-6313621D40A3}" type="sibTrans" cxnId="{BBF777F6-1A9E-4CE7-A52B-78814BDBE899}">
      <dgm:prSet/>
      <dgm:spPr/>
      <dgm:t>
        <a:bodyPr/>
        <a:lstStyle/>
        <a:p>
          <a:endParaRPr lang="en-PH"/>
        </a:p>
      </dgm:t>
    </dgm:pt>
    <dgm:pt modelId="{BA1853B6-9BD9-4583-A99C-03BF7D0F4209}" type="pres">
      <dgm:prSet presAssocID="{2EF6B844-06ED-4086-8A83-9F4D5C01659A}" presName="Name0" presStyleCnt="0">
        <dgm:presLayoutVars>
          <dgm:dir/>
          <dgm:resizeHandles val="exact"/>
        </dgm:presLayoutVars>
      </dgm:prSet>
      <dgm:spPr/>
    </dgm:pt>
    <dgm:pt modelId="{9E965F6C-EC98-4045-B934-C03C076FFE97}" type="pres">
      <dgm:prSet presAssocID="{2EF6B844-06ED-4086-8A83-9F4D5C01659A}" presName="bkgdShp" presStyleLbl="alignAccFollowNode1" presStyleIdx="0" presStyleCnt="1"/>
      <dgm:spPr/>
    </dgm:pt>
    <dgm:pt modelId="{C098752F-6A6D-4C98-AF69-CD128DFAA687}" type="pres">
      <dgm:prSet presAssocID="{2EF6B844-06ED-4086-8A83-9F4D5C01659A}" presName="linComp" presStyleCnt="0"/>
      <dgm:spPr/>
    </dgm:pt>
    <dgm:pt modelId="{F5B0D7AD-68F3-436A-BF96-966D019FA93C}" type="pres">
      <dgm:prSet presAssocID="{859FF595-18A2-4B7C-B38B-FA7B06EA20AC}" presName="compNode" presStyleCnt="0"/>
      <dgm:spPr/>
    </dgm:pt>
    <dgm:pt modelId="{EE81068F-904B-4CE6-A62B-E2387E158447}" type="pres">
      <dgm:prSet presAssocID="{859FF595-18A2-4B7C-B38B-FA7B06EA20A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F8EF64-026A-4334-BED0-6E95FDA1BDA6}" type="pres">
      <dgm:prSet presAssocID="{859FF595-18A2-4B7C-B38B-FA7B06EA20AC}" presName="invisiNode" presStyleLbl="node1" presStyleIdx="0" presStyleCnt="3"/>
      <dgm:spPr/>
    </dgm:pt>
    <dgm:pt modelId="{A219B0F7-EC9C-489B-A4E4-22A99758BDD6}" type="pres">
      <dgm:prSet presAssocID="{859FF595-18A2-4B7C-B38B-FA7B06EA20AC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216146FB-2814-4A77-8286-34386C4F740F}" type="pres">
      <dgm:prSet presAssocID="{E3F82938-68BA-40CF-8D99-205CC8226AC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0571426-477D-4CB5-9348-95384C4069F7}" type="pres">
      <dgm:prSet presAssocID="{79C2D2AE-F718-4EA0-B855-110306E43FCE}" presName="compNode" presStyleCnt="0"/>
      <dgm:spPr/>
    </dgm:pt>
    <dgm:pt modelId="{223C040A-B5DD-4259-8551-2CF2BB9284D8}" type="pres">
      <dgm:prSet presAssocID="{79C2D2AE-F718-4EA0-B855-110306E43FC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1462D6-B265-460C-8146-CD2ADAAEF03D}" type="pres">
      <dgm:prSet presAssocID="{79C2D2AE-F718-4EA0-B855-110306E43FCE}" presName="invisiNode" presStyleLbl="node1" presStyleIdx="1" presStyleCnt="3"/>
      <dgm:spPr/>
    </dgm:pt>
    <dgm:pt modelId="{A09C3110-BE0A-4066-8EDC-5A36C6BCD1B3}" type="pres">
      <dgm:prSet presAssocID="{79C2D2AE-F718-4EA0-B855-110306E43FCE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D57290C5-5E19-478A-824F-ADE73CB96557}" type="pres">
      <dgm:prSet presAssocID="{3C4035A1-E389-4626-8960-92867365D5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B17F068F-92CB-471C-B6E2-F0405DA7DD74}" type="pres">
      <dgm:prSet presAssocID="{B8D3E489-622D-49C7-B64F-1077D5EA5E2E}" presName="compNode" presStyleCnt="0"/>
      <dgm:spPr/>
    </dgm:pt>
    <dgm:pt modelId="{D9AA377B-0AEC-4CC7-9E17-73D9ECC71FCC}" type="pres">
      <dgm:prSet presAssocID="{B8D3E489-622D-49C7-B64F-1077D5EA5E2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CBA49-CA9B-42B4-8848-7F143C8057A5}" type="pres">
      <dgm:prSet presAssocID="{B8D3E489-622D-49C7-B64F-1077D5EA5E2E}" presName="invisiNode" presStyleLbl="node1" presStyleIdx="2" presStyleCnt="3"/>
      <dgm:spPr/>
    </dgm:pt>
    <dgm:pt modelId="{B9217178-FF5D-4481-81FF-C09559AA24FC}" type="pres">
      <dgm:prSet presAssocID="{B8D3E489-622D-49C7-B64F-1077D5EA5E2E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CE005B70-3DC3-408B-B388-A753EAB6F5B5}" type="presOf" srcId="{B8D3E489-622D-49C7-B64F-1077D5EA5E2E}" destId="{D9AA377B-0AEC-4CC7-9E17-73D9ECC71FCC}" srcOrd="0" destOrd="0" presId="urn:microsoft.com/office/officeart/2005/8/layout/pList2"/>
    <dgm:cxn modelId="{FE5F699C-660C-4C89-8DF1-E1B0A747EFBC}" type="presOf" srcId="{3C4035A1-E389-4626-8960-92867365D5A4}" destId="{D57290C5-5E19-478A-824F-ADE73CB96557}" srcOrd="0" destOrd="0" presId="urn:microsoft.com/office/officeart/2005/8/layout/pList2"/>
    <dgm:cxn modelId="{BBF777F6-1A9E-4CE7-A52B-78814BDBE899}" srcId="{2EF6B844-06ED-4086-8A83-9F4D5C01659A}" destId="{B8D3E489-622D-49C7-B64F-1077D5EA5E2E}" srcOrd="2" destOrd="0" parTransId="{007A2A16-1F63-48C5-B6DD-48975DAB5FFD}" sibTransId="{FB19556E-9CB4-4CA7-9010-6313621D40A3}"/>
    <dgm:cxn modelId="{E5EE29CF-FB96-4980-8004-7F958C7F6DAF}" srcId="{2EF6B844-06ED-4086-8A83-9F4D5C01659A}" destId="{859FF595-18A2-4B7C-B38B-FA7B06EA20AC}" srcOrd="0" destOrd="0" parTransId="{705A4683-6A8D-499A-BD18-220903EF2C48}" sibTransId="{E3F82938-68BA-40CF-8D99-205CC8226AC6}"/>
    <dgm:cxn modelId="{A6AF9152-3019-44D4-BE8D-96FA407099F0}" type="presOf" srcId="{859FF595-18A2-4B7C-B38B-FA7B06EA20AC}" destId="{EE81068F-904B-4CE6-A62B-E2387E158447}" srcOrd="0" destOrd="0" presId="urn:microsoft.com/office/officeart/2005/8/layout/pList2"/>
    <dgm:cxn modelId="{F027C8A7-CBBE-478E-B5ED-3E1D33859C16}" type="presOf" srcId="{E3F82938-68BA-40CF-8D99-205CC8226AC6}" destId="{216146FB-2814-4A77-8286-34386C4F740F}" srcOrd="0" destOrd="0" presId="urn:microsoft.com/office/officeart/2005/8/layout/pList2"/>
    <dgm:cxn modelId="{73A726E0-5D0C-4AB7-AAF5-414831A9A97B}" type="presOf" srcId="{79C2D2AE-F718-4EA0-B855-110306E43FCE}" destId="{223C040A-B5DD-4259-8551-2CF2BB9284D8}" srcOrd="0" destOrd="0" presId="urn:microsoft.com/office/officeart/2005/8/layout/pList2"/>
    <dgm:cxn modelId="{418DD369-E5C5-44FA-B2C9-CE3DFA58B880}" srcId="{2EF6B844-06ED-4086-8A83-9F4D5C01659A}" destId="{79C2D2AE-F718-4EA0-B855-110306E43FCE}" srcOrd="1" destOrd="0" parTransId="{84B0B11E-D14D-47C6-85DF-5405B902B662}" sibTransId="{3C4035A1-E389-4626-8960-92867365D5A4}"/>
    <dgm:cxn modelId="{9A61DFFF-94B0-47F8-AD5C-DD89B6F98AAD}" type="presOf" srcId="{2EF6B844-06ED-4086-8A83-9F4D5C01659A}" destId="{BA1853B6-9BD9-4583-A99C-03BF7D0F4209}" srcOrd="0" destOrd="0" presId="urn:microsoft.com/office/officeart/2005/8/layout/pList2"/>
    <dgm:cxn modelId="{EFA29494-439F-4364-B2B2-6834ED17CF2D}" type="presParOf" srcId="{BA1853B6-9BD9-4583-A99C-03BF7D0F4209}" destId="{9E965F6C-EC98-4045-B934-C03C076FFE97}" srcOrd="0" destOrd="0" presId="urn:microsoft.com/office/officeart/2005/8/layout/pList2"/>
    <dgm:cxn modelId="{4DFD5920-C35A-4E97-AFD4-05855FCFA41F}" type="presParOf" srcId="{BA1853B6-9BD9-4583-A99C-03BF7D0F4209}" destId="{C098752F-6A6D-4C98-AF69-CD128DFAA687}" srcOrd="1" destOrd="0" presId="urn:microsoft.com/office/officeart/2005/8/layout/pList2"/>
    <dgm:cxn modelId="{8FF4DE65-966C-4E8E-BC05-B6537925BBA7}" type="presParOf" srcId="{C098752F-6A6D-4C98-AF69-CD128DFAA687}" destId="{F5B0D7AD-68F3-436A-BF96-966D019FA93C}" srcOrd="0" destOrd="0" presId="urn:microsoft.com/office/officeart/2005/8/layout/pList2"/>
    <dgm:cxn modelId="{DB2C5ED6-9792-470A-A665-7FB04400C719}" type="presParOf" srcId="{F5B0D7AD-68F3-436A-BF96-966D019FA93C}" destId="{EE81068F-904B-4CE6-A62B-E2387E158447}" srcOrd="0" destOrd="0" presId="urn:microsoft.com/office/officeart/2005/8/layout/pList2"/>
    <dgm:cxn modelId="{1FA4DEC7-9E72-49A8-9A04-636B9506E127}" type="presParOf" srcId="{F5B0D7AD-68F3-436A-BF96-966D019FA93C}" destId="{13F8EF64-026A-4334-BED0-6E95FDA1BDA6}" srcOrd="1" destOrd="0" presId="urn:microsoft.com/office/officeart/2005/8/layout/pList2"/>
    <dgm:cxn modelId="{2033E906-D3A3-4EFA-9F46-21F1BEB8D434}" type="presParOf" srcId="{F5B0D7AD-68F3-436A-BF96-966D019FA93C}" destId="{A219B0F7-EC9C-489B-A4E4-22A99758BDD6}" srcOrd="2" destOrd="0" presId="urn:microsoft.com/office/officeart/2005/8/layout/pList2"/>
    <dgm:cxn modelId="{6A733D56-30C4-4193-BEFC-E6458879F685}" type="presParOf" srcId="{C098752F-6A6D-4C98-AF69-CD128DFAA687}" destId="{216146FB-2814-4A77-8286-34386C4F740F}" srcOrd="1" destOrd="0" presId="urn:microsoft.com/office/officeart/2005/8/layout/pList2"/>
    <dgm:cxn modelId="{2026A5EF-0133-4B8B-BBE8-6050EDA6E0DB}" type="presParOf" srcId="{C098752F-6A6D-4C98-AF69-CD128DFAA687}" destId="{80571426-477D-4CB5-9348-95384C4069F7}" srcOrd="2" destOrd="0" presId="urn:microsoft.com/office/officeart/2005/8/layout/pList2"/>
    <dgm:cxn modelId="{24CCC0D9-233D-4810-94F7-33D72B58A4CD}" type="presParOf" srcId="{80571426-477D-4CB5-9348-95384C4069F7}" destId="{223C040A-B5DD-4259-8551-2CF2BB9284D8}" srcOrd="0" destOrd="0" presId="urn:microsoft.com/office/officeart/2005/8/layout/pList2"/>
    <dgm:cxn modelId="{9ABFAE7A-751A-4972-8E39-49BD26A6D505}" type="presParOf" srcId="{80571426-477D-4CB5-9348-95384C4069F7}" destId="{191462D6-B265-460C-8146-CD2ADAAEF03D}" srcOrd="1" destOrd="0" presId="urn:microsoft.com/office/officeart/2005/8/layout/pList2"/>
    <dgm:cxn modelId="{1E2CAC5B-40DC-4EF9-A01C-9F9EF037CA95}" type="presParOf" srcId="{80571426-477D-4CB5-9348-95384C4069F7}" destId="{A09C3110-BE0A-4066-8EDC-5A36C6BCD1B3}" srcOrd="2" destOrd="0" presId="urn:microsoft.com/office/officeart/2005/8/layout/pList2"/>
    <dgm:cxn modelId="{A011026A-B00D-48BE-8D12-2B00014751DD}" type="presParOf" srcId="{C098752F-6A6D-4C98-AF69-CD128DFAA687}" destId="{D57290C5-5E19-478A-824F-ADE73CB96557}" srcOrd="3" destOrd="0" presId="urn:microsoft.com/office/officeart/2005/8/layout/pList2"/>
    <dgm:cxn modelId="{DB9B0F8D-682A-4E6C-B1AB-CD6027AD761B}" type="presParOf" srcId="{C098752F-6A6D-4C98-AF69-CD128DFAA687}" destId="{B17F068F-92CB-471C-B6E2-F0405DA7DD74}" srcOrd="4" destOrd="0" presId="urn:microsoft.com/office/officeart/2005/8/layout/pList2"/>
    <dgm:cxn modelId="{B8D875B6-4CCA-4D43-AAEA-62A89BED4D7D}" type="presParOf" srcId="{B17F068F-92CB-471C-B6E2-F0405DA7DD74}" destId="{D9AA377B-0AEC-4CC7-9E17-73D9ECC71FCC}" srcOrd="0" destOrd="0" presId="urn:microsoft.com/office/officeart/2005/8/layout/pList2"/>
    <dgm:cxn modelId="{DEA31CB4-581B-4C55-8DA0-E50ECD67686B}" type="presParOf" srcId="{B17F068F-92CB-471C-B6E2-F0405DA7DD74}" destId="{BBFCBA49-CA9B-42B4-8848-7F143C8057A5}" srcOrd="1" destOrd="0" presId="urn:microsoft.com/office/officeart/2005/8/layout/pList2"/>
    <dgm:cxn modelId="{0EDDE434-3406-4DAC-AF8F-14A6C6DDE388}" type="presParOf" srcId="{B17F068F-92CB-471C-B6E2-F0405DA7DD74}" destId="{B9217178-FF5D-4481-81FF-C09559AA24F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2EBB94-6FAC-45C7-B5F0-291C67D01735}" type="doc">
      <dgm:prSet loTypeId="urn:microsoft.com/office/officeart/2005/8/layout/vList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PH"/>
        </a:p>
      </dgm:t>
    </dgm:pt>
    <dgm:pt modelId="{B143F7F7-2C5C-4812-81CF-EB09C0E6C31B}">
      <dgm:prSet phldrT="[Text]"/>
      <dgm:spPr/>
      <dgm:t>
        <a:bodyPr/>
        <a:lstStyle/>
        <a:p>
          <a:r>
            <a:rPr lang="en-US" dirty="0"/>
            <a:t>As an Instructional Leader</a:t>
          </a:r>
          <a:endParaRPr lang="en-PH" dirty="0"/>
        </a:p>
      </dgm:t>
    </dgm:pt>
    <dgm:pt modelId="{2C0F916D-6AC7-4135-9F08-253DCEAF5DE1}" type="parTrans" cxnId="{719F35BE-E4EB-4192-B9FC-4D62ED689580}">
      <dgm:prSet/>
      <dgm:spPr/>
      <dgm:t>
        <a:bodyPr/>
        <a:lstStyle/>
        <a:p>
          <a:endParaRPr lang="en-PH"/>
        </a:p>
      </dgm:t>
    </dgm:pt>
    <dgm:pt modelId="{CCBE0066-B82D-4FC2-BACA-9FAE6E895AB8}" type="sibTrans" cxnId="{719F35BE-E4EB-4192-B9FC-4D62ED689580}">
      <dgm:prSet/>
      <dgm:spPr/>
      <dgm:t>
        <a:bodyPr/>
        <a:lstStyle/>
        <a:p>
          <a:endParaRPr lang="en-PH"/>
        </a:p>
      </dgm:t>
    </dgm:pt>
    <dgm:pt modelId="{0895DB6E-9BFB-4122-B540-12413D1F8B63}">
      <dgm:prSet phldrT="[Text]"/>
      <dgm:spPr/>
      <dgm:t>
        <a:bodyPr/>
        <a:lstStyle/>
        <a:p>
          <a:r>
            <a:rPr lang="en-US" dirty="0"/>
            <a:t>Create MIL resources packs, learning packages and training modules</a:t>
          </a:r>
          <a:endParaRPr lang="en-PH" dirty="0"/>
        </a:p>
      </dgm:t>
    </dgm:pt>
    <dgm:pt modelId="{A4521139-51CC-46AB-BB83-9CDBE0AADDB0}" type="parTrans" cxnId="{8A21C8B4-6745-4714-8A06-059DEB197750}">
      <dgm:prSet/>
      <dgm:spPr/>
      <dgm:t>
        <a:bodyPr/>
        <a:lstStyle/>
        <a:p>
          <a:endParaRPr lang="en-PH"/>
        </a:p>
      </dgm:t>
    </dgm:pt>
    <dgm:pt modelId="{EBDEF503-A1EB-4AB7-A891-94EC99B159C0}" type="sibTrans" cxnId="{8A21C8B4-6745-4714-8A06-059DEB197750}">
      <dgm:prSet/>
      <dgm:spPr/>
      <dgm:t>
        <a:bodyPr/>
        <a:lstStyle/>
        <a:p>
          <a:endParaRPr lang="en-PH"/>
        </a:p>
      </dgm:t>
    </dgm:pt>
    <dgm:pt modelId="{3776FD6E-6DEF-4677-ACF0-2F72D3410EFA}">
      <dgm:prSet phldrT="[Text]"/>
      <dgm:spPr/>
      <dgm:t>
        <a:bodyPr/>
        <a:lstStyle/>
        <a:p>
          <a:r>
            <a:rPr lang="en-US" dirty="0"/>
            <a:t>Open safe spaces for the discussion of pedagogy in light of new media and technology</a:t>
          </a:r>
          <a:endParaRPr lang="en-PH" dirty="0"/>
        </a:p>
      </dgm:t>
    </dgm:pt>
    <dgm:pt modelId="{2F57B3D0-2FB9-4DE7-8B46-114660B4B6AB}" type="parTrans" cxnId="{0A8CCB10-E734-4329-B6AE-4308C0747342}">
      <dgm:prSet/>
      <dgm:spPr/>
      <dgm:t>
        <a:bodyPr/>
        <a:lstStyle/>
        <a:p>
          <a:endParaRPr lang="en-PH"/>
        </a:p>
      </dgm:t>
    </dgm:pt>
    <dgm:pt modelId="{663E41B1-9D42-4445-9ABD-8D020D1F107A}" type="sibTrans" cxnId="{0A8CCB10-E734-4329-B6AE-4308C0747342}">
      <dgm:prSet/>
      <dgm:spPr/>
      <dgm:t>
        <a:bodyPr/>
        <a:lstStyle/>
        <a:p>
          <a:endParaRPr lang="en-PH"/>
        </a:p>
      </dgm:t>
    </dgm:pt>
    <dgm:pt modelId="{B74B1691-E7D8-45BB-A79A-80ADC4B66144}">
      <dgm:prSet phldrT="[Text]"/>
      <dgm:spPr/>
      <dgm:t>
        <a:bodyPr/>
        <a:lstStyle/>
        <a:p>
          <a:r>
            <a:rPr lang="en-US" dirty="0"/>
            <a:t>Community Developer and Cultural Worker</a:t>
          </a:r>
          <a:endParaRPr lang="en-PH" dirty="0"/>
        </a:p>
      </dgm:t>
    </dgm:pt>
    <dgm:pt modelId="{DDC074E1-625B-4D7C-A30D-827550F0B980}" type="parTrans" cxnId="{C9DF765B-EEFC-4C50-B56A-0D8B5FC2A8CE}">
      <dgm:prSet/>
      <dgm:spPr/>
      <dgm:t>
        <a:bodyPr/>
        <a:lstStyle/>
        <a:p>
          <a:endParaRPr lang="en-PH"/>
        </a:p>
      </dgm:t>
    </dgm:pt>
    <dgm:pt modelId="{9E704527-2867-4E0D-9AAC-6A5E49722BCB}" type="sibTrans" cxnId="{C9DF765B-EEFC-4C50-B56A-0D8B5FC2A8CE}">
      <dgm:prSet/>
      <dgm:spPr/>
      <dgm:t>
        <a:bodyPr/>
        <a:lstStyle/>
        <a:p>
          <a:endParaRPr lang="en-PH"/>
        </a:p>
      </dgm:t>
    </dgm:pt>
    <dgm:pt modelId="{7D134F59-C8BF-4833-8959-4A2F15428AE0}">
      <dgm:prSet phldrT="[Text]"/>
      <dgm:spPr/>
      <dgm:t>
        <a:bodyPr/>
        <a:lstStyle/>
        <a:p>
          <a:r>
            <a:rPr lang="en-US" dirty="0"/>
            <a:t>Build partnerships with local and national agencies, cultural institutions, help desks and resource persons</a:t>
          </a:r>
          <a:endParaRPr lang="en-PH" dirty="0"/>
        </a:p>
      </dgm:t>
    </dgm:pt>
    <dgm:pt modelId="{E785ECC6-158C-4593-BF23-5E335010DB1A}" type="parTrans" cxnId="{11BF54F0-170B-41CF-AA6C-CDD7C91A4754}">
      <dgm:prSet/>
      <dgm:spPr/>
      <dgm:t>
        <a:bodyPr/>
        <a:lstStyle/>
        <a:p>
          <a:endParaRPr lang="en-PH"/>
        </a:p>
      </dgm:t>
    </dgm:pt>
    <dgm:pt modelId="{9B52ED4D-6E72-4852-A2A7-27F22433F67C}" type="sibTrans" cxnId="{11BF54F0-170B-41CF-AA6C-CDD7C91A4754}">
      <dgm:prSet/>
      <dgm:spPr/>
      <dgm:t>
        <a:bodyPr/>
        <a:lstStyle/>
        <a:p>
          <a:endParaRPr lang="en-PH"/>
        </a:p>
      </dgm:t>
    </dgm:pt>
    <dgm:pt modelId="{A5F37886-10D9-4554-BEDD-DF8412DE950C}">
      <dgm:prSet phldrT="[Text]"/>
      <dgm:spPr/>
      <dgm:t>
        <a:bodyPr/>
        <a:lstStyle/>
        <a:p>
          <a:r>
            <a:rPr lang="en-US" dirty="0"/>
            <a:t>Provide avenues for communities and cultures to create and make sense of chaos</a:t>
          </a:r>
          <a:endParaRPr lang="en-PH" dirty="0"/>
        </a:p>
      </dgm:t>
    </dgm:pt>
    <dgm:pt modelId="{3DB6741B-5183-4958-8DCA-56C0F3BFF24E}" type="parTrans" cxnId="{E01C99BE-BA72-4D0A-96E5-780AA9A122E2}">
      <dgm:prSet/>
      <dgm:spPr/>
      <dgm:t>
        <a:bodyPr/>
        <a:lstStyle/>
        <a:p>
          <a:endParaRPr lang="en-PH"/>
        </a:p>
      </dgm:t>
    </dgm:pt>
    <dgm:pt modelId="{55CD6C25-9FC3-4941-82A8-0BBF42224EC0}" type="sibTrans" cxnId="{E01C99BE-BA72-4D0A-96E5-780AA9A122E2}">
      <dgm:prSet/>
      <dgm:spPr/>
      <dgm:t>
        <a:bodyPr/>
        <a:lstStyle/>
        <a:p>
          <a:endParaRPr lang="en-PH"/>
        </a:p>
      </dgm:t>
    </dgm:pt>
    <dgm:pt modelId="{3957A8FC-8AF8-49B1-B8B9-DA73B7396084}">
      <dgm:prSet phldrT="[Text]"/>
      <dgm:spPr/>
      <dgm:t>
        <a:bodyPr/>
        <a:lstStyle/>
        <a:p>
          <a:r>
            <a:rPr lang="en-US" dirty="0"/>
            <a:t>Program Coordinator or Program Manager</a:t>
          </a:r>
          <a:endParaRPr lang="en-PH" dirty="0"/>
        </a:p>
      </dgm:t>
    </dgm:pt>
    <dgm:pt modelId="{D4586CF8-2183-4B2F-A004-A4CBC309804A}" type="parTrans" cxnId="{CEF91E7F-360A-427E-825A-E4DB3C6977D1}">
      <dgm:prSet/>
      <dgm:spPr/>
      <dgm:t>
        <a:bodyPr/>
        <a:lstStyle/>
        <a:p>
          <a:endParaRPr lang="en-PH"/>
        </a:p>
      </dgm:t>
    </dgm:pt>
    <dgm:pt modelId="{4A45C7F2-C9BD-4DC3-9337-3AF614F148F6}" type="sibTrans" cxnId="{CEF91E7F-360A-427E-825A-E4DB3C6977D1}">
      <dgm:prSet/>
      <dgm:spPr/>
      <dgm:t>
        <a:bodyPr/>
        <a:lstStyle/>
        <a:p>
          <a:endParaRPr lang="en-PH"/>
        </a:p>
      </dgm:t>
    </dgm:pt>
    <dgm:pt modelId="{D0C8D460-857D-4744-A672-CE9E78D4F4F8}">
      <dgm:prSet phldrT="[Text]"/>
      <dgm:spPr/>
      <dgm:t>
        <a:bodyPr/>
        <a:lstStyle/>
        <a:p>
          <a:r>
            <a:rPr lang="en-US" dirty="0"/>
            <a:t>Develop inclusive and diverse resources</a:t>
          </a:r>
          <a:endParaRPr lang="en-PH" dirty="0"/>
        </a:p>
      </dgm:t>
    </dgm:pt>
    <dgm:pt modelId="{603EB881-CEC7-4B9F-92DC-A3B4B7A58D7E}" type="parTrans" cxnId="{765DFB3B-05D7-42AC-B778-F9058B44BBD2}">
      <dgm:prSet/>
      <dgm:spPr/>
      <dgm:t>
        <a:bodyPr/>
        <a:lstStyle/>
        <a:p>
          <a:endParaRPr lang="en-PH"/>
        </a:p>
      </dgm:t>
    </dgm:pt>
    <dgm:pt modelId="{2A13D24E-B4CD-4C70-93C2-44C312C0BA84}" type="sibTrans" cxnId="{765DFB3B-05D7-42AC-B778-F9058B44BBD2}">
      <dgm:prSet/>
      <dgm:spPr/>
      <dgm:t>
        <a:bodyPr/>
        <a:lstStyle/>
        <a:p>
          <a:endParaRPr lang="en-PH"/>
        </a:p>
      </dgm:t>
    </dgm:pt>
    <dgm:pt modelId="{C74D0CAE-881D-419A-8218-05E8F2AAD6CF}">
      <dgm:prSet phldrT="[Text]"/>
      <dgm:spPr/>
      <dgm:t>
        <a:bodyPr/>
        <a:lstStyle/>
        <a:p>
          <a:r>
            <a:rPr lang="en-US" dirty="0"/>
            <a:t>Design programs and services that address socio-emotional learning</a:t>
          </a:r>
          <a:endParaRPr lang="en-PH" dirty="0"/>
        </a:p>
      </dgm:t>
    </dgm:pt>
    <dgm:pt modelId="{C5926EA1-A731-46B6-8A0B-6EB61FFCDCFE}" type="parTrans" cxnId="{76A98DD3-E022-4867-B475-3DC33B00EC10}">
      <dgm:prSet/>
      <dgm:spPr/>
      <dgm:t>
        <a:bodyPr/>
        <a:lstStyle/>
        <a:p>
          <a:endParaRPr lang="en-PH"/>
        </a:p>
      </dgm:t>
    </dgm:pt>
    <dgm:pt modelId="{FDBDCD49-26F2-4863-B7BC-9635E0A98F4E}" type="sibTrans" cxnId="{76A98DD3-E022-4867-B475-3DC33B00EC10}">
      <dgm:prSet/>
      <dgm:spPr/>
      <dgm:t>
        <a:bodyPr/>
        <a:lstStyle/>
        <a:p>
          <a:endParaRPr lang="en-PH"/>
        </a:p>
      </dgm:t>
    </dgm:pt>
    <dgm:pt modelId="{E0BA20AB-EADC-4A8A-9341-31CD2229BC3A}" type="pres">
      <dgm:prSet presAssocID="{512EBB94-6FAC-45C7-B5F0-291C67D0173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438E0C-26CA-41D7-858B-1843EA5DBB1B}" type="pres">
      <dgm:prSet presAssocID="{B143F7F7-2C5C-4812-81CF-EB09C0E6C31B}" presName="comp" presStyleCnt="0"/>
      <dgm:spPr/>
    </dgm:pt>
    <dgm:pt modelId="{CCEBDF41-C500-4AA6-BBF4-00BCA6D0C73B}" type="pres">
      <dgm:prSet presAssocID="{B143F7F7-2C5C-4812-81CF-EB09C0E6C31B}" presName="box" presStyleLbl="node1" presStyleIdx="0" presStyleCnt="3"/>
      <dgm:spPr/>
      <dgm:t>
        <a:bodyPr/>
        <a:lstStyle/>
        <a:p>
          <a:endParaRPr lang="en-US"/>
        </a:p>
      </dgm:t>
    </dgm:pt>
    <dgm:pt modelId="{CC3BAEDB-F570-43CE-BB08-697F703F1E8A}" type="pres">
      <dgm:prSet presAssocID="{B143F7F7-2C5C-4812-81CF-EB09C0E6C31B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45E505AF-9D2C-4F50-A1FC-B65D0900F1B6}" type="pres">
      <dgm:prSet presAssocID="{B143F7F7-2C5C-4812-81CF-EB09C0E6C31B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349B0-8F7F-4E9C-AE08-C13B3AD6B763}" type="pres">
      <dgm:prSet presAssocID="{CCBE0066-B82D-4FC2-BACA-9FAE6E895AB8}" presName="spacer" presStyleCnt="0"/>
      <dgm:spPr/>
    </dgm:pt>
    <dgm:pt modelId="{FF143A2F-72E1-4E80-85A7-BF9BC9272B23}" type="pres">
      <dgm:prSet presAssocID="{B74B1691-E7D8-45BB-A79A-80ADC4B66144}" presName="comp" presStyleCnt="0"/>
      <dgm:spPr/>
    </dgm:pt>
    <dgm:pt modelId="{716CF275-4CDF-473D-BCB2-0E753A500745}" type="pres">
      <dgm:prSet presAssocID="{B74B1691-E7D8-45BB-A79A-80ADC4B66144}" presName="box" presStyleLbl="node1" presStyleIdx="1" presStyleCnt="3"/>
      <dgm:spPr/>
      <dgm:t>
        <a:bodyPr/>
        <a:lstStyle/>
        <a:p>
          <a:endParaRPr lang="en-US"/>
        </a:p>
      </dgm:t>
    </dgm:pt>
    <dgm:pt modelId="{51845FE1-2C68-43CC-975E-BBC94B3BF7A5}" type="pres">
      <dgm:prSet presAssocID="{B74B1691-E7D8-45BB-A79A-80ADC4B66144}" presName="img" presStyleLbl="fgImgPlace1" presStyleIdx="1" presStyleCnt="3" custScaleY="99096" custLinFactNeighborX="1688" custLinFactNeighborY="-3061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  <dgm:pt modelId="{FDE45261-A71E-44F8-BD6E-017803AF027C}" type="pres">
      <dgm:prSet presAssocID="{B74B1691-E7D8-45BB-A79A-80ADC4B6614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CF9A9-24F3-4A4B-A9CF-3B37F8F08B4E}" type="pres">
      <dgm:prSet presAssocID="{9E704527-2867-4E0D-9AAC-6A5E49722BCB}" presName="spacer" presStyleCnt="0"/>
      <dgm:spPr/>
    </dgm:pt>
    <dgm:pt modelId="{715ACEBD-D45C-40C1-80BC-0960C6CCE511}" type="pres">
      <dgm:prSet presAssocID="{3957A8FC-8AF8-49B1-B8B9-DA73B7396084}" presName="comp" presStyleCnt="0"/>
      <dgm:spPr/>
    </dgm:pt>
    <dgm:pt modelId="{9D5896E0-C612-4E00-82CE-3D0CFE216068}" type="pres">
      <dgm:prSet presAssocID="{3957A8FC-8AF8-49B1-B8B9-DA73B7396084}" presName="box" presStyleLbl="node1" presStyleIdx="2" presStyleCnt="3"/>
      <dgm:spPr/>
      <dgm:t>
        <a:bodyPr/>
        <a:lstStyle/>
        <a:p>
          <a:endParaRPr lang="en-US"/>
        </a:p>
      </dgm:t>
    </dgm:pt>
    <dgm:pt modelId="{67F79DB9-E614-403A-A48C-6D2E2837D108}" type="pres">
      <dgm:prSet presAssocID="{3957A8FC-8AF8-49B1-B8B9-DA73B7396084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8000" b="-38000"/>
          </a:stretch>
        </a:blipFill>
      </dgm:spPr>
    </dgm:pt>
    <dgm:pt modelId="{4476B60C-D3C5-4AB0-9005-E7F7237036AE}" type="pres">
      <dgm:prSet presAssocID="{3957A8FC-8AF8-49B1-B8B9-DA73B739608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8CCB10-E734-4329-B6AE-4308C0747342}" srcId="{B143F7F7-2C5C-4812-81CF-EB09C0E6C31B}" destId="{3776FD6E-6DEF-4677-ACF0-2F72D3410EFA}" srcOrd="1" destOrd="0" parTransId="{2F57B3D0-2FB9-4DE7-8B46-114660B4B6AB}" sibTransId="{663E41B1-9D42-4445-9ABD-8D020D1F107A}"/>
    <dgm:cxn modelId="{245AC010-74D6-40E2-85BC-BE5779EFED16}" type="presOf" srcId="{B143F7F7-2C5C-4812-81CF-EB09C0E6C31B}" destId="{45E505AF-9D2C-4F50-A1FC-B65D0900F1B6}" srcOrd="1" destOrd="0" presId="urn:microsoft.com/office/officeart/2005/8/layout/vList4"/>
    <dgm:cxn modelId="{76A98DD3-E022-4867-B475-3DC33B00EC10}" srcId="{3957A8FC-8AF8-49B1-B8B9-DA73B7396084}" destId="{C74D0CAE-881D-419A-8218-05E8F2AAD6CF}" srcOrd="1" destOrd="0" parTransId="{C5926EA1-A731-46B6-8A0B-6EB61FFCDCFE}" sibTransId="{FDBDCD49-26F2-4863-B7BC-9635E0A98F4E}"/>
    <dgm:cxn modelId="{861775E7-25E5-4959-B27C-5997C8744866}" type="presOf" srcId="{3957A8FC-8AF8-49B1-B8B9-DA73B7396084}" destId="{4476B60C-D3C5-4AB0-9005-E7F7237036AE}" srcOrd="1" destOrd="0" presId="urn:microsoft.com/office/officeart/2005/8/layout/vList4"/>
    <dgm:cxn modelId="{C53BEB0C-453B-4D69-A8D1-7159EC9AFADF}" type="presOf" srcId="{7D134F59-C8BF-4833-8959-4A2F15428AE0}" destId="{FDE45261-A71E-44F8-BD6E-017803AF027C}" srcOrd="1" destOrd="1" presId="urn:microsoft.com/office/officeart/2005/8/layout/vList4"/>
    <dgm:cxn modelId="{6E3C6523-D489-4CF6-BD98-7FE040826E6C}" type="presOf" srcId="{0895DB6E-9BFB-4122-B540-12413D1F8B63}" destId="{CCEBDF41-C500-4AA6-BBF4-00BCA6D0C73B}" srcOrd="0" destOrd="1" presId="urn:microsoft.com/office/officeart/2005/8/layout/vList4"/>
    <dgm:cxn modelId="{E01C99BE-BA72-4D0A-96E5-780AA9A122E2}" srcId="{B74B1691-E7D8-45BB-A79A-80ADC4B66144}" destId="{A5F37886-10D9-4554-BEDD-DF8412DE950C}" srcOrd="1" destOrd="0" parTransId="{3DB6741B-5183-4958-8DCA-56C0F3BFF24E}" sibTransId="{55CD6C25-9FC3-4941-82A8-0BBF42224EC0}"/>
    <dgm:cxn modelId="{6913DA88-ED13-46E6-98FA-74AB43110629}" type="presOf" srcId="{A5F37886-10D9-4554-BEDD-DF8412DE950C}" destId="{FDE45261-A71E-44F8-BD6E-017803AF027C}" srcOrd="1" destOrd="2" presId="urn:microsoft.com/office/officeart/2005/8/layout/vList4"/>
    <dgm:cxn modelId="{8A21C8B4-6745-4714-8A06-059DEB197750}" srcId="{B143F7F7-2C5C-4812-81CF-EB09C0E6C31B}" destId="{0895DB6E-9BFB-4122-B540-12413D1F8B63}" srcOrd="0" destOrd="0" parTransId="{A4521139-51CC-46AB-BB83-9CDBE0AADDB0}" sibTransId="{EBDEF503-A1EB-4AB7-A891-94EC99B159C0}"/>
    <dgm:cxn modelId="{11BF54F0-170B-41CF-AA6C-CDD7C91A4754}" srcId="{B74B1691-E7D8-45BB-A79A-80ADC4B66144}" destId="{7D134F59-C8BF-4833-8959-4A2F15428AE0}" srcOrd="0" destOrd="0" parTransId="{E785ECC6-158C-4593-BF23-5E335010DB1A}" sibTransId="{9B52ED4D-6E72-4852-A2A7-27F22433F67C}"/>
    <dgm:cxn modelId="{1ECBFDF8-6301-4A3F-A56D-51B8D7CE6373}" type="presOf" srcId="{7D134F59-C8BF-4833-8959-4A2F15428AE0}" destId="{716CF275-4CDF-473D-BCB2-0E753A500745}" srcOrd="0" destOrd="1" presId="urn:microsoft.com/office/officeart/2005/8/layout/vList4"/>
    <dgm:cxn modelId="{E4735251-5226-4D91-85DC-8CF534804B2A}" type="presOf" srcId="{3776FD6E-6DEF-4677-ACF0-2F72D3410EFA}" destId="{CCEBDF41-C500-4AA6-BBF4-00BCA6D0C73B}" srcOrd="0" destOrd="2" presId="urn:microsoft.com/office/officeart/2005/8/layout/vList4"/>
    <dgm:cxn modelId="{892F19F2-EF33-41F9-9FEC-6A8D1891F7DD}" type="presOf" srcId="{D0C8D460-857D-4744-A672-CE9E78D4F4F8}" destId="{4476B60C-D3C5-4AB0-9005-E7F7237036AE}" srcOrd="1" destOrd="1" presId="urn:microsoft.com/office/officeart/2005/8/layout/vList4"/>
    <dgm:cxn modelId="{B17D5E2C-C777-43DF-9A84-88BFD1BEB758}" type="presOf" srcId="{3776FD6E-6DEF-4677-ACF0-2F72D3410EFA}" destId="{45E505AF-9D2C-4F50-A1FC-B65D0900F1B6}" srcOrd="1" destOrd="2" presId="urn:microsoft.com/office/officeart/2005/8/layout/vList4"/>
    <dgm:cxn modelId="{765DFB3B-05D7-42AC-B778-F9058B44BBD2}" srcId="{3957A8FC-8AF8-49B1-B8B9-DA73B7396084}" destId="{D0C8D460-857D-4744-A672-CE9E78D4F4F8}" srcOrd="0" destOrd="0" parTransId="{603EB881-CEC7-4B9F-92DC-A3B4B7A58D7E}" sibTransId="{2A13D24E-B4CD-4C70-93C2-44C312C0BA84}"/>
    <dgm:cxn modelId="{CEF91E7F-360A-427E-825A-E4DB3C6977D1}" srcId="{512EBB94-6FAC-45C7-B5F0-291C67D01735}" destId="{3957A8FC-8AF8-49B1-B8B9-DA73B7396084}" srcOrd="2" destOrd="0" parTransId="{D4586CF8-2183-4B2F-A004-A4CBC309804A}" sibTransId="{4A45C7F2-C9BD-4DC3-9337-3AF614F148F6}"/>
    <dgm:cxn modelId="{111A277F-33FC-46A7-87C6-C4A79BD65723}" type="presOf" srcId="{B143F7F7-2C5C-4812-81CF-EB09C0E6C31B}" destId="{CCEBDF41-C500-4AA6-BBF4-00BCA6D0C73B}" srcOrd="0" destOrd="0" presId="urn:microsoft.com/office/officeart/2005/8/layout/vList4"/>
    <dgm:cxn modelId="{0E05A30E-1068-4068-BC3A-C67A0DB6DD9F}" type="presOf" srcId="{B74B1691-E7D8-45BB-A79A-80ADC4B66144}" destId="{716CF275-4CDF-473D-BCB2-0E753A500745}" srcOrd="0" destOrd="0" presId="urn:microsoft.com/office/officeart/2005/8/layout/vList4"/>
    <dgm:cxn modelId="{8D782FFD-CABA-4668-A3DF-C2B0D4137547}" type="presOf" srcId="{B74B1691-E7D8-45BB-A79A-80ADC4B66144}" destId="{FDE45261-A71E-44F8-BD6E-017803AF027C}" srcOrd="1" destOrd="0" presId="urn:microsoft.com/office/officeart/2005/8/layout/vList4"/>
    <dgm:cxn modelId="{3FC864E9-849C-4CA3-8F14-780754964CCA}" type="presOf" srcId="{C74D0CAE-881D-419A-8218-05E8F2AAD6CF}" destId="{9D5896E0-C612-4E00-82CE-3D0CFE216068}" srcOrd="0" destOrd="2" presId="urn:microsoft.com/office/officeart/2005/8/layout/vList4"/>
    <dgm:cxn modelId="{319E79F5-4A5A-4566-89BC-3D366100348E}" type="presOf" srcId="{D0C8D460-857D-4744-A672-CE9E78D4F4F8}" destId="{9D5896E0-C612-4E00-82CE-3D0CFE216068}" srcOrd="0" destOrd="1" presId="urn:microsoft.com/office/officeart/2005/8/layout/vList4"/>
    <dgm:cxn modelId="{0BFF2953-D0AF-44D9-A8BA-87C94B003091}" type="presOf" srcId="{A5F37886-10D9-4554-BEDD-DF8412DE950C}" destId="{716CF275-4CDF-473D-BCB2-0E753A500745}" srcOrd="0" destOrd="2" presId="urn:microsoft.com/office/officeart/2005/8/layout/vList4"/>
    <dgm:cxn modelId="{719F35BE-E4EB-4192-B9FC-4D62ED689580}" srcId="{512EBB94-6FAC-45C7-B5F0-291C67D01735}" destId="{B143F7F7-2C5C-4812-81CF-EB09C0E6C31B}" srcOrd="0" destOrd="0" parTransId="{2C0F916D-6AC7-4135-9F08-253DCEAF5DE1}" sibTransId="{CCBE0066-B82D-4FC2-BACA-9FAE6E895AB8}"/>
    <dgm:cxn modelId="{62963C4F-0F53-4CB3-8D40-1D21D2001F97}" type="presOf" srcId="{C74D0CAE-881D-419A-8218-05E8F2AAD6CF}" destId="{4476B60C-D3C5-4AB0-9005-E7F7237036AE}" srcOrd="1" destOrd="2" presId="urn:microsoft.com/office/officeart/2005/8/layout/vList4"/>
    <dgm:cxn modelId="{8CCB4509-E075-40C0-BF46-DD034DC2D0E8}" type="presOf" srcId="{512EBB94-6FAC-45C7-B5F0-291C67D01735}" destId="{E0BA20AB-EADC-4A8A-9341-31CD2229BC3A}" srcOrd="0" destOrd="0" presId="urn:microsoft.com/office/officeart/2005/8/layout/vList4"/>
    <dgm:cxn modelId="{BBBA2AE3-9CFA-46CD-900D-650362C55C9C}" type="presOf" srcId="{3957A8FC-8AF8-49B1-B8B9-DA73B7396084}" destId="{9D5896E0-C612-4E00-82CE-3D0CFE216068}" srcOrd="0" destOrd="0" presId="urn:microsoft.com/office/officeart/2005/8/layout/vList4"/>
    <dgm:cxn modelId="{E7559377-A2E8-483C-9CCD-F5300308D44E}" type="presOf" srcId="{0895DB6E-9BFB-4122-B540-12413D1F8B63}" destId="{45E505AF-9D2C-4F50-A1FC-B65D0900F1B6}" srcOrd="1" destOrd="1" presId="urn:microsoft.com/office/officeart/2005/8/layout/vList4"/>
    <dgm:cxn modelId="{C9DF765B-EEFC-4C50-B56A-0D8B5FC2A8CE}" srcId="{512EBB94-6FAC-45C7-B5F0-291C67D01735}" destId="{B74B1691-E7D8-45BB-A79A-80ADC4B66144}" srcOrd="1" destOrd="0" parTransId="{DDC074E1-625B-4D7C-A30D-827550F0B980}" sibTransId="{9E704527-2867-4E0D-9AAC-6A5E49722BCB}"/>
    <dgm:cxn modelId="{C70FAE4A-F4FE-43CA-82FB-435B0AAA5564}" type="presParOf" srcId="{E0BA20AB-EADC-4A8A-9341-31CD2229BC3A}" destId="{70438E0C-26CA-41D7-858B-1843EA5DBB1B}" srcOrd="0" destOrd="0" presId="urn:microsoft.com/office/officeart/2005/8/layout/vList4"/>
    <dgm:cxn modelId="{3CB731E7-B639-4212-B496-253F7EA658ED}" type="presParOf" srcId="{70438E0C-26CA-41D7-858B-1843EA5DBB1B}" destId="{CCEBDF41-C500-4AA6-BBF4-00BCA6D0C73B}" srcOrd="0" destOrd="0" presId="urn:microsoft.com/office/officeart/2005/8/layout/vList4"/>
    <dgm:cxn modelId="{AD842366-A889-4EEF-A144-5C1CB4E7DD0A}" type="presParOf" srcId="{70438E0C-26CA-41D7-858B-1843EA5DBB1B}" destId="{CC3BAEDB-F570-43CE-BB08-697F703F1E8A}" srcOrd="1" destOrd="0" presId="urn:microsoft.com/office/officeart/2005/8/layout/vList4"/>
    <dgm:cxn modelId="{D38F9F22-6C54-40A1-8F92-5D3B41964436}" type="presParOf" srcId="{70438E0C-26CA-41D7-858B-1843EA5DBB1B}" destId="{45E505AF-9D2C-4F50-A1FC-B65D0900F1B6}" srcOrd="2" destOrd="0" presId="urn:microsoft.com/office/officeart/2005/8/layout/vList4"/>
    <dgm:cxn modelId="{35DADAD7-1B3E-4FB0-901E-3826C2764EA7}" type="presParOf" srcId="{E0BA20AB-EADC-4A8A-9341-31CD2229BC3A}" destId="{FF7349B0-8F7F-4E9C-AE08-C13B3AD6B763}" srcOrd="1" destOrd="0" presId="urn:microsoft.com/office/officeart/2005/8/layout/vList4"/>
    <dgm:cxn modelId="{22757747-85D7-4FFA-9FBF-802D533AF56E}" type="presParOf" srcId="{E0BA20AB-EADC-4A8A-9341-31CD2229BC3A}" destId="{FF143A2F-72E1-4E80-85A7-BF9BC9272B23}" srcOrd="2" destOrd="0" presId="urn:microsoft.com/office/officeart/2005/8/layout/vList4"/>
    <dgm:cxn modelId="{F72CE8D9-FEEE-449F-BE86-8613334D6504}" type="presParOf" srcId="{FF143A2F-72E1-4E80-85A7-BF9BC9272B23}" destId="{716CF275-4CDF-473D-BCB2-0E753A500745}" srcOrd="0" destOrd="0" presId="urn:microsoft.com/office/officeart/2005/8/layout/vList4"/>
    <dgm:cxn modelId="{EDE40A25-596E-4851-9F70-1DCD6AAA8FFA}" type="presParOf" srcId="{FF143A2F-72E1-4E80-85A7-BF9BC9272B23}" destId="{51845FE1-2C68-43CC-975E-BBC94B3BF7A5}" srcOrd="1" destOrd="0" presId="urn:microsoft.com/office/officeart/2005/8/layout/vList4"/>
    <dgm:cxn modelId="{CCA2998F-DDB0-4E70-9A85-1E7BDD062740}" type="presParOf" srcId="{FF143A2F-72E1-4E80-85A7-BF9BC9272B23}" destId="{FDE45261-A71E-44F8-BD6E-017803AF027C}" srcOrd="2" destOrd="0" presId="urn:microsoft.com/office/officeart/2005/8/layout/vList4"/>
    <dgm:cxn modelId="{6B380059-52D8-41DA-959A-8E6F64E9B57A}" type="presParOf" srcId="{E0BA20AB-EADC-4A8A-9341-31CD2229BC3A}" destId="{AF1CF9A9-24F3-4A4B-A9CF-3B37F8F08B4E}" srcOrd="3" destOrd="0" presId="urn:microsoft.com/office/officeart/2005/8/layout/vList4"/>
    <dgm:cxn modelId="{58936C4B-6690-48E4-9EF2-D7A0C6A96A3F}" type="presParOf" srcId="{E0BA20AB-EADC-4A8A-9341-31CD2229BC3A}" destId="{715ACEBD-D45C-40C1-80BC-0960C6CCE511}" srcOrd="4" destOrd="0" presId="urn:microsoft.com/office/officeart/2005/8/layout/vList4"/>
    <dgm:cxn modelId="{F17295D3-1185-4434-9B96-6BA602713CD5}" type="presParOf" srcId="{715ACEBD-D45C-40C1-80BC-0960C6CCE511}" destId="{9D5896E0-C612-4E00-82CE-3D0CFE216068}" srcOrd="0" destOrd="0" presId="urn:microsoft.com/office/officeart/2005/8/layout/vList4"/>
    <dgm:cxn modelId="{E2F07975-3A5A-4BFA-80A8-16BDB2116AD9}" type="presParOf" srcId="{715ACEBD-D45C-40C1-80BC-0960C6CCE511}" destId="{67F79DB9-E614-403A-A48C-6D2E2837D108}" srcOrd="1" destOrd="0" presId="urn:microsoft.com/office/officeart/2005/8/layout/vList4"/>
    <dgm:cxn modelId="{5867841A-440F-4273-8234-9E5A7B91AB2E}" type="presParOf" srcId="{715ACEBD-D45C-40C1-80BC-0960C6CCE511}" destId="{4476B60C-D3C5-4AB0-9005-E7F7237036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AB5FE4-D719-4B88-9F88-C41DAC98B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A6CE353-2694-47A5-9444-01BCC46888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33E284B-CF32-4E4A-8617-EEC5BDA96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906E10-740A-4A86-A2B4-1316D8732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2DB0BA6-487C-438B-AC51-E4ACC469E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98158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B2A2F6-55C7-493D-8ED8-5743E0485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8E73A3D-5276-435B-AD4B-F0B96D482F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B9EB13F-C20D-49BF-896A-6F80FCB7A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9C4EF0E-948B-46C4-B630-53E80BDDC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0A2A2C-8717-423A-95B9-9BB5895D0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42697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D5660F5-6F9A-4711-A4FD-D12DF7AD7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5869387-EAEE-4436-83D0-5965695187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8B7E52-7F0B-4FAF-81A8-EADF3870F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3BC4327-91FA-40BC-ABF8-87D76FDCA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F85CBC4-6972-4A05-ADA4-43FF2FC19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7514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20D9C7-CB5A-4E69-B20E-427C7B052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7ADC427-5C80-4F56-B900-25393BA52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5D9E747-35DD-43E1-BB79-BAE03F8FB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615109B-19E8-4E2E-B3A2-75E302F7E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3A6324-4AC4-4CE6-BC05-C0D4B9AE9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30306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30FF52-F8D2-4177-A757-9FBC799E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A0145E1-2EA1-404B-8BD3-88B32F70A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502F741-AD76-4868-BE7D-E7613039C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3A27082-1F08-40C9-9BD8-D965CB65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DA413DC-0877-4EF5-B1AE-EA822F9B2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1888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D947B1-68E0-495D-8BFF-672E5B0BB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904171-2E6F-4B36-9F61-5718F31C60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B9D251A-262D-4096-827A-15A9F53A93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ACAD980-7733-429E-861B-F3490299C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FFBF288-1A0E-435D-9EAE-8E2E18ECE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07B4BC4-3F67-41C3-A9A3-A94E5DCAD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0613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424C0D-CAE8-4248-B6AC-DC04D95F4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B77DCC6-EB32-4E95-ADF0-235B5EB7C3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C9D918D-18A9-49DE-9642-B752F188B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D01CF18-D314-40F0-B779-1903BAE6F5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F66BF65-F0DA-4CB9-8BF5-C9F1E65C31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1AA8EA1-2CAB-4670-81C3-1DAFC314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88ADEA0-634B-4868-8A8F-9026E304C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ADF25D2-41A8-4521-B783-1E6A05AB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6943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6F5610-542C-4178-96C0-42AAE9664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1C5F669-DC0C-4B05-A201-0A303B8C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D4E9F0-EE0E-4EE3-8EAA-666791D81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E34DEF4-9CC8-48E4-A7CC-A3E0825F5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27182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F62BF6B-5479-49E1-9305-AD0F7E625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BF14DCB-EA30-43C1-AE24-C1CC5D8FA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6B7D19D-4699-4B0B-8AA7-B382FF4E1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6834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165A04-DA03-4CF5-BA9D-B27A9A1E0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DA77567-5BE6-426E-88D6-3D2C48EA3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BA80326-11A9-409B-A97D-6F50CA4E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3277B3D-93EF-47CA-B472-D3416F03E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5399CA2-1A26-4A7B-B68A-D9B4B0B02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7C3427A-9C70-4E06-ADFE-684A6971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38822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65A5ED-7689-4E4B-8331-0C85C919F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52B75B4-11B3-493E-98DA-FCA0658F7D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89BF1A0-3DAE-4251-8392-D4FA158DD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28E894-F9F8-48D6-96F4-A7DC9ECB6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7779F27-11F9-4167-AC6E-CDE711EF0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90A0AF9-6A4B-4EBF-A4A0-016CF6DE4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3021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64958D7-5501-44AB-8F3E-1FEF4805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C3DEF7B-87DC-4C32-B24C-91C204F92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A6BEB8-E554-45FD-8840-2D74EA6E2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4CAFFF-7510-4573-98B9-A11F1BD1B0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CFE409F-2877-45F6-A605-2CB27950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9907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ke.lt/w/s/zWNCX6" TargetMode="External"/><Relationship Id="rId7" Type="http://schemas.openxmlformats.org/officeDocument/2006/relationships/hyperlink" Target="https://www.youtube.com/watch?v=r3C4F8gPWCY&amp;t=15s" TargetMode="External"/><Relationship Id="rId2" Type="http://schemas.openxmlformats.org/officeDocument/2006/relationships/hyperlink" Target="Post%20Pandemic%20Hacks:%20Dealing%20with%20Disinformation%20and%20Infodemi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_vekDGT5fXo&amp;t=1105s" TargetMode="External"/><Relationship Id="rId5" Type="http://schemas.openxmlformats.org/officeDocument/2006/relationships/hyperlink" Target="https://www.youtube.com/watch?v=wumUOVF_N6o&amp;t=141s" TargetMode="External"/><Relationship Id="rId4" Type="http://schemas.openxmlformats.org/officeDocument/2006/relationships/hyperlink" Target="https://wke.lt/w/s/wdPs-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OgkUZylvsP0%20&#8211;%20Bi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005D1CE1-126A-4FDB-8F1A-784068325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Global Media and Information Literacy Week 2020</a:t>
            </a:r>
            <a:endParaRPr lang="en-PH" sz="32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929D84C7-36A6-4935-B954-E82A342A7E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048" y="1825625"/>
            <a:ext cx="8703904" cy="4351338"/>
          </a:xfrm>
        </p:spPr>
      </p:pic>
    </p:spTree>
    <p:extLst>
      <p:ext uri="{BB962C8B-B14F-4D97-AF65-F5344CB8AC3E}">
        <p14:creationId xmlns:p14="http://schemas.microsoft.com/office/powerpoint/2010/main" val="201725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xmlns="" id="{1A24A8EF-4279-4D5D-A6EC-F6F8E5BC4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Online or Virtual Reading Room</a:t>
            </a:r>
            <a:endParaRPr lang="en-PH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0C848AB8-CC13-4724-97E6-970678395F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4146578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673F0E94-EBDF-4208-BC5F-4B2FC5FF4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PASLI and Filipinas Heritage Library</a:t>
            </a:r>
            <a:endParaRPr lang="en-PH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A4D6DC20-B399-4177-B5D0-99C86E4493C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66" y="1825625"/>
            <a:ext cx="4545467" cy="4351338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2A45431F-3EDA-47A2-9803-C8E1420639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194" y="1825625"/>
            <a:ext cx="3780573" cy="4351338"/>
          </a:xfrm>
        </p:spPr>
      </p:pic>
    </p:spTree>
    <p:extLst>
      <p:ext uri="{BB962C8B-B14F-4D97-AF65-F5344CB8AC3E}">
        <p14:creationId xmlns:p14="http://schemas.microsoft.com/office/powerpoint/2010/main" val="661496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F5B04C-50B7-4B9C-83E3-D5A3739E1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IASL and Open Library</a:t>
            </a:r>
            <a:endParaRPr lang="en-PH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959E9447-2C3C-4A0C-850F-A9B55B87166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25775"/>
            <a:ext cx="5181600" cy="4151037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9A049AED-D66E-49D2-8E2D-5733E57513D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19922"/>
            <a:ext cx="5181600" cy="4256890"/>
          </a:xfrm>
        </p:spPr>
      </p:pic>
    </p:spTree>
    <p:extLst>
      <p:ext uri="{BB962C8B-B14F-4D97-AF65-F5344CB8AC3E}">
        <p14:creationId xmlns:p14="http://schemas.microsoft.com/office/powerpoint/2010/main" val="1906815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A50C8C48-11B9-4836-8C8D-6C5DD8CAE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Resource Sharing</a:t>
            </a:r>
            <a:endParaRPr lang="en-PH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364DB36F-E072-481C-9982-E040550D7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PH" b="1" i="0" dirty="0" err="1">
                <a:solidFill>
                  <a:srgbClr val="C00000"/>
                </a:solidFill>
                <a:effectLst/>
                <a:latin typeface="system-ui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Wakelet</a:t>
            </a:r>
            <a:r>
              <a:rPr lang="en-PH" b="1" i="0" dirty="0">
                <a:solidFill>
                  <a:srgbClr val="C00000"/>
                </a:solidFill>
                <a:effectLst/>
                <a:latin typeface="system-ui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: Curating Online Content</a:t>
            </a:r>
          </a:p>
          <a:p>
            <a:r>
              <a:rPr lang="en-PH" b="0" i="0" dirty="0">
                <a:solidFill>
                  <a:srgbClr val="0563C1"/>
                </a:solidFill>
                <a:effectLst/>
                <a:latin typeface="system-ui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Post Pandemic Hacks</a:t>
            </a:r>
            <a:r>
              <a:rPr lang="en-PH" b="0" i="0" dirty="0">
                <a:solidFill>
                  <a:srgbClr val="0563C1"/>
                </a:solidFill>
                <a:effectLst/>
                <a:latin typeface="system-ui"/>
              </a:rPr>
              <a:t>: Dealing with Disinformation and </a:t>
            </a:r>
            <a:r>
              <a:rPr lang="en-PH" b="0" i="0" dirty="0" err="1">
                <a:solidFill>
                  <a:srgbClr val="0563C1"/>
                </a:solidFill>
                <a:effectLst/>
                <a:latin typeface="system-ui"/>
              </a:rPr>
              <a:t>Infodemic</a:t>
            </a:r>
            <a:endParaRPr lang="en-PH" b="0" i="0" dirty="0">
              <a:solidFill>
                <a:srgbClr val="000000"/>
              </a:solidFill>
              <a:effectLst/>
              <a:latin typeface="system-ui"/>
            </a:endParaRPr>
          </a:p>
          <a:p>
            <a:r>
              <a:rPr lang="en-PH" dirty="0">
                <a:solidFill>
                  <a:srgbClr val="000000"/>
                </a:solidFill>
                <a:latin typeface="system-ui"/>
                <a:hlinkClick r:id="rId3"/>
              </a:rPr>
              <a:t>School Libraries Are Essential in the New Normal</a:t>
            </a:r>
            <a:endParaRPr lang="en-PH" dirty="0">
              <a:solidFill>
                <a:srgbClr val="000000"/>
              </a:solidFill>
              <a:latin typeface="system-ui"/>
            </a:endParaRPr>
          </a:p>
          <a:p>
            <a:r>
              <a:rPr lang="en-PH" dirty="0">
                <a:solidFill>
                  <a:srgbClr val="000000"/>
                </a:solidFill>
                <a:latin typeface="system-ui"/>
                <a:hlinkClick r:id="rId4"/>
              </a:rPr>
              <a:t>Everything COVID-19</a:t>
            </a:r>
            <a:endParaRPr lang="en-PH" dirty="0">
              <a:solidFill>
                <a:srgbClr val="000000"/>
              </a:solidFill>
              <a:latin typeface="system-ui"/>
            </a:endParaRPr>
          </a:p>
          <a:p>
            <a:endParaRPr lang="en-PH" dirty="0">
              <a:solidFill>
                <a:srgbClr val="000000"/>
              </a:solidFill>
              <a:latin typeface="system-ui"/>
            </a:endParaRPr>
          </a:p>
          <a:p>
            <a:r>
              <a:rPr lang="en-PH" b="1" dirty="0">
                <a:solidFill>
                  <a:srgbClr val="C00000"/>
                </a:solidFill>
                <a:latin typeface="system-ui"/>
              </a:rPr>
              <a:t>My YouTube Channel Series</a:t>
            </a:r>
          </a:p>
          <a:p>
            <a:r>
              <a:rPr lang="en-PH" dirty="0">
                <a:solidFill>
                  <a:srgbClr val="000000"/>
                </a:solidFill>
                <a:latin typeface="system-ui"/>
                <a:hlinkClick r:id="rId5"/>
              </a:rPr>
              <a:t>Author Chat and Book Talk</a:t>
            </a:r>
            <a:endParaRPr lang="en-PH" dirty="0">
              <a:solidFill>
                <a:srgbClr val="000000"/>
              </a:solidFill>
              <a:latin typeface="system-ui"/>
            </a:endParaRPr>
          </a:p>
          <a:p>
            <a:r>
              <a:rPr lang="en-PH" dirty="0">
                <a:solidFill>
                  <a:srgbClr val="000000"/>
                </a:solidFill>
                <a:latin typeface="system-ui"/>
                <a:hlinkClick r:id="rId6"/>
              </a:rPr>
              <a:t>Children’s Literature</a:t>
            </a:r>
            <a:endParaRPr lang="en-PH" dirty="0">
              <a:solidFill>
                <a:srgbClr val="000000"/>
              </a:solidFill>
              <a:latin typeface="system-ui"/>
            </a:endParaRPr>
          </a:p>
          <a:p>
            <a:r>
              <a:rPr lang="en-PH" dirty="0">
                <a:solidFill>
                  <a:srgbClr val="000000"/>
                </a:solidFill>
                <a:latin typeface="system-ui"/>
                <a:hlinkClick r:id="rId7"/>
              </a:rPr>
              <a:t>School Librarian’s Lounge: Blog and Vlog</a:t>
            </a:r>
            <a:endParaRPr lang="en-PH" dirty="0">
              <a:solidFill>
                <a:srgbClr val="000000"/>
              </a:solidFill>
              <a:latin typeface="system-ui"/>
            </a:endParaRPr>
          </a:p>
          <a:p>
            <a:endParaRPr lang="en-PH" dirty="0">
              <a:solidFill>
                <a:srgbClr val="000000"/>
              </a:solidFill>
              <a:latin typeface="system-ui"/>
            </a:endParaRPr>
          </a:p>
          <a:p>
            <a:endParaRPr lang="en-PH" dirty="0">
              <a:solidFill>
                <a:srgbClr val="000000"/>
              </a:solidFill>
              <a:latin typeface="system-ui"/>
            </a:endParaRPr>
          </a:p>
          <a:p>
            <a:endParaRPr lang="en-PH" dirty="0">
              <a:solidFill>
                <a:srgbClr val="000000"/>
              </a:solidFill>
              <a:latin typeface="system-ui"/>
            </a:endParaRPr>
          </a:p>
        </p:txBody>
      </p:sp>
    </p:spTree>
    <p:extLst>
      <p:ext uri="{BB962C8B-B14F-4D97-AF65-F5344CB8AC3E}">
        <p14:creationId xmlns:p14="http://schemas.microsoft.com/office/powerpoint/2010/main" val="1856073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CEA74C4D-9C33-4BB4-81CA-1471F4838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Talking Points</a:t>
            </a:r>
            <a:endParaRPr lang="en-PH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xmlns="" id="{62D85188-92A6-4F6F-975A-E0C2DBAFBD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47" y="457201"/>
            <a:ext cx="5145140" cy="5403850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DF8ED165-9669-4243-99C4-F71707B6911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Libraries and Disasters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When libraries change lives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Libraries and Librarians in the Time of COVID-19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Embedded Librarianship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Roles of Librarians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Resources for Sharing</a:t>
            </a:r>
            <a:endParaRPr lang="en-PH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453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E9285D-0225-4E5E-BD87-8E842876D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658950"/>
            <a:ext cx="4346576" cy="1069975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Day After Tomorrow 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Emmerich and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Nachmanoff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, 2004</a:t>
            </a:r>
            <a:endParaRPr lang="en-PH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xmlns="" id="{FA68C833-9AF9-4193-8D55-90FB73EDA89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r="7475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CA30B36-40AC-4C56-ABD8-45190E5B0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Climate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Young people, youth leaders and scientists have an understanding of the changes in climate and global warming.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Politicians are politicians.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The community takes refuge in the New York Public Library.</a:t>
            </a:r>
            <a:endParaRPr lang="en-PH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717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C70909FE-144C-425B-9F99-C0D8929E1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9647"/>
            <a:ext cx="10515600" cy="1060881"/>
          </a:xfrm>
        </p:spPr>
        <p:txBody>
          <a:bodyPr/>
          <a:lstStyle/>
          <a:p>
            <a:pPr algn="ctr"/>
            <a:r>
              <a:rPr lang="en-US" dirty="0">
                <a:hlinkClick r:id="rId2"/>
              </a:rPr>
              <a:t>Libraries Change Lives</a:t>
            </a:r>
            <a:endParaRPr lang="en-P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BE77E76-9B7B-48DC-9091-C957CC33B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P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D118793-9E8B-43A0-AA96-3E050F6F4C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1" y="1402672"/>
            <a:ext cx="10768612" cy="517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90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934B96-A77F-4780-B0BB-2F4BF57E3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Libraries &amp; Librarians in COVID-19 Times</a:t>
            </a:r>
            <a:endParaRPr lang="en-PH" sz="40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5969E5D8-74DA-431D-BC43-52BB59738C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1625481"/>
              </p:ext>
            </p:extLst>
          </p:nvPr>
        </p:nvGraphicFramePr>
        <p:xfrm>
          <a:off x="5183188" y="457201"/>
          <a:ext cx="6172200" cy="5403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D66B1D16-2644-4EB7-A81F-B3D07C50983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endParaRPr lang="en-US" sz="4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36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Embedded Librarianship</a:t>
            </a:r>
          </a:p>
          <a:p>
            <a:pPr algn="ctr"/>
            <a:endParaRPr lang="en-US" sz="28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* Move and integrate community services and programs in the library and vice versa</a:t>
            </a:r>
          </a:p>
          <a:p>
            <a:pPr algn="ctr"/>
            <a:r>
              <a:rPr lang="en-US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* Do not stop at collection development and reference services.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179351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7DD8F7-647D-424E-A28A-019FA6B81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Libraries &amp; Librarians in COVID-19 Times</a:t>
            </a:r>
            <a:endParaRPr lang="en-PH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C6AB562F-94D9-4863-8A7A-6FAEDADB9C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142134"/>
              </p:ext>
            </p:extLst>
          </p:nvPr>
        </p:nvGraphicFramePr>
        <p:xfrm>
          <a:off x="5183188" y="987425"/>
          <a:ext cx="61722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EEE76E7-9E7E-4DC0-97B8-E3F35F52D8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Embedded Librarianship</a:t>
            </a:r>
          </a:p>
          <a:p>
            <a:pPr algn="ctr"/>
            <a:endParaRPr lang="en-US" sz="2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PH" sz="2400" dirty="0">
                <a:solidFill>
                  <a:schemeClr val="accent1"/>
                </a:solidFill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PH" sz="2400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eeper integration of both library resources and personnel into course management systems is essential to ensure students gain information literacy skills.</a:t>
            </a:r>
          </a:p>
          <a:p>
            <a:pPr algn="ctr"/>
            <a:r>
              <a:rPr lang="en-PH" sz="2400" dirty="0">
                <a:solidFill>
                  <a:schemeClr val="accent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                         Cox, 2020</a:t>
            </a:r>
            <a:endParaRPr lang="en-PH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584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D4B35BC7-FC5E-48B0-BED0-84FC43366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Ideas! Ideas! Ideas!</a:t>
            </a:r>
            <a:endParaRPr lang="en-PH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EE827741-6123-47EC-9924-33DA6E9B5F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90751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2926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xmlns="" id="{1EC96454-1368-4CE4-8A67-CB8E4AAC4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MIL Module and Research Center</a:t>
            </a:r>
            <a:endParaRPr lang="en-PH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476915C8-F39E-4AC2-8216-7ED0EF6C8AD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90944"/>
            <a:ext cx="5181600" cy="3795779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xmlns="" id="{9E91505D-B460-4A7F-A195-CDE2207D6F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06353"/>
            <a:ext cx="5181600" cy="3625670"/>
          </a:xfrm>
        </p:spPr>
      </p:pic>
    </p:spTree>
    <p:extLst>
      <p:ext uri="{BB962C8B-B14F-4D97-AF65-F5344CB8AC3E}">
        <p14:creationId xmlns:p14="http://schemas.microsoft.com/office/powerpoint/2010/main" val="2314826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80B87-8528-4FA6-9F81-C8FC5C49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9D8B022E-F5A2-4563-8542-68DC27E51B1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32" y="365125"/>
            <a:ext cx="3929109" cy="6127750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B6B47478-ABBD-4EC5-9994-EB4587FA8C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949" y="365125"/>
            <a:ext cx="4065974" cy="6127750"/>
          </a:xfrm>
        </p:spPr>
      </p:pic>
    </p:spTree>
    <p:extLst>
      <p:ext uri="{BB962C8B-B14F-4D97-AF65-F5344CB8AC3E}">
        <p14:creationId xmlns:p14="http://schemas.microsoft.com/office/powerpoint/2010/main" val="101393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329</Words>
  <Application>Microsoft Office PowerPoint</Application>
  <PresentationFormat>Widescreen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system-ui</vt:lpstr>
      <vt:lpstr>Office Theme</vt:lpstr>
      <vt:lpstr>Global Media and Information Literacy Week 2020</vt:lpstr>
      <vt:lpstr>Talking Points</vt:lpstr>
      <vt:lpstr>The Day After Tomorrow  Emmerich and Nachmanoff, 2004</vt:lpstr>
      <vt:lpstr>Libraries Change Lives</vt:lpstr>
      <vt:lpstr>Libraries &amp; Librarians in COVID-19 Times</vt:lpstr>
      <vt:lpstr>Libraries &amp; Librarians in COVID-19 Times</vt:lpstr>
      <vt:lpstr>Ideas! Ideas! Ideas!</vt:lpstr>
      <vt:lpstr>MIL Module and Research Center</vt:lpstr>
      <vt:lpstr>PowerPoint Presentation</vt:lpstr>
      <vt:lpstr>Online or Virtual Reading Room</vt:lpstr>
      <vt:lpstr>PASLI and Filipinas Heritage Library</vt:lpstr>
      <vt:lpstr>IASL and Open Library</vt:lpstr>
      <vt:lpstr>Resource Sharing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Media and Information Literacy Week 2020</dc:title>
  <dc:creator>Zarah Gagatiga</dc:creator>
  <cp:lastModifiedBy>User</cp:lastModifiedBy>
  <cp:revision>12</cp:revision>
  <dcterms:created xsi:type="dcterms:W3CDTF">2020-10-25T00:39:45Z</dcterms:created>
  <dcterms:modified xsi:type="dcterms:W3CDTF">2020-10-30T05:01:18Z</dcterms:modified>
</cp:coreProperties>
</file>