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Titillium Web ExtraLight" panose="020B0604020202020204" charset="0"/>
      <p:regular r:id="rId21"/>
      <p:bold r:id="rId22"/>
      <p:italic r:id="rId23"/>
      <p:boldItalic r:id="rId24"/>
    </p:embeddedFont>
    <p:embeddedFont>
      <p:font typeface="Titillium Web"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9224723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7" name="Google Shape;77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939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35f391192_0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9249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35ed75ccf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1636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g35ed75ccf_0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5" name="Google Shape;905;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2324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35ed75ccf_0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9860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g35ed75ccf_0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7" name="Google Shape;92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8209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35ed75ccf_01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6652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5ed75ccf_02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5676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35ed75ccf_013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7276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35694cd56_044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3" name="Google Shape;963;g35694cd56_0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1377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3606f1c2d_3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541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5f391192_0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496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35f391192_0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344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35f391192_0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296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086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5ed75ccf_0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3726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35f391192_0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8" name="Google Shape;868;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4690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35f391192_04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7949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696525" y="817291"/>
            <a:ext cx="7729200" cy="20817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5800"/>
              <a:buNone/>
              <a:defRPr sz="5800">
                <a:solidFill>
                  <a:schemeClr val="lt1"/>
                </a:solidFill>
              </a:defRPr>
            </a:lvl1pPr>
            <a:lvl2pPr lvl="1">
              <a:spcBef>
                <a:spcPts val="0"/>
              </a:spcBef>
              <a:spcAft>
                <a:spcPts val="0"/>
              </a:spcAft>
              <a:buClr>
                <a:schemeClr val="lt1"/>
              </a:buClr>
              <a:buSzPts val="5800"/>
              <a:buNone/>
              <a:defRPr sz="5800">
                <a:solidFill>
                  <a:schemeClr val="lt1"/>
                </a:solidFill>
              </a:defRPr>
            </a:lvl2pPr>
            <a:lvl3pPr lvl="2">
              <a:spcBef>
                <a:spcPts val="0"/>
              </a:spcBef>
              <a:spcAft>
                <a:spcPts val="0"/>
              </a:spcAft>
              <a:buClr>
                <a:schemeClr val="lt1"/>
              </a:buClr>
              <a:buSzPts val="5800"/>
              <a:buNone/>
              <a:defRPr sz="5800">
                <a:solidFill>
                  <a:schemeClr val="lt1"/>
                </a:solidFill>
              </a:defRPr>
            </a:lvl3pPr>
            <a:lvl4pPr lvl="3">
              <a:spcBef>
                <a:spcPts val="0"/>
              </a:spcBef>
              <a:spcAft>
                <a:spcPts val="0"/>
              </a:spcAft>
              <a:buClr>
                <a:schemeClr val="lt1"/>
              </a:buClr>
              <a:buSzPts val="5800"/>
              <a:buNone/>
              <a:defRPr sz="5800">
                <a:solidFill>
                  <a:schemeClr val="lt1"/>
                </a:solidFill>
              </a:defRPr>
            </a:lvl4pPr>
            <a:lvl5pPr lvl="4">
              <a:spcBef>
                <a:spcPts val="0"/>
              </a:spcBef>
              <a:spcAft>
                <a:spcPts val="0"/>
              </a:spcAft>
              <a:buClr>
                <a:schemeClr val="lt1"/>
              </a:buClr>
              <a:buSzPts val="5800"/>
              <a:buNone/>
              <a:defRPr sz="5800">
                <a:solidFill>
                  <a:schemeClr val="lt1"/>
                </a:solidFill>
              </a:defRPr>
            </a:lvl5pPr>
            <a:lvl6pPr lvl="5">
              <a:spcBef>
                <a:spcPts val="0"/>
              </a:spcBef>
              <a:spcAft>
                <a:spcPts val="0"/>
              </a:spcAft>
              <a:buClr>
                <a:schemeClr val="lt1"/>
              </a:buClr>
              <a:buSzPts val="5800"/>
              <a:buNone/>
              <a:defRPr sz="5800">
                <a:solidFill>
                  <a:schemeClr val="lt1"/>
                </a:solidFill>
              </a:defRPr>
            </a:lvl6pPr>
            <a:lvl7pPr lvl="6">
              <a:spcBef>
                <a:spcPts val="0"/>
              </a:spcBef>
              <a:spcAft>
                <a:spcPts val="0"/>
              </a:spcAft>
              <a:buClr>
                <a:schemeClr val="lt1"/>
              </a:buClr>
              <a:buSzPts val="5800"/>
              <a:buNone/>
              <a:defRPr sz="5800">
                <a:solidFill>
                  <a:schemeClr val="lt1"/>
                </a:solidFill>
              </a:defRPr>
            </a:lvl7pPr>
            <a:lvl8pPr lvl="7">
              <a:spcBef>
                <a:spcPts val="0"/>
              </a:spcBef>
              <a:spcAft>
                <a:spcPts val="0"/>
              </a:spcAft>
              <a:buClr>
                <a:schemeClr val="lt1"/>
              </a:buClr>
              <a:buSzPts val="5800"/>
              <a:buNone/>
              <a:defRPr sz="5800">
                <a:solidFill>
                  <a:schemeClr val="lt1"/>
                </a:solidFill>
              </a:defRPr>
            </a:lvl8pPr>
            <a:lvl9pPr lvl="8">
              <a:spcBef>
                <a:spcPts val="0"/>
              </a:spcBef>
              <a:spcAft>
                <a:spcPts val="0"/>
              </a:spcAft>
              <a:buClr>
                <a:schemeClr val="lt1"/>
              </a:buClr>
              <a:buSzPts val="5800"/>
              <a:buNone/>
              <a:defRPr sz="5800">
                <a:solidFill>
                  <a:schemeClr val="lt1"/>
                </a:solidFill>
              </a:defRPr>
            </a:lvl9pPr>
          </a:lstStyle>
          <a:p>
            <a:endParaRPr/>
          </a:p>
        </p:txBody>
      </p:sp>
      <p:grpSp>
        <p:nvGrpSpPr>
          <p:cNvPr id="12" name="Google Shape;12;p2"/>
          <p:cNvGrpSpPr/>
          <p:nvPr/>
        </p:nvGrpSpPr>
        <p:grpSpPr>
          <a:xfrm>
            <a:off x="28550" y="2196764"/>
            <a:ext cx="9094048" cy="2946825"/>
            <a:chOff x="28544" y="3514688"/>
            <a:chExt cx="9094048" cy="1628800"/>
          </a:xfrm>
        </p:grpSpPr>
        <p:sp>
          <p:nvSpPr>
            <p:cNvPr id="13" name="Google Shape;13;p2"/>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2"/>
          <p:cNvGrpSpPr/>
          <p:nvPr/>
        </p:nvGrpSpPr>
        <p:grpSpPr>
          <a:xfrm>
            <a:off x="28550" y="3359978"/>
            <a:ext cx="9094048" cy="1783611"/>
            <a:chOff x="28544" y="4157632"/>
            <a:chExt cx="9094048" cy="985856"/>
          </a:xfrm>
        </p:grpSpPr>
        <p:sp>
          <p:nvSpPr>
            <p:cNvPr id="47" name="Google Shape;47;p2"/>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13;p2"/>
          <p:cNvSpPr/>
          <p:nvPr/>
        </p:nvSpPr>
        <p:spPr>
          <a:xfrm>
            <a:off x="0" y="2229988"/>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2"/>
        <p:cNvGrpSpPr/>
        <p:nvPr/>
      </p:nvGrpSpPr>
      <p:grpSpPr>
        <a:xfrm>
          <a:off x="0" y="0"/>
          <a:ext cx="0" cy="0"/>
          <a:chOff x="0" y="0"/>
          <a:chExt cx="0" cy="0"/>
        </a:xfrm>
      </p:grpSpPr>
      <p:sp>
        <p:nvSpPr>
          <p:cNvPr id="663" name="Google Shape;663;p11"/>
          <p:cNvSpPr/>
          <p:nvPr/>
        </p:nvSpPr>
        <p:spPr>
          <a:xfrm>
            <a:off x="-25" y="4329000"/>
            <a:ext cx="9144000" cy="8145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1"/>
          <p:cNvSpPr txBox="1">
            <a:spLocks noGrp="1"/>
          </p:cNvSpPr>
          <p:nvPr>
            <p:ph type="body" idx="1"/>
          </p:nvPr>
        </p:nvSpPr>
        <p:spPr>
          <a:xfrm>
            <a:off x="553650" y="4496202"/>
            <a:ext cx="8036700" cy="519600"/>
          </a:xfrm>
          <a:prstGeom prst="rect">
            <a:avLst/>
          </a:prstGeom>
        </p:spPr>
        <p:txBody>
          <a:bodyPr spcFirstLastPara="1" wrap="square" lIns="91425" tIns="91425" rIns="91425" bIns="91425" anchor="t" anchorCtr="0"/>
          <a:lstStyle>
            <a:lvl1pPr marL="457200" lvl="0" indent="-228600" algn="ctr">
              <a:spcBef>
                <a:spcPts val="360"/>
              </a:spcBef>
              <a:spcAft>
                <a:spcPts val="0"/>
              </a:spcAft>
              <a:buSzPts val="1400"/>
              <a:buNone/>
              <a:defRPr sz="1400"/>
            </a:lvl1pPr>
          </a:lstStyle>
          <a:p>
            <a:endParaRPr/>
          </a:p>
        </p:txBody>
      </p:sp>
      <p:sp>
        <p:nvSpPr>
          <p:cNvPr id="665" name="Google Shape;665;p11"/>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6"/>
        <p:cNvGrpSpPr/>
        <p:nvPr/>
      </p:nvGrpSpPr>
      <p:grpSpPr>
        <a:xfrm>
          <a:off x="0" y="0"/>
          <a:ext cx="0" cy="0"/>
          <a:chOff x="0" y="0"/>
          <a:chExt cx="0" cy="0"/>
        </a:xfrm>
      </p:grpSpPr>
      <p:sp>
        <p:nvSpPr>
          <p:cNvPr id="667" name="Google Shape;667;p12"/>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with graphs">
  <p:cSld name="BLANK_2">
    <p:spTree>
      <p:nvGrpSpPr>
        <p:cNvPr id="1" name="Shape 668"/>
        <p:cNvGrpSpPr/>
        <p:nvPr/>
      </p:nvGrpSpPr>
      <p:grpSpPr>
        <a:xfrm>
          <a:off x="0" y="0"/>
          <a:ext cx="0" cy="0"/>
          <a:chOff x="0" y="0"/>
          <a:chExt cx="0" cy="0"/>
        </a:xfrm>
      </p:grpSpPr>
      <p:sp>
        <p:nvSpPr>
          <p:cNvPr id="669" name="Google Shape;669;p13"/>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670" name="Google Shape;670;p13"/>
          <p:cNvGrpSpPr/>
          <p:nvPr/>
        </p:nvGrpSpPr>
        <p:grpSpPr>
          <a:xfrm>
            <a:off x="28550" y="3850565"/>
            <a:ext cx="9094048" cy="1293104"/>
            <a:chOff x="28544" y="3514688"/>
            <a:chExt cx="9094048" cy="1628800"/>
          </a:xfrm>
        </p:grpSpPr>
        <p:sp>
          <p:nvSpPr>
            <p:cNvPr id="671" name="Google Shape;671;p13"/>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 name="Google Shape;704;p13"/>
          <p:cNvGrpSpPr/>
          <p:nvPr/>
        </p:nvGrpSpPr>
        <p:grpSpPr>
          <a:xfrm>
            <a:off x="28550" y="4360998"/>
            <a:ext cx="9094048" cy="782671"/>
            <a:chOff x="28544" y="4157632"/>
            <a:chExt cx="9094048" cy="985856"/>
          </a:xfrm>
        </p:grpSpPr>
        <p:sp>
          <p:nvSpPr>
            <p:cNvPr id="705" name="Google Shape;705;p13"/>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3"/>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3"/>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3"/>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3"/>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3"/>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3"/>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3"/>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3"/>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3"/>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3"/>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3"/>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3"/>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3"/>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3"/>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3"/>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3"/>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3"/>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3"/>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3"/>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3"/>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3"/>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3"/>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3"/>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3"/>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3"/>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3"/>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3"/>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3"/>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3"/>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3"/>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3"/>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3"/>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3"/>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3"/>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3"/>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3"/>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3"/>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3"/>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3"/>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3"/>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3"/>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3"/>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3"/>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3"/>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3"/>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3"/>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3"/>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3"/>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3"/>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1" name="Google Shape;771;p13"/>
          <p:cNvSpPr/>
          <p:nvPr/>
        </p:nvSpPr>
        <p:spPr>
          <a:xfrm>
            <a:off x="0" y="3579000"/>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with frame">
  <p:cSld name="BLANK_1">
    <p:spTree>
      <p:nvGrpSpPr>
        <p:cNvPr id="1" name="Shape 772"/>
        <p:cNvGrpSpPr/>
        <p:nvPr/>
      </p:nvGrpSpPr>
      <p:grpSpPr>
        <a:xfrm>
          <a:off x="0" y="0"/>
          <a:ext cx="0" cy="0"/>
          <a:chOff x="0" y="0"/>
          <a:chExt cx="0" cy="0"/>
        </a:xfrm>
      </p:grpSpPr>
      <p:sp>
        <p:nvSpPr>
          <p:cNvPr id="773" name="Google Shape;773;p14"/>
          <p:cNvSpPr/>
          <p:nvPr/>
        </p:nvSpPr>
        <p:spPr>
          <a:xfrm>
            <a:off x="-175" y="0"/>
            <a:ext cx="9144000" cy="5143500"/>
          </a:xfrm>
          <a:prstGeom prst="frame">
            <a:avLst>
              <a:gd name="adj1" fmla="val 5397"/>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465573"/>
        </a:solidFill>
        <a:effectLst/>
      </p:bgPr>
    </p:bg>
    <p:spTree>
      <p:nvGrpSpPr>
        <p:cNvPr id="1" name="Shape 114"/>
        <p:cNvGrpSpPr/>
        <p:nvPr/>
      </p:nvGrpSpPr>
      <p:grpSpPr>
        <a:xfrm>
          <a:off x="0" y="0"/>
          <a:ext cx="0" cy="0"/>
          <a:chOff x="0" y="0"/>
          <a:chExt cx="0" cy="0"/>
        </a:xfrm>
      </p:grpSpPr>
      <p:sp>
        <p:nvSpPr>
          <p:cNvPr id="115" name="Google Shape;115;p3"/>
          <p:cNvSpPr txBox="1">
            <a:spLocks noGrp="1"/>
          </p:cNvSpPr>
          <p:nvPr>
            <p:ph type="ctrTitle"/>
          </p:nvPr>
        </p:nvSpPr>
        <p:spPr>
          <a:xfrm>
            <a:off x="448270" y="668942"/>
            <a:ext cx="7772400" cy="1159800"/>
          </a:xfrm>
          <a:prstGeom prst="rect">
            <a:avLst/>
          </a:prstGeom>
        </p:spPr>
        <p:txBody>
          <a:bodyPr spcFirstLastPara="1" wrap="square" lIns="91425" tIns="91425" rIns="91425" bIns="91425" anchor="t" anchorCtr="0"/>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16" name="Google Shape;116;p3"/>
          <p:cNvSpPr txBox="1">
            <a:spLocks noGrp="1"/>
          </p:cNvSpPr>
          <p:nvPr>
            <p:ph type="subTitle" idx="1"/>
          </p:nvPr>
        </p:nvSpPr>
        <p:spPr>
          <a:xfrm>
            <a:off x="448270" y="1585135"/>
            <a:ext cx="7772400" cy="784800"/>
          </a:xfrm>
          <a:prstGeom prst="rect">
            <a:avLst/>
          </a:prstGeom>
        </p:spPr>
        <p:txBody>
          <a:bodyPr spcFirstLastPara="1" wrap="square" lIns="91425" tIns="91425" rIns="91425" bIns="91425" anchor="t" anchorCtr="0"/>
          <a:lstStyle>
            <a:lvl1pPr lvl="0" rtl="0">
              <a:spcBef>
                <a:spcPts val="0"/>
              </a:spcBef>
              <a:spcAft>
                <a:spcPts val="0"/>
              </a:spcAft>
              <a:buClr>
                <a:srgbClr val="6E86B6"/>
              </a:buClr>
              <a:buSzPts val="1800"/>
              <a:buNone/>
              <a:defRPr sz="1800">
                <a:solidFill>
                  <a:srgbClr val="6E86B6"/>
                </a:solidFill>
              </a:defRPr>
            </a:lvl1pPr>
            <a:lvl2pPr lvl="1" rtl="0">
              <a:spcBef>
                <a:spcPts val="0"/>
              </a:spcBef>
              <a:spcAft>
                <a:spcPts val="0"/>
              </a:spcAft>
              <a:buClr>
                <a:srgbClr val="6E86B6"/>
              </a:buClr>
              <a:buSzPts val="1800"/>
              <a:buNone/>
              <a:defRPr sz="1800">
                <a:solidFill>
                  <a:srgbClr val="6E86B6"/>
                </a:solidFill>
              </a:defRPr>
            </a:lvl2pPr>
            <a:lvl3pPr lvl="2" rtl="0">
              <a:spcBef>
                <a:spcPts val="0"/>
              </a:spcBef>
              <a:spcAft>
                <a:spcPts val="0"/>
              </a:spcAft>
              <a:buClr>
                <a:srgbClr val="6E86B6"/>
              </a:buClr>
              <a:buSzPts val="1800"/>
              <a:buNone/>
              <a:defRPr sz="1800">
                <a:solidFill>
                  <a:srgbClr val="6E86B6"/>
                </a:solidFill>
              </a:defRPr>
            </a:lvl3pPr>
            <a:lvl4pPr lvl="3" rtl="0">
              <a:spcBef>
                <a:spcPts val="0"/>
              </a:spcBef>
              <a:spcAft>
                <a:spcPts val="0"/>
              </a:spcAft>
              <a:buClr>
                <a:srgbClr val="6E86B6"/>
              </a:buClr>
              <a:buSzPts val="1800"/>
              <a:buNone/>
              <a:defRPr sz="1800">
                <a:solidFill>
                  <a:srgbClr val="6E86B6"/>
                </a:solidFill>
              </a:defRPr>
            </a:lvl4pPr>
            <a:lvl5pPr lvl="4" rtl="0">
              <a:spcBef>
                <a:spcPts val="0"/>
              </a:spcBef>
              <a:spcAft>
                <a:spcPts val="0"/>
              </a:spcAft>
              <a:buClr>
                <a:srgbClr val="6E86B6"/>
              </a:buClr>
              <a:buSzPts val="1800"/>
              <a:buNone/>
              <a:defRPr sz="1800">
                <a:solidFill>
                  <a:srgbClr val="6E86B6"/>
                </a:solidFill>
              </a:defRPr>
            </a:lvl5pPr>
            <a:lvl6pPr lvl="5" rtl="0">
              <a:spcBef>
                <a:spcPts val="0"/>
              </a:spcBef>
              <a:spcAft>
                <a:spcPts val="0"/>
              </a:spcAft>
              <a:buClr>
                <a:srgbClr val="6E86B6"/>
              </a:buClr>
              <a:buSzPts val="1800"/>
              <a:buNone/>
              <a:defRPr sz="1800">
                <a:solidFill>
                  <a:srgbClr val="6E86B6"/>
                </a:solidFill>
              </a:defRPr>
            </a:lvl6pPr>
            <a:lvl7pPr lvl="6" rtl="0">
              <a:spcBef>
                <a:spcPts val="0"/>
              </a:spcBef>
              <a:spcAft>
                <a:spcPts val="0"/>
              </a:spcAft>
              <a:buClr>
                <a:srgbClr val="6E86B6"/>
              </a:buClr>
              <a:buSzPts val="1800"/>
              <a:buNone/>
              <a:defRPr sz="1800">
                <a:solidFill>
                  <a:srgbClr val="6E86B6"/>
                </a:solidFill>
              </a:defRPr>
            </a:lvl7pPr>
            <a:lvl8pPr lvl="7" rtl="0">
              <a:spcBef>
                <a:spcPts val="0"/>
              </a:spcBef>
              <a:spcAft>
                <a:spcPts val="0"/>
              </a:spcAft>
              <a:buClr>
                <a:srgbClr val="6E86B6"/>
              </a:buClr>
              <a:buSzPts val="1800"/>
              <a:buNone/>
              <a:defRPr sz="1800">
                <a:solidFill>
                  <a:srgbClr val="6E86B6"/>
                </a:solidFill>
              </a:defRPr>
            </a:lvl8pPr>
            <a:lvl9pPr lvl="8" rtl="0">
              <a:spcBef>
                <a:spcPts val="0"/>
              </a:spcBef>
              <a:spcAft>
                <a:spcPts val="0"/>
              </a:spcAft>
              <a:buClr>
                <a:srgbClr val="6E86B6"/>
              </a:buClr>
              <a:buSzPts val="1800"/>
              <a:buNone/>
              <a:defRPr sz="1800">
                <a:solidFill>
                  <a:srgbClr val="6E86B6"/>
                </a:solidFill>
              </a:defRPr>
            </a:lvl9pPr>
          </a:lstStyle>
          <a:p>
            <a:endParaRPr/>
          </a:p>
        </p:txBody>
      </p:sp>
      <p:grpSp>
        <p:nvGrpSpPr>
          <p:cNvPr id="117" name="Google Shape;117;p3"/>
          <p:cNvGrpSpPr/>
          <p:nvPr/>
        </p:nvGrpSpPr>
        <p:grpSpPr>
          <a:xfrm>
            <a:off x="28550" y="2196764"/>
            <a:ext cx="9094048" cy="2946825"/>
            <a:chOff x="28544" y="3514688"/>
            <a:chExt cx="9094048" cy="1628800"/>
          </a:xfrm>
        </p:grpSpPr>
        <p:sp>
          <p:nvSpPr>
            <p:cNvPr id="118" name="Google Shape;118;p3"/>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28550" y="3359978"/>
            <a:ext cx="9094048" cy="1783611"/>
            <a:chOff x="28544" y="4157632"/>
            <a:chExt cx="9094048" cy="985856"/>
          </a:xfrm>
        </p:grpSpPr>
        <p:sp>
          <p:nvSpPr>
            <p:cNvPr id="152" name="Google Shape;152;p3"/>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18"/>
        <p:cNvGrpSpPr/>
        <p:nvPr/>
      </p:nvGrpSpPr>
      <p:grpSpPr>
        <a:xfrm>
          <a:off x="0" y="0"/>
          <a:ext cx="0" cy="0"/>
          <a:chOff x="0" y="0"/>
          <a:chExt cx="0" cy="0"/>
        </a:xfrm>
      </p:grpSpPr>
      <p:sp>
        <p:nvSpPr>
          <p:cNvPr id="219" name="Google Shape;219;p4"/>
          <p:cNvSpPr/>
          <p:nvPr/>
        </p:nvSpPr>
        <p:spPr>
          <a:xfrm rot="10800000" flipH="1">
            <a:off x="-25" y="1079400"/>
            <a:ext cx="9144000" cy="40641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txBox="1">
            <a:spLocks noGrp="1"/>
          </p:cNvSpPr>
          <p:nvPr>
            <p:ph type="body" idx="1"/>
          </p:nvPr>
        </p:nvSpPr>
        <p:spPr>
          <a:xfrm>
            <a:off x="1669850" y="1857000"/>
            <a:ext cx="5804400" cy="2741700"/>
          </a:xfrm>
          <a:prstGeom prst="rect">
            <a:avLst/>
          </a:prstGeom>
        </p:spPr>
        <p:txBody>
          <a:bodyPr spcFirstLastPara="1" wrap="square" lIns="91425" tIns="91425" rIns="91425" bIns="91425" anchor="t" anchorCtr="0"/>
          <a:lstStyle>
            <a:lvl1pPr marL="457200" lvl="0" indent="-419100" algn="ctr" rtl="0">
              <a:spcBef>
                <a:spcPts val="60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1pPr>
            <a:lvl2pPr marL="914400" lvl="1"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2pPr>
            <a:lvl3pPr marL="1371600" lvl="2"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3pPr>
            <a:lvl4pPr marL="1828800" lvl="3"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4pPr>
            <a:lvl5pPr marL="2286000" lvl="4"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5pPr>
            <a:lvl6pPr marL="2743200" lvl="5"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6pPr>
            <a:lvl7pPr marL="3200400" lvl="6"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7pPr>
            <a:lvl8pPr marL="3657600" lvl="7" indent="-419100" algn="ctr" rtl="0">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8pPr>
            <a:lvl9pPr marL="4114800" lvl="8" indent="-419100" algn="ctr">
              <a:spcBef>
                <a:spcPts val="0"/>
              </a:spcBef>
              <a:spcAft>
                <a:spcPts val="0"/>
              </a:spcAft>
              <a:buSzPts val="3000"/>
              <a:buFont typeface="Titillium Web ExtraLight"/>
              <a:buChar char="■"/>
              <a:defRPr sz="3000">
                <a:latin typeface="Titillium Web ExtraLight"/>
                <a:ea typeface="Titillium Web ExtraLight"/>
                <a:cs typeface="Titillium Web ExtraLight"/>
                <a:sym typeface="Titillium Web ExtraLight"/>
              </a:defRPr>
            </a:lvl9pPr>
          </a:lstStyle>
          <a:p>
            <a:endParaRPr/>
          </a:p>
        </p:txBody>
      </p:sp>
      <p:sp>
        <p:nvSpPr>
          <p:cNvPr id="221" name="Google Shape;221;p4"/>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
        <p:nvSpPr>
          <p:cNvPr id="222" name="Google Shape;222;p4"/>
          <p:cNvSpPr/>
          <p:nvPr/>
        </p:nvSpPr>
        <p:spPr>
          <a:xfrm>
            <a:off x="0" y="401188"/>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3"/>
        <p:cNvGrpSpPr/>
        <p:nvPr/>
      </p:nvGrpSpPr>
      <p:grpSpPr>
        <a:xfrm>
          <a:off x="0" y="0"/>
          <a:ext cx="0" cy="0"/>
          <a:chOff x="0" y="0"/>
          <a:chExt cx="0" cy="0"/>
        </a:xfrm>
      </p:grpSpPr>
      <p:sp>
        <p:nvSpPr>
          <p:cNvPr id="224" name="Google Shape;224;p5"/>
          <p:cNvSpPr/>
          <p:nvPr/>
        </p:nvSpPr>
        <p:spPr>
          <a:xfrm>
            <a:off x="-25" y="0"/>
            <a:ext cx="9144000" cy="10887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grpSp>
        <p:nvGrpSpPr>
          <p:cNvPr id="226" name="Google Shape;226;p5"/>
          <p:cNvGrpSpPr/>
          <p:nvPr/>
        </p:nvGrpSpPr>
        <p:grpSpPr>
          <a:xfrm>
            <a:off x="28550" y="3850565"/>
            <a:ext cx="9094048" cy="1293104"/>
            <a:chOff x="28544" y="3514688"/>
            <a:chExt cx="9094048" cy="1628800"/>
          </a:xfrm>
        </p:grpSpPr>
        <p:sp>
          <p:nvSpPr>
            <p:cNvPr id="227" name="Google Shape;227;p5"/>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 name="Google Shape;260;p5"/>
          <p:cNvGrpSpPr/>
          <p:nvPr/>
        </p:nvGrpSpPr>
        <p:grpSpPr>
          <a:xfrm>
            <a:off x="28550" y="4360998"/>
            <a:ext cx="9094048" cy="782671"/>
            <a:chOff x="28544" y="4157632"/>
            <a:chExt cx="9094048" cy="985856"/>
          </a:xfrm>
        </p:grpSpPr>
        <p:sp>
          <p:nvSpPr>
            <p:cNvPr id="261" name="Google Shape;261;p5"/>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5"/>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5"/>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5"/>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5"/>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5"/>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5"/>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5"/>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5"/>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5"/>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5"/>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5"/>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5"/>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5"/>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5"/>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5"/>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5"/>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5"/>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5"/>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5"/>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5"/>
          <p:cNvSpPr/>
          <p:nvPr/>
        </p:nvSpPr>
        <p:spPr>
          <a:xfrm>
            <a:off x="0" y="3579000"/>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5"/>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Clr>
                <a:schemeClr val="lt1"/>
              </a:buClr>
              <a:buSzPts val="3000"/>
              <a:buNone/>
              <a:defRPr>
                <a:solidFill>
                  <a:schemeClr val="lt1"/>
                </a:solidFill>
              </a:defRPr>
            </a:lvl2pPr>
            <a:lvl3pPr lvl="2">
              <a:spcBef>
                <a:spcPts val="0"/>
              </a:spcBef>
              <a:spcAft>
                <a:spcPts val="0"/>
              </a:spcAft>
              <a:buClr>
                <a:schemeClr val="lt1"/>
              </a:buClr>
              <a:buSzPts val="3000"/>
              <a:buNone/>
              <a:defRPr>
                <a:solidFill>
                  <a:schemeClr val="lt1"/>
                </a:solidFill>
              </a:defRPr>
            </a:lvl3pPr>
            <a:lvl4pPr lvl="3">
              <a:spcBef>
                <a:spcPts val="0"/>
              </a:spcBef>
              <a:spcAft>
                <a:spcPts val="0"/>
              </a:spcAft>
              <a:buClr>
                <a:schemeClr val="lt1"/>
              </a:buClr>
              <a:buSzPts val="3000"/>
              <a:buNone/>
              <a:defRPr>
                <a:solidFill>
                  <a:schemeClr val="lt1"/>
                </a:solidFill>
              </a:defRPr>
            </a:lvl4pPr>
            <a:lvl5pPr lvl="4">
              <a:spcBef>
                <a:spcPts val="0"/>
              </a:spcBef>
              <a:spcAft>
                <a:spcPts val="0"/>
              </a:spcAft>
              <a:buClr>
                <a:schemeClr val="lt1"/>
              </a:buClr>
              <a:buSzPts val="3000"/>
              <a:buNone/>
              <a:defRPr>
                <a:solidFill>
                  <a:schemeClr val="lt1"/>
                </a:solidFill>
              </a:defRPr>
            </a:lvl5pPr>
            <a:lvl6pPr lvl="5">
              <a:spcBef>
                <a:spcPts val="0"/>
              </a:spcBef>
              <a:spcAft>
                <a:spcPts val="0"/>
              </a:spcAft>
              <a:buClr>
                <a:schemeClr val="lt1"/>
              </a:buClr>
              <a:buSzPts val="3000"/>
              <a:buNone/>
              <a:defRPr>
                <a:solidFill>
                  <a:schemeClr val="lt1"/>
                </a:solidFill>
              </a:defRPr>
            </a:lvl6pPr>
            <a:lvl7pPr lvl="6">
              <a:spcBef>
                <a:spcPts val="0"/>
              </a:spcBef>
              <a:spcAft>
                <a:spcPts val="0"/>
              </a:spcAft>
              <a:buClr>
                <a:schemeClr val="lt1"/>
              </a:buClr>
              <a:buSzPts val="3000"/>
              <a:buNone/>
              <a:defRPr>
                <a:solidFill>
                  <a:schemeClr val="lt1"/>
                </a:solidFill>
              </a:defRPr>
            </a:lvl7pPr>
            <a:lvl8pPr lvl="7">
              <a:spcBef>
                <a:spcPts val="0"/>
              </a:spcBef>
              <a:spcAft>
                <a:spcPts val="0"/>
              </a:spcAft>
              <a:buClr>
                <a:schemeClr val="lt1"/>
              </a:buClr>
              <a:buSzPts val="3000"/>
              <a:buNone/>
              <a:defRPr>
                <a:solidFill>
                  <a:schemeClr val="lt1"/>
                </a:solidFill>
              </a:defRPr>
            </a:lvl8pPr>
            <a:lvl9pPr lvl="8">
              <a:spcBef>
                <a:spcPts val="0"/>
              </a:spcBef>
              <a:spcAft>
                <a:spcPts val="0"/>
              </a:spcAft>
              <a:buClr>
                <a:schemeClr val="lt1"/>
              </a:buClr>
              <a:buSzPts val="3000"/>
              <a:buNone/>
              <a:defRPr>
                <a:solidFill>
                  <a:schemeClr val="lt1"/>
                </a:solidFill>
              </a:defRPr>
            </a:lvl9pPr>
          </a:lstStyle>
          <a:p>
            <a:endParaRPr/>
          </a:p>
        </p:txBody>
      </p:sp>
      <p:sp>
        <p:nvSpPr>
          <p:cNvPr id="329" name="Google Shape;329;p5"/>
          <p:cNvSpPr txBox="1">
            <a:spLocks noGrp="1"/>
          </p:cNvSpPr>
          <p:nvPr>
            <p:ph type="body" idx="1"/>
          </p:nvPr>
        </p:nvSpPr>
        <p:spPr>
          <a:xfrm>
            <a:off x="739680" y="1152528"/>
            <a:ext cx="7686000" cy="3098400"/>
          </a:xfrm>
          <a:prstGeom prst="rect">
            <a:avLst/>
          </a:prstGeom>
        </p:spPr>
        <p:txBody>
          <a:bodyPr spcFirstLastPara="1" wrap="square" lIns="91425" tIns="91425" rIns="91425" bIns="91425" anchor="t" anchorCtr="0"/>
          <a:lstStyle>
            <a:lvl1pPr marL="457200" lvl="0" indent="-381000">
              <a:spcBef>
                <a:spcPts val="600"/>
              </a:spcBef>
              <a:spcAft>
                <a:spcPts val="0"/>
              </a:spcAft>
              <a:buSzPts val="2400"/>
              <a:buChar char="▫"/>
              <a:defRPr>
                <a:solidFill>
                  <a:schemeClr val="lt1"/>
                </a:solidFill>
              </a:defRPr>
            </a:lvl1pPr>
            <a:lvl2pPr marL="914400" lvl="1" indent="-381000">
              <a:spcBef>
                <a:spcPts val="0"/>
              </a:spcBef>
              <a:spcAft>
                <a:spcPts val="0"/>
              </a:spcAft>
              <a:buSzPts val="2400"/>
              <a:buChar char="-"/>
              <a:defRPr>
                <a:solidFill>
                  <a:schemeClr val="lt1"/>
                </a:solidFill>
              </a:defRPr>
            </a:lvl2pPr>
            <a:lvl3pPr marL="1371600" lvl="2" indent="-381000">
              <a:spcBef>
                <a:spcPts val="0"/>
              </a:spcBef>
              <a:spcAft>
                <a:spcPts val="0"/>
              </a:spcAft>
              <a:buSzPts val="2400"/>
              <a:buChar char="-"/>
              <a:defRPr>
                <a:solidFill>
                  <a:schemeClr val="lt1"/>
                </a:solidFill>
              </a:defRPr>
            </a:lvl3pPr>
            <a:lvl4pPr marL="1828800" lvl="3" indent="-381000">
              <a:spcBef>
                <a:spcPts val="0"/>
              </a:spcBef>
              <a:spcAft>
                <a:spcPts val="0"/>
              </a:spcAft>
              <a:buSzPts val="2400"/>
              <a:buChar char="-"/>
              <a:defRPr>
                <a:solidFill>
                  <a:schemeClr val="lt1"/>
                </a:solidFill>
              </a:defRPr>
            </a:lvl4pPr>
            <a:lvl5pPr marL="2286000" lvl="4" indent="-381000">
              <a:spcBef>
                <a:spcPts val="0"/>
              </a:spcBef>
              <a:spcAft>
                <a:spcPts val="0"/>
              </a:spcAft>
              <a:buSzPts val="2400"/>
              <a:buChar char="-"/>
              <a:defRPr>
                <a:solidFill>
                  <a:schemeClr val="lt1"/>
                </a:solidFill>
              </a:defRPr>
            </a:lvl5pPr>
            <a:lvl6pPr marL="2743200" lvl="5" indent="-381000">
              <a:spcBef>
                <a:spcPts val="0"/>
              </a:spcBef>
              <a:spcAft>
                <a:spcPts val="0"/>
              </a:spcAft>
              <a:buSzPts val="2400"/>
              <a:buChar char="-"/>
              <a:defRPr>
                <a:solidFill>
                  <a:schemeClr val="lt1"/>
                </a:solidFill>
              </a:defRPr>
            </a:lvl6pPr>
            <a:lvl7pPr marL="3200400" lvl="6" indent="-381000">
              <a:spcBef>
                <a:spcPts val="0"/>
              </a:spcBef>
              <a:spcAft>
                <a:spcPts val="0"/>
              </a:spcAft>
              <a:buSzPts val="2400"/>
              <a:buChar char="●"/>
              <a:defRPr>
                <a:solidFill>
                  <a:schemeClr val="lt1"/>
                </a:solidFill>
              </a:defRPr>
            </a:lvl7pPr>
            <a:lvl8pPr marL="3657600" lvl="7" indent="-381000">
              <a:spcBef>
                <a:spcPts val="0"/>
              </a:spcBef>
              <a:spcAft>
                <a:spcPts val="0"/>
              </a:spcAft>
              <a:buSzPts val="2400"/>
              <a:buChar char="○"/>
              <a:defRPr>
                <a:solidFill>
                  <a:schemeClr val="lt1"/>
                </a:solidFill>
              </a:defRPr>
            </a:lvl8pPr>
            <a:lvl9pPr marL="4114800" lvl="8" indent="-381000">
              <a:spcBef>
                <a:spcPts val="0"/>
              </a:spcBef>
              <a:spcAft>
                <a:spcPts val="0"/>
              </a:spcAft>
              <a:buSzPts val="2400"/>
              <a:buChar char="■"/>
              <a:defRPr>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330"/>
        <p:cNvGrpSpPr/>
        <p:nvPr/>
      </p:nvGrpSpPr>
      <p:grpSpPr>
        <a:xfrm>
          <a:off x="0" y="0"/>
          <a:ext cx="0" cy="0"/>
          <a:chOff x="0" y="0"/>
          <a:chExt cx="0" cy="0"/>
        </a:xfrm>
      </p:grpSpPr>
      <p:sp>
        <p:nvSpPr>
          <p:cNvPr id="331" name="Google Shape;331;p6"/>
          <p:cNvSpPr/>
          <p:nvPr/>
        </p:nvSpPr>
        <p:spPr>
          <a:xfrm>
            <a:off x="4985150" y="150"/>
            <a:ext cx="4158900" cy="51435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333" name="Google Shape;333;p6"/>
          <p:cNvSpPr txBox="1">
            <a:spLocks noGrp="1"/>
          </p:cNvSpPr>
          <p:nvPr>
            <p:ph type="title"/>
          </p:nvPr>
        </p:nvSpPr>
        <p:spPr>
          <a:xfrm>
            <a:off x="452724" y="620920"/>
            <a:ext cx="3985200" cy="857400"/>
          </a:xfrm>
          <a:prstGeom prst="rect">
            <a:avLst/>
          </a:prstGeom>
        </p:spPr>
        <p:txBody>
          <a:bodyPr spcFirstLastPara="1" wrap="square" lIns="91425" tIns="91425" rIns="91425" bIns="91425" anchor="t" anchorCtr="0"/>
          <a:lstStyle>
            <a:lvl1pPr lvl="0" rtl="0">
              <a:spcBef>
                <a:spcPts val="0"/>
              </a:spcBef>
              <a:spcAft>
                <a:spcPts val="0"/>
              </a:spcAft>
              <a:buClr>
                <a:schemeClr val="lt1"/>
              </a:buClr>
              <a:buSzPts val="3000"/>
              <a:buNone/>
              <a:defRPr>
                <a:solidFill>
                  <a:schemeClr val="lt1"/>
                </a:solidFill>
              </a:defRPr>
            </a:lvl1pPr>
            <a:lvl2pPr lvl="1" rtl="0">
              <a:spcBef>
                <a:spcPts val="0"/>
              </a:spcBef>
              <a:spcAft>
                <a:spcPts val="0"/>
              </a:spcAft>
              <a:buClr>
                <a:schemeClr val="lt1"/>
              </a:buClr>
              <a:buSzPts val="3000"/>
              <a:buNone/>
              <a:defRPr>
                <a:solidFill>
                  <a:schemeClr val="lt1"/>
                </a:solidFill>
              </a:defRPr>
            </a:lvl2pPr>
            <a:lvl3pPr lvl="2" rtl="0">
              <a:spcBef>
                <a:spcPts val="0"/>
              </a:spcBef>
              <a:spcAft>
                <a:spcPts val="0"/>
              </a:spcAft>
              <a:buClr>
                <a:schemeClr val="lt1"/>
              </a:buClr>
              <a:buSzPts val="3000"/>
              <a:buNone/>
              <a:defRPr>
                <a:solidFill>
                  <a:schemeClr val="lt1"/>
                </a:solidFill>
              </a:defRPr>
            </a:lvl3pPr>
            <a:lvl4pPr lvl="3" rtl="0">
              <a:spcBef>
                <a:spcPts val="0"/>
              </a:spcBef>
              <a:spcAft>
                <a:spcPts val="0"/>
              </a:spcAft>
              <a:buClr>
                <a:schemeClr val="lt1"/>
              </a:buClr>
              <a:buSzPts val="3000"/>
              <a:buNone/>
              <a:defRPr>
                <a:solidFill>
                  <a:schemeClr val="lt1"/>
                </a:solidFill>
              </a:defRPr>
            </a:lvl4pPr>
            <a:lvl5pPr lvl="4" rtl="0">
              <a:spcBef>
                <a:spcPts val="0"/>
              </a:spcBef>
              <a:spcAft>
                <a:spcPts val="0"/>
              </a:spcAft>
              <a:buClr>
                <a:schemeClr val="lt1"/>
              </a:buClr>
              <a:buSzPts val="3000"/>
              <a:buNone/>
              <a:defRPr>
                <a:solidFill>
                  <a:schemeClr val="lt1"/>
                </a:solidFill>
              </a:defRPr>
            </a:lvl5pPr>
            <a:lvl6pPr lvl="5" rtl="0">
              <a:spcBef>
                <a:spcPts val="0"/>
              </a:spcBef>
              <a:spcAft>
                <a:spcPts val="0"/>
              </a:spcAft>
              <a:buClr>
                <a:schemeClr val="lt1"/>
              </a:buClr>
              <a:buSzPts val="3000"/>
              <a:buNone/>
              <a:defRPr>
                <a:solidFill>
                  <a:schemeClr val="lt1"/>
                </a:solidFill>
              </a:defRPr>
            </a:lvl6pPr>
            <a:lvl7pPr lvl="6" rtl="0">
              <a:spcBef>
                <a:spcPts val="0"/>
              </a:spcBef>
              <a:spcAft>
                <a:spcPts val="0"/>
              </a:spcAft>
              <a:buClr>
                <a:schemeClr val="lt1"/>
              </a:buClr>
              <a:buSzPts val="3000"/>
              <a:buNone/>
              <a:defRPr>
                <a:solidFill>
                  <a:schemeClr val="lt1"/>
                </a:solidFill>
              </a:defRPr>
            </a:lvl7pPr>
            <a:lvl8pPr lvl="7" rtl="0">
              <a:spcBef>
                <a:spcPts val="0"/>
              </a:spcBef>
              <a:spcAft>
                <a:spcPts val="0"/>
              </a:spcAft>
              <a:buClr>
                <a:schemeClr val="lt1"/>
              </a:buClr>
              <a:buSzPts val="3000"/>
              <a:buNone/>
              <a:defRPr>
                <a:solidFill>
                  <a:schemeClr val="lt1"/>
                </a:solidFill>
              </a:defRPr>
            </a:lvl8pPr>
            <a:lvl9pPr lvl="8" rtl="0">
              <a:spcBef>
                <a:spcPts val="0"/>
              </a:spcBef>
              <a:spcAft>
                <a:spcPts val="0"/>
              </a:spcAft>
              <a:buClr>
                <a:schemeClr val="lt1"/>
              </a:buClr>
              <a:buSzPts val="3000"/>
              <a:buNone/>
              <a:defRPr>
                <a:solidFill>
                  <a:schemeClr val="lt1"/>
                </a:solidFill>
              </a:defRPr>
            </a:lvl9pPr>
          </a:lstStyle>
          <a:p>
            <a:endParaRPr/>
          </a:p>
        </p:txBody>
      </p:sp>
      <p:sp>
        <p:nvSpPr>
          <p:cNvPr id="334" name="Google Shape;334;p6"/>
          <p:cNvSpPr txBox="1">
            <a:spLocks noGrp="1"/>
          </p:cNvSpPr>
          <p:nvPr>
            <p:ph type="body" idx="1"/>
          </p:nvPr>
        </p:nvSpPr>
        <p:spPr>
          <a:xfrm>
            <a:off x="452727" y="1412678"/>
            <a:ext cx="3985200" cy="3098400"/>
          </a:xfrm>
          <a:prstGeom prst="rect">
            <a:avLst/>
          </a:prstGeom>
        </p:spPr>
        <p:txBody>
          <a:bodyPr spcFirstLastPara="1" wrap="square" lIns="91425" tIns="91425" rIns="91425" bIns="91425" anchor="t" anchorCtr="0"/>
          <a:lstStyle>
            <a:lvl1pPr marL="457200" lvl="0" indent="-381000" rtl="0">
              <a:spcBef>
                <a:spcPts val="600"/>
              </a:spcBef>
              <a:spcAft>
                <a:spcPts val="0"/>
              </a:spcAft>
              <a:buSzPts val="2400"/>
              <a:buChar char="▫"/>
              <a:defRPr>
                <a:solidFill>
                  <a:schemeClr val="lt1"/>
                </a:solidFill>
              </a:defRPr>
            </a:lvl1pPr>
            <a:lvl2pPr marL="914400" lvl="1" indent="-381000" rtl="0">
              <a:spcBef>
                <a:spcPts val="0"/>
              </a:spcBef>
              <a:spcAft>
                <a:spcPts val="0"/>
              </a:spcAft>
              <a:buSzPts val="2400"/>
              <a:buChar char="-"/>
              <a:defRPr>
                <a:solidFill>
                  <a:schemeClr val="lt1"/>
                </a:solidFill>
              </a:defRPr>
            </a:lvl2pPr>
            <a:lvl3pPr marL="1371600" lvl="2" indent="-381000" rtl="0">
              <a:spcBef>
                <a:spcPts val="0"/>
              </a:spcBef>
              <a:spcAft>
                <a:spcPts val="0"/>
              </a:spcAft>
              <a:buSzPts val="2400"/>
              <a:buChar char="-"/>
              <a:defRPr>
                <a:solidFill>
                  <a:schemeClr val="lt1"/>
                </a:solidFill>
              </a:defRPr>
            </a:lvl3pPr>
            <a:lvl4pPr marL="1828800" lvl="3" indent="-381000" rtl="0">
              <a:spcBef>
                <a:spcPts val="0"/>
              </a:spcBef>
              <a:spcAft>
                <a:spcPts val="0"/>
              </a:spcAft>
              <a:buSzPts val="2400"/>
              <a:buChar char="-"/>
              <a:defRPr>
                <a:solidFill>
                  <a:schemeClr val="lt1"/>
                </a:solidFill>
              </a:defRPr>
            </a:lvl4pPr>
            <a:lvl5pPr marL="2286000" lvl="4" indent="-381000" rtl="0">
              <a:spcBef>
                <a:spcPts val="0"/>
              </a:spcBef>
              <a:spcAft>
                <a:spcPts val="0"/>
              </a:spcAft>
              <a:buSzPts val="2400"/>
              <a:buChar char="-"/>
              <a:defRPr>
                <a:solidFill>
                  <a:schemeClr val="lt1"/>
                </a:solidFill>
              </a:defRPr>
            </a:lvl5pPr>
            <a:lvl6pPr marL="2743200" lvl="5" indent="-381000" rtl="0">
              <a:spcBef>
                <a:spcPts val="0"/>
              </a:spcBef>
              <a:spcAft>
                <a:spcPts val="0"/>
              </a:spcAft>
              <a:buSzPts val="2400"/>
              <a:buChar char="-"/>
              <a:defRPr>
                <a:solidFill>
                  <a:schemeClr val="lt1"/>
                </a:solidFill>
              </a:defRPr>
            </a:lvl6pPr>
            <a:lvl7pPr marL="3200400" lvl="6" indent="-381000" rtl="0">
              <a:spcBef>
                <a:spcPts val="0"/>
              </a:spcBef>
              <a:spcAft>
                <a:spcPts val="0"/>
              </a:spcAft>
              <a:buSzPts val="2400"/>
              <a:buChar char="●"/>
              <a:defRPr>
                <a:solidFill>
                  <a:schemeClr val="lt1"/>
                </a:solidFill>
              </a:defRPr>
            </a:lvl7pPr>
            <a:lvl8pPr marL="3657600" lvl="7" indent="-381000" rtl="0">
              <a:spcBef>
                <a:spcPts val="0"/>
              </a:spcBef>
              <a:spcAft>
                <a:spcPts val="0"/>
              </a:spcAft>
              <a:buSzPts val="2400"/>
              <a:buChar char="○"/>
              <a:defRPr>
                <a:solidFill>
                  <a:schemeClr val="lt1"/>
                </a:solidFill>
              </a:defRPr>
            </a:lvl8pPr>
            <a:lvl9pPr marL="4114800" lvl="8" indent="-381000" rtl="0">
              <a:spcBef>
                <a:spcPts val="0"/>
              </a:spcBef>
              <a:spcAft>
                <a:spcPts val="0"/>
              </a:spcAft>
              <a:buSzPts val="2400"/>
              <a:buChar char="■"/>
              <a:defRPr>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35"/>
        <p:cNvGrpSpPr/>
        <p:nvPr/>
      </p:nvGrpSpPr>
      <p:grpSpPr>
        <a:xfrm>
          <a:off x="0" y="0"/>
          <a:ext cx="0" cy="0"/>
          <a:chOff x="0" y="0"/>
          <a:chExt cx="0" cy="0"/>
        </a:xfrm>
      </p:grpSpPr>
      <p:sp>
        <p:nvSpPr>
          <p:cNvPr id="336" name="Google Shape;336;p7"/>
          <p:cNvSpPr/>
          <p:nvPr/>
        </p:nvSpPr>
        <p:spPr>
          <a:xfrm>
            <a:off x="-25" y="0"/>
            <a:ext cx="9144000" cy="10887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 name="Google Shape;337;p7"/>
          <p:cNvGrpSpPr/>
          <p:nvPr/>
        </p:nvGrpSpPr>
        <p:grpSpPr>
          <a:xfrm>
            <a:off x="28550" y="3850565"/>
            <a:ext cx="9094048" cy="1293104"/>
            <a:chOff x="28544" y="3514688"/>
            <a:chExt cx="9094048" cy="1628800"/>
          </a:xfrm>
        </p:grpSpPr>
        <p:sp>
          <p:nvSpPr>
            <p:cNvPr id="338" name="Google Shape;338;p7"/>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 name="Google Shape;371;p7"/>
          <p:cNvGrpSpPr/>
          <p:nvPr/>
        </p:nvGrpSpPr>
        <p:grpSpPr>
          <a:xfrm>
            <a:off x="28550" y="4360998"/>
            <a:ext cx="9094048" cy="782671"/>
            <a:chOff x="28544" y="4157632"/>
            <a:chExt cx="9094048" cy="985856"/>
          </a:xfrm>
        </p:grpSpPr>
        <p:sp>
          <p:nvSpPr>
            <p:cNvPr id="372" name="Google Shape;372;p7"/>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 name="Google Shape;438;p7"/>
          <p:cNvSpPr/>
          <p:nvPr/>
        </p:nvSpPr>
        <p:spPr>
          <a:xfrm>
            <a:off x="0" y="3579000"/>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40" name="Google Shape;440;p7"/>
          <p:cNvSpPr txBox="1">
            <a:spLocks noGrp="1"/>
          </p:cNvSpPr>
          <p:nvPr>
            <p:ph type="body" idx="1"/>
          </p:nvPr>
        </p:nvSpPr>
        <p:spPr>
          <a:xfrm>
            <a:off x="739675" y="1218009"/>
            <a:ext cx="3730800" cy="28539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41" name="Google Shape;441;p7"/>
          <p:cNvSpPr txBox="1">
            <a:spLocks noGrp="1"/>
          </p:cNvSpPr>
          <p:nvPr>
            <p:ph type="body" idx="2"/>
          </p:nvPr>
        </p:nvSpPr>
        <p:spPr>
          <a:xfrm>
            <a:off x="4694997" y="1218009"/>
            <a:ext cx="3730800" cy="28539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42" name="Google Shape;442;p7"/>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43"/>
        <p:cNvGrpSpPr/>
        <p:nvPr/>
      </p:nvGrpSpPr>
      <p:grpSpPr>
        <a:xfrm>
          <a:off x="0" y="0"/>
          <a:ext cx="0" cy="0"/>
          <a:chOff x="0" y="0"/>
          <a:chExt cx="0" cy="0"/>
        </a:xfrm>
      </p:grpSpPr>
      <p:sp>
        <p:nvSpPr>
          <p:cNvPr id="444" name="Google Shape;444;p8"/>
          <p:cNvSpPr/>
          <p:nvPr/>
        </p:nvSpPr>
        <p:spPr>
          <a:xfrm>
            <a:off x="-25" y="0"/>
            <a:ext cx="9144000" cy="10887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5" name="Google Shape;445;p8"/>
          <p:cNvGrpSpPr/>
          <p:nvPr/>
        </p:nvGrpSpPr>
        <p:grpSpPr>
          <a:xfrm>
            <a:off x="28550" y="3850565"/>
            <a:ext cx="9094048" cy="1293104"/>
            <a:chOff x="28544" y="3514688"/>
            <a:chExt cx="9094048" cy="1628800"/>
          </a:xfrm>
        </p:grpSpPr>
        <p:sp>
          <p:nvSpPr>
            <p:cNvPr id="446" name="Google Shape;446;p8"/>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8"/>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8"/>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 name="Google Shape;479;p8"/>
          <p:cNvGrpSpPr/>
          <p:nvPr/>
        </p:nvGrpSpPr>
        <p:grpSpPr>
          <a:xfrm>
            <a:off x="28550" y="4360998"/>
            <a:ext cx="9094048" cy="782671"/>
            <a:chOff x="28544" y="4157632"/>
            <a:chExt cx="9094048" cy="985856"/>
          </a:xfrm>
        </p:grpSpPr>
        <p:sp>
          <p:nvSpPr>
            <p:cNvPr id="480" name="Google Shape;480;p8"/>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8"/>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8"/>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8"/>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8"/>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6" name="Google Shape;546;p8"/>
          <p:cNvSpPr/>
          <p:nvPr/>
        </p:nvSpPr>
        <p:spPr>
          <a:xfrm>
            <a:off x="0" y="3579000"/>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48" name="Google Shape;548;p8"/>
          <p:cNvSpPr txBox="1">
            <a:spLocks noGrp="1"/>
          </p:cNvSpPr>
          <p:nvPr>
            <p:ph type="body" idx="1"/>
          </p:nvPr>
        </p:nvSpPr>
        <p:spPr>
          <a:xfrm>
            <a:off x="739675" y="1235873"/>
            <a:ext cx="2477400" cy="28182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49" name="Google Shape;549;p8"/>
          <p:cNvSpPr txBox="1">
            <a:spLocks noGrp="1"/>
          </p:cNvSpPr>
          <p:nvPr>
            <p:ph type="body" idx="2"/>
          </p:nvPr>
        </p:nvSpPr>
        <p:spPr>
          <a:xfrm>
            <a:off x="3344038" y="1235873"/>
            <a:ext cx="2477400" cy="28182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50" name="Google Shape;550;p8"/>
          <p:cNvSpPr txBox="1">
            <a:spLocks noGrp="1"/>
          </p:cNvSpPr>
          <p:nvPr>
            <p:ph type="body" idx="3"/>
          </p:nvPr>
        </p:nvSpPr>
        <p:spPr>
          <a:xfrm>
            <a:off x="5948402" y="1235873"/>
            <a:ext cx="2477400" cy="28182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51" name="Google Shape;551;p8"/>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2"/>
        <p:cNvGrpSpPr/>
        <p:nvPr/>
      </p:nvGrpSpPr>
      <p:grpSpPr>
        <a:xfrm>
          <a:off x="0" y="0"/>
          <a:ext cx="0" cy="0"/>
          <a:chOff x="0" y="0"/>
          <a:chExt cx="0" cy="0"/>
        </a:xfrm>
      </p:grpSpPr>
      <p:sp>
        <p:nvSpPr>
          <p:cNvPr id="553" name="Google Shape;553;p9"/>
          <p:cNvSpPr/>
          <p:nvPr/>
        </p:nvSpPr>
        <p:spPr>
          <a:xfrm>
            <a:off x="-25" y="0"/>
            <a:ext cx="9144000" cy="10887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4" name="Google Shape;554;p9"/>
          <p:cNvGrpSpPr/>
          <p:nvPr/>
        </p:nvGrpSpPr>
        <p:grpSpPr>
          <a:xfrm>
            <a:off x="28550" y="3850565"/>
            <a:ext cx="9094048" cy="1293104"/>
            <a:chOff x="28544" y="3514688"/>
            <a:chExt cx="9094048" cy="1628800"/>
          </a:xfrm>
        </p:grpSpPr>
        <p:sp>
          <p:nvSpPr>
            <p:cNvPr id="555" name="Google Shape;555;p9"/>
            <p:cNvSpPr/>
            <p:nvPr/>
          </p:nvSpPr>
          <p:spPr>
            <a:xfrm>
              <a:off x="300032" y="4491616"/>
              <a:ext cx="228608" cy="651872"/>
            </a:xfrm>
            <a:custGeom>
              <a:avLst/>
              <a:gdLst/>
              <a:ahLst/>
              <a:cxnLst/>
              <a:rect l="l" t="t" r="r" b="b"/>
              <a:pathLst>
                <a:path w="7144" h="20371" extrusionOk="0">
                  <a:moveTo>
                    <a:pt x="0" y="0"/>
                  </a:moveTo>
                  <a:lnTo>
                    <a:pt x="0" y="20371"/>
                  </a:lnTo>
                  <a:lnTo>
                    <a:pt x="7144" y="20371"/>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28544" y="4220160"/>
              <a:ext cx="228640" cy="923328"/>
            </a:xfrm>
            <a:custGeom>
              <a:avLst/>
              <a:gdLst/>
              <a:ahLst/>
              <a:cxnLst/>
              <a:rect l="l" t="t" r="r" b="b"/>
              <a:pathLst>
                <a:path w="7145" h="28854" extrusionOk="0">
                  <a:moveTo>
                    <a:pt x="1" y="0"/>
                  </a:moveTo>
                  <a:lnTo>
                    <a:pt x="1" y="28854"/>
                  </a:lnTo>
                  <a:lnTo>
                    <a:pt x="7145" y="28854"/>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576832"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853664" y="4120128"/>
              <a:ext cx="230400" cy="1023360"/>
            </a:xfrm>
            <a:custGeom>
              <a:avLst/>
              <a:gdLst/>
              <a:ahLst/>
              <a:cxnLst/>
              <a:rect l="l" t="t" r="r" b="b"/>
              <a:pathLst>
                <a:path w="7200" h="31980" extrusionOk="0">
                  <a:moveTo>
                    <a:pt x="0" y="1"/>
                  </a:moveTo>
                  <a:lnTo>
                    <a:pt x="0" y="31980"/>
                  </a:lnTo>
                  <a:lnTo>
                    <a:pt x="7200" y="3198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9"/>
            <p:cNvSpPr/>
            <p:nvPr/>
          </p:nvSpPr>
          <p:spPr>
            <a:xfrm>
              <a:off x="1130496" y="4627328"/>
              <a:ext cx="230400" cy="516160"/>
            </a:xfrm>
            <a:custGeom>
              <a:avLst/>
              <a:gdLst/>
              <a:ahLst/>
              <a:cxnLst/>
              <a:rect l="l" t="t" r="r" b="b"/>
              <a:pathLst>
                <a:path w="7200" h="16130" extrusionOk="0">
                  <a:moveTo>
                    <a:pt x="0" y="1"/>
                  </a:moveTo>
                  <a:lnTo>
                    <a:pt x="0" y="16130"/>
                  </a:lnTo>
                  <a:lnTo>
                    <a:pt x="7200" y="1613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9"/>
            <p:cNvSpPr/>
            <p:nvPr/>
          </p:nvSpPr>
          <p:spPr>
            <a:xfrm>
              <a:off x="1409088" y="3821888"/>
              <a:ext cx="228640" cy="1321600"/>
            </a:xfrm>
            <a:custGeom>
              <a:avLst/>
              <a:gdLst/>
              <a:ahLst/>
              <a:cxnLst/>
              <a:rect l="l" t="t" r="r" b="b"/>
              <a:pathLst>
                <a:path w="7145" h="41300" extrusionOk="0">
                  <a:moveTo>
                    <a:pt x="1" y="0"/>
                  </a:moveTo>
                  <a:lnTo>
                    <a:pt x="1" y="41300"/>
                  </a:lnTo>
                  <a:lnTo>
                    <a:pt x="7144" y="41300"/>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9"/>
            <p:cNvSpPr/>
            <p:nvPr/>
          </p:nvSpPr>
          <p:spPr>
            <a:xfrm>
              <a:off x="1685920" y="4175488"/>
              <a:ext cx="230400" cy="968000"/>
            </a:xfrm>
            <a:custGeom>
              <a:avLst/>
              <a:gdLst/>
              <a:ahLst/>
              <a:cxnLst/>
              <a:rect l="l" t="t" r="r" b="b"/>
              <a:pathLst>
                <a:path w="7200" h="30250" extrusionOk="0">
                  <a:moveTo>
                    <a:pt x="0" y="1"/>
                  </a:moveTo>
                  <a:lnTo>
                    <a:pt x="0" y="30250"/>
                  </a:lnTo>
                  <a:lnTo>
                    <a:pt x="7200" y="3025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9"/>
            <p:cNvSpPr/>
            <p:nvPr/>
          </p:nvSpPr>
          <p:spPr>
            <a:xfrm>
              <a:off x="1962720" y="3939744"/>
              <a:ext cx="230432" cy="1203744"/>
            </a:xfrm>
            <a:custGeom>
              <a:avLst/>
              <a:gdLst/>
              <a:ahLst/>
              <a:cxnLst/>
              <a:rect l="l" t="t" r="r" b="b"/>
              <a:pathLst>
                <a:path w="7201" h="37617" extrusionOk="0">
                  <a:moveTo>
                    <a:pt x="1" y="1"/>
                  </a:moveTo>
                  <a:lnTo>
                    <a:pt x="1"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9"/>
            <p:cNvSpPr/>
            <p:nvPr/>
          </p:nvSpPr>
          <p:spPr>
            <a:xfrm>
              <a:off x="2239552" y="4355872"/>
              <a:ext cx="230400" cy="787616"/>
            </a:xfrm>
            <a:custGeom>
              <a:avLst/>
              <a:gdLst/>
              <a:ahLst/>
              <a:cxnLst/>
              <a:rect l="l" t="t" r="r" b="b"/>
              <a:pathLst>
                <a:path w="7200" h="24613" extrusionOk="0">
                  <a:moveTo>
                    <a:pt x="0" y="1"/>
                  </a:moveTo>
                  <a:lnTo>
                    <a:pt x="0" y="24613"/>
                  </a:lnTo>
                  <a:lnTo>
                    <a:pt x="7200" y="24613"/>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9"/>
            <p:cNvSpPr/>
            <p:nvPr/>
          </p:nvSpPr>
          <p:spPr>
            <a:xfrm>
              <a:off x="25163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9"/>
            <p:cNvSpPr/>
            <p:nvPr/>
          </p:nvSpPr>
          <p:spPr>
            <a:xfrm>
              <a:off x="2794976" y="4175488"/>
              <a:ext cx="228640" cy="968000"/>
            </a:xfrm>
            <a:custGeom>
              <a:avLst/>
              <a:gdLst/>
              <a:ahLst/>
              <a:cxnLst/>
              <a:rect l="l" t="t" r="r" b="b"/>
              <a:pathLst>
                <a:path w="7145" h="30250" extrusionOk="0">
                  <a:moveTo>
                    <a:pt x="1" y="1"/>
                  </a:moveTo>
                  <a:lnTo>
                    <a:pt x="1" y="30250"/>
                  </a:lnTo>
                  <a:lnTo>
                    <a:pt x="7144" y="3025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9"/>
            <p:cNvSpPr/>
            <p:nvPr/>
          </p:nvSpPr>
          <p:spPr>
            <a:xfrm>
              <a:off x="3071808" y="3659360"/>
              <a:ext cx="230400" cy="1484128"/>
            </a:xfrm>
            <a:custGeom>
              <a:avLst/>
              <a:gdLst/>
              <a:ahLst/>
              <a:cxnLst/>
              <a:rect l="l" t="t" r="r" b="b"/>
              <a:pathLst>
                <a:path w="7200" h="46379" extrusionOk="0">
                  <a:moveTo>
                    <a:pt x="0" y="1"/>
                  </a:moveTo>
                  <a:lnTo>
                    <a:pt x="0" y="46379"/>
                  </a:lnTo>
                  <a:lnTo>
                    <a:pt x="7200" y="46379"/>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9"/>
            <p:cNvSpPr/>
            <p:nvPr/>
          </p:nvSpPr>
          <p:spPr>
            <a:xfrm>
              <a:off x="3348608"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9"/>
            <p:cNvSpPr/>
            <p:nvPr/>
          </p:nvSpPr>
          <p:spPr>
            <a:xfrm>
              <a:off x="3625440"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9"/>
            <p:cNvSpPr/>
            <p:nvPr/>
          </p:nvSpPr>
          <p:spPr>
            <a:xfrm>
              <a:off x="3904032" y="4491616"/>
              <a:ext cx="228640" cy="651872"/>
            </a:xfrm>
            <a:custGeom>
              <a:avLst/>
              <a:gdLst/>
              <a:ahLst/>
              <a:cxnLst/>
              <a:rect l="l" t="t" r="r" b="b"/>
              <a:pathLst>
                <a:path w="7145" h="20371" extrusionOk="0">
                  <a:moveTo>
                    <a:pt x="1" y="0"/>
                  </a:moveTo>
                  <a:lnTo>
                    <a:pt x="1" y="20371"/>
                  </a:lnTo>
                  <a:lnTo>
                    <a:pt x="7145" y="20371"/>
                  </a:lnTo>
                  <a:lnTo>
                    <a:pt x="7145"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9"/>
            <p:cNvSpPr/>
            <p:nvPr/>
          </p:nvSpPr>
          <p:spPr>
            <a:xfrm>
              <a:off x="4180864" y="4284448"/>
              <a:ext cx="230432" cy="859040"/>
            </a:xfrm>
            <a:custGeom>
              <a:avLst/>
              <a:gdLst/>
              <a:ahLst/>
              <a:cxnLst/>
              <a:rect l="l" t="t" r="r" b="b"/>
              <a:pathLst>
                <a:path w="7201" h="26845" extrusionOk="0">
                  <a:moveTo>
                    <a:pt x="0" y="0"/>
                  </a:moveTo>
                  <a:lnTo>
                    <a:pt x="0" y="26845"/>
                  </a:lnTo>
                  <a:lnTo>
                    <a:pt x="7200" y="26845"/>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9"/>
            <p:cNvSpPr/>
            <p:nvPr/>
          </p:nvSpPr>
          <p:spPr>
            <a:xfrm>
              <a:off x="4457696" y="4004032"/>
              <a:ext cx="230400" cy="1139456"/>
            </a:xfrm>
            <a:custGeom>
              <a:avLst/>
              <a:gdLst/>
              <a:ahLst/>
              <a:cxnLst/>
              <a:rect l="l" t="t" r="r" b="b"/>
              <a:pathLst>
                <a:path w="7200" h="35608" extrusionOk="0">
                  <a:moveTo>
                    <a:pt x="0" y="1"/>
                  </a:moveTo>
                  <a:lnTo>
                    <a:pt x="0" y="35608"/>
                  </a:lnTo>
                  <a:lnTo>
                    <a:pt x="7200" y="35608"/>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9"/>
            <p:cNvSpPr/>
            <p:nvPr/>
          </p:nvSpPr>
          <p:spPr>
            <a:xfrm>
              <a:off x="4734496" y="3821888"/>
              <a:ext cx="230432" cy="1321600"/>
            </a:xfrm>
            <a:custGeom>
              <a:avLst/>
              <a:gdLst/>
              <a:ahLst/>
              <a:cxnLst/>
              <a:rect l="l" t="t" r="r" b="b"/>
              <a:pathLst>
                <a:path w="7201" h="41300" extrusionOk="0">
                  <a:moveTo>
                    <a:pt x="1" y="0"/>
                  </a:moveTo>
                  <a:lnTo>
                    <a:pt x="1"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9"/>
            <p:cNvSpPr/>
            <p:nvPr/>
          </p:nvSpPr>
          <p:spPr>
            <a:xfrm>
              <a:off x="50113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9"/>
            <p:cNvSpPr/>
            <p:nvPr/>
          </p:nvSpPr>
          <p:spPr>
            <a:xfrm>
              <a:off x="5289920" y="3939744"/>
              <a:ext cx="228640" cy="1203744"/>
            </a:xfrm>
            <a:custGeom>
              <a:avLst/>
              <a:gdLst/>
              <a:ahLst/>
              <a:cxnLst/>
              <a:rect l="l" t="t" r="r" b="b"/>
              <a:pathLst>
                <a:path w="7145" h="37617" extrusionOk="0">
                  <a:moveTo>
                    <a:pt x="1" y="1"/>
                  </a:moveTo>
                  <a:lnTo>
                    <a:pt x="1" y="37617"/>
                  </a:lnTo>
                  <a:lnTo>
                    <a:pt x="7145" y="37617"/>
                  </a:lnTo>
                  <a:lnTo>
                    <a:pt x="7145"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9"/>
            <p:cNvSpPr/>
            <p:nvPr/>
          </p:nvSpPr>
          <p:spPr>
            <a:xfrm>
              <a:off x="5566752" y="3704000"/>
              <a:ext cx="230432" cy="1439488"/>
            </a:xfrm>
            <a:custGeom>
              <a:avLst/>
              <a:gdLst/>
              <a:ahLst/>
              <a:cxnLst/>
              <a:rect l="l" t="t" r="r" b="b"/>
              <a:pathLst>
                <a:path w="7201" h="44984" extrusionOk="0">
                  <a:moveTo>
                    <a:pt x="0" y="1"/>
                  </a:moveTo>
                  <a:lnTo>
                    <a:pt x="0" y="44984"/>
                  </a:lnTo>
                  <a:lnTo>
                    <a:pt x="7200" y="44984"/>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9"/>
            <p:cNvSpPr/>
            <p:nvPr/>
          </p:nvSpPr>
          <p:spPr>
            <a:xfrm>
              <a:off x="5843584" y="3821888"/>
              <a:ext cx="230400" cy="1321600"/>
            </a:xfrm>
            <a:custGeom>
              <a:avLst/>
              <a:gdLst/>
              <a:ahLst/>
              <a:cxnLst/>
              <a:rect l="l" t="t" r="r" b="b"/>
              <a:pathLst>
                <a:path w="7200" h="41300" extrusionOk="0">
                  <a:moveTo>
                    <a:pt x="0" y="0"/>
                  </a:moveTo>
                  <a:lnTo>
                    <a:pt x="0" y="41300"/>
                  </a:lnTo>
                  <a:lnTo>
                    <a:pt x="7200" y="4130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9"/>
            <p:cNvSpPr/>
            <p:nvPr/>
          </p:nvSpPr>
          <p:spPr>
            <a:xfrm>
              <a:off x="6120384" y="4329088"/>
              <a:ext cx="230432" cy="814400"/>
            </a:xfrm>
            <a:custGeom>
              <a:avLst/>
              <a:gdLst/>
              <a:ahLst/>
              <a:cxnLst/>
              <a:rect l="l" t="t" r="r" b="b"/>
              <a:pathLst>
                <a:path w="7201" h="25450" extrusionOk="0">
                  <a:moveTo>
                    <a:pt x="1" y="0"/>
                  </a:moveTo>
                  <a:lnTo>
                    <a:pt x="1" y="25450"/>
                  </a:lnTo>
                  <a:lnTo>
                    <a:pt x="7200" y="2545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9"/>
            <p:cNvSpPr/>
            <p:nvPr/>
          </p:nvSpPr>
          <p:spPr>
            <a:xfrm>
              <a:off x="6399008" y="4120128"/>
              <a:ext cx="228608" cy="1023360"/>
            </a:xfrm>
            <a:custGeom>
              <a:avLst/>
              <a:gdLst/>
              <a:ahLst/>
              <a:cxnLst/>
              <a:rect l="l" t="t" r="r" b="b"/>
              <a:pathLst>
                <a:path w="7144" h="31980" extrusionOk="0">
                  <a:moveTo>
                    <a:pt x="0" y="1"/>
                  </a:moveTo>
                  <a:lnTo>
                    <a:pt x="0" y="31980"/>
                  </a:lnTo>
                  <a:lnTo>
                    <a:pt x="7144" y="31980"/>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9"/>
            <p:cNvSpPr/>
            <p:nvPr/>
          </p:nvSpPr>
          <p:spPr>
            <a:xfrm>
              <a:off x="6675808" y="4538048"/>
              <a:ext cx="230432" cy="605440"/>
            </a:xfrm>
            <a:custGeom>
              <a:avLst/>
              <a:gdLst/>
              <a:ahLst/>
              <a:cxnLst/>
              <a:rect l="l" t="t" r="r" b="b"/>
              <a:pathLst>
                <a:path w="7201" h="18920" extrusionOk="0">
                  <a:moveTo>
                    <a:pt x="1" y="0"/>
                  </a:moveTo>
                  <a:lnTo>
                    <a:pt x="1" y="18920"/>
                  </a:lnTo>
                  <a:lnTo>
                    <a:pt x="7200" y="18920"/>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9"/>
            <p:cNvSpPr/>
            <p:nvPr/>
          </p:nvSpPr>
          <p:spPr>
            <a:xfrm>
              <a:off x="6952640" y="3939744"/>
              <a:ext cx="230432" cy="1203744"/>
            </a:xfrm>
            <a:custGeom>
              <a:avLst/>
              <a:gdLst/>
              <a:ahLst/>
              <a:cxnLst/>
              <a:rect l="l" t="t" r="r" b="b"/>
              <a:pathLst>
                <a:path w="7201"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9"/>
            <p:cNvSpPr/>
            <p:nvPr/>
          </p:nvSpPr>
          <p:spPr>
            <a:xfrm>
              <a:off x="7229472" y="4220160"/>
              <a:ext cx="230400" cy="923328"/>
            </a:xfrm>
            <a:custGeom>
              <a:avLst/>
              <a:gdLst/>
              <a:ahLst/>
              <a:cxnLst/>
              <a:rect l="l" t="t" r="r" b="b"/>
              <a:pathLst>
                <a:path w="7200" h="28854" extrusionOk="0">
                  <a:moveTo>
                    <a:pt x="0" y="0"/>
                  </a:moveTo>
                  <a:lnTo>
                    <a:pt x="0" y="28854"/>
                  </a:lnTo>
                  <a:lnTo>
                    <a:pt x="7200" y="28854"/>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9"/>
            <p:cNvSpPr/>
            <p:nvPr/>
          </p:nvSpPr>
          <p:spPr>
            <a:xfrm>
              <a:off x="7506272" y="3768288"/>
              <a:ext cx="230432" cy="1375200"/>
            </a:xfrm>
            <a:custGeom>
              <a:avLst/>
              <a:gdLst/>
              <a:ahLst/>
              <a:cxnLst/>
              <a:rect l="l" t="t" r="r" b="b"/>
              <a:pathLst>
                <a:path w="7201" h="42975" extrusionOk="0">
                  <a:moveTo>
                    <a:pt x="1" y="1"/>
                  </a:moveTo>
                  <a:lnTo>
                    <a:pt x="1" y="42975"/>
                  </a:lnTo>
                  <a:lnTo>
                    <a:pt x="7200" y="42975"/>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9"/>
            <p:cNvSpPr/>
            <p:nvPr/>
          </p:nvSpPr>
          <p:spPr>
            <a:xfrm>
              <a:off x="7784896" y="4004032"/>
              <a:ext cx="228608" cy="1139456"/>
            </a:xfrm>
            <a:custGeom>
              <a:avLst/>
              <a:gdLst/>
              <a:ahLst/>
              <a:cxnLst/>
              <a:rect l="l" t="t" r="r" b="b"/>
              <a:pathLst>
                <a:path w="7144" h="35608" extrusionOk="0">
                  <a:moveTo>
                    <a:pt x="0" y="1"/>
                  </a:moveTo>
                  <a:lnTo>
                    <a:pt x="0" y="35608"/>
                  </a:lnTo>
                  <a:lnTo>
                    <a:pt x="7144" y="35608"/>
                  </a:lnTo>
                  <a:lnTo>
                    <a:pt x="7144"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9"/>
            <p:cNvSpPr/>
            <p:nvPr/>
          </p:nvSpPr>
          <p:spPr>
            <a:xfrm>
              <a:off x="8061696" y="3596864"/>
              <a:ext cx="230432" cy="1546624"/>
            </a:xfrm>
            <a:custGeom>
              <a:avLst/>
              <a:gdLst/>
              <a:ahLst/>
              <a:cxnLst/>
              <a:rect l="l" t="t" r="r" b="b"/>
              <a:pathLst>
                <a:path w="7201" h="48332" extrusionOk="0">
                  <a:moveTo>
                    <a:pt x="1" y="0"/>
                  </a:moveTo>
                  <a:lnTo>
                    <a:pt x="1" y="48332"/>
                  </a:lnTo>
                  <a:lnTo>
                    <a:pt x="7200" y="48332"/>
                  </a:lnTo>
                  <a:lnTo>
                    <a:pt x="7200"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9"/>
            <p:cNvSpPr/>
            <p:nvPr/>
          </p:nvSpPr>
          <p:spPr>
            <a:xfrm>
              <a:off x="8338528" y="3514688"/>
              <a:ext cx="230400" cy="1628800"/>
            </a:xfrm>
            <a:custGeom>
              <a:avLst/>
              <a:gdLst/>
              <a:ahLst/>
              <a:cxnLst/>
              <a:rect l="l" t="t" r="r" b="b"/>
              <a:pathLst>
                <a:path w="7200" h="50900" extrusionOk="0">
                  <a:moveTo>
                    <a:pt x="0" y="1"/>
                  </a:moveTo>
                  <a:lnTo>
                    <a:pt x="0" y="50900"/>
                  </a:lnTo>
                  <a:lnTo>
                    <a:pt x="7200" y="50900"/>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9"/>
            <p:cNvSpPr/>
            <p:nvPr/>
          </p:nvSpPr>
          <p:spPr>
            <a:xfrm>
              <a:off x="8615360" y="3939744"/>
              <a:ext cx="230400" cy="1203744"/>
            </a:xfrm>
            <a:custGeom>
              <a:avLst/>
              <a:gdLst/>
              <a:ahLst/>
              <a:cxnLst/>
              <a:rect l="l" t="t" r="r" b="b"/>
              <a:pathLst>
                <a:path w="7200" h="37617" extrusionOk="0">
                  <a:moveTo>
                    <a:pt x="0" y="1"/>
                  </a:moveTo>
                  <a:lnTo>
                    <a:pt x="0" y="37617"/>
                  </a:lnTo>
                  <a:lnTo>
                    <a:pt x="7200" y="37617"/>
                  </a:lnTo>
                  <a:lnTo>
                    <a:pt x="7200"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9"/>
            <p:cNvSpPr/>
            <p:nvPr/>
          </p:nvSpPr>
          <p:spPr>
            <a:xfrm>
              <a:off x="8893952" y="3596864"/>
              <a:ext cx="228640" cy="1546624"/>
            </a:xfrm>
            <a:custGeom>
              <a:avLst/>
              <a:gdLst/>
              <a:ahLst/>
              <a:cxnLst/>
              <a:rect l="l" t="t" r="r" b="b"/>
              <a:pathLst>
                <a:path w="7145" h="48332" extrusionOk="0">
                  <a:moveTo>
                    <a:pt x="1" y="0"/>
                  </a:moveTo>
                  <a:lnTo>
                    <a:pt x="1" y="48332"/>
                  </a:lnTo>
                  <a:lnTo>
                    <a:pt x="7144" y="48332"/>
                  </a:lnTo>
                  <a:lnTo>
                    <a:pt x="7144"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9"/>
          <p:cNvGrpSpPr/>
          <p:nvPr/>
        </p:nvGrpSpPr>
        <p:grpSpPr>
          <a:xfrm>
            <a:off x="28550" y="4360998"/>
            <a:ext cx="9094048" cy="782671"/>
            <a:chOff x="28544" y="4157632"/>
            <a:chExt cx="9094048" cy="985856"/>
          </a:xfrm>
        </p:grpSpPr>
        <p:sp>
          <p:nvSpPr>
            <p:cNvPr id="589" name="Google Shape;589;p9"/>
            <p:cNvSpPr/>
            <p:nvPr/>
          </p:nvSpPr>
          <p:spPr>
            <a:xfrm>
              <a:off x="435744" y="4782720"/>
              <a:ext cx="92896" cy="360768"/>
            </a:xfrm>
            <a:custGeom>
              <a:avLst/>
              <a:gdLst/>
              <a:ahLst/>
              <a:cxnLst/>
              <a:rect l="l" t="t" r="r" b="b"/>
              <a:pathLst>
                <a:path w="2903" h="11274" extrusionOk="0">
                  <a:moveTo>
                    <a:pt x="1" y="0"/>
                  </a:moveTo>
                  <a:lnTo>
                    <a:pt x="1" y="11274"/>
                  </a:lnTo>
                  <a:lnTo>
                    <a:pt x="2903" y="11274"/>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9"/>
            <p:cNvSpPr/>
            <p:nvPr/>
          </p:nvSpPr>
          <p:spPr>
            <a:xfrm>
              <a:off x="300032" y="4638048"/>
              <a:ext cx="92896" cy="505440"/>
            </a:xfrm>
            <a:custGeom>
              <a:avLst/>
              <a:gdLst/>
              <a:ahLst/>
              <a:cxnLst/>
              <a:rect l="l" t="t" r="r" b="b"/>
              <a:pathLst>
                <a:path w="2903" h="15795" extrusionOk="0">
                  <a:moveTo>
                    <a:pt x="0" y="1"/>
                  </a:moveTo>
                  <a:lnTo>
                    <a:pt x="0" y="15795"/>
                  </a:lnTo>
                  <a:lnTo>
                    <a:pt x="2902" y="15795"/>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9"/>
            <p:cNvSpPr/>
            <p:nvPr/>
          </p:nvSpPr>
          <p:spPr>
            <a:xfrm>
              <a:off x="164288" y="4571968"/>
              <a:ext cx="92896" cy="571520"/>
            </a:xfrm>
            <a:custGeom>
              <a:avLst/>
              <a:gdLst/>
              <a:ahLst/>
              <a:cxnLst/>
              <a:rect l="l" t="t" r="r" b="b"/>
              <a:pathLst>
                <a:path w="2903" h="17860" extrusionOk="0">
                  <a:moveTo>
                    <a:pt x="1" y="1"/>
                  </a:moveTo>
                  <a:lnTo>
                    <a:pt x="1" y="17860"/>
                  </a:lnTo>
                  <a:lnTo>
                    <a:pt x="2903" y="17860"/>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9"/>
            <p:cNvSpPr/>
            <p:nvPr/>
          </p:nvSpPr>
          <p:spPr>
            <a:xfrm>
              <a:off x="28544" y="4739840"/>
              <a:ext cx="92928" cy="403648"/>
            </a:xfrm>
            <a:custGeom>
              <a:avLst/>
              <a:gdLst/>
              <a:ahLst/>
              <a:cxnLst/>
              <a:rect l="l" t="t" r="r" b="b"/>
              <a:pathLst>
                <a:path w="2904" h="12614" extrusionOk="0">
                  <a:moveTo>
                    <a:pt x="1" y="1"/>
                  </a:moveTo>
                  <a:lnTo>
                    <a:pt x="1" y="12614"/>
                  </a:lnTo>
                  <a:lnTo>
                    <a:pt x="2903" y="12614"/>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9"/>
            <p:cNvSpPr/>
            <p:nvPr/>
          </p:nvSpPr>
          <p:spPr>
            <a:xfrm>
              <a:off x="712576"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9"/>
            <p:cNvSpPr/>
            <p:nvPr/>
          </p:nvSpPr>
          <p:spPr>
            <a:xfrm>
              <a:off x="576832" y="4752352"/>
              <a:ext cx="94688" cy="391136"/>
            </a:xfrm>
            <a:custGeom>
              <a:avLst/>
              <a:gdLst/>
              <a:ahLst/>
              <a:cxnLst/>
              <a:rect l="l" t="t" r="r" b="b"/>
              <a:pathLst>
                <a:path w="2959" h="12223" extrusionOk="0">
                  <a:moveTo>
                    <a:pt x="1" y="1"/>
                  </a:moveTo>
                  <a:lnTo>
                    <a:pt x="1" y="12223"/>
                  </a:lnTo>
                  <a:lnTo>
                    <a:pt x="2959" y="12223"/>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9"/>
            <p:cNvSpPr/>
            <p:nvPr/>
          </p:nvSpPr>
          <p:spPr>
            <a:xfrm>
              <a:off x="989408" y="4386240"/>
              <a:ext cx="94656" cy="757248"/>
            </a:xfrm>
            <a:custGeom>
              <a:avLst/>
              <a:gdLst/>
              <a:ahLst/>
              <a:cxnLst/>
              <a:rect l="l" t="t" r="r" b="b"/>
              <a:pathLst>
                <a:path w="2958"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9"/>
            <p:cNvSpPr/>
            <p:nvPr/>
          </p:nvSpPr>
          <p:spPr>
            <a:xfrm>
              <a:off x="853664" y="4500544"/>
              <a:ext cx="94688" cy="642944"/>
            </a:xfrm>
            <a:custGeom>
              <a:avLst/>
              <a:gdLst/>
              <a:ahLst/>
              <a:cxnLst/>
              <a:rect l="l" t="t" r="r" b="b"/>
              <a:pathLst>
                <a:path w="2959" h="20092" extrusionOk="0">
                  <a:moveTo>
                    <a:pt x="0" y="0"/>
                  </a:moveTo>
                  <a:lnTo>
                    <a:pt x="0" y="20092"/>
                  </a:lnTo>
                  <a:lnTo>
                    <a:pt x="2958" y="2009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9"/>
            <p:cNvSpPr/>
            <p:nvPr/>
          </p:nvSpPr>
          <p:spPr>
            <a:xfrm>
              <a:off x="1266208"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9"/>
            <p:cNvSpPr/>
            <p:nvPr/>
          </p:nvSpPr>
          <p:spPr>
            <a:xfrm>
              <a:off x="1130496" y="4518400"/>
              <a:ext cx="94688" cy="625088"/>
            </a:xfrm>
            <a:custGeom>
              <a:avLst/>
              <a:gdLst/>
              <a:ahLst/>
              <a:cxnLst/>
              <a:rect l="l" t="t" r="r" b="b"/>
              <a:pathLst>
                <a:path w="2959" h="19534" extrusionOk="0">
                  <a:moveTo>
                    <a:pt x="0" y="0"/>
                  </a:moveTo>
                  <a:lnTo>
                    <a:pt x="0" y="19534"/>
                  </a:lnTo>
                  <a:lnTo>
                    <a:pt x="2958" y="1953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9"/>
            <p:cNvSpPr/>
            <p:nvPr/>
          </p:nvSpPr>
          <p:spPr>
            <a:xfrm>
              <a:off x="15430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9"/>
            <p:cNvSpPr/>
            <p:nvPr/>
          </p:nvSpPr>
          <p:spPr>
            <a:xfrm>
              <a:off x="1407296" y="4721984"/>
              <a:ext cx="94688" cy="421504"/>
            </a:xfrm>
            <a:custGeom>
              <a:avLst/>
              <a:gdLst/>
              <a:ahLst/>
              <a:cxnLst/>
              <a:rect l="l" t="t" r="r" b="b"/>
              <a:pathLst>
                <a:path w="2959" h="13172" extrusionOk="0">
                  <a:moveTo>
                    <a:pt x="1" y="1"/>
                  </a:moveTo>
                  <a:lnTo>
                    <a:pt x="1" y="13172"/>
                  </a:lnTo>
                  <a:lnTo>
                    <a:pt x="2959" y="1317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9"/>
            <p:cNvSpPr/>
            <p:nvPr/>
          </p:nvSpPr>
          <p:spPr>
            <a:xfrm>
              <a:off x="1821632" y="4457664"/>
              <a:ext cx="92896" cy="685824"/>
            </a:xfrm>
            <a:custGeom>
              <a:avLst/>
              <a:gdLst/>
              <a:ahLst/>
              <a:cxnLst/>
              <a:rect l="l" t="t" r="r" b="b"/>
              <a:pathLst>
                <a:path w="2903" h="21432" extrusionOk="0">
                  <a:moveTo>
                    <a:pt x="1" y="1"/>
                  </a:moveTo>
                  <a:lnTo>
                    <a:pt x="1" y="21432"/>
                  </a:lnTo>
                  <a:lnTo>
                    <a:pt x="2903" y="21432"/>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9"/>
            <p:cNvSpPr/>
            <p:nvPr/>
          </p:nvSpPr>
          <p:spPr>
            <a:xfrm>
              <a:off x="1685920"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9"/>
            <p:cNvSpPr/>
            <p:nvPr/>
          </p:nvSpPr>
          <p:spPr>
            <a:xfrm>
              <a:off x="2098464"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9"/>
            <p:cNvSpPr/>
            <p:nvPr/>
          </p:nvSpPr>
          <p:spPr>
            <a:xfrm>
              <a:off x="1962720"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9"/>
            <p:cNvSpPr/>
            <p:nvPr/>
          </p:nvSpPr>
          <p:spPr>
            <a:xfrm>
              <a:off x="2375296" y="4711264"/>
              <a:ext cx="94656" cy="432224"/>
            </a:xfrm>
            <a:custGeom>
              <a:avLst/>
              <a:gdLst/>
              <a:ahLst/>
              <a:cxnLst/>
              <a:rect l="l" t="t" r="r" b="b"/>
              <a:pathLst>
                <a:path w="2958" h="13507" extrusionOk="0">
                  <a:moveTo>
                    <a:pt x="0" y="1"/>
                  </a:moveTo>
                  <a:lnTo>
                    <a:pt x="0" y="13507"/>
                  </a:lnTo>
                  <a:lnTo>
                    <a:pt x="2958" y="1350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9"/>
            <p:cNvSpPr/>
            <p:nvPr/>
          </p:nvSpPr>
          <p:spPr>
            <a:xfrm>
              <a:off x="2239552" y="4536256"/>
              <a:ext cx="94688" cy="607232"/>
            </a:xfrm>
            <a:custGeom>
              <a:avLst/>
              <a:gdLst/>
              <a:ahLst/>
              <a:cxnLst/>
              <a:rect l="l" t="t" r="r" b="b"/>
              <a:pathLst>
                <a:path w="2959" h="18976" extrusionOk="0">
                  <a:moveTo>
                    <a:pt x="0" y="0"/>
                  </a:moveTo>
                  <a:lnTo>
                    <a:pt x="0" y="18976"/>
                  </a:lnTo>
                  <a:lnTo>
                    <a:pt x="2958" y="18976"/>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9"/>
            <p:cNvSpPr/>
            <p:nvPr/>
          </p:nvSpPr>
          <p:spPr>
            <a:xfrm>
              <a:off x="2652096" y="4704128"/>
              <a:ext cx="94688" cy="439360"/>
            </a:xfrm>
            <a:custGeom>
              <a:avLst/>
              <a:gdLst/>
              <a:ahLst/>
              <a:cxnLst/>
              <a:rect l="l" t="t" r="r" b="b"/>
              <a:pathLst>
                <a:path w="2959" h="13730" extrusionOk="0">
                  <a:moveTo>
                    <a:pt x="1" y="1"/>
                  </a:moveTo>
                  <a:lnTo>
                    <a:pt x="1" y="13730"/>
                  </a:lnTo>
                  <a:lnTo>
                    <a:pt x="2959" y="1373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9"/>
            <p:cNvSpPr/>
            <p:nvPr/>
          </p:nvSpPr>
          <p:spPr>
            <a:xfrm>
              <a:off x="2516384" y="4764864"/>
              <a:ext cx="94688" cy="378624"/>
            </a:xfrm>
            <a:custGeom>
              <a:avLst/>
              <a:gdLst/>
              <a:ahLst/>
              <a:cxnLst/>
              <a:rect l="l" t="t" r="r" b="b"/>
              <a:pathLst>
                <a:path w="2959" h="11832" extrusionOk="0">
                  <a:moveTo>
                    <a:pt x="0" y="0"/>
                  </a:moveTo>
                  <a:lnTo>
                    <a:pt x="0" y="11832"/>
                  </a:lnTo>
                  <a:lnTo>
                    <a:pt x="2958" y="11832"/>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9"/>
            <p:cNvSpPr/>
            <p:nvPr/>
          </p:nvSpPr>
          <p:spPr>
            <a:xfrm>
              <a:off x="2930720" y="4421952"/>
              <a:ext cx="92896" cy="721536"/>
            </a:xfrm>
            <a:custGeom>
              <a:avLst/>
              <a:gdLst/>
              <a:ahLst/>
              <a:cxnLst/>
              <a:rect l="l" t="t" r="r" b="b"/>
              <a:pathLst>
                <a:path w="2903" h="22548" extrusionOk="0">
                  <a:moveTo>
                    <a:pt x="0" y="1"/>
                  </a:moveTo>
                  <a:lnTo>
                    <a:pt x="0" y="22548"/>
                  </a:lnTo>
                  <a:lnTo>
                    <a:pt x="2902" y="22548"/>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9"/>
            <p:cNvSpPr/>
            <p:nvPr/>
          </p:nvSpPr>
          <p:spPr>
            <a:xfrm>
              <a:off x="2794976" y="4638048"/>
              <a:ext cx="92896" cy="505440"/>
            </a:xfrm>
            <a:custGeom>
              <a:avLst/>
              <a:gdLst/>
              <a:ahLst/>
              <a:cxnLst/>
              <a:rect l="l" t="t" r="r" b="b"/>
              <a:pathLst>
                <a:path w="2903" h="15795" extrusionOk="0">
                  <a:moveTo>
                    <a:pt x="1" y="1"/>
                  </a:moveTo>
                  <a:lnTo>
                    <a:pt x="1" y="15795"/>
                  </a:lnTo>
                  <a:lnTo>
                    <a:pt x="2903" y="1579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9"/>
            <p:cNvSpPr/>
            <p:nvPr/>
          </p:nvSpPr>
          <p:spPr>
            <a:xfrm>
              <a:off x="3207520" y="4386240"/>
              <a:ext cx="94688" cy="757248"/>
            </a:xfrm>
            <a:custGeom>
              <a:avLst/>
              <a:gdLst/>
              <a:ahLst/>
              <a:cxnLst/>
              <a:rect l="l" t="t" r="r" b="b"/>
              <a:pathLst>
                <a:path w="2959" h="23664" extrusionOk="0">
                  <a:moveTo>
                    <a:pt x="1" y="0"/>
                  </a:moveTo>
                  <a:lnTo>
                    <a:pt x="1" y="23664"/>
                  </a:lnTo>
                  <a:lnTo>
                    <a:pt x="2959" y="23664"/>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9"/>
            <p:cNvSpPr/>
            <p:nvPr/>
          </p:nvSpPr>
          <p:spPr>
            <a:xfrm>
              <a:off x="3071808" y="4314784"/>
              <a:ext cx="94688" cy="828704"/>
            </a:xfrm>
            <a:custGeom>
              <a:avLst/>
              <a:gdLst/>
              <a:ahLst/>
              <a:cxnLst/>
              <a:rect l="l" t="t" r="r" b="b"/>
              <a:pathLst>
                <a:path w="2959" h="25897" extrusionOk="0">
                  <a:moveTo>
                    <a:pt x="0" y="1"/>
                  </a:moveTo>
                  <a:lnTo>
                    <a:pt x="0" y="25897"/>
                  </a:lnTo>
                  <a:lnTo>
                    <a:pt x="2958" y="25897"/>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9"/>
            <p:cNvSpPr/>
            <p:nvPr/>
          </p:nvSpPr>
          <p:spPr>
            <a:xfrm>
              <a:off x="3484352"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9"/>
            <p:cNvSpPr/>
            <p:nvPr/>
          </p:nvSpPr>
          <p:spPr>
            <a:xfrm>
              <a:off x="3348608" y="4314784"/>
              <a:ext cx="94688" cy="828704"/>
            </a:xfrm>
            <a:custGeom>
              <a:avLst/>
              <a:gdLst/>
              <a:ahLst/>
              <a:cxnLst/>
              <a:rect l="l" t="t" r="r" b="b"/>
              <a:pathLst>
                <a:path w="2959" h="25897" extrusionOk="0">
                  <a:moveTo>
                    <a:pt x="1" y="1"/>
                  </a:moveTo>
                  <a:lnTo>
                    <a:pt x="1" y="25897"/>
                  </a:lnTo>
                  <a:lnTo>
                    <a:pt x="2959" y="25897"/>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9"/>
            <p:cNvSpPr/>
            <p:nvPr/>
          </p:nvSpPr>
          <p:spPr>
            <a:xfrm>
              <a:off x="3761184" y="4739840"/>
              <a:ext cx="94656" cy="403648"/>
            </a:xfrm>
            <a:custGeom>
              <a:avLst/>
              <a:gdLst/>
              <a:ahLst/>
              <a:cxnLst/>
              <a:rect l="l" t="t" r="r" b="b"/>
              <a:pathLst>
                <a:path w="2958"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9"/>
            <p:cNvSpPr/>
            <p:nvPr/>
          </p:nvSpPr>
          <p:spPr>
            <a:xfrm>
              <a:off x="3625440" y="4457664"/>
              <a:ext cx="94688" cy="685824"/>
            </a:xfrm>
            <a:custGeom>
              <a:avLst/>
              <a:gdLst/>
              <a:ahLst/>
              <a:cxnLst/>
              <a:rect l="l" t="t" r="r" b="b"/>
              <a:pathLst>
                <a:path w="2959" h="21432" extrusionOk="0">
                  <a:moveTo>
                    <a:pt x="0" y="1"/>
                  </a:moveTo>
                  <a:lnTo>
                    <a:pt x="0" y="21432"/>
                  </a:lnTo>
                  <a:lnTo>
                    <a:pt x="2958" y="2143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9"/>
            <p:cNvSpPr/>
            <p:nvPr/>
          </p:nvSpPr>
          <p:spPr>
            <a:xfrm>
              <a:off x="4037984" y="4638048"/>
              <a:ext cx="94688" cy="505440"/>
            </a:xfrm>
            <a:custGeom>
              <a:avLst/>
              <a:gdLst/>
              <a:ahLst/>
              <a:cxnLst/>
              <a:rect l="l" t="t" r="r" b="b"/>
              <a:pathLst>
                <a:path w="2959" h="15795" extrusionOk="0">
                  <a:moveTo>
                    <a:pt x="1" y="1"/>
                  </a:moveTo>
                  <a:lnTo>
                    <a:pt x="1" y="15795"/>
                  </a:lnTo>
                  <a:lnTo>
                    <a:pt x="2959" y="15795"/>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9"/>
            <p:cNvSpPr/>
            <p:nvPr/>
          </p:nvSpPr>
          <p:spPr>
            <a:xfrm>
              <a:off x="3902272" y="4836288"/>
              <a:ext cx="94656" cy="307200"/>
            </a:xfrm>
            <a:custGeom>
              <a:avLst/>
              <a:gdLst/>
              <a:ahLst/>
              <a:cxnLst/>
              <a:rect l="l" t="t" r="r" b="b"/>
              <a:pathLst>
                <a:path w="2958" h="9600" extrusionOk="0">
                  <a:moveTo>
                    <a:pt x="0" y="1"/>
                  </a:moveTo>
                  <a:lnTo>
                    <a:pt x="0" y="9600"/>
                  </a:lnTo>
                  <a:lnTo>
                    <a:pt x="2958" y="960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9"/>
            <p:cNvSpPr/>
            <p:nvPr/>
          </p:nvSpPr>
          <p:spPr>
            <a:xfrm>
              <a:off x="4316608" y="4638048"/>
              <a:ext cx="94688" cy="505440"/>
            </a:xfrm>
            <a:custGeom>
              <a:avLst/>
              <a:gdLst/>
              <a:ahLst/>
              <a:cxnLst/>
              <a:rect l="l" t="t" r="r" b="b"/>
              <a:pathLst>
                <a:path w="2959" h="15795" extrusionOk="0">
                  <a:moveTo>
                    <a:pt x="0" y="1"/>
                  </a:moveTo>
                  <a:lnTo>
                    <a:pt x="0" y="15795"/>
                  </a:lnTo>
                  <a:lnTo>
                    <a:pt x="2958" y="1579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9"/>
            <p:cNvSpPr/>
            <p:nvPr/>
          </p:nvSpPr>
          <p:spPr>
            <a:xfrm>
              <a:off x="418086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9"/>
            <p:cNvSpPr/>
            <p:nvPr/>
          </p:nvSpPr>
          <p:spPr>
            <a:xfrm>
              <a:off x="4593408"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9"/>
            <p:cNvSpPr/>
            <p:nvPr/>
          </p:nvSpPr>
          <p:spPr>
            <a:xfrm>
              <a:off x="4457696"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9"/>
            <p:cNvSpPr/>
            <p:nvPr/>
          </p:nvSpPr>
          <p:spPr>
            <a:xfrm>
              <a:off x="4870240" y="4386240"/>
              <a:ext cx="94688" cy="757248"/>
            </a:xfrm>
            <a:custGeom>
              <a:avLst/>
              <a:gdLst/>
              <a:ahLst/>
              <a:cxnLst/>
              <a:rect l="l" t="t" r="r" b="b"/>
              <a:pathLst>
                <a:path w="2959" h="23664" extrusionOk="0">
                  <a:moveTo>
                    <a:pt x="0" y="0"/>
                  </a:moveTo>
                  <a:lnTo>
                    <a:pt x="0" y="23664"/>
                  </a:lnTo>
                  <a:lnTo>
                    <a:pt x="2958" y="23664"/>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9"/>
            <p:cNvSpPr/>
            <p:nvPr/>
          </p:nvSpPr>
          <p:spPr>
            <a:xfrm>
              <a:off x="4734496" y="4457664"/>
              <a:ext cx="94688" cy="685824"/>
            </a:xfrm>
            <a:custGeom>
              <a:avLst/>
              <a:gdLst/>
              <a:ahLst/>
              <a:cxnLst/>
              <a:rect l="l" t="t" r="r" b="b"/>
              <a:pathLst>
                <a:path w="2959" h="21432" extrusionOk="0">
                  <a:moveTo>
                    <a:pt x="1" y="1"/>
                  </a:moveTo>
                  <a:lnTo>
                    <a:pt x="1" y="21432"/>
                  </a:lnTo>
                  <a:lnTo>
                    <a:pt x="2959" y="2143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9"/>
            <p:cNvSpPr/>
            <p:nvPr/>
          </p:nvSpPr>
          <p:spPr>
            <a:xfrm>
              <a:off x="5147072" y="4157632"/>
              <a:ext cx="94656" cy="985856"/>
            </a:xfrm>
            <a:custGeom>
              <a:avLst/>
              <a:gdLst/>
              <a:ahLst/>
              <a:cxnLst/>
              <a:rect l="l" t="t" r="r" b="b"/>
              <a:pathLst>
                <a:path w="2958" h="30808" extrusionOk="0">
                  <a:moveTo>
                    <a:pt x="0" y="1"/>
                  </a:moveTo>
                  <a:lnTo>
                    <a:pt x="0" y="30808"/>
                  </a:lnTo>
                  <a:lnTo>
                    <a:pt x="2958" y="30808"/>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9"/>
            <p:cNvSpPr/>
            <p:nvPr/>
          </p:nvSpPr>
          <p:spPr>
            <a:xfrm>
              <a:off x="5011328" y="4229088"/>
              <a:ext cx="94688" cy="914400"/>
            </a:xfrm>
            <a:custGeom>
              <a:avLst/>
              <a:gdLst/>
              <a:ahLst/>
              <a:cxnLst/>
              <a:rect l="l" t="t" r="r" b="b"/>
              <a:pathLst>
                <a:path w="2959" h="28575" extrusionOk="0">
                  <a:moveTo>
                    <a:pt x="0" y="0"/>
                  </a:moveTo>
                  <a:lnTo>
                    <a:pt x="0" y="28575"/>
                  </a:lnTo>
                  <a:lnTo>
                    <a:pt x="2958" y="2857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9"/>
            <p:cNvSpPr/>
            <p:nvPr/>
          </p:nvSpPr>
          <p:spPr>
            <a:xfrm>
              <a:off x="5425664"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9"/>
            <p:cNvSpPr/>
            <p:nvPr/>
          </p:nvSpPr>
          <p:spPr>
            <a:xfrm>
              <a:off x="5289920" y="4277280"/>
              <a:ext cx="94688" cy="866208"/>
            </a:xfrm>
            <a:custGeom>
              <a:avLst/>
              <a:gdLst/>
              <a:ahLst/>
              <a:cxnLst/>
              <a:rect l="l" t="t" r="r" b="b"/>
              <a:pathLst>
                <a:path w="2959" h="27069" extrusionOk="0">
                  <a:moveTo>
                    <a:pt x="1" y="1"/>
                  </a:moveTo>
                  <a:lnTo>
                    <a:pt x="1" y="27069"/>
                  </a:lnTo>
                  <a:lnTo>
                    <a:pt x="2959" y="2706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9"/>
            <p:cNvSpPr/>
            <p:nvPr/>
          </p:nvSpPr>
          <p:spPr>
            <a:xfrm>
              <a:off x="5702496" y="4721984"/>
              <a:ext cx="94688" cy="421504"/>
            </a:xfrm>
            <a:custGeom>
              <a:avLst/>
              <a:gdLst/>
              <a:ahLst/>
              <a:cxnLst/>
              <a:rect l="l" t="t" r="r" b="b"/>
              <a:pathLst>
                <a:path w="2959"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9"/>
            <p:cNvSpPr/>
            <p:nvPr/>
          </p:nvSpPr>
          <p:spPr>
            <a:xfrm>
              <a:off x="5566752" y="4416608"/>
              <a:ext cx="94688" cy="726880"/>
            </a:xfrm>
            <a:custGeom>
              <a:avLst/>
              <a:gdLst/>
              <a:ahLst/>
              <a:cxnLst/>
              <a:rect l="l" t="t" r="r" b="b"/>
              <a:pathLst>
                <a:path w="2959" h="22715" extrusionOk="0">
                  <a:moveTo>
                    <a:pt x="0" y="0"/>
                  </a:moveTo>
                  <a:lnTo>
                    <a:pt x="0" y="22715"/>
                  </a:lnTo>
                  <a:lnTo>
                    <a:pt x="2958" y="2271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9"/>
            <p:cNvSpPr/>
            <p:nvPr/>
          </p:nvSpPr>
          <p:spPr>
            <a:xfrm>
              <a:off x="5979296" y="4571968"/>
              <a:ext cx="94688" cy="571520"/>
            </a:xfrm>
            <a:custGeom>
              <a:avLst/>
              <a:gdLst/>
              <a:ahLst/>
              <a:cxnLst/>
              <a:rect l="l" t="t" r="r" b="b"/>
              <a:pathLst>
                <a:path w="2959" h="17860" extrusionOk="0">
                  <a:moveTo>
                    <a:pt x="1" y="1"/>
                  </a:moveTo>
                  <a:lnTo>
                    <a:pt x="1" y="17860"/>
                  </a:lnTo>
                  <a:lnTo>
                    <a:pt x="2959" y="17860"/>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9"/>
            <p:cNvSpPr/>
            <p:nvPr/>
          </p:nvSpPr>
          <p:spPr>
            <a:xfrm>
              <a:off x="5843584" y="4813088"/>
              <a:ext cx="94688" cy="330400"/>
            </a:xfrm>
            <a:custGeom>
              <a:avLst/>
              <a:gdLst/>
              <a:ahLst/>
              <a:cxnLst/>
              <a:rect l="l" t="t" r="r" b="b"/>
              <a:pathLst>
                <a:path w="2959" h="10325" extrusionOk="0">
                  <a:moveTo>
                    <a:pt x="0" y="0"/>
                  </a:moveTo>
                  <a:lnTo>
                    <a:pt x="0" y="10325"/>
                  </a:lnTo>
                  <a:lnTo>
                    <a:pt x="2958" y="10325"/>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9"/>
            <p:cNvSpPr/>
            <p:nvPr/>
          </p:nvSpPr>
          <p:spPr>
            <a:xfrm>
              <a:off x="6256128"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9"/>
            <p:cNvSpPr/>
            <p:nvPr/>
          </p:nvSpPr>
          <p:spPr>
            <a:xfrm>
              <a:off x="61203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6534720" y="4505888"/>
              <a:ext cx="92896" cy="637600"/>
            </a:xfrm>
            <a:custGeom>
              <a:avLst/>
              <a:gdLst/>
              <a:ahLst/>
              <a:cxnLst/>
              <a:rect l="l" t="t" r="r" b="b"/>
              <a:pathLst>
                <a:path w="2903" h="19925" extrusionOk="0">
                  <a:moveTo>
                    <a:pt x="1" y="1"/>
                  </a:moveTo>
                  <a:lnTo>
                    <a:pt x="1" y="19925"/>
                  </a:lnTo>
                  <a:lnTo>
                    <a:pt x="2903" y="19925"/>
                  </a:lnTo>
                  <a:lnTo>
                    <a:pt x="2903"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
            <p:cNvSpPr/>
            <p:nvPr/>
          </p:nvSpPr>
          <p:spPr>
            <a:xfrm>
              <a:off x="6399008" y="4739840"/>
              <a:ext cx="92896" cy="403648"/>
            </a:xfrm>
            <a:custGeom>
              <a:avLst/>
              <a:gdLst/>
              <a:ahLst/>
              <a:cxnLst/>
              <a:rect l="l" t="t" r="r" b="b"/>
              <a:pathLst>
                <a:path w="2903" h="12614" extrusionOk="0">
                  <a:moveTo>
                    <a:pt x="0" y="1"/>
                  </a:moveTo>
                  <a:lnTo>
                    <a:pt x="0" y="12614"/>
                  </a:lnTo>
                  <a:lnTo>
                    <a:pt x="2902" y="12614"/>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9"/>
            <p:cNvSpPr/>
            <p:nvPr/>
          </p:nvSpPr>
          <p:spPr>
            <a:xfrm>
              <a:off x="6811552" y="4807712"/>
              <a:ext cx="94688" cy="335776"/>
            </a:xfrm>
            <a:custGeom>
              <a:avLst/>
              <a:gdLst/>
              <a:ahLst/>
              <a:cxnLst/>
              <a:rect l="l" t="t" r="r" b="b"/>
              <a:pathLst>
                <a:path w="2959" h="10493" extrusionOk="0">
                  <a:moveTo>
                    <a:pt x="0" y="1"/>
                  </a:moveTo>
                  <a:lnTo>
                    <a:pt x="0" y="10493"/>
                  </a:lnTo>
                  <a:lnTo>
                    <a:pt x="2958" y="1049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a:off x="6675808" y="4614848"/>
              <a:ext cx="94688" cy="528640"/>
            </a:xfrm>
            <a:custGeom>
              <a:avLst/>
              <a:gdLst/>
              <a:ahLst/>
              <a:cxnLst/>
              <a:rect l="l" t="t" r="r" b="b"/>
              <a:pathLst>
                <a:path w="2959" h="16520" extrusionOk="0">
                  <a:moveTo>
                    <a:pt x="1" y="0"/>
                  </a:moveTo>
                  <a:lnTo>
                    <a:pt x="1" y="16520"/>
                  </a:lnTo>
                  <a:lnTo>
                    <a:pt x="2959" y="16520"/>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a:off x="7088384" y="4739840"/>
              <a:ext cx="94688" cy="403648"/>
            </a:xfrm>
            <a:custGeom>
              <a:avLst/>
              <a:gdLst/>
              <a:ahLst/>
              <a:cxnLst/>
              <a:rect l="l" t="t" r="r" b="b"/>
              <a:pathLst>
                <a:path w="2959" h="12614" extrusionOk="0">
                  <a:moveTo>
                    <a:pt x="0" y="1"/>
                  </a:moveTo>
                  <a:lnTo>
                    <a:pt x="0" y="12614"/>
                  </a:lnTo>
                  <a:lnTo>
                    <a:pt x="2958" y="12614"/>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9"/>
            <p:cNvSpPr/>
            <p:nvPr/>
          </p:nvSpPr>
          <p:spPr>
            <a:xfrm>
              <a:off x="6952640" y="4530912"/>
              <a:ext cx="94688" cy="612576"/>
            </a:xfrm>
            <a:custGeom>
              <a:avLst/>
              <a:gdLst/>
              <a:ahLst/>
              <a:cxnLst/>
              <a:rect l="l" t="t" r="r" b="b"/>
              <a:pathLst>
                <a:path w="2959" h="19143" extrusionOk="0">
                  <a:moveTo>
                    <a:pt x="0" y="0"/>
                  </a:moveTo>
                  <a:lnTo>
                    <a:pt x="0" y="19143"/>
                  </a:lnTo>
                  <a:lnTo>
                    <a:pt x="2958" y="19143"/>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9"/>
            <p:cNvSpPr/>
            <p:nvPr/>
          </p:nvSpPr>
          <p:spPr>
            <a:xfrm>
              <a:off x="7365184" y="4739840"/>
              <a:ext cx="94688" cy="403648"/>
            </a:xfrm>
            <a:custGeom>
              <a:avLst/>
              <a:gdLst/>
              <a:ahLst/>
              <a:cxnLst/>
              <a:rect l="l" t="t" r="r" b="b"/>
              <a:pathLst>
                <a:path w="2959" h="12614" extrusionOk="0">
                  <a:moveTo>
                    <a:pt x="1" y="1"/>
                  </a:moveTo>
                  <a:lnTo>
                    <a:pt x="1" y="12614"/>
                  </a:lnTo>
                  <a:lnTo>
                    <a:pt x="2959" y="12614"/>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9"/>
            <p:cNvSpPr/>
            <p:nvPr/>
          </p:nvSpPr>
          <p:spPr>
            <a:xfrm>
              <a:off x="7229472" y="4825568"/>
              <a:ext cx="94688" cy="317920"/>
            </a:xfrm>
            <a:custGeom>
              <a:avLst/>
              <a:gdLst/>
              <a:ahLst/>
              <a:cxnLst/>
              <a:rect l="l" t="t" r="r" b="b"/>
              <a:pathLst>
                <a:path w="2959" h="9935" extrusionOk="0">
                  <a:moveTo>
                    <a:pt x="0" y="1"/>
                  </a:moveTo>
                  <a:lnTo>
                    <a:pt x="0" y="9935"/>
                  </a:lnTo>
                  <a:lnTo>
                    <a:pt x="2958" y="9935"/>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9"/>
            <p:cNvSpPr/>
            <p:nvPr/>
          </p:nvSpPr>
          <p:spPr>
            <a:xfrm>
              <a:off x="7643808" y="4632704"/>
              <a:ext cx="92896" cy="510784"/>
            </a:xfrm>
            <a:custGeom>
              <a:avLst/>
              <a:gdLst/>
              <a:ahLst/>
              <a:cxnLst/>
              <a:rect l="l" t="t" r="r" b="b"/>
              <a:pathLst>
                <a:path w="2903" h="15962" extrusionOk="0">
                  <a:moveTo>
                    <a:pt x="0" y="0"/>
                  </a:moveTo>
                  <a:lnTo>
                    <a:pt x="0" y="15962"/>
                  </a:lnTo>
                  <a:lnTo>
                    <a:pt x="2902" y="15962"/>
                  </a:lnTo>
                  <a:lnTo>
                    <a:pt x="2902"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9"/>
            <p:cNvSpPr/>
            <p:nvPr/>
          </p:nvSpPr>
          <p:spPr>
            <a:xfrm>
              <a:off x="7506272" y="4963104"/>
              <a:ext cx="94688" cy="180384"/>
            </a:xfrm>
            <a:custGeom>
              <a:avLst/>
              <a:gdLst/>
              <a:ahLst/>
              <a:cxnLst/>
              <a:rect l="l" t="t" r="r" b="b"/>
              <a:pathLst>
                <a:path w="2959" h="5637" extrusionOk="0">
                  <a:moveTo>
                    <a:pt x="1" y="0"/>
                  </a:moveTo>
                  <a:lnTo>
                    <a:pt x="1" y="5637"/>
                  </a:lnTo>
                  <a:lnTo>
                    <a:pt x="2959" y="5637"/>
                  </a:lnTo>
                  <a:lnTo>
                    <a:pt x="2959"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9"/>
            <p:cNvSpPr/>
            <p:nvPr/>
          </p:nvSpPr>
          <p:spPr>
            <a:xfrm>
              <a:off x="7920608" y="4909504"/>
              <a:ext cx="94688" cy="233984"/>
            </a:xfrm>
            <a:custGeom>
              <a:avLst/>
              <a:gdLst/>
              <a:ahLst/>
              <a:cxnLst/>
              <a:rect l="l" t="t" r="r" b="b"/>
              <a:pathLst>
                <a:path w="2959" h="7312" extrusionOk="0">
                  <a:moveTo>
                    <a:pt x="1" y="1"/>
                  </a:moveTo>
                  <a:lnTo>
                    <a:pt x="1" y="7312"/>
                  </a:lnTo>
                  <a:lnTo>
                    <a:pt x="2959" y="731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9"/>
            <p:cNvSpPr/>
            <p:nvPr/>
          </p:nvSpPr>
          <p:spPr>
            <a:xfrm>
              <a:off x="7784896" y="4777344"/>
              <a:ext cx="94688" cy="366144"/>
            </a:xfrm>
            <a:custGeom>
              <a:avLst/>
              <a:gdLst/>
              <a:ahLst/>
              <a:cxnLst/>
              <a:rect l="l" t="t" r="r" b="b"/>
              <a:pathLst>
                <a:path w="2959" h="11442" extrusionOk="0">
                  <a:moveTo>
                    <a:pt x="0" y="1"/>
                  </a:moveTo>
                  <a:lnTo>
                    <a:pt x="0" y="11442"/>
                  </a:lnTo>
                  <a:lnTo>
                    <a:pt x="2958" y="1144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a:off x="8197440" y="4571968"/>
              <a:ext cx="94688" cy="571520"/>
            </a:xfrm>
            <a:custGeom>
              <a:avLst/>
              <a:gdLst/>
              <a:ahLst/>
              <a:cxnLst/>
              <a:rect l="l" t="t" r="r" b="b"/>
              <a:pathLst>
                <a:path w="2959" h="17860" extrusionOk="0">
                  <a:moveTo>
                    <a:pt x="0" y="1"/>
                  </a:moveTo>
                  <a:lnTo>
                    <a:pt x="0" y="17860"/>
                  </a:lnTo>
                  <a:lnTo>
                    <a:pt x="2958" y="17860"/>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9"/>
            <p:cNvSpPr/>
            <p:nvPr/>
          </p:nvSpPr>
          <p:spPr>
            <a:xfrm>
              <a:off x="8061696" y="4777344"/>
              <a:ext cx="94688" cy="366144"/>
            </a:xfrm>
            <a:custGeom>
              <a:avLst/>
              <a:gdLst/>
              <a:ahLst/>
              <a:cxnLst/>
              <a:rect l="l" t="t" r="r" b="b"/>
              <a:pathLst>
                <a:path w="2959" h="11442" extrusionOk="0">
                  <a:moveTo>
                    <a:pt x="1" y="1"/>
                  </a:moveTo>
                  <a:lnTo>
                    <a:pt x="1" y="11442"/>
                  </a:lnTo>
                  <a:lnTo>
                    <a:pt x="2959" y="11442"/>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9"/>
            <p:cNvSpPr/>
            <p:nvPr/>
          </p:nvSpPr>
          <p:spPr>
            <a:xfrm>
              <a:off x="8474272" y="4721984"/>
              <a:ext cx="94656" cy="421504"/>
            </a:xfrm>
            <a:custGeom>
              <a:avLst/>
              <a:gdLst/>
              <a:ahLst/>
              <a:cxnLst/>
              <a:rect l="l" t="t" r="r" b="b"/>
              <a:pathLst>
                <a:path w="2958" h="13172" extrusionOk="0">
                  <a:moveTo>
                    <a:pt x="0" y="1"/>
                  </a:moveTo>
                  <a:lnTo>
                    <a:pt x="0" y="13172"/>
                  </a:lnTo>
                  <a:lnTo>
                    <a:pt x="2958" y="13172"/>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9"/>
            <p:cNvSpPr/>
            <p:nvPr/>
          </p:nvSpPr>
          <p:spPr>
            <a:xfrm>
              <a:off x="8338528" y="4488032"/>
              <a:ext cx="94688" cy="655456"/>
            </a:xfrm>
            <a:custGeom>
              <a:avLst/>
              <a:gdLst/>
              <a:ahLst/>
              <a:cxnLst/>
              <a:rect l="l" t="t" r="r" b="b"/>
              <a:pathLst>
                <a:path w="2959" h="20483" extrusionOk="0">
                  <a:moveTo>
                    <a:pt x="0" y="1"/>
                  </a:moveTo>
                  <a:lnTo>
                    <a:pt x="0" y="20483"/>
                  </a:lnTo>
                  <a:lnTo>
                    <a:pt x="2958" y="20483"/>
                  </a:lnTo>
                  <a:lnTo>
                    <a:pt x="2958"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9"/>
            <p:cNvSpPr/>
            <p:nvPr/>
          </p:nvSpPr>
          <p:spPr>
            <a:xfrm>
              <a:off x="8751072" y="4409440"/>
              <a:ext cx="94688" cy="734048"/>
            </a:xfrm>
            <a:custGeom>
              <a:avLst/>
              <a:gdLst/>
              <a:ahLst/>
              <a:cxnLst/>
              <a:rect l="l" t="t" r="r" b="b"/>
              <a:pathLst>
                <a:path w="2959" h="22939" extrusionOk="0">
                  <a:moveTo>
                    <a:pt x="1" y="1"/>
                  </a:moveTo>
                  <a:lnTo>
                    <a:pt x="1" y="22939"/>
                  </a:lnTo>
                  <a:lnTo>
                    <a:pt x="2959" y="22939"/>
                  </a:lnTo>
                  <a:lnTo>
                    <a:pt x="2959"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9"/>
            <p:cNvSpPr/>
            <p:nvPr/>
          </p:nvSpPr>
          <p:spPr>
            <a:xfrm>
              <a:off x="8615360" y="4295168"/>
              <a:ext cx="94688" cy="848320"/>
            </a:xfrm>
            <a:custGeom>
              <a:avLst/>
              <a:gdLst/>
              <a:ahLst/>
              <a:cxnLst/>
              <a:rect l="l" t="t" r="r" b="b"/>
              <a:pathLst>
                <a:path w="2959" h="26510" extrusionOk="0">
                  <a:moveTo>
                    <a:pt x="0" y="0"/>
                  </a:moveTo>
                  <a:lnTo>
                    <a:pt x="0" y="26510"/>
                  </a:lnTo>
                  <a:lnTo>
                    <a:pt x="2958" y="26510"/>
                  </a:lnTo>
                  <a:lnTo>
                    <a:pt x="2958"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9"/>
            <p:cNvSpPr/>
            <p:nvPr/>
          </p:nvSpPr>
          <p:spPr>
            <a:xfrm>
              <a:off x="9029696" y="4409440"/>
              <a:ext cx="92896" cy="734048"/>
            </a:xfrm>
            <a:custGeom>
              <a:avLst/>
              <a:gdLst/>
              <a:ahLst/>
              <a:cxnLst/>
              <a:rect l="l" t="t" r="r" b="b"/>
              <a:pathLst>
                <a:path w="2903" h="22939" extrusionOk="0">
                  <a:moveTo>
                    <a:pt x="0" y="1"/>
                  </a:moveTo>
                  <a:lnTo>
                    <a:pt x="0" y="22939"/>
                  </a:lnTo>
                  <a:lnTo>
                    <a:pt x="2902" y="22939"/>
                  </a:lnTo>
                  <a:lnTo>
                    <a:pt x="2902" y="1"/>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9"/>
            <p:cNvSpPr/>
            <p:nvPr/>
          </p:nvSpPr>
          <p:spPr>
            <a:xfrm>
              <a:off x="8893952" y="4180864"/>
              <a:ext cx="92896" cy="962624"/>
            </a:xfrm>
            <a:custGeom>
              <a:avLst/>
              <a:gdLst/>
              <a:ahLst/>
              <a:cxnLst/>
              <a:rect l="l" t="t" r="r" b="b"/>
              <a:pathLst>
                <a:path w="2903" h="30082" extrusionOk="0">
                  <a:moveTo>
                    <a:pt x="1" y="0"/>
                  </a:moveTo>
                  <a:lnTo>
                    <a:pt x="1" y="30082"/>
                  </a:lnTo>
                  <a:lnTo>
                    <a:pt x="2903" y="30082"/>
                  </a:lnTo>
                  <a:lnTo>
                    <a:pt x="2903" y="0"/>
                  </a:lnTo>
                  <a:close/>
                </a:path>
              </a:pathLst>
            </a:custGeom>
            <a:solidFill>
              <a:srgbClr val="FFFFFF">
                <a:alpha val="1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5" name="Google Shape;655;p9"/>
          <p:cNvSpPr/>
          <p:nvPr/>
        </p:nvSpPr>
        <p:spPr>
          <a:xfrm>
            <a:off x="0" y="3579000"/>
            <a:ext cx="9144000" cy="1293056"/>
          </a:xfrm>
          <a:custGeom>
            <a:avLst/>
            <a:gdLst/>
            <a:ahLst/>
            <a:cxnLst/>
            <a:rect l="l" t="t" r="r" b="b"/>
            <a:pathLst>
              <a:path w="285750" h="40408" extrusionOk="0">
                <a:moveTo>
                  <a:pt x="160288" y="224"/>
                </a:moveTo>
                <a:lnTo>
                  <a:pt x="160455" y="279"/>
                </a:lnTo>
                <a:lnTo>
                  <a:pt x="160623" y="335"/>
                </a:lnTo>
                <a:lnTo>
                  <a:pt x="160679" y="503"/>
                </a:lnTo>
                <a:lnTo>
                  <a:pt x="160734" y="670"/>
                </a:lnTo>
                <a:lnTo>
                  <a:pt x="160679" y="838"/>
                </a:lnTo>
                <a:lnTo>
                  <a:pt x="160623" y="1005"/>
                </a:lnTo>
                <a:lnTo>
                  <a:pt x="160455" y="1061"/>
                </a:lnTo>
                <a:lnTo>
                  <a:pt x="160288" y="1117"/>
                </a:lnTo>
                <a:lnTo>
                  <a:pt x="160120" y="1061"/>
                </a:lnTo>
                <a:lnTo>
                  <a:pt x="159953" y="1005"/>
                </a:lnTo>
                <a:lnTo>
                  <a:pt x="159897" y="838"/>
                </a:lnTo>
                <a:lnTo>
                  <a:pt x="159841" y="670"/>
                </a:lnTo>
                <a:lnTo>
                  <a:pt x="159897" y="503"/>
                </a:lnTo>
                <a:lnTo>
                  <a:pt x="159953" y="335"/>
                </a:lnTo>
                <a:lnTo>
                  <a:pt x="160120" y="279"/>
                </a:lnTo>
                <a:lnTo>
                  <a:pt x="160288" y="224"/>
                </a:lnTo>
                <a:close/>
                <a:moveTo>
                  <a:pt x="264319" y="670"/>
                </a:moveTo>
                <a:lnTo>
                  <a:pt x="264486" y="726"/>
                </a:lnTo>
                <a:lnTo>
                  <a:pt x="264654" y="782"/>
                </a:lnTo>
                <a:lnTo>
                  <a:pt x="264709" y="949"/>
                </a:lnTo>
                <a:lnTo>
                  <a:pt x="264765" y="1117"/>
                </a:lnTo>
                <a:lnTo>
                  <a:pt x="264709" y="1284"/>
                </a:lnTo>
                <a:lnTo>
                  <a:pt x="264654" y="1451"/>
                </a:lnTo>
                <a:lnTo>
                  <a:pt x="264486" y="1507"/>
                </a:lnTo>
                <a:lnTo>
                  <a:pt x="264319" y="1563"/>
                </a:lnTo>
                <a:lnTo>
                  <a:pt x="264151" y="1507"/>
                </a:lnTo>
                <a:lnTo>
                  <a:pt x="263984" y="1451"/>
                </a:lnTo>
                <a:lnTo>
                  <a:pt x="263928" y="1284"/>
                </a:lnTo>
                <a:lnTo>
                  <a:pt x="263872" y="1117"/>
                </a:lnTo>
                <a:lnTo>
                  <a:pt x="263928" y="949"/>
                </a:lnTo>
                <a:lnTo>
                  <a:pt x="263984" y="782"/>
                </a:lnTo>
                <a:lnTo>
                  <a:pt x="264151" y="726"/>
                </a:lnTo>
                <a:lnTo>
                  <a:pt x="264319" y="670"/>
                </a:lnTo>
                <a:close/>
                <a:moveTo>
                  <a:pt x="281508" y="2902"/>
                </a:moveTo>
                <a:lnTo>
                  <a:pt x="281676" y="2958"/>
                </a:lnTo>
                <a:lnTo>
                  <a:pt x="281843" y="3014"/>
                </a:lnTo>
                <a:lnTo>
                  <a:pt x="281899" y="3182"/>
                </a:lnTo>
                <a:lnTo>
                  <a:pt x="281955" y="3349"/>
                </a:lnTo>
                <a:lnTo>
                  <a:pt x="281899" y="3516"/>
                </a:lnTo>
                <a:lnTo>
                  <a:pt x="281843" y="3684"/>
                </a:lnTo>
                <a:lnTo>
                  <a:pt x="281676" y="3740"/>
                </a:lnTo>
                <a:lnTo>
                  <a:pt x="281508" y="3795"/>
                </a:lnTo>
                <a:lnTo>
                  <a:pt x="281341" y="3740"/>
                </a:lnTo>
                <a:lnTo>
                  <a:pt x="281174" y="3684"/>
                </a:lnTo>
                <a:lnTo>
                  <a:pt x="281118" y="3516"/>
                </a:lnTo>
                <a:lnTo>
                  <a:pt x="281062" y="3349"/>
                </a:lnTo>
                <a:lnTo>
                  <a:pt x="281118" y="3182"/>
                </a:lnTo>
                <a:lnTo>
                  <a:pt x="281174" y="3014"/>
                </a:lnTo>
                <a:lnTo>
                  <a:pt x="281341" y="2958"/>
                </a:lnTo>
                <a:lnTo>
                  <a:pt x="281508" y="2902"/>
                </a:lnTo>
                <a:close/>
                <a:moveTo>
                  <a:pt x="177701" y="6251"/>
                </a:moveTo>
                <a:lnTo>
                  <a:pt x="177868" y="6307"/>
                </a:lnTo>
                <a:lnTo>
                  <a:pt x="178036" y="6363"/>
                </a:lnTo>
                <a:lnTo>
                  <a:pt x="178091" y="6530"/>
                </a:lnTo>
                <a:lnTo>
                  <a:pt x="178147" y="6698"/>
                </a:lnTo>
                <a:lnTo>
                  <a:pt x="178091" y="6865"/>
                </a:lnTo>
                <a:lnTo>
                  <a:pt x="178036" y="7032"/>
                </a:lnTo>
                <a:lnTo>
                  <a:pt x="177868" y="7088"/>
                </a:lnTo>
                <a:lnTo>
                  <a:pt x="177701" y="7144"/>
                </a:lnTo>
                <a:lnTo>
                  <a:pt x="177533" y="7088"/>
                </a:lnTo>
                <a:lnTo>
                  <a:pt x="177366" y="7032"/>
                </a:lnTo>
                <a:lnTo>
                  <a:pt x="177310" y="6865"/>
                </a:lnTo>
                <a:lnTo>
                  <a:pt x="177254" y="6698"/>
                </a:lnTo>
                <a:lnTo>
                  <a:pt x="177310" y="6530"/>
                </a:lnTo>
                <a:lnTo>
                  <a:pt x="177366" y="6363"/>
                </a:lnTo>
                <a:lnTo>
                  <a:pt x="177533" y="6307"/>
                </a:lnTo>
                <a:lnTo>
                  <a:pt x="177701" y="6251"/>
                </a:lnTo>
                <a:close/>
                <a:moveTo>
                  <a:pt x="90860" y="12055"/>
                </a:moveTo>
                <a:lnTo>
                  <a:pt x="91027" y="12111"/>
                </a:lnTo>
                <a:lnTo>
                  <a:pt x="91194" y="12167"/>
                </a:lnTo>
                <a:lnTo>
                  <a:pt x="91250" y="12334"/>
                </a:lnTo>
                <a:lnTo>
                  <a:pt x="91306" y="12502"/>
                </a:lnTo>
                <a:lnTo>
                  <a:pt x="91250" y="12669"/>
                </a:lnTo>
                <a:lnTo>
                  <a:pt x="91194" y="12837"/>
                </a:lnTo>
                <a:lnTo>
                  <a:pt x="91027" y="12893"/>
                </a:lnTo>
                <a:lnTo>
                  <a:pt x="90860" y="12948"/>
                </a:lnTo>
                <a:lnTo>
                  <a:pt x="90692" y="12893"/>
                </a:lnTo>
                <a:lnTo>
                  <a:pt x="90525" y="12837"/>
                </a:lnTo>
                <a:lnTo>
                  <a:pt x="90469" y="12669"/>
                </a:lnTo>
                <a:lnTo>
                  <a:pt x="90413" y="12502"/>
                </a:lnTo>
                <a:lnTo>
                  <a:pt x="90469" y="12334"/>
                </a:lnTo>
                <a:lnTo>
                  <a:pt x="90525" y="12167"/>
                </a:lnTo>
                <a:lnTo>
                  <a:pt x="90692" y="12111"/>
                </a:lnTo>
                <a:lnTo>
                  <a:pt x="90860" y="12055"/>
                </a:lnTo>
                <a:close/>
                <a:moveTo>
                  <a:pt x="246683" y="15404"/>
                </a:moveTo>
                <a:lnTo>
                  <a:pt x="246850" y="15460"/>
                </a:lnTo>
                <a:lnTo>
                  <a:pt x="247017" y="15516"/>
                </a:lnTo>
                <a:lnTo>
                  <a:pt x="247073" y="15683"/>
                </a:lnTo>
                <a:lnTo>
                  <a:pt x="247129" y="15851"/>
                </a:lnTo>
                <a:lnTo>
                  <a:pt x="247073" y="16018"/>
                </a:lnTo>
                <a:lnTo>
                  <a:pt x="247017" y="16185"/>
                </a:lnTo>
                <a:lnTo>
                  <a:pt x="246850" y="16241"/>
                </a:lnTo>
                <a:lnTo>
                  <a:pt x="246683" y="16297"/>
                </a:lnTo>
                <a:lnTo>
                  <a:pt x="246515" y="16241"/>
                </a:lnTo>
                <a:lnTo>
                  <a:pt x="246348" y="16185"/>
                </a:lnTo>
                <a:lnTo>
                  <a:pt x="246292" y="16018"/>
                </a:lnTo>
                <a:lnTo>
                  <a:pt x="246236" y="15851"/>
                </a:lnTo>
                <a:lnTo>
                  <a:pt x="246292" y="15683"/>
                </a:lnTo>
                <a:lnTo>
                  <a:pt x="246348" y="15516"/>
                </a:lnTo>
                <a:lnTo>
                  <a:pt x="246515" y="15460"/>
                </a:lnTo>
                <a:lnTo>
                  <a:pt x="246683" y="15404"/>
                </a:lnTo>
                <a:close/>
                <a:moveTo>
                  <a:pt x="142875" y="15627"/>
                </a:moveTo>
                <a:lnTo>
                  <a:pt x="143042" y="15683"/>
                </a:lnTo>
                <a:lnTo>
                  <a:pt x="143210" y="15739"/>
                </a:lnTo>
                <a:lnTo>
                  <a:pt x="143266" y="15906"/>
                </a:lnTo>
                <a:lnTo>
                  <a:pt x="143321" y="16074"/>
                </a:lnTo>
                <a:lnTo>
                  <a:pt x="143266" y="16241"/>
                </a:lnTo>
                <a:lnTo>
                  <a:pt x="143210" y="16409"/>
                </a:lnTo>
                <a:lnTo>
                  <a:pt x="143042" y="16464"/>
                </a:lnTo>
                <a:lnTo>
                  <a:pt x="142875" y="16520"/>
                </a:lnTo>
                <a:lnTo>
                  <a:pt x="142708" y="16464"/>
                </a:lnTo>
                <a:lnTo>
                  <a:pt x="142540" y="16409"/>
                </a:lnTo>
                <a:lnTo>
                  <a:pt x="142484" y="16241"/>
                </a:lnTo>
                <a:lnTo>
                  <a:pt x="142429" y="16074"/>
                </a:lnTo>
                <a:lnTo>
                  <a:pt x="142484" y="15906"/>
                </a:lnTo>
                <a:lnTo>
                  <a:pt x="142540" y="15739"/>
                </a:lnTo>
                <a:lnTo>
                  <a:pt x="142708" y="15683"/>
                </a:lnTo>
                <a:lnTo>
                  <a:pt x="142875" y="15627"/>
                </a:lnTo>
                <a:close/>
                <a:moveTo>
                  <a:pt x="125685" y="17413"/>
                </a:moveTo>
                <a:lnTo>
                  <a:pt x="125853" y="17469"/>
                </a:lnTo>
                <a:lnTo>
                  <a:pt x="126020" y="17525"/>
                </a:lnTo>
                <a:lnTo>
                  <a:pt x="126076" y="17692"/>
                </a:lnTo>
                <a:lnTo>
                  <a:pt x="126132" y="17860"/>
                </a:lnTo>
                <a:lnTo>
                  <a:pt x="126076" y="18027"/>
                </a:lnTo>
                <a:lnTo>
                  <a:pt x="126020" y="18195"/>
                </a:lnTo>
                <a:lnTo>
                  <a:pt x="125853" y="18250"/>
                </a:lnTo>
                <a:lnTo>
                  <a:pt x="125685" y="18306"/>
                </a:lnTo>
                <a:lnTo>
                  <a:pt x="125518" y="18250"/>
                </a:lnTo>
                <a:lnTo>
                  <a:pt x="125350" y="18195"/>
                </a:lnTo>
                <a:lnTo>
                  <a:pt x="125295" y="18027"/>
                </a:lnTo>
                <a:lnTo>
                  <a:pt x="125239" y="17860"/>
                </a:lnTo>
                <a:lnTo>
                  <a:pt x="125295" y="17692"/>
                </a:lnTo>
                <a:lnTo>
                  <a:pt x="125350" y="17525"/>
                </a:lnTo>
                <a:lnTo>
                  <a:pt x="125518" y="17469"/>
                </a:lnTo>
                <a:lnTo>
                  <a:pt x="125685" y="17413"/>
                </a:lnTo>
                <a:close/>
                <a:moveTo>
                  <a:pt x="73670" y="17636"/>
                </a:moveTo>
                <a:lnTo>
                  <a:pt x="73837" y="17692"/>
                </a:lnTo>
                <a:lnTo>
                  <a:pt x="74005" y="17748"/>
                </a:lnTo>
                <a:lnTo>
                  <a:pt x="74061" y="17915"/>
                </a:lnTo>
                <a:lnTo>
                  <a:pt x="74116" y="18083"/>
                </a:lnTo>
                <a:lnTo>
                  <a:pt x="74061" y="18250"/>
                </a:lnTo>
                <a:lnTo>
                  <a:pt x="74005" y="18418"/>
                </a:lnTo>
                <a:lnTo>
                  <a:pt x="73837" y="18474"/>
                </a:lnTo>
                <a:lnTo>
                  <a:pt x="73670" y="18529"/>
                </a:lnTo>
                <a:lnTo>
                  <a:pt x="73502" y="18474"/>
                </a:lnTo>
                <a:lnTo>
                  <a:pt x="73335" y="18418"/>
                </a:lnTo>
                <a:lnTo>
                  <a:pt x="73279" y="18250"/>
                </a:lnTo>
                <a:lnTo>
                  <a:pt x="73223" y="18083"/>
                </a:lnTo>
                <a:lnTo>
                  <a:pt x="73279" y="17915"/>
                </a:lnTo>
                <a:lnTo>
                  <a:pt x="73335" y="17748"/>
                </a:lnTo>
                <a:lnTo>
                  <a:pt x="73502" y="17692"/>
                </a:lnTo>
                <a:lnTo>
                  <a:pt x="73670" y="17636"/>
                </a:lnTo>
                <a:close/>
                <a:moveTo>
                  <a:pt x="21543" y="17971"/>
                </a:moveTo>
                <a:lnTo>
                  <a:pt x="21710" y="18027"/>
                </a:lnTo>
                <a:lnTo>
                  <a:pt x="21878" y="18083"/>
                </a:lnTo>
                <a:lnTo>
                  <a:pt x="21934" y="18250"/>
                </a:lnTo>
                <a:lnTo>
                  <a:pt x="21989" y="18418"/>
                </a:lnTo>
                <a:lnTo>
                  <a:pt x="21934" y="18585"/>
                </a:lnTo>
                <a:lnTo>
                  <a:pt x="21878" y="18753"/>
                </a:lnTo>
                <a:lnTo>
                  <a:pt x="21710" y="18808"/>
                </a:lnTo>
                <a:lnTo>
                  <a:pt x="21543" y="18864"/>
                </a:lnTo>
                <a:lnTo>
                  <a:pt x="21375" y="18808"/>
                </a:lnTo>
                <a:lnTo>
                  <a:pt x="21208" y="18753"/>
                </a:lnTo>
                <a:lnTo>
                  <a:pt x="21152" y="18585"/>
                </a:lnTo>
                <a:lnTo>
                  <a:pt x="21096" y="18418"/>
                </a:lnTo>
                <a:lnTo>
                  <a:pt x="21152" y="18250"/>
                </a:lnTo>
                <a:lnTo>
                  <a:pt x="21208" y="18083"/>
                </a:lnTo>
                <a:lnTo>
                  <a:pt x="21375" y="18027"/>
                </a:lnTo>
                <a:lnTo>
                  <a:pt x="21543" y="17971"/>
                </a:lnTo>
                <a:close/>
                <a:moveTo>
                  <a:pt x="229716" y="22101"/>
                </a:moveTo>
                <a:lnTo>
                  <a:pt x="229884" y="22157"/>
                </a:lnTo>
                <a:lnTo>
                  <a:pt x="230051" y="22213"/>
                </a:lnTo>
                <a:lnTo>
                  <a:pt x="230107" y="22380"/>
                </a:lnTo>
                <a:lnTo>
                  <a:pt x="230163" y="22548"/>
                </a:lnTo>
                <a:lnTo>
                  <a:pt x="230107" y="22715"/>
                </a:lnTo>
                <a:lnTo>
                  <a:pt x="230051" y="22883"/>
                </a:lnTo>
                <a:lnTo>
                  <a:pt x="229884" y="22938"/>
                </a:lnTo>
                <a:lnTo>
                  <a:pt x="229716" y="22994"/>
                </a:lnTo>
                <a:lnTo>
                  <a:pt x="229549" y="22938"/>
                </a:lnTo>
                <a:lnTo>
                  <a:pt x="229381" y="22883"/>
                </a:lnTo>
                <a:lnTo>
                  <a:pt x="229326" y="22715"/>
                </a:lnTo>
                <a:lnTo>
                  <a:pt x="229270" y="22548"/>
                </a:lnTo>
                <a:lnTo>
                  <a:pt x="229326" y="22380"/>
                </a:lnTo>
                <a:lnTo>
                  <a:pt x="229381" y="22213"/>
                </a:lnTo>
                <a:lnTo>
                  <a:pt x="229549" y="22157"/>
                </a:lnTo>
                <a:lnTo>
                  <a:pt x="229716" y="22101"/>
                </a:lnTo>
                <a:close/>
                <a:moveTo>
                  <a:pt x="194890" y="25450"/>
                </a:moveTo>
                <a:lnTo>
                  <a:pt x="195058" y="25506"/>
                </a:lnTo>
                <a:lnTo>
                  <a:pt x="195225" y="25562"/>
                </a:lnTo>
                <a:lnTo>
                  <a:pt x="195281" y="25729"/>
                </a:lnTo>
                <a:lnTo>
                  <a:pt x="195337" y="25896"/>
                </a:lnTo>
                <a:lnTo>
                  <a:pt x="195281" y="26064"/>
                </a:lnTo>
                <a:lnTo>
                  <a:pt x="195225" y="26231"/>
                </a:lnTo>
                <a:lnTo>
                  <a:pt x="195058" y="26287"/>
                </a:lnTo>
                <a:lnTo>
                  <a:pt x="194890" y="26343"/>
                </a:lnTo>
                <a:lnTo>
                  <a:pt x="194723" y="26287"/>
                </a:lnTo>
                <a:lnTo>
                  <a:pt x="194556" y="26231"/>
                </a:lnTo>
                <a:lnTo>
                  <a:pt x="194500" y="26064"/>
                </a:lnTo>
                <a:lnTo>
                  <a:pt x="194444" y="25896"/>
                </a:lnTo>
                <a:lnTo>
                  <a:pt x="194500" y="25729"/>
                </a:lnTo>
                <a:lnTo>
                  <a:pt x="194556" y="25562"/>
                </a:lnTo>
                <a:lnTo>
                  <a:pt x="194723" y="25506"/>
                </a:lnTo>
                <a:lnTo>
                  <a:pt x="194890" y="25450"/>
                </a:lnTo>
                <a:close/>
                <a:moveTo>
                  <a:pt x="4465" y="26789"/>
                </a:moveTo>
                <a:lnTo>
                  <a:pt x="4632" y="26845"/>
                </a:lnTo>
                <a:lnTo>
                  <a:pt x="4800" y="26901"/>
                </a:lnTo>
                <a:lnTo>
                  <a:pt x="4856" y="27068"/>
                </a:lnTo>
                <a:lnTo>
                  <a:pt x="4911" y="27236"/>
                </a:lnTo>
                <a:lnTo>
                  <a:pt x="4856" y="27403"/>
                </a:lnTo>
                <a:lnTo>
                  <a:pt x="4800" y="27571"/>
                </a:lnTo>
                <a:lnTo>
                  <a:pt x="4632" y="27627"/>
                </a:lnTo>
                <a:lnTo>
                  <a:pt x="4465" y="27682"/>
                </a:lnTo>
                <a:lnTo>
                  <a:pt x="4297" y="27627"/>
                </a:lnTo>
                <a:lnTo>
                  <a:pt x="4130" y="27571"/>
                </a:lnTo>
                <a:lnTo>
                  <a:pt x="4074" y="27403"/>
                </a:lnTo>
                <a:lnTo>
                  <a:pt x="4018" y="27236"/>
                </a:lnTo>
                <a:lnTo>
                  <a:pt x="4074" y="27068"/>
                </a:lnTo>
                <a:lnTo>
                  <a:pt x="4130" y="26901"/>
                </a:lnTo>
                <a:lnTo>
                  <a:pt x="4297" y="26845"/>
                </a:lnTo>
                <a:lnTo>
                  <a:pt x="4465" y="26789"/>
                </a:lnTo>
                <a:close/>
                <a:moveTo>
                  <a:pt x="108272" y="29915"/>
                </a:moveTo>
                <a:lnTo>
                  <a:pt x="108440" y="29971"/>
                </a:lnTo>
                <a:lnTo>
                  <a:pt x="108607" y="30026"/>
                </a:lnTo>
                <a:lnTo>
                  <a:pt x="108663" y="30194"/>
                </a:lnTo>
                <a:lnTo>
                  <a:pt x="108719" y="30361"/>
                </a:lnTo>
                <a:lnTo>
                  <a:pt x="108663" y="30529"/>
                </a:lnTo>
                <a:lnTo>
                  <a:pt x="108607" y="30696"/>
                </a:lnTo>
                <a:lnTo>
                  <a:pt x="108440" y="30752"/>
                </a:lnTo>
                <a:lnTo>
                  <a:pt x="108272" y="30808"/>
                </a:lnTo>
                <a:lnTo>
                  <a:pt x="108105" y="30752"/>
                </a:lnTo>
                <a:lnTo>
                  <a:pt x="107938" y="30696"/>
                </a:lnTo>
                <a:lnTo>
                  <a:pt x="107882" y="30529"/>
                </a:lnTo>
                <a:lnTo>
                  <a:pt x="107826" y="30361"/>
                </a:lnTo>
                <a:lnTo>
                  <a:pt x="107882" y="30194"/>
                </a:lnTo>
                <a:lnTo>
                  <a:pt x="107938" y="30026"/>
                </a:lnTo>
                <a:lnTo>
                  <a:pt x="108105" y="29971"/>
                </a:lnTo>
                <a:lnTo>
                  <a:pt x="108272" y="29915"/>
                </a:lnTo>
                <a:close/>
                <a:moveTo>
                  <a:pt x="212080" y="32147"/>
                </a:moveTo>
                <a:lnTo>
                  <a:pt x="212248" y="32203"/>
                </a:lnTo>
                <a:lnTo>
                  <a:pt x="212415" y="32259"/>
                </a:lnTo>
                <a:lnTo>
                  <a:pt x="212471" y="32426"/>
                </a:lnTo>
                <a:lnTo>
                  <a:pt x="212527" y="32594"/>
                </a:lnTo>
                <a:lnTo>
                  <a:pt x="212471" y="32761"/>
                </a:lnTo>
                <a:lnTo>
                  <a:pt x="212415" y="32928"/>
                </a:lnTo>
                <a:lnTo>
                  <a:pt x="212248" y="32984"/>
                </a:lnTo>
                <a:lnTo>
                  <a:pt x="212080" y="33040"/>
                </a:lnTo>
                <a:lnTo>
                  <a:pt x="211913" y="32984"/>
                </a:lnTo>
                <a:lnTo>
                  <a:pt x="211745" y="32928"/>
                </a:lnTo>
                <a:lnTo>
                  <a:pt x="211689" y="32761"/>
                </a:lnTo>
                <a:lnTo>
                  <a:pt x="211634" y="32594"/>
                </a:lnTo>
                <a:lnTo>
                  <a:pt x="211689" y="32426"/>
                </a:lnTo>
                <a:lnTo>
                  <a:pt x="211745" y="32259"/>
                </a:lnTo>
                <a:lnTo>
                  <a:pt x="211913" y="32203"/>
                </a:lnTo>
                <a:lnTo>
                  <a:pt x="212080" y="32147"/>
                </a:lnTo>
                <a:close/>
                <a:moveTo>
                  <a:pt x="56257" y="36389"/>
                </a:moveTo>
                <a:lnTo>
                  <a:pt x="56424" y="36445"/>
                </a:lnTo>
                <a:lnTo>
                  <a:pt x="56592" y="36500"/>
                </a:lnTo>
                <a:lnTo>
                  <a:pt x="56648" y="36668"/>
                </a:lnTo>
                <a:lnTo>
                  <a:pt x="56704" y="36835"/>
                </a:lnTo>
                <a:lnTo>
                  <a:pt x="56648" y="37003"/>
                </a:lnTo>
                <a:lnTo>
                  <a:pt x="56592" y="37170"/>
                </a:lnTo>
                <a:lnTo>
                  <a:pt x="56424" y="37226"/>
                </a:lnTo>
                <a:lnTo>
                  <a:pt x="56257" y="37282"/>
                </a:lnTo>
                <a:lnTo>
                  <a:pt x="56090" y="37226"/>
                </a:lnTo>
                <a:lnTo>
                  <a:pt x="55922" y="37170"/>
                </a:lnTo>
                <a:lnTo>
                  <a:pt x="55866" y="37003"/>
                </a:lnTo>
                <a:lnTo>
                  <a:pt x="55811" y="36835"/>
                </a:lnTo>
                <a:lnTo>
                  <a:pt x="55866" y="36668"/>
                </a:lnTo>
                <a:lnTo>
                  <a:pt x="55922" y="36500"/>
                </a:lnTo>
                <a:lnTo>
                  <a:pt x="56090" y="36445"/>
                </a:lnTo>
                <a:lnTo>
                  <a:pt x="56257" y="36389"/>
                </a:lnTo>
                <a:close/>
                <a:moveTo>
                  <a:pt x="39067" y="39291"/>
                </a:moveTo>
                <a:lnTo>
                  <a:pt x="39235" y="39347"/>
                </a:lnTo>
                <a:lnTo>
                  <a:pt x="39402" y="39403"/>
                </a:lnTo>
                <a:lnTo>
                  <a:pt x="39458" y="39570"/>
                </a:lnTo>
                <a:lnTo>
                  <a:pt x="39514" y="39737"/>
                </a:lnTo>
                <a:lnTo>
                  <a:pt x="39458" y="39905"/>
                </a:lnTo>
                <a:lnTo>
                  <a:pt x="39402" y="40072"/>
                </a:lnTo>
                <a:lnTo>
                  <a:pt x="39235" y="40128"/>
                </a:lnTo>
                <a:lnTo>
                  <a:pt x="39067" y="40184"/>
                </a:lnTo>
                <a:lnTo>
                  <a:pt x="38900" y="40128"/>
                </a:lnTo>
                <a:lnTo>
                  <a:pt x="38733" y="40072"/>
                </a:lnTo>
                <a:lnTo>
                  <a:pt x="38677" y="39905"/>
                </a:lnTo>
                <a:lnTo>
                  <a:pt x="38621" y="39737"/>
                </a:lnTo>
                <a:lnTo>
                  <a:pt x="38677" y="39570"/>
                </a:lnTo>
                <a:lnTo>
                  <a:pt x="38733" y="39403"/>
                </a:lnTo>
                <a:lnTo>
                  <a:pt x="38900" y="39347"/>
                </a:lnTo>
                <a:lnTo>
                  <a:pt x="39067" y="39291"/>
                </a:lnTo>
                <a:close/>
                <a:moveTo>
                  <a:pt x="160288" y="0"/>
                </a:moveTo>
                <a:lnTo>
                  <a:pt x="160009" y="56"/>
                </a:lnTo>
                <a:lnTo>
                  <a:pt x="159841" y="224"/>
                </a:lnTo>
                <a:lnTo>
                  <a:pt x="159674" y="391"/>
                </a:lnTo>
                <a:lnTo>
                  <a:pt x="159618" y="670"/>
                </a:lnTo>
                <a:lnTo>
                  <a:pt x="159674" y="893"/>
                </a:lnTo>
                <a:lnTo>
                  <a:pt x="143266" y="15571"/>
                </a:lnTo>
                <a:lnTo>
                  <a:pt x="143098" y="15460"/>
                </a:lnTo>
                <a:lnTo>
                  <a:pt x="142875" y="15404"/>
                </a:lnTo>
                <a:lnTo>
                  <a:pt x="142652" y="15460"/>
                </a:lnTo>
                <a:lnTo>
                  <a:pt x="142429" y="15571"/>
                </a:lnTo>
                <a:lnTo>
                  <a:pt x="142317" y="15739"/>
                </a:lnTo>
                <a:lnTo>
                  <a:pt x="142205" y="15906"/>
                </a:lnTo>
                <a:lnTo>
                  <a:pt x="126299" y="17581"/>
                </a:lnTo>
                <a:lnTo>
                  <a:pt x="126188" y="17413"/>
                </a:lnTo>
                <a:lnTo>
                  <a:pt x="126020" y="17302"/>
                </a:lnTo>
                <a:lnTo>
                  <a:pt x="125853" y="17190"/>
                </a:lnTo>
                <a:lnTo>
                  <a:pt x="125685" y="17190"/>
                </a:lnTo>
                <a:lnTo>
                  <a:pt x="125406" y="17246"/>
                </a:lnTo>
                <a:lnTo>
                  <a:pt x="125239" y="17413"/>
                </a:lnTo>
                <a:lnTo>
                  <a:pt x="125071" y="17581"/>
                </a:lnTo>
                <a:lnTo>
                  <a:pt x="125016" y="17860"/>
                </a:lnTo>
                <a:lnTo>
                  <a:pt x="125016" y="18027"/>
                </a:lnTo>
                <a:lnTo>
                  <a:pt x="108775" y="29915"/>
                </a:lnTo>
                <a:lnTo>
                  <a:pt x="108552" y="29747"/>
                </a:lnTo>
                <a:lnTo>
                  <a:pt x="108272" y="29691"/>
                </a:lnTo>
                <a:lnTo>
                  <a:pt x="107993" y="29747"/>
                </a:lnTo>
                <a:lnTo>
                  <a:pt x="107770" y="29915"/>
                </a:lnTo>
                <a:lnTo>
                  <a:pt x="91473" y="12781"/>
                </a:lnTo>
                <a:lnTo>
                  <a:pt x="91529" y="12502"/>
                </a:lnTo>
                <a:lnTo>
                  <a:pt x="91473" y="12223"/>
                </a:lnTo>
                <a:lnTo>
                  <a:pt x="91306" y="12055"/>
                </a:lnTo>
                <a:lnTo>
                  <a:pt x="91139" y="11888"/>
                </a:lnTo>
                <a:lnTo>
                  <a:pt x="90860" y="11832"/>
                </a:lnTo>
                <a:lnTo>
                  <a:pt x="90581" y="11888"/>
                </a:lnTo>
                <a:lnTo>
                  <a:pt x="90413" y="12055"/>
                </a:lnTo>
                <a:lnTo>
                  <a:pt x="90246" y="12223"/>
                </a:lnTo>
                <a:lnTo>
                  <a:pt x="90190" y="12502"/>
                </a:lnTo>
                <a:lnTo>
                  <a:pt x="74172" y="17636"/>
                </a:lnTo>
                <a:lnTo>
                  <a:pt x="73949" y="17469"/>
                </a:lnTo>
                <a:lnTo>
                  <a:pt x="73837" y="17413"/>
                </a:lnTo>
                <a:lnTo>
                  <a:pt x="73670" y="17413"/>
                </a:lnTo>
                <a:lnTo>
                  <a:pt x="73391" y="17469"/>
                </a:lnTo>
                <a:lnTo>
                  <a:pt x="73223" y="17636"/>
                </a:lnTo>
                <a:lnTo>
                  <a:pt x="73056" y="17804"/>
                </a:lnTo>
                <a:lnTo>
                  <a:pt x="73000" y="18083"/>
                </a:lnTo>
                <a:lnTo>
                  <a:pt x="73056" y="18362"/>
                </a:lnTo>
                <a:lnTo>
                  <a:pt x="56759" y="36389"/>
                </a:lnTo>
                <a:lnTo>
                  <a:pt x="56536" y="36221"/>
                </a:lnTo>
                <a:lnTo>
                  <a:pt x="56257" y="36165"/>
                </a:lnTo>
                <a:lnTo>
                  <a:pt x="55978" y="36221"/>
                </a:lnTo>
                <a:lnTo>
                  <a:pt x="55811" y="36389"/>
                </a:lnTo>
                <a:lnTo>
                  <a:pt x="55643" y="36556"/>
                </a:lnTo>
                <a:lnTo>
                  <a:pt x="55587" y="36835"/>
                </a:lnTo>
                <a:lnTo>
                  <a:pt x="55587" y="36947"/>
                </a:lnTo>
                <a:lnTo>
                  <a:pt x="39737" y="39626"/>
                </a:lnTo>
                <a:lnTo>
                  <a:pt x="39737" y="39737"/>
                </a:lnTo>
                <a:lnTo>
                  <a:pt x="39681" y="39458"/>
                </a:lnTo>
                <a:lnTo>
                  <a:pt x="39514" y="39291"/>
                </a:lnTo>
                <a:lnTo>
                  <a:pt x="39346" y="39123"/>
                </a:lnTo>
                <a:lnTo>
                  <a:pt x="39067" y="39068"/>
                </a:lnTo>
                <a:lnTo>
                  <a:pt x="38844" y="39123"/>
                </a:lnTo>
                <a:lnTo>
                  <a:pt x="38621" y="39235"/>
                </a:lnTo>
                <a:lnTo>
                  <a:pt x="22045" y="18864"/>
                </a:lnTo>
                <a:lnTo>
                  <a:pt x="22157" y="18641"/>
                </a:lnTo>
                <a:lnTo>
                  <a:pt x="22213" y="18418"/>
                </a:lnTo>
                <a:lnTo>
                  <a:pt x="22157" y="18139"/>
                </a:lnTo>
                <a:lnTo>
                  <a:pt x="21989" y="17971"/>
                </a:lnTo>
                <a:lnTo>
                  <a:pt x="21822" y="17804"/>
                </a:lnTo>
                <a:lnTo>
                  <a:pt x="21543" y="17748"/>
                </a:lnTo>
                <a:lnTo>
                  <a:pt x="21264" y="17804"/>
                </a:lnTo>
                <a:lnTo>
                  <a:pt x="21096" y="17971"/>
                </a:lnTo>
                <a:lnTo>
                  <a:pt x="20929" y="18139"/>
                </a:lnTo>
                <a:lnTo>
                  <a:pt x="20873" y="18418"/>
                </a:lnTo>
                <a:lnTo>
                  <a:pt x="20929" y="18641"/>
                </a:lnTo>
                <a:lnTo>
                  <a:pt x="4967" y="26789"/>
                </a:lnTo>
                <a:lnTo>
                  <a:pt x="4744" y="26622"/>
                </a:lnTo>
                <a:lnTo>
                  <a:pt x="4465" y="26566"/>
                </a:lnTo>
                <a:lnTo>
                  <a:pt x="4242" y="26622"/>
                </a:lnTo>
                <a:lnTo>
                  <a:pt x="4018" y="26734"/>
                </a:lnTo>
                <a:lnTo>
                  <a:pt x="0" y="24948"/>
                </a:lnTo>
                <a:lnTo>
                  <a:pt x="0" y="25171"/>
                </a:lnTo>
                <a:lnTo>
                  <a:pt x="3851" y="26901"/>
                </a:lnTo>
                <a:lnTo>
                  <a:pt x="3795" y="27068"/>
                </a:lnTo>
                <a:lnTo>
                  <a:pt x="3795" y="27236"/>
                </a:lnTo>
                <a:lnTo>
                  <a:pt x="3851" y="27515"/>
                </a:lnTo>
                <a:lnTo>
                  <a:pt x="4018" y="27682"/>
                </a:lnTo>
                <a:lnTo>
                  <a:pt x="4186" y="27850"/>
                </a:lnTo>
                <a:lnTo>
                  <a:pt x="4465" y="27906"/>
                </a:lnTo>
                <a:lnTo>
                  <a:pt x="4744" y="27850"/>
                </a:lnTo>
                <a:lnTo>
                  <a:pt x="4911" y="27682"/>
                </a:lnTo>
                <a:lnTo>
                  <a:pt x="5079" y="27515"/>
                </a:lnTo>
                <a:lnTo>
                  <a:pt x="5135" y="27236"/>
                </a:lnTo>
                <a:lnTo>
                  <a:pt x="5079" y="27013"/>
                </a:lnTo>
                <a:lnTo>
                  <a:pt x="20985" y="18808"/>
                </a:lnTo>
                <a:lnTo>
                  <a:pt x="21096" y="18920"/>
                </a:lnTo>
                <a:lnTo>
                  <a:pt x="21264" y="19032"/>
                </a:lnTo>
                <a:lnTo>
                  <a:pt x="21375" y="19088"/>
                </a:lnTo>
                <a:lnTo>
                  <a:pt x="21710" y="19088"/>
                </a:lnTo>
                <a:lnTo>
                  <a:pt x="21878" y="18976"/>
                </a:lnTo>
                <a:lnTo>
                  <a:pt x="38453" y="39458"/>
                </a:lnTo>
                <a:lnTo>
                  <a:pt x="38398" y="39570"/>
                </a:lnTo>
                <a:lnTo>
                  <a:pt x="38398" y="39737"/>
                </a:lnTo>
                <a:lnTo>
                  <a:pt x="38453" y="40016"/>
                </a:lnTo>
                <a:lnTo>
                  <a:pt x="38621" y="40184"/>
                </a:lnTo>
                <a:lnTo>
                  <a:pt x="38788" y="40351"/>
                </a:lnTo>
                <a:lnTo>
                  <a:pt x="39067" y="40407"/>
                </a:lnTo>
                <a:lnTo>
                  <a:pt x="39291" y="40351"/>
                </a:lnTo>
                <a:lnTo>
                  <a:pt x="39514" y="40240"/>
                </a:lnTo>
                <a:lnTo>
                  <a:pt x="39625" y="40072"/>
                </a:lnTo>
                <a:lnTo>
                  <a:pt x="39737" y="39849"/>
                </a:lnTo>
                <a:lnTo>
                  <a:pt x="55699" y="37170"/>
                </a:lnTo>
                <a:lnTo>
                  <a:pt x="55811" y="37282"/>
                </a:lnTo>
                <a:lnTo>
                  <a:pt x="55922" y="37393"/>
                </a:lnTo>
                <a:lnTo>
                  <a:pt x="56090" y="37505"/>
                </a:lnTo>
                <a:lnTo>
                  <a:pt x="56257" y="37505"/>
                </a:lnTo>
                <a:lnTo>
                  <a:pt x="56536" y="37449"/>
                </a:lnTo>
                <a:lnTo>
                  <a:pt x="56704" y="37282"/>
                </a:lnTo>
                <a:lnTo>
                  <a:pt x="56871" y="37114"/>
                </a:lnTo>
                <a:lnTo>
                  <a:pt x="56927" y="36835"/>
                </a:lnTo>
                <a:lnTo>
                  <a:pt x="56871" y="36556"/>
                </a:lnTo>
                <a:lnTo>
                  <a:pt x="73168" y="18529"/>
                </a:lnTo>
                <a:lnTo>
                  <a:pt x="73391" y="18697"/>
                </a:lnTo>
                <a:lnTo>
                  <a:pt x="73670" y="18753"/>
                </a:lnTo>
                <a:lnTo>
                  <a:pt x="73949" y="18697"/>
                </a:lnTo>
                <a:lnTo>
                  <a:pt x="74116" y="18529"/>
                </a:lnTo>
                <a:lnTo>
                  <a:pt x="74284" y="18362"/>
                </a:lnTo>
                <a:lnTo>
                  <a:pt x="74340" y="18083"/>
                </a:lnTo>
                <a:lnTo>
                  <a:pt x="74284" y="17860"/>
                </a:lnTo>
                <a:lnTo>
                  <a:pt x="90246" y="12725"/>
                </a:lnTo>
                <a:lnTo>
                  <a:pt x="90357" y="12893"/>
                </a:lnTo>
                <a:lnTo>
                  <a:pt x="90469" y="13060"/>
                </a:lnTo>
                <a:lnTo>
                  <a:pt x="90636" y="13116"/>
                </a:lnTo>
                <a:lnTo>
                  <a:pt x="90860" y="13172"/>
                </a:lnTo>
                <a:lnTo>
                  <a:pt x="91139" y="13116"/>
                </a:lnTo>
                <a:lnTo>
                  <a:pt x="91362" y="12948"/>
                </a:lnTo>
                <a:lnTo>
                  <a:pt x="107659" y="30082"/>
                </a:lnTo>
                <a:lnTo>
                  <a:pt x="107603" y="30361"/>
                </a:lnTo>
                <a:lnTo>
                  <a:pt x="107659" y="30640"/>
                </a:lnTo>
                <a:lnTo>
                  <a:pt x="107826" y="30808"/>
                </a:lnTo>
                <a:lnTo>
                  <a:pt x="107993" y="30975"/>
                </a:lnTo>
                <a:lnTo>
                  <a:pt x="108272" y="31031"/>
                </a:lnTo>
                <a:lnTo>
                  <a:pt x="108552" y="30975"/>
                </a:lnTo>
                <a:lnTo>
                  <a:pt x="108719" y="30808"/>
                </a:lnTo>
                <a:lnTo>
                  <a:pt x="108886" y="30640"/>
                </a:lnTo>
                <a:lnTo>
                  <a:pt x="108942" y="30361"/>
                </a:lnTo>
                <a:lnTo>
                  <a:pt x="108886" y="30082"/>
                </a:lnTo>
                <a:lnTo>
                  <a:pt x="125127" y="18195"/>
                </a:lnTo>
                <a:lnTo>
                  <a:pt x="125239" y="18362"/>
                </a:lnTo>
                <a:lnTo>
                  <a:pt x="125350" y="18418"/>
                </a:lnTo>
                <a:lnTo>
                  <a:pt x="125518" y="18529"/>
                </a:lnTo>
                <a:lnTo>
                  <a:pt x="125685" y="18529"/>
                </a:lnTo>
                <a:lnTo>
                  <a:pt x="125964" y="18474"/>
                </a:lnTo>
                <a:lnTo>
                  <a:pt x="126132" y="18306"/>
                </a:lnTo>
                <a:lnTo>
                  <a:pt x="126299" y="18139"/>
                </a:lnTo>
                <a:lnTo>
                  <a:pt x="126355" y="17860"/>
                </a:lnTo>
                <a:lnTo>
                  <a:pt x="126355" y="17804"/>
                </a:lnTo>
                <a:lnTo>
                  <a:pt x="142205" y="16130"/>
                </a:lnTo>
                <a:lnTo>
                  <a:pt x="142261" y="16409"/>
                </a:lnTo>
                <a:lnTo>
                  <a:pt x="142429" y="16576"/>
                </a:lnTo>
                <a:lnTo>
                  <a:pt x="142652" y="16688"/>
                </a:lnTo>
                <a:lnTo>
                  <a:pt x="142875" y="16743"/>
                </a:lnTo>
                <a:lnTo>
                  <a:pt x="143154" y="16688"/>
                </a:lnTo>
                <a:lnTo>
                  <a:pt x="143321" y="16520"/>
                </a:lnTo>
                <a:lnTo>
                  <a:pt x="143489" y="16353"/>
                </a:lnTo>
                <a:lnTo>
                  <a:pt x="143545" y="16074"/>
                </a:lnTo>
                <a:lnTo>
                  <a:pt x="143489" y="15906"/>
                </a:lnTo>
                <a:lnTo>
                  <a:pt x="143433" y="15683"/>
                </a:lnTo>
                <a:lnTo>
                  <a:pt x="159786" y="1061"/>
                </a:lnTo>
                <a:lnTo>
                  <a:pt x="160009" y="1284"/>
                </a:lnTo>
                <a:lnTo>
                  <a:pt x="160120" y="1340"/>
                </a:lnTo>
                <a:lnTo>
                  <a:pt x="160288" y="1340"/>
                </a:lnTo>
                <a:lnTo>
                  <a:pt x="160511" y="1284"/>
                </a:lnTo>
                <a:lnTo>
                  <a:pt x="160679" y="1228"/>
                </a:lnTo>
                <a:lnTo>
                  <a:pt x="160790" y="1117"/>
                </a:lnTo>
                <a:lnTo>
                  <a:pt x="160902" y="949"/>
                </a:lnTo>
                <a:lnTo>
                  <a:pt x="177031" y="6530"/>
                </a:lnTo>
                <a:lnTo>
                  <a:pt x="177031" y="6698"/>
                </a:lnTo>
                <a:lnTo>
                  <a:pt x="177087" y="6977"/>
                </a:lnTo>
                <a:lnTo>
                  <a:pt x="177254" y="7144"/>
                </a:lnTo>
                <a:lnTo>
                  <a:pt x="177422" y="7312"/>
                </a:lnTo>
                <a:lnTo>
                  <a:pt x="177701" y="7367"/>
                </a:lnTo>
                <a:lnTo>
                  <a:pt x="177868" y="7367"/>
                </a:lnTo>
                <a:lnTo>
                  <a:pt x="178036" y="7256"/>
                </a:lnTo>
                <a:lnTo>
                  <a:pt x="194388" y="25450"/>
                </a:lnTo>
                <a:lnTo>
                  <a:pt x="194277" y="25673"/>
                </a:lnTo>
                <a:lnTo>
                  <a:pt x="194221" y="25896"/>
                </a:lnTo>
                <a:lnTo>
                  <a:pt x="194277" y="26175"/>
                </a:lnTo>
                <a:lnTo>
                  <a:pt x="194444" y="26343"/>
                </a:lnTo>
                <a:lnTo>
                  <a:pt x="194611" y="26510"/>
                </a:lnTo>
                <a:lnTo>
                  <a:pt x="194890" y="26566"/>
                </a:lnTo>
                <a:lnTo>
                  <a:pt x="195058" y="26566"/>
                </a:lnTo>
                <a:lnTo>
                  <a:pt x="195169" y="26510"/>
                </a:lnTo>
                <a:lnTo>
                  <a:pt x="195337" y="26399"/>
                </a:lnTo>
                <a:lnTo>
                  <a:pt x="195449" y="26287"/>
                </a:lnTo>
                <a:lnTo>
                  <a:pt x="211410" y="32538"/>
                </a:lnTo>
                <a:lnTo>
                  <a:pt x="211410" y="32594"/>
                </a:lnTo>
                <a:lnTo>
                  <a:pt x="211466" y="32873"/>
                </a:lnTo>
                <a:lnTo>
                  <a:pt x="211634" y="33040"/>
                </a:lnTo>
                <a:lnTo>
                  <a:pt x="211801" y="33208"/>
                </a:lnTo>
                <a:lnTo>
                  <a:pt x="212080" y="33263"/>
                </a:lnTo>
                <a:lnTo>
                  <a:pt x="212359" y="33208"/>
                </a:lnTo>
                <a:lnTo>
                  <a:pt x="212527" y="33040"/>
                </a:lnTo>
                <a:lnTo>
                  <a:pt x="212694" y="32873"/>
                </a:lnTo>
                <a:lnTo>
                  <a:pt x="212750" y="32594"/>
                </a:lnTo>
                <a:lnTo>
                  <a:pt x="212750" y="32538"/>
                </a:lnTo>
                <a:lnTo>
                  <a:pt x="229214" y="22994"/>
                </a:lnTo>
                <a:lnTo>
                  <a:pt x="229437" y="23162"/>
                </a:lnTo>
                <a:lnTo>
                  <a:pt x="229716" y="23217"/>
                </a:lnTo>
                <a:lnTo>
                  <a:pt x="229995" y="23162"/>
                </a:lnTo>
                <a:lnTo>
                  <a:pt x="230163" y="22994"/>
                </a:lnTo>
                <a:lnTo>
                  <a:pt x="230330" y="22827"/>
                </a:lnTo>
                <a:lnTo>
                  <a:pt x="230386" y="22548"/>
                </a:lnTo>
                <a:lnTo>
                  <a:pt x="230386" y="22492"/>
                </a:lnTo>
                <a:lnTo>
                  <a:pt x="246180" y="16297"/>
                </a:lnTo>
                <a:lnTo>
                  <a:pt x="246404" y="16464"/>
                </a:lnTo>
                <a:lnTo>
                  <a:pt x="246683" y="16520"/>
                </a:lnTo>
                <a:lnTo>
                  <a:pt x="246962" y="16464"/>
                </a:lnTo>
                <a:lnTo>
                  <a:pt x="247129" y="16297"/>
                </a:lnTo>
                <a:lnTo>
                  <a:pt x="247297" y="16130"/>
                </a:lnTo>
                <a:lnTo>
                  <a:pt x="247352" y="15851"/>
                </a:lnTo>
                <a:lnTo>
                  <a:pt x="247297" y="15683"/>
                </a:lnTo>
                <a:lnTo>
                  <a:pt x="263761" y="1507"/>
                </a:lnTo>
                <a:lnTo>
                  <a:pt x="263872" y="1619"/>
                </a:lnTo>
                <a:lnTo>
                  <a:pt x="264040" y="1730"/>
                </a:lnTo>
                <a:lnTo>
                  <a:pt x="264151" y="1786"/>
                </a:lnTo>
                <a:lnTo>
                  <a:pt x="264319" y="1786"/>
                </a:lnTo>
                <a:lnTo>
                  <a:pt x="264542" y="1730"/>
                </a:lnTo>
                <a:lnTo>
                  <a:pt x="264765" y="1619"/>
                </a:lnTo>
                <a:lnTo>
                  <a:pt x="264877" y="1451"/>
                </a:lnTo>
                <a:lnTo>
                  <a:pt x="264988" y="1228"/>
                </a:lnTo>
                <a:lnTo>
                  <a:pt x="280839" y="3237"/>
                </a:lnTo>
                <a:lnTo>
                  <a:pt x="280839" y="3349"/>
                </a:lnTo>
                <a:lnTo>
                  <a:pt x="280894" y="3628"/>
                </a:lnTo>
                <a:lnTo>
                  <a:pt x="281062" y="3795"/>
                </a:lnTo>
                <a:lnTo>
                  <a:pt x="281229" y="3963"/>
                </a:lnTo>
                <a:lnTo>
                  <a:pt x="281508" y="4019"/>
                </a:lnTo>
                <a:lnTo>
                  <a:pt x="281787" y="3963"/>
                </a:lnTo>
                <a:lnTo>
                  <a:pt x="281955" y="3795"/>
                </a:lnTo>
                <a:lnTo>
                  <a:pt x="282122" y="3628"/>
                </a:lnTo>
                <a:lnTo>
                  <a:pt x="282178" y="3349"/>
                </a:lnTo>
                <a:lnTo>
                  <a:pt x="285750" y="3349"/>
                </a:lnTo>
                <a:lnTo>
                  <a:pt x="285750" y="3126"/>
                </a:lnTo>
                <a:lnTo>
                  <a:pt x="282122" y="3126"/>
                </a:lnTo>
                <a:lnTo>
                  <a:pt x="282067" y="2958"/>
                </a:lnTo>
                <a:lnTo>
                  <a:pt x="281899" y="2791"/>
                </a:lnTo>
                <a:lnTo>
                  <a:pt x="281732" y="2735"/>
                </a:lnTo>
                <a:lnTo>
                  <a:pt x="281508" y="2679"/>
                </a:lnTo>
                <a:lnTo>
                  <a:pt x="281341" y="2679"/>
                </a:lnTo>
                <a:lnTo>
                  <a:pt x="281174" y="2791"/>
                </a:lnTo>
                <a:lnTo>
                  <a:pt x="281006" y="2902"/>
                </a:lnTo>
                <a:lnTo>
                  <a:pt x="280894" y="3014"/>
                </a:lnTo>
                <a:lnTo>
                  <a:pt x="264988" y="1005"/>
                </a:lnTo>
                <a:lnTo>
                  <a:pt x="264877" y="782"/>
                </a:lnTo>
                <a:lnTo>
                  <a:pt x="264765" y="614"/>
                </a:lnTo>
                <a:lnTo>
                  <a:pt x="264542" y="503"/>
                </a:lnTo>
                <a:lnTo>
                  <a:pt x="264319" y="447"/>
                </a:lnTo>
                <a:lnTo>
                  <a:pt x="264040" y="503"/>
                </a:lnTo>
                <a:lnTo>
                  <a:pt x="263872" y="670"/>
                </a:lnTo>
                <a:lnTo>
                  <a:pt x="263705" y="838"/>
                </a:lnTo>
                <a:lnTo>
                  <a:pt x="263649" y="1117"/>
                </a:lnTo>
                <a:lnTo>
                  <a:pt x="263705" y="1284"/>
                </a:lnTo>
                <a:lnTo>
                  <a:pt x="247241" y="15460"/>
                </a:lnTo>
                <a:lnTo>
                  <a:pt x="247129" y="15348"/>
                </a:lnTo>
                <a:lnTo>
                  <a:pt x="246962" y="15237"/>
                </a:lnTo>
                <a:lnTo>
                  <a:pt x="246850" y="15181"/>
                </a:lnTo>
                <a:lnTo>
                  <a:pt x="246683" y="15181"/>
                </a:lnTo>
                <a:lnTo>
                  <a:pt x="246404" y="15237"/>
                </a:lnTo>
                <a:lnTo>
                  <a:pt x="246236" y="15404"/>
                </a:lnTo>
                <a:lnTo>
                  <a:pt x="246069" y="15571"/>
                </a:lnTo>
                <a:lnTo>
                  <a:pt x="246013" y="15851"/>
                </a:lnTo>
                <a:lnTo>
                  <a:pt x="246069" y="16130"/>
                </a:lnTo>
                <a:lnTo>
                  <a:pt x="230330" y="22269"/>
                </a:lnTo>
                <a:lnTo>
                  <a:pt x="230219" y="22101"/>
                </a:lnTo>
                <a:lnTo>
                  <a:pt x="230051" y="21990"/>
                </a:lnTo>
                <a:lnTo>
                  <a:pt x="229884" y="21934"/>
                </a:lnTo>
                <a:lnTo>
                  <a:pt x="229716" y="21878"/>
                </a:lnTo>
                <a:lnTo>
                  <a:pt x="229437" y="21934"/>
                </a:lnTo>
                <a:lnTo>
                  <a:pt x="229270" y="22101"/>
                </a:lnTo>
                <a:lnTo>
                  <a:pt x="229102" y="22269"/>
                </a:lnTo>
                <a:lnTo>
                  <a:pt x="229046" y="22548"/>
                </a:lnTo>
                <a:lnTo>
                  <a:pt x="229102" y="22827"/>
                </a:lnTo>
                <a:lnTo>
                  <a:pt x="212694" y="32315"/>
                </a:lnTo>
                <a:lnTo>
                  <a:pt x="212582" y="32147"/>
                </a:lnTo>
                <a:lnTo>
                  <a:pt x="212415" y="32036"/>
                </a:lnTo>
                <a:lnTo>
                  <a:pt x="212248" y="31924"/>
                </a:lnTo>
                <a:lnTo>
                  <a:pt x="212080" y="31924"/>
                </a:lnTo>
                <a:lnTo>
                  <a:pt x="211913" y="31980"/>
                </a:lnTo>
                <a:lnTo>
                  <a:pt x="211745" y="32036"/>
                </a:lnTo>
                <a:lnTo>
                  <a:pt x="211578" y="32147"/>
                </a:lnTo>
                <a:lnTo>
                  <a:pt x="211466" y="32315"/>
                </a:lnTo>
                <a:lnTo>
                  <a:pt x="195504" y="26120"/>
                </a:lnTo>
                <a:lnTo>
                  <a:pt x="195560" y="25896"/>
                </a:lnTo>
                <a:lnTo>
                  <a:pt x="195504" y="25617"/>
                </a:lnTo>
                <a:lnTo>
                  <a:pt x="195337" y="25450"/>
                </a:lnTo>
                <a:lnTo>
                  <a:pt x="195169" y="25282"/>
                </a:lnTo>
                <a:lnTo>
                  <a:pt x="194890" y="25227"/>
                </a:lnTo>
                <a:lnTo>
                  <a:pt x="194723" y="25227"/>
                </a:lnTo>
                <a:lnTo>
                  <a:pt x="194556" y="25338"/>
                </a:lnTo>
                <a:lnTo>
                  <a:pt x="178203" y="7144"/>
                </a:lnTo>
                <a:lnTo>
                  <a:pt x="178315" y="6921"/>
                </a:lnTo>
                <a:lnTo>
                  <a:pt x="178371" y="6698"/>
                </a:lnTo>
                <a:lnTo>
                  <a:pt x="178315" y="6419"/>
                </a:lnTo>
                <a:lnTo>
                  <a:pt x="178147" y="6251"/>
                </a:lnTo>
                <a:lnTo>
                  <a:pt x="177980" y="6084"/>
                </a:lnTo>
                <a:lnTo>
                  <a:pt x="177701" y="6028"/>
                </a:lnTo>
                <a:lnTo>
                  <a:pt x="177533" y="6028"/>
                </a:lnTo>
                <a:lnTo>
                  <a:pt x="177366" y="6084"/>
                </a:lnTo>
                <a:lnTo>
                  <a:pt x="177254" y="6195"/>
                </a:lnTo>
                <a:lnTo>
                  <a:pt x="177143" y="6307"/>
                </a:lnTo>
                <a:lnTo>
                  <a:pt x="160958" y="726"/>
                </a:lnTo>
                <a:lnTo>
                  <a:pt x="160958" y="670"/>
                </a:lnTo>
                <a:lnTo>
                  <a:pt x="160902" y="391"/>
                </a:lnTo>
                <a:lnTo>
                  <a:pt x="160734" y="224"/>
                </a:lnTo>
                <a:lnTo>
                  <a:pt x="160567" y="56"/>
                </a:lnTo>
                <a:lnTo>
                  <a:pt x="160288" y="0"/>
                </a:lnTo>
                <a:close/>
              </a:path>
            </a:pathLst>
          </a:custGeom>
          <a:solidFill>
            <a:srgbClr val="FFFFFF">
              <a:alpha val="3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9"/>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57" name="Google Shape;657;p9"/>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no graph">
  <p:cSld name="TITLE_ONLY_1">
    <p:spTree>
      <p:nvGrpSpPr>
        <p:cNvPr id="1" name="Shape 658"/>
        <p:cNvGrpSpPr/>
        <p:nvPr/>
      </p:nvGrpSpPr>
      <p:grpSpPr>
        <a:xfrm>
          <a:off x="0" y="0"/>
          <a:ext cx="0" cy="0"/>
          <a:chOff x="0" y="0"/>
          <a:chExt cx="0" cy="0"/>
        </a:xfrm>
      </p:grpSpPr>
      <p:sp>
        <p:nvSpPr>
          <p:cNvPr id="659" name="Google Shape;659;p10"/>
          <p:cNvSpPr/>
          <p:nvPr/>
        </p:nvSpPr>
        <p:spPr>
          <a:xfrm>
            <a:off x="-25" y="-11875"/>
            <a:ext cx="9144000" cy="823200"/>
          </a:xfrm>
          <a:prstGeom prst="rect">
            <a:avLst/>
          </a:pr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0"/>
          <p:cNvSpPr txBox="1">
            <a:spLocks noGrp="1"/>
          </p:cNvSpPr>
          <p:nvPr>
            <p:ph type="title"/>
          </p:nvPr>
        </p:nvSpPr>
        <p:spPr>
          <a:xfrm>
            <a:off x="739675" y="-1"/>
            <a:ext cx="7686000" cy="716400"/>
          </a:xfrm>
          <a:prstGeom prst="rect">
            <a:avLst/>
          </a:prstGeom>
        </p:spPr>
        <p:txBody>
          <a:bodyPr spcFirstLastPara="1" wrap="square" lIns="91425" tIns="91425" rIns="91425" bIns="91425" anchor="b" anchorCtr="0"/>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61" name="Google Shape;661;p10"/>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465573"/>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9144000" cy="5143488"/>
          </a:xfrm>
          <a:custGeom>
            <a:avLst/>
            <a:gdLst/>
            <a:ahLst/>
            <a:cxnLst/>
            <a:rect l="l" t="t" r="r" b="b"/>
            <a:pathLst>
              <a:path w="285750" h="160734" extrusionOk="0">
                <a:moveTo>
                  <a:pt x="17190" y="8595"/>
                </a:moveTo>
                <a:lnTo>
                  <a:pt x="17190" y="16799"/>
                </a:lnTo>
                <a:lnTo>
                  <a:pt x="8762" y="16799"/>
                </a:lnTo>
                <a:lnTo>
                  <a:pt x="8762" y="8595"/>
                </a:lnTo>
                <a:close/>
                <a:moveTo>
                  <a:pt x="25840" y="8595"/>
                </a:moveTo>
                <a:lnTo>
                  <a:pt x="25840" y="16799"/>
                </a:lnTo>
                <a:lnTo>
                  <a:pt x="17413" y="16799"/>
                </a:lnTo>
                <a:lnTo>
                  <a:pt x="17413" y="8595"/>
                </a:lnTo>
                <a:close/>
                <a:moveTo>
                  <a:pt x="34547" y="8595"/>
                </a:moveTo>
                <a:lnTo>
                  <a:pt x="34547" y="16799"/>
                </a:lnTo>
                <a:lnTo>
                  <a:pt x="26064" y="16799"/>
                </a:lnTo>
                <a:lnTo>
                  <a:pt x="26064" y="8595"/>
                </a:lnTo>
                <a:close/>
                <a:moveTo>
                  <a:pt x="43197" y="8595"/>
                </a:moveTo>
                <a:lnTo>
                  <a:pt x="43197" y="16799"/>
                </a:lnTo>
                <a:lnTo>
                  <a:pt x="34770" y="16799"/>
                </a:lnTo>
                <a:lnTo>
                  <a:pt x="34770" y="8595"/>
                </a:lnTo>
                <a:close/>
                <a:moveTo>
                  <a:pt x="51848" y="8595"/>
                </a:moveTo>
                <a:lnTo>
                  <a:pt x="51848" y="16799"/>
                </a:lnTo>
                <a:lnTo>
                  <a:pt x="43421" y="16799"/>
                </a:lnTo>
                <a:lnTo>
                  <a:pt x="43421" y="8595"/>
                </a:lnTo>
                <a:close/>
                <a:moveTo>
                  <a:pt x="60499" y="8595"/>
                </a:moveTo>
                <a:lnTo>
                  <a:pt x="60499" y="16799"/>
                </a:lnTo>
                <a:lnTo>
                  <a:pt x="52071" y="16799"/>
                </a:lnTo>
                <a:lnTo>
                  <a:pt x="52071" y="8595"/>
                </a:lnTo>
                <a:close/>
                <a:moveTo>
                  <a:pt x="69149" y="8595"/>
                </a:moveTo>
                <a:lnTo>
                  <a:pt x="69149" y="16799"/>
                </a:lnTo>
                <a:lnTo>
                  <a:pt x="60722" y="16799"/>
                </a:lnTo>
                <a:lnTo>
                  <a:pt x="60722" y="8595"/>
                </a:lnTo>
                <a:close/>
                <a:moveTo>
                  <a:pt x="77800" y="8595"/>
                </a:moveTo>
                <a:lnTo>
                  <a:pt x="77800" y="16799"/>
                </a:lnTo>
                <a:lnTo>
                  <a:pt x="69373" y="16799"/>
                </a:lnTo>
                <a:lnTo>
                  <a:pt x="69373" y="8595"/>
                </a:lnTo>
                <a:close/>
                <a:moveTo>
                  <a:pt x="86506" y="8595"/>
                </a:moveTo>
                <a:lnTo>
                  <a:pt x="86506" y="16799"/>
                </a:lnTo>
                <a:lnTo>
                  <a:pt x="78023" y="16799"/>
                </a:lnTo>
                <a:lnTo>
                  <a:pt x="78023" y="8595"/>
                </a:lnTo>
                <a:close/>
                <a:moveTo>
                  <a:pt x="95157" y="8595"/>
                </a:moveTo>
                <a:lnTo>
                  <a:pt x="95157" y="16799"/>
                </a:lnTo>
                <a:lnTo>
                  <a:pt x="86730" y="16799"/>
                </a:lnTo>
                <a:lnTo>
                  <a:pt x="86730" y="8595"/>
                </a:lnTo>
                <a:close/>
                <a:moveTo>
                  <a:pt x="103808" y="8595"/>
                </a:moveTo>
                <a:lnTo>
                  <a:pt x="103808" y="16799"/>
                </a:lnTo>
                <a:lnTo>
                  <a:pt x="95380" y="16799"/>
                </a:lnTo>
                <a:lnTo>
                  <a:pt x="95380" y="8595"/>
                </a:lnTo>
                <a:close/>
                <a:moveTo>
                  <a:pt x="112458" y="8595"/>
                </a:moveTo>
                <a:lnTo>
                  <a:pt x="112458" y="16799"/>
                </a:lnTo>
                <a:lnTo>
                  <a:pt x="104031" y="16799"/>
                </a:lnTo>
                <a:lnTo>
                  <a:pt x="104031" y="8595"/>
                </a:lnTo>
                <a:close/>
                <a:moveTo>
                  <a:pt x="121109" y="8595"/>
                </a:moveTo>
                <a:lnTo>
                  <a:pt x="121109" y="16799"/>
                </a:lnTo>
                <a:lnTo>
                  <a:pt x="112681" y="16799"/>
                </a:lnTo>
                <a:lnTo>
                  <a:pt x="112681" y="8595"/>
                </a:lnTo>
                <a:close/>
                <a:moveTo>
                  <a:pt x="129760" y="8595"/>
                </a:moveTo>
                <a:lnTo>
                  <a:pt x="129760" y="16799"/>
                </a:lnTo>
                <a:lnTo>
                  <a:pt x="121332" y="16799"/>
                </a:lnTo>
                <a:lnTo>
                  <a:pt x="121332" y="8595"/>
                </a:lnTo>
                <a:close/>
                <a:moveTo>
                  <a:pt x="138410" y="8595"/>
                </a:moveTo>
                <a:lnTo>
                  <a:pt x="138410" y="16799"/>
                </a:lnTo>
                <a:lnTo>
                  <a:pt x="129983" y="16799"/>
                </a:lnTo>
                <a:lnTo>
                  <a:pt x="129983" y="8595"/>
                </a:lnTo>
                <a:close/>
                <a:moveTo>
                  <a:pt x="147117" y="8595"/>
                </a:moveTo>
                <a:lnTo>
                  <a:pt x="147117" y="16799"/>
                </a:lnTo>
                <a:lnTo>
                  <a:pt x="138633" y="16799"/>
                </a:lnTo>
                <a:lnTo>
                  <a:pt x="138633" y="8595"/>
                </a:lnTo>
                <a:close/>
                <a:moveTo>
                  <a:pt x="155767" y="8595"/>
                </a:moveTo>
                <a:lnTo>
                  <a:pt x="155767" y="16799"/>
                </a:lnTo>
                <a:lnTo>
                  <a:pt x="147340" y="16799"/>
                </a:lnTo>
                <a:lnTo>
                  <a:pt x="147340" y="8595"/>
                </a:lnTo>
                <a:close/>
                <a:moveTo>
                  <a:pt x="164418" y="8595"/>
                </a:moveTo>
                <a:lnTo>
                  <a:pt x="164418" y="16799"/>
                </a:lnTo>
                <a:lnTo>
                  <a:pt x="155990" y="16799"/>
                </a:lnTo>
                <a:lnTo>
                  <a:pt x="155990" y="8595"/>
                </a:lnTo>
                <a:close/>
                <a:moveTo>
                  <a:pt x="173069" y="8595"/>
                </a:moveTo>
                <a:lnTo>
                  <a:pt x="173069" y="16799"/>
                </a:lnTo>
                <a:lnTo>
                  <a:pt x="164641" y="16799"/>
                </a:lnTo>
                <a:lnTo>
                  <a:pt x="164641" y="8595"/>
                </a:lnTo>
                <a:close/>
                <a:moveTo>
                  <a:pt x="181719" y="8595"/>
                </a:moveTo>
                <a:lnTo>
                  <a:pt x="181719" y="16799"/>
                </a:lnTo>
                <a:lnTo>
                  <a:pt x="173292" y="16799"/>
                </a:lnTo>
                <a:lnTo>
                  <a:pt x="173292" y="8595"/>
                </a:lnTo>
                <a:close/>
                <a:moveTo>
                  <a:pt x="190370" y="8595"/>
                </a:moveTo>
                <a:lnTo>
                  <a:pt x="190370" y="16799"/>
                </a:lnTo>
                <a:lnTo>
                  <a:pt x="181942" y="16799"/>
                </a:lnTo>
                <a:lnTo>
                  <a:pt x="181942" y="8595"/>
                </a:lnTo>
                <a:close/>
                <a:moveTo>
                  <a:pt x="199020" y="8595"/>
                </a:moveTo>
                <a:lnTo>
                  <a:pt x="199020" y="16799"/>
                </a:lnTo>
                <a:lnTo>
                  <a:pt x="190593" y="16799"/>
                </a:lnTo>
                <a:lnTo>
                  <a:pt x="190593" y="8595"/>
                </a:lnTo>
                <a:close/>
                <a:moveTo>
                  <a:pt x="207727" y="8595"/>
                </a:moveTo>
                <a:lnTo>
                  <a:pt x="207727" y="16799"/>
                </a:lnTo>
                <a:lnTo>
                  <a:pt x="199244" y="16799"/>
                </a:lnTo>
                <a:lnTo>
                  <a:pt x="199244" y="8595"/>
                </a:lnTo>
                <a:close/>
                <a:moveTo>
                  <a:pt x="216377" y="8595"/>
                </a:moveTo>
                <a:lnTo>
                  <a:pt x="216377" y="16799"/>
                </a:lnTo>
                <a:lnTo>
                  <a:pt x="207950" y="16799"/>
                </a:lnTo>
                <a:lnTo>
                  <a:pt x="207950" y="8595"/>
                </a:lnTo>
                <a:close/>
                <a:moveTo>
                  <a:pt x="225028" y="8595"/>
                </a:moveTo>
                <a:lnTo>
                  <a:pt x="225028" y="16799"/>
                </a:lnTo>
                <a:lnTo>
                  <a:pt x="216601" y="16799"/>
                </a:lnTo>
                <a:lnTo>
                  <a:pt x="216601" y="8595"/>
                </a:lnTo>
                <a:close/>
                <a:moveTo>
                  <a:pt x="233679" y="8595"/>
                </a:moveTo>
                <a:lnTo>
                  <a:pt x="233679" y="16799"/>
                </a:lnTo>
                <a:lnTo>
                  <a:pt x="225251" y="16799"/>
                </a:lnTo>
                <a:lnTo>
                  <a:pt x="225251" y="8595"/>
                </a:lnTo>
                <a:close/>
                <a:moveTo>
                  <a:pt x="242329" y="8595"/>
                </a:moveTo>
                <a:lnTo>
                  <a:pt x="242329" y="16799"/>
                </a:lnTo>
                <a:lnTo>
                  <a:pt x="233902" y="16799"/>
                </a:lnTo>
                <a:lnTo>
                  <a:pt x="233902" y="8595"/>
                </a:lnTo>
                <a:close/>
                <a:moveTo>
                  <a:pt x="250980" y="8595"/>
                </a:moveTo>
                <a:lnTo>
                  <a:pt x="250980" y="16799"/>
                </a:lnTo>
                <a:lnTo>
                  <a:pt x="242553" y="16799"/>
                </a:lnTo>
                <a:lnTo>
                  <a:pt x="242553" y="8595"/>
                </a:lnTo>
                <a:close/>
                <a:moveTo>
                  <a:pt x="259686" y="8595"/>
                </a:moveTo>
                <a:lnTo>
                  <a:pt x="259686" y="16799"/>
                </a:lnTo>
                <a:lnTo>
                  <a:pt x="251203" y="16799"/>
                </a:lnTo>
                <a:lnTo>
                  <a:pt x="251203" y="8595"/>
                </a:lnTo>
                <a:close/>
                <a:moveTo>
                  <a:pt x="268337" y="8595"/>
                </a:moveTo>
                <a:lnTo>
                  <a:pt x="268337" y="16799"/>
                </a:lnTo>
                <a:lnTo>
                  <a:pt x="259910" y="16799"/>
                </a:lnTo>
                <a:lnTo>
                  <a:pt x="259910" y="8595"/>
                </a:lnTo>
                <a:close/>
                <a:moveTo>
                  <a:pt x="276988" y="8595"/>
                </a:moveTo>
                <a:lnTo>
                  <a:pt x="276988" y="16799"/>
                </a:lnTo>
                <a:lnTo>
                  <a:pt x="268560" y="16799"/>
                </a:lnTo>
                <a:lnTo>
                  <a:pt x="268560" y="8595"/>
                </a:lnTo>
                <a:close/>
                <a:moveTo>
                  <a:pt x="17190" y="17022"/>
                </a:moveTo>
                <a:lnTo>
                  <a:pt x="17190" y="25282"/>
                </a:lnTo>
                <a:lnTo>
                  <a:pt x="8762" y="25282"/>
                </a:lnTo>
                <a:lnTo>
                  <a:pt x="8762" y="17022"/>
                </a:lnTo>
                <a:close/>
                <a:moveTo>
                  <a:pt x="25840" y="17022"/>
                </a:moveTo>
                <a:lnTo>
                  <a:pt x="25840" y="25282"/>
                </a:lnTo>
                <a:lnTo>
                  <a:pt x="17413" y="25282"/>
                </a:lnTo>
                <a:lnTo>
                  <a:pt x="17413" y="17022"/>
                </a:lnTo>
                <a:close/>
                <a:moveTo>
                  <a:pt x="34547" y="17022"/>
                </a:moveTo>
                <a:lnTo>
                  <a:pt x="34547" y="25282"/>
                </a:lnTo>
                <a:lnTo>
                  <a:pt x="26064" y="25282"/>
                </a:lnTo>
                <a:lnTo>
                  <a:pt x="26064" y="17022"/>
                </a:lnTo>
                <a:close/>
                <a:moveTo>
                  <a:pt x="43197" y="17022"/>
                </a:moveTo>
                <a:lnTo>
                  <a:pt x="43197" y="25282"/>
                </a:lnTo>
                <a:lnTo>
                  <a:pt x="34770" y="25282"/>
                </a:lnTo>
                <a:lnTo>
                  <a:pt x="34770" y="17022"/>
                </a:lnTo>
                <a:close/>
                <a:moveTo>
                  <a:pt x="51848" y="17022"/>
                </a:moveTo>
                <a:lnTo>
                  <a:pt x="51848" y="25282"/>
                </a:lnTo>
                <a:lnTo>
                  <a:pt x="43421" y="25282"/>
                </a:lnTo>
                <a:lnTo>
                  <a:pt x="43421" y="17022"/>
                </a:lnTo>
                <a:close/>
                <a:moveTo>
                  <a:pt x="60499" y="17022"/>
                </a:moveTo>
                <a:lnTo>
                  <a:pt x="60499" y="25282"/>
                </a:lnTo>
                <a:lnTo>
                  <a:pt x="52071" y="25282"/>
                </a:lnTo>
                <a:lnTo>
                  <a:pt x="52071" y="17022"/>
                </a:lnTo>
                <a:close/>
                <a:moveTo>
                  <a:pt x="69149" y="17022"/>
                </a:moveTo>
                <a:lnTo>
                  <a:pt x="69149" y="25282"/>
                </a:lnTo>
                <a:lnTo>
                  <a:pt x="60722" y="25282"/>
                </a:lnTo>
                <a:lnTo>
                  <a:pt x="60722" y="17022"/>
                </a:lnTo>
                <a:close/>
                <a:moveTo>
                  <a:pt x="77800" y="17022"/>
                </a:moveTo>
                <a:lnTo>
                  <a:pt x="77800" y="25282"/>
                </a:lnTo>
                <a:lnTo>
                  <a:pt x="69373" y="25282"/>
                </a:lnTo>
                <a:lnTo>
                  <a:pt x="69373" y="17022"/>
                </a:lnTo>
                <a:close/>
                <a:moveTo>
                  <a:pt x="86506" y="17022"/>
                </a:moveTo>
                <a:lnTo>
                  <a:pt x="86506" y="25282"/>
                </a:lnTo>
                <a:lnTo>
                  <a:pt x="78023" y="25282"/>
                </a:lnTo>
                <a:lnTo>
                  <a:pt x="78023" y="17022"/>
                </a:lnTo>
                <a:close/>
                <a:moveTo>
                  <a:pt x="95157" y="17022"/>
                </a:moveTo>
                <a:lnTo>
                  <a:pt x="95157" y="25282"/>
                </a:lnTo>
                <a:lnTo>
                  <a:pt x="86730" y="25282"/>
                </a:lnTo>
                <a:lnTo>
                  <a:pt x="86730" y="17022"/>
                </a:lnTo>
                <a:close/>
                <a:moveTo>
                  <a:pt x="103808" y="17022"/>
                </a:moveTo>
                <a:lnTo>
                  <a:pt x="103808" y="25282"/>
                </a:lnTo>
                <a:lnTo>
                  <a:pt x="95380" y="25282"/>
                </a:lnTo>
                <a:lnTo>
                  <a:pt x="95380" y="17022"/>
                </a:lnTo>
                <a:close/>
                <a:moveTo>
                  <a:pt x="112458" y="17022"/>
                </a:moveTo>
                <a:lnTo>
                  <a:pt x="112458" y="25282"/>
                </a:lnTo>
                <a:lnTo>
                  <a:pt x="104031" y="25282"/>
                </a:lnTo>
                <a:lnTo>
                  <a:pt x="104031" y="17022"/>
                </a:lnTo>
                <a:close/>
                <a:moveTo>
                  <a:pt x="121109" y="17022"/>
                </a:moveTo>
                <a:lnTo>
                  <a:pt x="121109" y="25282"/>
                </a:lnTo>
                <a:lnTo>
                  <a:pt x="112681" y="25282"/>
                </a:lnTo>
                <a:lnTo>
                  <a:pt x="112681" y="17022"/>
                </a:lnTo>
                <a:close/>
                <a:moveTo>
                  <a:pt x="129760" y="17022"/>
                </a:moveTo>
                <a:lnTo>
                  <a:pt x="129760" y="25282"/>
                </a:lnTo>
                <a:lnTo>
                  <a:pt x="121332" y="25282"/>
                </a:lnTo>
                <a:lnTo>
                  <a:pt x="121332" y="17022"/>
                </a:lnTo>
                <a:close/>
                <a:moveTo>
                  <a:pt x="138410" y="17022"/>
                </a:moveTo>
                <a:lnTo>
                  <a:pt x="138410" y="25282"/>
                </a:lnTo>
                <a:lnTo>
                  <a:pt x="129983" y="25282"/>
                </a:lnTo>
                <a:lnTo>
                  <a:pt x="129983" y="17022"/>
                </a:lnTo>
                <a:close/>
                <a:moveTo>
                  <a:pt x="147117" y="17022"/>
                </a:moveTo>
                <a:lnTo>
                  <a:pt x="147117" y="25282"/>
                </a:lnTo>
                <a:lnTo>
                  <a:pt x="138633" y="25282"/>
                </a:lnTo>
                <a:lnTo>
                  <a:pt x="138633" y="17022"/>
                </a:lnTo>
                <a:close/>
                <a:moveTo>
                  <a:pt x="155767" y="17022"/>
                </a:moveTo>
                <a:lnTo>
                  <a:pt x="155767" y="25282"/>
                </a:lnTo>
                <a:lnTo>
                  <a:pt x="147340" y="25282"/>
                </a:lnTo>
                <a:lnTo>
                  <a:pt x="147340" y="17022"/>
                </a:lnTo>
                <a:close/>
                <a:moveTo>
                  <a:pt x="164418" y="17022"/>
                </a:moveTo>
                <a:lnTo>
                  <a:pt x="164418" y="25282"/>
                </a:lnTo>
                <a:lnTo>
                  <a:pt x="155990" y="25282"/>
                </a:lnTo>
                <a:lnTo>
                  <a:pt x="155990" y="17022"/>
                </a:lnTo>
                <a:close/>
                <a:moveTo>
                  <a:pt x="173069" y="17022"/>
                </a:moveTo>
                <a:lnTo>
                  <a:pt x="173069" y="25282"/>
                </a:lnTo>
                <a:lnTo>
                  <a:pt x="164641" y="25282"/>
                </a:lnTo>
                <a:lnTo>
                  <a:pt x="164641" y="17022"/>
                </a:lnTo>
                <a:close/>
                <a:moveTo>
                  <a:pt x="181719" y="17022"/>
                </a:moveTo>
                <a:lnTo>
                  <a:pt x="181719" y="25282"/>
                </a:lnTo>
                <a:lnTo>
                  <a:pt x="173292" y="25282"/>
                </a:lnTo>
                <a:lnTo>
                  <a:pt x="173292" y="17022"/>
                </a:lnTo>
                <a:close/>
                <a:moveTo>
                  <a:pt x="190370" y="17022"/>
                </a:moveTo>
                <a:lnTo>
                  <a:pt x="190370" y="25282"/>
                </a:lnTo>
                <a:lnTo>
                  <a:pt x="181942" y="25282"/>
                </a:lnTo>
                <a:lnTo>
                  <a:pt x="181942" y="17022"/>
                </a:lnTo>
                <a:close/>
                <a:moveTo>
                  <a:pt x="199020" y="17022"/>
                </a:moveTo>
                <a:lnTo>
                  <a:pt x="199020" y="25282"/>
                </a:lnTo>
                <a:lnTo>
                  <a:pt x="190593" y="25282"/>
                </a:lnTo>
                <a:lnTo>
                  <a:pt x="190593" y="17022"/>
                </a:lnTo>
                <a:close/>
                <a:moveTo>
                  <a:pt x="207727" y="17022"/>
                </a:moveTo>
                <a:lnTo>
                  <a:pt x="207727" y="25282"/>
                </a:lnTo>
                <a:lnTo>
                  <a:pt x="199244" y="25282"/>
                </a:lnTo>
                <a:lnTo>
                  <a:pt x="199244" y="17022"/>
                </a:lnTo>
                <a:close/>
                <a:moveTo>
                  <a:pt x="216377" y="17022"/>
                </a:moveTo>
                <a:lnTo>
                  <a:pt x="216377" y="25282"/>
                </a:lnTo>
                <a:lnTo>
                  <a:pt x="207950" y="25282"/>
                </a:lnTo>
                <a:lnTo>
                  <a:pt x="207950" y="17022"/>
                </a:lnTo>
                <a:close/>
                <a:moveTo>
                  <a:pt x="225028" y="17022"/>
                </a:moveTo>
                <a:lnTo>
                  <a:pt x="225028" y="25282"/>
                </a:lnTo>
                <a:lnTo>
                  <a:pt x="216601" y="25282"/>
                </a:lnTo>
                <a:lnTo>
                  <a:pt x="216601" y="17022"/>
                </a:lnTo>
                <a:close/>
                <a:moveTo>
                  <a:pt x="233679" y="17022"/>
                </a:moveTo>
                <a:lnTo>
                  <a:pt x="233679" y="25282"/>
                </a:lnTo>
                <a:lnTo>
                  <a:pt x="225251" y="25282"/>
                </a:lnTo>
                <a:lnTo>
                  <a:pt x="225251" y="17022"/>
                </a:lnTo>
                <a:close/>
                <a:moveTo>
                  <a:pt x="242329" y="17022"/>
                </a:moveTo>
                <a:lnTo>
                  <a:pt x="242329" y="25282"/>
                </a:lnTo>
                <a:lnTo>
                  <a:pt x="233902" y="25282"/>
                </a:lnTo>
                <a:lnTo>
                  <a:pt x="233902" y="17022"/>
                </a:lnTo>
                <a:close/>
                <a:moveTo>
                  <a:pt x="250980" y="17022"/>
                </a:moveTo>
                <a:lnTo>
                  <a:pt x="250980" y="25282"/>
                </a:lnTo>
                <a:lnTo>
                  <a:pt x="242553" y="25282"/>
                </a:lnTo>
                <a:lnTo>
                  <a:pt x="242553" y="17022"/>
                </a:lnTo>
                <a:close/>
                <a:moveTo>
                  <a:pt x="259686" y="17022"/>
                </a:moveTo>
                <a:lnTo>
                  <a:pt x="259686" y="25282"/>
                </a:lnTo>
                <a:lnTo>
                  <a:pt x="251203" y="25282"/>
                </a:lnTo>
                <a:lnTo>
                  <a:pt x="251203" y="17022"/>
                </a:lnTo>
                <a:close/>
                <a:moveTo>
                  <a:pt x="268337" y="17022"/>
                </a:moveTo>
                <a:lnTo>
                  <a:pt x="268337" y="25282"/>
                </a:lnTo>
                <a:lnTo>
                  <a:pt x="259910" y="25282"/>
                </a:lnTo>
                <a:lnTo>
                  <a:pt x="259910" y="17022"/>
                </a:lnTo>
                <a:close/>
                <a:moveTo>
                  <a:pt x="276988" y="17022"/>
                </a:moveTo>
                <a:lnTo>
                  <a:pt x="276988" y="25282"/>
                </a:lnTo>
                <a:lnTo>
                  <a:pt x="268560" y="25282"/>
                </a:lnTo>
                <a:lnTo>
                  <a:pt x="268560" y="17022"/>
                </a:lnTo>
                <a:close/>
                <a:moveTo>
                  <a:pt x="17190" y="25505"/>
                </a:moveTo>
                <a:lnTo>
                  <a:pt x="17190" y="33709"/>
                </a:lnTo>
                <a:lnTo>
                  <a:pt x="8762" y="33709"/>
                </a:lnTo>
                <a:lnTo>
                  <a:pt x="8762" y="25505"/>
                </a:lnTo>
                <a:close/>
                <a:moveTo>
                  <a:pt x="25840" y="25505"/>
                </a:moveTo>
                <a:lnTo>
                  <a:pt x="25840" y="33709"/>
                </a:lnTo>
                <a:lnTo>
                  <a:pt x="17413" y="33709"/>
                </a:lnTo>
                <a:lnTo>
                  <a:pt x="17413" y="25505"/>
                </a:lnTo>
                <a:close/>
                <a:moveTo>
                  <a:pt x="34547" y="25505"/>
                </a:moveTo>
                <a:lnTo>
                  <a:pt x="34547" y="33709"/>
                </a:lnTo>
                <a:lnTo>
                  <a:pt x="26064" y="33709"/>
                </a:lnTo>
                <a:lnTo>
                  <a:pt x="26064" y="25505"/>
                </a:lnTo>
                <a:close/>
                <a:moveTo>
                  <a:pt x="43197" y="25505"/>
                </a:moveTo>
                <a:lnTo>
                  <a:pt x="43197" y="33709"/>
                </a:lnTo>
                <a:lnTo>
                  <a:pt x="34770" y="33709"/>
                </a:lnTo>
                <a:lnTo>
                  <a:pt x="34770" y="25505"/>
                </a:lnTo>
                <a:close/>
                <a:moveTo>
                  <a:pt x="51848" y="25505"/>
                </a:moveTo>
                <a:lnTo>
                  <a:pt x="51848" y="33709"/>
                </a:lnTo>
                <a:lnTo>
                  <a:pt x="43421" y="33709"/>
                </a:lnTo>
                <a:lnTo>
                  <a:pt x="43421" y="25505"/>
                </a:lnTo>
                <a:close/>
                <a:moveTo>
                  <a:pt x="60499" y="25505"/>
                </a:moveTo>
                <a:lnTo>
                  <a:pt x="60499" y="33709"/>
                </a:lnTo>
                <a:lnTo>
                  <a:pt x="52071" y="33709"/>
                </a:lnTo>
                <a:lnTo>
                  <a:pt x="52071" y="25505"/>
                </a:lnTo>
                <a:close/>
                <a:moveTo>
                  <a:pt x="69149" y="25505"/>
                </a:moveTo>
                <a:lnTo>
                  <a:pt x="69149" y="33709"/>
                </a:lnTo>
                <a:lnTo>
                  <a:pt x="60722" y="33709"/>
                </a:lnTo>
                <a:lnTo>
                  <a:pt x="60722" y="25505"/>
                </a:lnTo>
                <a:close/>
                <a:moveTo>
                  <a:pt x="77800" y="25505"/>
                </a:moveTo>
                <a:lnTo>
                  <a:pt x="77800" y="33709"/>
                </a:lnTo>
                <a:lnTo>
                  <a:pt x="69373" y="33709"/>
                </a:lnTo>
                <a:lnTo>
                  <a:pt x="69373" y="25505"/>
                </a:lnTo>
                <a:close/>
                <a:moveTo>
                  <a:pt x="86506" y="25505"/>
                </a:moveTo>
                <a:lnTo>
                  <a:pt x="86506" y="33709"/>
                </a:lnTo>
                <a:lnTo>
                  <a:pt x="78023" y="33709"/>
                </a:lnTo>
                <a:lnTo>
                  <a:pt x="78023" y="25505"/>
                </a:lnTo>
                <a:close/>
                <a:moveTo>
                  <a:pt x="95157" y="25505"/>
                </a:moveTo>
                <a:lnTo>
                  <a:pt x="95157" y="33709"/>
                </a:lnTo>
                <a:lnTo>
                  <a:pt x="86730" y="33709"/>
                </a:lnTo>
                <a:lnTo>
                  <a:pt x="86730" y="25505"/>
                </a:lnTo>
                <a:close/>
                <a:moveTo>
                  <a:pt x="103808" y="25505"/>
                </a:moveTo>
                <a:lnTo>
                  <a:pt x="103808" y="33709"/>
                </a:lnTo>
                <a:lnTo>
                  <a:pt x="95380" y="33709"/>
                </a:lnTo>
                <a:lnTo>
                  <a:pt x="95380" y="25505"/>
                </a:lnTo>
                <a:close/>
                <a:moveTo>
                  <a:pt x="112458" y="25505"/>
                </a:moveTo>
                <a:lnTo>
                  <a:pt x="112458" y="33709"/>
                </a:lnTo>
                <a:lnTo>
                  <a:pt x="104031" y="33709"/>
                </a:lnTo>
                <a:lnTo>
                  <a:pt x="104031" y="25505"/>
                </a:lnTo>
                <a:close/>
                <a:moveTo>
                  <a:pt x="121109" y="25505"/>
                </a:moveTo>
                <a:lnTo>
                  <a:pt x="121109" y="33709"/>
                </a:lnTo>
                <a:lnTo>
                  <a:pt x="112681" y="33709"/>
                </a:lnTo>
                <a:lnTo>
                  <a:pt x="112681" y="25505"/>
                </a:lnTo>
                <a:close/>
                <a:moveTo>
                  <a:pt x="129760" y="25505"/>
                </a:moveTo>
                <a:lnTo>
                  <a:pt x="129760" y="33709"/>
                </a:lnTo>
                <a:lnTo>
                  <a:pt x="121332" y="33709"/>
                </a:lnTo>
                <a:lnTo>
                  <a:pt x="121332" y="25505"/>
                </a:lnTo>
                <a:close/>
                <a:moveTo>
                  <a:pt x="138410" y="25505"/>
                </a:moveTo>
                <a:lnTo>
                  <a:pt x="138410" y="33709"/>
                </a:lnTo>
                <a:lnTo>
                  <a:pt x="129983" y="33709"/>
                </a:lnTo>
                <a:lnTo>
                  <a:pt x="129983" y="25505"/>
                </a:lnTo>
                <a:close/>
                <a:moveTo>
                  <a:pt x="147117" y="25505"/>
                </a:moveTo>
                <a:lnTo>
                  <a:pt x="147117" y="33709"/>
                </a:lnTo>
                <a:lnTo>
                  <a:pt x="138633" y="33709"/>
                </a:lnTo>
                <a:lnTo>
                  <a:pt x="138633" y="25505"/>
                </a:lnTo>
                <a:close/>
                <a:moveTo>
                  <a:pt x="155767" y="25505"/>
                </a:moveTo>
                <a:lnTo>
                  <a:pt x="155767" y="33709"/>
                </a:lnTo>
                <a:lnTo>
                  <a:pt x="147340" y="33709"/>
                </a:lnTo>
                <a:lnTo>
                  <a:pt x="147340" y="25505"/>
                </a:lnTo>
                <a:close/>
                <a:moveTo>
                  <a:pt x="164418" y="25505"/>
                </a:moveTo>
                <a:lnTo>
                  <a:pt x="164418" y="33709"/>
                </a:lnTo>
                <a:lnTo>
                  <a:pt x="155990" y="33709"/>
                </a:lnTo>
                <a:lnTo>
                  <a:pt x="155990" y="25505"/>
                </a:lnTo>
                <a:close/>
                <a:moveTo>
                  <a:pt x="173069" y="25505"/>
                </a:moveTo>
                <a:lnTo>
                  <a:pt x="173069" y="33709"/>
                </a:lnTo>
                <a:lnTo>
                  <a:pt x="164641" y="33709"/>
                </a:lnTo>
                <a:lnTo>
                  <a:pt x="164641" y="25505"/>
                </a:lnTo>
                <a:close/>
                <a:moveTo>
                  <a:pt x="181719" y="25505"/>
                </a:moveTo>
                <a:lnTo>
                  <a:pt x="181719" y="33709"/>
                </a:lnTo>
                <a:lnTo>
                  <a:pt x="173292" y="33709"/>
                </a:lnTo>
                <a:lnTo>
                  <a:pt x="173292" y="25505"/>
                </a:lnTo>
                <a:close/>
                <a:moveTo>
                  <a:pt x="190370" y="25505"/>
                </a:moveTo>
                <a:lnTo>
                  <a:pt x="190370" y="33709"/>
                </a:lnTo>
                <a:lnTo>
                  <a:pt x="181942" y="33709"/>
                </a:lnTo>
                <a:lnTo>
                  <a:pt x="181942" y="25505"/>
                </a:lnTo>
                <a:close/>
                <a:moveTo>
                  <a:pt x="199020" y="25505"/>
                </a:moveTo>
                <a:lnTo>
                  <a:pt x="199020" y="33709"/>
                </a:lnTo>
                <a:lnTo>
                  <a:pt x="190593" y="33709"/>
                </a:lnTo>
                <a:lnTo>
                  <a:pt x="190593" y="25505"/>
                </a:lnTo>
                <a:close/>
                <a:moveTo>
                  <a:pt x="207727" y="25505"/>
                </a:moveTo>
                <a:lnTo>
                  <a:pt x="207727" y="33709"/>
                </a:lnTo>
                <a:lnTo>
                  <a:pt x="199244" y="33709"/>
                </a:lnTo>
                <a:lnTo>
                  <a:pt x="199244" y="25505"/>
                </a:lnTo>
                <a:close/>
                <a:moveTo>
                  <a:pt x="216377" y="25505"/>
                </a:moveTo>
                <a:lnTo>
                  <a:pt x="216377" y="33709"/>
                </a:lnTo>
                <a:lnTo>
                  <a:pt x="207950" y="33709"/>
                </a:lnTo>
                <a:lnTo>
                  <a:pt x="207950" y="25505"/>
                </a:lnTo>
                <a:close/>
                <a:moveTo>
                  <a:pt x="225028" y="25505"/>
                </a:moveTo>
                <a:lnTo>
                  <a:pt x="225028" y="33709"/>
                </a:lnTo>
                <a:lnTo>
                  <a:pt x="216601" y="33709"/>
                </a:lnTo>
                <a:lnTo>
                  <a:pt x="216601" y="25505"/>
                </a:lnTo>
                <a:close/>
                <a:moveTo>
                  <a:pt x="233679" y="25505"/>
                </a:moveTo>
                <a:lnTo>
                  <a:pt x="233679" y="33709"/>
                </a:lnTo>
                <a:lnTo>
                  <a:pt x="225251" y="33709"/>
                </a:lnTo>
                <a:lnTo>
                  <a:pt x="225251" y="25505"/>
                </a:lnTo>
                <a:close/>
                <a:moveTo>
                  <a:pt x="242329" y="25505"/>
                </a:moveTo>
                <a:lnTo>
                  <a:pt x="242329" y="33709"/>
                </a:lnTo>
                <a:lnTo>
                  <a:pt x="233902" y="33709"/>
                </a:lnTo>
                <a:lnTo>
                  <a:pt x="233902" y="25505"/>
                </a:lnTo>
                <a:close/>
                <a:moveTo>
                  <a:pt x="250980" y="25505"/>
                </a:moveTo>
                <a:lnTo>
                  <a:pt x="250980" y="33709"/>
                </a:lnTo>
                <a:lnTo>
                  <a:pt x="242553" y="33709"/>
                </a:lnTo>
                <a:lnTo>
                  <a:pt x="242553" y="25505"/>
                </a:lnTo>
                <a:close/>
                <a:moveTo>
                  <a:pt x="259686" y="25505"/>
                </a:moveTo>
                <a:lnTo>
                  <a:pt x="259686" y="33709"/>
                </a:lnTo>
                <a:lnTo>
                  <a:pt x="251203" y="33709"/>
                </a:lnTo>
                <a:lnTo>
                  <a:pt x="251203" y="25505"/>
                </a:lnTo>
                <a:close/>
                <a:moveTo>
                  <a:pt x="268337" y="25505"/>
                </a:moveTo>
                <a:lnTo>
                  <a:pt x="268337" y="33709"/>
                </a:lnTo>
                <a:lnTo>
                  <a:pt x="259910" y="33709"/>
                </a:lnTo>
                <a:lnTo>
                  <a:pt x="259910" y="25505"/>
                </a:lnTo>
                <a:close/>
                <a:moveTo>
                  <a:pt x="276988" y="25505"/>
                </a:moveTo>
                <a:lnTo>
                  <a:pt x="276988" y="33709"/>
                </a:lnTo>
                <a:lnTo>
                  <a:pt x="268560" y="33709"/>
                </a:lnTo>
                <a:lnTo>
                  <a:pt x="268560" y="25505"/>
                </a:lnTo>
                <a:close/>
                <a:moveTo>
                  <a:pt x="17190" y="33933"/>
                </a:moveTo>
                <a:lnTo>
                  <a:pt x="17190" y="42193"/>
                </a:lnTo>
                <a:lnTo>
                  <a:pt x="8762" y="42193"/>
                </a:lnTo>
                <a:lnTo>
                  <a:pt x="8762" y="33933"/>
                </a:lnTo>
                <a:close/>
                <a:moveTo>
                  <a:pt x="25840" y="33933"/>
                </a:moveTo>
                <a:lnTo>
                  <a:pt x="25840" y="42193"/>
                </a:lnTo>
                <a:lnTo>
                  <a:pt x="17413" y="42193"/>
                </a:lnTo>
                <a:lnTo>
                  <a:pt x="17413" y="33933"/>
                </a:lnTo>
                <a:close/>
                <a:moveTo>
                  <a:pt x="34547" y="33933"/>
                </a:moveTo>
                <a:lnTo>
                  <a:pt x="34547" y="42193"/>
                </a:lnTo>
                <a:lnTo>
                  <a:pt x="26064" y="42193"/>
                </a:lnTo>
                <a:lnTo>
                  <a:pt x="26064" y="33933"/>
                </a:lnTo>
                <a:close/>
                <a:moveTo>
                  <a:pt x="43197" y="33933"/>
                </a:moveTo>
                <a:lnTo>
                  <a:pt x="43197" y="42193"/>
                </a:lnTo>
                <a:lnTo>
                  <a:pt x="34770" y="42193"/>
                </a:lnTo>
                <a:lnTo>
                  <a:pt x="34770" y="33933"/>
                </a:lnTo>
                <a:close/>
                <a:moveTo>
                  <a:pt x="51848" y="33933"/>
                </a:moveTo>
                <a:lnTo>
                  <a:pt x="51848" y="42193"/>
                </a:lnTo>
                <a:lnTo>
                  <a:pt x="43421" y="42193"/>
                </a:lnTo>
                <a:lnTo>
                  <a:pt x="43421" y="33933"/>
                </a:lnTo>
                <a:close/>
                <a:moveTo>
                  <a:pt x="60499" y="33933"/>
                </a:moveTo>
                <a:lnTo>
                  <a:pt x="60499" y="42193"/>
                </a:lnTo>
                <a:lnTo>
                  <a:pt x="52071" y="42193"/>
                </a:lnTo>
                <a:lnTo>
                  <a:pt x="52071" y="33933"/>
                </a:lnTo>
                <a:close/>
                <a:moveTo>
                  <a:pt x="69149" y="33933"/>
                </a:moveTo>
                <a:lnTo>
                  <a:pt x="69149" y="42193"/>
                </a:lnTo>
                <a:lnTo>
                  <a:pt x="60722" y="42193"/>
                </a:lnTo>
                <a:lnTo>
                  <a:pt x="60722" y="33933"/>
                </a:lnTo>
                <a:close/>
                <a:moveTo>
                  <a:pt x="77800" y="33933"/>
                </a:moveTo>
                <a:lnTo>
                  <a:pt x="77800" y="42193"/>
                </a:lnTo>
                <a:lnTo>
                  <a:pt x="69373" y="42193"/>
                </a:lnTo>
                <a:lnTo>
                  <a:pt x="69373" y="33933"/>
                </a:lnTo>
                <a:close/>
                <a:moveTo>
                  <a:pt x="86506" y="33933"/>
                </a:moveTo>
                <a:lnTo>
                  <a:pt x="86506" y="42193"/>
                </a:lnTo>
                <a:lnTo>
                  <a:pt x="78023" y="42193"/>
                </a:lnTo>
                <a:lnTo>
                  <a:pt x="78023" y="33933"/>
                </a:lnTo>
                <a:close/>
                <a:moveTo>
                  <a:pt x="95157" y="33933"/>
                </a:moveTo>
                <a:lnTo>
                  <a:pt x="95157" y="42193"/>
                </a:lnTo>
                <a:lnTo>
                  <a:pt x="86730" y="42193"/>
                </a:lnTo>
                <a:lnTo>
                  <a:pt x="86730" y="33933"/>
                </a:lnTo>
                <a:close/>
                <a:moveTo>
                  <a:pt x="103808" y="33933"/>
                </a:moveTo>
                <a:lnTo>
                  <a:pt x="103808" y="42193"/>
                </a:lnTo>
                <a:lnTo>
                  <a:pt x="95380" y="42193"/>
                </a:lnTo>
                <a:lnTo>
                  <a:pt x="95380" y="33933"/>
                </a:lnTo>
                <a:close/>
                <a:moveTo>
                  <a:pt x="112458" y="33933"/>
                </a:moveTo>
                <a:lnTo>
                  <a:pt x="112458" y="42193"/>
                </a:lnTo>
                <a:lnTo>
                  <a:pt x="104031" y="42193"/>
                </a:lnTo>
                <a:lnTo>
                  <a:pt x="104031" y="33933"/>
                </a:lnTo>
                <a:close/>
                <a:moveTo>
                  <a:pt x="121109" y="33933"/>
                </a:moveTo>
                <a:lnTo>
                  <a:pt x="121109" y="42193"/>
                </a:lnTo>
                <a:lnTo>
                  <a:pt x="112681" y="42193"/>
                </a:lnTo>
                <a:lnTo>
                  <a:pt x="112681" y="33933"/>
                </a:lnTo>
                <a:close/>
                <a:moveTo>
                  <a:pt x="129760" y="33933"/>
                </a:moveTo>
                <a:lnTo>
                  <a:pt x="129760" y="42193"/>
                </a:lnTo>
                <a:lnTo>
                  <a:pt x="121332" y="42193"/>
                </a:lnTo>
                <a:lnTo>
                  <a:pt x="121332" y="33933"/>
                </a:lnTo>
                <a:close/>
                <a:moveTo>
                  <a:pt x="138410" y="33933"/>
                </a:moveTo>
                <a:lnTo>
                  <a:pt x="138410" y="42193"/>
                </a:lnTo>
                <a:lnTo>
                  <a:pt x="129983" y="42193"/>
                </a:lnTo>
                <a:lnTo>
                  <a:pt x="129983" y="33933"/>
                </a:lnTo>
                <a:close/>
                <a:moveTo>
                  <a:pt x="147117" y="33933"/>
                </a:moveTo>
                <a:lnTo>
                  <a:pt x="147117" y="42193"/>
                </a:lnTo>
                <a:lnTo>
                  <a:pt x="138633" y="42193"/>
                </a:lnTo>
                <a:lnTo>
                  <a:pt x="138633" y="33933"/>
                </a:lnTo>
                <a:close/>
                <a:moveTo>
                  <a:pt x="155767" y="33933"/>
                </a:moveTo>
                <a:lnTo>
                  <a:pt x="155767" y="42193"/>
                </a:lnTo>
                <a:lnTo>
                  <a:pt x="147340" y="42193"/>
                </a:lnTo>
                <a:lnTo>
                  <a:pt x="147340" y="33933"/>
                </a:lnTo>
                <a:close/>
                <a:moveTo>
                  <a:pt x="164418" y="33933"/>
                </a:moveTo>
                <a:lnTo>
                  <a:pt x="164418" y="42193"/>
                </a:lnTo>
                <a:lnTo>
                  <a:pt x="155990" y="42193"/>
                </a:lnTo>
                <a:lnTo>
                  <a:pt x="155990" y="33933"/>
                </a:lnTo>
                <a:close/>
                <a:moveTo>
                  <a:pt x="173069" y="33933"/>
                </a:moveTo>
                <a:lnTo>
                  <a:pt x="173069" y="42193"/>
                </a:lnTo>
                <a:lnTo>
                  <a:pt x="164641" y="42193"/>
                </a:lnTo>
                <a:lnTo>
                  <a:pt x="164641" y="33933"/>
                </a:lnTo>
                <a:close/>
                <a:moveTo>
                  <a:pt x="181719" y="33933"/>
                </a:moveTo>
                <a:lnTo>
                  <a:pt x="181719" y="42193"/>
                </a:lnTo>
                <a:lnTo>
                  <a:pt x="173292" y="42193"/>
                </a:lnTo>
                <a:lnTo>
                  <a:pt x="173292" y="33933"/>
                </a:lnTo>
                <a:close/>
                <a:moveTo>
                  <a:pt x="190370" y="33933"/>
                </a:moveTo>
                <a:lnTo>
                  <a:pt x="190370" y="42193"/>
                </a:lnTo>
                <a:lnTo>
                  <a:pt x="181942" y="42193"/>
                </a:lnTo>
                <a:lnTo>
                  <a:pt x="181942" y="33933"/>
                </a:lnTo>
                <a:close/>
                <a:moveTo>
                  <a:pt x="199020" y="33933"/>
                </a:moveTo>
                <a:lnTo>
                  <a:pt x="199020" y="42193"/>
                </a:lnTo>
                <a:lnTo>
                  <a:pt x="190593" y="42193"/>
                </a:lnTo>
                <a:lnTo>
                  <a:pt x="190593" y="33933"/>
                </a:lnTo>
                <a:close/>
                <a:moveTo>
                  <a:pt x="207727" y="33933"/>
                </a:moveTo>
                <a:lnTo>
                  <a:pt x="207727" y="42193"/>
                </a:lnTo>
                <a:lnTo>
                  <a:pt x="199244" y="42193"/>
                </a:lnTo>
                <a:lnTo>
                  <a:pt x="199244" y="33933"/>
                </a:lnTo>
                <a:close/>
                <a:moveTo>
                  <a:pt x="216377" y="33933"/>
                </a:moveTo>
                <a:lnTo>
                  <a:pt x="216377" y="42193"/>
                </a:lnTo>
                <a:lnTo>
                  <a:pt x="207950" y="42193"/>
                </a:lnTo>
                <a:lnTo>
                  <a:pt x="207950" y="33933"/>
                </a:lnTo>
                <a:close/>
                <a:moveTo>
                  <a:pt x="225028" y="33933"/>
                </a:moveTo>
                <a:lnTo>
                  <a:pt x="225028" y="42193"/>
                </a:lnTo>
                <a:lnTo>
                  <a:pt x="216601" y="42193"/>
                </a:lnTo>
                <a:lnTo>
                  <a:pt x="216601" y="33933"/>
                </a:lnTo>
                <a:close/>
                <a:moveTo>
                  <a:pt x="233679" y="33933"/>
                </a:moveTo>
                <a:lnTo>
                  <a:pt x="233679" y="42193"/>
                </a:lnTo>
                <a:lnTo>
                  <a:pt x="225251" y="42193"/>
                </a:lnTo>
                <a:lnTo>
                  <a:pt x="225251" y="33933"/>
                </a:lnTo>
                <a:close/>
                <a:moveTo>
                  <a:pt x="242329" y="33933"/>
                </a:moveTo>
                <a:lnTo>
                  <a:pt x="242329" y="42193"/>
                </a:lnTo>
                <a:lnTo>
                  <a:pt x="233902" y="42193"/>
                </a:lnTo>
                <a:lnTo>
                  <a:pt x="233902" y="33933"/>
                </a:lnTo>
                <a:close/>
                <a:moveTo>
                  <a:pt x="250980" y="33933"/>
                </a:moveTo>
                <a:lnTo>
                  <a:pt x="250980" y="42193"/>
                </a:lnTo>
                <a:lnTo>
                  <a:pt x="242553" y="42193"/>
                </a:lnTo>
                <a:lnTo>
                  <a:pt x="242553" y="33933"/>
                </a:lnTo>
                <a:close/>
                <a:moveTo>
                  <a:pt x="259686" y="33933"/>
                </a:moveTo>
                <a:lnTo>
                  <a:pt x="259686" y="42193"/>
                </a:lnTo>
                <a:lnTo>
                  <a:pt x="251203" y="42193"/>
                </a:lnTo>
                <a:lnTo>
                  <a:pt x="251203" y="33933"/>
                </a:lnTo>
                <a:close/>
                <a:moveTo>
                  <a:pt x="268337" y="33933"/>
                </a:moveTo>
                <a:lnTo>
                  <a:pt x="268337" y="42193"/>
                </a:lnTo>
                <a:lnTo>
                  <a:pt x="259910" y="42193"/>
                </a:lnTo>
                <a:lnTo>
                  <a:pt x="259910" y="33933"/>
                </a:lnTo>
                <a:close/>
                <a:moveTo>
                  <a:pt x="276988" y="33933"/>
                </a:moveTo>
                <a:lnTo>
                  <a:pt x="276988" y="42193"/>
                </a:lnTo>
                <a:lnTo>
                  <a:pt x="268560" y="42193"/>
                </a:lnTo>
                <a:lnTo>
                  <a:pt x="268560" y="33933"/>
                </a:lnTo>
                <a:close/>
                <a:moveTo>
                  <a:pt x="17190" y="42416"/>
                </a:moveTo>
                <a:lnTo>
                  <a:pt x="17190" y="50620"/>
                </a:lnTo>
                <a:lnTo>
                  <a:pt x="8762" y="50620"/>
                </a:lnTo>
                <a:lnTo>
                  <a:pt x="8762" y="42416"/>
                </a:lnTo>
                <a:close/>
                <a:moveTo>
                  <a:pt x="25840" y="42416"/>
                </a:moveTo>
                <a:lnTo>
                  <a:pt x="25840" y="50620"/>
                </a:lnTo>
                <a:lnTo>
                  <a:pt x="17413" y="50620"/>
                </a:lnTo>
                <a:lnTo>
                  <a:pt x="17413" y="42416"/>
                </a:lnTo>
                <a:close/>
                <a:moveTo>
                  <a:pt x="34547" y="42416"/>
                </a:moveTo>
                <a:lnTo>
                  <a:pt x="34547" y="50620"/>
                </a:lnTo>
                <a:lnTo>
                  <a:pt x="26064" y="50620"/>
                </a:lnTo>
                <a:lnTo>
                  <a:pt x="26064" y="42416"/>
                </a:lnTo>
                <a:close/>
                <a:moveTo>
                  <a:pt x="43197" y="42416"/>
                </a:moveTo>
                <a:lnTo>
                  <a:pt x="43197" y="50620"/>
                </a:lnTo>
                <a:lnTo>
                  <a:pt x="34770" y="50620"/>
                </a:lnTo>
                <a:lnTo>
                  <a:pt x="34770" y="42416"/>
                </a:lnTo>
                <a:close/>
                <a:moveTo>
                  <a:pt x="51848" y="42416"/>
                </a:moveTo>
                <a:lnTo>
                  <a:pt x="51848" y="50620"/>
                </a:lnTo>
                <a:lnTo>
                  <a:pt x="43421" y="50620"/>
                </a:lnTo>
                <a:lnTo>
                  <a:pt x="43421" y="42416"/>
                </a:lnTo>
                <a:close/>
                <a:moveTo>
                  <a:pt x="60499" y="42416"/>
                </a:moveTo>
                <a:lnTo>
                  <a:pt x="60499" y="50620"/>
                </a:lnTo>
                <a:lnTo>
                  <a:pt x="52071" y="50620"/>
                </a:lnTo>
                <a:lnTo>
                  <a:pt x="52071" y="42416"/>
                </a:lnTo>
                <a:close/>
                <a:moveTo>
                  <a:pt x="69149" y="42416"/>
                </a:moveTo>
                <a:lnTo>
                  <a:pt x="69149" y="50620"/>
                </a:lnTo>
                <a:lnTo>
                  <a:pt x="60722" y="50620"/>
                </a:lnTo>
                <a:lnTo>
                  <a:pt x="60722" y="42416"/>
                </a:lnTo>
                <a:close/>
                <a:moveTo>
                  <a:pt x="77800" y="42416"/>
                </a:moveTo>
                <a:lnTo>
                  <a:pt x="77800" y="50620"/>
                </a:lnTo>
                <a:lnTo>
                  <a:pt x="69373" y="50620"/>
                </a:lnTo>
                <a:lnTo>
                  <a:pt x="69373" y="42416"/>
                </a:lnTo>
                <a:close/>
                <a:moveTo>
                  <a:pt x="86506" y="42416"/>
                </a:moveTo>
                <a:lnTo>
                  <a:pt x="86506" y="50620"/>
                </a:lnTo>
                <a:lnTo>
                  <a:pt x="78023" y="50620"/>
                </a:lnTo>
                <a:lnTo>
                  <a:pt x="78023" y="42416"/>
                </a:lnTo>
                <a:close/>
                <a:moveTo>
                  <a:pt x="95157" y="42416"/>
                </a:moveTo>
                <a:lnTo>
                  <a:pt x="95157" y="50620"/>
                </a:lnTo>
                <a:lnTo>
                  <a:pt x="86730" y="50620"/>
                </a:lnTo>
                <a:lnTo>
                  <a:pt x="86730" y="42416"/>
                </a:lnTo>
                <a:close/>
                <a:moveTo>
                  <a:pt x="103808" y="42416"/>
                </a:moveTo>
                <a:lnTo>
                  <a:pt x="103808" y="50620"/>
                </a:lnTo>
                <a:lnTo>
                  <a:pt x="95380" y="50620"/>
                </a:lnTo>
                <a:lnTo>
                  <a:pt x="95380" y="42416"/>
                </a:lnTo>
                <a:close/>
                <a:moveTo>
                  <a:pt x="112458" y="42416"/>
                </a:moveTo>
                <a:lnTo>
                  <a:pt x="112458" y="50620"/>
                </a:lnTo>
                <a:lnTo>
                  <a:pt x="104031" y="50620"/>
                </a:lnTo>
                <a:lnTo>
                  <a:pt x="104031" y="42416"/>
                </a:lnTo>
                <a:close/>
                <a:moveTo>
                  <a:pt x="121109" y="42416"/>
                </a:moveTo>
                <a:lnTo>
                  <a:pt x="121109" y="50620"/>
                </a:lnTo>
                <a:lnTo>
                  <a:pt x="112681" y="50620"/>
                </a:lnTo>
                <a:lnTo>
                  <a:pt x="112681" y="42416"/>
                </a:lnTo>
                <a:close/>
                <a:moveTo>
                  <a:pt x="129760" y="42416"/>
                </a:moveTo>
                <a:lnTo>
                  <a:pt x="129760" y="50620"/>
                </a:lnTo>
                <a:lnTo>
                  <a:pt x="121332" y="50620"/>
                </a:lnTo>
                <a:lnTo>
                  <a:pt x="121332" y="42416"/>
                </a:lnTo>
                <a:close/>
                <a:moveTo>
                  <a:pt x="138410" y="42416"/>
                </a:moveTo>
                <a:lnTo>
                  <a:pt x="138410" y="50620"/>
                </a:lnTo>
                <a:lnTo>
                  <a:pt x="129983" y="50620"/>
                </a:lnTo>
                <a:lnTo>
                  <a:pt x="129983" y="42416"/>
                </a:lnTo>
                <a:close/>
                <a:moveTo>
                  <a:pt x="147117" y="42416"/>
                </a:moveTo>
                <a:lnTo>
                  <a:pt x="147117" y="50620"/>
                </a:lnTo>
                <a:lnTo>
                  <a:pt x="138633" y="50620"/>
                </a:lnTo>
                <a:lnTo>
                  <a:pt x="138633" y="42416"/>
                </a:lnTo>
                <a:close/>
                <a:moveTo>
                  <a:pt x="155767" y="42416"/>
                </a:moveTo>
                <a:lnTo>
                  <a:pt x="155767" y="50620"/>
                </a:lnTo>
                <a:lnTo>
                  <a:pt x="147340" y="50620"/>
                </a:lnTo>
                <a:lnTo>
                  <a:pt x="147340" y="42416"/>
                </a:lnTo>
                <a:close/>
                <a:moveTo>
                  <a:pt x="164418" y="42416"/>
                </a:moveTo>
                <a:lnTo>
                  <a:pt x="164418" y="50620"/>
                </a:lnTo>
                <a:lnTo>
                  <a:pt x="155990" y="50620"/>
                </a:lnTo>
                <a:lnTo>
                  <a:pt x="155990" y="42416"/>
                </a:lnTo>
                <a:close/>
                <a:moveTo>
                  <a:pt x="173069" y="42416"/>
                </a:moveTo>
                <a:lnTo>
                  <a:pt x="173069" y="50620"/>
                </a:lnTo>
                <a:lnTo>
                  <a:pt x="164641" y="50620"/>
                </a:lnTo>
                <a:lnTo>
                  <a:pt x="164641" y="42416"/>
                </a:lnTo>
                <a:close/>
                <a:moveTo>
                  <a:pt x="181719" y="42416"/>
                </a:moveTo>
                <a:lnTo>
                  <a:pt x="181719" y="50620"/>
                </a:lnTo>
                <a:lnTo>
                  <a:pt x="173292" y="50620"/>
                </a:lnTo>
                <a:lnTo>
                  <a:pt x="173292" y="42416"/>
                </a:lnTo>
                <a:close/>
                <a:moveTo>
                  <a:pt x="190370" y="42416"/>
                </a:moveTo>
                <a:lnTo>
                  <a:pt x="190370" y="50620"/>
                </a:lnTo>
                <a:lnTo>
                  <a:pt x="181942" y="50620"/>
                </a:lnTo>
                <a:lnTo>
                  <a:pt x="181942" y="42416"/>
                </a:lnTo>
                <a:close/>
                <a:moveTo>
                  <a:pt x="199020" y="42416"/>
                </a:moveTo>
                <a:lnTo>
                  <a:pt x="199020" y="50620"/>
                </a:lnTo>
                <a:lnTo>
                  <a:pt x="190593" y="50620"/>
                </a:lnTo>
                <a:lnTo>
                  <a:pt x="190593" y="42416"/>
                </a:lnTo>
                <a:close/>
                <a:moveTo>
                  <a:pt x="207727" y="42416"/>
                </a:moveTo>
                <a:lnTo>
                  <a:pt x="207727" y="50620"/>
                </a:lnTo>
                <a:lnTo>
                  <a:pt x="199244" y="50620"/>
                </a:lnTo>
                <a:lnTo>
                  <a:pt x="199244" y="42416"/>
                </a:lnTo>
                <a:close/>
                <a:moveTo>
                  <a:pt x="216377" y="42416"/>
                </a:moveTo>
                <a:lnTo>
                  <a:pt x="216377" y="50620"/>
                </a:lnTo>
                <a:lnTo>
                  <a:pt x="207950" y="50620"/>
                </a:lnTo>
                <a:lnTo>
                  <a:pt x="207950" y="42416"/>
                </a:lnTo>
                <a:close/>
                <a:moveTo>
                  <a:pt x="225028" y="42416"/>
                </a:moveTo>
                <a:lnTo>
                  <a:pt x="225028" y="50620"/>
                </a:lnTo>
                <a:lnTo>
                  <a:pt x="216601" y="50620"/>
                </a:lnTo>
                <a:lnTo>
                  <a:pt x="216601" y="42416"/>
                </a:lnTo>
                <a:close/>
                <a:moveTo>
                  <a:pt x="233679" y="42416"/>
                </a:moveTo>
                <a:lnTo>
                  <a:pt x="233679" y="50620"/>
                </a:lnTo>
                <a:lnTo>
                  <a:pt x="225251" y="50620"/>
                </a:lnTo>
                <a:lnTo>
                  <a:pt x="225251" y="42416"/>
                </a:lnTo>
                <a:close/>
                <a:moveTo>
                  <a:pt x="242329" y="42416"/>
                </a:moveTo>
                <a:lnTo>
                  <a:pt x="242329" y="50620"/>
                </a:lnTo>
                <a:lnTo>
                  <a:pt x="233902" y="50620"/>
                </a:lnTo>
                <a:lnTo>
                  <a:pt x="233902" y="42416"/>
                </a:lnTo>
                <a:close/>
                <a:moveTo>
                  <a:pt x="250980" y="42416"/>
                </a:moveTo>
                <a:lnTo>
                  <a:pt x="250980" y="50620"/>
                </a:lnTo>
                <a:lnTo>
                  <a:pt x="242553" y="50620"/>
                </a:lnTo>
                <a:lnTo>
                  <a:pt x="242553" y="42416"/>
                </a:lnTo>
                <a:close/>
                <a:moveTo>
                  <a:pt x="259686" y="42416"/>
                </a:moveTo>
                <a:lnTo>
                  <a:pt x="259686" y="50620"/>
                </a:lnTo>
                <a:lnTo>
                  <a:pt x="251203" y="50620"/>
                </a:lnTo>
                <a:lnTo>
                  <a:pt x="251203" y="42416"/>
                </a:lnTo>
                <a:close/>
                <a:moveTo>
                  <a:pt x="268337" y="42416"/>
                </a:moveTo>
                <a:lnTo>
                  <a:pt x="268337" y="50620"/>
                </a:lnTo>
                <a:lnTo>
                  <a:pt x="259910" y="50620"/>
                </a:lnTo>
                <a:lnTo>
                  <a:pt x="259910" y="42416"/>
                </a:lnTo>
                <a:close/>
                <a:moveTo>
                  <a:pt x="276988" y="42416"/>
                </a:moveTo>
                <a:lnTo>
                  <a:pt x="276988" y="50620"/>
                </a:lnTo>
                <a:lnTo>
                  <a:pt x="268560" y="50620"/>
                </a:lnTo>
                <a:lnTo>
                  <a:pt x="268560" y="42416"/>
                </a:lnTo>
                <a:close/>
                <a:moveTo>
                  <a:pt x="17190" y="50843"/>
                </a:moveTo>
                <a:lnTo>
                  <a:pt x="17190" y="59103"/>
                </a:lnTo>
                <a:lnTo>
                  <a:pt x="8762" y="59103"/>
                </a:lnTo>
                <a:lnTo>
                  <a:pt x="8762" y="50843"/>
                </a:lnTo>
                <a:close/>
                <a:moveTo>
                  <a:pt x="25840" y="50843"/>
                </a:moveTo>
                <a:lnTo>
                  <a:pt x="25840" y="59103"/>
                </a:lnTo>
                <a:lnTo>
                  <a:pt x="17413" y="59103"/>
                </a:lnTo>
                <a:lnTo>
                  <a:pt x="17413" y="50843"/>
                </a:lnTo>
                <a:close/>
                <a:moveTo>
                  <a:pt x="34547" y="50843"/>
                </a:moveTo>
                <a:lnTo>
                  <a:pt x="34547" y="59103"/>
                </a:lnTo>
                <a:lnTo>
                  <a:pt x="26064" y="59103"/>
                </a:lnTo>
                <a:lnTo>
                  <a:pt x="26064" y="50843"/>
                </a:lnTo>
                <a:close/>
                <a:moveTo>
                  <a:pt x="43197" y="50843"/>
                </a:moveTo>
                <a:lnTo>
                  <a:pt x="43197" y="59103"/>
                </a:lnTo>
                <a:lnTo>
                  <a:pt x="34770" y="59103"/>
                </a:lnTo>
                <a:lnTo>
                  <a:pt x="34770" y="50843"/>
                </a:lnTo>
                <a:close/>
                <a:moveTo>
                  <a:pt x="51848" y="50843"/>
                </a:moveTo>
                <a:lnTo>
                  <a:pt x="51848" y="59103"/>
                </a:lnTo>
                <a:lnTo>
                  <a:pt x="43421" y="59103"/>
                </a:lnTo>
                <a:lnTo>
                  <a:pt x="43421" y="50843"/>
                </a:lnTo>
                <a:close/>
                <a:moveTo>
                  <a:pt x="60499" y="50843"/>
                </a:moveTo>
                <a:lnTo>
                  <a:pt x="60499" y="59103"/>
                </a:lnTo>
                <a:lnTo>
                  <a:pt x="52071" y="59103"/>
                </a:lnTo>
                <a:lnTo>
                  <a:pt x="52071" y="50843"/>
                </a:lnTo>
                <a:close/>
                <a:moveTo>
                  <a:pt x="69149" y="50843"/>
                </a:moveTo>
                <a:lnTo>
                  <a:pt x="69149" y="59103"/>
                </a:lnTo>
                <a:lnTo>
                  <a:pt x="60722" y="59103"/>
                </a:lnTo>
                <a:lnTo>
                  <a:pt x="60722" y="50843"/>
                </a:lnTo>
                <a:close/>
                <a:moveTo>
                  <a:pt x="77800" y="50843"/>
                </a:moveTo>
                <a:lnTo>
                  <a:pt x="77800" y="59103"/>
                </a:lnTo>
                <a:lnTo>
                  <a:pt x="69373" y="59103"/>
                </a:lnTo>
                <a:lnTo>
                  <a:pt x="69373" y="50843"/>
                </a:lnTo>
                <a:close/>
                <a:moveTo>
                  <a:pt x="86506" y="50843"/>
                </a:moveTo>
                <a:lnTo>
                  <a:pt x="86506" y="59103"/>
                </a:lnTo>
                <a:lnTo>
                  <a:pt x="78023" y="59103"/>
                </a:lnTo>
                <a:lnTo>
                  <a:pt x="78023" y="50843"/>
                </a:lnTo>
                <a:close/>
                <a:moveTo>
                  <a:pt x="95157" y="50843"/>
                </a:moveTo>
                <a:lnTo>
                  <a:pt x="95157" y="59103"/>
                </a:lnTo>
                <a:lnTo>
                  <a:pt x="86730" y="59103"/>
                </a:lnTo>
                <a:lnTo>
                  <a:pt x="86730" y="50843"/>
                </a:lnTo>
                <a:close/>
                <a:moveTo>
                  <a:pt x="103808" y="50843"/>
                </a:moveTo>
                <a:lnTo>
                  <a:pt x="103808" y="59103"/>
                </a:lnTo>
                <a:lnTo>
                  <a:pt x="95380" y="59103"/>
                </a:lnTo>
                <a:lnTo>
                  <a:pt x="95380" y="50843"/>
                </a:lnTo>
                <a:close/>
                <a:moveTo>
                  <a:pt x="112458" y="50843"/>
                </a:moveTo>
                <a:lnTo>
                  <a:pt x="112458" y="59103"/>
                </a:lnTo>
                <a:lnTo>
                  <a:pt x="104031" y="59103"/>
                </a:lnTo>
                <a:lnTo>
                  <a:pt x="104031" y="50843"/>
                </a:lnTo>
                <a:close/>
                <a:moveTo>
                  <a:pt x="121109" y="50843"/>
                </a:moveTo>
                <a:lnTo>
                  <a:pt x="121109" y="59103"/>
                </a:lnTo>
                <a:lnTo>
                  <a:pt x="112681" y="59103"/>
                </a:lnTo>
                <a:lnTo>
                  <a:pt x="112681" y="50843"/>
                </a:lnTo>
                <a:close/>
                <a:moveTo>
                  <a:pt x="129760" y="50843"/>
                </a:moveTo>
                <a:lnTo>
                  <a:pt x="129760" y="59103"/>
                </a:lnTo>
                <a:lnTo>
                  <a:pt x="121332" y="59103"/>
                </a:lnTo>
                <a:lnTo>
                  <a:pt x="121332" y="50843"/>
                </a:lnTo>
                <a:close/>
                <a:moveTo>
                  <a:pt x="138410" y="50843"/>
                </a:moveTo>
                <a:lnTo>
                  <a:pt x="138410" y="59103"/>
                </a:lnTo>
                <a:lnTo>
                  <a:pt x="129983" y="59103"/>
                </a:lnTo>
                <a:lnTo>
                  <a:pt x="129983" y="50843"/>
                </a:lnTo>
                <a:close/>
                <a:moveTo>
                  <a:pt x="147117" y="50843"/>
                </a:moveTo>
                <a:lnTo>
                  <a:pt x="147117" y="59103"/>
                </a:lnTo>
                <a:lnTo>
                  <a:pt x="138633" y="59103"/>
                </a:lnTo>
                <a:lnTo>
                  <a:pt x="138633" y="50843"/>
                </a:lnTo>
                <a:close/>
                <a:moveTo>
                  <a:pt x="155767" y="50843"/>
                </a:moveTo>
                <a:lnTo>
                  <a:pt x="155767" y="59103"/>
                </a:lnTo>
                <a:lnTo>
                  <a:pt x="147340" y="59103"/>
                </a:lnTo>
                <a:lnTo>
                  <a:pt x="147340" y="50843"/>
                </a:lnTo>
                <a:close/>
                <a:moveTo>
                  <a:pt x="164418" y="50843"/>
                </a:moveTo>
                <a:lnTo>
                  <a:pt x="164418" y="59103"/>
                </a:lnTo>
                <a:lnTo>
                  <a:pt x="155990" y="59103"/>
                </a:lnTo>
                <a:lnTo>
                  <a:pt x="155990" y="50843"/>
                </a:lnTo>
                <a:close/>
                <a:moveTo>
                  <a:pt x="173069" y="50843"/>
                </a:moveTo>
                <a:lnTo>
                  <a:pt x="173069" y="59103"/>
                </a:lnTo>
                <a:lnTo>
                  <a:pt x="164641" y="59103"/>
                </a:lnTo>
                <a:lnTo>
                  <a:pt x="164641" y="50843"/>
                </a:lnTo>
                <a:close/>
                <a:moveTo>
                  <a:pt x="181719" y="50843"/>
                </a:moveTo>
                <a:lnTo>
                  <a:pt x="181719" y="59103"/>
                </a:lnTo>
                <a:lnTo>
                  <a:pt x="173292" y="59103"/>
                </a:lnTo>
                <a:lnTo>
                  <a:pt x="173292" y="50843"/>
                </a:lnTo>
                <a:close/>
                <a:moveTo>
                  <a:pt x="190370" y="50843"/>
                </a:moveTo>
                <a:lnTo>
                  <a:pt x="190370" y="59103"/>
                </a:lnTo>
                <a:lnTo>
                  <a:pt x="181942" y="59103"/>
                </a:lnTo>
                <a:lnTo>
                  <a:pt x="181942" y="50843"/>
                </a:lnTo>
                <a:close/>
                <a:moveTo>
                  <a:pt x="199020" y="50843"/>
                </a:moveTo>
                <a:lnTo>
                  <a:pt x="199020" y="59103"/>
                </a:lnTo>
                <a:lnTo>
                  <a:pt x="190593" y="59103"/>
                </a:lnTo>
                <a:lnTo>
                  <a:pt x="190593" y="50843"/>
                </a:lnTo>
                <a:close/>
                <a:moveTo>
                  <a:pt x="207727" y="50843"/>
                </a:moveTo>
                <a:lnTo>
                  <a:pt x="207727" y="59103"/>
                </a:lnTo>
                <a:lnTo>
                  <a:pt x="199244" y="59103"/>
                </a:lnTo>
                <a:lnTo>
                  <a:pt x="199244" y="50843"/>
                </a:lnTo>
                <a:close/>
                <a:moveTo>
                  <a:pt x="216377" y="50843"/>
                </a:moveTo>
                <a:lnTo>
                  <a:pt x="216377" y="59103"/>
                </a:lnTo>
                <a:lnTo>
                  <a:pt x="207950" y="59103"/>
                </a:lnTo>
                <a:lnTo>
                  <a:pt x="207950" y="50843"/>
                </a:lnTo>
                <a:close/>
                <a:moveTo>
                  <a:pt x="225028" y="50843"/>
                </a:moveTo>
                <a:lnTo>
                  <a:pt x="225028" y="59103"/>
                </a:lnTo>
                <a:lnTo>
                  <a:pt x="216601" y="59103"/>
                </a:lnTo>
                <a:lnTo>
                  <a:pt x="216601" y="50843"/>
                </a:lnTo>
                <a:close/>
                <a:moveTo>
                  <a:pt x="233679" y="50843"/>
                </a:moveTo>
                <a:lnTo>
                  <a:pt x="233679" y="59103"/>
                </a:lnTo>
                <a:lnTo>
                  <a:pt x="225251" y="59103"/>
                </a:lnTo>
                <a:lnTo>
                  <a:pt x="225251" y="50843"/>
                </a:lnTo>
                <a:close/>
                <a:moveTo>
                  <a:pt x="242329" y="50843"/>
                </a:moveTo>
                <a:lnTo>
                  <a:pt x="242329" y="59103"/>
                </a:lnTo>
                <a:lnTo>
                  <a:pt x="233902" y="59103"/>
                </a:lnTo>
                <a:lnTo>
                  <a:pt x="233902" y="50843"/>
                </a:lnTo>
                <a:close/>
                <a:moveTo>
                  <a:pt x="250980" y="50843"/>
                </a:moveTo>
                <a:lnTo>
                  <a:pt x="250980" y="59103"/>
                </a:lnTo>
                <a:lnTo>
                  <a:pt x="242553" y="59103"/>
                </a:lnTo>
                <a:lnTo>
                  <a:pt x="242553" y="50843"/>
                </a:lnTo>
                <a:close/>
                <a:moveTo>
                  <a:pt x="259686" y="50843"/>
                </a:moveTo>
                <a:lnTo>
                  <a:pt x="259686" y="59103"/>
                </a:lnTo>
                <a:lnTo>
                  <a:pt x="251203" y="59103"/>
                </a:lnTo>
                <a:lnTo>
                  <a:pt x="251203" y="50843"/>
                </a:lnTo>
                <a:close/>
                <a:moveTo>
                  <a:pt x="268337" y="50843"/>
                </a:moveTo>
                <a:lnTo>
                  <a:pt x="268337" y="59103"/>
                </a:lnTo>
                <a:lnTo>
                  <a:pt x="259910" y="59103"/>
                </a:lnTo>
                <a:lnTo>
                  <a:pt x="259910" y="50843"/>
                </a:lnTo>
                <a:close/>
                <a:moveTo>
                  <a:pt x="276988" y="50843"/>
                </a:moveTo>
                <a:lnTo>
                  <a:pt x="276988" y="59103"/>
                </a:lnTo>
                <a:lnTo>
                  <a:pt x="268560" y="59103"/>
                </a:lnTo>
                <a:lnTo>
                  <a:pt x="268560" y="50843"/>
                </a:lnTo>
                <a:close/>
                <a:moveTo>
                  <a:pt x="17190" y="59326"/>
                </a:moveTo>
                <a:lnTo>
                  <a:pt x="17190" y="67586"/>
                </a:lnTo>
                <a:lnTo>
                  <a:pt x="8762" y="67586"/>
                </a:lnTo>
                <a:lnTo>
                  <a:pt x="8762" y="59326"/>
                </a:lnTo>
                <a:close/>
                <a:moveTo>
                  <a:pt x="25840" y="59326"/>
                </a:moveTo>
                <a:lnTo>
                  <a:pt x="25840" y="67586"/>
                </a:lnTo>
                <a:lnTo>
                  <a:pt x="17413" y="67586"/>
                </a:lnTo>
                <a:lnTo>
                  <a:pt x="17413" y="59326"/>
                </a:lnTo>
                <a:close/>
                <a:moveTo>
                  <a:pt x="34547" y="59326"/>
                </a:moveTo>
                <a:lnTo>
                  <a:pt x="34547" y="67586"/>
                </a:lnTo>
                <a:lnTo>
                  <a:pt x="26064" y="67586"/>
                </a:lnTo>
                <a:lnTo>
                  <a:pt x="26064" y="59326"/>
                </a:lnTo>
                <a:close/>
                <a:moveTo>
                  <a:pt x="43197" y="59326"/>
                </a:moveTo>
                <a:lnTo>
                  <a:pt x="43197" y="67586"/>
                </a:lnTo>
                <a:lnTo>
                  <a:pt x="34770" y="67586"/>
                </a:lnTo>
                <a:lnTo>
                  <a:pt x="34770" y="59326"/>
                </a:lnTo>
                <a:close/>
                <a:moveTo>
                  <a:pt x="51848" y="59326"/>
                </a:moveTo>
                <a:lnTo>
                  <a:pt x="51848" y="67586"/>
                </a:lnTo>
                <a:lnTo>
                  <a:pt x="43421" y="67586"/>
                </a:lnTo>
                <a:lnTo>
                  <a:pt x="43421" y="59326"/>
                </a:lnTo>
                <a:close/>
                <a:moveTo>
                  <a:pt x="60499" y="59326"/>
                </a:moveTo>
                <a:lnTo>
                  <a:pt x="60499" y="67586"/>
                </a:lnTo>
                <a:lnTo>
                  <a:pt x="52071" y="67586"/>
                </a:lnTo>
                <a:lnTo>
                  <a:pt x="52071" y="59326"/>
                </a:lnTo>
                <a:close/>
                <a:moveTo>
                  <a:pt x="69149" y="59326"/>
                </a:moveTo>
                <a:lnTo>
                  <a:pt x="69149" y="67586"/>
                </a:lnTo>
                <a:lnTo>
                  <a:pt x="60722" y="67586"/>
                </a:lnTo>
                <a:lnTo>
                  <a:pt x="60722" y="59326"/>
                </a:lnTo>
                <a:close/>
                <a:moveTo>
                  <a:pt x="77800" y="59326"/>
                </a:moveTo>
                <a:lnTo>
                  <a:pt x="77800" y="67586"/>
                </a:lnTo>
                <a:lnTo>
                  <a:pt x="69373" y="67586"/>
                </a:lnTo>
                <a:lnTo>
                  <a:pt x="69373" y="59326"/>
                </a:lnTo>
                <a:close/>
                <a:moveTo>
                  <a:pt x="86506" y="59326"/>
                </a:moveTo>
                <a:lnTo>
                  <a:pt x="86506" y="67586"/>
                </a:lnTo>
                <a:lnTo>
                  <a:pt x="78023" y="67586"/>
                </a:lnTo>
                <a:lnTo>
                  <a:pt x="78023" y="59326"/>
                </a:lnTo>
                <a:close/>
                <a:moveTo>
                  <a:pt x="95157" y="59326"/>
                </a:moveTo>
                <a:lnTo>
                  <a:pt x="95157" y="67586"/>
                </a:lnTo>
                <a:lnTo>
                  <a:pt x="86730" y="67586"/>
                </a:lnTo>
                <a:lnTo>
                  <a:pt x="86730" y="59326"/>
                </a:lnTo>
                <a:close/>
                <a:moveTo>
                  <a:pt x="103808" y="59326"/>
                </a:moveTo>
                <a:lnTo>
                  <a:pt x="103808" y="67586"/>
                </a:lnTo>
                <a:lnTo>
                  <a:pt x="95380" y="67586"/>
                </a:lnTo>
                <a:lnTo>
                  <a:pt x="95380" y="59326"/>
                </a:lnTo>
                <a:close/>
                <a:moveTo>
                  <a:pt x="112458" y="59326"/>
                </a:moveTo>
                <a:lnTo>
                  <a:pt x="112458" y="67586"/>
                </a:lnTo>
                <a:lnTo>
                  <a:pt x="104031" y="67586"/>
                </a:lnTo>
                <a:lnTo>
                  <a:pt x="104031" y="59326"/>
                </a:lnTo>
                <a:close/>
                <a:moveTo>
                  <a:pt x="121109" y="59326"/>
                </a:moveTo>
                <a:lnTo>
                  <a:pt x="121109" y="67586"/>
                </a:lnTo>
                <a:lnTo>
                  <a:pt x="112681" y="67586"/>
                </a:lnTo>
                <a:lnTo>
                  <a:pt x="112681" y="59326"/>
                </a:lnTo>
                <a:close/>
                <a:moveTo>
                  <a:pt x="129760" y="59326"/>
                </a:moveTo>
                <a:lnTo>
                  <a:pt x="129760" y="67586"/>
                </a:lnTo>
                <a:lnTo>
                  <a:pt x="121332" y="67586"/>
                </a:lnTo>
                <a:lnTo>
                  <a:pt x="121332" y="59326"/>
                </a:lnTo>
                <a:close/>
                <a:moveTo>
                  <a:pt x="138410" y="59326"/>
                </a:moveTo>
                <a:lnTo>
                  <a:pt x="138410" y="67586"/>
                </a:lnTo>
                <a:lnTo>
                  <a:pt x="129983" y="67586"/>
                </a:lnTo>
                <a:lnTo>
                  <a:pt x="129983" y="59326"/>
                </a:lnTo>
                <a:close/>
                <a:moveTo>
                  <a:pt x="147117" y="59326"/>
                </a:moveTo>
                <a:lnTo>
                  <a:pt x="147117" y="67586"/>
                </a:lnTo>
                <a:lnTo>
                  <a:pt x="138633" y="67586"/>
                </a:lnTo>
                <a:lnTo>
                  <a:pt x="138633" y="59326"/>
                </a:lnTo>
                <a:close/>
                <a:moveTo>
                  <a:pt x="155767" y="59326"/>
                </a:moveTo>
                <a:lnTo>
                  <a:pt x="155767" y="67586"/>
                </a:lnTo>
                <a:lnTo>
                  <a:pt x="147340" y="67586"/>
                </a:lnTo>
                <a:lnTo>
                  <a:pt x="147340" y="59326"/>
                </a:lnTo>
                <a:close/>
                <a:moveTo>
                  <a:pt x="164418" y="59326"/>
                </a:moveTo>
                <a:lnTo>
                  <a:pt x="164418" y="67586"/>
                </a:lnTo>
                <a:lnTo>
                  <a:pt x="155990" y="67586"/>
                </a:lnTo>
                <a:lnTo>
                  <a:pt x="155990" y="59326"/>
                </a:lnTo>
                <a:close/>
                <a:moveTo>
                  <a:pt x="173069" y="59326"/>
                </a:moveTo>
                <a:lnTo>
                  <a:pt x="173069" y="67586"/>
                </a:lnTo>
                <a:lnTo>
                  <a:pt x="164641" y="67586"/>
                </a:lnTo>
                <a:lnTo>
                  <a:pt x="164641" y="59326"/>
                </a:lnTo>
                <a:close/>
                <a:moveTo>
                  <a:pt x="181719" y="59326"/>
                </a:moveTo>
                <a:lnTo>
                  <a:pt x="181719" y="67586"/>
                </a:lnTo>
                <a:lnTo>
                  <a:pt x="173292" y="67586"/>
                </a:lnTo>
                <a:lnTo>
                  <a:pt x="173292" y="59326"/>
                </a:lnTo>
                <a:close/>
                <a:moveTo>
                  <a:pt x="190370" y="59326"/>
                </a:moveTo>
                <a:lnTo>
                  <a:pt x="190370" y="67586"/>
                </a:lnTo>
                <a:lnTo>
                  <a:pt x="181942" y="67586"/>
                </a:lnTo>
                <a:lnTo>
                  <a:pt x="181942" y="59326"/>
                </a:lnTo>
                <a:close/>
                <a:moveTo>
                  <a:pt x="199020" y="59326"/>
                </a:moveTo>
                <a:lnTo>
                  <a:pt x="199020" y="67586"/>
                </a:lnTo>
                <a:lnTo>
                  <a:pt x="190593" y="67586"/>
                </a:lnTo>
                <a:lnTo>
                  <a:pt x="190593" y="59326"/>
                </a:lnTo>
                <a:close/>
                <a:moveTo>
                  <a:pt x="207727" y="59326"/>
                </a:moveTo>
                <a:lnTo>
                  <a:pt x="207727" y="67586"/>
                </a:lnTo>
                <a:lnTo>
                  <a:pt x="199244" y="67586"/>
                </a:lnTo>
                <a:lnTo>
                  <a:pt x="199244" y="59326"/>
                </a:lnTo>
                <a:close/>
                <a:moveTo>
                  <a:pt x="216377" y="59326"/>
                </a:moveTo>
                <a:lnTo>
                  <a:pt x="216377" y="67586"/>
                </a:lnTo>
                <a:lnTo>
                  <a:pt x="207950" y="67586"/>
                </a:lnTo>
                <a:lnTo>
                  <a:pt x="207950" y="59326"/>
                </a:lnTo>
                <a:close/>
                <a:moveTo>
                  <a:pt x="225028" y="59326"/>
                </a:moveTo>
                <a:lnTo>
                  <a:pt x="225028" y="67586"/>
                </a:lnTo>
                <a:lnTo>
                  <a:pt x="216601" y="67586"/>
                </a:lnTo>
                <a:lnTo>
                  <a:pt x="216601" y="59326"/>
                </a:lnTo>
                <a:close/>
                <a:moveTo>
                  <a:pt x="233679" y="59326"/>
                </a:moveTo>
                <a:lnTo>
                  <a:pt x="233679" y="67586"/>
                </a:lnTo>
                <a:lnTo>
                  <a:pt x="225251" y="67586"/>
                </a:lnTo>
                <a:lnTo>
                  <a:pt x="225251" y="59326"/>
                </a:lnTo>
                <a:close/>
                <a:moveTo>
                  <a:pt x="242329" y="59326"/>
                </a:moveTo>
                <a:lnTo>
                  <a:pt x="242329" y="67586"/>
                </a:lnTo>
                <a:lnTo>
                  <a:pt x="233902" y="67586"/>
                </a:lnTo>
                <a:lnTo>
                  <a:pt x="233902" y="59326"/>
                </a:lnTo>
                <a:close/>
                <a:moveTo>
                  <a:pt x="250980" y="59326"/>
                </a:moveTo>
                <a:lnTo>
                  <a:pt x="250980" y="67586"/>
                </a:lnTo>
                <a:lnTo>
                  <a:pt x="242553" y="67586"/>
                </a:lnTo>
                <a:lnTo>
                  <a:pt x="242553" y="59326"/>
                </a:lnTo>
                <a:close/>
                <a:moveTo>
                  <a:pt x="259686" y="59326"/>
                </a:moveTo>
                <a:lnTo>
                  <a:pt x="259686" y="67586"/>
                </a:lnTo>
                <a:lnTo>
                  <a:pt x="251203" y="67586"/>
                </a:lnTo>
                <a:lnTo>
                  <a:pt x="251203" y="59326"/>
                </a:lnTo>
                <a:close/>
                <a:moveTo>
                  <a:pt x="268337" y="59326"/>
                </a:moveTo>
                <a:lnTo>
                  <a:pt x="268337" y="67586"/>
                </a:lnTo>
                <a:lnTo>
                  <a:pt x="259910" y="67586"/>
                </a:lnTo>
                <a:lnTo>
                  <a:pt x="259910" y="59326"/>
                </a:lnTo>
                <a:close/>
                <a:moveTo>
                  <a:pt x="276988" y="59326"/>
                </a:moveTo>
                <a:lnTo>
                  <a:pt x="276988" y="67586"/>
                </a:lnTo>
                <a:lnTo>
                  <a:pt x="268560" y="67586"/>
                </a:lnTo>
                <a:lnTo>
                  <a:pt x="268560" y="59326"/>
                </a:lnTo>
                <a:close/>
                <a:moveTo>
                  <a:pt x="17190" y="67810"/>
                </a:moveTo>
                <a:lnTo>
                  <a:pt x="17190" y="76014"/>
                </a:lnTo>
                <a:lnTo>
                  <a:pt x="8762" y="76014"/>
                </a:lnTo>
                <a:lnTo>
                  <a:pt x="8762" y="67810"/>
                </a:lnTo>
                <a:close/>
                <a:moveTo>
                  <a:pt x="25840" y="67810"/>
                </a:moveTo>
                <a:lnTo>
                  <a:pt x="25840" y="76014"/>
                </a:lnTo>
                <a:lnTo>
                  <a:pt x="17413" y="76014"/>
                </a:lnTo>
                <a:lnTo>
                  <a:pt x="17413" y="67810"/>
                </a:lnTo>
                <a:close/>
                <a:moveTo>
                  <a:pt x="34547" y="67810"/>
                </a:moveTo>
                <a:lnTo>
                  <a:pt x="34547" y="76014"/>
                </a:lnTo>
                <a:lnTo>
                  <a:pt x="26064" y="76014"/>
                </a:lnTo>
                <a:lnTo>
                  <a:pt x="26064" y="67810"/>
                </a:lnTo>
                <a:close/>
                <a:moveTo>
                  <a:pt x="43197" y="67810"/>
                </a:moveTo>
                <a:lnTo>
                  <a:pt x="43197" y="76014"/>
                </a:lnTo>
                <a:lnTo>
                  <a:pt x="34770" y="76014"/>
                </a:lnTo>
                <a:lnTo>
                  <a:pt x="34770" y="67810"/>
                </a:lnTo>
                <a:close/>
                <a:moveTo>
                  <a:pt x="51848" y="67810"/>
                </a:moveTo>
                <a:lnTo>
                  <a:pt x="51848" y="76014"/>
                </a:lnTo>
                <a:lnTo>
                  <a:pt x="43421" y="76014"/>
                </a:lnTo>
                <a:lnTo>
                  <a:pt x="43421" y="67810"/>
                </a:lnTo>
                <a:close/>
                <a:moveTo>
                  <a:pt x="60499" y="67810"/>
                </a:moveTo>
                <a:lnTo>
                  <a:pt x="60499" y="76014"/>
                </a:lnTo>
                <a:lnTo>
                  <a:pt x="52071" y="76014"/>
                </a:lnTo>
                <a:lnTo>
                  <a:pt x="52071" y="67810"/>
                </a:lnTo>
                <a:close/>
                <a:moveTo>
                  <a:pt x="69149" y="67810"/>
                </a:moveTo>
                <a:lnTo>
                  <a:pt x="69149" y="76014"/>
                </a:lnTo>
                <a:lnTo>
                  <a:pt x="60722" y="76014"/>
                </a:lnTo>
                <a:lnTo>
                  <a:pt x="60722" y="67810"/>
                </a:lnTo>
                <a:close/>
                <a:moveTo>
                  <a:pt x="77800" y="67810"/>
                </a:moveTo>
                <a:lnTo>
                  <a:pt x="77800" y="76014"/>
                </a:lnTo>
                <a:lnTo>
                  <a:pt x="69373" y="76014"/>
                </a:lnTo>
                <a:lnTo>
                  <a:pt x="69373" y="67810"/>
                </a:lnTo>
                <a:close/>
                <a:moveTo>
                  <a:pt x="86506" y="67810"/>
                </a:moveTo>
                <a:lnTo>
                  <a:pt x="86506" y="76014"/>
                </a:lnTo>
                <a:lnTo>
                  <a:pt x="78023" y="76014"/>
                </a:lnTo>
                <a:lnTo>
                  <a:pt x="78023" y="67810"/>
                </a:lnTo>
                <a:close/>
                <a:moveTo>
                  <a:pt x="95157" y="67810"/>
                </a:moveTo>
                <a:lnTo>
                  <a:pt x="95157" y="76014"/>
                </a:lnTo>
                <a:lnTo>
                  <a:pt x="86730" y="76014"/>
                </a:lnTo>
                <a:lnTo>
                  <a:pt x="86730" y="67810"/>
                </a:lnTo>
                <a:close/>
                <a:moveTo>
                  <a:pt x="103808" y="67810"/>
                </a:moveTo>
                <a:lnTo>
                  <a:pt x="103808" y="76014"/>
                </a:lnTo>
                <a:lnTo>
                  <a:pt x="95380" y="76014"/>
                </a:lnTo>
                <a:lnTo>
                  <a:pt x="95380" y="67810"/>
                </a:lnTo>
                <a:close/>
                <a:moveTo>
                  <a:pt x="112458" y="67810"/>
                </a:moveTo>
                <a:lnTo>
                  <a:pt x="112458" y="76014"/>
                </a:lnTo>
                <a:lnTo>
                  <a:pt x="104031" y="76014"/>
                </a:lnTo>
                <a:lnTo>
                  <a:pt x="104031" y="67810"/>
                </a:lnTo>
                <a:close/>
                <a:moveTo>
                  <a:pt x="121109" y="67810"/>
                </a:moveTo>
                <a:lnTo>
                  <a:pt x="121109" y="76014"/>
                </a:lnTo>
                <a:lnTo>
                  <a:pt x="112681" y="76014"/>
                </a:lnTo>
                <a:lnTo>
                  <a:pt x="112681" y="67810"/>
                </a:lnTo>
                <a:close/>
                <a:moveTo>
                  <a:pt x="129760" y="67810"/>
                </a:moveTo>
                <a:lnTo>
                  <a:pt x="129760" y="76014"/>
                </a:lnTo>
                <a:lnTo>
                  <a:pt x="121332" y="76014"/>
                </a:lnTo>
                <a:lnTo>
                  <a:pt x="121332" y="67810"/>
                </a:lnTo>
                <a:close/>
                <a:moveTo>
                  <a:pt x="138410" y="67810"/>
                </a:moveTo>
                <a:lnTo>
                  <a:pt x="138410" y="76014"/>
                </a:lnTo>
                <a:lnTo>
                  <a:pt x="129983" y="76014"/>
                </a:lnTo>
                <a:lnTo>
                  <a:pt x="129983" y="67810"/>
                </a:lnTo>
                <a:close/>
                <a:moveTo>
                  <a:pt x="147117" y="67810"/>
                </a:moveTo>
                <a:lnTo>
                  <a:pt x="147117" y="76014"/>
                </a:lnTo>
                <a:lnTo>
                  <a:pt x="138633" y="76014"/>
                </a:lnTo>
                <a:lnTo>
                  <a:pt x="138633" y="67810"/>
                </a:lnTo>
                <a:close/>
                <a:moveTo>
                  <a:pt x="155767" y="67810"/>
                </a:moveTo>
                <a:lnTo>
                  <a:pt x="155767" y="76014"/>
                </a:lnTo>
                <a:lnTo>
                  <a:pt x="147340" y="76014"/>
                </a:lnTo>
                <a:lnTo>
                  <a:pt x="147340" y="67810"/>
                </a:lnTo>
                <a:close/>
                <a:moveTo>
                  <a:pt x="164418" y="67810"/>
                </a:moveTo>
                <a:lnTo>
                  <a:pt x="164418" y="76014"/>
                </a:lnTo>
                <a:lnTo>
                  <a:pt x="155990" y="76014"/>
                </a:lnTo>
                <a:lnTo>
                  <a:pt x="155990" y="67810"/>
                </a:lnTo>
                <a:close/>
                <a:moveTo>
                  <a:pt x="173069" y="67810"/>
                </a:moveTo>
                <a:lnTo>
                  <a:pt x="173069" y="76014"/>
                </a:lnTo>
                <a:lnTo>
                  <a:pt x="164641" y="76014"/>
                </a:lnTo>
                <a:lnTo>
                  <a:pt x="164641" y="67810"/>
                </a:lnTo>
                <a:close/>
                <a:moveTo>
                  <a:pt x="181719" y="67810"/>
                </a:moveTo>
                <a:lnTo>
                  <a:pt x="181719" y="76014"/>
                </a:lnTo>
                <a:lnTo>
                  <a:pt x="173292" y="76014"/>
                </a:lnTo>
                <a:lnTo>
                  <a:pt x="173292" y="67810"/>
                </a:lnTo>
                <a:close/>
                <a:moveTo>
                  <a:pt x="190370" y="67810"/>
                </a:moveTo>
                <a:lnTo>
                  <a:pt x="190370" y="76014"/>
                </a:lnTo>
                <a:lnTo>
                  <a:pt x="181942" y="76014"/>
                </a:lnTo>
                <a:lnTo>
                  <a:pt x="181942" y="67810"/>
                </a:lnTo>
                <a:close/>
                <a:moveTo>
                  <a:pt x="199020" y="67810"/>
                </a:moveTo>
                <a:lnTo>
                  <a:pt x="199020" y="76014"/>
                </a:lnTo>
                <a:lnTo>
                  <a:pt x="190593" y="76014"/>
                </a:lnTo>
                <a:lnTo>
                  <a:pt x="190593" y="67810"/>
                </a:lnTo>
                <a:close/>
                <a:moveTo>
                  <a:pt x="207727" y="67810"/>
                </a:moveTo>
                <a:lnTo>
                  <a:pt x="207727" y="76014"/>
                </a:lnTo>
                <a:lnTo>
                  <a:pt x="199244" y="76014"/>
                </a:lnTo>
                <a:lnTo>
                  <a:pt x="199244" y="67810"/>
                </a:lnTo>
                <a:close/>
                <a:moveTo>
                  <a:pt x="216377" y="67810"/>
                </a:moveTo>
                <a:lnTo>
                  <a:pt x="216377" y="76014"/>
                </a:lnTo>
                <a:lnTo>
                  <a:pt x="207950" y="76014"/>
                </a:lnTo>
                <a:lnTo>
                  <a:pt x="207950" y="67810"/>
                </a:lnTo>
                <a:close/>
                <a:moveTo>
                  <a:pt x="225028" y="67810"/>
                </a:moveTo>
                <a:lnTo>
                  <a:pt x="225028" y="76014"/>
                </a:lnTo>
                <a:lnTo>
                  <a:pt x="216601" y="76014"/>
                </a:lnTo>
                <a:lnTo>
                  <a:pt x="216601" y="67810"/>
                </a:lnTo>
                <a:close/>
                <a:moveTo>
                  <a:pt x="233679" y="67810"/>
                </a:moveTo>
                <a:lnTo>
                  <a:pt x="233679" y="76014"/>
                </a:lnTo>
                <a:lnTo>
                  <a:pt x="225251" y="76014"/>
                </a:lnTo>
                <a:lnTo>
                  <a:pt x="225251" y="67810"/>
                </a:lnTo>
                <a:close/>
                <a:moveTo>
                  <a:pt x="242329" y="67810"/>
                </a:moveTo>
                <a:lnTo>
                  <a:pt x="242329" y="76014"/>
                </a:lnTo>
                <a:lnTo>
                  <a:pt x="233902" y="76014"/>
                </a:lnTo>
                <a:lnTo>
                  <a:pt x="233902" y="67810"/>
                </a:lnTo>
                <a:close/>
                <a:moveTo>
                  <a:pt x="250980" y="67810"/>
                </a:moveTo>
                <a:lnTo>
                  <a:pt x="250980" y="76014"/>
                </a:lnTo>
                <a:lnTo>
                  <a:pt x="242553" y="76014"/>
                </a:lnTo>
                <a:lnTo>
                  <a:pt x="242553" y="67810"/>
                </a:lnTo>
                <a:close/>
                <a:moveTo>
                  <a:pt x="259686" y="67810"/>
                </a:moveTo>
                <a:lnTo>
                  <a:pt x="259686" y="76014"/>
                </a:lnTo>
                <a:lnTo>
                  <a:pt x="251203" y="76014"/>
                </a:lnTo>
                <a:lnTo>
                  <a:pt x="251203" y="67810"/>
                </a:lnTo>
                <a:close/>
                <a:moveTo>
                  <a:pt x="268337" y="67810"/>
                </a:moveTo>
                <a:lnTo>
                  <a:pt x="268337" y="76014"/>
                </a:lnTo>
                <a:lnTo>
                  <a:pt x="259910" y="76014"/>
                </a:lnTo>
                <a:lnTo>
                  <a:pt x="259910" y="67810"/>
                </a:lnTo>
                <a:close/>
                <a:moveTo>
                  <a:pt x="276988" y="67810"/>
                </a:moveTo>
                <a:lnTo>
                  <a:pt x="276988" y="76014"/>
                </a:lnTo>
                <a:lnTo>
                  <a:pt x="268560" y="76014"/>
                </a:lnTo>
                <a:lnTo>
                  <a:pt x="268560" y="67810"/>
                </a:lnTo>
                <a:close/>
                <a:moveTo>
                  <a:pt x="17190" y="76237"/>
                </a:moveTo>
                <a:lnTo>
                  <a:pt x="17190" y="84497"/>
                </a:lnTo>
                <a:lnTo>
                  <a:pt x="8762" y="84497"/>
                </a:lnTo>
                <a:lnTo>
                  <a:pt x="8762" y="76237"/>
                </a:lnTo>
                <a:close/>
                <a:moveTo>
                  <a:pt x="25840" y="76237"/>
                </a:moveTo>
                <a:lnTo>
                  <a:pt x="25840" y="84497"/>
                </a:lnTo>
                <a:lnTo>
                  <a:pt x="17413" y="84497"/>
                </a:lnTo>
                <a:lnTo>
                  <a:pt x="17413" y="76237"/>
                </a:lnTo>
                <a:close/>
                <a:moveTo>
                  <a:pt x="34547" y="76237"/>
                </a:moveTo>
                <a:lnTo>
                  <a:pt x="34547" y="84497"/>
                </a:lnTo>
                <a:lnTo>
                  <a:pt x="26064" y="84497"/>
                </a:lnTo>
                <a:lnTo>
                  <a:pt x="26064" y="76237"/>
                </a:lnTo>
                <a:close/>
                <a:moveTo>
                  <a:pt x="43197" y="76237"/>
                </a:moveTo>
                <a:lnTo>
                  <a:pt x="43197" y="84497"/>
                </a:lnTo>
                <a:lnTo>
                  <a:pt x="34770" y="84497"/>
                </a:lnTo>
                <a:lnTo>
                  <a:pt x="34770" y="76237"/>
                </a:lnTo>
                <a:close/>
                <a:moveTo>
                  <a:pt x="51848" y="76237"/>
                </a:moveTo>
                <a:lnTo>
                  <a:pt x="51848" y="84497"/>
                </a:lnTo>
                <a:lnTo>
                  <a:pt x="43421" y="84497"/>
                </a:lnTo>
                <a:lnTo>
                  <a:pt x="43421" y="76237"/>
                </a:lnTo>
                <a:close/>
                <a:moveTo>
                  <a:pt x="60499" y="76237"/>
                </a:moveTo>
                <a:lnTo>
                  <a:pt x="60499" y="84497"/>
                </a:lnTo>
                <a:lnTo>
                  <a:pt x="52071" y="84497"/>
                </a:lnTo>
                <a:lnTo>
                  <a:pt x="52071" y="76237"/>
                </a:lnTo>
                <a:close/>
                <a:moveTo>
                  <a:pt x="69149" y="76237"/>
                </a:moveTo>
                <a:lnTo>
                  <a:pt x="69149" y="84497"/>
                </a:lnTo>
                <a:lnTo>
                  <a:pt x="60722" y="84497"/>
                </a:lnTo>
                <a:lnTo>
                  <a:pt x="60722" y="76237"/>
                </a:lnTo>
                <a:close/>
                <a:moveTo>
                  <a:pt x="77800" y="76237"/>
                </a:moveTo>
                <a:lnTo>
                  <a:pt x="77800" y="84497"/>
                </a:lnTo>
                <a:lnTo>
                  <a:pt x="69373" y="84497"/>
                </a:lnTo>
                <a:lnTo>
                  <a:pt x="69373" y="76237"/>
                </a:lnTo>
                <a:close/>
                <a:moveTo>
                  <a:pt x="86506" y="76237"/>
                </a:moveTo>
                <a:lnTo>
                  <a:pt x="86506" y="84497"/>
                </a:lnTo>
                <a:lnTo>
                  <a:pt x="78023" y="84497"/>
                </a:lnTo>
                <a:lnTo>
                  <a:pt x="78023" y="76237"/>
                </a:lnTo>
                <a:close/>
                <a:moveTo>
                  <a:pt x="95157" y="76237"/>
                </a:moveTo>
                <a:lnTo>
                  <a:pt x="95157" y="84497"/>
                </a:lnTo>
                <a:lnTo>
                  <a:pt x="86730" y="84497"/>
                </a:lnTo>
                <a:lnTo>
                  <a:pt x="86730" y="76237"/>
                </a:lnTo>
                <a:close/>
                <a:moveTo>
                  <a:pt x="103808" y="76237"/>
                </a:moveTo>
                <a:lnTo>
                  <a:pt x="103808" y="84497"/>
                </a:lnTo>
                <a:lnTo>
                  <a:pt x="95380" y="84497"/>
                </a:lnTo>
                <a:lnTo>
                  <a:pt x="95380" y="76237"/>
                </a:lnTo>
                <a:close/>
                <a:moveTo>
                  <a:pt x="112458" y="76237"/>
                </a:moveTo>
                <a:lnTo>
                  <a:pt x="112458" y="84497"/>
                </a:lnTo>
                <a:lnTo>
                  <a:pt x="104031" y="84497"/>
                </a:lnTo>
                <a:lnTo>
                  <a:pt x="104031" y="76237"/>
                </a:lnTo>
                <a:close/>
                <a:moveTo>
                  <a:pt x="121109" y="76237"/>
                </a:moveTo>
                <a:lnTo>
                  <a:pt x="121109" y="84497"/>
                </a:lnTo>
                <a:lnTo>
                  <a:pt x="112681" y="84497"/>
                </a:lnTo>
                <a:lnTo>
                  <a:pt x="112681" y="76237"/>
                </a:lnTo>
                <a:close/>
                <a:moveTo>
                  <a:pt x="129760" y="76237"/>
                </a:moveTo>
                <a:lnTo>
                  <a:pt x="129760" y="84497"/>
                </a:lnTo>
                <a:lnTo>
                  <a:pt x="121332" y="84497"/>
                </a:lnTo>
                <a:lnTo>
                  <a:pt x="121332" y="76237"/>
                </a:lnTo>
                <a:close/>
                <a:moveTo>
                  <a:pt x="138410" y="76237"/>
                </a:moveTo>
                <a:lnTo>
                  <a:pt x="138410" y="84497"/>
                </a:lnTo>
                <a:lnTo>
                  <a:pt x="129983" y="84497"/>
                </a:lnTo>
                <a:lnTo>
                  <a:pt x="129983" y="76237"/>
                </a:lnTo>
                <a:close/>
                <a:moveTo>
                  <a:pt x="147117" y="76237"/>
                </a:moveTo>
                <a:lnTo>
                  <a:pt x="147117" y="84497"/>
                </a:lnTo>
                <a:lnTo>
                  <a:pt x="138633" y="84497"/>
                </a:lnTo>
                <a:lnTo>
                  <a:pt x="138633" y="76237"/>
                </a:lnTo>
                <a:close/>
                <a:moveTo>
                  <a:pt x="155767" y="76237"/>
                </a:moveTo>
                <a:lnTo>
                  <a:pt x="155767" y="84497"/>
                </a:lnTo>
                <a:lnTo>
                  <a:pt x="147340" y="84497"/>
                </a:lnTo>
                <a:lnTo>
                  <a:pt x="147340" y="76237"/>
                </a:lnTo>
                <a:close/>
                <a:moveTo>
                  <a:pt x="164418" y="76237"/>
                </a:moveTo>
                <a:lnTo>
                  <a:pt x="164418" y="84497"/>
                </a:lnTo>
                <a:lnTo>
                  <a:pt x="155990" y="84497"/>
                </a:lnTo>
                <a:lnTo>
                  <a:pt x="155990" y="76237"/>
                </a:lnTo>
                <a:close/>
                <a:moveTo>
                  <a:pt x="173069" y="76237"/>
                </a:moveTo>
                <a:lnTo>
                  <a:pt x="173069" y="84497"/>
                </a:lnTo>
                <a:lnTo>
                  <a:pt x="164641" y="84497"/>
                </a:lnTo>
                <a:lnTo>
                  <a:pt x="164641" y="76237"/>
                </a:lnTo>
                <a:close/>
                <a:moveTo>
                  <a:pt x="181719" y="76237"/>
                </a:moveTo>
                <a:lnTo>
                  <a:pt x="181719" y="84497"/>
                </a:lnTo>
                <a:lnTo>
                  <a:pt x="173292" y="84497"/>
                </a:lnTo>
                <a:lnTo>
                  <a:pt x="173292" y="76237"/>
                </a:lnTo>
                <a:close/>
                <a:moveTo>
                  <a:pt x="190370" y="76237"/>
                </a:moveTo>
                <a:lnTo>
                  <a:pt x="190370" y="84497"/>
                </a:lnTo>
                <a:lnTo>
                  <a:pt x="181942" y="84497"/>
                </a:lnTo>
                <a:lnTo>
                  <a:pt x="181942" y="76237"/>
                </a:lnTo>
                <a:close/>
                <a:moveTo>
                  <a:pt x="199020" y="76237"/>
                </a:moveTo>
                <a:lnTo>
                  <a:pt x="199020" y="84497"/>
                </a:lnTo>
                <a:lnTo>
                  <a:pt x="190593" y="84497"/>
                </a:lnTo>
                <a:lnTo>
                  <a:pt x="190593" y="76237"/>
                </a:lnTo>
                <a:close/>
                <a:moveTo>
                  <a:pt x="207727" y="76237"/>
                </a:moveTo>
                <a:lnTo>
                  <a:pt x="207727" y="84497"/>
                </a:lnTo>
                <a:lnTo>
                  <a:pt x="199244" y="84497"/>
                </a:lnTo>
                <a:lnTo>
                  <a:pt x="199244" y="76237"/>
                </a:lnTo>
                <a:close/>
                <a:moveTo>
                  <a:pt x="216377" y="76237"/>
                </a:moveTo>
                <a:lnTo>
                  <a:pt x="216377" y="84497"/>
                </a:lnTo>
                <a:lnTo>
                  <a:pt x="207950" y="84497"/>
                </a:lnTo>
                <a:lnTo>
                  <a:pt x="207950" y="76237"/>
                </a:lnTo>
                <a:close/>
                <a:moveTo>
                  <a:pt x="225028" y="76237"/>
                </a:moveTo>
                <a:lnTo>
                  <a:pt x="225028" y="84497"/>
                </a:lnTo>
                <a:lnTo>
                  <a:pt x="216601" y="84497"/>
                </a:lnTo>
                <a:lnTo>
                  <a:pt x="216601" y="76237"/>
                </a:lnTo>
                <a:close/>
                <a:moveTo>
                  <a:pt x="233679" y="76237"/>
                </a:moveTo>
                <a:lnTo>
                  <a:pt x="233679" y="84497"/>
                </a:lnTo>
                <a:lnTo>
                  <a:pt x="225251" y="84497"/>
                </a:lnTo>
                <a:lnTo>
                  <a:pt x="225251" y="76237"/>
                </a:lnTo>
                <a:close/>
                <a:moveTo>
                  <a:pt x="242329" y="76237"/>
                </a:moveTo>
                <a:lnTo>
                  <a:pt x="242329" y="84497"/>
                </a:lnTo>
                <a:lnTo>
                  <a:pt x="233902" y="84497"/>
                </a:lnTo>
                <a:lnTo>
                  <a:pt x="233902" y="76237"/>
                </a:lnTo>
                <a:close/>
                <a:moveTo>
                  <a:pt x="250980" y="76237"/>
                </a:moveTo>
                <a:lnTo>
                  <a:pt x="250980" y="84497"/>
                </a:lnTo>
                <a:lnTo>
                  <a:pt x="242553" y="84497"/>
                </a:lnTo>
                <a:lnTo>
                  <a:pt x="242553" y="76237"/>
                </a:lnTo>
                <a:close/>
                <a:moveTo>
                  <a:pt x="259686" y="76237"/>
                </a:moveTo>
                <a:lnTo>
                  <a:pt x="259686" y="84497"/>
                </a:lnTo>
                <a:lnTo>
                  <a:pt x="251203" y="84497"/>
                </a:lnTo>
                <a:lnTo>
                  <a:pt x="251203" y="76237"/>
                </a:lnTo>
                <a:close/>
                <a:moveTo>
                  <a:pt x="268337" y="76237"/>
                </a:moveTo>
                <a:lnTo>
                  <a:pt x="268337" y="84497"/>
                </a:lnTo>
                <a:lnTo>
                  <a:pt x="259910" y="84497"/>
                </a:lnTo>
                <a:lnTo>
                  <a:pt x="259910" y="76237"/>
                </a:lnTo>
                <a:close/>
                <a:moveTo>
                  <a:pt x="276988" y="76237"/>
                </a:moveTo>
                <a:lnTo>
                  <a:pt x="276988" y="84497"/>
                </a:lnTo>
                <a:lnTo>
                  <a:pt x="268560" y="84497"/>
                </a:lnTo>
                <a:lnTo>
                  <a:pt x="268560" y="76237"/>
                </a:lnTo>
                <a:close/>
                <a:moveTo>
                  <a:pt x="17190" y="84720"/>
                </a:moveTo>
                <a:lnTo>
                  <a:pt x="17190" y="92924"/>
                </a:lnTo>
                <a:lnTo>
                  <a:pt x="8762" y="92924"/>
                </a:lnTo>
                <a:lnTo>
                  <a:pt x="8762" y="84720"/>
                </a:lnTo>
                <a:close/>
                <a:moveTo>
                  <a:pt x="25840" y="84720"/>
                </a:moveTo>
                <a:lnTo>
                  <a:pt x="25840" y="92924"/>
                </a:lnTo>
                <a:lnTo>
                  <a:pt x="17413" y="92924"/>
                </a:lnTo>
                <a:lnTo>
                  <a:pt x="17413" y="84720"/>
                </a:lnTo>
                <a:close/>
                <a:moveTo>
                  <a:pt x="34547" y="84720"/>
                </a:moveTo>
                <a:lnTo>
                  <a:pt x="34547" y="92924"/>
                </a:lnTo>
                <a:lnTo>
                  <a:pt x="26064" y="92924"/>
                </a:lnTo>
                <a:lnTo>
                  <a:pt x="26064" y="84720"/>
                </a:lnTo>
                <a:close/>
                <a:moveTo>
                  <a:pt x="43197" y="84720"/>
                </a:moveTo>
                <a:lnTo>
                  <a:pt x="43197" y="92924"/>
                </a:lnTo>
                <a:lnTo>
                  <a:pt x="34770" y="92924"/>
                </a:lnTo>
                <a:lnTo>
                  <a:pt x="34770" y="84720"/>
                </a:lnTo>
                <a:close/>
                <a:moveTo>
                  <a:pt x="51848" y="84720"/>
                </a:moveTo>
                <a:lnTo>
                  <a:pt x="51848" y="92924"/>
                </a:lnTo>
                <a:lnTo>
                  <a:pt x="43421" y="92924"/>
                </a:lnTo>
                <a:lnTo>
                  <a:pt x="43421" y="84720"/>
                </a:lnTo>
                <a:close/>
                <a:moveTo>
                  <a:pt x="60499" y="84720"/>
                </a:moveTo>
                <a:lnTo>
                  <a:pt x="60499" y="92924"/>
                </a:lnTo>
                <a:lnTo>
                  <a:pt x="52071" y="92924"/>
                </a:lnTo>
                <a:lnTo>
                  <a:pt x="52071" y="84720"/>
                </a:lnTo>
                <a:close/>
                <a:moveTo>
                  <a:pt x="69149" y="84720"/>
                </a:moveTo>
                <a:lnTo>
                  <a:pt x="69149" y="92924"/>
                </a:lnTo>
                <a:lnTo>
                  <a:pt x="60722" y="92924"/>
                </a:lnTo>
                <a:lnTo>
                  <a:pt x="60722" y="84720"/>
                </a:lnTo>
                <a:close/>
                <a:moveTo>
                  <a:pt x="77800" y="84720"/>
                </a:moveTo>
                <a:lnTo>
                  <a:pt x="77800" y="92924"/>
                </a:lnTo>
                <a:lnTo>
                  <a:pt x="69373" y="92924"/>
                </a:lnTo>
                <a:lnTo>
                  <a:pt x="69373" y="84720"/>
                </a:lnTo>
                <a:close/>
                <a:moveTo>
                  <a:pt x="86506" y="84720"/>
                </a:moveTo>
                <a:lnTo>
                  <a:pt x="86506" y="92924"/>
                </a:lnTo>
                <a:lnTo>
                  <a:pt x="78023" y="92924"/>
                </a:lnTo>
                <a:lnTo>
                  <a:pt x="78023" y="84720"/>
                </a:lnTo>
                <a:close/>
                <a:moveTo>
                  <a:pt x="95157" y="84720"/>
                </a:moveTo>
                <a:lnTo>
                  <a:pt x="95157" y="92924"/>
                </a:lnTo>
                <a:lnTo>
                  <a:pt x="86730" y="92924"/>
                </a:lnTo>
                <a:lnTo>
                  <a:pt x="86730" y="84720"/>
                </a:lnTo>
                <a:close/>
                <a:moveTo>
                  <a:pt x="103808" y="84720"/>
                </a:moveTo>
                <a:lnTo>
                  <a:pt x="103808" y="92924"/>
                </a:lnTo>
                <a:lnTo>
                  <a:pt x="95380" y="92924"/>
                </a:lnTo>
                <a:lnTo>
                  <a:pt x="95380" y="84720"/>
                </a:lnTo>
                <a:close/>
                <a:moveTo>
                  <a:pt x="112458" y="84720"/>
                </a:moveTo>
                <a:lnTo>
                  <a:pt x="112458" y="92924"/>
                </a:lnTo>
                <a:lnTo>
                  <a:pt x="104031" y="92924"/>
                </a:lnTo>
                <a:lnTo>
                  <a:pt x="104031" y="84720"/>
                </a:lnTo>
                <a:close/>
                <a:moveTo>
                  <a:pt x="121109" y="84720"/>
                </a:moveTo>
                <a:lnTo>
                  <a:pt x="121109" y="92924"/>
                </a:lnTo>
                <a:lnTo>
                  <a:pt x="112681" y="92924"/>
                </a:lnTo>
                <a:lnTo>
                  <a:pt x="112681" y="84720"/>
                </a:lnTo>
                <a:close/>
                <a:moveTo>
                  <a:pt x="129760" y="84720"/>
                </a:moveTo>
                <a:lnTo>
                  <a:pt x="129760" y="92924"/>
                </a:lnTo>
                <a:lnTo>
                  <a:pt x="121332" y="92924"/>
                </a:lnTo>
                <a:lnTo>
                  <a:pt x="121332" y="84720"/>
                </a:lnTo>
                <a:close/>
                <a:moveTo>
                  <a:pt x="138410" y="84720"/>
                </a:moveTo>
                <a:lnTo>
                  <a:pt x="138410" y="92924"/>
                </a:lnTo>
                <a:lnTo>
                  <a:pt x="129983" y="92924"/>
                </a:lnTo>
                <a:lnTo>
                  <a:pt x="129983" y="84720"/>
                </a:lnTo>
                <a:close/>
                <a:moveTo>
                  <a:pt x="147117" y="84720"/>
                </a:moveTo>
                <a:lnTo>
                  <a:pt x="147117" y="92924"/>
                </a:lnTo>
                <a:lnTo>
                  <a:pt x="138633" y="92924"/>
                </a:lnTo>
                <a:lnTo>
                  <a:pt x="138633" y="84720"/>
                </a:lnTo>
                <a:close/>
                <a:moveTo>
                  <a:pt x="155767" y="84720"/>
                </a:moveTo>
                <a:lnTo>
                  <a:pt x="155767" y="92924"/>
                </a:lnTo>
                <a:lnTo>
                  <a:pt x="147340" y="92924"/>
                </a:lnTo>
                <a:lnTo>
                  <a:pt x="147340" y="84720"/>
                </a:lnTo>
                <a:close/>
                <a:moveTo>
                  <a:pt x="164418" y="84720"/>
                </a:moveTo>
                <a:lnTo>
                  <a:pt x="164418" y="92924"/>
                </a:lnTo>
                <a:lnTo>
                  <a:pt x="155990" y="92924"/>
                </a:lnTo>
                <a:lnTo>
                  <a:pt x="155990" y="84720"/>
                </a:lnTo>
                <a:close/>
                <a:moveTo>
                  <a:pt x="173069" y="84720"/>
                </a:moveTo>
                <a:lnTo>
                  <a:pt x="173069" y="92924"/>
                </a:lnTo>
                <a:lnTo>
                  <a:pt x="164641" y="92924"/>
                </a:lnTo>
                <a:lnTo>
                  <a:pt x="164641" y="84720"/>
                </a:lnTo>
                <a:close/>
                <a:moveTo>
                  <a:pt x="181719" y="84720"/>
                </a:moveTo>
                <a:lnTo>
                  <a:pt x="181719" y="92924"/>
                </a:lnTo>
                <a:lnTo>
                  <a:pt x="173292" y="92924"/>
                </a:lnTo>
                <a:lnTo>
                  <a:pt x="173292" y="84720"/>
                </a:lnTo>
                <a:close/>
                <a:moveTo>
                  <a:pt x="190370" y="84720"/>
                </a:moveTo>
                <a:lnTo>
                  <a:pt x="190370" y="92924"/>
                </a:lnTo>
                <a:lnTo>
                  <a:pt x="181942" y="92924"/>
                </a:lnTo>
                <a:lnTo>
                  <a:pt x="181942" y="84720"/>
                </a:lnTo>
                <a:close/>
                <a:moveTo>
                  <a:pt x="199020" y="84720"/>
                </a:moveTo>
                <a:lnTo>
                  <a:pt x="199020" y="92924"/>
                </a:lnTo>
                <a:lnTo>
                  <a:pt x="190593" y="92924"/>
                </a:lnTo>
                <a:lnTo>
                  <a:pt x="190593" y="84720"/>
                </a:lnTo>
                <a:close/>
                <a:moveTo>
                  <a:pt x="207727" y="84720"/>
                </a:moveTo>
                <a:lnTo>
                  <a:pt x="207727" y="92924"/>
                </a:lnTo>
                <a:lnTo>
                  <a:pt x="199244" y="92924"/>
                </a:lnTo>
                <a:lnTo>
                  <a:pt x="199244" y="84720"/>
                </a:lnTo>
                <a:close/>
                <a:moveTo>
                  <a:pt x="216377" y="84720"/>
                </a:moveTo>
                <a:lnTo>
                  <a:pt x="216377" y="92924"/>
                </a:lnTo>
                <a:lnTo>
                  <a:pt x="207950" y="92924"/>
                </a:lnTo>
                <a:lnTo>
                  <a:pt x="207950" y="84720"/>
                </a:lnTo>
                <a:close/>
                <a:moveTo>
                  <a:pt x="225028" y="84720"/>
                </a:moveTo>
                <a:lnTo>
                  <a:pt x="225028" y="92924"/>
                </a:lnTo>
                <a:lnTo>
                  <a:pt x="216601" y="92924"/>
                </a:lnTo>
                <a:lnTo>
                  <a:pt x="216601" y="84720"/>
                </a:lnTo>
                <a:close/>
                <a:moveTo>
                  <a:pt x="233679" y="84720"/>
                </a:moveTo>
                <a:lnTo>
                  <a:pt x="233679" y="92924"/>
                </a:lnTo>
                <a:lnTo>
                  <a:pt x="225251" y="92924"/>
                </a:lnTo>
                <a:lnTo>
                  <a:pt x="225251" y="84720"/>
                </a:lnTo>
                <a:close/>
                <a:moveTo>
                  <a:pt x="242329" y="84720"/>
                </a:moveTo>
                <a:lnTo>
                  <a:pt x="242329" y="92924"/>
                </a:lnTo>
                <a:lnTo>
                  <a:pt x="233902" y="92924"/>
                </a:lnTo>
                <a:lnTo>
                  <a:pt x="233902" y="84720"/>
                </a:lnTo>
                <a:close/>
                <a:moveTo>
                  <a:pt x="250980" y="84720"/>
                </a:moveTo>
                <a:lnTo>
                  <a:pt x="250980" y="92924"/>
                </a:lnTo>
                <a:lnTo>
                  <a:pt x="242553" y="92924"/>
                </a:lnTo>
                <a:lnTo>
                  <a:pt x="242553" y="84720"/>
                </a:lnTo>
                <a:close/>
                <a:moveTo>
                  <a:pt x="259686" y="84720"/>
                </a:moveTo>
                <a:lnTo>
                  <a:pt x="259686" y="92924"/>
                </a:lnTo>
                <a:lnTo>
                  <a:pt x="251203" y="92924"/>
                </a:lnTo>
                <a:lnTo>
                  <a:pt x="251203" y="84720"/>
                </a:lnTo>
                <a:close/>
                <a:moveTo>
                  <a:pt x="268337" y="84720"/>
                </a:moveTo>
                <a:lnTo>
                  <a:pt x="268337" y="92924"/>
                </a:lnTo>
                <a:lnTo>
                  <a:pt x="259910" y="92924"/>
                </a:lnTo>
                <a:lnTo>
                  <a:pt x="259910" y="84720"/>
                </a:lnTo>
                <a:close/>
                <a:moveTo>
                  <a:pt x="276988" y="84720"/>
                </a:moveTo>
                <a:lnTo>
                  <a:pt x="276988" y="92924"/>
                </a:lnTo>
                <a:lnTo>
                  <a:pt x="268560" y="92924"/>
                </a:lnTo>
                <a:lnTo>
                  <a:pt x="268560" y="84720"/>
                </a:lnTo>
                <a:close/>
                <a:moveTo>
                  <a:pt x="17190" y="93148"/>
                </a:moveTo>
                <a:lnTo>
                  <a:pt x="17190" y="101408"/>
                </a:lnTo>
                <a:lnTo>
                  <a:pt x="8762" y="101408"/>
                </a:lnTo>
                <a:lnTo>
                  <a:pt x="8762" y="93148"/>
                </a:lnTo>
                <a:close/>
                <a:moveTo>
                  <a:pt x="25840" y="93148"/>
                </a:moveTo>
                <a:lnTo>
                  <a:pt x="25840" y="101408"/>
                </a:lnTo>
                <a:lnTo>
                  <a:pt x="17413" y="101408"/>
                </a:lnTo>
                <a:lnTo>
                  <a:pt x="17413" y="93148"/>
                </a:lnTo>
                <a:close/>
                <a:moveTo>
                  <a:pt x="34547" y="93148"/>
                </a:moveTo>
                <a:lnTo>
                  <a:pt x="34547" y="101408"/>
                </a:lnTo>
                <a:lnTo>
                  <a:pt x="26064" y="101408"/>
                </a:lnTo>
                <a:lnTo>
                  <a:pt x="26064" y="93148"/>
                </a:lnTo>
                <a:close/>
                <a:moveTo>
                  <a:pt x="43197" y="93148"/>
                </a:moveTo>
                <a:lnTo>
                  <a:pt x="43197" y="101408"/>
                </a:lnTo>
                <a:lnTo>
                  <a:pt x="34770" y="101408"/>
                </a:lnTo>
                <a:lnTo>
                  <a:pt x="34770" y="93148"/>
                </a:lnTo>
                <a:close/>
                <a:moveTo>
                  <a:pt x="51848" y="93148"/>
                </a:moveTo>
                <a:lnTo>
                  <a:pt x="51848" y="101408"/>
                </a:lnTo>
                <a:lnTo>
                  <a:pt x="43421" y="101408"/>
                </a:lnTo>
                <a:lnTo>
                  <a:pt x="43421" y="93148"/>
                </a:lnTo>
                <a:close/>
                <a:moveTo>
                  <a:pt x="60499" y="93148"/>
                </a:moveTo>
                <a:lnTo>
                  <a:pt x="60499" y="101408"/>
                </a:lnTo>
                <a:lnTo>
                  <a:pt x="52071" y="101408"/>
                </a:lnTo>
                <a:lnTo>
                  <a:pt x="52071" y="93148"/>
                </a:lnTo>
                <a:close/>
                <a:moveTo>
                  <a:pt x="69149" y="93148"/>
                </a:moveTo>
                <a:lnTo>
                  <a:pt x="69149" y="101408"/>
                </a:lnTo>
                <a:lnTo>
                  <a:pt x="60722" y="101408"/>
                </a:lnTo>
                <a:lnTo>
                  <a:pt x="60722" y="93148"/>
                </a:lnTo>
                <a:close/>
                <a:moveTo>
                  <a:pt x="77800" y="93148"/>
                </a:moveTo>
                <a:lnTo>
                  <a:pt x="77800" y="101408"/>
                </a:lnTo>
                <a:lnTo>
                  <a:pt x="69373" y="101408"/>
                </a:lnTo>
                <a:lnTo>
                  <a:pt x="69373" y="93148"/>
                </a:lnTo>
                <a:close/>
                <a:moveTo>
                  <a:pt x="86506" y="93148"/>
                </a:moveTo>
                <a:lnTo>
                  <a:pt x="86506" y="101408"/>
                </a:lnTo>
                <a:lnTo>
                  <a:pt x="78023" y="101408"/>
                </a:lnTo>
                <a:lnTo>
                  <a:pt x="78023" y="93148"/>
                </a:lnTo>
                <a:close/>
                <a:moveTo>
                  <a:pt x="95157" y="93148"/>
                </a:moveTo>
                <a:lnTo>
                  <a:pt x="95157" y="101408"/>
                </a:lnTo>
                <a:lnTo>
                  <a:pt x="86730" y="101408"/>
                </a:lnTo>
                <a:lnTo>
                  <a:pt x="86730" y="93148"/>
                </a:lnTo>
                <a:close/>
                <a:moveTo>
                  <a:pt x="103808" y="93148"/>
                </a:moveTo>
                <a:lnTo>
                  <a:pt x="103808" y="101408"/>
                </a:lnTo>
                <a:lnTo>
                  <a:pt x="95380" y="101408"/>
                </a:lnTo>
                <a:lnTo>
                  <a:pt x="95380" y="93148"/>
                </a:lnTo>
                <a:close/>
                <a:moveTo>
                  <a:pt x="112458" y="93148"/>
                </a:moveTo>
                <a:lnTo>
                  <a:pt x="112458" y="101408"/>
                </a:lnTo>
                <a:lnTo>
                  <a:pt x="104031" y="101408"/>
                </a:lnTo>
                <a:lnTo>
                  <a:pt x="104031" y="93148"/>
                </a:lnTo>
                <a:close/>
                <a:moveTo>
                  <a:pt x="121109" y="93148"/>
                </a:moveTo>
                <a:lnTo>
                  <a:pt x="121109" y="101408"/>
                </a:lnTo>
                <a:lnTo>
                  <a:pt x="112681" y="101408"/>
                </a:lnTo>
                <a:lnTo>
                  <a:pt x="112681" y="93148"/>
                </a:lnTo>
                <a:close/>
                <a:moveTo>
                  <a:pt x="129760" y="93148"/>
                </a:moveTo>
                <a:lnTo>
                  <a:pt x="129760" y="101408"/>
                </a:lnTo>
                <a:lnTo>
                  <a:pt x="121332" y="101408"/>
                </a:lnTo>
                <a:lnTo>
                  <a:pt x="121332" y="93148"/>
                </a:lnTo>
                <a:close/>
                <a:moveTo>
                  <a:pt x="138410" y="93148"/>
                </a:moveTo>
                <a:lnTo>
                  <a:pt x="138410" y="101408"/>
                </a:lnTo>
                <a:lnTo>
                  <a:pt x="129983" y="101408"/>
                </a:lnTo>
                <a:lnTo>
                  <a:pt x="129983" y="93148"/>
                </a:lnTo>
                <a:close/>
                <a:moveTo>
                  <a:pt x="147117" y="93148"/>
                </a:moveTo>
                <a:lnTo>
                  <a:pt x="147117" y="101408"/>
                </a:lnTo>
                <a:lnTo>
                  <a:pt x="138633" y="101408"/>
                </a:lnTo>
                <a:lnTo>
                  <a:pt x="138633" y="93148"/>
                </a:lnTo>
                <a:close/>
                <a:moveTo>
                  <a:pt x="155767" y="93148"/>
                </a:moveTo>
                <a:lnTo>
                  <a:pt x="155767" y="101408"/>
                </a:lnTo>
                <a:lnTo>
                  <a:pt x="147340" y="101408"/>
                </a:lnTo>
                <a:lnTo>
                  <a:pt x="147340" y="93148"/>
                </a:lnTo>
                <a:close/>
                <a:moveTo>
                  <a:pt x="164418" y="93148"/>
                </a:moveTo>
                <a:lnTo>
                  <a:pt x="164418" y="101408"/>
                </a:lnTo>
                <a:lnTo>
                  <a:pt x="155990" y="101408"/>
                </a:lnTo>
                <a:lnTo>
                  <a:pt x="155990" y="93148"/>
                </a:lnTo>
                <a:close/>
                <a:moveTo>
                  <a:pt x="173069" y="93148"/>
                </a:moveTo>
                <a:lnTo>
                  <a:pt x="173069" y="101408"/>
                </a:lnTo>
                <a:lnTo>
                  <a:pt x="164641" y="101408"/>
                </a:lnTo>
                <a:lnTo>
                  <a:pt x="164641" y="93148"/>
                </a:lnTo>
                <a:close/>
                <a:moveTo>
                  <a:pt x="181719" y="93148"/>
                </a:moveTo>
                <a:lnTo>
                  <a:pt x="181719" y="101408"/>
                </a:lnTo>
                <a:lnTo>
                  <a:pt x="173292" y="101408"/>
                </a:lnTo>
                <a:lnTo>
                  <a:pt x="173292" y="93148"/>
                </a:lnTo>
                <a:close/>
                <a:moveTo>
                  <a:pt x="190370" y="93148"/>
                </a:moveTo>
                <a:lnTo>
                  <a:pt x="190370" y="101408"/>
                </a:lnTo>
                <a:lnTo>
                  <a:pt x="181942" y="101408"/>
                </a:lnTo>
                <a:lnTo>
                  <a:pt x="181942" y="93148"/>
                </a:lnTo>
                <a:close/>
                <a:moveTo>
                  <a:pt x="199020" y="93148"/>
                </a:moveTo>
                <a:lnTo>
                  <a:pt x="199020" y="101408"/>
                </a:lnTo>
                <a:lnTo>
                  <a:pt x="190593" y="101408"/>
                </a:lnTo>
                <a:lnTo>
                  <a:pt x="190593" y="93148"/>
                </a:lnTo>
                <a:close/>
                <a:moveTo>
                  <a:pt x="207727" y="93148"/>
                </a:moveTo>
                <a:lnTo>
                  <a:pt x="207727" y="101408"/>
                </a:lnTo>
                <a:lnTo>
                  <a:pt x="199244" y="101408"/>
                </a:lnTo>
                <a:lnTo>
                  <a:pt x="199244" y="93148"/>
                </a:lnTo>
                <a:close/>
                <a:moveTo>
                  <a:pt x="216377" y="93148"/>
                </a:moveTo>
                <a:lnTo>
                  <a:pt x="216377" y="101408"/>
                </a:lnTo>
                <a:lnTo>
                  <a:pt x="207950" y="101408"/>
                </a:lnTo>
                <a:lnTo>
                  <a:pt x="207950" y="93148"/>
                </a:lnTo>
                <a:close/>
                <a:moveTo>
                  <a:pt x="225028" y="93148"/>
                </a:moveTo>
                <a:lnTo>
                  <a:pt x="225028" y="101408"/>
                </a:lnTo>
                <a:lnTo>
                  <a:pt x="216601" y="101408"/>
                </a:lnTo>
                <a:lnTo>
                  <a:pt x="216601" y="93148"/>
                </a:lnTo>
                <a:close/>
                <a:moveTo>
                  <a:pt x="233679" y="93148"/>
                </a:moveTo>
                <a:lnTo>
                  <a:pt x="233679" y="101408"/>
                </a:lnTo>
                <a:lnTo>
                  <a:pt x="225251" y="101408"/>
                </a:lnTo>
                <a:lnTo>
                  <a:pt x="225251" y="93148"/>
                </a:lnTo>
                <a:close/>
                <a:moveTo>
                  <a:pt x="242329" y="93148"/>
                </a:moveTo>
                <a:lnTo>
                  <a:pt x="242329" y="101408"/>
                </a:lnTo>
                <a:lnTo>
                  <a:pt x="233902" y="101408"/>
                </a:lnTo>
                <a:lnTo>
                  <a:pt x="233902" y="93148"/>
                </a:lnTo>
                <a:close/>
                <a:moveTo>
                  <a:pt x="250980" y="93148"/>
                </a:moveTo>
                <a:lnTo>
                  <a:pt x="250980" y="101408"/>
                </a:lnTo>
                <a:lnTo>
                  <a:pt x="242553" y="101408"/>
                </a:lnTo>
                <a:lnTo>
                  <a:pt x="242553" y="93148"/>
                </a:lnTo>
                <a:close/>
                <a:moveTo>
                  <a:pt x="259686" y="93148"/>
                </a:moveTo>
                <a:lnTo>
                  <a:pt x="259686" y="101408"/>
                </a:lnTo>
                <a:lnTo>
                  <a:pt x="251203" y="101408"/>
                </a:lnTo>
                <a:lnTo>
                  <a:pt x="251203" y="93148"/>
                </a:lnTo>
                <a:close/>
                <a:moveTo>
                  <a:pt x="268337" y="93148"/>
                </a:moveTo>
                <a:lnTo>
                  <a:pt x="268337" y="101408"/>
                </a:lnTo>
                <a:lnTo>
                  <a:pt x="259910" y="101408"/>
                </a:lnTo>
                <a:lnTo>
                  <a:pt x="259910" y="93148"/>
                </a:lnTo>
                <a:close/>
                <a:moveTo>
                  <a:pt x="276988" y="93148"/>
                </a:moveTo>
                <a:lnTo>
                  <a:pt x="276988" y="101408"/>
                </a:lnTo>
                <a:lnTo>
                  <a:pt x="268560" y="101408"/>
                </a:lnTo>
                <a:lnTo>
                  <a:pt x="268560" y="93148"/>
                </a:lnTo>
                <a:close/>
                <a:moveTo>
                  <a:pt x="17190" y="101631"/>
                </a:moveTo>
                <a:lnTo>
                  <a:pt x="17190" y="109891"/>
                </a:lnTo>
                <a:lnTo>
                  <a:pt x="8762" y="109891"/>
                </a:lnTo>
                <a:lnTo>
                  <a:pt x="8762" y="101631"/>
                </a:lnTo>
                <a:close/>
                <a:moveTo>
                  <a:pt x="25840" y="101631"/>
                </a:moveTo>
                <a:lnTo>
                  <a:pt x="25840" y="109891"/>
                </a:lnTo>
                <a:lnTo>
                  <a:pt x="17413" y="109891"/>
                </a:lnTo>
                <a:lnTo>
                  <a:pt x="17413" y="101631"/>
                </a:lnTo>
                <a:close/>
                <a:moveTo>
                  <a:pt x="34547" y="101631"/>
                </a:moveTo>
                <a:lnTo>
                  <a:pt x="34547" y="109891"/>
                </a:lnTo>
                <a:lnTo>
                  <a:pt x="26064" y="109891"/>
                </a:lnTo>
                <a:lnTo>
                  <a:pt x="26064" y="101631"/>
                </a:lnTo>
                <a:close/>
                <a:moveTo>
                  <a:pt x="43197" y="101631"/>
                </a:moveTo>
                <a:lnTo>
                  <a:pt x="43197" y="109891"/>
                </a:lnTo>
                <a:lnTo>
                  <a:pt x="34770" y="109891"/>
                </a:lnTo>
                <a:lnTo>
                  <a:pt x="34770" y="101631"/>
                </a:lnTo>
                <a:close/>
                <a:moveTo>
                  <a:pt x="51848" y="101631"/>
                </a:moveTo>
                <a:lnTo>
                  <a:pt x="51848" y="109891"/>
                </a:lnTo>
                <a:lnTo>
                  <a:pt x="43421" y="109891"/>
                </a:lnTo>
                <a:lnTo>
                  <a:pt x="43421" y="101631"/>
                </a:lnTo>
                <a:close/>
                <a:moveTo>
                  <a:pt x="60499" y="101631"/>
                </a:moveTo>
                <a:lnTo>
                  <a:pt x="60499" y="109891"/>
                </a:lnTo>
                <a:lnTo>
                  <a:pt x="52071" y="109891"/>
                </a:lnTo>
                <a:lnTo>
                  <a:pt x="52071" y="101631"/>
                </a:lnTo>
                <a:close/>
                <a:moveTo>
                  <a:pt x="69149" y="101631"/>
                </a:moveTo>
                <a:lnTo>
                  <a:pt x="69149" y="109891"/>
                </a:lnTo>
                <a:lnTo>
                  <a:pt x="60722" y="109891"/>
                </a:lnTo>
                <a:lnTo>
                  <a:pt x="60722" y="101631"/>
                </a:lnTo>
                <a:close/>
                <a:moveTo>
                  <a:pt x="77800" y="101631"/>
                </a:moveTo>
                <a:lnTo>
                  <a:pt x="77800" y="109891"/>
                </a:lnTo>
                <a:lnTo>
                  <a:pt x="69373" y="109891"/>
                </a:lnTo>
                <a:lnTo>
                  <a:pt x="69373" y="101631"/>
                </a:lnTo>
                <a:close/>
                <a:moveTo>
                  <a:pt x="86506" y="101631"/>
                </a:moveTo>
                <a:lnTo>
                  <a:pt x="86506" y="109891"/>
                </a:lnTo>
                <a:lnTo>
                  <a:pt x="78023" y="109891"/>
                </a:lnTo>
                <a:lnTo>
                  <a:pt x="78023" y="101631"/>
                </a:lnTo>
                <a:close/>
                <a:moveTo>
                  <a:pt x="95157" y="101631"/>
                </a:moveTo>
                <a:lnTo>
                  <a:pt x="95157" y="109891"/>
                </a:lnTo>
                <a:lnTo>
                  <a:pt x="86730" y="109891"/>
                </a:lnTo>
                <a:lnTo>
                  <a:pt x="86730" y="101631"/>
                </a:lnTo>
                <a:close/>
                <a:moveTo>
                  <a:pt x="103808" y="101631"/>
                </a:moveTo>
                <a:lnTo>
                  <a:pt x="103808" y="109891"/>
                </a:lnTo>
                <a:lnTo>
                  <a:pt x="95380" y="109891"/>
                </a:lnTo>
                <a:lnTo>
                  <a:pt x="95380" y="101631"/>
                </a:lnTo>
                <a:close/>
                <a:moveTo>
                  <a:pt x="112458" y="101631"/>
                </a:moveTo>
                <a:lnTo>
                  <a:pt x="112458" y="109891"/>
                </a:lnTo>
                <a:lnTo>
                  <a:pt x="104031" y="109891"/>
                </a:lnTo>
                <a:lnTo>
                  <a:pt x="104031" y="101631"/>
                </a:lnTo>
                <a:close/>
                <a:moveTo>
                  <a:pt x="121109" y="101631"/>
                </a:moveTo>
                <a:lnTo>
                  <a:pt x="121109" y="109891"/>
                </a:lnTo>
                <a:lnTo>
                  <a:pt x="112681" y="109891"/>
                </a:lnTo>
                <a:lnTo>
                  <a:pt x="112681" y="101631"/>
                </a:lnTo>
                <a:close/>
                <a:moveTo>
                  <a:pt x="129760" y="101631"/>
                </a:moveTo>
                <a:lnTo>
                  <a:pt x="129760" y="109891"/>
                </a:lnTo>
                <a:lnTo>
                  <a:pt x="121332" y="109891"/>
                </a:lnTo>
                <a:lnTo>
                  <a:pt x="121332" y="101631"/>
                </a:lnTo>
                <a:close/>
                <a:moveTo>
                  <a:pt x="138410" y="101631"/>
                </a:moveTo>
                <a:lnTo>
                  <a:pt x="138410" y="109891"/>
                </a:lnTo>
                <a:lnTo>
                  <a:pt x="129983" y="109891"/>
                </a:lnTo>
                <a:lnTo>
                  <a:pt x="129983" y="101631"/>
                </a:lnTo>
                <a:close/>
                <a:moveTo>
                  <a:pt x="147117" y="101631"/>
                </a:moveTo>
                <a:lnTo>
                  <a:pt x="147117" y="109891"/>
                </a:lnTo>
                <a:lnTo>
                  <a:pt x="138633" y="109891"/>
                </a:lnTo>
                <a:lnTo>
                  <a:pt x="138633" y="101631"/>
                </a:lnTo>
                <a:close/>
                <a:moveTo>
                  <a:pt x="155767" y="101631"/>
                </a:moveTo>
                <a:lnTo>
                  <a:pt x="155767" y="109891"/>
                </a:lnTo>
                <a:lnTo>
                  <a:pt x="147340" y="109891"/>
                </a:lnTo>
                <a:lnTo>
                  <a:pt x="147340" y="101631"/>
                </a:lnTo>
                <a:close/>
                <a:moveTo>
                  <a:pt x="164418" y="101631"/>
                </a:moveTo>
                <a:lnTo>
                  <a:pt x="164418" y="109891"/>
                </a:lnTo>
                <a:lnTo>
                  <a:pt x="155990" y="109891"/>
                </a:lnTo>
                <a:lnTo>
                  <a:pt x="155990" y="101631"/>
                </a:lnTo>
                <a:close/>
                <a:moveTo>
                  <a:pt x="173069" y="101631"/>
                </a:moveTo>
                <a:lnTo>
                  <a:pt x="173069" y="109891"/>
                </a:lnTo>
                <a:lnTo>
                  <a:pt x="164641" y="109891"/>
                </a:lnTo>
                <a:lnTo>
                  <a:pt x="164641" y="101631"/>
                </a:lnTo>
                <a:close/>
                <a:moveTo>
                  <a:pt x="181719" y="101631"/>
                </a:moveTo>
                <a:lnTo>
                  <a:pt x="181719" y="109891"/>
                </a:lnTo>
                <a:lnTo>
                  <a:pt x="173292" y="109891"/>
                </a:lnTo>
                <a:lnTo>
                  <a:pt x="173292" y="101631"/>
                </a:lnTo>
                <a:close/>
                <a:moveTo>
                  <a:pt x="190370" y="101631"/>
                </a:moveTo>
                <a:lnTo>
                  <a:pt x="190370" y="109891"/>
                </a:lnTo>
                <a:lnTo>
                  <a:pt x="181942" y="109891"/>
                </a:lnTo>
                <a:lnTo>
                  <a:pt x="181942" y="101631"/>
                </a:lnTo>
                <a:close/>
                <a:moveTo>
                  <a:pt x="199020" y="101631"/>
                </a:moveTo>
                <a:lnTo>
                  <a:pt x="199020" y="109891"/>
                </a:lnTo>
                <a:lnTo>
                  <a:pt x="190593" y="109891"/>
                </a:lnTo>
                <a:lnTo>
                  <a:pt x="190593" y="101631"/>
                </a:lnTo>
                <a:close/>
                <a:moveTo>
                  <a:pt x="207727" y="101631"/>
                </a:moveTo>
                <a:lnTo>
                  <a:pt x="207727" y="109891"/>
                </a:lnTo>
                <a:lnTo>
                  <a:pt x="199244" y="109891"/>
                </a:lnTo>
                <a:lnTo>
                  <a:pt x="199244" y="101631"/>
                </a:lnTo>
                <a:close/>
                <a:moveTo>
                  <a:pt x="216377" y="101631"/>
                </a:moveTo>
                <a:lnTo>
                  <a:pt x="216377" y="109891"/>
                </a:lnTo>
                <a:lnTo>
                  <a:pt x="207950" y="109891"/>
                </a:lnTo>
                <a:lnTo>
                  <a:pt x="207950" y="101631"/>
                </a:lnTo>
                <a:close/>
                <a:moveTo>
                  <a:pt x="225028" y="101631"/>
                </a:moveTo>
                <a:lnTo>
                  <a:pt x="225028" y="109891"/>
                </a:lnTo>
                <a:lnTo>
                  <a:pt x="216601" y="109891"/>
                </a:lnTo>
                <a:lnTo>
                  <a:pt x="216601" y="101631"/>
                </a:lnTo>
                <a:close/>
                <a:moveTo>
                  <a:pt x="233679" y="101631"/>
                </a:moveTo>
                <a:lnTo>
                  <a:pt x="233679" y="109891"/>
                </a:lnTo>
                <a:lnTo>
                  <a:pt x="225251" y="109891"/>
                </a:lnTo>
                <a:lnTo>
                  <a:pt x="225251" y="101631"/>
                </a:lnTo>
                <a:close/>
                <a:moveTo>
                  <a:pt x="242329" y="101631"/>
                </a:moveTo>
                <a:lnTo>
                  <a:pt x="242329" y="109891"/>
                </a:lnTo>
                <a:lnTo>
                  <a:pt x="233902" y="109891"/>
                </a:lnTo>
                <a:lnTo>
                  <a:pt x="233902" y="101631"/>
                </a:lnTo>
                <a:close/>
                <a:moveTo>
                  <a:pt x="250980" y="101631"/>
                </a:moveTo>
                <a:lnTo>
                  <a:pt x="250980" y="109891"/>
                </a:lnTo>
                <a:lnTo>
                  <a:pt x="242553" y="109891"/>
                </a:lnTo>
                <a:lnTo>
                  <a:pt x="242553" y="101631"/>
                </a:lnTo>
                <a:close/>
                <a:moveTo>
                  <a:pt x="259686" y="101631"/>
                </a:moveTo>
                <a:lnTo>
                  <a:pt x="259686" y="109891"/>
                </a:lnTo>
                <a:lnTo>
                  <a:pt x="251203" y="109891"/>
                </a:lnTo>
                <a:lnTo>
                  <a:pt x="251203" y="101631"/>
                </a:lnTo>
                <a:close/>
                <a:moveTo>
                  <a:pt x="268337" y="101631"/>
                </a:moveTo>
                <a:lnTo>
                  <a:pt x="268337" y="109891"/>
                </a:lnTo>
                <a:lnTo>
                  <a:pt x="259910" y="109891"/>
                </a:lnTo>
                <a:lnTo>
                  <a:pt x="259910" y="101631"/>
                </a:lnTo>
                <a:close/>
                <a:moveTo>
                  <a:pt x="276988" y="101631"/>
                </a:moveTo>
                <a:lnTo>
                  <a:pt x="276988" y="109891"/>
                </a:lnTo>
                <a:lnTo>
                  <a:pt x="268560" y="109891"/>
                </a:lnTo>
                <a:lnTo>
                  <a:pt x="268560" y="101631"/>
                </a:lnTo>
                <a:close/>
                <a:moveTo>
                  <a:pt x="17190" y="110114"/>
                </a:moveTo>
                <a:lnTo>
                  <a:pt x="17190" y="118318"/>
                </a:lnTo>
                <a:lnTo>
                  <a:pt x="8762" y="118318"/>
                </a:lnTo>
                <a:lnTo>
                  <a:pt x="8762" y="110114"/>
                </a:lnTo>
                <a:close/>
                <a:moveTo>
                  <a:pt x="25840" y="110114"/>
                </a:moveTo>
                <a:lnTo>
                  <a:pt x="25840" y="118318"/>
                </a:lnTo>
                <a:lnTo>
                  <a:pt x="17413" y="118318"/>
                </a:lnTo>
                <a:lnTo>
                  <a:pt x="17413" y="110114"/>
                </a:lnTo>
                <a:close/>
                <a:moveTo>
                  <a:pt x="34547" y="110114"/>
                </a:moveTo>
                <a:lnTo>
                  <a:pt x="34547" y="118318"/>
                </a:lnTo>
                <a:lnTo>
                  <a:pt x="26064" y="118318"/>
                </a:lnTo>
                <a:lnTo>
                  <a:pt x="26064" y="110114"/>
                </a:lnTo>
                <a:close/>
                <a:moveTo>
                  <a:pt x="43197" y="110114"/>
                </a:moveTo>
                <a:lnTo>
                  <a:pt x="43197" y="118318"/>
                </a:lnTo>
                <a:lnTo>
                  <a:pt x="34770" y="118318"/>
                </a:lnTo>
                <a:lnTo>
                  <a:pt x="34770" y="110114"/>
                </a:lnTo>
                <a:close/>
                <a:moveTo>
                  <a:pt x="51848" y="110114"/>
                </a:moveTo>
                <a:lnTo>
                  <a:pt x="51848" y="118318"/>
                </a:lnTo>
                <a:lnTo>
                  <a:pt x="43421" y="118318"/>
                </a:lnTo>
                <a:lnTo>
                  <a:pt x="43421" y="110114"/>
                </a:lnTo>
                <a:close/>
                <a:moveTo>
                  <a:pt x="60499" y="110114"/>
                </a:moveTo>
                <a:lnTo>
                  <a:pt x="60499" y="118318"/>
                </a:lnTo>
                <a:lnTo>
                  <a:pt x="52071" y="118318"/>
                </a:lnTo>
                <a:lnTo>
                  <a:pt x="52071" y="110114"/>
                </a:lnTo>
                <a:close/>
                <a:moveTo>
                  <a:pt x="69149" y="110114"/>
                </a:moveTo>
                <a:lnTo>
                  <a:pt x="69149" y="118318"/>
                </a:lnTo>
                <a:lnTo>
                  <a:pt x="60722" y="118318"/>
                </a:lnTo>
                <a:lnTo>
                  <a:pt x="60722" y="110114"/>
                </a:lnTo>
                <a:close/>
                <a:moveTo>
                  <a:pt x="77800" y="110114"/>
                </a:moveTo>
                <a:lnTo>
                  <a:pt x="77800" y="118318"/>
                </a:lnTo>
                <a:lnTo>
                  <a:pt x="69373" y="118318"/>
                </a:lnTo>
                <a:lnTo>
                  <a:pt x="69373" y="110114"/>
                </a:lnTo>
                <a:close/>
                <a:moveTo>
                  <a:pt x="86506" y="110114"/>
                </a:moveTo>
                <a:lnTo>
                  <a:pt x="86506" y="118318"/>
                </a:lnTo>
                <a:lnTo>
                  <a:pt x="78023" y="118318"/>
                </a:lnTo>
                <a:lnTo>
                  <a:pt x="78023" y="110114"/>
                </a:lnTo>
                <a:close/>
                <a:moveTo>
                  <a:pt x="95157" y="110114"/>
                </a:moveTo>
                <a:lnTo>
                  <a:pt x="95157" y="118318"/>
                </a:lnTo>
                <a:lnTo>
                  <a:pt x="86730" y="118318"/>
                </a:lnTo>
                <a:lnTo>
                  <a:pt x="86730" y="110114"/>
                </a:lnTo>
                <a:close/>
                <a:moveTo>
                  <a:pt x="103808" y="110114"/>
                </a:moveTo>
                <a:lnTo>
                  <a:pt x="103808" y="118318"/>
                </a:lnTo>
                <a:lnTo>
                  <a:pt x="95380" y="118318"/>
                </a:lnTo>
                <a:lnTo>
                  <a:pt x="95380" y="110114"/>
                </a:lnTo>
                <a:close/>
                <a:moveTo>
                  <a:pt x="112458" y="110114"/>
                </a:moveTo>
                <a:lnTo>
                  <a:pt x="112458" y="118318"/>
                </a:lnTo>
                <a:lnTo>
                  <a:pt x="104031" y="118318"/>
                </a:lnTo>
                <a:lnTo>
                  <a:pt x="104031" y="110114"/>
                </a:lnTo>
                <a:close/>
                <a:moveTo>
                  <a:pt x="121109" y="110114"/>
                </a:moveTo>
                <a:lnTo>
                  <a:pt x="121109" y="118318"/>
                </a:lnTo>
                <a:lnTo>
                  <a:pt x="112681" y="118318"/>
                </a:lnTo>
                <a:lnTo>
                  <a:pt x="112681" y="110114"/>
                </a:lnTo>
                <a:close/>
                <a:moveTo>
                  <a:pt x="129760" y="110114"/>
                </a:moveTo>
                <a:lnTo>
                  <a:pt x="129760" y="118318"/>
                </a:lnTo>
                <a:lnTo>
                  <a:pt x="121332" y="118318"/>
                </a:lnTo>
                <a:lnTo>
                  <a:pt x="121332" y="110114"/>
                </a:lnTo>
                <a:close/>
                <a:moveTo>
                  <a:pt x="138410" y="110114"/>
                </a:moveTo>
                <a:lnTo>
                  <a:pt x="138410" y="118318"/>
                </a:lnTo>
                <a:lnTo>
                  <a:pt x="129983" y="118318"/>
                </a:lnTo>
                <a:lnTo>
                  <a:pt x="129983" y="110114"/>
                </a:lnTo>
                <a:close/>
                <a:moveTo>
                  <a:pt x="147117" y="110114"/>
                </a:moveTo>
                <a:lnTo>
                  <a:pt x="147117" y="118318"/>
                </a:lnTo>
                <a:lnTo>
                  <a:pt x="138633" y="118318"/>
                </a:lnTo>
                <a:lnTo>
                  <a:pt x="138633" y="110114"/>
                </a:lnTo>
                <a:close/>
                <a:moveTo>
                  <a:pt x="155767" y="110114"/>
                </a:moveTo>
                <a:lnTo>
                  <a:pt x="155767" y="118318"/>
                </a:lnTo>
                <a:lnTo>
                  <a:pt x="147340" y="118318"/>
                </a:lnTo>
                <a:lnTo>
                  <a:pt x="147340" y="110114"/>
                </a:lnTo>
                <a:close/>
                <a:moveTo>
                  <a:pt x="164418" y="110114"/>
                </a:moveTo>
                <a:lnTo>
                  <a:pt x="164418" y="118318"/>
                </a:lnTo>
                <a:lnTo>
                  <a:pt x="155990" y="118318"/>
                </a:lnTo>
                <a:lnTo>
                  <a:pt x="155990" y="110114"/>
                </a:lnTo>
                <a:close/>
                <a:moveTo>
                  <a:pt x="173069" y="110114"/>
                </a:moveTo>
                <a:lnTo>
                  <a:pt x="173069" y="118318"/>
                </a:lnTo>
                <a:lnTo>
                  <a:pt x="164641" y="118318"/>
                </a:lnTo>
                <a:lnTo>
                  <a:pt x="164641" y="110114"/>
                </a:lnTo>
                <a:close/>
                <a:moveTo>
                  <a:pt x="181719" y="110114"/>
                </a:moveTo>
                <a:lnTo>
                  <a:pt x="181719" y="118318"/>
                </a:lnTo>
                <a:lnTo>
                  <a:pt x="173292" y="118318"/>
                </a:lnTo>
                <a:lnTo>
                  <a:pt x="173292" y="110114"/>
                </a:lnTo>
                <a:close/>
                <a:moveTo>
                  <a:pt x="190370" y="110114"/>
                </a:moveTo>
                <a:lnTo>
                  <a:pt x="190370" y="118318"/>
                </a:lnTo>
                <a:lnTo>
                  <a:pt x="181942" y="118318"/>
                </a:lnTo>
                <a:lnTo>
                  <a:pt x="181942" y="110114"/>
                </a:lnTo>
                <a:close/>
                <a:moveTo>
                  <a:pt x="199020" y="110114"/>
                </a:moveTo>
                <a:lnTo>
                  <a:pt x="199020" y="118318"/>
                </a:lnTo>
                <a:lnTo>
                  <a:pt x="190593" y="118318"/>
                </a:lnTo>
                <a:lnTo>
                  <a:pt x="190593" y="110114"/>
                </a:lnTo>
                <a:close/>
                <a:moveTo>
                  <a:pt x="207727" y="110114"/>
                </a:moveTo>
                <a:lnTo>
                  <a:pt x="207727" y="118318"/>
                </a:lnTo>
                <a:lnTo>
                  <a:pt x="199244" y="118318"/>
                </a:lnTo>
                <a:lnTo>
                  <a:pt x="199244" y="110114"/>
                </a:lnTo>
                <a:close/>
                <a:moveTo>
                  <a:pt x="216377" y="110114"/>
                </a:moveTo>
                <a:lnTo>
                  <a:pt x="216377" y="118318"/>
                </a:lnTo>
                <a:lnTo>
                  <a:pt x="207950" y="118318"/>
                </a:lnTo>
                <a:lnTo>
                  <a:pt x="207950" y="110114"/>
                </a:lnTo>
                <a:close/>
                <a:moveTo>
                  <a:pt x="225028" y="110114"/>
                </a:moveTo>
                <a:lnTo>
                  <a:pt x="225028" y="118318"/>
                </a:lnTo>
                <a:lnTo>
                  <a:pt x="216601" y="118318"/>
                </a:lnTo>
                <a:lnTo>
                  <a:pt x="216601" y="110114"/>
                </a:lnTo>
                <a:close/>
                <a:moveTo>
                  <a:pt x="233679" y="110114"/>
                </a:moveTo>
                <a:lnTo>
                  <a:pt x="233679" y="118318"/>
                </a:lnTo>
                <a:lnTo>
                  <a:pt x="225251" y="118318"/>
                </a:lnTo>
                <a:lnTo>
                  <a:pt x="225251" y="110114"/>
                </a:lnTo>
                <a:close/>
                <a:moveTo>
                  <a:pt x="242329" y="110114"/>
                </a:moveTo>
                <a:lnTo>
                  <a:pt x="242329" y="118318"/>
                </a:lnTo>
                <a:lnTo>
                  <a:pt x="233902" y="118318"/>
                </a:lnTo>
                <a:lnTo>
                  <a:pt x="233902" y="110114"/>
                </a:lnTo>
                <a:close/>
                <a:moveTo>
                  <a:pt x="250980" y="110114"/>
                </a:moveTo>
                <a:lnTo>
                  <a:pt x="250980" y="118318"/>
                </a:lnTo>
                <a:lnTo>
                  <a:pt x="242553" y="118318"/>
                </a:lnTo>
                <a:lnTo>
                  <a:pt x="242553" y="110114"/>
                </a:lnTo>
                <a:close/>
                <a:moveTo>
                  <a:pt x="259686" y="110114"/>
                </a:moveTo>
                <a:lnTo>
                  <a:pt x="259686" y="118318"/>
                </a:lnTo>
                <a:lnTo>
                  <a:pt x="251203" y="118318"/>
                </a:lnTo>
                <a:lnTo>
                  <a:pt x="251203" y="110114"/>
                </a:lnTo>
                <a:close/>
                <a:moveTo>
                  <a:pt x="268337" y="110114"/>
                </a:moveTo>
                <a:lnTo>
                  <a:pt x="268337" y="118318"/>
                </a:lnTo>
                <a:lnTo>
                  <a:pt x="259910" y="118318"/>
                </a:lnTo>
                <a:lnTo>
                  <a:pt x="259910" y="110114"/>
                </a:lnTo>
                <a:close/>
                <a:moveTo>
                  <a:pt x="276988" y="110114"/>
                </a:moveTo>
                <a:lnTo>
                  <a:pt x="276988" y="118318"/>
                </a:lnTo>
                <a:lnTo>
                  <a:pt x="268560" y="118318"/>
                </a:lnTo>
                <a:lnTo>
                  <a:pt x="268560" y="110114"/>
                </a:lnTo>
                <a:close/>
                <a:moveTo>
                  <a:pt x="17190" y="118541"/>
                </a:moveTo>
                <a:lnTo>
                  <a:pt x="17190" y="126801"/>
                </a:lnTo>
                <a:lnTo>
                  <a:pt x="8762" y="126801"/>
                </a:lnTo>
                <a:lnTo>
                  <a:pt x="8762" y="118541"/>
                </a:lnTo>
                <a:close/>
                <a:moveTo>
                  <a:pt x="25840" y="118541"/>
                </a:moveTo>
                <a:lnTo>
                  <a:pt x="25840" y="126801"/>
                </a:lnTo>
                <a:lnTo>
                  <a:pt x="17413" y="126801"/>
                </a:lnTo>
                <a:lnTo>
                  <a:pt x="17413" y="118541"/>
                </a:lnTo>
                <a:close/>
                <a:moveTo>
                  <a:pt x="34547" y="118541"/>
                </a:moveTo>
                <a:lnTo>
                  <a:pt x="34547" y="126801"/>
                </a:lnTo>
                <a:lnTo>
                  <a:pt x="26064" y="126801"/>
                </a:lnTo>
                <a:lnTo>
                  <a:pt x="26064" y="118541"/>
                </a:lnTo>
                <a:close/>
                <a:moveTo>
                  <a:pt x="43197" y="118541"/>
                </a:moveTo>
                <a:lnTo>
                  <a:pt x="43197" y="126801"/>
                </a:lnTo>
                <a:lnTo>
                  <a:pt x="34770" y="126801"/>
                </a:lnTo>
                <a:lnTo>
                  <a:pt x="34770" y="118541"/>
                </a:lnTo>
                <a:close/>
                <a:moveTo>
                  <a:pt x="51848" y="118541"/>
                </a:moveTo>
                <a:lnTo>
                  <a:pt x="51848" y="126801"/>
                </a:lnTo>
                <a:lnTo>
                  <a:pt x="43421" y="126801"/>
                </a:lnTo>
                <a:lnTo>
                  <a:pt x="43421" y="118541"/>
                </a:lnTo>
                <a:close/>
                <a:moveTo>
                  <a:pt x="60499" y="118541"/>
                </a:moveTo>
                <a:lnTo>
                  <a:pt x="60499" y="126801"/>
                </a:lnTo>
                <a:lnTo>
                  <a:pt x="52071" y="126801"/>
                </a:lnTo>
                <a:lnTo>
                  <a:pt x="52071" y="118541"/>
                </a:lnTo>
                <a:close/>
                <a:moveTo>
                  <a:pt x="69149" y="118541"/>
                </a:moveTo>
                <a:lnTo>
                  <a:pt x="69149" y="126801"/>
                </a:lnTo>
                <a:lnTo>
                  <a:pt x="60722" y="126801"/>
                </a:lnTo>
                <a:lnTo>
                  <a:pt x="60722" y="118541"/>
                </a:lnTo>
                <a:close/>
                <a:moveTo>
                  <a:pt x="77800" y="118541"/>
                </a:moveTo>
                <a:lnTo>
                  <a:pt x="77800" y="126801"/>
                </a:lnTo>
                <a:lnTo>
                  <a:pt x="69373" y="126801"/>
                </a:lnTo>
                <a:lnTo>
                  <a:pt x="69373" y="118541"/>
                </a:lnTo>
                <a:close/>
                <a:moveTo>
                  <a:pt x="86506" y="118541"/>
                </a:moveTo>
                <a:lnTo>
                  <a:pt x="86506" y="126801"/>
                </a:lnTo>
                <a:lnTo>
                  <a:pt x="78023" y="126801"/>
                </a:lnTo>
                <a:lnTo>
                  <a:pt x="78023" y="118541"/>
                </a:lnTo>
                <a:close/>
                <a:moveTo>
                  <a:pt x="95157" y="118541"/>
                </a:moveTo>
                <a:lnTo>
                  <a:pt x="95157" y="126801"/>
                </a:lnTo>
                <a:lnTo>
                  <a:pt x="86730" y="126801"/>
                </a:lnTo>
                <a:lnTo>
                  <a:pt x="86730" y="118541"/>
                </a:lnTo>
                <a:close/>
                <a:moveTo>
                  <a:pt x="103808" y="118541"/>
                </a:moveTo>
                <a:lnTo>
                  <a:pt x="103808" y="126801"/>
                </a:lnTo>
                <a:lnTo>
                  <a:pt x="95380" y="126801"/>
                </a:lnTo>
                <a:lnTo>
                  <a:pt x="95380" y="118541"/>
                </a:lnTo>
                <a:close/>
                <a:moveTo>
                  <a:pt x="112458" y="118541"/>
                </a:moveTo>
                <a:lnTo>
                  <a:pt x="112458" y="126801"/>
                </a:lnTo>
                <a:lnTo>
                  <a:pt x="104031" y="126801"/>
                </a:lnTo>
                <a:lnTo>
                  <a:pt x="104031" y="118541"/>
                </a:lnTo>
                <a:close/>
                <a:moveTo>
                  <a:pt x="121109" y="118541"/>
                </a:moveTo>
                <a:lnTo>
                  <a:pt x="121109" y="126801"/>
                </a:lnTo>
                <a:lnTo>
                  <a:pt x="112681" y="126801"/>
                </a:lnTo>
                <a:lnTo>
                  <a:pt x="112681" y="118541"/>
                </a:lnTo>
                <a:close/>
                <a:moveTo>
                  <a:pt x="129760" y="118541"/>
                </a:moveTo>
                <a:lnTo>
                  <a:pt x="129760" y="126801"/>
                </a:lnTo>
                <a:lnTo>
                  <a:pt x="121332" y="126801"/>
                </a:lnTo>
                <a:lnTo>
                  <a:pt x="121332" y="118541"/>
                </a:lnTo>
                <a:close/>
                <a:moveTo>
                  <a:pt x="138410" y="118541"/>
                </a:moveTo>
                <a:lnTo>
                  <a:pt x="138410" y="126801"/>
                </a:lnTo>
                <a:lnTo>
                  <a:pt x="129983" y="126801"/>
                </a:lnTo>
                <a:lnTo>
                  <a:pt x="129983" y="118541"/>
                </a:lnTo>
                <a:close/>
                <a:moveTo>
                  <a:pt x="147117" y="118541"/>
                </a:moveTo>
                <a:lnTo>
                  <a:pt x="147117" y="126801"/>
                </a:lnTo>
                <a:lnTo>
                  <a:pt x="138633" y="126801"/>
                </a:lnTo>
                <a:lnTo>
                  <a:pt x="138633" y="118541"/>
                </a:lnTo>
                <a:close/>
                <a:moveTo>
                  <a:pt x="155767" y="118541"/>
                </a:moveTo>
                <a:lnTo>
                  <a:pt x="155767" y="126801"/>
                </a:lnTo>
                <a:lnTo>
                  <a:pt x="147340" y="126801"/>
                </a:lnTo>
                <a:lnTo>
                  <a:pt x="147340" y="118541"/>
                </a:lnTo>
                <a:close/>
                <a:moveTo>
                  <a:pt x="164418" y="118541"/>
                </a:moveTo>
                <a:lnTo>
                  <a:pt x="164418" y="126801"/>
                </a:lnTo>
                <a:lnTo>
                  <a:pt x="155990" y="126801"/>
                </a:lnTo>
                <a:lnTo>
                  <a:pt x="155990" y="118541"/>
                </a:lnTo>
                <a:close/>
                <a:moveTo>
                  <a:pt x="173069" y="118541"/>
                </a:moveTo>
                <a:lnTo>
                  <a:pt x="173069" y="126801"/>
                </a:lnTo>
                <a:lnTo>
                  <a:pt x="164641" y="126801"/>
                </a:lnTo>
                <a:lnTo>
                  <a:pt x="164641" y="118541"/>
                </a:lnTo>
                <a:close/>
                <a:moveTo>
                  <a:pt x="181719" y="118541"/>
                </a:moveTo>
                <a:lnTo>
                  <a:pt x="181719" y="126801"/>
                </a:lnTo>
                <a:lnTo>
                  <a:pt x="173292" y="126801"/>
                </a:lnTo>
                <a:lnTo>
                  <a:pt x="173292" y="118541"/>
                </a:lnTo>
                <a:close/>
                <a:moveTo>
                  <a:pt x="190370" y="118541"/>
                </a:moveTo>
                <a:lnTo>
                  <a:pt x="190370" y="126801"/>
                </a:lnTo>
                <a:lnTo>
                  <a:pt x="181942" y="126801"/>
                </a:lnTo>
                <a:lnTo>
                  <a:pt x="181942" y="118541"/>
                </a:lnTo>
                <a:close/>
                <a:moveTo>
                  <a:pt x="199020" y="118541"/>
                </a:moveTo>
                <a:lnTo>
                  <a:pt x="199020" y="126801"/>
                </a:lnTo>
                <a:lnTo>
                  <a:pt x="190593" y="126801"/>
                </a:lnTo>
                <a:lnTo>
                  <a:pt x="190593" y="118541"/>
                </a:lnTo>
                <a:close/>
                <a:moveTo>
                  <a:pt x="207727" y="118541"/>
                </a:moveTo>
                <a:lnTo>
                  <a:pt x="207727" y="126801"/>
                </a:lnTo>
                <a:lnTo>
                  <a:pt x="199244" y="126801"/>
                </a:lnTo>
                <a:lnTo>
                  <a:pt x="199244" y="118541"/>
                </a:lnTo>
                <a:close/>
                <a:moveTo>
                  <a:pt x="216377" y="118541"/>
                </a:moveTo>
                <a:lnTo>
                  <a:pt x="216377" y="126801"/>
                </a:lnTo>
                <a:lnTo>
                  <a:pt x="207950" y="126801"/>
                </a:lnTo>
                <a:lnTo>
                  <a:pt x="207950" y="118541"/>
                </a:lnTo>
                <a:close/>
                <a:moveTo>
                  <a:pt x="225028" y="118541"/>
                </a:moveTo>
                <a:lnTo>
                  <a:pt x="225028" y="126801"/>
                </a:lnTo>
                <a:lnTo>
                  <a:pt x="216601" y="126801"/>
                </a:lnTo>
                <a:lnTo>
                  <a:pt x="216601" y="118541"/>
                </a:lnTo>
                <a:close/>
                <a:moveTo>
                  <a:pt x="233679" y="118541"/>
                </a:moveTo>
                <a:lnTo>
                  <a:pt x="233679" y="126801"/>
                </a:lnTo>
                <a:lnTo>
                  <a:pt x="225251" y="126801"/>
                </a:lnTo>
                <a:lnTo>
                  <a:pt x="225251" y="118541"/>
                </a:lnTo>
                <a:close/>
                <a:moveTo>
                  <a:pt x="242329" y="118541"/>
                </a:moveTo>
                <a:lnTo>
                  <a:pt x="242329" y="126801"/>
                </a:lnTo>
                <a:lnTo>
                  <a:pt x="233902" y="126801"/>
                </a:lnTo>
                <a:lnTo>
                  <a:pt x="233902" y="118541"/>
                </a:lnTo>
                <a:close/>
                <a:moveTo>
                  <a:pt x="250980" y="118541"/>
                </a:moveTo>
                <a:lnTo>
                  <a:pt x="250980" y="126801"/>
                </a:lnTo>
                <a:lnTo>
                  <a:pt x="242553" y="126801"/>
                </a:lnTo>
                <a:lnTo>
                  <a:pt x="242553" y="118541"/>
                </a:lnTo>
                <a:close/>
                <a:moveTo>
                  <a:pt x="259686" y="118541"/>
                </a:moveTo>
                <a:lnTo>
                  <a:pt x="259686" y="126801"/>
                </a:lnTo>
                <a:lnTo>
                  <a:pt x="251203" y="126801"/>
                </a:lnTo>
                <a:lnTo>
                  <a:pt x="251203" y="118541"/>
                </a:lnTo>
                <a:close/>
                <a:moveTo>
                  <a:pt x="268337" y="118541"/>
                </a:moveTo>
                <a:lnTo>
                  <a:pt x="268337" y="126801"/>
                </a:lnTo>
                <a:lnTo>
                  <a:pt x="259910" y="126801"/>
                </a:lnTo>
                <a:lnTo>
                  <a:pt x="259910" y="118541"/>
                </a:lnTo>
                <a:close/>
                <a:moveTo>
                  <a:pt x="276988" y="118541"/>
                </a:moveTo>
                <a:lnTo>
                  <a:pt x="276988" y="126801"/>
                </a:lnTo>
                <a:lnTo>
                  <a:pt x="268560" y="126801"/>
                </a:lnTo>
                <a:lnTo>
                  <a:pt x="268560" y="118541"/>
                </a:lnTo>
                <a:close/>
                <a:moveTo>
                  <a:pt x="17190" y="127025"/>
                </a:moveTo>
                <a:lnTo>
                  <a:pt x="17190" y="135229"/>
                </a:lnTo>
                <a:lnTo>
                  <a:pt x="8762" y="135229"/>
                </a:lnTo>
                <a:lnTo>
                  <a:pt x="8762" y="127025"/>
                </a:lnTo>
                <a:close/>
                <a:moveTo>
                  <a:pt x="25840" y="127025"/>
                </a:moveTo>
                <a:lnTo>
                  <a:pt x="25840" y="135229"/>
                </a:lnTo>
                <a:lnTo>
                  <a:pt x="17413" y="135229"/>
                </a:lnTo>
                <a:lnTo>
                  <a:pt x="17413" y="127025"/>
                </a:lnTo>
                <a:close/>
                <a:moveTo>
                  <a:pt x="34547" y="127025"/>
                </a:moveTo>
                <a:lnTo>
                  <a:pt x="34547" y="135229"/>
                </a:lnTo>
                <a:lnTo>
                  <a:pt x="26064" y="135229"/>
                </a:lnTo>
                <a:lnTo>
                  <a:pt x="26064" y="127025"/>
                </a:lnTo>
                <a:close/>
                <a:moveTo>
                  <a:pt x="43197" y="127025"/>
                </a:moveTo>
                <a:lnTo>
                  <a:pt x="43197" y="135229"/>
                </a:lnTo>
                <a:lnTo>
                  <a:pt x="34770" y="135229"/>
                </a:lnTo>
                <a:lnTo>
                  <a:pt x="34770" y="127025"/>
                </a:lnTo>
                <a:close/>
                <a:moveTo>
                  <a:pt x="51848" y="127025"/>
                </a:moveTo>
                <a:lnTo>
                  <a:pt x="51848" y="135229"/>
                </a:lnTo>
                <a:lnTo>
                  <a:pt x="43421" y="135229"/>
                </a:lnTo>
                <a:lnTo>
                  <a:pt x="43421" y="127025"/>
                </a:lnTo>
                <a:close/>
                <a:moveTo>
                  <a:pt x="60499" y="127025"/>
                </a:moveTo>
                <a:lnTo>
                  <a:pt x="60499" y="135229"/>
                </a:lnTo>
                <a:lnTo>
                  <a:pt x="52071" y="135229"/>
                </a:lnTo>
                <a:lnTo>
                  <a:pt x="52071" y="127025"/>
                </a:lnTo>
                <a:close/>
                <a:moveTo>
                  <a:pt x="69149" y="127025"/>
                </a:moveTo>
                <a:lnTo>
                  <a:pt x="69149" y="135229"/>
                </a:lnTo>
                <a:lnTo>
                  <a:pt x="60722" y="135229"/>
                </a:lnTo>
                <a:lnTo>
                  <a:pt x="60722" y="127025"/>
                </a:lnTo>
                <a:close/>
                <a:moveTo>
                  <a:pt x="77800" y="127025"/>
                </a:moveTo>
                <a:lnTo>
                  <a:pt x="77800" y="135229"/>
                </a:lnTo>
                <a:lnTo>
                  <a:pt x="69373" y="135229"/>
                </a:lnTo>
                <a:lnTo>
                  <a:pt x="69373" y="127025"/>
                </a:lnTo>
                <a:close/>
                <a:moveTo>
                  <a:pt x="86506" y="127025"/>
                </a:moveTo>
                <a:lnTo>
                  <a:pt x="86506" y="135229"/>
                </a:lnTo>
                <a:lnTo>
                  <a:pt x="78023" y="135229"/>
                </a:lnTo>
                <a:lnTo>
                  <a:pt x="78023" y="127025"/>
                </a:lnTo>
                <a:close/>
                <a:moveTo>
                  <a:pt x="95157" y="127025"/>
                </a:moveTo>
                <a:lnTo>
                  <a:pt x="95157" y="135229"/>
                </a:lnTo>
                <a:lnTo>
                  <a:pt x="86730" y="135229"/>
                </a:lnTo>
                <a:lnTo>
                  <a:pt x="86730" y="127025"/>
                </a:lnTo>
                <a:close/>
                <a:moveTo>
                  <a:pt x="103808" y="127025"/>
                </a:moveTo>
                <a:lnTo>
                  <a:pt x="103808" y="135229"/>
                </a:lnTo>
                <a:lnTo>
                  <a:pt x="95380" y="135229"/>
                </a:lnTo>
                <a:lnTo>
                  <a:pt x="95380" y="127025"/>
                </a:lnTo>
                <a:close/>
                <a:moveTo>
                  <a:pt x="112458" y="127025"/>
                </a:moveTo>
                <a:lnTo>
                  <a:pt x="112458" y="135229"/>
                </a:lnTo>
                <a:lnTo>
                  <a:pt x="104031" y="135229"/>
                </a:lnTo>
                <a:lnTo>
                  <a:pt x="104031" y="127025"/>
                </a:lnTo>
                <a:close/>
                <a:moveTo>
                  <a:pt x="121109" y="127025"/>
                </a:moveTo>
                <a:lnTo>
                  <a:pt x="121109" y="135229"/>
                </a:lnTo>
                <a:lnTo>
                  <a:pt x="112681" y="135229"/>
                </a:lnTo>
                <a:lnTo>
                  <a:pt x="112681" y="127025"/>
                </a:lnTo>
                <a:close/>
                <a:moveTo>
                  <a:pt x="129760" y="127025"/>
                </a:moveTo>
                <a:lnTo>
                  <a:pt x="129760" y="135229"/>
                </a:lnTo>
                <a:lnTo>
                  <a:pt x="121332" y="135229"/>
                </a:lnTo>
                <a:lnTo>
                  <a:pt x="121332" y="127025"/>
                </a:lnTo>
                <a:close/>
                <a:moveTo>
                  <a:pt x="138410" y="127025"/>
                </a:moveTo>
                <a:lnTo>
                  <a:pt x="138410" y="135229"/>
                </a:lnTo>
                <a:lnTo>
                  <a:pt x="129983" y="135229"/>
                </a:lnTo>
                <a:lnTo>
                  <a:pt x="129983" y="127025"/>
                </a:lnTo>
                <a:close/>
                <a:moveTo>
                  <a:pt x="147117" y="127025"/>
                </a:moveTo>
                <a:lnTo>
                  <a:pt x="147117" y="135229"/>
                </a:lnTo>
                <a:lnTo>
                  <a:pt x="138633" y="135229"/>
                </a:lnTo>
                <a:lnTo>
                  <a:pt x="138633" y="127025"/>
                </a:lnTo>
                <a:close/>
                <a:moveTo>
                  <a:pt x="155767" y="127025"/>
                </a:moveTo>
                <a:lnTo>
                  <a:pt x="155767" y="135229"/>
                </a:lnTo>
                <a:lnTo>
                  <a:pt x="147340" y="135229"/>
                </a:lnTo>
                <a:lnTo>
                  <a:pt x="147340" y="127025"/>
                </a:lnTo>
                <a:close/>
                <a:moveTo>
                  <a:pt x="164418" y="127025"/>
                </a:moveTo>
                <a:lnTo>
                  <a:pt x="164418" y="135229"/>
                </a:lnTo>
                <a:lnTo>
                  <a:pt x="155990" y="135229"/>
                </a:lnTo>
                <a:lnTo>
                  <a:pt x="155990" y="127025"/>
                </a:lnTo>
                <a:close/>
                <a:moveTo>
                  <a:pt x="173069" y="127025"/>
                </a:moveTo>
                <a:lnTo>
                  <a:pt x="173069" y="135229"/>
                </a:lnTo>
                <a:lnTo>
                  <a:pt x="164641" y="135229"/>
                </a:lnTo>
                <a:lnTo>
                  <a:pt x="164641" y="127025"/>
                </a:lnTo>
                <a:close/>
                <a:moveTo>
                  <a:pt x="181719" y="127025"/>
                </a:moveTo>
                <a:lnTo>
                  <a:pt x="181719" y="135229"/>
                </a:lnTo>
                <a:lnTo>
                  <a:pt x="173292" y="135229"/>
                </a:lnTo>
                <a:lnTo>
                  <a:pt x="173292" y="127025"/>
                </a:lnTo>
                <a:close/>
                <a:moveTo>
                  <a:pt x="190370" y="127025"/>
                </a:moveTo>
                <a:lnTo>
                  <a:pt x="190370" y="135229"/>
                </a:lnTo>
                <a:lnTo>
                  <a:pt x="181942" y="135229"/>
                </a:lnTo>
                <a:lnTo>
                  <a:pt x="181942" y="127025"/>
                </a:lnTo>
                <a:close/>
                <a:moveTo>
                  <a:pt x="199020" y="127025"/>
                </a:moveTo>
                <a:lnTo>
                  <a:pt x="199020" y="135229"/>
                </a:lnTo>
                <a:lnTo>
                  <a:pt x="190593" y="135229"/>
                </a:lnTo>
                <a:lnTo>
                  <a:pt x="190593" y="127025"/>
                </a:lnTo>
                <a:close/>
                <a:moveTo>
                  <a:pt x="207727" y="127025"/>
                </a:moveTo>
                <a:lnTo>
                  <a:pt x="207727" y="135229"/>
                </a:lnTo>
                <a:lnTo>
                  <a:pt x="199244" y="135229"/>
                </a:lnTo>
                <a:lnTo>
                  <a:pt x="199244" y="127025"/>
                </a:lnTo>
                <a:close/>
                <a:moveTo>
                  <a:pt x="216377" y="127025"/>
                </a:moveTo>
                <a:lnTo>
                  <a:pt x="216377" y="135229"/>
                </a:lnTo>
                <a:lnTo>
                  <a:pt x="207950" y="135229"/>
                </a:lnTo>
                <a:lnTo>
                  <a:pt x="207950" y="127025"/>
                </a:lnTo>
                <a:close/>
                <a:moveTo>
                  <a:pt x="225028" y="127025"/>
                </a:moveTo>
                <a:lnTo>
                  <a:pt x="225028" y="135229"/>
                </a:lnTo>
                <a:lnTo>
                  <a:pt x="216601" y="135229"/>
                </a:lnTo>
                <a:lnTo>
                  <a:pt x="216601" y="127025"/>
                </a:lnTo>
                <a:close/>
                <a:moveTo>
                  <a:pt x="233679" y="127025"/>
                </a:moveTo>
                <a:lnTo>
                  <a:pt x="233679" y="135229"/>
                </a:lnTo>
                <a:lnTo>
                  <a:pt x="225251" y="135229"/>
                </a:lnTo>
                <a:lnTo>
                  <a:pt x="225251" y="127025"/>
                </a:lnTo>
                <a:close/>
                <a:moveTo>
                  <a:pt x="242329" y="127025"/>
                </a:moveTo>
                <a:lnTo>
                  <a:pt x="242329" y="135229"/>
                </a:lnTo>
                <a:lnTo>
                  <a:pt x="233902" y="135229"/>
                </a:lnTo>
                <a:lnTo>
                  <a:pt x="233902" y="127025"/>
                </a:lnTo>
                <a:close/>
                <a:moveTo>
                  <a:pt x="250980" y="127025"/>
                </a:moveTo>
                <a:lnTo>
                  <a:pt x="250980" y="135229"/>
                </a:lnTo>
                <a:lnTo>
                  <a:pt x="242553" y="135229"/>
                </a:lnTo>
                <a:lnTo>
                  <a:pt x="242553" y="127025"/>
                </a:lnTo>
                <a:close/>
                <a:moveTo>
                  <a:pt x="259686" y="127025"/>
                </a:moveTo>
                <a:lnTo>
                  <a:pt x="259686" y="135229"/>
                </a:lnTo>
                <a:lnTo>
                  <a:pt x="251203" y="135229"/>
                </a:lnTo>
                <a:lnTo>
                  <a:pt x="251203" y="127025"/>
                </a:lnTo>
                <a:close/>
                <a:moveTo>
                  <a:pt x="268337" y="127025"/>
                </a:moveTo>
                <a:lnTo>
                  <a:pt x="268337" y="135229"/>
                </a:lnTo>
                <a:lnTo>
                  <a:pt x="259910" y="135229"/>
                </a:lnTo>
                <a:lnTo>
                  <a:pt x="259910" y="127025"/>
                </a:lnTo>
                <a:close/>
                <a:moveTo>
                  <a:pt x="276988" y="127025"/>
                </a:moveTo>
                <a:lnTo>
                  <a:pt x="276988" y="135229"/>
                </a:lnTo>
                <a:lnTo>
                  <a:pt x="268560" y="135229"/>
                </a:lnTo>
                <a:lnTo>
                  <a:pt x="268560" y="127025"/>
                </a:lnTo>
                <a:close/>
                <a:moveTo>
                  <a:pt x="17190" y="135452"/>
                </a:moveTo>
                <a:lnTo>
                  <a:pt x="17190" y="143712"/>
                </a:lnTo>
                <a:lnTo>
                  <a:pt x="8762" y="143712"/>
                </a:lnTo>
                <a:lnTo>
                  <a:pt x="8762" y="135452"/>
                </a:lnTo>
                <a:close/>
                <a:moveTo>
                  <a:pt x="25840" y="135452"/>
                </a:moveTo>
                <a:lnTo>
                  <a:pt x="25840" y="143712"/>
                </a:lnTo>
                <a:lnTo>
                  <a:pt x="17413" y="143712"/>
                </a:lnTo>
                <a:lnTo>
                  <a:pt x="17413" y="135452"/>
                </a:lnTo>
                <a:close/>
                <a:moveTo>
                  <a:pt x="34547" y="135452"/>
                </a:moveTo>
                <a:lnTo>
                  <a:pt x="34547" y="143712"/>
                </a:lnTo>
                <a:lnTo>
                  <a:pt x="26064" y="143712"/>
                </a:lnTo>
                <a:lnTo>
                  <a:pt x="26064" y="135452"/>
                </a:lnTo>
                <a:close/>
                <a:moveTo>
                  <a:pt x="43197" y="135452"/>
                </a:moveTo>
                <a:lnTo>
                  <a:pt x="43197" y="143712"/>
                </a:lnTo>
                <a:lnTo>
                  <a:pt x="34770" y="143712"/>
                </a:lnTo>
                <a:lnTo>
                  <a:pt x="34770" y="135452"/>
                </a:lnTo>
                <a:close/>
                <a:moveTo>
                  <a:pt x="51848" y="135452"/>
                </a:moveTo>
                <a:lnTo>
                  <a:pt x="51848" y="143712"/>
                </a:lnTo>
                <a:lnTo>
                  <a:pt x="43421" y="143712"/>
                </a:lnTo>
                <a:lnTo>
                  <a:pt x="43421" y="135452"/>
                </a:lnTo>
                <a:close/>
                <a:moveTo>
                  <a:pt x="60499" y="135452"/>
                </a:moveTo>
                <a:lnTo>
                  <a:pt x="60499" y="143712"/>
                </a:lnTo>
                <a:lnTo>
                  <a:pt x="52071" y="143712"/>
                </a:lnTo>
                <a:lnTo>
                  <a:pt x="52071" y="135452"/>
                </a:lnTo>
                <a:close/>
                <a:moveTo>
                  <a:pt x="69149" y="135452"/>
                </a:moveTo>
                <a:lnTo>
                  <a:pt x="69149" y="143712"/>
                </a:lnTo>
                <a:lnTo>
                  <a:pt x="60722" y="143712"/>
                </a:lnTo>
                <a:lnTo>
                  <a:pt x="60722" y="135452"/>
                </a:lnTo>
                <a:close/>
                <a:moveTo>
                  <a:pt x="77800" y="135452"/>
                </a:moveTo>
                <a:lnTo>
                  <a:pt x="77800" y="143712"/>
                </a:lnTo>
                <a:lnTo>
                  <a:pt x="69373" y="143712"/>
                </a:lnTo>
                <a:lnTo>
                  <a:pt x="69373" y="135452"/>
                </a:lnTo>
                <a:close/>
                <a:moveTo>
                  <a:pt x="86506" y="135452"/>
                </a:moveTo>
                <a:lnTo>
                  <a:pt x="86506" y="143712"/>
                </a:lnTo>
                <a:lnTo>
                  <a:pt x="78023" y="143712"/>
                </a:lnTo>
                <a:lnTo>
                  <a:pt x="78023" y="135452"/>
                </a:lnTo>
                <a:close/>
                <a:moveTo>
                  <a:pt x="95157" y="135452"/>
                </a:moveTo>
                <a:lnTo>
                  <a:pt x="95157" y="143712"/>
                </a:lnTo>
                <a:lnTo>
                  <a:pt x="86730" y="143712"/>
                </a:lnTo>
                <a:lnTo>
                  <a:pt x="86730" y="135452"/>
                </a:lnTo>
                <a:close/>
                <a:moveTo>
                  <a:pt x="103808" y="135452"/>
                </a:moveTo>
                <a:lnTo>
                  <a:pt x="103808" y="143712"/>
                </a:lnTo>
                <a:lnTo>
                  <a:pt x="95380" y="143712"/>
                </a:lnTo>
                <a:lnTo>
                  <a:pt x="95380" y="135452"/>
                </a:lnTo>
                <a:close/>
                <a:moveTo>
                  <a:pt x="112458" y="135452"/>
                </a:moveTo>
                <a:lnTo>
                  <a:pt x="112458" y="143712"/>
                </a:lnTo>
                <a:lnTo>
                  <a:pt x="104031" y="143712"/>
                </a:lnTo>
                <a:lnTo>
                  <a:pt x="104031" y="135452"/>
                </a:lnTo>
                <a:close/>
                <a:moveTo>
                  <a:pt x="121109" y="135452"/>
                </a:moveTo>
                <a:lnTo>
                  <a:pt x="121109" y="143712"/>
                </a:lnTo>
                <a:lnTo>
                  <a:pt x="112681" y="143712"/>
                </a:lnTo>
                <a:lnTo>
                  <a:pt x="112681" y="135452"/>
                </a:lnTo>
                <a:close/>
                <a:moveTo>
                  <a:pt x="129760" y="135452"/>
                </a:moveTo>
                <a:lnTo>
                  <a:pt x="129760" y="143712"/>
                </a:lnTo>
                <a:lnTo>
                  <a:pt x="121332" y="143712"/>
                </a:lnTo>
                <a:lnTo>
                  <a:pt x="121332" y="135452"/>
                </a:lnTo>
                <a:close/>
                <a:moveTo>
                  <a:pt x="138410" y="135452"/>
                </a:moveTo>
                <a:lnTo>
                  <a:pt x="138410" y="143712"/>
                </a:lnTo>
                <a:lnTo>
                  <a:pt x="129983" y="143712"/>
                </a:lnTo>
                <a:lnTo>
                  <a:pt x="129983" y="135452"/>
                </a:lnTo>
                <a:close/>
                <a:moveTo>
                  <a:pt x="147117" y="135452"/>
                </a:moveTo>
                <a:lnTo>
                  <a:pt x="147117" y="143712"/>
                </a:lnTo>
                <a:lnTo>
                  <a:pt x="138633" y="143712"/>
                </a:lnTo>
                <a:lnTo>
                  <a:pt x="138633" y="135452"/>
                </a:lnTo>
                <a:close/>
                <a:moveTo>
                  <a:pt x="155767" y="135452"/>
                </a:moveTo>
                <a:lnTo>
                  <a:pt x="155767" y="143712"/>
                </a:lnTo>
                <a:lnTo>
                  <a:pt x="147340" y="143712"/>
                </a:lnTo>
                <a:lnTo>
                  <a:pt x="147340" y="135452"/>
                </a:lnTo>
                <a:close/>
                <a:moveTo>
                  <a:pt x="164418" y="135452"/>
                </a:moveTo>
                <a:lnTo>
                  <a:pt x="164418" y="143712"/>
                </a:lnTo>
                <a:lnTo>
                  <a:pt x="155990" y="143712"/>
                </a:lnTo>
                <a:lnTo>
                  <a:pt x="155990" y="135452"/>
                </a:lnTo>
                <a:close/>
                <a:moveTo>
                  <a:pt x="173069" y="135452"/>
                </a:moveTo>
                <a:lnTo>
                  <a:pt x="173069" y="143712"/>
                </a:lnTo>
                <a:lnTo>
                  <a:pt x="164641" y="143712"/>
                </a:lnTo>
                <a:lnTo>
                  <a:pt x="164641" y="135452"/>
                </a:lnTo>
                <a:close/>
                <a:moveTo>
                  <a:pt x="181719" y="135452"/>
                </a:moveTo>
                <a:lnTo>
                  <a:pt x="181719" y="143712"/>
                </a:lnTo>
                <a:lnTo>
                  <a:pt x="173292" y="143712"/>
                </a:lnTo>
                <a:lnTo>
                  <a:pt x="173292" y="135452"/>
                </a:lnTo>
                <a:close/>
                <a:moveTo>
                  <a:pt x="190370" y="135452"/>
                </a:moveTo>
                <a:lnTo>
                  <a:pt x="190370" y="143712"/>
                </a:lnTo>
                <a:lnTo>
                  <a:pt x="181942" y="143712"/>
                </a:lnTo>
                <a:lnTo>
                  <a:pt x="181942" y="135452"/>
                </a:lnTo>
                <a:close/>
                <a:moveTo>
                  <a:pt x="199020" y="135452"/>
                </a:moveTo>
                <a:lnTo>
                  <a:pt x="199020" y="143712"/>
                </a:lnTo>
                <a:lnTo>
                  <a:pt x="190593" y="143712"/>
                </a:lnTo>
                <a:lnTo>
                  <a:pt x="190593" y="135452"/>
                </a:lnTo>
                <a:close/>
                <a:moveTo>
                  <a:pt x="207727" y="135452"/>
                </a:moveTo>
                <a:lnTo>
                  <a:pt x="207727" y="143712"/>
                </a:lnTo>
                <a:lnTo>
                  <a:pt x="199244" y="143712"/>
                </a:lnTo>
                <a:lnTo>
                  <a:pt x="199244" y="135452"/>
                </a:lnTo>
                <a:close/>
                <a:moveTo>
                  <a:pt x="216377" y="135452"/>
                </a:moveTo>
                <a:lnTo>
                  <a:pt x="216377" y="143712"/>
                </a:lnTo>
                <a:lnTo>
                  <a:pt x="207950" y="143712"/>
                </a:lnTo>
                <a:lnTo>
                  <a:pt x="207950" y="135452"/>
                </a:lnTo>
                <a:close/>
                <a:moveTo>
                  <a:pt x="225028" y="135452"/>
                </a:moveTo>
                <a:lnTo>
                  <a:pt x="225028" y="143712"/>
                </a:lnTo>
                <a:lnTo>
                  <a:pt x="216601" y="143712"/>
                </a:lnTo>
                <a:lnTo>
                  <a:pt x="216601" y="135452"/>
                </a:lnTo>
                <a:close/>
                <a:moveTo>
                  <a:pt x="233679" y="135452"/>
                </a:moveTo>
                <a:lnTo>
                  <a:pt x="233679" y="143712"/>
                </a:lnTo>
                <a:lnTo>
                  <a:pt x="225251" y="143712"/>
                </a:lnTo>
                <a:lnTo>
                  <a:pt x="225251" y="135452"/>
                </a:lnTo>
                <a:close/>
                <a:moveTo>
                  <a:pt x="242329" y="135452"/>
                </a:moveTo>
                <a:lnTo>
                  <a:pt x="242329" y="143712"/>
                </a:lnTo>
                <a:lnTo>
                  <a:pt x="233902" y="143712"/>
                </a:lnTo>
                <a:lnTo>
                  <a:pt x="233902" y="135452"/>
                </a:lnTo>
                <a:close/>
                <a:moveTo>
                  <a:pt x="250980" y="135452"/>
                </a:moveTo>
                <a:lnTo>
                  <a:pt x="250980" y="143712"/>
                </a:lnTo>
                <a:lnTo>
                  <a:pt x="242553" y="143712"/>
                </a:lnTo>
                <a:lnTo>
                  <a:pt x="242553" y="135452"/>
                </a:lnTo>
                <a:close/>
                <a:moveTo>
                  <a:pt x="259686" y="135452"/>
                </a:moveTo>
                <a:lnTo>
                  <a:pt x="259686" y="143712"/>
                </a:lnTo>
                <a:lnTo>
                  <a:pt x="251203" y="143712"/>
                </a:lnTo>
                <a:lnTo>
                  <a:pt x="251203" y="135452"/>
                </a:lnTo>
                <a:close/>
                <a:moveTo>
                  <a:pt x="268337" y="135452"/>
                </a:moveTo>
                <a:lnTo>
                  <a:pt x="268337" y="143712"/>
                </a:lnTo>
                <a:lnTo>
                  <a:pt x="259910" y="143712"/>
                </a:lnTo>
                <a:lnTo>
                  <a:pt x="259910" y="135452"/>
                </a:lnTo>
                <a:close/>
                <a:moveTo>
                  <a:pt x="276988" y="135452"/>
                </a:moveTo>
                <a:lnTo>
                  <a:pt x="276988" y="143712"/>
                </a:lnTo>
                <a:lnTo>
                  <a:pt x="268560" y="143712"/>
                </a:lnTo>
                <a:lnTo>
                  <a:pt x="268560" y="135452"/>
                </a:lnTo>
                <a:close/>
                <a:moveTo>
                  <a:pt x="17190" y="143935"/>
                </a:moveTo>
                <a:lnTo>
                  <a:pt x="17190" y="152139"/>
                </a:lnTo>
                <a:lnTo>
                  <a:pt x="8762" y="152139"/>
                </a:lnTo>
                <a:lnTo>
                  <a:pt x="8762" y="143935"/>
                </a:lnTo>
                <a:close/>
                <a:moveTo>
                  <a:pt x="25840" y="143935"/>
                </a:moveTo>
                <a:lnTo>
                  <a:pt x="25840" y="152139"/>
                </a:lnTo>
                <a:lnTo>
                  <a:pt x="17413" y="152139"/>
                </a:lnTo>
                <a:lnTo>
                  <a:pt x="17413" y="143935"/>
                </a:lnTo>
                <a:close/>
                <a:moveTo>
                  <a:pt x="34547" y="143935"/>
                </a:moveTo>
                <a:lnTo>
                  <a:pt x="34547" y="152139"/>
                </a:lnTo>
                <a:lnTo>
                  <a:pt x="26064" y="152139"/>
                </a:lnTo>
                <a:lnTo>
                  <a:pt x="26064" y="143935"/>
                </a:lnTo>
                <a:close/>
                <a:moveTo>
                  <a:pt x="43197" y="143935"/>
                </a:moveTo>
                <a:lnTo>
                  <a:pt x="43197" y="152139"/>
                </a:lnTo>
                <a:lnTo>
                  <a:pt x="34770" y="152139"/>
                </a:lnTo>
                <a:lnTo>
                  <a:pt x="34770" y="143935"/>
                </a:lnTo>
                <a:close/>
                <a:moveTo>
                  <a:pt x="51848" y="143935"/>
                </a:moveTo>
                <a:lnTo>
                  <a:pt x="51848" y="152139"/>
                </a:lnTo>
                <a:lnTo>
                  <a:pt x="43421" y="152139"/>
                </a:lnTo>
                <a:lnTo>
                  <a:pt x="43421" y="143935"/>
                </a:lnTo>
                <a:close/>
                <a:moveTo>
                  <a:pt x="60499" y="143935"/>
                </a:moveTo>
                <a:lnTo>
                  <a:pt x="60499" y="152139"/>
                </a:lnTo>
                <a:lnTo>
                  <a:pt x="52071" y="152139"/>
                </a:lnTo>
                <a:lnTo>
                  <a:pt x="52071" y="143935"/>
                </a:lnTo>
                <a:close/>
                <a:moveTo>
                  <a:pt x="69149" y="143935"/>
                </a:moveTo>
                <a:lnTo>
                  <a:pt x="69149" y="152139"/>
                </a:lnTo>
                <a:lnTo>
                  <a:pt x="60722" y="152139"/>
                </a:lnTo>
                <a:lnTo>
                  <a:pt x="60722" y="143935"/>
                </a:lnTo>
                <a:close/>
                <a:moveTo>
                  <a:pt x="77800" y="143935"/>
                </a:moveTo>
                <a:lnTo>
                  <a:pt x="77800" y="152139"/>
                </a:lnTo>
                <a:lnTo>
                  <a:pt x="69373" y="152139"/>
                </a:lnTo>
                <a:lnTo>
                  <a:pt x="69373" y="143935"/>
                </a:lnTo>
                <a:close/>
                <a:moveTo>
                  <a:pt x="86506" y="143935"/>
                </a:moveTo>
                <a:lnTo>
                  <a:pt x="86506" y="152139"/>
                </a:lnTo>
                <a:lnTo>
                  <a:pt x="78023" y="152139"/>
                </a:lnTo>
                <a:lnTo>
                  <a:pt x="78023" y="143935"/>
                </a:lnTo>
                <a:close/>
                <a:moveTo>
                  <a:pt x="95157" y="143935"/>
                </a:moveTo>
                <a:lnTo>
                  <a:pt x="95157" y="152139"/>
                </a:lnTo>
                <a:lnTo>
                  <a:pt x="86730" y="152139"/>
                </a:lnTo>
                <a:lnTo>
                  <a:pt x="86730" y="143935"/>
                </a:lnTo>
                <a:close/>
                <a:moveTo>
                  <a:pt x="103808" y="143935"/>
                </a:moveTo>
                <a:lnTo>
                  <a:pt x="103808" y="152139"/>
                </a:lnTo>
                <a:lnTo>
                  <a:pt x="95380" y="152139"/>
                </a:lnTo>
                <a:lnTo>
                  <a:pt x="95380" y="143935"/>
                </a:lnTo>
                <a:close/>
                <a:moveTo>
                  <a:pt x="112458" y="143935"/>
                </a:moveTo>
                <a:lnTo>
                  <a:pt x="112458" y="152139"/>
                </a:lnTo>
                <a:lnTo>
                  <a:pt x="104031" y="152139"/>
                </a:lnTo>
                <a:lnTo>
                  <a:pt x="104031" y="143935"/>
                </a:lnTo>
                <a:close/>
                <a:moveTo>
                  <a:pt x="121109" y="143935"/>
                </a:moveTo>
                <a:lnTo>
                  <a:pt x="121109" y="152139"/>
                </a:lnTo>
                <a:lnTo>
                  <a:pt x="112681" y="152139"/>
                </a:lnTo>
                <a:lnTo>
                  <a:pt x="112681" y="143935"/>
                </a:lnTo>
                <a:close/>
                <a:moveTo>
                  <a:pt x="129760" y="143935"/>
                </a:moveTo>
                <a:lnTo>
                  <a:pt x="129760" y="152139"/>
                </a:lnTo>
                <a:lnTo>
                  <a:pt x="121332" y="152139"/>
                </a:lnTo>
                <a:lnTo>
                  <a:pt x="121332" y="143935"/>
                </a:lnTo>
                <a:close/>
                <a:moveTo>
                  <a:pt x="138410" y="143935"/>
                </a:moveTo>
                <a:lnTo>
                  <a:pt x="138410" y="152139"/>
                </a:lnTo>
                <a:lnTo>
                  <a:pt x="129983" y="152139"/>
                </a:lnTo>
                <a:lnTo>
                  <a:pt x="129983" y="143935"/>
                </a:lnTo>
                <a:close/>
                <a:moveTo>
                  <a:pt x="147117" y="143935"/>
                </a:moveTo>
                <a:lnTo>
                  <a:pt x="147117" y="152139"/>
                </a:lnTo>
                <a:lnTo>
                  <a:pt x="138633" y="152139"/>
                </a:lnTo>
                <a:lnTo>
                  <a:pt x="138633" y="143935"/>
                </a:lnTo>
                <a:close/>
                <a:moveTo>
                  <a:pt x="155767" y="143935"/>
                </a:moveTo>
                <a:lnTo>
                  <a:pt x="155767" y="152139"/>
                </a:lnTo>
                <a:lnTo>
                  <a:pt x="147340" y="152139"/>
                </a:lnTo>
                <a:lnTo>
                  <a:pt x="147340" y="143935"/>
                </a:lnTo>
                <a:close/>
                <a:moveTo>
                  <a:pt x="164418" y="143935"/>
                </a:moveTo>
                <a:lnTo>
                  <a:pt x="164418" y="152139"/>
                </a:lnTo>
                <a:lnTo>
                  <a:pt x="155990" y="152139"/>
                </a:lnTo>
                <a:lnTo>
                  <a:pt x="155990" y="143935"/>
                </a:lnTo>
                <a:close/>
                <a:moveTo>
                  <a:pt x="173069" y="143935"/>
                </a:moveTo>
                <a:lnTo>
                  <a:pt x="173069" y="152139"/>
                </a:lnTo>
                <a:lnTo>
                  <a:pt x="164641" y="152139"/>
                </a:lnTo>
                <a:lnTo>
                  <a:pt x="164641" y="143935"/>
                </a:lnTo>
                <a:close/>
                <a:moveTo>
                  <a:pt x="181719" y="143935"/>
                </a:moveTo>
                <a:lnTo>
                  <a:pt x="181719" y="152139"/>
                </a:lnTo>
                <a:lnTo>
                  <a:pt x="173292" y="152139"/>
                </a:lnTo>
                <a:lnTo>
                  <a:pt x="173292" y="143935"/>
                </a:lnTo>
                <a:close/>
                <a:moveTo>
                  <a:pt x="190370" y="143935"/>
                </a:moveTo>
                <a:lnTo>
                  <a:pt x="190370" y="152139"/>
                </a:lnTo>
                <a:lnTo>
                  <a:pt x="181942" y="152139"/>
                </a:lnTo>
                <a:lnTo>
                  <a:pt x="181942" y="143935"/>
                </a:lnTo>
                <a:close/>
                <a:moveTo>
                  <a:pt x="199020" y="143935"/>
                </a:moveTo>
                <a:lnTo>
                  <a:pt x="199020" y="152139"/>
                </a:lnTo>
                <a:lnTo>
                  <a:pt x="190593" y="152139"/>
                </a:lnTo>
                <a:lnTo>
                  <a:pt x="190593" y="143935"/>
                </a:lnTo>
                <a:close/>
                <a:moveTo>
                  <a:pt x="207727" y="143935"/>
                </a:moveTo>
                <a:lnTo>
                  <a:pt x="207727" y="152139"/>
                </a:lnTo>
                <a:lnTo>
                  <a:pt x="199244" y="152139"/>
                </a:lnTo>
                <a:lnTo>
                  <a:pt x="199244" y="143935"/>
                </a:lnTo>
                <a:close/>
                <a:moveTo>
                  <a:pt x="216377" y="143935"/>
                </a:moveTo>
                <a:lnTo>
                  <a:pt x="216377" y="152139"/>
                </a:lnTo>
                <a:lnTo>
                  <a:pt x="207950" y="152139"/>
                </a:lnTo>
                <a:lnTo>
                  <a:pt x="207950" y="143935"/>
                </a:lnTo>
                <a:close/>
                <a:moveTo>
                  <a:pt x="225028" y="143935"/>
                </a:moveTo>
                <a:lnTo>
                  <a:pt x="225028" y="152139"/>
                </a:lnTo>
                <a:lnTo>
                  <a:pt x="216601" y="152139"/>
                </a:lnTo>
                <a:lnTo>
                  <a:pt x="216601" y="143935"/>
                </a:lnTo>
                <a:close/>
                <a:moveTo>
                  <a:pt x="233679" y="143935"/>
                </a:moveTo>
                <a:lnTo>
                  <a:pt x="233679" y="152139"/>
                </a:lnTo>
                <a:lnTo>
                  <a:pt x="225251" y="152139"/>
                </a:lnTo>
                <a:lnTo>
                  <a:pt x="225251" y="143935"/>
                </a:lnTo>
                <a:close/>
                <a:moveTo>
                  <a:pt x="242329" y="143935"/>
                </a:moveTo>
                <a:lnTo>
                  <a:pt x="242329" y="152139"/>
                </a:lnTo>
                <a:lnTo>
                  <a:pt x="233902" y="152139"/>
                </a:lnTo>
                <a:lnTo>
                  <a:pt x="233902" y="143935"/>
                </a:lnTo>
                <a:close/>
                <a:moveTo>
                  <a:pt x="250980" y="143935"/>
                </a:moveTo>
                <a:lnTo>
                  <a:pt x="250980" y="152139"/>
                </a:lnTo>
                <a:lnTo>
                  <a:pt x="242553" y="152139"/>
                </a:lnTo>
                <a:lnTo>
                  <a:pt x="242553" y="143935"/>
                </a:lnTo>
                <a:close/>
                <a:moveTo>
                  <a:pt x="259686" y="143935"/>
                </a:moveTo>
                <a:lnTo>
                  <a:pt x="259686" y="152139"/>
                </a:lnTo>
                <a:lnTo>
                  <a:pt x="251203" y="152139"/>
                </a:lnTo>
                <a:lnTo>
                  <a:pt x="251203" y="143935"/>
                </a:lnTo>
                <a:close/>
                <a:moveTo>
                  <a:pt x="268337" y="143935"/>
                </a:moveTo>
                <a:lnTo>
                  <a:pt x="268337" y="152139"/>
                </a:lnTo>
                <a:lnTo>
                  <a:pt x="259910" y="152139"/>
                </a:lnTo>
                <a:lnTo>
                  <a:pt x="259910" y="143935"/>
                </a:lnTo>
                <a:close/>
                <a:moveTo>
                  <a:pt x="276988" y="143935"/>
                </a:moveTo>
                <a:lnTo>
                  <a:pt x="276988" y="152139"/>
                </a:lnTo>
                <a:lnTo>
                  <a:pt x="268560" y="152139"/>
                </a:lnTo>
                <a:lnTo>
                  <a:pt x="268560" y="143935"/>
                </a:lnTo>
                <a:close/>
                <a:moveTo>
                  <a:pt x="8539" y="0"/>
                </a:moveTo>
                <a:lnTo>
                  <a:pt x="8539" y="8372"/>
                </a:lnTo>
                <a:lnTo>
                  <a:pt x="0" y="8372"/>
                </a:lnTo>
                <a:lnTo>
                  <a:pt x="0" y="8595"/>
                </a:lnTo>
                <a:lnTo>
                  <a:pt x="8539" y="8595"/>
                </a:lnTo>
                <a:lnTo>
                  <a:pt x="8539" y="16799"/>
                </a:lnTo>
                <a:lnTo>
                  <a:pt x="0" y="16799"/>
                </a:lnTo>
                <a:lnTo>
                  <a:pt x="0" y="17022"/>
                </a:lnTo>
                <a:lnTo>
                  <a:pt x="8539" y="17022"/>
                </a:lnTo>
                <a:lnTo>
                  <a:pt x="8539" y="25282"/>
                </a:lnTo>
                <a:lnTo>
                  <a:pt x="0" y="25282"/>
                </a:lnTo>
                <a:lnTo>
                  <a:pt x="0" y="25505"/>
                </a:lnTo>
                <a:lnTo>
                  <a:pt x="8539" y="25505"/>
                </a:lnTo>
                <a:lnTo>
                  <a:pt x="8539" y="33709"/>
                </a:lnTo>
                <a:lnTo>
                  <a:pt x="0" y="33709"/>
                </a:lnTo>
                <a:lnTo>
                  <a:pt x="0" y="33933"/>
                </a:lnTo>
                <a:lnTo>
                  <a:pt x="8539" y="33933"/>
                </a:lnTo>
                <a:lnTo>
                  <a:pt x="8539" y="42193"/>
                </a:lnTo>
                <a:lnTo>
                  <a:pt x="0" y="42193"/>
                </a:lnTo>
                <a:lnTo>
                  <a:pt x="0" y="42416"/>
                </a:lnTo>
                <a:lnTo>
                  <a:pt x="8539" y="42416"/>
                </a:lnTo>
                <a:lnTo>
                  <a:pt x="8539" y="50620"/>
                </a:lnTo>
                <a:lnTo>
                  <a:pt x="0" y="50620"/>
                </a:lnTo>
                <a:lnTo>
                  <a:pt x="0" y="50843"/>
                </a:lnTo>
                <a:lnTo>
                  <a:pt x="8539" y="50843"/>
                </a:lnTo>
                <a:lnTo>
                  <a:pt x="8539" y="59103"/>
                </a:lnTo>
                <a:lnTo>
                  <a:pt x="0" y="59103"/>
                </a:lnTo>
                <a:lnTo>
                  <a:pt x="0" y="59326"/>
                </a:lnTo>
                <a:lnTo>
                  <a:pt x="8539" y="59326"/>
                </a:lnTo>
                <a:lnTo>
                  <a:pt x="8539" y="67586"/>
                </a:lnTo>
                <a:lnTo>
                  <a:pt x="0" y="67586"/>
                </a:lnTo>
                <a:lnTo>
                  <a:pt x="0" y="67810"/>
                </a:lnTo>
                <a:lnTo>
                  <a:pt x="8539" y="67810"/>
                </a:lnTo>
                <a:lnTo>
                  <a:pt x="8539" y="76014"/>
                </a:lnTo>
                <a:lnTo>
                  <a:pt x="0" y="76014"/>
                </a:lnTo>
                <a:lnTo>
                  <a:pt x="0" y="76237"/>
                </a:lnTo>
                <a:lnTo>
                  <a:pt x="8539" y="76237"/>
                </a:lnTo>
                <a:lnTo>
                  <a:pt x="8539" y="84497"/>
                </a:lnTo>
                <a:lnTo>
                  <a:pt x="0" y="84497"/>
                </a:lnTo>
                <a:lnTo>
                  <a:pt x="0" y="84720"/>
                </a:lnTo>
                <a:lnTo>
                  <a:pt x="8539" y="84720"/>
                </a:lnTo>
                <a:lnTo>
                  <a:pt x="8539" y="92924"/>
                </a:lnTo>
                <a:lnTo>
                  <a:pt x="0" y="92924"/>
                </a:lnTo>
                <a:lnTo>
                  <a:pt x="0" y="93148"/>
                </a:lnTo>
                <a:lnTo>
                  <a:pt x="8539" y="93148"/>
                </a:lnTo>
                <a:lnTo>
                  <a:pt x="8539" y="101408"/>
                </a:lnTo>
                <a:lnTo>
                  <a:pt x="0" y="101408"/>
                </a:lnTo>
                <a:lnTo>
                  <a:pt x="0" y="101631"/>
                </a:lnTo>
                <a:lnTo>
                  <a:pt x="8539" y="101631"/>
                </a:lnTo>
                <a:lnTo>
                  <a:pt x="8539" y="109891"/>
                </a:lnTo>
                <a:lnTo>
                  <a:pt x="0" y="109891"/>
                </a:lnTo>
                <a:lnTo>
                  <a:pt x="0" y="110114"/>
                </a:lnTo>
                <a:lnTo>
                  <a:pt x="8539" y="110114"/>
                </a:lnTo>
                <a:lnTo>
                  <a:pt x="8539" y="118318"/>
                </a:lnTo>
                <a:lnTo>
                  <a:pt x="0" y="118318"/>
                </a:lnTo>
                <a:lnTo>
                  <a:pt x="0" y="118541"/>
                </a:lnTo>
                <a:lnTo>
                  <a:pt x="8539" y="118541"/>
                </a:lnTo>
                <a:lnTo>
                  <a:pt x="8539" y="126801"/>
                </a:lnTo>
                <a:lnTo>
                  <a:pt x="0" y="126801"/>
                </a:lnTo>
                <a:lnTo>
                  <a:pt x="0" y="127025"/>
                </a:lnTo>
                <a:lnTo>
                  <a:pt x="8539" y="127025"/>
                </a:lnTo>
                <a:lnTo>
                  <a:pt x="8539" y="135229"/>
                </a:lnTo>
                <a:lnTo>
                  <a:pt x="0" y="135229"/>
                </a:lnTo>
                <a:lnTo>
                  <a:pt x="0" y="135452"/>
                </a:lnTo>
                <a:lnTo>
                  <a:pt x="8539" y="135452"/>
                </a:lnTo>
                <a:lnTo>
                  <a:pt x="8539" y="143712"/>
                </a:lnTo>
                <a:lnTo>
                  <a:pt x="0" y="143712"/>
                </a:lnTo>
                <a:lnTo>
                  <a:pt x="0" y="143935"/>
                </a:lnTo>
                <a:lnTo>
                  <a:pt x="8539" y="143935"/>
                </a:lnTo>
                <a:lnTo>
                  <a:pt x="8539" y="152139"/>
                </a:lnTo>
                <a:lnTo>
                  <a:pt x="0" y="152139"/>
                </a:lnTo>
                <a:lnTo>
                  <a:pt x="0" y="152362"/>
                </a:lnTo>
                <a:lnTo>
                  <a:pt x="8539" y="152362"/>
                </a:lnTo>
                <a:lnTo>
                  <a:pt x="8539" y="160734"/>
                </a:lnTo>
                <a:lnTo>
                  <a:pt x="8762" y="160734"/>
                </a:lnTo>
                <a:lnTo>
                  <a:pt x="8762" y="152362"/>
                </a:lnTo>
                <a:lnTo>
                  <a:pt x="17190" y="152362"/>
                </a:lnTo>
                <a:lnTo>
                  <a:pt x="17190" y="160734"/>
                </a:lnTo>
                <a:lnTo>
                  <a:pt x="17413" y="160734"/>
                </a:lnTo>
                <a:lnTo>
                  <a:pt x="17413" y="152362"/>
                </a:lnTo>
                <a:lnTo>
                  <a:pt x="25840" y="152362"/>
                </a:lnTo>
                <a:lnTo>
                  <a:pt x="25840" y="160734"/>
                </a:lnTo>
                <a:lnTo>
                  <a:pt x="26064" y="160734"/>
                </a:lnTo>
                <a:lnTo>
                  <a:pt x="26064" y="152362"/>
                </a:lnTo>
                <a:lnTo>
                  <a:pt x="34547" y="152362"/>
                </a:lnTo>
                <a:lnTo>
                  <a:pt x="34547" y="160734"/>
                </a:lnTo>
                <a:lnTo>
                  <a:pt x="34770" y="160734"/>
                </a:lnTo>
                <a:lnTo>
                  <a:pt x="34770" y="152362"/>
                </a:lnTo>
                <a:lnTo>
                  <a:pt x="43197" y="152362"/>
                </a:lnTo>
                <a:lnTo>
                  <a:pt x="43197" y="160734"/>
                </a:lnTo>
                <a:lnTo>
                  <a:pt x="43421" y="160734"/>
                </a:lnTo>
                <a:lnTo>
                  <a:pt x="43421" y="152362"/>
                </a:lnTo>
                <a:lnTo>
                  <a:pt x="51848" y="152362"/>
                </a:lnTo>
                <a:lnTo>
                  <a:pt x="51848" y="160734"/>
                </a:lnTo>
                <a:lnTo>
                  <a:pt x="52071" y="160734"/>
                </a:lnTo>
                <a:lnTo>
                  <a:pt x="52071" y="152362"/>
                </a:lnTo>
                <a:lnTo>
                  <a:pt x="60499" y="152362"/>
                </a:lnTo>
                <a:lnTo>
                  <a:pt x="60499" y="160734"/>
                </a:lnTo>
                <a:lnTo>
                  <a:pt x="60722" y="160734"/>
                </a:lnTo>
                <a:lnTo>
                  <a:pt x="60722" y="152362"/>
                </a:lnTo>
                <a:lnTo>
                  <a:pt x="69149" y="152362"/>
                </a:lnTo>
                <a:lnTo>
                  <a:pt x="69149" y="160734"/>
                </a:lnTo>
                <a:lnTo>
                  <a:pt x="69373" y="160734"/>
                </a:lnTo>
                <a:lnTo>
                  <a:pt x="69373" y="152362"/>
                </a:lnTo>
                <a:lnTo>
                  <a:pt x="77800" y="152362"/>
                </a:lnTo>
                <a:lnTo>
                  <a:pt x="77800" y="160734"/>
                </a:lnTo>
                <a:lnTo>
                  <a:pt x="78023" y="160734"/>
                </a:lnTo>
                <a:lnTo>
                  <a:pt x="78023" y="152362"/>
                </a:lnTo>
                <a:lnTo>
                  <a:pt x="86506" y="152362"/>
                </a:lnTo>
                <a:lnTo>
                  <a:pt x="86506" y="160734"/>
                </a:lnTo>
                <a:lnTo>
                  <a:pt x="86730" y="160734"/>
                </a:lnTo>
                <a:lnTo>
                  <a:pt x="86730" y="152362"/>
                </a:lnTo>
                <a:lnTo>
                  <a:pt x="95157" y="152362"/>
                </a:lnTo>
                <a:lnTo>
                  <a:pt x="95157" y="160734"/>
                </a:lnTo>
                <a:lnTo>
                  <a:pt x="95380" y="160734"/>
                </a:lnTo>
                <a:lnTo>
                  <a:pt x="95380" y="152362"/>
                </a:lnTo>
                <a:lnTo>
                  <a:pt x="103808" y="152362"/>
                </a:lnTo>
                <a:lnTo>
                  <a:pt x="103808" y="160734"/>
                </a:lnTo>
                <a:lnTo>
                  <a:pt x="104031" y="160734"/>
                </a:lnTo>
                <a:lnTo>
                  <a:pt x="104031" y="152362"/>
                </a:lnTo>
                <a:lnTo>
                  <a:pt x="112458" y="152362"/>
                </a:lnTo>
                <a:lnTo>
                  <a:pt x="112458" y="160734"/>
                </a:lnTo>
                <a:lnTo>
                  <a:pt x="112681" y="160734"/>
                </a:lnTo>
                <a:lnTo>
                  <a:pt x="112681" y="152362"/>
                </a:lnTo>
                <a:lnTo>
                  <a:pt x="121109" y="152362"/>
                </a:lnTo>
                <a:lnTo>
                  <a:pt x="121109" y="160734"/>
                </a:lnTo>
                <a:lnTo>
                  <a:pt x="121332" y="160734"/>
                </a:lnTo>
                <a:lnTo>
                  <a:pt x="121332" y="152362"/>
                </a:lnTo>
                <a:lnTo>
                  <a:pt x="129760" y="152362"/>
                </a:lnTo>
                <a:lnTo>
                  <a:pt x="129760" y="160734"/>
                </a:lnTo>
                <a:lnTo>
                  <a:pt x="129983" y="160734"/>
                </a:lnTo>
                <a:lnTo>
                  <a:pt x="129983" y="152362"/>
                </a:lnTo>
                <a:lnTo>
                  <a:pt x="138410" y="152362"/>
                </a:lnTo>
                <a:lnTo>
                  <a:pt x="138410" y="160734"/>
                </a:lnTo>
                <a:lnTo>
                  <a:pt x="138633" y="160734"/>
                </a:lnTo>
                <a:lnTo>
                  <a:pt x="138633" y="152362"/>
                </a:lnTo>
                <a:lnTo>
                  <a:pt x="147117" y="152362"/>
                </a:lnTo>
                <a:lnTo>
                  <a:pt x="147117" y="160734"/>
                </a:lnTo>
                <a:lnTo>
                  <a:pt x="147340" y="160734"/>
                </a:lnTo>
                <a:lnTo>
                  <a:pt x="147340" y="152362"/>
                </a:lnTo>
                <a:lnTo>
                  <a:pt x="155767" y="152362"/>
                </a:lnTo>
                <a:lnTo>
                  <a:pt x="155767" y="160734"/>
                </a:lnTo>
                <a:lnTo>
                  <a:pt x="155990" y="160734"/>
                </a:lnTo>
                <a:lnTo>
                  <a:pt x="155990" y="152362"/>
                </a:lnTo>
                <a:lnTo>
                  <a:pt x="164418" y="152362"/>
                </a:lnTo>
                <a:lnTo>
                  <a:pt x="164418" y="160734"/>
                </a:lnTo>
                <a:lnTo>
                  <a:pt x="164641" y="160734"/>
                </a:lnTo>
                <a:lnTo>
                  <a:pt x="164641" y="152362"/>
                </a:lnTo>
                <a:lnTo>
                  <a:pt x="173069" y="152362"/>
                </a:lnTo>
                <a:lnTo>
                  <a:pt x="173069" y="160734"/>
                </a:lnTo>
                <a:lnTo>
                  <a:pt x="173292" y="160734"/>
                </a:lnTo>
                <a:lnTo>
                  <a:pt x="173292" y="152362"/>
                </a:lnTo>
                <a:lnTo>
                  <a:pt x="181719" y="152362"/>
                </a:lnTo>
                <a:lnTo>
                  <a:pt x="181719" y="160734"/>
                </a:lnTo>
                <a:lnTo>
                  <a:pt x="181942" y="160734"/>
                </a:lnTo>
                <a:lnTo>
                  <a:pt x="181942" y="152362"/>
                </a:lnTo>
                <a:lnTo>
                  <a:pt x="190370" y="152362"/>
                </a:lnTo>
                <a:lnTo>
                  <a:pt x="190370" y="160734"/>
                </a:lnTo>
                <a:lnTo>
                  <a:pt x="190593" y="160734"/>
                </a:lnTo>
                <a:lnTo>
                  <a:pt x="190593" y="152362"/>
                </a:lnTo>
                <a:lnTo>
                  <a:pt x="199020" y="152362"/>
                </a:lnTo>
                <a:lnTo>
                  <a:pt x="199020" y="160734"/>
                </a:lnTo>
                <a:lnTo>
                  <a:pt x="199244" y="160734"/>
                </a:lnTo>
                <a:lnTo>
                  <a:pt x="199244" y="152362"/>
                </a:lnTo>
                <a:lnTo>
                  <a:pt x="207727" y="152362"/>
                </a:lnTo>
                <a:lnTo>
                  <a:pt x="207727" y="160734"/>
                </a:lnTo>
                <a:lnTo>
                  <a:pt x="207950" y="160734"/>
                </a:lnTo>
                <a:lnTo>
                  <a:pt x="207950" y="152362"/>
                </a:lnTo>
                <a:lnTo>
                  <a:pt x="216377" y="152362"/>
                </a:lnTo>
                <a:lnTo>
                  <a:pt x="216377" y="160734"/>
                </a:lnTo>
                <a:lnTo>
                  <a:pt x="216601" y="160734"/>
                </a:lnTo>
                <a:lnTo>
                  <a:pt x="216601" y="152362"/>
                </a:lnTo>
                <a:lnTo>
                  <a:pt x="225028" y="152362"/>
                </a:lnTo>
                <a:lnTo>
                  <a:pt x="225028" y="160734"/>
                </a:lnTo>
                <a:lnTo>
                  <a:pt x="225251" y="160734"/>
                </a:lnTo>
                <a:lnTo>
                  <a:pt x="225251" y="152362"/>
                </a:lnTo>
                <a:lnTo>
                  <a:pt x="233679" y="152362"/>
                </a:lnTo>
                <a:lnTo>
                  <a:pt x="233679" y="160734"/>
                </a:lnTo>
                <a:lnTo>
                  <a:pt x="233902" y="160734"/>
                </a:lnTo>
                <a:lnTo>
                  <a:pt x="233902" y="152362"/>
                </a:lnTo>
                <a:lnTo>
                  <a:pt x="242329" y="152362"/>
                </a:lnTo>
                <a:lnTo>
                  <a:pt x="242329" y="160734"/>
                </a:lnTo>
                <a:lnTo>
                  <a:pt x="242553" y="160734"/>
                </a:lnTo>
                <a:lnTo>
                  <a:pt x="242553" y="152362"/>
                </a:lnTo>
                <a:lnTo>
                  <a:pt x="250980" y="152362"/>
                </a:lnTo>
                <a:lnTo>
                  <a:pt x="250980" y="160734"/>
                </a:lnTo>
                <a:lnTo>
                  <a:pt x="251203" y="160734"/>
                </a:lnTo>
                <a:lnTo>
                  <a:pt x="251203" y="152362"/>
                </a:lnTo>
                <a:lnTo>
                  <a:pt x="259686" y="152362"/>
                </a:lnTo>
                <a:lnTo>
                  <a:pt x="259686" y="160734"/>
                </a:lnTo>
                <a:lnTo>
                  <a:pt x="259910" y="160734"/>
                </a:lnTo>
                <a:lnTo>
                  <a:pt x="259910" y="152362"/>
                </a:lnTo>
                <a:lnTo>
                  <a:pt x="268337" y="152362"/>
                </a:lnTo>
                <a:lnTo>
                  <a:pt x="268337" y="160734"/>
                </a:lnTo>
                <a:lnTo>
                  <a:pt x="268560" y="160734"/>
                </a:lnTo>
                <a:lnTo>
                  <a:pt x="268560" y="152362"/>
                </a:lnTo>
                <a:lnTo>
                  <a:pt x="276988" y="152362"/>
                </a:lnTo>
                <a:lnTo>
                  <a:pt x="276988" y="160734"/>
                </a:lnTo>
                <a:lnTo>
                  <a:pt x="277211" y="160734"/>
                </a:lnTo>
                <a:lnTo>
                  <a:pt x="277211" y="152362"/>
                </a:lnTo>
                <a:lnTo>
                  <a:pt x="285750" y="152362"/>
                </a:lnTo>
                <a:lnTo>
                  <a:pt x="285750" y="152139"/>
                </a:lnTo>
                <a:lnTo>
                  <a:pt x="277211" y="152139"/>
                </a:lnTo>
                <a:lnTo>
                  <a:pt x="277211" y="143935"/>
                </a:lnTo>
                <a:lnTo>
                  <a:pt x="285750" y="143935"/>
                </a:lnTo>
                <a:lnTo>
                  <a:pt x="285750" y="143712"/>
                </a:lnTo>
                <a:lnTo>
                  <a:pt x="277211" y="143712"/>
                </a:lnTo>
                <a:lnTo>
                  <a:pt x="277211" y="135452"/>
                </a:lnTo>
                <a:lnTo>
                  <a:pt x="285750" y="135452"/>
                </a:lnTo>
                <a:lnTo>
                  <a:pt x="285750" y="135229"/>
                </a:lnTo>
                <a:lnTo>
                  <a:pt x="277211" y="135229"/>
                </a:lnTo>
                <a:lnTo>
                  <a:pt x="277211" y="127025"/>
                </a:lnTo>
                <a:lnTo>
                  <a:pt x="285750" y="127025"/>
                </a:lnTo>
                <a:lnTo>
                  <a:pt x="285750" y="126801"/>
                </a:lnTo>
                <a:lnTo>
                  <a:pt x="277211" y="126801"/>
                </a:lnTo>
                <a:lnTo>
                  <a:pt x="277211" y="118541"/>
                </a:lnTo>
                <a:lnTo>
                  <a:pt x="285750" y="118541"/>
                </a:lnTo>
                <a:lnTo>
                  <a:pt x="285750" y="118318"/>
                </a:lnTo>
                <a:lnTo>
                  <a:pt x="277211" y="118318"/>
                </a:lnTo>
                <a:lnTo>
                  <a:pt x="277211" y="110114"/>
                </a:lnTo>
                <a:lnTo>
                  <a:pt x="285750" y="110114"/>
                </a:lnTo>
                <a:lnTo>
                  <a:pt x="285750" y="109891"/>
                </a:lnTo>
                <a:lnTo>
                  <a:pt x="277211" y="109891"/>
                </a:lnTo>
                <a:lnTo>
                  <a:pt x="277211" y="101631"/>
                </a:lnTo>
                <a:lnTo>
                  <a:pt x="285750" y="101631"/>
                </a:lnTo>
                <a:lnTo>
                  <a:pt x="285750" y="101408"/>
                </a:lnTo>
                <a:lnTo>
                  <a:pt x="277211" y="101408"/>
                </a:lnTo>
                <a:lnTo>
                  <a:pt x="277211" y="93148"/>
                </a:lnTo>
                <a:lnTo>
                  <a:pt x="285750" y="93148"/>
                </a:lnTo>
                <a:lnTo>
                  <a:pt x="285750" y="92924"/>
                </a:lnTo>
                <a:lnTo>
                  <a:pt x="277211" y="92924"/>
                </a:lnTo>
                <a:lnTo>
                  <a:pt x="277211" y="84720"/>
                </a:lnTo>
                <a:lnTo>
                  <a:pt x="285750" y="84720"/>
                </a:lnTo>
                <a:lnTo>
                  <a:pt x="285750" y="84497"/>
                </a:lnTo>
                <a:lnTo>
                  <a:pt x="277211" y="84497"/>
                </a:lnTo>
                <a:lnTo>
                  <a:pt x="277211" y="76237"/>
                </a:lnTo>
                <a:lnTo>
                  <a:pt x="285750" y="76237"/>
                </a:lnTo>
                <a:lnTo>
                  <a:pt x="285750" y="76014"/>
                </a:lnTo>
                <a:lnTo>
                  <a:pt x="277211" y="76014"/>
                </a:lnTo>
                <a:lnTo>
                  <a:pt x="277211" y="67810"/>
                </a:lnTo>
                <a:lnTo>
                  <a:pt x="285750" y="67810"/>
                </a:lnTo>
                <a:lnTo>
                  <a:pt x="285750" y="67586"/>
                </a:lnTo>
                <a:lnTo>
                  <a:pt x="277211" y="67586"/>
                </a:lnTo>
                <a:lnTo>
                  <a:pt x="277211" y="59326"/>
                </a:lnTo>
                <a:lnTo>
                  <a:pt x="285750" y="59326"/>
                </a:lnTo>
                <a:lnTo>
                  <a:pt x="285750" y="59103"/>
                </a:lnTo>
                <a:lnTo>
                  <a:pt x="277211" y="59103"/>
                </a:lnTo>
                <a:lnTo>
                  <a:pt x="277211" y="50843"/>
                </a:lnTo>
                <a:lnTo>
                  <a:pt x="285750" y="50843"/>
                </a:lnTo>
                <a:lnTo>
                  <a:pt x="285750" y="50620"/>
                </a:lnTo>
                <a:lnTo>
                  <a:pt x="277211" y="50620"/>
                </a:lnTo>
                <a:lnTo>
                  <a:pt x="277211" y="42416"/>
                </a:lnTo>
                <a:lnTo>
                  <a:pt x="285750" y="42416"/>
                </a:lnTo>
                <a:lnTo>
                  <a:pt x="285750" y="42193"/>
                </a:lnTo>
                <a:lnTo>
                  <a:pt x="277211" y="42193"/>
                </a:lnTo>
                <a:lnTo>
                  <a:pt x="277211" y="33933"/>
                </a:lnTo>
                <a:lnTo>
                  <a:pt x="285750" y="33933"/>
                </a:lnTo>
                <a:lnTo>
                  <a:pt x="285750" y="33709"/>
                </a:lnTo>
                <a:lnTo>
                  <a:pt x="277211" y="33709"/>
                </a:lnTo>
                <a:lnTo>
                  <a:pt x="277211" y="25505"/>
                </a:lnTo>
                <a:lnTo>
                  <a:pt x="285750" y="25505"/>
                </a:lnTo>
                <a:lnTo>
                  <a:pt x="285750" y="25282"/>
                </a:lnTo>
                <a:lnTo>
                  <a:pt x="277211" y="25282"/>
                </a:lnTo>
                <a:lnTo>
                  <a:pt x="277211" y="17022"/>
                </a:lnTo>
                <a:lnTo>
                  <a:pt x="285750" y="17022"/>
                </a:lnTo>
                <a:lnTo>
                  <a:pt x="285750" y="16799"/>
                </a:lnTo>
                <a:lnTo>
                  <a:pt x="277211" y="16799"/>
                </a:lnTo>
                <a:lnTo>
                  <a:pt x="277211" y="8595"/>
                </a:lnTo>
                <a:lnTo>
                  <a:pt x="285750" y="8595"/>
                </a:lnTo>
                <a:lnTo>
                  <a:pt x="285750" y="8372"/>
                </a:lnTo>
                <a:lnTo>
                  <a:pt x="277211" y="8372"/>
                </a:lnTo>
                <a:lnTo>
                  <a:pt x="277211" y="0"/>
                </a:lnTo>
                <a:lnTo>
                  <a:pt x="276988" y="0"/>
                </a:lnTo>
                <a:lnTo>
                  <a:pt x="276988" y="8372"/>
                </a:lnTo>
                <a:lnTo>
                  <a:pt x="268560" y="8372"/>
                </a:lnTo>
                <a:lnTo>
                  <a:pt x="268560" y="0"/>
                </a:lnTo>
                <a:lnTo>
                  <a:pt x="268337" y="0"/>
                </a:lnTo>
                <a:lnTo>
                  <a:pt x="268337" y="8372"/>
                </a:lnTo>
                <a:lnTo>
                  <a:pt x="259910" y="8372"/>
                </a:lnTo>
                <a:lnTo>
                  <a:pt x="259910" y="0"/>
                </a:lnTo>
                <a:lnTo>
                  <a:pt x="259686" y="0"/>
                </a:lnTo>
                <a:lnTo>
                  <a:pt x="259686" y="8372"/>
                </a:lnTo>
                <a:lnTo>
                  <a:pt x="251203" y="8372"/>
                </a:lnTo>
                <a:lnTo>
                  <a:pt x="251203" y="0"/>
                </a:lnTo>
                <a:lnTo>
                  <a:pt x="250980" y="0"/>
                </a:lnTo>
                <a:lnTo>
                  <a:pt x="250980" y="8372"/>
                </a:lnTo>
                <a:lnTo>
                  <a:pt x="242553" y="8372"/>
                </a:lnTo>
                <a:lnTo>
                  <a:pt x="242553" y="0"/>
                </a:lnTo>
                <a:lnTo>
                  <a:pt x="242329" y="0"/>
                </a:lnTo>
                <a:lnTo>
                  <a:pt x="242329" y="8372"/>
                </a:lnTo>
                <a:lnTo>
                  <a:pt x="233902" y="8372"/>
                </a:lnTo>
                <a:lnTo>
                  <a:pt x="233902" y="0"/>
                </a:lnTo>
                <a:lnTo>
                  <a:pt x="233679" y="0"/>
                </a:lnTo>
                <a:lnTo>
                  <a:pt x="233679" y="8372"/>
                </a:lnTo>
                <a:lnTo>
                  <a:pt x="225251" y="8372"/>
                </a:lnTo>
                <a:lnTo>
                  <a:pt x="225251" y="0"/>
                </a:lnTo>
                <a:lnTo>
                  <a:pt x="225028" y="0"/>
                </a:lnTo>
                <a:lnTo>
                  <a:pt x="225028" y="8372"/>
                </a:lnTo>
                <a:lnTo>
                  <a:pt x="216601" y="8372"/>
                </a:lnTo>
                <a:lnTo>
                  <a:pt x="216601" y="0"/>
                </a:lnTo>
                <a:lnTo>
                  <a:pt x="216377" y="0"/>
                </a:lnTo>
                <a:lnTo>
                  <a:pt x="216377" y="8372"/>
                </a:lnTo>
                <a:lnTo>
                  <a:pt x="207950" y="8372"/>
                </a:lnTo>
                <a:lnTo>
                  <a:pt x="207950" y="0"/>
                </a:lnTo>
                <a:lnTo>
                  <a:pt x="207727" y="0"/>
                </a:lnTo>
                <a:lnTo>
                  <a:pt x="207727" y="8372"/>
                </a:lnTo>
                <a:lnTo>
                  <a:pt x="199244" y="8372"/>
                </a:lnTo>
                <a:lnTo>
                  <a:pt x="199244" y="0"/>
                </a:lnTo>
                <a:lnTo>
                  <a:pt x="199020" y="0"/>
                </a:lnTo>
                <a:lnTo>
                  <a:pt x="199020" y="8372"/>
                </a:lnTo>
                <a:lnTo>
                  <a:pt x="190593" y="8372"/>
                </a:lnTo>
                <a:lnTo>
                  <a:pt x="190593" y="0"/>
                </a:lnTo>
                <a:lnTo>
                  <a:pt x="190370" y="0"/>
                </a:lnTo>
                <a:lnTo>
                  <a:pt x="190370" y="8372"/>
                </a:lnTo>
                <a:lnTo>
                  <a:pt x="181942" y="8372"/>
                </a:lnTo>
                <a:lnTo>
                  <a:pt x="181942" y="0"/>
                </a:lnTo>
                <a:lnTo>
                  <a:pt x="181719" y="0"/>
                </a:lnTo>
                <a:lnTo>
                  <a:pt x="181719" y="8372"/>
                </a:lnTo>
                <a:lnTo>
                  <a:pt x="173292" y="8372"/>
                </a:lnTo>
                <a:lnTo>
                  <a:pt x="173292" y="0"/>
                </a:lnTo>
                <a:lnTo>
                  <a:pt x="173069" y="0"/>
                </a:lnTo>
                <a:lnTo>
                  <a:pt x="173069" y="8372"/>
                </a:lnTo>
                <a:lnTo>
                  <a:pt x="164641" y="8372"/>
                </a:lnTo>
                <a:lnTo>
                  <a:pt x="164641" y="0"/>
                </a:lnTo>
                <a:lnTo>
                  <a:pt x="164418" y="0"/>
                </a:lnTo>
                <a:lnTo>
                  <a:pt x="164418" y="8372"/>
                </a:lnTo>
                <a:lnTo>
                  <a:pt x="155990" y="8372"/>
                </a:lnTo>
                <a:lnTo>
                  <a:pt x="155990" y="0"/>
                </a:lnTo>
                <a:lnTo>
                  <a:pt x="155767" y="0"/>
                </a:lnTo>
                <a:lnTo>
                  <a:pt x="155767" y="8372"/>
                </a:lnTo>
                <a:lnTo>
                  <a:pt x="147340" y="8372"/>
                </a:lnTo>
                <a:lnTo>
                  <a:pt x="147340" y="0"/>
                </a:lnTo>
                <a:lnTo>
                  <a:pt x="147117" y="0"/>
                </a:lnTo>
                <a:lnTo>
                  <a:pt x="147117" y="8372"/>
                </a:lnTo>
                <a:lnTo>
                  <a:pt x="138633" y="8372"/>
                </a:lnTo>
                <a:lnTo>
                  <a:pt x="138633" y="0"/>
                </a:lnTo>
                <a:lnTo>
                  <a:pt x="138410" y="0"/>
                </a:lnTo>
                <a:lnTo>
                  <a:pt x="138410" y="8372"/>
                </a:lnTo>
                <a:lnTo>
                  <a:pt x="129983" y="8372"/>
                </a:lnTo>
                <a:lnTo>
                  <a:pt x="129983" y="0"/>
                </a:lnTo>
                <a:lnTo>
                  <a:pt x="129760" y="0"/>
                </a:lnTo>
                <a:lnTo>
                  <a:pt x="129760" y="8372"/>
                </a:lnTo>
                <a:lnTo>
                  <a:pt x="121332" y="8372"/>
                </a:lnTo>
                <a:lnTo>
                  <a:pt x="121332" y="0"/>
                </a:lnTo>
                <a:lnTo>
                  <a:pt x="121109" y="0"/>
                </a:lnTo>
                <a:lnTo>
                  <a:pt x="121109" y="8372"/>
                </a:lnTo>
                <a:lnTo>
                  <a:pt x="112681" y="8372"/>
                </a:lnTo>
                <a:lnTo>
                  <a:pt x="112681" y="0"/>
                </a:lnTo>
                <a:lnTo>
                  <a:pt x="112458" y="0"/>
                </a:lnTo>
                <a:lnTo>
                  <a:pt x="112458" y="8372"/>
                </a:lnTo>
                <a:lnTo>
                  <a:pt x="104031" y="8372"/>
                </a:lnTo>
                <a:lnTo>
                  <a:pt x="104031" y="0"/>
                </a:lnTo>
                <a:lnTo>
                  <a:pt x="103808" y="0"/>
                </a:lnTo>
                <a:lnTo>
                  <a:pt x="103808" y="8372"/>
                </a:lnTo>
                <a:lnTo>
                  <a:pt x="95380" y="8372"/>
                </a:lnTo>
                <a:lnTo>
                  <a:pt x="95380" y="0"/>
                </a:lnTo>
                <a:lnTo>
                  <a:pt x="95157" y="0"/>
                </a:lnTo>
                <a:lnTo>
                  <a:pt x="95157" y="8372"/>
                </a:lnTo>
                <a:lnTo>
                  <a:pt x="86730" y="8372"/>
                </a:lnTo>
                <a:lnTo>
                  <a:pt x="86730" y="0"/>
                </a:lnTo>
                <a:lnTo>
                  <a:pt x="86506" y="0"/>
                </a:lnTo>
                <a:lnTo>
                  <a:pt x="86506" y="8372"/>
                </a:lnTo>
                <a:lnTo>
                  <a:pt x="78023" y="8372"/>
                </a:lnTo>
                <a:lnTo>
                  <a:pt x="78023" y="0"/>
                </a:lnTo>
                <a:lnTo>
                  <a:pt x="77800" y="0"/>
                </a:lnTo>
                <a:lnTo>
                  <a:pt x="77800" y="8372"/>
                </a:lnTo>
                <a:lnTo>
                  <a:pt x="69373" y="8372"/>
                </a:lnTo>
                <a:lnTo>
                  <a:pt x="69373" y="0"/>
                </a:lnTo>
                <a:lnTo>
                  <a:pt x="69149" y="0"/>
                </a:lnTo>
                <a:lnTo>
                  <a:pt x="69149" y="8372"/>
                </a:lnTo>
                <a:lnTo>
                  <a:pt x="60722" y="8372"/>
                </a:lnTo>
                <a:lnTo>
                  <a:pt x="60722" y="0"/>
                </a:lnTo>
                <a:lnTo>
                  <a:pt x="60499" y="0"/>
                </a:lnTo>
                <a:lnTo>
                  <a:pt x="60499" y="8372"/>
                </a:lnTo>
                <a:lnTo>
                  <a:pt x="52071" y="8372"/>
                </a:lnTo>
                <a:lnTo>
                  <a:pt x="52071" y="0"/>
                </a:lnTo>
                <a:lnTo>
                  <a:pt x="51848" y="0"/>
                </a:lnTo>
                <a:lnTo>
                  <a:pt x="51848" y="8372"/>
                </a:lnTo>
                <a:lnTo>
                  <a:pt x="43421" y="8372"/>
                </a:lnTo>
                <a:lnTo>
                  <a:pt x="43421" y="0"/>
                </a:lnTo>
                <a:lnTo>
                  <a:pt x="43197" y="0"/>
                </a:lnTo>
                <a:lnTo>
                  <a:pt x="43197" y="8372"/>
                </a:lnTo>
                <a:lnTo>
                  <a:pt x="34770" y="8372"/>
                </a:lnTo>
                <a:lnTo>
                  <a:pt x="34770" y="0"/>
                </a:lnTo>
                <a:lnTo>
                  <a:pt x="34547" y="0"/>
                </a:lnTo>
                <a:lnTo>
                  <a:pt x="34547" y="8372"/>
                </a:lnTo>
                <a:lnTo>
                  <a:pt x="26064" y="8372"/>
                </a:lnTo>
                <a:lnTo>
                  <a:pt x="26064" y="0"/>
                </a:lnTo>
                <a:lnTo>
                  <a:pt x="25840" y="0"/>
                </a:lnTo>
                <a:lnTo>
                  <a:pt x="25840" y="8372"/>
                </a:lnTo>
                <a:lnTo>
                  <a:pt x="17413" y="8372"/>
                </a:lnTo>
                <a:lnTo>
                  <a:pt x="17413" y="0"/>
                </a:lnTo>
                <a:lnTo>
                  <a:pt x="17190" y="0"/>
                </a:lnTo>
                <a:lnTo>
                  <a:pt x="17190" y="8372"/>
                </a:lnTo>
                <a:lnTo>
                  <a:pt x="8762" y="8372"/>
                </a:lnTo>
                <a:lnTo>
                  <a:pt x="8762" y="0"/>
                </a:lnTo>
                <a:close/>
              </a:path>
            </a:pathLst>
          </a:custGeom>
          <a:solidFill>
            <a:srgbClr val="00041C">
              <a:alpha val="18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txBox="1">
            <a:spLocks noGrp="1"/>
          </p:cNvSpPr>
          <p:nvPr>
            <p:ph type="title"/>
          </p:nvPr>
        </p:nvSpPr>
        <p:spPr>
          <a:xfrm>
            <a:off x="739675" y="401250"/>
            <a:ext cx="7686000" cy="8574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1pPr>
            <a:lvl2pPr lvl="1">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2pPr>
            <a:lvl3pPr lvl="2">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3pPr>
            <a:lvl4pPr lvl="3">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4pPr>
            <a:lvl5pPr lvl="4">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5pPr>
            <a:lvl6pPr lvl="5">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6pPr>
            <a:lvl7pPr lvl="6">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7pPr>
            <a:lvl8pPr lvl="7">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8pPr>
            <a:lvl9pPr lvl="8">
              <a:spcBef>
                <a:spcPts val="0"/>
              </a:spcBef>
              <a:spcAft>
                <a:spcPts val="0"/>
              </a:spcAft>
              <a:buClr>
                <a:srgbClr val="FFFFFF"/>
              </a:buClr>
              <a:buSzPts val="3000"/>
              <a:buFont typeface="Titillium Web ExtraLight"/>
              <a:buNone/>
              <a:defRPr sz="3000">
                <a:solidFill>
                  <a:srgbClr val="FFFFFF"/>
                </a:solidFill>
                <a:latin typeface="Titillium Web ExtraLight"/>
                <a:ea typeface="Titillium Web ExtraLight"/>
                <a:cs typeface="Titillium Web ExtraLight"/>
                <a:sym typeface="Titillium Web ExtraLight"/>
              </a:defRPr>
            </a:lvl9pPr>
          </a:lstStyle>
          <a:p>
            <a:endParaRPr/>
          </a:p>
        </p:txBody>
      </p:sp>
      <p:sp>
        <p:nvSpPr>
          <p:cNvPr id="8" name="Google Shape;8;p1"/>
          <p:cNvSpPr txBox="1">
            <a:spLocks noGrp="1"/>
          </p:cNvSpPr>
          <p:nvPr>
            <p:ph type="body" idx="1"/>
          </p:nvPr>
        </p:nvSpPr>
        <p:spPr>
          <a:xfrm>
            <a:off x="739680" y="1152528"/>
            <a:ext cx="7686000" cy="30984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1pPr>
            <a:lvl2pPr marL="914400" lvl="1"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2pPr>
            <a:lvl3pPr marL="1371600" lvl="2"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3pPr>
            <a:lvl4pPr marL="1828800" lvl="3"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4pPr>
            <a:lvl5pPr marL="2286000" lvl="4"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5pPr>
            <a:lvl6pPr marL="2743200" lvl="5"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6pPr>
            <a:lvl7pPr marL="3200400" lvl="6"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7pPr>
            <a:lvl8pPr marL="3657600" lvl="7"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8pPr>
            <a:lvl9pPr marL="4114800" lvl="8" indent="-381000">
              <a:spcBef>
                <a:spcPts val="0"/>
              </a:spcBef>
              <a:spcAft>
                <a:spcPts val="0"/>
              </a:spcAft>
              <a:buClr>
                <a:srgbClr val="6E86B6"/>
              </a:buClr>
              <a:buSzPts val="2400"/>
              <a:buFont typeface="Titillium Web"/>
              <a:buChar char="■"/>
              <a:defRPr sz="2400">
                <a:solidFill>
                  <a:srgbClr val="FFFFFF"/>
                </a:solidFill>
                <a:latin typeface="Titillium Web"/>
                <a:ea typeface="Titillium Web"/>
                <a:cs typeface="Titillium Web"/>
                <a:sym typeface="Titillium Web"/>
              </a:defRPr>
            </a:lvl9pPr>
          </a:lstStyle>
          <a:p>
            <a:endParaRPr/>
          </a:p>
        </p:txBody>
      </p:sp>
      <p:sp>
        <p:nvSpPr>
          <p:cNvPr id="9" name="Google Shape;9;p1"/>
          <p:cNvSpPr txBox="1">
            <a:spLocks noGrp="1"/>
          </p:cNvSpPr>
          <p:nvPr>
            <p:ph type="sldNum" idx="12"/>
          </p:nvPr>
        </p:nvSpPr>
        <p:spPr>
          <a:xfrm>
            <a:off x="8586575" y="-11875"/>
            <a:ext cx="557400" cy="547800"/>
          </a:xfrm>
          <a:prstGeom prst="rect">
            <a:avLst/>
          </a:prstGeom>
          <a:noFill/>
          <a:ln>
            <a:noFill/>
          </a:ln>
        </p:spPr>
        <p:txBody>
          <a:bodyPr spcFirstLastPara="1" wrap="square" lIns="91425" tIns="91425" rIns="91425" bIns="91425" anchor="ctr" anchorCtr="0">
            <a:noAutofit/>
          </a:bodyPr>
          <a:lstStyle>
            <a:lvl1pPr lvl="0" algn="ctr">
              <a:buNone/>
              <a:defRPr>
                <a:solidFill>
                  <a:srgbClr val="FFFFFF"/>
                </a:solidFill>
                <a:latin typeface="Titillium Web"/>
                <a:ea typeface="Titillium Web"/>
                <a:cs typeface="Titillium Web"/>
                <a:sym typeface="Titillium Web"/>
              </a:defRPr>
            </a:lvl1pPr>
            <a:lvl2pPr lvl="1" algn="ctr">
              <a:buNone/>
              <a:defRPr>
                <a:solidFill>
                  <a:srgbClr val="FFFFFF"/>
                </a:solidFill>
                <a:latin typeface="Titillium Web"/>
                <a:ea typeface="Titillium Web"/>
                <a:cs typeface="Titillium Web"/>
                <a:sym typeface="Titillium Web"/>
              </a:defRPr>
            </a:lvl2pPr>
            <a:lvl3pPr lvl="2" algn="ctr">
              <a:buNone/>
              <a:defRPr>
                <a:solidFill>
                  <a:srgbClr val="FFFFFF"/>
                </a:solidFill>
                <a:latin typeface="Titillium Web"/>
                <a:ea typeface="Titillium Web"/>
                <a:cs typeface="Titillium Web"/>
                <a:sym typeface="Titillium Web"/>
              </a:defRPr>
            </a:lvl3pPr>
            <a:lvl4pPr lvl="3" algn="ctr">
              <a:buNone/>
              <a:defRPr>
                <a:solidFill>
                  <a:srgbClr val="FFFFFF"/>
                </a:solidFill>
                <a:latin typeface="Titillium Web"/>
                <a:ea typeface="Titillium Web"/>
                <a:cs typeface="Titillium Web"/>
                <a:sym typeface="Titillium Web"/>
              </a:defRPr>
            </a:lvl4pPr>
            <a:lvl5pPr lvl="4" algn="ctr">
              <a:buNone/>
              <a:defRPr>
                <a:solidFill>
                  <a:srgbClr val="FFFFFF"/>
                </a:solidFill>
                <a:latin typeface="Titillium Web"/>
                <a:ea typeface="Titillium Web"/>
                <a:cs typeface="Titillium Web"/>
                <a:sym typeface="Titillium Web"/>
              </a:defRPr>
            </a:lvl5pPr>
            <a:lvl6pPr lvl="5" algn="ctr">
              <a:buNone/>
              <a:defRPr>
                <a:solidFill>
                  <a:srgbClr val="FFFFFF"/>
                </a:solidFill>
                <a:latin typeface="Titillium Web"/>
                <a:ea typeface="Titillium Web"/>
                <a:cs typeface="Titillium Web"/>
                <a:sym typeface="Titillium Web"/>
              </a:defRPr>
            </a:lvl6pPr>
            <a:lvl7pPr lvl="6" algn="ctr">
              <a:buNone/>
              <a:defRPr>
                <a:solidFill>
                  <a:srgbClr val="FFFFFF"/>
                </a:solidFill>
                <a:latin typeface="Titillium Web"/>
                <a:ea typeface="Titillium Web"/>
                <a:cs typeface="Titillium Web"/>
                <a:sym typeface="Titillium Web"/>
              </a:defRPr>
            </a:lvl7pPr>
            <a:lvl8pPr lvl="7" algn="ctr">
              <a:buNone/>
              <a:defRPr>
                <a:solidFill>
                  <a:srgbClr val="FFFFFF"/>
                </a:solidFill>
                <a:latin typeface="Titillium Web"/>
                <a:ea typeface="Titillium Web"/>
                <a:cs typeface="Titillium Web"/>
                <a:sym typeface="Titillium Web"/>
              </a:defRPr>
            </a:lvl8pPr>
            <a:lvl9pPr lvl="8" algn="ctr">
              <a:buNone/>
              <a:defRPr>
                <a:solidFill>
                  <a:srgbClr val="FFFFFF"/>
                </a:solidFill>
                <a:latin typeface="Titillium Web"/>
                <a:ea typeface="Titillium Web"/>
                <a:cs typeface="Titillium Web"/>
                <a:sym typeface="Titillium Web"/>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5"/>
          <p:cNvSpPr txBox="1">
            <a:spLocks noGrp="1"/>
          </p:cNvSpPr>
          <p:nvPr>
            <p:ph type="ctrTitle"/>
          </p:nvPr>
        </p:nvSpPr>
        <p:spPr>
          <a:xfrm>
            <a:off x="696525" y="817303"/>
            <a:ext cx="7771800" cy="27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New Age of Truth:</a:t>
            </a:r>
            <a:endParaRPr/>
          </a:p>
          <a:p>
            <a:pPr marL="0" lvl="0" indent="0" algn="l" rtl="0">
              <a:spcBef>
                <a:spcPts val="0"/>
              </a:spcBef>
              <a:spcAft>
                <a:spcPts val="0"/>
              </a:spcAft>
              <a:buNone/>
            </a:pPr>
            <a:r>
              <a:rPr lang="en"/>
              <a:t>Media Literacy in a Digital Context</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24"/>
          <p:cNvSpPr txBox="1">
            <a:spLocks noGrp="1"/>
          </p:cNvSpPr>
          <p:nvPr>
            <p:ph type="title"/>
          </p:nvPr>
        </p:nvSpPr>
        <p:spPr>
          <a:xfrm>
            <a:off x="452724" y="620920"/>
            <a:ext cx="39852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Issues with truth and trust in social media...</a:t>
            </a:r>
            <a:endParaRPr/>
          </a:p>
        </p:txBody>
      </p:sp>
      <p:sp>
        <p:nvSpPr>
          <p:cNvPr id="888" name="Google Shape;888;p24"/>
          <p:cNvSpPr txBox="1">
            <a:spLocks noGrp="1"/>
          </p:cNvSpPr>
          <p:nvPr>
            <p:ph type="body" idx="1"/>
          </p:nvPr>
        </p:nvSpPr>
        <p:spPr>
          <a:xfrm>
            <a:off x="452727" y="1709614"/>
            <a:ext cx="3985200" cy="3098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In Malaysia, 2018, a popularly-supported ethnic cleansing of the Rohingya was largely driven by social media support for Government policy...</a:t>
            </a:r>
            <a:endParaRPr/>
          </a:p>
        </p:txBody>
      </p:sp>
      <p:sp>
        <p:nvSpPr>
          <p:cNvPr id="889" name="Google Shape;889;p24"/>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890" name="Google Shape;890;p24"/>
          <p:cNvPicPr preferRelativeResize="0"/>
          <p:nvPr/>
        </p:nvPicPr>
        <p:blipFill>
          <a:blip r:embed="rId3">
            <a:alphaModFix/>
          </a:blip>
          <a:stretch>
            <a:fillRect/>
          </a:stretch>
        </p:blipFill>
        <p:spPr>
          <a:xfrm>
            <a:off x="4493675" y="767975"/>
            <a:ext cx="4425150" cy="302082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25"/>
          <p:cNvSpPr/>
          <p:nvPr/>
        </p:nvSpPr>
        <p:spPr>
          <a:xfrm>
            <a:off x="411550" y="1018175"/>
            <a:ext cx="5619274" cy="3683202"/>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FFFFF">
              <a:alpha val="11150"/>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5"/>
          <p:cNvSpPr txBox="1">
            <a:spLocks noGrp="1"/>
          </p:cNvSpPr>
          <p:nvPr>
            <p:ph type="title"/>
          </p:nvPr>
        </p:nvSpPr>
        <p:spPr>
          <a:xfrm>
            <a:off x="739675" y="-1"/>
            <a:ext cx="7686000" cy="716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Facebook and Hate Speech in Malaysia</a:t>
            </a:r>
            <a:endParaRPr/>
          </a:p>
        </p:txBody>
      </p:sp>
      <p:sp>
        <p:nvSpPr>
          <p:cNvPr id="897" name="Google Shape;897;p25"/>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sp>
        <p:nvSpPr>
          <p:cNvPr id="898" name="Google Shape;898;p25"/>
          <p:cNvSpPr/>
          <p:nvPr/>
        </p:nvSpPr>
        <p:spPr>
          <a:xfrm>
            <a:off x="739675" y="2118100"/>
            <a:ext cx="157200" cy="157200"/>
          </a:xfrm>
          <a:prstGeom prst="ellipse">
            <a:avLst/>
          </a:prstGeom>
          <a:solidFill>
            <a:srgbClr val="00041C">
              <a:alpha val="18460"/>
            </a:srgbClr>
          </a:solidFill>
          <a:ln w="38100" cap="flat" cmpd="sng">
            <a:solidFill>
              <a:srgbClr val="FFFFFF"/>
            </a:solidFill>
            <a:prstDash val="solid"/>
            <a:round/>
            <a:headEnd type="none" w="sm" len="sm"/>
            <a:tailEnd type="none" w="sm" len="sm"/>
          </a:ln>
          <a:effectLst>
            <a:outerShdw blurRad="57150" dist="19050" dir="5400000" algn="bl" rotWithShape="0">
              <a:srgbClr val="000000">
                <a:alpha val="1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4397075" y="2574375"/>
            <a:ext cx="157200" cy="157200"/>
          </a:xfrm>
          <a:prstGeom prst="ellipse">
            <a:avLst/>
          </a:prstGeom>
          <a:solidFill>
            <a:srgbClr val="00041C">
              <a:alpha val="18460"/>
            </a:srgbClr>
          </a:solidFill>
          <a:ln w="38100" cap="flat" cmpd="sng">
            <a:solidFill>
              <a:srgbClr val="FFFFFF"/>
            </a:solidFill>
            <a:prstDash val="solid"/>
            <a:round/>
            <a:headEnd type="none" w="sm" len="sm"/>
            <a:tailEnd type="none" w="sm" len="sm"/>
          </a:ln>
          <a:effectLst>
            <a:outerShdw blurRad="57150" dist="19050" dir="5400000" algn="bl" rotWithShape="0">
              <a:srgbClr val="000000">
                <a:alpha val="1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5"/>
          <p:cNvSpPr txBox="1"/>
          <p:nvPr/>
        </p:nvSpPr>
        <p:spPr>
          <a:xfrm>
            <a:off x="0" y="1713275"/>
            <a:ext cx="1586100" cy="2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3F3F3"/>
                </a:solidFill>
              </a:rPr>
              <a:t>Facebook</a:t>
            </a:r>
            <a:endParaRPr>
              <a:solidFill>
                <a:srgbClr val="F3F3F3"/>
              </a:solidFill>
            </a:endParaRPr>
          </a:p>
        </p:txBody>
      </p:sp>
      <p:sp>
        <p:nvSpPr>
          <p:cNvPr id="901" name="Google Shape;901;p25"/>
          <p:cNvSpPr txBox="1"/>
          <p:nvPr/>
        </p:nvSpPr>
        <p:spPr>
          <a:xfrm>
            <a:off x="6265700" y="1135650"/>
            <a:ext cx="2741100" cy="3729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F3F3F3"/>
              </a:buClr>
              <a:buSzPts val="1400"/>
              <a:buChar char="●"/>
            </a:pPr>
            <a:r>
              <a:rPr lang="en">
                <a:solidFill>
                  <a:srgbClr val="F3F3F3"/>
                </a:solidFill>
              </a:rPr>
              <a:t>Popular support for the cleansing began with Facebook</a:t>
            </a:r>
            <a:endParaRPr>
              <a:solidFill>
                <a:srgbClr val="F3F3F3"/>
              </a:solidFill>
            </a:endParaRPr>
          </a:p>
          <a:p>
            <a:pPr marL="457200" lvl="0" indent="-317500" algn="l" rtl="0">
              <a:spcBef>
                <a:spcPts val="0"/>
              </a:spcBef>
              <a:spcAft>
                <a:spcPts val="0"/>
              </a:spcAft>
              <a:buClr>
                <a:srgbClr val="F3F3F3"/>
              </a:buClr>
              <a:buSzPts val="1400"/>
              <a:buChar char="●"/>
            </a:pPr>
            <a:r>
              <a:rPr lang="en">
                <a:solidFill>
                  <a:srgbClr val="F3F3F3"/>
                </a:solidFill>
              </a:rPr>
              <a:t>Key false-news tweets by a respected Buddhist monk received large circulation</a:t>
            </a:r>
            <a:endParaRPr>
              <a:solidFill>
                <a:srgbClr val="F3F3F3"/>
              </a:solidFill>
            </a:endParaRPr>
          </a:p>
          <a:p>
            <a:pPr marL="457200" lvl="0" indent="-317500" algn="l" rtl="0">
              <a:spcBef>
                <a:spcPts val="0"/>
              </a:spcBef>
              <a:spcAft>
                <a:spcPts val="0"/>
              </a:spcAft>
              <a:buClr>
                <a:srgbClr val="F3F3F3"/>
              </a:buClr>
              <a:buSzPts val="1400"/>
              <a:buChar char="●"/>
            </a:pPr>
            <a:r>
              <a:rPr lang="en">
                <a:solidFill>
                  <a:srgbClr val="F3F3F3"/>
                </a:solidFill>
              </a:rPr>
              <a:t>Large numbers of Maylaysians now have access to the internet and Facebook, so much so that the words “Facebook” and “Internet” are interchangeable</a:t>
            </a:r>
            <a:endParaRPr>
              <a:solidFill>
                <a:srgbClr val="F3F3F3"/>
              </a:solidFill>
            </a:endParaRPr>
          </a:p>
        </p:txBody>
      </p:sp>
      <p:sp>
        <p:nvSpPr>
          <p:cNvPr id="902" name="Google Shape;902;p25"/>
          <p:cNvSpPr txBox="1"/>
          <p:nvPr/>
        </p:nvSpPr>
        <p:spPr>
          <a:xfrm>
            <a:off x="4464300" y="2275300"/>
            <a:ext cx="1125900" cy="47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3F3F3"/>
                </a:solidFill>
              </a:rPr>
              <a:t>Rohingya</a:t>
            </a:r>
            <a:endParaRPr>
              <a:solidFill>
                <a:srgbClr val="F3F3F3"/>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26"/>
          <p:cNvSpPr txBox="1">
            <a:spLocks noGrp="1"/>
          </p:cNvSpPr>
          <p:nvPr>
            <p:ph type="ctrTitle" idx="4294967295"/>
          </p:nvPr>
        </p:nvSpPr>
        <p:spPr>
          <a:xfrm>
            <a:off x="701529" y="897542"/>
            <a:ext cx="77724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600"/>
              <a:t>1,000,000+</a:t>
            </a:r>
            <a:endParaRPr sz="9600"/>
          </a:p>
        </p:txBody>
      </p:sp>
      <p:sp>
        <p:nvSpPr>
          <p:cNvPr id="908" name="Google Shape;908;p26"/>
          <p:cNvSpPr txBox="1">
            <a:spLocks noGrp="1"/>
          </p:cNvSpPr>
          <p:nvPr>
            <p:ph type="subTitle" idx="4294967295"/>
          </p:nvPr>
        </p:nvSpPr>
        <p:spPr>
          <a:xfrm>
            <a:off x="890900" y="2519525"/>
            <a:ext cx="7583100"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Refugees...truth matters</a:t>
            </a:r>
            <a:endParaRPr/>
          </a:p>
        </p:txBody>
      </p:sp>
      <p:sp>
        <p:nvSpPr>
          <p:cNvPr id="909" name="Google Shape;909;p26"/>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p27"/>
          <p:cNvSpPr txBox="1">
            <a:spLocks noGrp="1"/>
          </p:cNvSpPr>
          <p:nvPr>
            <p:ph type="title"/>
          </p:nvPr>
        </p:nvSpPr>
        <p:spPr>
          <a:xfrm>
            <a:off x="739675" y="-1"/>
            <a:ext cx="7686000" cy="716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Who Controls the “Truth”?</a:t>
            </a:r>
            <a:endParaRPr/>
          </a:p>
        </p:txBody>
      </p:sp>
      <p:sp>
        <p:nvSpPr>
          <p:cNvPr id="915" name="Google Shape;915;p27"/>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grpSp>
        <p:nvGrpSpPr>
          <p:cNvPr id="916" name="Google Shape;916;p27"/>
          <p:cNvGrpSpPr/>
          <p:nvPr/>
        </p:nvGrpSpPr>
        <p:grpSpPr>
          <a:xfrm>
            <a:off x="5410967" y="1623691"/>
            <a:ext cx="3175786" cy="3346166"/>
            <a:chOff x="5632317" y="1189775"/>
            <a:chExt cx="3305700" cy="3483050"/>
          </a:xfrm>
        </p:grpSpPr>
        <p:sp>
          <p:nvSpPr>
            <p:cNvPr id="917" name="Google Shape;917;p27"/>
            <p:cNvSpPr/>
            <p:nvPr/>
          </p:nvSpPr>
          <p:spPr>
            <a:xfrm>
              <a:off x="5632317" y="1189775"/>
              <a:ext cx="3305700" cy="669000"/>
            </a:xfrm>
            <a:prstGeom prst="chevron">
              <a:avLst>
                <a:gd name="adj" fmla="val 50000"/>
              </a:avLst>
            </a:prstGeom>
            <a:solidFill>
              <a:srgbClr val="FFFFFF">
                <a:alpha val="5346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solidFill>
                    <a:srgbClr val="FFFFFF"/>
                  </a:solidFill>
                  <a:latin typeface="Titillium Web"/>
                  <a:ea typeface="Titillium Web"/>
                  <a:cs typeface="Titillium Web"/>
                  <a:sym typeface="Titillium Web"/>
                </a:rPr>
                <a:t>Users</a:t>
              </a:r>
              <a:endParaRPr>
                <a:solidFill>
                  <a:srgbClr val="FFFFFF"/>
                </a:solidFill>
                <a:latin typeface="Titillium Web"/>
                <a:ea typeface="Titillium Web"/>
                <a:cs typeface="Titillium Web"/>
                <a:sym typeface="Titillium Web"/>
              </a:endParaRPr>
            </a:p>
          </p:txBody>
        </p:sp>
        <p:sp>
          <p:nvSpPr>
            <p:cNvPr id="918" name="Google Shape;918;p27"/>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u="sng">
                  <a:solidFill>
                    <a:srgbClr val="FFFFFF"/>
                  </a:solidFill>
                  <a:latin typeface="Titillium Web"/>
                  <a:ea typeface="Titillium Web"/>
                  <a:cs typeface="Titillium Web"/>
                  <a:sym typeface="Titillium Web"/>
                </a:rPr>
                <a:t>The only option left for promoting and enforcing “truthfulness” is with the media users themselves. In other words, in the age of social media, we need to be teaching ETHICS.</a:t>
              </a:r>
              <a:endParaRPr sz="1200" u="sng">
                <a:solidFill>
                  <a:srgbClr val="FFFFFF"/>
                </a:solidFill>
                <a:latin typeface="Titillium Web"/>
                <a:ea typeface="Titillium Web"/>
                <a:cs typeface="Titillium Web"/>
                <a:sym typeface="Titillium Web"/>
              </a:endParaRPr>
            </a:p>
          </p:txBody>
        </p:sp>
      </p:grpSp>
      <p:grpSp>
        <p:nvGrpSpPr>
          <p:cNvPr id="919" name="Google Shape;919;p27"/>
          <p:cNvGrpSpPr/>
          <p:nvPr/>
        </p:nvGrpSpPr>
        <p:grpSpPr>
          <a:xfrm>
            <a:off x="0" y="1623697"/>
            <a:ext cx="3407507" cy="3476803"/>
            <a:chOff x="0" y="1189989"/>
            <a:chExt cx="3546900" cy="3619031"/>
          </a:xfrm>
        </p:grpSpPr>
        <p:sp>
          <p:nvSpPr>
            <p:cNvPr id="920" name="Google Shape;920;p27"/>
            <p:cNvSpPr/>
            <p:nvPr/>
          </p:nvSpPr>
          <p:spPr>
            <a:xfrm>
              <a:off x="0" y="1189989"/>
              <a:ext cx="3546900" cy="669000"/>
            </a:xfrm>
            <a:prstGeom prst="homePlate">
              <a:avLst>
                <a:gd name="adj" fmla="val 50000"/>
              </a:avLst>
            </a:prstGeom>
            <a:solidFill>
              <a:srgbClr val="FFFFFF">
                <a:alpha val="111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Titillium Web"/>
                  <a:ea typeface="Titillium Web"/>
                  <a:cs typeface="Titillium Web"/>
                  <a:sym typeface="Titillium Web"/>
                </a:rPr>
                <a:t>Governments</a:t>
              </a:r>
              <a:endParaRPr>
                <a:solidFill>
                  <a:srgbClr val="FFFFFF"/>
                </a:solidFill>
                <a:latin typeface="Titillium Web"/>
                <a:ea typeface="Titillium Web"/>
                <a:cs typeface="Titillium Web"/>
                <a:sym typeface="Titillium Web"/>
              </a:endParaRPr>
            </a:p>
          </p:txBody>
        </p:sp>
        <p:sp>
          <p:nvSpPr>
            <p:cNvPr id="921" name="Google Shape;921;p27"/>
            <p:cNvSpPr txBox="1"/>
            <p:nvPr/>
          </p:nvSpPr>
          <p:spPr>
            <a:xfrm>
              <a:off x="655355" y="2057120"/>
              <a:ext cx="2236200" cy="275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rgbClr val="FFFFFF"/>
                  </a:solidFill>
                  <a:latin typeface="Titillium Web"/>
                  <a:ea typeface="Titillium Web"/>
                  <a:cs typeface="Titillium Web"/>
                  <a:sym typeface="Titillium Web"/>
                </a:rPr>
                <a:t>This solution requires a government to heavily regulate internet and media content. Not advisable due to the fact that technology changes too rapidly. </a:t>
              </a:r>
              <a:r>
                <a:rPr lang="en" sz="1200" u="sng">
                  <a:solidFill>
                    <a:srgbClr val="FFFFFF"/>
                  </a:solidFill>
                  <a:latin typeface="Titillium Web"/>
                  <a:ea typeface="Titillium Web"/>
                  <a:cs typeface="Titillium Web"/>
                  <a:sym typeface="Titillium Web"/>
                </a:rPr>
                <a:t>Censorship decreases trust in government: this process is counter-productive. Also, governments have a vested interest in “spinning” news in their favor.</a:t>
              </a:r>
              <a:endParaRPr sz="1200" u="sng">
                <a:solidFill>
                  <a:srgbClr val="FFFFFF"/>
                </a:solidFill>
                <a:latin typeface="Titillium Web"/>
                <a:ea typeface="Titillium Web"/>
                <a:cs typeface="Titillium Web"/>
                <a:sym typeface="Titillium Web"/>
              </a:endParaRPr>
            </a:p>
          </p:txBody>
        </p:sp>
      </p:grpSp>
      <p:grpSp>
        <p:nvGrpSpPr>
          <p:cNvPr id="922" name="Google Shape;922;p27"/>
          <p:cNvGrpSpPr/>
          <p:nvPr/>
        </p:nvGrpSpPr>
        <p:grpSpPr>
          <a:xfrm>
            <a:off x="2828497" y="1623691"/>
            <a:ext cx="3175786" cy="3346166"/>
            <a:chOff x="2944204" y="1189775"/>
            <a:chExt cx="3305700" cy="3483050"/>
          </a:xfrm>
        </p:grpSpPr>
        <p:sp>
          <p:nvSpPr>
            <p:cNvPr id="923" name="Google Shape;923;p27"/>
            <p:cNvSpPr/>
            <p:nvPr/>
          </p:nvSpPr>
          <p:spPr>
            <a:xfrm>
              <a:off x="2944204" y="1189775"/>
              <a:ext cx="3305700" cy="669000"/>
            </a:xfrm>
            <a:prstGeom prst="chevron">
              <a:avLst>
                <a:gd name="adj" fmla="val 50000"/>
              </a:avLst>
            </a:prstGeom>
            <a:solidFill>
              <a:srgbClr val="FFFFFF">
                <a:alpha val="3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solidFill>
                    <a:srgbClr val="FFFFFF"/>
                  </a:solidFill>
                  <a:latin typeface="Titillium Web"/>
                  <a:ea typeface="Titillium Web"/>
                  <a:cs typeface="Titillium Web"/>
                  <a:sym typeface="Titillium Web"/>
                </a:rPr>
                <a:t>Corporations</a:t>
              </a:r>
              <a:endParaRPr>
                <a:solidFill>
                  <a:srgbClr val="FFFFFF"/>
                </a:solidFill>
                <a:latin typeface="Titillium Web"/>
                <a:ea typeface="Titillium Web"/>
                <a:cs typeface="Titillium Web"/>
                <a:sym typeface="Titillium Web"/>
              </a:endParaRPr>
            </a:p>
          </p:txBody>
        </p:sp>
        <p:sp>
          <p:nvSpPr>
            <p:cNvPr id="924" name="Google Shape;924;p27"/>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rgbClr val="FFFFFF"/>
                  </a:solidFill>
                  <a:latin typeface="Titillium Web"/>
                  <a:ea typeface="Titillium Web"/>
                  <a:cs typeface="Titillium Web"/>
                  <a:sym typeface="Titillium Web"/>
                </a:rPr>
                <a:t>This solution requires corporation to manage sharing across their platforms to ensure truthfulness. Currently, this is the tactic being pursued in the U.S.A. </a:t>
              </a:r>
              <a:r>
                <a:rPr lang="en" sz="1200" u="sng">
                  <a:solidFill>
                    <a:srgbClr val="FFFFFF"/>
                  </a:solidFill>
                  <a:latin typeface="Titillium Web"/>
                  <a:ea typeface="Titillium Web"/>
                  <a:cs typeface="Titillium Web"/>
                  <a:sym typeface="Titillium Web"/>
                </a:rPr>
                <a:t>Corporations have no “real” incentive to limit sharing, and can be slow to act (such as Facebook in Malaysia).</a:t>
              </a:r>
              <a:endParaRPr sz="1200" u="sng">
                <a:solidFill>
                  <a:srgbClr val="FFFFFF"/>
                </a:solidFill>
                <a:latin typeface="Titillium Web"/>
                <a:ea typeface="Titillium Web"/>
                <a:cs typeface="Titillium Web"/>
                <a:sym typeface="Titillium Web"/>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28"/>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Full-Circle : Media Literacy and Media Ethics</a:t>
            </a:r>
            <a:endParaRPr/>
          </a:p>
        </p:txBody>
      </p:sp>
      <p:sp>
        <p:nvSpPr>
          <p:cNvPr id="930" name="Google Shape;930;p28"/>
          <p:cNvSpPr txBox="1">
            <a:spLocks noGrp="1"/>
          </p:cNvSpPr>
          <p:nvPr>
            <p:ph type="body" idx="1"/>
          </p:nvPr>
        </p:nvSpPr>
        <p:spPr>
          <a:xfrm>
            <a:off x="739675" y="1235874"/>
            <a:ext cx="2477400" cy="1367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Critical Thinking</a:t>
            </a:r>
            <a:endParaRPr b="1"/>
          </a:p>
          <a:p>
            <a:pPr marL="0" lvl="0" indent="0" algn="l" rtl="0">
              <a:spcBef>
                <a:spcPts val="600"/>
              </a:spcBef>
              <a:spcAft>
                <a:spcPts val="0"/>
              </a:spcAft>
              <a:buNone/>
            </a:pPr>
            <a:r>
              <a:rPr lang="en" sz="1200"/>
              <a:t>Users must learn to be critical of all information. Never accept facts at first glance unless you saw it yourself.</a:t>
            </a:r>
            <a:endParaRPr sz="1200"/>
          </a:p>
        </p:txBody>
      </p:sp>
      <p:sp>
        <p:nvSpPr>
          <p:cNvPr id="931" name="Google Shape;931;p28"/>
          <p:cNvSpPr txBox="1">
            <a:spLocks noGrp="1"/>
          </p:cNvSpPr>
          <p:nvPr>
            <p:ph type="body" idx="2"/>
          </p:nvPr>
        </p:nvSpPr>
        <p:spPr>
          <a:xfrm>
            <a:off x="3344038" y="1235874"/>
            <a:ext cx="2477400" cy="1367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Verification</a:t>
            </a:r>
            <a:endParaRPr b="1"/>
          </a:p>
          <a:p>
            <a:pPr marL="0" lvl="0" indent="0" algn="l" rtl="0">
              <a:spcBef>
                <a:spcPts val="600"/>
              </a:spcBef>
              <a:spcAft>
                <a:spcPts val="0"/>
              </a:spcAft>
              <a:buNone/>
            </a:pPr>
            <a:r>
              <a:rPr lang="en" sz="1200"/>
              <a:t>Users must be taught how to fact-check and identify professional, accredited sources.</a:t>
            </a:r>
            <a:endParaRPr sz="1200"/>
          </a:p>
        </p:txBody>
      </p:sp>
      <p:sp>
        <p:nvSpPr>
          <p:cNvPr id="932" name="Google Shape;932;p28"/>
          <p:cNvSpPr txBox="1">
            <a:spLocks noGrp="1"/>
          </p:cNvSpPr>
          <p:nvPr>
            <p:ph type="body" idx="3"/>
          </p:nvPr>
        </p:nvSpPr>
        <p:spPr>
          <a:xfrm>
            <a:off x="5948401" y="1235874"/>
            <a:ext cx="2477400" cy="1367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Self-Awareness</a:t>
            </a:r>
            <a:endParaRPr b="1"/>
          </a:p>
          <a:p>
            <a:pPr marL="0" lvl="0" indent="0" algn="l" rtl="0">
              <a:spcBef>
                <a:spcPts val="600"/>
              </a:spcBef>
              <a:spcAft>
                <a:spcPts val="0"/>
              </a:spcAft>
              <a:buNone/>
            </a:pPr>
            <a:r>
              <a:rPr lang="en" sz="1200"/>
              <a:t>Users must be self-aware of their media sources, ensuring that they access a variety of media, rather than simply what they agree with.</a:t>
            </a:r>
            <a:endParaRPr sz="1200"/>
          </a:p>
          <a:p>
            <a:pPr marL="0" lvl="0" indent="0" algn="l" rtl="0">
              <a:spcBef>
                <a:spcPts val="600"/>
              </a:spcBef>
              <a:spcAft>
                <a:spcPts val="0"/>
              </a:spcAft>
              <a:buNone/>
            </a:pPr>
            <a:endParaRPr sz="1200"/>
          </a:p>
        </p:txBody>
      </p:sp>
      <p:sp>
        <p:nvSpPr>
          <p:cNvPr id="933" name="Google Shape;933;p28"/>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934" name="Google Shape;934;p28"/>
          <p:cNvSpPr txBox="1">
            <a:spLocks noGrp="1"/>
          </p:cNvSpPr>
          <p:nvPr>
            <p:ph type="body" idx="1"/>
          </p:nvPr>
        </p:nvSpPr>
        <p:spPr>
          <a:xfrm>
            <a:off x="739675" y="2583874"/>
            <a:ext cx="2477400" cy="1537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Questioning Tradition</a:t>
            </a:r>
            <a:endParaRPr b="1"/>
          </a:p>
          <a:p>
            <a:pPr marL="0" lvl="0" indent="0" algn="l" rtl="0">
              <a:spcBef>
                <a:spcPts val="600"/>
              </a:spcBef>
              <a:spcAft>
                <a:spcPts val="0"/>
              </a:spcAft>
              <a:buNone/>
            </a:pPr>
            <a:r>
              <a:rPr lang="en" sz="1200"/>
              <a:t>Traditional sources of “truth” such as religious leaders, politicians or popular educators can also spread falsehood knowingly or unknowingly</a:t>
            </a:r>
            <a:endParaRPr sz="1200"/>
          </a:p>
        </p:txBody>
      </p:sp>
      <p:sp>
        <p:nvSpPr>
          <p:cNvPr id="935" name="Google Shape;935;p28"/>
          <p:cNvSpPr txBox="1">
            <a:spLocks noGrp="1"/>
          </p:cNvSpPr>
          <p:nvPr>
            <p:ph type="body" idx="2"/>
          </p:nvPr>
        </p:nvSpPr>
        <p:spPr>
          <a:xfrm>
            <a:off x="3344038" y="2583880"/>
            <a:ext cx="2477400" cy="1367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Patience</a:t>
            </a:r>
            <a:endParaRPr b="1"/>
          </a:p>
          <a:p>
            <a:pPr marL="0" lvl="0" indent="0" algn="l" rtl="0">
              <a:spcBef>
                <a:spcPts val="600"/>
              </a:spcBef>
              <a:spcAft>
                <a:spcPts val="0"/>
              </a:spcAft>
              <a:buNone/>
            </a:pPr>
            <a:r>
              <a:rPr lang="en" sz="1200"/>
              <a:t>Social media causes people to become reactionary, favoring immediate (often unwise) responses over measured thinking</a:t>
            </a:r>
            <a:endParaRPr sz="1200"/>
          </a:p>
        </p:txBody>
      </p:sp>
      <p:sp>
        <p:nvSpPr>
          <p:cNvPr id="936" name="Google Shape;936;p28"/>
          <p:cNvSpPr txBox="1">
            <a:spLocks noGrp="1"/>
          </p:cNvSpPr>
          <p:nvPr>
            <p:ph type="body" idx="3"/>
          </p:nvPr>
        </p:nvSpPr>
        <p:spPr>
          <a:xfrm>
            <a:off x="5948401" y="2583880"/>
            <a:ext cx="2477400" cy="1367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ETHICS</a:t>
            </a:r>
            <a:endParaRPr b="1"/>
          </a:p>
          <a:p>
            <a:pPr marL="0" lvl="0" indent="0" algn="l" rtl="0">
              <a:spcBef>
                <a:spcPts val="600"/>
              </a:spcBef>
              <a:spcAft>
                <a:spcPts val="0"/>
              </a:spcAft>
              <a:buNone/>
            </a:pPr>
            <a:r>
              <a:rPr lang="en" sz="1200"/>
              <a:t>Users have to understand the damage they do when they share unverified information, even if it may cost them followers or likes</a:t>
            </a:r>
            <a:endParaRPr sz="1200"/>
          </a:p>
          <a:p>
            <a:pPr marL="0" lvl="0" indent="0" algn="l" rtl="0">
              <a:spcBef>
                <a:spcPts val="600"/>
              </a:spcBef>
              <a:spcAft>
                <a:spcPts val="0"/>
              </a:spcAft>
              <a:buNone/>
            </a:pPr>
            <a:endParaRPr sz="12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29"/>
          <p:cNvSpPr/>
          <p:nvPr/>
        </p:nvSpPr>
        <p:spPr>
          <a:xfrm>
            <a:off x="3670450" y="815436"/>
            <a:ext cx="4857392" cy="3781535"/>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6E8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9"/>
          <p:cNvSpPr/>
          <p:nvPr/>
        </p:nvSpPr>
        <p:spPr>
          <a:xfrm>
            <a:off x="3873715" y="1016252"/>
            <a:ext cx="4450800" cy="284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Titillium Web"/>
                <a:ea typeface="Titillium Web"/>
                <a:cs typeface="Titillium Web"/>
                <a:sym typeface="Titillium Web"/>
              </a:rPr>
              <a:t>Place your screenshot here</a:t>
            </a:r>
            <a:endParaRPr sz="1000">
              <a:solidFill>
                <a:srgbClr val="999999"/>
              </a:solidFill>
            </a:endParaRPr>
          </a:p>
        </p:txBody>
      </p:sp>
      <p:sp>
        <p:nvSpPr>
          <p:cNvPr id="943" name="Google Shape;943;p29"/>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944" name="Google Shape;944;p29"/>
          <p:cNvSpPr txBox="1">
            <a:spLocks noGrp="1"/>
          </p:cNvSpPr>
          <p:nvPr>
            <p:ph type="body" idx="4294967295"/>
          </p:nvPr>
        </p:nvSpPr>
        <p:spPr>
          <a:xfrm>
            <a:off x="457200" y="631825"/>
            <a:ext cx="2383500" cy="418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lt1"/>
                </a:solidFill>
                <a:latin typeface="Titillium Web ExtraLight"/>
                <a:ea typeface="Titillium Web ExtraLight"/>
                <a:cs typeface="Titillium Web ExtraLight"/>
                <a:sym typeface="Titillium Web ExtraLight"/>
              </a:rPr>
              <a:t>Literacy requires education...</a:t>
            </a:r>
            <a:endParaRPr b="1"/>
          </a:p>
          <a:p>
            <a:pPr marL="0" lvl="0" indent="0" algn="l" rtl="0">
              <a:spcBef>
                <a:spcPts val="600"/>
              </a:spcBef>
              <a:spcAft>
                <a:spcPts val="0"/>
              </a:spcAft>
              <a:buNone/>
            </a:pPr>
            <a:r>
              <a:rPr lang="en" sz="1800"/>
              <a:t>Currently NU teaches courses in: Writing for Digital Media, Media History, Public Relations, Public Communication of Science and Technology and many others...</a:t>
            </a:r>
            <a:endParaRPr sz="1800"/>
          </a:p>
        </p:txBody>
      </p:sp>
      <p:pic>
        <p:nvPicPr>
          <p:cNvPr id="945" name="Google Shape;945;p29"/>
          <p:cNvPicPr preferRelativeResize="0"/>
          <p:nvPr/>
        </p:nvPicPr>
        <p:blipFill>
          <a:blip r:embed="rId3">
            <a:alphaModFix/>
          </a:blip>
          <a:stretch>
            <a:fillRect/>
          </a:stretch>
        </p:blipFill>
        <p:spPr>
          <a:xfrm>
            <a:off x="3919100" y="1064338"/>
            <a:ext cx="4360100" cy="274602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0"/>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951" name="Google Shape;951;p30"/>
          <p:cNvSpPr txBox="1">
            <a:spLocks noGrp="1"/>
          </p:cNvSpPr>
          <p:nvPr>
            <p:ph type="title"/>
          </p:nvPr>
        </p:nvSpPr>
        <p:spPr>
          <a:xfrm>
            <a:off x="452724" y="796914"/>
            <a:ext cx="39852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000"/>
              <a:t>THANKS!</a:t>
            </a:r>
            <a:endParaRPr sz="6000"/>
          </a:p>
        </p:txBody>
      </p:sp>
      <p:sp>
        <p:nvSpPr>
          <p:cNvPr id="952" name="Google Shape;952;p30"/>
          <p:cNvSpPr txBox="1">
            <a:spLocks noGrp="1"/>
          </p:cNvSpPr>
          <p:nvPr>
            <p:ph type="body" idx="1"/>
          </p:nvPr>
        </p:nvSpPr>
        <p:spPr>
          <a:xfrm>
            <a:off x="452727" y="1967225"/>
            <a:ext cx="3985200" cy="3098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Any questions?</a:t>
            </a:r>
            <a:endParaRPr b="1"/>
          </a:p>
          <a:p>
            <a:pPr marL="0" lvl="0" indent="0" algn="l" rtl="0">
              <a:spcBef>
                <a:spcPts val="600"/>
              </a:spcBef>
              <a:spcAft>
                <a:spcPts val="0"/>
              </a:spcAft>
              <a:buClr>
                <a:schemeClr val="dk1"/>
              </a:buClr>
              <a:buSzPts val="1100"/>
              <a:buFont typeface="Arial"/>
              <a:buNone/>
            </a:pPr>
            <a:r>
              <a:rPr lang="en"/>
              <a:t>You can find me at</a:t>
            </a:r>
            <a:endParaRPr/>
          </a:p>
          <a:p>
            <a:pPr marL="457200" lvl="0" indent="-381000" algn="l" rtl="0">
              <a:spcBef>
                <a:spcPts val="600"/>
              </a:spcBef>
              <a:spcAft>
                <a:spcPts val="0"/>
              </a:spcAft>
              <a:buSzPts val="2400"/>
              <a:buChar char="▫"/>
            </a:pPr>
            <a:r>
              <a:rPr lang="en"/>
              <a:t>nathan.hulsey@nu.edu.kz</a:t>
            </a:r>
            <a:endParaRPr/>
          </a:p>
          <a:p>
            <a:pPr marL="457200" lvl="0" indent="0" algn="l" rtl="0">
              <a:spcBef>
                <a:spcPts val="600"/>
              </a:spcBef>
              <a:spcAft>
                <a:spcPts val="0"/>
              </a:spcAft>
              <a:buNone/>
            </a:pPr>
            <a:endParaRPr/>
          </a:p>
        </p:txBody>
      </p:sp>
      <p:pic>
        <p:nvPicPr>
          <p:cNvPr id="953" name="Google Shape;953;p30"/>
          <p:cNvPicPr preferRelativeResize="0"/>
          <p:nvPr/>
        </p:nvPicPr>
        <p:blipFill>
          <a:blip r:embed="rId3">
            <a:alphaModFix/>
          </a:blip>
          <a:stretch>
            <a:fillRect/>
          </a:stretch>
        </p:blipFill>
        <p:spPr>
          <a:xfrm>
            <a:off x="5155125" y="535925"/>
            <a:ext cx="3777126" cy="37771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31"/>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CREDITS</a:t>
            </a:r>
            <a:endParaRPr/>
          </a:p>
        </p:txBody>
      </p:sp>
      <p:sp>
        <p:nvSpPr>
          <p:cNvPr id="959" name="Google Shape;959;p31"/>
          <p:cNvSpPr txBox="1">
            <a:spLocks noGrp="1"/>
          </p:cNvSpPr>
          <p:nvPr>
            <p:ph type="body" idx="1"/>
          </p:nvPr>
        </p:nvSpPr>
        <p:spPr>
          <a:xfrm>
            <a:off x="739675" y="1152524"/>
            <a:ext cx="7686000" cy="39090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SzPts val="1400"/>
              <a:buChar char="▫"/>
            </a:pPr>
            <a:r>
              <a:rPr lang="en" sz="1400"/>
              <a:t>Leaning, Marcus (2017), "Integrating Media and Information Literacy", Media and Information Literacy, Elsevier, pp. 3–14, ISBN 9780081001707, retrieved 2018-10-01</a:t>
            </a:r>
            <a:endParaRPr sz="1400"/>
          </a:p>
          <a:p>
            <a:pPr marL="457200" lvl="0" indent="-317500" algn="l" rtl="0">
              <a:lnSpc>
                <a:spcPct val="115000"/>
              </a:lnSpc>
              <a:spcBef>
                <a:spcPts val="0"/>
              </a:spcBef>
              <a:spcAft>
                <a:spcPts val="0"/>
              </a:spcAft>
              <a:buSzPts val="1400"/>
              <a:buChar char="▫"/>
            </a:pPr>
            <a:r>
              <a:rPr lang="en" sz="1400"/>
              <a:t>Barberá, Pablo, et al. "Tweeting from left to right: Is online political communication more than an echo chamber?." Psychological science 26.10 (2015): 1531-1542.</a:t>
            </a:r>
            <a:endParaRPr sz="1400"/>
          </a:p>
          <a:p>
            <a:pPr marL="457200" lvl="0" indent="-317500" algn="l" rtl="0">
              <a:lnSpc>
                <a:spcPct val="115000"/>
              </a:lnSpc>
              <a:spcBef>
                <a:spcPts val="0"/>
              </a:spcBef>
              <a:spcAft>
                <a:spcPts val="0"/>
              </a:spcAft>
              <a:buSzPts val="1400"/>
              <a:buChar char="▫"/>
            </a:pPr>
            <a:r>
              <a:rPr lang="en" sz="1400"/>
              <a:t>Singal, Jesse (2017), Fake News Spreads Because People Trust Their Friends Too Much. New York Magazine. Online: http://nymag.com/intelligencer/2017/03/fake-news-spreads-because-people-trust-their-friends-too-much.html</a:t>
            </a:r>
            <a:endParaRPr sz="1400"/>
          </a:p>
          <a:p>
            <a:pPr marL="457200" lvl="0" indent="-317500" algn="l" rtl="0">
              <a:lnSpc>
                <a:spcPct val="115000"/>
              </a:lnSpc>
              <a:spcBef>
                <a:spcPts val="0"/>
              </a:spcBef>
              <a:spcAft>
                <a:spcPts val="0"/>
              </a:spcAft>
              <a:buSzPts val="1400"/>
              <a:buChar char="▫"/>
            </a:pPr>
            <a:r>
              <a:rPr lang="en" sz="1400"/>
              <a:t>Konnikova, Maria (2014) The Six Things That Make Stories Go Viral Will Amaze, and Maybe Infuriate, You. The New Yorker. Online: https://www.newyorker.com/tech/annals-of-technology/the-six-things-that-make-stories-go-viral-will-amaze-and-maybe-infuriate-you</a:t>
            </a:r>
            <a:endParaRPr sz="1400"/>
          </a:p>
          <a:p>
            <a:pPr marL="457200" lvl="0" indent="-317500" algn="l" rtl="0">
              <a:lnSpc>
                <a:spcPct val="115000"/>
              </a:lnSpc>
              <a:spcBef>
                <a:spcPts val="0"/>
              </a:spcBef>
              <a:spcAft>
                <a:spcPts val="0"/>
              </a:spcAft>
              <a:buSzPts val="1400"/>
              <a:buChar char="▫"/>
            </a:pPr>
            <a:endParaRPr sz="1400"/>
          </a:p>
        </p:txBody>
      </p:sp>
      <p:sp>
        <p:nvSpPr>
          <p:cNvPr id="960" name="Google Shape;960;p31"/>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E86B6"/>
        </a:solidFill>
        <a:effectLst/>
      </p:bgPr>
    </p:bg>
    <p:spTree>
      <p:nvGrpSpPr>
        <p:cNvPr id="1" name="Shape 964"/>
        <p:cNvGrpSpPr/>
        <p:nvPr/>
      </p:nvGrpSpPr>
      <p:grpSpPr>
        <a:xfrm>
          <a:off x="0" y="0"/>
          <a:ext cx="0" cy="0"/>
          <a:chOff x="0" y="0"/>
          <a:chExt cx="0" cy="0"/>
        </a:xfrm>
      </p:grpSpPr>
      <p:sp>
        <p:nvSpPr>
          <p:cNvPr id="965" name="Google Shape;965;p32"/>
          <p:cNvSpPr txBox="1"/>
          <p:nvPr/>
        </p:nvSpPr>
        <p:spPr>
          <a:xfrm>
            <a:off x="6248575" y="312075"/>
            <a:ext cx="2592000" cy="152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solidFill>
                  <a:srgbClr val="FFFFFF"/>
                </a:solidFill>
                <a:latin typeface="Titillium Web"/>
                <a:ea typeface="Titillium Web"/>
                <a:cs typeface="Titillium Web"/>
                <a:sym typeface="Titillium Web"/>
              </a:rPr>
              <a:t>SlidesCarnival icons are editable shapes. </a:t>
            </a: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Clr>
                <a:schemeClr val="dk1"/>
              </a:buClr>
              <a:buSzPts val="1100"/>
              <a:buFont typeface="Arial"/>
              <a:buNone/>
            </a:pP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Clr>
                <a:schemeClr val="dk1"/>
              </a:buClr>
              <a:buSzPts val="1100"/>
              <a:buFont typeface="Arial"/>
              <a:buNone/>
            </a:pPr>
            <a:r>
              <a:rPr lang="en" sz="1000">
                <a:solidFill>
                  <a:srgbClr val="FFFFFF"/>
                </a:solidFill>
                <a:latin typeface="Titillium Web"/>
                <a:ea typeface="Titillium Web"/>
                <a:cs typeface="Titillium Web"/>
                <a:sym typeface="Titillium Web"/>
              </a:rPr>
              <a:t>This means that you can:</a:t>
            </a:r>
            <a:endParaRPr sz="1000">
              <a:solidFill>
                <a:srgbClr val="FFFFFF"/>
              </a:solidFill>
              <a:latin typeface="Titillium Web"/>
              <a:ea typeface="Titillium Web"/>
              <a:cs typeface="Titillium Web"/>
              <a:sym typeface="Titillium Web"/>
            </a:endParaRPr>
          </a:p>
          <a:p>
            <a:pPr marL="457200" lvl="0" indent="-292100" algn="l" rtl="0">
              <a:spcBef>
                <a:spcPts val="0"/>
              </a:spcBef>
              <a:spcAft>
                <a:spcPts val="0"/>
              </a:spcAft>
              <a:buClr>
                <a:srgbClr val="FFFFFF"/>
              </a:buClr>
              <a:buSzPts val="1000"/>
              <a:buFont typeface="Titillium Web"/>
              <a:buChar char="●"/>
            </a:pPr>
            <a:r>
              <a:rPr lang="en" sz="1000">
                <a:solidFill>
                  <a:srgbClr val="FFFFFF"/>
                </a:solidFill>
                <a:latin typeface="Titillium Web"/>
                <a:ea typeface="Titillium Web"/>
                <a:cs typeface="Titillium Web"/>
                <a:sym typeface="Titillium Web"/>
              </a:rPr>
              <a:t>Resize them without losing quality.</a:t>
            </a:r>
            <a:endParaRPr sz="1000">
              <a:solidFill>
                <a:srgbClr val="FFFFFF"/>
              </a:solidFill>
              <a:latin typeface="Titillium Web"/>
              <a:ea typeface="Titillium Web"/>
              <a:cs typeface="Titillium Web"/>
              <a:sym typeface="Titillium Web"/>
            </a:endParaRPr>
          </a:p>
          <a:p>
            <a:pPr marL="457200" lvl="0" indent="-292100" algn="l" rtl="0">
              <a:spcBef>
                <a:spcPts val="0"/>
              </a:spcBef>
              <a:spcAft>
                <a:spcPts val="0"/>
              </a:spcAft>
              <a:buClr>
                <a:srgbClr val="FFFFFF"/>
              </a:buClr>
              <a:buSzPts val="1000"/>
              <a:buFont typeface="Titillium Web"/>
              <a:buChar char="●"/>
            </a:pPr>
            <a:r>
              <a:rPr lang="en" sz="1000">
                <a:solidFill>
                  <a:srgbClr val="FFFFFF"/>
                </a:solidFill>
                <a:latin typeface="Titillium Web"/>
                <a:ea typeface="Titillium Web"/>
                <a:cs typeface="Titillium Web"/>
                <a:sym typeface="Titillium Web"/>
              </a:rPr>
              <a:t>Change line color, width and style.</a:t>
            </a: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None/>
            </a:pP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None/>
            </a:pPr>
            <a:r>
              <a:rPr lang="en" sz="1000">
                <a:solidFill>
                  <a:srgbClr val="FFFFFF"/>
                </a:solidFill>
                <a:latin typeface="Titillium Web"/>
                <a:ea typeface="Titillium Web"/>
                <a:cs typeface="Titillium Web"/>
                <a:sym typeface="Titillium Web"/>
              </a:rPr>
              <a:t>Isn’t that nice? :)</a:t>
            </a: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None/>
            </a:pP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None/>
            </a:pPr>
            <a:r>
              <a:rPr lang="en" sz="1000">
                <a:solidFill>
                  <a:srgbClr val="FFFFFF"/>
                </a:solidFill>
                <a:latin typeface="Titillium Web"/>
                <a:ea typeface="Titillium Web"/>
                <a:cs typeface="Titillium Web"/>
                <a:sym typeface="Titillium Web"/>
              </a:rPr>
              <a:t>Examples:</a:t>
            </a: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Clr>
                <a:schemeClr val="dk1"/>
              </a:buClr>
              <a:buSzPts val="1100"/>
              <a:buFont typeface="Arial"/>
              <a:buNone/>
            </a:pPr>
            <a:endParaRPr sz="1000">
              <a:solidFill>
                <a:srgbClr val="FFFFFF"/>
              </a:solidFill>
              <a:latin typeface="Titillium Web"/>
              <a:ea typeface="Titillium Web"/>
              <a:cs typeface="Titillium Web"/>
              <a:sym typeface="Titillium Web"/>
            </a:endParaRPr>
          </a:p>
          <a:p>
            <a:pPr marL="0" lvl="0" indent="0" algn="l" rtl="0">
              <a:spcBef>
                <a:spcPts val="0"/>
              </a:spcBef>
              <a:spcAft>
                <a:spcPts val="0"/>
              </a:spcAft>
              <a:buNone/>
            </a:pPr>
            <a:endParaRPr sz="1000">
              <a:solidFill>
                <a:srgbClr val="FFFFFF"/>
              </a:solidFill>
              <a:latin typeface="Titillium Web"/>
              <a:ea typeface="Titillium Web"/>
              <a:cs typeface="Titillium Web"/>
              <a:sym typeface="Titillium Web"/>
            </a:endParaRPr>
          </a:p>
        </p:txBody>
      </p:sp>
      <p:grpSp>
        <p:nvGrpSpPr>
          <p:cNvPr id="966" name="Google Shape;966;p32"/>
          <p:cNvGrpSpPr/>
          <p:nvPr/>
        </p:nvGrpSpPr>
        <p:grpSpPr>
          <a:xfrm>
            <a:off x="348747" y="333019"/>
            <a:ext cx="342903" cy="447293"/>
            <a:chOff x="590250" y="244200"/>
            <a:chExt cx="407975" cy="532175"/>
          </a:xfrm>
        </p:grpSpPr>
        <p:sp>
          <p:nvSpPr>
            <p:cNvPr id="967" name="Google Shape;967;p3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1" name="Google Shape;981;p32"/>
          <p:cNvGrpSpPr/>
          <p:nvPr/>
        </p:nvGrpSpPr>
        <p:grpSpPr>
          <a:xfrm>
            <a:off x="901439" y="399041"/>
            <a:ext cx="372594" cy="310144"/>
            <a:chOff x="1247825" y="322750"/>
            <a:chExt cx="443300" cy="369000"/>
          </a:xfrm>
        </p:grpSpPr>
        <p:sp>
          <p:nvSpPr>
            <p:cNvPr id="982" name="Google Shape;982;p32"/>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2"/>
            <p:cNvSpPr/>
            <p:nvPr/>
          </p:nvSpPr>
          <p:spPr>
            <a:xfrm>
              <a:off x="1398225" y="386675"/>
              <a:ext cx="142500" cy="25"/>
            </a:xfrm>
            <a:custGeom>
              <a:avLst/>
              <a:gdLst/>
              <a:ahLst/>
              <a:cxnLst/>
              <a:rect l="l" t="t" r="r" b="b"/>
              <a:pathLst>
                <a:path w="5700" h="1" fill="none" extrusionOk="0">
                  <a:moveTo>
                    <a:pt x="5700"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2"/>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2"/>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2"/>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32"/>
          <p:cNvGrpSpPr/>
          <p:nvPr/>
        </p:nvGrpSpPr>
        <p:grpSpPr>
          <a:xfrm>
            <a:off x="1474618" y="397507"/>
            <a:ext cx="356204" cy="313212"/>
            <a:chOff x="1929775" y="320925"/>
            <a:chExt cx="423800" cy="372650"/>
          </a:xfrm>
        </p:grpSpPr>
        <p:sp>
          <p:nvSpPr>
            <p:cNvPr id="988" name="Google Shape;988;p32"/>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2"/>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2"/>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2"/>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2"/>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3" name="Google Shape;993;p32"/>
          <p:cNvSpPr/>
          <p:nvPr/>
        </p:nvSpPr>
        <p:spPr>
          <a:xfrm>
            <a:off x="2071920" y="386254"/>
            <a:ext cx="291717" cy="335738"/>
          </a:xfrm>
          <a:custGeom>
            <a:avLst/>
            <a:gdLst/>
            <a:ahLst/>
            <a:cxnLst/>
            <a:rect l="l" t="t" r="r" b="b"/>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2"/>
          <p:cNvSpPr/>
          <p:nvPr/>
        </p:nvSpPr>
        <p:spPr>
          <a:xfrm>
            <a:off x="2656888" y="387284"/>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5" name="Google Shape;995;p32"/>
          <p:cNvGrpSpPr/>
          <p:nvPr/>
        </p:nvGrpSpPr>
        <p:grpSpPr>
          <a:xfrm>
            <a:off x="3744262" y="362185"/>
            <a:ext cx="336767" cy="383835"/>
            <a:chOff x="4630125" y="278900"/>
            <a:chExt cx="400675" cy="456675"/>
          </a:xfrm>
        </p:grpSpPr>
        <p:sp>
          <p:nvSpPr>
            <p:cNvPr id="996" name="Google Shape;996;p32"/>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2"/>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2"/>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2"/>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0" name="Google Shape;1000;p32"/>
          <p:cNvSpPr/>
          <p:nvPr/>
        </p:nvSpPr>
        <p:spPr>
          <a:xfrm>
            <a:off x="4284851" y="385750"/>
            <a:ext cx="385895" cy="336746"/>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1" name="Google Shape;1001;p32"/>
          <p:cNvGrpSpPr/>
          <p:nvPr/>
        </p:nvGrpSpPr>
        <p:grpSpPr>
          <a:xfrm>
            <a:off x="353874" y="908741"/>
            <a:ext cx="342882" cy="418128"/>
            <a:chOff x="596350" y="929175"/>
            <a:chExt cx="407950" cy="497475"/>
          </a:xfrm>
        </p:grpSpPr>
        <p:sp>
          <p:nvSpPr>
            <p:cNvPr id="1002" name="Google Shape;1002;p32"/>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2"/>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2"/>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2"/>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2"/>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2"/>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2"/>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9" name="Google Shape;1009;p32"/>
          <p:cNvGrpSpPr/>
          <p:nvPr/>
        </p:nvGrpSpPr>
        <p:grpSpPr>
          <a:xfrm>
            <a:off x="1478190" y="969656"/>
            <a:ext cx="349060" cy="298882"/>
            <a:chOff x="1934025" y="1001650"/>
            <a:chExt cx="415300" cy="355600"/>
          </a:xfrm>
        </p:grpSpPr>
        <p:sp>
          <p:nvSpPr>
            <p:cNvPr id="1010" name="Google Shape;1010;p32"/>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2"/>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2"/>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2"/>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4" name="Google Shape;1014;p32"/>
          <p:cNvSpPr/>
          <p:nvPr/>
        </p:nvSpPr>
        <p:spPr>
          <a:xfrm>
            <a:off x="2042249" y="944598"/>
            <a:ext cx="351077" cy="349039"/>
          </a:xfrm>
          <a:custGeom>
            <a:avLst/>
            <a:gdLst/>
            <a:ahLst/>
            <a:cxnLst/>
            <a:rect l="l" t="t" r="r" b="b"/>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2"/>
          <p:cNvSpPr/>
          <p:nvPr/>
        </p:nvSpPr>
        <p:spPr>
          <a:xfrm>
            <a:off x="2607759" y="961997"/>
            <a:ext cx="350068" cy="314242"/>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2"/>
          <p:cNvSpPr/>
          <p:nvPr/>
        </p:nvSpPr>
        <p:spPr>
          <a:xfrm>
            <a:off x="3177871" y="964561"/>
            <a:ext cx="339835" cy="30911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2"/>
          <p:cNvSpPr/>
          <p:nvPr/>
        </p:nvSpPr>
        <p:spPr>
          <a:xfrm>
            <a:off x="3754139" y="967629"/>
            <a:ext cx="317310" cy="30297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8" name="Google Shape;1018;p32"/>
          <p:cNvGrpSpPr/>
          <p:nvPr/>
        </p:nvGrpSpPr>
        <p:grpSpPr>
          <a:xfrm>
            <a:off x="4302585" y="947131"/>
            <a:ext cx="350068" cy="350573"/>
            <a:chOff x="5294400" y="974850"/>
            <a:chExt cx="416500" cy="417100"/>
          </a:xfrm>
        </p:grpSpPr>
        <p:sp>
          <p:nvSpPr>
            <p:cNvPr id="1019" name="Google Shape;1019;p32"/>
            <p:cNvSpPr/>
            <p:nvPr/>
          </p:nvSpPr>
          <p:spPr>
            <a:xfrm>
              <a:off x="5325450" y="997975"/>
              <a:ext cx="151650" cy="154700"/>
            </a:xfrm>
            <a:custGeom>
              <a:avLst/>
              <a:gdLst/>
              <a:ahLst/>
              <a:cxnLst/>
              <a:rect l="l" t="t" r="r" b="b"/>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2"/>
            <p:cNvSpPr/>
            <p:nvPr/>
          </p:nvSpPr>
          <p:spPr>
            <a:xfrm>
              <a:off x="5294400" y="974850"/>
              <a:ext cx="416500" cy="417100"/>
            </a:xfrm>
            <a:custGeom>
              <a:avLst/>
              <a:gdLst/>
              <a:ahLst/>
              <a:cxnLst/>
              <a:rect l="l" t="t" r="r" b="b"/>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1" name="Google Shape;1021;p32"/>
          <p:cNvGrpSpPr/>
          <p:nvPr/>
        </p:nvGrpSpPr>
        <p:grpSpPr>
          <a:xfrm>
            <a:off x="4825607" y="907732"/>
            <a:ext cx="433992" cy="422729"/>
            <a:chOff x="5916675" y="927975"/>
            <a:chExt cx="516350" cy="502950"/>
          </a:xfrm>
        </p:grpSpPr>
        <p:sp>
          <p:nvSpPr>
            <p:cNvPr id="1022" name="Google Shape;1022;p32"/>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2"/>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4" name="Google Shape;1024;p32"/>
          <p:cNvGrpSpPr/>
          <p:nvPr/>
        </p:nvGrpSpPr>
        <p:grpSpPr>
          <a:xfrm>
            <a:off x="327251" y="1557145"/>
            <a:ext cx="391001" cy="264085"/>
            <a:chOff x="564675" y="1700625"/>
            <a:chExt cx="465200" cy="314200"/>
          </a:xfrm>
        </p:grpSpPr>
        <p:sp>
          <p:nvSpPr>
            <p:cNvPr id="1025" name="Google Shape;1025;p32"/>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2"/>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2"/>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8" name="Google Shape;1028;p32"/>
          <p:cNvGrpSpPr/>
          <p:nvPr/>
        </p:nvGrpSpPr>
        <p:grpSpPr>
          <a:xfrm>
            <a:off x="892235" y="1492657"/>
            <a:ext cx="391001" cy="382827"/>
            <a:chOff x="1236875" y="1623900"/>
            <a:chExt cx="465200" cy="455475"/>
          </a:xfrm>
        </p:grpSpPr>
        <p:sp>
          <p:nvSpPr>
            <p:cNvPr id="1029" name="Google Shape;1029;p32"/>
            <p:cNvSpPr/>
            <p:nvPr/>
          </p:nvSpPr>
          <p:spPr>
            <a:xfrm>
              <a:off x="1236875" y="1623900"/>
              <a:ext cx="465200" cy="445125"/>
            </a:xfrm>
            <a:custGeom>
              <a:avLst/>
              <a:gdLst/>
              <a:ahLst/>
              <a:cxnLst/>
              <a:rect l="l" t="t" r="r" b="b"/>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2"/>
            <p:cNvSpPr/>
            <p:nvPr/>
          </p:nvSpPr>
          <p:spPr>
            <a:xfrm>
              <a:off x="1244800" y="2078750"/>
              <a:ext cx="449375" cy="625"/>
            </a:xfrm>
            <a:custGeom>
              <a:avLst/>
              <a:gdLst/>
              <a:ahLst/>
              <a:cxnLst/>
              <a:rect l="l" t="t" r="r" b="b"/>
              <a:pathLst>
                <a:path w="17975" h="25" fill="none" extrusionOk="0">
                  <a:moveTo>
                    <a:pt x="0" y="0"/>
                  </a:moveTo>
                  <a:lnTo>
                    <a:pt x="0" y="0"/>
                  </a:lnTo>
                  <a:lnTo>
                    <a:pt x="98" y="0"/>
                  </a:lnTo>
                  <a:lnTo>
                    <a:pt x="171" y="24"/>
                  </a:lnTo>
                  <a:lnTo>
                    <a:pt x="17804" y="24"/>
                  </a:lnTo>
                  <a:lnTo>
                    <a:pt x="17804" y="24"/>
                  </a:lnTo>
                  <a:lnTo>
                    <a:pt x="17877" y="0"/>
                  </a:lnTo>
                  <a:lnTo>
                    <a:pt x="1797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2"/>
            <p:cNvSpPr/>
            <p:nvPr/>
          </p:nvSpPr>
          <p:spPr>
            <a:xfrm>
              <a:off x="1236875" y="1791950"/>
              <a:ext cx="465200" cy="171725"/>
            </a:xfrm>
            <a:custGeom>
              <a:avLst/>
              <a:gdLst/>
              <a:ahLst/>
              <a:cxnLst/>
              <a:rect l="l" t="t" r="r" b="b"/>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2"/>
            <p:cNvSpPr/>
            <p:nvPr/>
          </p:nvSpPr>
          <p:spPr>
            <a:xfrm>
              <a:off x="1330025" y="1750550"/>
              <a:ext cx="278900" cy="110850"/>
            </a:xfrm>
            <a:custGeom>
              <a:avLst/>
              <a:gdLst/>
              <a:ahLst/>
              <a:cxnLst/>
              <a:rect l="l" t="t" r="r" b="b"/>
              <a:pathLst>
                <a:path w="11156" h="4434" fill="none" extrusionOk="0">
                  <a:moveTo>
                    <a:pt x="1" y="4433"/>
                  </a:moveTo>
                  <a:lnTo>
                    <a:pt x="1" y="1"/>
                  </a:lnTo>
                  <a:lnTo>
                    <a:pt x="11155" y="1"/>
                  </a:lnTo>
                  <a:lnTo>
                    <a:pt x="11155" y="443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2"/>
            <p:cNvSpPr/>
            <p:nvPr/>
          </p:nvSpPr>
          <p:spPr>
            <a:xfrm>
              <a:off x="1402500" y="1810225"/>
              <a:ext cx="133975" cy="25"/>
            </a:xfrm>
            <a:custGeom>
              <a:avLst/>
              <a:gdLst/>
              <a:ahLst/>
              <a:cxnLst/>
              <a:rect l="l" t="t" r="r" b="b"/>
              <a:pathLst>
                <a:path w="5359" h="1" fill="none" extrusionOk="0">
                  <a:moveTo>
                    <a:pt x="0" y="0"/>
                  </a:moveTo>
                  <a:lnTo>
                    <a:pt x="535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2"/>
            <p:cNvSpPr/>
            <p:nvPr/>
          </p:nvSpPr>
          <p:spPr>
            <a:xfrm>
              <a:off x="1402500" y="1844325"/>
              <a:ext cx="133975" cy="25"/>
            </a:xfrm>
            <a:custGeom>
              <a:avLst/>
              <a:gdLst/>
              <a:ahLst/>
              <a:cxnLst/>
              <a:rect l="l" t="t" r="r" b="b"/>
              <a:pathLst>
                <a:path w="5359" h="1" fill="none" extrusionOk="0">
                  <a:moveTo>
                    <a:pt x="0" y="0"/>
                  </a:moveTo>
                  <a:lnTo>
                    <a:pt x="535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2"/>
            <p:cNvSpPr/>
            <p:nvPr/>
          </p:nvSpPr>
          <p:spPr>
            <a:xfrm>
              <a:off x="1402500" y="1878425"/>
              <a:ext cx="85250" cy="25"/>
            </a:xfrm>
            <a:custGeom>
              <a:avLst/>
              <a:gdLst/>
              <a:ahLst/>
              <a:cxnLst/>
              <a:rect l="l" t="t" r="r" b="b"/>
              <a:pathLst>
                <a:path w="3410" h="1" fill="none" extrusionOk="0">
                  <a:moveTo>
                    <a:pt x="0" y="0"/>
                  </a:moveTo>
                  <a:lnTo>
                    <a:pt x="341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6" name="Google Shape;1036;p32"/>
          <p:cNvGrpSpPr/>
          <p:nvPr/>
        </p:nvGrpSpPr>
        <p:grpSpPr>
          <a:xfrm>
            <a:off x="1469490" y="1500852"/>
            <a:ext cx="366458" cy="366437"/>
            <a:chOff x="1923675" y="1633650"/>
            <a:chExt cx="436000" cy="435975"/>
          </a:xfrm>
        </p:grpSpPr>
        <p:sp>
          <p:nvSpPr>
            <p:cNvPr id="1037" name="Google Shape;1037;p32"/>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2"/>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2"/>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2"/>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2"/>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2"/>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 name="Google Shape;1043;p32"/>
          <p:cNvGrpSpPr/>
          <p:nvPr/>
        </p:nvGrpSpPr>
        <p:grpSpPr>
          <a:xfrm>
            <a:off x="2032941" y="1499318"/>
            <a:ext cx="369505" cy="369505"/>
            <a:chOff x="2594050" y="1631825"/>
            <a:chExt cx="439625" cy="439625"/>
          </a:xfrm>
        </p:grpSpPr>
        <p:sp>
          <p:nvSpPr>
            <p:cNvPr id="1044" name="Google Shape;1044;p32"/>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2"/>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2"/>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2"/>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 name="Google Shape;1048;p32"/>
          <p:cNvSpPr/>
          <p:nvPr/>
        </p:nvSpPr>
        <p:spPr>
          <a:xfrm>
            <a:off x="2614399" y="1515740"/>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9" name="Google Shape;1049;p32"/>
          <p:cNvGrpSpPr/>
          <p:nvPr/>
        </p:nvGrpSpPr>
        <p:grpSpPr>
          <a:xfrm>
            <a:off x="3197706" y="1471687"/>
            <a:ext cx="299911" cy="424768"/>
            <a:chOff x="3979850" y="1598950"/>
            <a:chExt cx="356825" cy="505375"/>
          </a:xfrm>
        </p:grpSpPr>
        <p:sp>
          <p:nvSpPr>
            <p:cNvPr id="1050" name="Google Shape;1050;p32"/>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2"/>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 name="Google Shape;1052;p32"/>
          <p:cNvGrpSpPr/>
          <p:nvPr/>
        </p:nvGrpSpPr>
        <p:grpSpPr>
          <a:xfrm>
            <a:off x="3715096" y="1562776"/>
            <a:ext cx="395098" cy="242589"/>
            <a:chOff x="4595425" y="1707325"/>
            <a:chExt cx="470075" cy="288625"/>
          </a:xfrm>
        </p:grpSpPr>
        <p:sp>
          <p:nvSpPr>
            <p:cNvPr id="1053" name="Google Shape;1053;p32"/>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2"/>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2"/>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2"/>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2"/>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 name="Google Shape;1058;p32"/>
          <p:cNvGrpSpPr/>
          <p:nvPr/>
        </p:nvGrpSpPr>
        <p:grpSpPr>
          <a:xfrm>
            <a:off x="4299013" y="1503416"/>
            <a:ext cx="357234" cy="361310"/>
            <a:chOff x="5290150" y="1636700"/>
            <a:chExt cx="425025" cy="429875"/>
          </a:xfrm>
        </p:grpSpPr>
        <p:sp>
          <p:nvSpPr>
            <p:cNvPr id="1059" name="Google Shape;1059;p32"/>
            <p:cNvSpPr/>
            <p:nvPr/>
          </p:nvSpPr>
          <p:spPr>
            <a:xfrm>
              <a:off x="5396700" y="1939925"/>
              <a:ext cx="211900" cy="126650"/>
            </a:xfrm>
            <a:custGeom>
              <a:avLst/>
              <a:gdLst/>
              <a:ahLst/>
              <a:cxnLst/>
              <a:rect l="l" t="t" r="r" b="b"/>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2"/>
            <p:cNvSpPr/>
            <p:nvPr/>
          </p:nvSpPr>
          <p:spPr>
            <a:xfrm>
              <a:off x="5290150" y="1636700"/>
              <a:ext cx="425025" cy="294100"/>
            </a:xfrm>
            <a:custGeom>
              <a:avLst/>
              <a:gdLst/>
              <a:ahLst/>
              <a:cxnLst/>
              <a:rect l="l" t="t" r="r" b="b"/>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1" name="Google Shape;1061;p32"/>
          <p:cNvGrpSpPr/>
          <p:nvPr/>
        </p:nvGrpSpPr>
        <p:grpSpPr>
          <a:xfrm>
            <a:off x="4862967" y="1492657"/>
            <a:ext cx="359272" cy="376691"/>
            <a:chOff x="5961125" y="1623900"/>
            <a:chExt cx="427450" cy="448175"/>
          </a:xfrm>
        </p:grpSpPr>
        <p:sp>
          <p:nvSpPr>
            <p:cNvPr id="1062" name="Google Shape;1062;p32"/>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2"/>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2"/>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2"/>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2"/>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2"/>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2"/>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9" name="Google Shape;1069;p32"/>
          <p:cNvGrpSpPr/>
          <p:nvPr/>
        </p:nvGrpSpPr>
        <p:grpSpPr>
          <a:xfrm>
            <a:off x="5415659" y="1502386"/>
            <a:ext cx="383835" cy="363369"/>
            <a:chOff x="6618700" y="1635475"/>
            <a:chExt cx="456675" cy="432325"/>
          </a:xfrm>
        </p:grpSpPr>
        <p:sp>
          <p:nvSpPr>
            <p:cNvPr id="1070" name="Google Shape;1070;p32"/>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2"/>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2"/>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2"/>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2"/>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32"/>
          <p:cNvGrpSpPr/>
          <p:nvPr/>
        </p:nvGrpSpPr>
        <p:grpSpPr>
          <a:xfrm>
            <a:off x="370747" y="2085798"/>
            <a:ext cx="304009" cy="326513"/>
            <a:chOff x="616425" y="2329600"/>
            <a:chExt cx="361700" cy="388475"/>
          </a:xfrm>
        </p:grpSpPr>
        <p:sp>
          <p:nvSpPr>
            <p:cNvPr id="1076" name="Google Shape;1076;p32"/>
            <p:cNvSpPr/>
            <p:nvPr/>
          </p:nvSpPr>
          <p:spPr>
            <a:xfrm>
              <a:off x="616425" y="2329600"/>
              <a:ext cx="361700" cy="388475"/>
            </a:xfrm>
            <a:custGeom>
              <a:avLst/>
              <a:gdLst/>
              <a:ahLst/>
              <a:cxnLst/>
              <a:rect l="l" t="t" r="r" b="b"/>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2"/>
            <p:cNvSpPr/>
            <p:nvPr/>
          </p:nvSpPr>
          <p:spPr>
            <a:xfrm>
              <a:off x="704725" y="2545750"/>
              <a:ext cx="185125" cy="25"/>
            </a:xfrm>
            <a:custGeom>
              <a:avLst/>
              <a:gdLst/>
              <a:ahLst/>
              <a:cxnLst/>
              <a:rect l="l" t="t" r="r" b="b"/>
              <a:pathLst>
                <a:path w="7405" h="1" fill="none" extrusionOk="0">
                  <a:moveTo>
                    <a:pt x="7404"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2"/>
            <p:cNvSpPr/>
            <p:nvPr/>
          </p:nvSpPr>
          <p:spPr>
            <a:xfrm>
              <a:off x="811875" y="2626125"/>
              <a:ext cx="31075" cy="31075"/>
            </a:xfrm>
            <a:custGeom>
              <a:avLst/>
              <a:gdLst/>
              <a:ahLst/>
              <a:cxnLst/>
              <a:rect l="l" t="t" r="r" b="b"/>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2"/>
            <p:cNvSpPr/>
            <p:nvPr/>
          </p:nvSpPr>
          <p:spPr>
            <a:xfrm>
              <a:off x="751000" y="2568275"/>
              <a:ext cx="54200" cy="53600"/>
            </a:xfrm>
            <a:custGeom>
              <a:avLst/>
              <a:gdLst/>
              <a:ahLst/>
              <a:cxnLst/>
              <a:rect l="l" t="t" r="r" b="b"/>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2"/>
            <p:cNvSpPr/>
            <p:nvPr/>
          </p:nvSpPr>
          <p:spPr>
            <a:xfrm>
              <a:off x="769875" y="2662650"/>
              <a:ext cx="23775" cy="23775"/>
            </a:xfrm>
            <a:custGeom>
              <a:avLst/>
              <a:gdLst/>
              <a:ahLst/>
              <a:cxnLst/>
              <a:rect l="l" t="t" r="r" b="b"/>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2"/>
            <p:cNvSpPr/>
            <p:nvPr/>
          </p:nvSpPr>
          <p:spPr>
            <a:xfrm>
              <a:off x="799700" y="2503125"/>
              <a:ext cx="24375" cy="23775"/>
            </a:xfrm>
            <a:custGeom>
              <a:avLst/>
              <a:gdLst/>
              <a:ahLst/>
              <a:cxnLst/>
              <a:rect l="l" t="t" r="r" b="b"/>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2"/>
            <p:cNvSpPr/>
            <p:nvPr/>
          </p:nvSpPr>
          <p:spPr>
            <a:xfrm>
              <a:off x="766825" y="2388050"/>
              <a:ext cx="60925" cy="25"/>
            </a:xfrm>
            <a:custGeom>
              <a:avLst/>
              <a:gdLst/>
              <a:ahLst/>
              <a:cxnLst/>
              <a:rect l="l" t="t" r="r" b="b"/>
              <a:pathLst>
                <a:path w="2437" h="1" fill="none" extrusionOk="0">
                  <a:moveTo>
                    <a:pt x="2436"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2"/>
            <p:cNvSpPr/>
            <p:nvPr/>
          </p:nvSpPr>
          <p:spPr>
            <a:xfrm>
              <a:off x="769875" y="2456250"/>
              <a:ext cx="31075" cy="31075"/>
            </a:xfrm>
            <a:custGeom>
              <a:avLst/>
              <a:gdLst/>
              <a:ahLst/>
              <a:cxnLst/>
              <a:rect l="l" t="t" r="r" b="b"/>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4" name="Google Shape;1084;p32"/>
          <p:cNvGrpSpPr/>
          <p:nvPr/>
        </p:nvGrpSpPr>
        <p:grpSpPr>
          <a:xfrm>
            <a:off x="927557" y="2088866"/>
            <a:ext cx="320378" cy="320378"/>
            <a:chOff x="1278900" y="2333250"/>
            <a:chExt cx="381175" cy="381175"/>
          </a:xfrm>
        </p:grpSpPr>
        <p:sp>
          <p:nvSpPr>
            <p:cNvPr id="1085" name="Google Shape;1085;p32"/>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2"/>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2"/>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2"/>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 name="Google Shape;1089;p32"/>
          <p:cNvGrpSpPr/>
          <p:nvPr/>
        </p:nvGrpSpPr>
        <p:grpSpPr>
          <a:xfrm>
            <a:off x="1492520" y="2088866"/>
            <a:ext cx="320399" cy="320378"/>
            <a:chOff x="1951075" y="2333250"/>
            <a:chExt cx="381200" cy="381175"/>
          </a:xfrm>
        </p:grpSpPr>
        <p:sp>
          <p:nvSpPr>
            <p:cNvPr id="1090" name="Google Shape;1090;p32"/>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2"/>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2"/>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2"/>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4" name="Google Shape;1094;p32"/>
          <p:cNvGrpSpPr/>
          <p:nvPr/>
        </p:nvGrpSpPr>
        <p:grpSpPr>
          <a:xfrm>
            <a:off x="2057504" y="2088866"/>
            <a:ext cx="320378" cy="320378"/>
            <a:chOff x="2623275" y="2333250"/>
            <a:chExt cx="381175" cy="381175"/>
          </a:xfrm>
        </p:grpSpPr>
        <p:sp>
          <p:nvSpPr>
            <p:cNvPr id="1095" name="Google Shape;1095;p32"/>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2"/>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2"/>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2"/>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 name="Google Shape;1099;p32"/>
          <p:cNvGrpSpPr/>
          <p:nvPr/>
        </p:nvGrpSpPr>
        <p:grpSpPr>
          <a:xfrm>
            <a:off x="2697209" y="2033603"/>
            <a:ext cx="170937" cy="426827"/>
            <a:chOff x="3384375" y="2267500"/>
            <a:chExt cx="203375" cy="507825"/>
          </a:xfrm>
        </p:grpSpPr>
        <p:sp>
          <p:nvSpPr>
            <p:cNvPr id="1100" name="Google Shape;1100;p32"/>
            <p:cNvSpPr/>
            <p:nvPr/>
          </p:nvSpPr>
          <p:spPr>
            <a:xfrm>
              <a:off x="3384375" y="2373425"/>
              <a:ext cx="203375" cy="401900"/>
            </a:xfrm>
            <a:custGeom>
              <a:avLst/>
              <a:gdLst/>
              <a:ahLst/>
              <a:cxnLst/>
              <a:rect l="l" t="t" r="r" b="b"/>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2"/>
            <p:cNvSpPr/>
            <p:nvPr/>
          </p:nvSpPr>
          <p:spPr>
            <a:xfrm>
              <a:off x="3443425" y="2267500"/>
              <a:ext cx="85275" cy="93775"/>
            </a:xfrm>
            <a:custGeom>
              <a:avLst/>
              <a:gdLst/>
              <a:ahLst/>
              <a:cxnLst/>
              <a:rect l="l" t="t" r="r" b="b"/>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 name="Google Shape;1102;p32"/>
          <p:cNvGrpSpPr/>
          <p:nvPr/>
        </p:nvGrpSpPr>
        <p:grpSpPr>
          <a:xfrm>
            <a:off x="3842516" y="2087836"/>
            <a:ext cx="140237" cy="318339"/>
            <a:chOff x="4747025" y="2332025"/>
            <a:chExt cx="166850" cy="378750"/>
          </a:xfrm>
        </p:grpSpPr>
        <p:sp>
          <p:nvSpPr>
            <p:cNvPr id="1103" name="Google Shape;1103;p32"/>
            <p:cNvSpPr/>
            <p:nvPr/>
          </p:nvSpPr>
          <p:spPr>
            <a:xfrm>
              <a:off x="4747025" y="2427025"/>
              <a:ext cx="166850" cy="283750"/>
            </a:xfrm>
            <a:custGeom>
              <a:avLst/>
              <a:gdLst/>
              <a:ahLst/>
              <a:cxnLst/>
              <a:rect l="l" t="t" r="r" b="b"/>
              <a:pathLst>
                <a:path w="6674" h="11350" fill="none" extrusionOk="0">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2"/>
            <p:cNvSpPr/>
            <p:nvPr/>
          </p:nvSpPr>
          <p:spPr>
            <a:xfrm>
              <a:off x="4792100" y="2332025"/>
              <a:ext cx="76725" cy="84050"/>
            </a:xfrm>
            <a:custGeom>
              <a:avLst/>
              <a:gdLst/>
              <a:ahLst/>
              <a:cxnLst/>
              <a:rect l="l" t="t" r="r" b="b"/>
              <a:pathLst>
                <a:path w="3069" h="3362" fill="none" extrusionOk="0">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 name="Google Shape;1105;p32"/>
          <p:cNvGrpSpPr/>
          <p:nvPr/>
        </p:nvGrpSpPr>
        <p:grpSpPr>
          <a:xfrm>
            <a:off x="3274990" y="2035641"/>
            <a:ext cx="145343" cy="422729"/>
            <a:chOff x="4071800" y="2269925"/>
            <a:chExt cx="172925" cy="502950"/>
          </a:xfrm>
        </p:grpSpPr>
        <p:sp>
          <p:nvSpPr>
            <p:cNvPr id="1106" name="Google Shape;1106;p32"/>
            <p:cNvSpPr/>
            <p:nvPr/>
          </p:nvSpPr>
          <p:spPr>
            <a:xfrm>
              <a:off x="4118075" y="2269925"/>
              <a:ext cx="80375" cy="91350"/>
            </a:xfrm>
            <a:custGeom>
              <a:avLst/>
              <a:gdLst/>
              <a:ahLst/>
              <a:cxnLst/>
              <a:rect l="l" t="t" r="r" b="b"/>
              <a:pathLst>
                <a:path w="3215" h="3654" fill="none" extrusionOk="0">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2"/>
            <p:cNvSpPr/>
            <p:nvPr/>
          </p:nvSpPr>
          <p:spPr>
            <a:xfrm>
              <a:off x="4071800" y="2372825"/>
              <a:ext cx="172925" cy="400050"/>
            </a:xfrm>
            <a:custGeom>
              <a:avLst/>
              <a:gdLst/>
              <a:ahLst/>
              <a:cxnLst/>
              <a:rect l="l" t="t" r="r" b="b"/>
              <a:pathLst>
                <a:path w="6917" h="16002" fill="none" extrusionOk="0">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8" name="Google Shape;1108;p32"/>
          <p:cNvSpPr/>
          <p:nvPr/>
        </p:nvSpPr>
        <p:spPr>
          <a:xfrm>
            <a:off x="4317611" y="2080241"/>
            <a:ext cx="320378" cy="337776"/>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9" name="Google Shape;1109;p32"/>
          <p:cNvGrpSpPr/>
          <p:nvPr/>
        </p:nvGrpSpPr>
        <p:grpSpPr>
          <a:xfrm>
            <a:off x="4872696" y="2086302"/>
            <a:ext cx="345971" cy="325505"/>
            <a:chOff x="5972700" y="2330200"/>
            <a:chExt cx="411625" cy="387275"/>
          </a:xfrm>
        </p:grpSpPr>
        <p:sp>
          <p:nvSpPr>
            <p:cNvPr id="1110" name="Google Shape;1110;p3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 name="Google Shape;1112;p32"/>
          <p:cNvGrpSpPr/>
          <p:nvPr/>
        </p:nvGrpSpPr>
        <p:grpSpPr>
          <a:xfrm>
            <a:off x="467993" y="2614431"/>
            <a:ext cx="109538" cy="399195"/>
            <a:chOff x="732125" y="2958550"/>
            <a:chExt cx="130325" cy="474950"/>
          </a:xfrm>
        </p:grpSpPr>
        <p:sp>
          <p:nvSpPr>
            <p:cNvPr id="1113" name="Google Shape;1113;p32"/>
            <p:cNvSpPr/>
            <p:nvPr/>
          </p:nvSpPr>
          <p:spPr>
            <a:xfrm>
              <a:off x="732125" y="2958550"/>
              <a:ext cx="130325" cy="474950"/>
            </a:xfrm>
            <a:custGeom>
              <a:avLst/>
              <a:gdLst/>
              <a:ahLst/>
              <a:cxnLst/>
              <a:rect l="l" t="t" r="r" b="b"/>
              <a:pathLst>
                <a:path w="5213" h="18998" fill="none" extrusionOk="0">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2"/>
            <p:cNvSpPr/>
            <p:nvPr/>
          </p:nvSpPr>
          <p:spPr>
            <a:xfrm>
              <a:off x="756475" y="3090675"/>
              <a:ext cx="81625" cy="318475"/>
            </a:xfrm>
            <a:custGeom>
              <a:avLst/>
              <a:gdLst/>
              <a:ahLst/>
              <a:cxnLst/>
              <a:rect l="l" t="t" r="r" b="b"/>
              <a:pathLst>
                <a:path w="3265" h="12739" fill="none" extrusionOk="0">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2"/>
            <p:cNvSpPr/>
            <p:nvPr/>
          </p:nvSpPr>
          <p:spPr>
            <a:xfrm>
              <a:off x="802750" y="3129050"/>
              <a:ext cx="13425" cy="25"/>
            </a:xfrm>
            <a:custGeom>
              <a:avLst/>
              <a:gdLst/>
              <a:ahLst/>
              <a:cxnLst/>
              <a:rect l="l" t="t" r="r" b="b"/>
              <a:pathLst>
                <a:path w="537" h="1" fill="none" extrusionOk="0">
                  <a:moveTo>
                    <a:pt x="536"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2"/>
            <p:cNvSpPr/>
            <p:nvPr/>
          </p:nvSpPr>
          <p:spPr>
            <a:xfrm>
              <a:off x="802750" y="3162525"/>
              <a:ext cx="13425" cy="25"/>
            </a:xfrm>
            <a:custGeom>
              <a:avLst/>
              <a:gdLst/>
              <a:ahLst/>
              <a:cxnLst/>
              <a:rect l="l" t="t" r="r" b="b"/>
              <a:pathLst>
                <a:path w="537" h="1" fill="none" extrusionOk="0">
                  <a:moveTo>
                    <a:pt x="536"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2"/>
            <p:cNvSpPr/>
            <p:nvPr/>
          </p:nvSpPr>
          <p:spPr>
            <a:xfrm>
              <a:off x="802750" y="3196025"/>
              <a:ext cx="13425" cy="25"/>
            </a:xfrm>
            <a:custGeom>
              <a:avLst/>
              <a:gdLst/>
              <a:ahLst/>
              <a:cxnLst/>
              <a:rect l="l" t="t" r="r" b="b"/>
              <a:pathLst>
                <a:path w="537" h="1" fill="none" extrusionOk="0">
                  <a:moveTo>
                    <a:pt x="536"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2"/>
            <p:cNvSpPr/>
            <p:nvPr/>
          </p:nvSpPr>
          <p:spPr>
            <a:xfrm>
              <a:off x="802750" y="3229500"/>
              <a:ext cx="13425" cy="25"/>
            </a:xfrm>
            <a:custGeom>
              <a:avLst/>
              <a:gdLst/>
              <a:ahLst/>
              <a:cxnLst/>
              <a:rect l="l" t="t" r="r" b="b"/>
              <a:pathLst>
                <a:path w="537" h="1" fill="none" extrusionOk="0">
                  <a:moveTo>
                    <a:pt x="536"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2"/>
            <p:cNvSpPr/>
            <p:nvPr/>
          </p:nvSpPr>
          <p:spPr>
            <a:xfrm>
              <a:off x="802750" y="3263000"/>
              <a:ext cx="13425" cy="25"/>
            </a:xfrm>
            <a:custGeom>
              <a:avLst/>
              <a:gdLst/>
              <a:ahLst/>
              <a:cxnLst/>
              <a:rect l="l" t="t" r="r" b="b"/>
              <a:pathLst>
                <a:path w="537" h="1" fill="none" extrusionOk="0">
                  <a:moveTo>
                    <a:pt x="536"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2"/>
            <p:cNvSpPr/>
            <p:nvPr/>
          </p:nvSpPr>
          <p:spPr>
            <a:xfrm>
              <a:off x="802750" y="3296475"/>
              <a:ext cx="13425" cy="25"/>
            </a:xfrm>
            <a:custGeom>
              <a:avLst/>
              <a:gdLst/>
              <a:ahLst/>
              <a:cxnLst/>
              <a:rect l="l" t="t" r="r" b="b"/>
              <a:pathLst>
                <a:path w="537" h="1" fill="none" extrusionOk="0">
                  <a:moveTo>
                    <a:pt x="536"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1" name="Google Shape;1121;p32"/>
          <p:cNvSpPr/>
          <p:nvPr/>
        </p:nvSpPr>
        <p:spPr>
          <a:xfrm>
            <a:off x="1484913" y="2598660"/>
            <a:ext cx="335738" cy="430924"/>
          </a:xfrm>
          <a:custGeom>
            <a:avLst/>
            <a:gdLst/>
            <a:ahLst/>
            <a:cxnLst/>
            <a:rect l="l" t="t" r="r" b="b"/>
            <a:pathLst>
              <a:path w="15978" h="20508" fill="none" extrusionOk="0">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2"/>
          <p:cNvSpPr/>
          <p:nvPr/>
        </p:nvSpPr>
        <p:spPr>
          <a:xfrm>
            <a:off x="973195" y="2598660"/>
            <a:ext cx="248746" cy="430924"/>
          </a:xfrm>
          <a:custGeom>
            <a:avLst/>
            <a:gdLst/>
            <a:ahLst/>
            <a:cxnLst/>
            <a:rect l="l" t="t" r="r" b="b"/>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3" name="Google Shape;1123;p32"/>
          <p:cNvGrpSpPr/>
          <p:nvPr/>
        </p:nvGrpSpPr>
        <p:grpSpPr>
          <a:xfrm>
            <a:off x="2033527" y="2627227"/>
            <a:ext cx="387933" cy="367467"/>
            <a:chOff x="2583100" y="2973775"/>
            <a:chExt cx="461550" cy="437200"/>
          </a:xfrm>
        </p:grpSpPr>
        <p:sp>
          <p:nvSpPr>
            <p:cNvPr id="1124" name="Google Shape;1124;p32"/>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2"/>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6" name="Google Shape;1126;p32"/>
          <p:cNvSpPr/>
          <p:nvPr/>
        </p:nvSpPr>
        <p:spPr>
          <a:xfrm>
            <a:off x="3734681" y="2636022"/>
            <a:ext cx="356204" cy="356204"/>
          </a:xfrm>
          <a:custGeom>
            <a:avLst/>
            <a:gdLst/>
            <a:ahLst/>
            <a:cxnLst/>
            <a:rect l="l" t="t" r="r" b="b"/>
            <a:pathLst>
              <a:path w="16952" h="16952" fill="none" extrusionOk="0">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7" name="Google Shape;1127;p32"/>
          <p:cNvGrpSpPr/>
          <p:nvPr/>
        </p:nvGrpSpPr>
        <p:grpSpPr>
          <a:xfrm>
            <a:off x="4263186" y="2655384"/>
            <a:ext cx="435022" cy="323445"/>
            <a:chOff x="5247525" y="3007275"/>
            <a:chExt cx="517575" cy="384825"/>
          </a:xfrm>
        </p:grpSpPr>
        <p:sp>
          <p:nvSpPr>
            <p:cNvPr id="1128" name="Google Shape;1128;p32"/>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2"/>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32"/>
          <p:cNvGrpSpPr/>
          <p:nvPr/>
        </p:nvGrpSpPr>
        <p:grpSpPr>
          <a:xfrm>
            <a:off x="3174172" y="2636956"/>
            <a:ext cx="342882" cy="350068"/>
            <a:chOff x="3951850" y="2985350"/>
            <a:chExt cx="407950" cy="416500"/>
          </a:xfrm>
        </p:grpSpPr>
        <p:sp>
          <p:nvSpPr>
            <p:cNvPr id="1131" name="Google Shape;1131;p32"/>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2"/>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2"/>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2"/>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5" name="Google Shape;1135;p32"/>
          <p:cNvGrpSpPr/>
          <p:nvPr/>
        </p:nvGrpSpPr>
        <p:grpSpPr>
          <a:xfrm>
            <a:off x="330844" y="3226504"/>
            <a:ext cx="397136" cy="305017"/>
            <a:chOff x="568950" y="3686775"/>
            <a:chExt cx="472500" cy="362900"/>
          </a:xfrm>
        </p:grpSpPr>
        <p:sp>
          <p:nvSpPr>
            <p:cNvPr id="1136" name="Google Shape;1136;p32"/>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2"/>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2"/>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9" name="Google Shape;1139;p32"/>
          <p:cNvSpPr/>
          <p:nvPr/>
        </p:nvSpPr>
        <p:spPr>
          <a:xfrm>
            <a:off x="4907686" y="2619652"/>
            <a:ext cx="270221" cy="388962"/>
          </a:xfrm>
          <a:custGeom>
            <a:avLst/>
            <a:gdLst/>
            <a:ahLst/>
            <a:cxnLst/>
            <a:rect l="l" t="t" r="r" b="b"/>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0" name="Google Shape;1140;p32"/>
          <p:cNvGrpSpPr/>
          <p:nvPr/>
        </p:nvGrpSpPr>
        <p:grpSpPr>
          <a:xfrm>
            <a:off x="898896" y="3252097"/>
            <a:ext cx="377700" cy="253852"/>
            <a:chOff x="1244800" y="3717225"/>
            <a:chExt cx="449375" cy="302025"/>
          </a:xfrm>
        </p:grpSpPr>
        <p:sp>
          <p:nvSpPr>
            <p:cNvPr id="1141" name="Google Shape;1141;p32"/>
            <p:cNvSpPr/>
            <p:nvPr/>
          </p:nvSpPr>
          <p:spPr>
            <a:xfrm>
              <a:off x="1244800" y="3717225"/>
              <a:ext cx="449375" cy="302025"/>
            </a:xfrm>
            <a:custGeom>
              <a:avLst/>
              <a:gdLst/>
              <a:ahLst/>
              <a:cxnLst/>
              <a:rect l="l" t="t" r="r" b="b"/>
              <a:pathLst>
                <a:path w="17975" h="12081" fill="none" extrusionOk="0">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2"/>
            <p:cNvSpPr/>
            <p:nvPr/>
          </p:nvSpPr>
          <p:spPr>
            <a:xfrm>
              <a:off x="1244800" y="3795150"/>
              <a:ext cx="449375" cy="25"/>
            </a:xfrm>
            <a:custGeom>
              <a:avLst/>
              <a:gdLst/>
              <a:ahLst/>
              <a:cxnLst/>
              <a:rect l="l" t="t" r="r" b="b"/>
              <a:pathLst>
                <a:path w="17975" h="1" fill="none" extrusionOk="0">
                  <a:moveTo>
                    <a:pt x="17974"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2"/>
            <p:cNvSpPr/>
            <p:nvPr/>
          </p:nvSpPr>
          <p:spPr>
            <a:xfrm>
              <a:off x="1244800" y="3853000"/>
              <a:ext cx="449375" cy="25"/>
            </a:xfrm>
            <a:custGeom>
              <a:avLst/>
              <a:gdLst/>
              <a:ahLst/>
              <a:cxnLst/>
              <a:rect l="l" t="t" r="r" b="b"/>
              <a:pathLst>
                <a:path w="17975" h="1" fill="none" extrusionOk="0">
                  <a:moveTo>
                    <a:pt x="0" y="0"/>
                  </a:moveTo>
                  <a:lnTo>
                    <a:pt x="1797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2"/>
            <p:cNvSpPr/>
            <p:nvPr/>
          </p:nvSpPr>
          <p:spPr>
            <a:xfrm>
              <a:off x="1302625" y="3893800"/>
              <a:ext cx="161375" cy="25"/>
            </a:xfrm>
            <a:custGeom>
              <a:avLst/>
              <a:gdLst/>
              <a:ahLst/>
              <a:cxnLst/>
              <a:rect l="l" t="t" r="r" b="b"/>
              <a:pathLst>
                <a:path w="6455" h="1" fill="none" extrusionOk="0">
                  <a:moveTo>
                    <a:pt x="6455"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2"/>
            <p:cNvSpPr/>
            <p:nvPr/>
          </p:nvSpPr>
          <p:spPr>
            <a:xfrm>
              <a:off x="1302625" y="3933975"/>
              <a:ext cx="110250" cy="25"/>
            </a:xfrm>
            <a:custGeom>
              <a:avLst/>
              <a:gdLst/>
              <a:ahLst/>
              <a:cxnLst/>
              <a:rect l="l" t="t" r="r" b="b"/>
              <a:pathLst>
                <a:path w="4410" h="1" fill="none" extrusionOk="0">
                  <a:moveTo>
                    <a:pt x="4409"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2"/>
            <p:cNvSpPr/>
            <p:nvPr/>
          </p:nvSpPr>
          <p:spPr>
            <a:xfrm>
              <a:off x="1572975" y="3899875"/>
              <a:ext cx="62125" cy="40225"/>
            </a:xfrm>
            <a:custGeom>
              <a:avLst/>
              <a:gdLst/>
              <a:ahLst/>
              <a:cxnLst/>
              <a:rect l="l" t="t" r="r" b="b"/>
              <a:pathLst>
                <a:path w="2485" h="1609" fill="none" extrusionOk="0">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7" name="Google Shape;1147;p32"/>
          <p:cNvGrpSpPr/>
          <p:nvPr/>
        </p:nvGrpSpPr>
        <p:grpSpPr>
          <a:xfrm>
            <a:off x="1468986" y="3232639"/>
            <a:ext cx="367467" cy="287115"/>
            <a:chOff x="1923075" y="3694075"/>
            <a:chExt cx="437200" cy="341600"/>
          </a:xfrm>
        </p:grpSpPr>
        <p:sp>
          <p:nvSpPr>
            <p:cNvPr id="1148" name="Google Shape;1148;p32"/>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2"/>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2"/>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2"/>
            <p:cNvSpPr/>
            <p:nvPr/>
          </p:nvSpPr>
          <p:spPr>
            <a:xfrm>
              <a:off x="2261000" y="3781750"/>
              <a:ext cx="48725" cy="108400"/>
            </a:xfrm>
            <a:custGeom>
              <a:avLst/>
              <a:gdLst/>
              <a:ahLst/>
              <a:cxnLst/>
              <a:rect l="l" t="t" r="r" b="b"/>
              <a:pathLst>
                <a:path w="1949" h="4336" fill="none" extrusionOk="0">
                  <a:moveTo>
                    <a:pt x="1" y="4336"/>
                  </a:moveTo>
                  <a:lnTo>
                    <a:pt x="1949"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2"/>
            <p:cNvSpPr/>
            <p:nvPr/>
          </p:nvSpPr>
          <p:spPr>
            <a:xfrm>
              <a:off x="2225675" y="3780550"/>
              <a:ext cx="32300" cy="113875"/>
            </a:xfrm>
            <a:custGeom>
              <a:avLst/>
              <a:gdLst/>
              <a:ahLst/>
              <a:cxnLst/>
              <a:rect l="l" t="t" r="r" b="b"/>
              <a:pathLst>
                <a:path w="1292" h="4555" fill="none" extrusionOk="0">
                  <a:moveTo>
                    <a:pt x="1" y="4554"/>
                  </a:moveTo>
                  <a:lnTo>
                    <a:pt x="1292"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2"/>
            <p:cNvSpPr/>
            <p:nvPr/>
          </p:nvSpPr>
          <p:spPr>
            <a:xfrm>
              <a:off x="2190375" y="3779325"/>
              <a:ext cx="15850" cy="119350"/>
            </a:xfrm>
            <a:custGeom>
              <a:avLst/>
              <a:gdLst/>
              <a:ahLst/>
              <a:cxnLst/>
              <a:rect l="l" t="t" r="r" b="b"/>
              <a:pathLst>
                <a:path w="634" h="4774" fill="none" extrusionOk="0">
                  <a:moveTo>
                    <a:pt x="0" y="4774"/>
                  </a:moveTo>
                  <a:lnTo>
                    <a:pt x="63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2"/>
            <p:cNvSpPr/>
            <p:nvPr/>
          </p:nvSpPr>
          <p:spPr>
            <a:xfrm>
              <a:off x="2154450" y="3777500"/>
              <a:ext cx="1250" cy="126050"/>
            </a:xfrm>
            <a:custGeom>
              <a:avLst/>
              <a:gdLst/>
              <a:ahLst/>
              <a:cxnLst/>
              <a:rect l="l" t="t" r="r" b="b"/>
              <a:pathLst>
                <a:path w="50" h="5042" fill="none" extrusionOk="0">
                  <a:moveTo>
                    <a:pt x="49" y="5042"/>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2"/>
            <p:cNvSpPr/>
            <p:nvPr/>
          </p:nvSpPr>
          <p:spPr>
            <a:xfrm>
              <a:off x="2103300" y="3776275"/>
              <a:ext cx="17075" cy="131550"/>
            </a:xfrm>
            <a:custGeom>
              <a:avLst/>
              <a:gdLst/>
              <a:ahLst/>
              <a:cxnLst/>
              <a:rect l="l" t="t" r="r" b="b"/>
              <a:pathLst>
                <a:path w="683" h="5262" fill="none" extrusionOk="0">
                  <a:moveTo>
                    <a:pt x="683" y="526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2"/>
            <p:cNvSpPr/>
            <p:nvPr/>
          </p:nvSpPr>
          <p:spPr>
            <a:xfrm>
              <a:off x="2051550" y="3775050"/>
              <a:ext cx="34125" cy="137025"/>
            </a:xfrm>
            <a:custGeom>
              <a:avLst/>
              <a:gdLst/>
              <a:ahLst/>
              <a:cxnLst/>
              <a:rect l="l" t="t" r="r" b="b"/>
              <a:pathLst>
                <a:path w="1365" h="5481" fill="none" extrusionOk="0">
                  <a:moveTo>
                    <a:pt x="1364" y="548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32"/>
          <p:cNvGrpSpPr/>
          <p:nvPr/>
        </p:nvGrpSpPr>
        <p:grpSpPr>
          <a:xfrm>
            <a:off x="2037542" y="3228038"/>
            <a:ext cx="360301" cy="295814"/>
            <a:chOff x="2599525" y="3688600"/>
            <a:chExt cx="428675" cy="351950"/>
          </a:xfrm>
        </p:grpSpPr>
        <p:sp>
          <p:nvSpPr>
            <p:cNvPr id="1158" name="Google Shape;1158;p32"/>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2"/>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2"/>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32"/>
          <p:cNvGrpSpPr/>
          <p:nvPr/>
        </p:nvGrpSpPr>
        <p:grpSpPr>
          <a:xfrm>
            <a:off x="2619925" y="3207571"/>
            <a:ext cx="333700" cy="329077"/>
            <a:chOff x="3292425" y="3664250"/>
            <a:chExt cx="397025" cy="391525"/>
          </a:xfrm>
        </p:grpSpPr>
        <p:sp>
          <p:nvSpPr>
            <p:cNvPr id="1162" name="Google Shape;1162;p32"/>
            <p:cNvSpPr/>
            <p:nvPr/>
          </p:nvSpPr>
          <p:spPr>
            <a:xfrm>
              <a:off x="3292425" y="3680675"/>
              <a:ext cx="375100" cy="375100"/>
            </a:xfrm>
            <a:custGeom>
              <a:avLst/>
              <a:gdLst/>
              <a:ahLst/>
              <a:cxnLst/>
              <a:rect l="l" t="t" r="r" b="b"/>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2"/>
            <p:cNvSpPr/>
            <p:nvPr/>
          </p:nvSpPr>
          <p:spPr>
            <a:xfrm>
              <a:off x="3504325" y="3664250"/>
              <a:ext cx="131525" cy="153450"/>
            </a:xfrm>
            <a:custGeom>
              <a:avLst/>
              <a:gdLst/>
              <a:ahLst/>
              <a:cxnLst/>
              <a:rect l="l" t="t" r="r" b="b"/>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2"/>
            <p:cNvSpPr/>
            <p:nvPr/>
          </p:nvSpPr>
          <p:spPr>
            <a:xfrm>
              <a:off x="3501875" y="3749500"/>
              <a:ext cx="187575" cy="96825"/>
            </a:xfrm>
            <a:custGeom>
              <a:avLst/>
              <a:gdLst/>
              <a:ahLst/>
              <a:cxnLst/>
              <a:rect l="l" t="t" r="r" b="b"/>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5" name="Google Shape;1165;p32"/>
          <p:cNvGrpSpPr/>
          <p:nvPr/>
        </p:nvGrpSpPr>
        <p:grpSpPr>
          <a:xfrm>
            <a:off x="3157782" y="3250038"/>
            <a:ext cx="369526" cy="268183"/>
            <a:chOff x="3932350" y="3714775"/>
            <a:chExt cx="439650" cy="319075"/>
          </a:xfrm>
        </p:grpSpPr>
        <p:sp>
          <p:nvSpPr>
            <p:cNvPr id="1166" name="Google Shape;1166;p32"/>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2"/>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2"/>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2"/>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2"/>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32"/>
          <p:cNvGrpSpPr/>
          <p:nvPr/>
        </p:nvGrpSpPr>
        <p:grpSpPr>
          <a:xfrm>
            <a:off x="3722766" y="3250038"/>
            <a:ext cx="369505" cy="268183"/>
            <a:chOff x="4604550" y="3714775"/>
            <a:chExt cx="439625" cy="319075"/>
          </a:xfrm>
        </p:grpSpPr>
        <p:sp>
          <p:nvSpPr>
            <p:cNvPr id="1172" name="Google Shape;1172;p32"/>
            <p:cNvSpPr/>
            <p:nvPr/>
          </p:nvSpPr>
          <p:spPr>
            <a:xfrm>
              <a:off x="4604550" y="3714775"/>
              <a:ext cx="439625" cy="319075"/>
            </a:xfrm>
            <a:custGeom>
              <a:avLst/>
              <a:gdLst/>
              <a:ahLst/>
              <a:cxnLst/>
              <a:rect l="l" t="t" r="r" b="b"/>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2"/>
            <p:cNvSpPr/>
            <p:nvPr/>
          </p:nvSpPr>
          <p:spPr>
            <a:xfrm>
              <a:off x="4647175" y="3761675"/>
              <a:ext cx="354400" cy="213725"/>
            </a:xfrm>
            <a:custGeom>
              <a:avLst/>
              <a:gdLst/>
              <a:ahLst/>
              <a:cxnLst/>
              <a:rect l="l" t="t" r="r" b="b"/>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174;p32"/>
          <p:cNvGrpSpPr/>
          <p:nvPr/>
        </p:nvGrpSpPr>
        <p:grpSpPr>
          <a:xfrm>
            <a:off x="4301051" y="3222406"/>
            <a:ext cx="353136" cy="313738"/>
            <a:chOff x="5292575" y="3681900"/>
            <a:chExt cx="420150" cy="373275"/>
          </a:xfrm>
        </p:grpSpPr>
        <p:sp>
          <p:nvSpPr>
            <p:cNvPr id="1175" name="Google Shape;1175;p32"/>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2"/>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2"/>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2"/>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2"/>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2"/>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2"/>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2" name="Google Shape;1182;p32"/>
          <p:cNvGrpSpPr/>
          <p:nvPr/>
        </p:nvGrpSpPr>
        <p:grpSpPr>
          <a:xfrm>
            <a:off x="4846073" y="3182482"/>
            <a:ext cx="393060" cy="393060"/>
            <a:chOff x="5941025" y="3634400"/>
            <a:chExt cx="467650" cy="467650"/>
          </a:xfrm>
        </p:grpSpPr>
        <p:sp>
          <p:nvSpPr>
            <p:cNvPr id="1183" name="Google Shape;1183;p3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32"/>
          <p:cNvGrpSpPr/>
          <p:nvPr/>
        </p:nvGrpSpPr>
        <p:grpSpPr>
          <a:xfrm>
            <a:off x="5436146" y="3207571"/>
            <a:ext cx="342882" cy="342903"/>
            <a:chOff x="6643075" y="3664250"/>
            <a:chExt cx="407950" cy="407975"/>
          </a:xfrm>
        </p:grpSpPr>
        <p:sp>
          <p:nvSpPr>
            <p:cNvPr id="1190" name="Google Shape;1190;p32"/>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2"/>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2" name="Google Shape;1192;p32"/>
          <p:cNvGrpSpPr/>
          <p:nvPr/>
        </p:nvGrpSpPr>
        <p:grpSpPr>
          <a:xfrm>
            <a:off x="336980" y="3758225"/>
            <a:ext cx="371564" cy="371543"/>
            <a:chOff x="576250" y="4319400"/>
            <a:chExt cx="442075" cy="442050"/>
          </a:xfrm>
        </p:grpSpPr>
        <p:sp>
          <p:nvSpPr>
            <p:cNvPr id="1193" name="Google Shape;1193;p32"/>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2"/>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2"/>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7" name="Google Shape;1197;p32"/>
          <p:cNvSpPr/>
          <p:nvPr/>
        </p:nvSpPr>
        <p:spPr>
          <a:xfrm>
            <a:off x="886643" y="3830523"/>
            <a:ext cx="402263" cy="227229"/>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a:off x="3177366" y="3773703"/>
            <a:ext cx="340844" cy="340865"/>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2612361" y="3795199"/>
            <a:ext cx="340844" cy="297873"/>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3740838" y="3772169"/>
            <a:ext cx="343912" cy="343933"/>
          </a:xfrm>
          <a:custGeom>
            <a:avLst/>
            <a:gdLst/>
            <a:ahLst/>
            <a:cxnLst/>
            <a:rect l="l" t="t" r="r" b="b"/>
            <a:pathLst>
              <a:path w="16367" h="16368" fill="none" extrusionOk="0">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1" name="Google Shape;1201;p32"/>
          <p:cNvGrpSpPr/>
          <p:nvPr/>
        </p:nvGrpSpPr>
        <p:grpSpPr>
          <a:xfrm>
            <a:off x="4280585" y="3777157"/>
            <a:ext cx="394068" cy="325505"/>
            <a:chOff x="5268225" y="4341925"/>
            <a:chExt cx="468850" cy="387275"/>
          </a:xfrm>
        </p:grpSpPr>
        <p:sp>
          <p:nvSpPr>
            <p:cNvPr id="1202" name="Google Shape;1202;p32"/>
            <p:cNvSpPr/>
            <p:nvPr/>
          </p:nvSpPr>
          <p:spPr>
            <a:xfrm>
              <a:off x="5652425" y="4676800"/>
              <a:ext cx="65775" cy="52400"/>
            </a:xfrm>
            <a:custGeom>
              <a:avLst/>
              <a:gdLst/>
              <a:ahLst/>
              <a:cxnLst/>
              <a:rect l="l" t="t" r="r" b="b"/>
              <a:pathLst>
                <a:path w="2631" h="2096" fill="none" extrusionOk="0">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2"/>
            <p:cNvSpPr/>
            <p:nvPr/>
          </p:nvSpPr>
          <p:spPr>
            <a:xfrm>
              <a:off x="5287100" y="4676800"/>
              <a:ext cx="65775" cy="52400"/>
            </a:xfrm>
            <a:custGeom>
              <a:avLst/>
              <a:gdLst/>
              <a:ahLst/>
              <a:cxnLst/>
              <a:rect l="l" t="t" r="r" b="b"/>
              <a:pathLst>
                <a:path w="2631" h="2096" fill="none" extrusionOk="0">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2"/>
            <p:cNvSpPr/>
            <p:nvPr/>
          </p:nvSpPr>
          <p:spPr>
            <a:xfrm>
              <a:off x="5268225" y="4341925"/>
              <a:ext cx="468850" cy="333075"/>
            </a:xfrm>
            <a:custGeom>
              <a:avLst/>
              <a:gdLst/>
              <a:ahLst/>
              <a:cxnLst/>
              <a:rect l="l" t="t" r="r" b="b"/>
              <a:pathLst>
                <a:path w="18754" h="13323" fill="none" extrusionOk="0">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2"/>
            <p:cNvSpPr/>
            <p:nvPr/>
          </p:nvSpPr>
          <p:spPr>
            <a:xfrm>
              <a:off x="5351025" y="4375400"/>
              <a:ext cx="303250" cy="149825"/>
            </a:xfrm>
            <a:custGeom>
              <a:avLst/>
              <a:gdLst/>
              <a:ahLst/>
              <a:cxnLst/>
              <a:rect l="l" t="t" r="r" b="b"/>
              <a:pathLst>
                <a:path w="12130" h="5993" fill="none" extrusionOk="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2"/>
            <p:cNvSpPr/>
            <p:nvPr/>
          </p:nvSpPr>
          <p:spPr>
            <a:xfrm>
              <a:off x="5326675" y="4569025"/>
              <a:ext cx="81000" cy="65175"/>
            </a:xfrm>
            <a:custGeom>
              <a:avLst/>
              <a:gdLst/>
              <a:ahLst/>
              <a:cxnLst/>
              <a:rect l="l" t="t" r="r" b="b"/>
              <a:pathLst>
                <a:path w="3240" h="2607" fill="none" extrusionOk="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2"/>
            <p:cNvSpPr/>
            <p:nvPr/>
          </p:nvSpPr>
          <p:spPr>
            <a:xfrm>
              <a:off x="5447225" y="4615925"/>
              <a:ext cx="110850" cy="25"/>
            </a:xfrm>
            <a:custGeom>
              <a:avLst/>
              <a:gdLst/>
              <a:ahLst/>
              <a:cxnLst/>
              <a:rect l="l" t="t" r="r" b="b"/>
              <a:pathLst>
                <a:path w="4434" h="1" fill="none" extrusionOk="0">
                  <a:moveTo>
                    <a:pt x="1" y="0"/>
                  </a:moveTo>
                  <a:lnTo>
                    <a:pt x="443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2"/>
            <p:cNvSpPr/>
            <p:nvPr/>
          </p:nvSpPr>
          <p:spPr>
            <a:xfrm>
              <a:off x="5439925" y="4589125"/>
              <a:ext cx="125450" cy="25"/>
            </a:xfrm>
            <a:custGeom>
              <a:avLst/>
              <a:gdLst/>
              <a:ahLst/>
              <a:cxnLst/>
              <a:rect l="l" t="t" r="r" b="b"/>
              <a:pathLst>
                <a:path w="5018" h="1" fill="none" extrusionOk="0">
                  <a:moveTo>
                    <a:pt x="1" y="0"/>
                  </a:moveTo>
                  <a:lnTo>
                    <a:pt x="501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2"/>
            <p:cNvSpPr/>
            <p:nvPr/>
          </p:nvSpPr>
          <p:spPr>
            <a:xfrm>
              <a:off x="5597625" y="4569025"/>
              <a:ext cx="81000" cy="65175"/>
            </a:xfrm>
            <a:custGeom>
              <a:avLst/>
              <a:gdLst/>
              <a:ahLst/>
              <a:cxnLst/>
              <a:rect l="l" t="t" r="r" b="b"/>
              <a:pathLst>
                <a:path w="3240" h="2607" fill="none" extrusionOk="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0" name="Google Shape;1210;p32"/>
          <p:cNvGrpSpPr/>
          <p:nvPr/>
        </p:nvGrpSpPr>
        <p:grpSpPr>
          <a:xfrm>
            <a:off x="4865531" y="3766924"/>
            <a:ext cx="354145" cy="354145"/>
            <a:chOff x="5964175" y="4329750"/>
            <a:chExt cx="421350" cy="421350"/>
          </a:xfrm>
        </p:grpSpPr>
        <p:sp>
          <p:nvSpPr>
            <p:cNvPr id="1211" name="Google Shape;1211;p32"/>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2"/>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32"/>
          <p:cNvGrpSpPr/>
          <p:nvPr/>
        </p:nvGrpSpPr>
        <p:grpSpPr>
          <a:xfrm>
            <a:off x="901439" y="4331908"/>
            <a:ext cx="372594" cy="360301"/>
            <a:chOff x="1247825" y="5001950"/>
            <a:chExt cx="443300" cy="428675"/>
          </a:xfrm>
        </p:grpSpPr>
        <p:sp>
          <p:nvSpPr>
            <p:cNvPr id="1214" name="Google Shape;1214;p32"/>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2"/>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2"/>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2"/>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0" name="Google Shape;1220;p32"/>
          <p:cNvGrpSpPr/>
          <p:nvPr/>
        </p:nvGrpSpPr>
        <p:grpSpPr>
          <a:xfrm>
            <a:off x="1499685" y="4313985"/>
            <a:ext cx="306068" cy="389992"/>
            <a:chOff x="1959600" y="4980625"/>
            <a:chExt cx="364150" cy="464000"/>
          </a:xfrm>
        </p:grpSpPr>
        <p:sp>
          <p:nvSpPr>
            <p:cNvPr id="1221" name="Google Shape;1221;p32"/>
            <p:cNvSpPr/>
            <p:nvPr/>
          </p:nvSpPr>
          <p:spPr>
            <a:xfrm>
              <a:off x="1959600" y="4980625"/>
              <a:ext cx="364150" cy="239325"/>
            </a:xfrm>
            <a:custGeom>
              <a:avLst/>
              <a:gdLst/>
              <a:ahLst/>
              <a:cxnLst/>
              <a:rect l="l" t="t" r="r" b="b"/>
              <a:pathLst>
                <a:path w="14566" h="9573" fill="none" extrusionOk="0">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2"/>
            <p:cNvSpPr/>
            <p:nvPr/>
          </p:nvSpPr>
          <p:spPr>
            <a:xfrm>
              <a:off x="2053375" y="5121275"/>
              <a:ext cx="176600" cy="25"/>
            </a:xfrm>
            <a:custGeom>
              <a:avLst/>
              <a:gdLst/>
              <a:ahLst/>
              <a:cxnLst/>
              <a:rect l="l" t="t" r="r" b="b"/>
              <a:pathLst>
                <a:path w="7064" h="1" fill="none" extrusionOk="0">
                  <a:moveTo>
                    <a:pt x="1" y="1"/>
                  </a:moveTo>
                  <a:lnTo>
                    <a:pt x="706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2"/>
            <p:cNvSpPr/>
            <p:nvPr/>
          </p:nvSpPr>
          <p:spPr>
            <a:xfrm>
              <a:off x="2104525" y="5121275"/>
              <a:ext cx="74300" cy="323350"/>
            </a:xfrm>
            <a:custGeom>
              <a:avLst/>
              <a:gdLst/>
              <a:ahLst/>
              <a:cxnLst/>
              <a:rect l="l" t="t" r="r" b="b"/>
              <a:pathLst>
                <a:path w="2972" h="12934" fill="none" extrusionOk="0">
                  <a:moveTo>
                    <a:pt x="0" y="1"/>
                  </a:moveTo>
                  <a:lnTo>
                    <a:pt x="0" y="12933"/>
                  </a:lnTo>
                  <a:lnTo>
                    <a:pt x="2972" y="12933"/>
                  </a:lnTo>
                  <a:lnTo>
                    <a:pt x="297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2"/>
            <p:cNvSpPr/>
            <p:nvPr/>
          </p:nvSpPr>
          <p:spPr>
            <a:xfrm>
              <a:off x="2166625" y="5023850"/>
              <a:ext cx="85275" cy="85275"/>
            </a:xfrm>
            <a:custGeom>
              <a:avLst/>
              <a:gdLst/>
              <a:ahLst/>
              <a:cxnLst/>
              <a:rect l="l" t="t" r="r" b="b"/>
              <a:pathLst>
                <a:path w="3411" h="3411" fill="none" extrusionOk="0">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2"/>
            <p:cNvSpPr/>
            <p:nvPr/>
          </p:nvSpPr>
          <p:spPr>
            <a:xfrm>
              <a:off x="2031450" y="5023850"/>
              <a:ext cx="85275" cy="85275"/>
            </a:xfrm>
            <a:custGeom>
              <a:avLst/>
              <a:gdLst/>
              <a:ahLst/>
              <a:cxnLst/>
              <a:rect l="l" t="t" r="r" b="b"/>
              <a:pathLst>
                <a:path w="3411" h="3411" fill="none" extrusionOk="0">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2"/>
            <p:cNvSpPr/>
            <p:nvPr/>
          </p:nvSpPr>
          <p:spPr>
            <a:xfrm>
              <a:off x="1979100" y="5219925"/>
              <a:ext cx="125450" cy="224700"/>
            </a:xfrm>
            <a:custGeom>
              <a:avLst/>
              <a:gdLst/>
              <a:ahLst/>
              <a:cxnLst/>
              <a:rect l="l" t="t" r="r" b="b"/>
              <a:pathLst>
                <a:path w="5018" h="8988" fill="none" extrusionOk="0">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2"/>
            <p:cNvSpPr/>
            <p:nvPr/>
          </p:nvSpPr>
          <p:spPr>
            <a:xfrm>
              <a:off x="2178800" y="5219925"/>
              <a:ext cx="125450" cy="224700"/>
            </a:xfrm>
            <a:custGeom>
              <a:avLst/>
              <a:gdLst/>
              <a:ahLst/>
              <a:cxnLst/>
              <a:rect l="l" t="t" r="r" b="b"/>
              <a:pathLst>
                <a:path w="5018" h="8988" fill="none" extrusionOk="0">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32"/>
          <p:cNvGrpSpPr/>
          <p:nvPr/>
        </p:nvGrpSpPr>
        <p:grpSpPr>
          <a:xfrm>
            <a:off x="2042165" y="4328840"/>
            <a:ext cx="351077" cy="360806"/>
            <a:chOff x="2605025" y="4998300"/>
            <a:chExt cx="417700" cy="429275"/>
          </a:xfrm>
        </p:grpSpPr>
        <p:sp>
          <p:nvSpPr>
            <p:cNvPr id="1229" name="Google Shape;1229;p32"/>
            <p:cNvSpPr/>
            <p:nvPr/>
          </p:nvSpPr>
          <p:spPr>
            <a:xfrm>
              <a:off x="2819350" y="5216875"/>
              <a:ext cx="202150" cy="210700"/>
            </a:xfrm>
            <a:custGeom>
              <a:avLst/>
              <a:gdLst/>
              <a:ahLst/>
              <a:cxnLst/>
              <a:rect l="l" t="t" r="r" b="b"/>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2"/>
            <p:cNvSpPr/>
            <p:nvPr/>
          </p:nvSpPr>
          <p:spPr>
            <a:xfrm>
              <a:off x="2606225" y="4998300"/>
              <a:ext cx="203400" cy="207650"/>
            </a:xfrm>
            <a:custGeom>
              <a:avLst/>
              <a:gdLst/>
              <a:ahLst/>
              <a:cxnLst/>
              <a:rect l="l" t="t" r="r" b="b"/>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2"/>
            <p:cNvSpPr/>
            <p:nvPr/>
          </p:nvSpPr>
          <p:spPr>
            <a:xfrm>
              <a:off x="2605025" y="5003775"/>
              <a:ext cx="417700" cy="417700"/>
            </a:xfrm>
            <a:custGeom>
              <a:avLst/>
              <a:gdLst/>
              <a:ahLst/>
              <a:cxnLst/>
              <a:rect l="l" t="t" r="r" b="b"/>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2" name="Google Shape;1232;p32"/>
          <p:cNvGrpSpPr/>
          <p:nvPr/>
        </p:nvGrpSpPr>
        <p:grpSpPr>
          <a:xfrm>
            <a:off x="2572857" y="4331908"/>
            <a:ext cx="419662" cy="349543"/>
            <a:chOff x="3236425" y="5001950"/>
            <a:chExt cx="499300" cy="415875"/>
          </a:xfrm>
        </p:grpSpPr>
        <p:sp>
          <p:nvSpPr>
            <p:cNvPr id="1233" name="Google Shape;1233;p32"/>
            <p:cNvSpPr/>
            <p:nvPr/>
          </p:nvSpPr>
          <p:spPr>
            <a:xfrm>
              <a:off x="3236425" y="5309425"/>
              <a:ext cx="499300" cy="108400"/>
            </a:xfrm>
            <a:custGeom>
              <a:avLst/>
              <a:gdLst/>
              <a:ahLst/>
              <a:cxnLst/>
              <a:rect l="l" t="t" r="r" b="b"/>
              <a:pathLst>
                <a:path w="19972" h="4336" fill="none" extrusionOk="0">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2"/>
            <p:cNvSpPr/>
            <p:nvPr/>
          </p:nvSpPr>
          <p:spPr>
            <a:xfrm>
              <a:off x="3294875" y="5330725"/>
              <a:ext cx="382400" cy="25"/>
            </a:xfrm>
            <a:custGeom>
              <a:avLst/>
              <a:gdLst/>
              <a:ahLst/>
              <a:cxnLst/>
              <a:rect l="l" t="t" r="r" b="b"/>
              <a:pathLst>
                <a:path w="15296" h="1" fill="none" extrusionOk="0">
                  <a:moveTo>
                    <a:pt x="0" y="1"/>
                  </a:moveTo>
                  <a:lnTo>
                    <a:pt x="15295"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2"/>
            <p:cNvSpPr/>
            <p:nvPr/>
          </p:nvSpPr>
          <p:spPr>
            <a:xfrm>
              <a:off x="3280250" y="5162675"/>
              <a:ext cx="411625" cy="140075"/>
            </a:xfrm>
            <a:custGeom>
              <a:avLst/>
              <a:gdLst/>
              <a:ahLst/>
              <a:cxnLst/>
              <a:rect l="l" t="t" r="r" b="b"/>
              <a:pathLst>
                <a:path w="16465" h="5603" fill="none" extrusionOk="0">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2"/>
            <p:cNvSpPr/>
            <p:nvPr/>
          </p:nvSpPr>
          <p:spPr>
            <a:xfrm>
              <a:off x="3471450" y="5001950"/>
              <a:ext cx="17075" cy="114475"/>
            </a:xfrm>
            <a:custGeom>
              <a:avLst/>
              <a:gdLst/>
              <a:ahLst/>
              <a:cxnLst/>
              <a:rect l="l" t="t" r="r" b="b"/>
              <a:pathLst>
                <a:path w="683" h="4579" fill="none" extrusionOk="0">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2"/>
            <p:cNvSpPr/>
            <p:nvPr/>
          </p:nvSpPr>
          <p:spPr>
            <a:xfrm>
              <a:off x="3427600" y="5001950"/>
              <a:ext cx="17075" cy="114475"/>
            </a:xfrm>
            <a:custGeom>
              <a:avLst/>
              <a:gdLst/>
              <a:ahLst/>
              <a:cxnLst/>
              <a:rect l="l" t="t" r="r" b="b"/>
              <a:pathLst>
                <a:path w="683" h="4579" fill="none" extrusionOk="0">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2"/>
            <p:cNvSpPr/>
            <p:nvPr/>
          </p:nvSpPr>
          <p:spPr>
            <a:xfrm>
              <a:off x="3515275" y="5001950"/>
              <a:ext cx="16475" cy="114475"/>
            </a:xfrm>
            <a:custGeom>
              <a:avLst/>
              <a:gdLst/>
              <a:ahLst/>
              <a:cxnLst/>
              <a:rect l="l" t="t" r="r" b="b"/>
              <a:pathLst>
                <a:path w="659" h="4579" fill="none" extrusionOk="0">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239;p32"/>
          <p:cNvGrpSpPr/>
          <p:nvPr/>
        </p:nvGrpSpPr>
        <p:grpSpPr>
          <a:xfrm>
            <a:off x="3187977" y="4313985"/>
            <a:ext cx="319369" cy="380263"/>
            <a:chOff x="3968275" y="4980625"/>
            <a:chExt cx="379975" cy="452425"/>
          </a:xfrm>
        </p:grpSpPr>
        <p:sp>
          <p:nvSpPr>
            <p:cNvPr id="1240" name="Google Shape;1240;p32"/>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2"/>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2"/>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 name="Google Shape;1243;p32"/>
          <p:cNvGrpSpPr/>
          <p:nvPr/>
        </p:nvGrpSpPr>
        <p:grpSpPr>
          <a:xfrm>
            <a:off x="4843510" y="4398938"/>
            <a:ext cx="404323" cy="220085"/>
            <a:chOff x="5937975" y="5081700"/>
            <a:chExt cx="481050" cy="261850"/>
          </a:xfrm>
        </p:grpSpPr>
        <p:sp>
          <p:nvSpPr>
            <p:cNvPr id="1244" name="Google Shape;1244;p32"/>
            <p:cNvSpPr/>
            <p:nvPr/>
          </p:nvSpPr>
          <p:spPr>
            <a:xfrm>
              <a:off x="6104200" y="5081700"/>
              <a:ext cx="314825" cy="215575"/>
            </a:xfrm>
            <a:custGeom>
              <a:avLst/>
              <a:gdLst/>
              <a:ahLst/>
              <a:cxnLst/>
              <a:rect l="l" t="t" r="r" b="b"/>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2"/>
            <p:cNvSpPr/>
            <p:nvPr/>
          </p:nvSpPr>
          <p:spPr>
            <a:xfrm>
              <a:off x="5937975" y="5210175"/>
              <a:ext cx="333700" cy="133375"/>
            </a:xfrm>
            <a:custGeom>
              <a:avLst/>
              <a:gdLst/>
              <a:ahLst/>
              <a:cxnLst/>
              <a:rect l="l" t="t" r="r" b="b"/>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2"/>
            <p:cNvSpPr/>
            <p:nvPr/>
          </p:nvSpPr>
          <p:spPr>
            <a:xfrm>
              <a:off x="6352025" y="5109100"/>
              <a:ext cx="19500" cy="18900"/>
            </a:xfrm>
            <a:custGeom>
              <a:avLst/>
              <a:gdLst/>
              <a:ahLst/>
              <a:cxnLst/>
              <a:rect l="l" t="t" r="r" b="b"/>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32"/>
          <p:cNvGrpSpPr/>
          <p:nvPr/>
        </p:nvGrpSpPr>
        <p:grpSpPr>
          <a:xfrm>
            <a:off x="5461718" y="4356472"/>
            <a:ext cx="290183" cy="333678"/>
            <a:chOff x="6673500" y="5031175"/>
            <a:chExt cx="345250" cy="397000"/>
          </a:xfrm>
        </p:grpSpPr>
        <p:sp>
          <p:nvSpPr>
            <p:cNvPr id="1248" name="Google Shape;1248;p32"/>
            <p:cNvSpPr/>
            <p:nvPr/>
          </p:nvSpPr>
          <p:spPr>
            <a:xfrm>
              <a:off x="6731950" y="5031175"/>
              <a:ext cx="105375" cy="147375"/>
            </a:xfrm>
            <a:custGeom>
              <a:avLst/>
              <a:gdLst/>
              <a:ahLst/>
              <a:cxnLst/>
              <a:rect l="l" t="t" r="r" b="b"/>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2"/>
            <p:cNvSpPr/>
            <p:nvPr/>
          </p:nvSpPr>
          <p:spPr>
            <a:xfrm>
              <a:off x="6673500" y="5146850"/>
              <a:ext cx="84050" cy="116925"/>
            </a:xfrm>
            <a:custGeom>
              <a:avLst/>
              <a:gdLst/>
              <a:ahLst/>
              <a:cxnLst/>
              <a:rect l="l" t="t" r="r" b="b"/>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2"/>
            <p:cNvSpPr/>
            <p:nvPr/>
          </p:nvSpPr>
          <p:spPr>
            <a:xfrm>
              <a:off x="6859225" y="5033600"/>
              <a:ext cx="105350" cy="144950"/>
            </a:xfrm>
            <a:custGeom>
              <a:avLst/>
              <a:gdLst/>
              <a:ahLst/>
              <a:cxnLst/>
              <a:rect l="l" t="t" r="r" b="b"/>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2"/>
            <p:cNvSpPr/>
            <p:nvPr/>
          </p:nvSpPr>
          <p:spPr>
            <a:xfrm>
              <a:off x="6931675" y="5150500"/>
              <a:ext cx="87075" cy="115725"/>
            </a:xfrm>
            <a:custGeom>
              <a:avLst/>
              <a:gdLst/>
              <a:ahLst/>
              <a:cxnLst/>
              <a:rect l="l" t="t" r="r" b="b"/>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2"/>
            <p:cNvSpPr/>
            <p:nvPr/>
          </p:nvSpPr>
          <p:spPr>
            <a:xfrm>
              <a:off x="6715525" y="5180350"/>
              <a:ext cx="263050" cy="247825"/>
            </a:xfrm>
            <a:custGeom>
              <a:avLst/>
              <a:gdLst/>
              <a:ahLst/>
              <a:cxnLst/>
              <a:rect l="l" t="t" r="r" b="b"/>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2"/>
          <p:cNvGrpSpPr/>
          <p:nvPr/>
        </p:nvGrpSpPr>
        <p:grpSpPr>
          <a:xfrm>
            <a:off x="3153705" y="381117"/>
            <a:ext cx="387933" cy="345971"/>
            <a:chOff x="3927500" y="301425"/>
            <a:chExt cx="461550" cy="411625"/>
          </a:xfrm>
        </p:grpSpPr>
        <p:sp>
          <p:nvSpPr>
            <p:cNvPr id="1254" name="Google Shape;1254;p32"/>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2"/>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2"/>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2"/>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2"/>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2"/>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2"/>
            <p:cNvSpPr/>
            <p:nvPr/>
          </p:nvSpPr>
          <p:spPr>
            <a:xfrm>
              <a:off x="3970725" y="558375"/>
              <a:ext cx="1850" cy="12200"/>
            </a:xfrm>
            <a:custGeom>
              <a:avLst/>
              <a:gdLst/>
              <a:ahLst/>
              <a:cxnLst/>
              <a:rect l="l" t="t" r="r" b="b"/>
              <a:pathLst>
                <a:path w="74" h="488" fill="none" extrusionOk="0">
                  <a:moveTo>
                    <a:pt x="0" y="488"/>
                  </a:moveTo>
                  <a:lnTo>
                    <a:pt x="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2"/>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2"/>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2"/>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2"/>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2"/>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2"/>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2"/>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2"/>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2"/>
            <p:cNvSpPr/>
            <p:nvPr/>
          </p:nvSpPr>
          <p:spPr>
            <a:xfrm>
              <a:off x="4141800" y="502975"/>
              <a:ext cx="3700" cy="11600"/>
            </a:xfrm>
            <a:custGeom>
              <a:avLst/>
              <a:gdLst/>
              <a:ahLst/>
              <a:cxnLst/>
              <a:rect l="l" t="t" r="r" b="b"/>
              <a:pathLst>
                <a:path w="148" h="464" fill="none" extrusionOk="0">
                  <a:moveTo>
                    <a:pt x="1" y="0"/>
                  </a:moveTo>
                  <a:lnTo>
                    <a:pt x="147" y="4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2"/>
            <p:cNvSpPr/>
            <p:nvPr/>
          </p:nvSpPr>
          <p:spPr>
            <a:xfrm>
              <a:off x="4150950" y="533425"/>
              <a:ext cx="3675" cy="11575"/>
            </a:xfrm>
            <a:custGeom>
              <a:avLst/>
              <a:gdLst/>
              <a:ahLst/>
              <a:cxnLst/>
              <a:rect l="l" t="t" r="r" b="b"/>
              <a:pathLst>
                <a:path w="147" h="463" fill="none" extrusionOk="0">
                  <a:moveTo>
                    <a:pt x="0" y="0"/>
                  </a:moveTo>
                  <a:lnTo>
                    <a:pt x="146" y="4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2"/>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2"/>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2"/>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2"/>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2"/>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2"/>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2"/>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2"/>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2"/>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2"/>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1" name="Google Shape;1281;p32"/>
          <p:cNvGrpSpPr/>
          <p:nvPr/>
        </p:nvGrpSpPr>
        <p:grpSpPr>
          <a:xfrm>
            <a:off x="5441252" y="387778"/>
            <a:ext cx="332670" cy="332670"/>
            <a:chOff x="6649150" y="309350"/>
            <a:chExt cx="395800" cy="395800"/>
          </a:xfrm>
        </p:grpSpPr>
        <p:sp>
          <p:nvSpPr>
            <p:cNvPr id="1282" name="Google Shape;1282;p32"/>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2"/>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2"/>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2"/>
            <p:cNvSpPr/>
            <p:nvPr/>
          </p:nvSpPr>
          <p:spPr>
            <a:xfrm>
              <a:off x="6847025" y="333700"/>
              <a:ext cx="25" cy="29250"/>
            </a:xfrm>
            <a:custGeom>
              <a:avLst/>
              <a:gdLst/>
              <a:ahLst/>
              <a:cxnLst/>
              <a:rect l="l" t="t" r="r" b="b"/>
              <a:pathLst>
                <a:path w="1" h="1170" fill="none" extrusionOk="0">
                  <a:moveTo>
                    <a:pt x="1" y="1170"/>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2"/>
            <p:cNvSpPr/>
            <p:nvPr/>
          </p:nvSpPr>
          <p:spPr>
            <a:xfrm>
              <a:off x="6760575" y="356850"/>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2"/>
            <p:cNvSpPr/>
            <p:nvPr/>
          </p:nvSpPr>
          <p:spPr>
            <a:xfrm>
              <a:off x="6760575" y="356850"/>
              <a:ext cx="14025" cy="24975"/>
            </a:xfrm>
            <a:custGeom>
              <a:avLst/>
              <a:gdLst/>
              <a:ahLst/>
              <a:cxnLst/>
              <a:rect l="l" t="t" r="r" b="b"/>
              <a:pathLst>
                <a:path w="561" h="999" fill="none" extrusionOk="0">
                  <a:moveTo>
                    <a:pt x="1" y="0"/>
                  </a:moveTo>
                  <a:lnTo>
                    <a:pt x="561"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2"/>
            <p:cNvSpPr/>
            <p:nvPr/>
          </p:nvSpPr>
          <p:spPr>
            <a:xfrm>
              <a:off x="6696650" y="420775"/>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2"/>
            <p:cNvSpPr/>
            <p:nvPr/>
          </p:nvSpPr>
          <p:spPr>
            <a:xfrm>
              <a:off x="6696650" y="420775"/>
              <a:ext cx="24975" cy="14025"/>
            </a:xfrm>
            <a:custGeom>
              <a:avLst/>
              <a:gdLst/>
              <a:ahLst/>
              <a:cxnLst/>
              <a:rect l="l" t="t" r="r" b="b"/>
              <a:pathLst>
                <a:path w="999" h="561" fill="none" extrusionOk="0">
                  <a:moveTo>
                    <a:pt x="0" y="0"/>
                  </a:moveTo>
                  <a:lnTo>
                    <a:pt x="999" y="5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2"/>
            <p:cNvSpPr/>
            <p:nvPr/>
          </p:nvSpPr>
          <p:spPr>
            <a:xfrm>
              <a:off x="6673500" y="507225"/>
              <a:ext cx="29250" cy="25"/>
            </a:xfrm>
            <a:custGeom>
              <a:avLst/>
              <a:gdLst/>
              <a:ahLst/>
              <a:cxnLst/>
              <a:rect l="l" t="t" r="r" b="b"/>
              <a:pathLst>
                <a:path w="1170" h="1" fill="none" extrusionOk="0">
                  <a:moveTo>
                    <a:pt x="1" y="1"/>
                  </a:moveTo>
                  <a:lnTo>
                    <a:pt x="117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2"/>
            <p:cNvSpPr/>
            <p:nvPr/>
          </p:nvSpPr>
          <p:spPr>
            <a:xfrm>
              <a:off x="6696650" y="593700"/>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2"/>
            <p:cNvSpPr/>
            <p:nvPr/>
          </p:nvSpPr>
          <p:spPr>
            <a:xfrm>
              <a:off x="6696650" y="579700"/>
              <a:ext cx="24975" cy="14025"/>
            </a:xfrm>
            <a:custGeom>
              <a:avLst/>
              <a:gdLst/>
              <a:ahLst/>
              <a:cxnLst/>
              <a:rect l="l" t="t" r="r" b="b"/>
              <a:pathLst>
                <a:path w="999" h="561" fill="none" extrusionOk="0">
                  <a:moveTo>
                    <a:pt x="0" y="560"/>
                  </a:moveTo>
                  <a:lnTo>
                    <a:pt x="999"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2"/>
            <p:cNvSpPr/>
            <p:nvPr/>
          </p:nvSpPr>
          <p:spPr>
            <a:xfrm>
              <a:off x="6760575" y="632675"/>
              <a:ext cx="14025" cy="24975"/>
            </a:xfrm>
            <a:custGeom>
              <a:avLst/>
              <a:gdLst/>
              <a:ahLst/>
              <a:cxnLst/>
              <a:rect l="l" t="t" r="r" b="b"/>
              <a:pathLst>
                <a:path w="561" h="999" fill="none" extrusionOk="0">
                  <a:moveTo>
                    <a:pt x="1" y="999"/>
                  </a:moveTo>
                  <a:lnTo>
                    <a:pt x="56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2"/>
            <p:cNvSpPr/>
            <p:nvPr/>
          </p:nvSpPr>
          <p:spPr>
            <a:xfrm>
              <a:off x="6760575" y="657625"/>
              <a:ext cx="25" cy="25"/>
            </a:xfrm>
            <a:custGeom>
              <a:avLst/>
              <a:gdLst/>
              <a:ahLst/>
              <a:cxnLst/>
              <a:rect l="l" t="t" r="r" b="b"/>
              <a:pathLst>
                <a:path w="1" h="1" fill="none" extrusionOk="0">
                  <a:moveTo>
                    <a:pt x="1"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2"/>
            <p:cNvSpPr/>
            <p:nvPr/>
          </p:nvSpPr>
          <p:spPr>
            <a:xfrm>
              <a:off x="6847025" y="651550"/>
              <a:ext cx="25" cy="29250"/>
            </a:xfrm>
            <a:custGeom>
              <a:avLst/>
              <a:gdLst/>
              <a:ahLst/>
              <a:cxnLst/>
              <a:rect l="l" t="t" r="r" b="b"/>
              <a:pathLst>
                <a:path w="1" h="1170" fill="none" extrusionOk="0">
                  <a:moveTo>
                    <a:pt x="1" y="0"/>
                  </a:moveTo>
                  <a:lnTo>
                    <a:pt x="1" y="116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2"/>
            <p:cNvSpPr/>
            <p:nvPr/>
          </p:nvSpPr>
          <p:spPr>
            <a:xfrm>
              <a:off x="6919500" y="632675"/>
              <a:ext cx="14025" cy="24975"/>
            </a:xfrm>
            <a:custGeom>
              <a:avLst/>
              <a:gdLst/>
              <a:ahLst/>
              <a:cxnLst/>
              <a:rect l="l" t="t" r="r" b="b"/>
              <a:pathLst>
                <a:path w="561" h="999" fill="none" extrusionOk="0">
                  <a:moveTo>
                    <a:pt x="560" y="999"/>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2"/>
            <p:cNvSpPr/>
            <p:nvPr/>
          </p:nvSpPr>
          <p:spPr>
            <a:xfrm>
              <a:off x="6933500" y="657625"/>
              <a:ext cx="25" cy="25"/>
            </a:xfrm>
            <a:custGeom>
              <a:avLst/>
              <a:gdLst/>
              <a:ahLst/>
              <a:cxnLst/>
              <a:rect l="l" t="t" r="r" b="b"/>
              <a:pathLst>
                <a:path w="1" h="1" fill="none" extrusionOk="0">
                  <a:moveTo>
                    <a:pt x="0"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2"/>
            <p:cNvSpPr/>
            <p:nvPr/>
          </p:nvSpPr>
          <p:spPr>
            <a:xfrm>
              <a:off x="6972475" y="579700"/>
              <a:ext cx="24975" cy="14025"/>
            </a:xfrm>
            <a:custGeom>
              <a:avLst/>
              <a:gdLst/>
              <a:ahLst/>
              <a:cxnLst/>
              <a:rect l="l" t="t" r="r" b="b"/>
              <a:pathLst>
                <a:path w="999" h="561" fill="none" extrusionOk="0">
                  <a:moveTo>
                    <a:pt x="999" y="56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2"/>
            <p:cNvSpPr/>
            <p:nvPr/>
          </p:nvSpPr>
          <p:spPr>
            <a:xfrm>
              <a:off x="6997425" y="593700"/>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2"/>
            <p:cNvSpPr/>
            <p:nvPr/>
          </p:nvSpPr>
          <p:spPr>
            <a:xfrm>
              <a:off x="6991350" y="507225"/>
              <a:ext cx="29250" cy="25"/>
            </a:xfrm>
            <a:custGeom>
              <a:avLst/>
              <a:gdLst/>
              <a:ahLst/>
              <a:cxnLst/>
              <a:rect l="l" t="t" r="r" b="b"/>
              <a:pathLst>
                <a:path w="1170" h="1" fill="none" extrusionOk="0">
                  <a:moveTo>
                    <a:pt x="116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2"/>
            <p:cNvSpPr/>
            <p:nvPr/>
          </p:nvSpPr>
          <p:spPr>
            <a:xfrm>
              <a:off x="6972475" y="420775"/>
              <a:ext cx="24975" cy="14025"/>
            </a:xfrm>
            <a:custGeom>
              <a:avLst/>
              <a:gdLst/>
              <a:ahLst/>
              <a:cxnLst/>
              <a:rect l="l" t="t" r="r" b="b"/>
              <a:pathLst>
                <a:path w="999" h="561" fill="none" extrusionOk="0">
                  <a:moveTo>
                    <a:pt x="0" y="561"/>
                  </a:moveTo>
                  <a:lnTo>
                    <a:pt x="999"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2"/>
            <p:cNvSpPr/>
            <p:nvPr/>
          </p:nvSpPr>
          <p:spPr>
            <a:xfrm>
              <a:off x="6997425" y="420775"/>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2"/>
            <p:cNvSpPr/>
            <p:nvPr/>
          </p:nvSpPr>
          <p:spPr>
            <a:xfrm>
              <a:off x="6919500" y="356850"/>
              <a:ext cx="14025" cy="24975"/>
            </a:xfrm>
            <a:custGeom>
              <a:avLst/>
              <a:gdLst/>
              <a:ahLst/>
              <a:cxnLst/>
              <a:rect l="l" t="t" r="r" b="b"/>
              <a:pathLst>
                <a:path w="561" h="999" fill="none" extrusionOk="0">
                  <a:moveTo>
                    <a:pt x="560" y="0"/>
                  </a:moveTo>
                  <a:lnTo>
                    <a:pt x="0"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2"/>
            <p:cNvSpPr/>
            <p:nvPr/>
          </p:nvSpPr>
          <p:spPr>
            <a:xfrm>
              <a:off x="6933500" y="356850"/>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5" name="Google Shape;1305;p32"/>
          <p:cNvGrpSpPr/>
          <p:nvPr/>
        </p:nvGrpSpPr>
        <p:grpSpPr>
          <a:xfrm>
            <a:off x="4873705" y="395448"/>
            <a:ext cx="337797" cy="319873"/>
            <a:chOff x="5973900" y="318475"/>
            <a:chExt cx="401900" cy="380575"/>
          </a:xfrm>
        </p:grpSpPr>
        <p:sp>
          <p:nvSpPr>
            <p:cNvPr id="1306" name="Google Shape;1306;p32"/>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2"/>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2"/>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2"/>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2"/>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2"/>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2"/>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2"/>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2"/>
            <p:cNvSpPr/>
            <p:nvPr/>
          </p:nvSpPr>
          <p:spPr>
            <a:xfrm>
              <a:off x="6024450" y="573000"/>
              <a:ext cx="300800" cy="25"/>
            </a:xfrm>
            <a:custGeom>
              <a:avLst/>
              <a:gdLst/>
              <a:ahLst/>
              <a:cxnLst/>
              <a:rect l="l" t="t" r="r" b="b"/>
              <a:pathLst>
                <a:path w="12032" h="1" fill="none" extrusionOk="0">
                  <a:moveTo>
                    <a:pt x="0" y="0"/>
                  </a:moveTo>
                  <a:lnTo>
                    <a:pt x="12032"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2"/>
            <p:cNvSpPr/>
            <p:nvPr/>
          </p:nvSpPr>
          <p:spPr>
            <a:xfrm>
              <a:off x="6024450" y="514550"/>
              <a:ext cx="300800" cy="25"/>
            </a:xfrm>
            <a:custGeom>
              <a:avLst/>
              <a:gdLst/>
              <a:ahLst/>
              <a:cxnLst/>
              <a:rect l="l" t="t" r="r" b="b"/>
              <a:pathLst>
                <a:path w="12032" h="1" fill="none" extrusionOk="0">
                  <a:moveTo>
                    <a:pt x="0" y="0"/>
                  </a:moveTo>
                  <a:lnTo>
                    <a:pt x="12032"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2"/>
            <p:cNvSpPr/>
            <p:nvPr/>
          </p:nvSpPr>
          <p:spPr>
            <a:xfrm>
              <a:off x="6264950" y="456100"/>
              <a:ext cx="25" cy="175375"/>
            </a:xfrm>
            <a:custGeom>
              <a:avLst/>
              <a:gdLst/>
              <a:ahLst/>
              <a:cxnLst/>
              <a:rect l="l" t="t" r="r" b="b"/>
              <a:pathLst>
                <a:path w="1" h="7015" fill="none" extrusionOk="0">
                  <a:moveTo>
                    <a:pt x="1" y="0"/>
                  </a:moveTo>
                  <a:lnTo>
                    <a:pt x="1" y="701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2"/>
            <p:cNvSpPr/>
            <p:nvPr/>
          </p:nvSpPr>
          <p:spPr>
            <a:xfrm>
              <a:off x="6204675" y="456100"/>
              <a:ext cx="25" cy="175375"/>
            </a:xfrm>
            <a:custGeom>
              <a:avLst/>
              <a:gdLst/>
              <a:ahLst/>
              <a:cxnLst/>
              <a:rect l="l" t="t" r="r" b="b"/>
              <a:pathLst>
                <a:path w="1" h="7015" fill="none" extrusionOk="0">
                  <a:moveTo>
                    <a:pt x="0" y="0"/>
                  </a:moveTo>
                  <a:lnTo>
                    <a:pt x="0" y="701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2"/>
            <p:cNvSpPr/>
            <p:nvPr/>
          </p:nvSpPr>
          <p:spPr>
            <a:xfrm>
              <a:off x="6145000" y="456100"/>
              <a:ext cx="25" cy="175375"/>
            </a:xfrm>
            <a:custGeom>
              <a:avLst/>
              <a:gdLst/>
              <a:ahLst/>
              <a:cxnLst/>
              <a:rect l="l" t="t" r="r" b="b"/>
              <a:pathLst>
                <a:path w="1" h="7015" fill="none" extrusionOk="0">
                  <a:moveTo>
                    <a:pt x="1" y="0"/>
                  </a:moveTo>
                  <a:lnTo>
                    <a:pt x="1" y="701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2"/>
            <p:cNvSpPr/>
            <p:nvPr/>
          </p:nvSpPr>
          <p:spPr>
            <a:xfrm>
              <a:off x="6084725" y="456100"/>
              <a:ext cx="25" cy="175375"/>
            </a:xfrm>
            <a:custGeom>
              <a:avLst/>
              <a:gdLst/>
              <a:ahLst/>
              <a:cxnLst/>
              <a:rect l="l" t="t" r="r" b="b"/>
              <a:pathLst>
                <a:path w="1" h="7015" fill="none" extrusionOk="0">
                  <a:moveTo>
                    <a:pt x="1" y="0"/>
                  </a:moveTo>
                  <a:lnTo>
                    <a:pt x="1" y="701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0" name="Google Shape;1320;p32"/>
          <p:cNvGrpSpPr/>
          <p:nvPr/>
        </p:nvGrpSpPr>
        <p:grpSpPr>
          <a:xfrm>
            <a:off x="918858" y="908741"/>
            <a:ext cx="342882" cy="418128"/>
            <a:chOff x="1268550" y="929175"/>
            <a:chExt cx="407950" cy="497475"/>
          </a:xfrm>
        </p:grpSpPr>
        <p:sp>
          <p:nvSpPr>
            <p:cNvPr id="1321" name="Google Shape;1321;p32"/>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2"/>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2"/>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4" name="Google Shape;1324;p32"/>
          <p:cNvGrpSpPr/>
          <p:nvPr/>
        </p:nvGrpSpPr>
        <p:grpSpPr>
          <a:xfrm>
            <a:off x="5404922" y="924605"/>
            <a:ext cx="405331" cy="388962"/>
            <a:chOff x="6605925" y="948050"/>
            <a:chExt cx="482250" cy="462775"/>
          </a:xfrm>
        </p:grpSpPr>
        <p:sp>
          <p:nvSpPr>
            <p:cNvPr id="1325" name="Google Shape;1325;p32"/>
            <p:cNvSpPr/>
            <p:nvPr/>
          </p:nvSpPr>
          <p:spPr>
            <a:xfrm>
              <a:off x="6847025" y="1209875"/>
              <a:ext cx="60325" cy="200950"/>
            </a:xfrm>
            <a:custGeom>
              <a:avLst/>
              <a:gdLst/>
              <a:ahLst/>
              <a:cxnLst/>
              <a:rect l="l" t="t" r="r" b="b"/>
              <a:pathLst>
                <a:path w="2413" h="8038" fill="none" extrusionOk="0">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2"/>
            <p:cNvSpPr/>
            <p:nvPr/>
          </p:nvSpPr>
          <p:spPr>
            <a:xfrm>
              <a:off x="6605925" y="971800"/>
              <a:ext cx="482250" cy="228350"/>
            </a:xfrm>
            <a:custGeom>
              <a:avLst/>
              <a:gdLst/>
              <a:ahLst/>
              <a:cxnLst/>
              <a:rect l="l" t="t" r="r" b="b"/>
              <a:pathLst>
                <a:path w="19290" h="9134" fill="none" extrusionOk="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2"/>
            <p:cNvSpPr/>
            <p:nvPr/>
          </p:nvSpPr>
          <p:spPr>
            <a:xfrm>
              <a:off x="6847025" y="948050"/>
              <a:ext cx="25" cy="23775"/>
            </a:xfrm>
            <a:custGeom>
              <a:avLst/>
              <a:gdLst/>
              <a:ahLst/>
              <a:cxnLst/>
              <a:rect l="l" t="t" r="r" b="b"/>
              <a:pathLst>
                <a:path w="1" h="951" fill="none" extrusionOk="0">
                  <a:moveTo>
                    <a:pt x="1" y="95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2"/>
            <p:cNvSpPr/>
            <p:nvPr/>
          </p:nvSpPr>
          <p:spPr>
            <a:xfrm>
              <a:off x="6847025" y="1001025"/>
              <a:ext cx="25" cy="183900"/>
            </a:xfrm>
            <a:custGeom>
              <a:avLst/>
              <a:gdLst/>
              <a:ahLst/>
              <a:cxnLst/>
              <a:rect l="l" t="t" r="r" b="b"/>
              <a:pathLst>
                <a:path w="1" h="7356" fill="none" extrusionOk="0">
                  <a:moveTo>
                    <a:pt x="1" y="1"/>
                  </a:moveTo>
                  <a:lnTo>
                    <a:pt x="1" y="735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2"/>
            <p:cNvSpPr/>
            <p:nvPr/>
          </p:nvSpPr>
          <p:spPr>
            <a:xfrm>
              <a:off x="6872000" y="994325"/>
              <a:ext cx="85275" cy="190600"/>
            </a:xfrm>
            <a:custGeom>
              <a:avLst/>
              <a:gdLst/>
              <a:ahLst/>
              <a:cxnLst/>
              <a:rect l="l" t="t" r="r" b="b"/>
              <a:pathLst>
                <a:path w="3411" h="7624" fill="none" extrusionOk="0">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2"/>
            <p:cNvSpPr/>
            <p:nvPr/>
          </p:nvSpPr>
          <p:spPr>
            <a:xfrm>
              <a:off x="6736825" y="994325"/>
              <a:ext cx="85275" cy="190600"/>
            </a:xfrm>
            <a:custGeom>
              <a:avLst/>
              <a:gdLst/>
              <a:ahLst/>
              <a:cxnLst/>
              <a:rect l="l" t="t" r="r" b="b"/>
              <a:pathLst>
                <a:path w="3411" h="7624" fill="none" extrusionOk="0">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32"/>
          <p:cNvGrpSpPr/>
          <p:nvPr/>
        </p:nvGrpSpPr>
        <p:grpSpPr>
          <a:xfrm>
            <a:off x="5499604" y="2076574"/>
            <a:ext cx="215966" cy="342399"/>
            <a:chOff x="6718575" y="2318625"/>
            <a:chExt cx="256950" cy="407375"/>
          </a:xfrm>
        </p:grpSpPr>
        <p:sp>
          <p:nvSpPr>
            <p:cNvPr id="1332" name="Google Shape;1332;p3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0" name="Google Shape;1340;p32"/>
          <p:cNvGrpSpPr/>
          <p:nvPr/>
        </p:nvGrpSpPr>
        <p:grpSpPr>
          <a:xfrm>
            <a:off x="2600993" y="2703482"/>
            <a:ext cx="363369" cy="221115"/>
            <a:chOff x="3269900" y="3064500"/>
            <a:chExt cx="432325" cy="263075"/>
          </a:xfrm>
        </p:grpSpPr>
        <p:sp>
          <p:nvSpPr>
            <p:cNvPr id="1341" name="Google Shape;1341;p32"/>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2"/>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2"/>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32"/>
          <p:cNvGrpSpPr/>
          <p:nvPr/>
        </p:nvGrpSpPr>
        <p:grpSpPr>
          <a:xfrm>
            <a:off x="5475019" y="2635926"/>
            <a:ext cx="265115" cy="372594"/>
            <a:chOff x="6689325" y="2984125"/>
            <a:chExt cx="315425" cy="443300"/>
          </a:xfrm>
        </p:grpSpPr>
        <p:sp>
          <p:nvSpPr>
            <p:cNvPr id="1345" name="Google Shape;1345;p32"/>
            <p:cNvSpPr/>
            <p:nvPr/>
          </p:nvSpPr>
          <p:spPr>
            <a:xfrm>
              <a:off x="6689325" y="2984125"/>
              <a:ext cx="315425" cy="77975"/>
            </a:xfrm>
            <a:custGeom>
              <a:avLst/>
              <a:gdLst/>
              <a:ahLst/>
              <a:cxnLst/>
              <a:rect l="l" t="t" r="r" b="b"/>
              <a:pathLst>
                <a:path w="12617" h="3119" fill="none" extrusionOk="0">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2"/>
            <p:cNvSpPr/>
            <p:nvPr/>
          </p:nvSpPr>
          <p:spPr>
            <a:xfrm>
              <a:off x="6702125" y="3069375"/>
              <a:ext cx="289850" cy="358050"/>
            </a:xfrm>
            <a:custGeom>
              <a:avLst/>
              <a:gdLst/>
              <a:ahLst/>
              <a:cxnLst/>
              <a:rect l="l" t="t" r="r" b="b"/>
              <a:pathLst>
                <a:path w="11594" h="14322" fill="none" extrusionOk="0">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2"/>
            <p:cNvSpPr/>
            <p:nvPr/>
          </p:nvSpPr>
          <p:spPr>
            <a:xfrm>
              <a:off x="6761175" y="3117475"/>
              <a:ext cx="25" cy="261850"/>
            </a:xfrm>
            <a:custGeom>
              <a:avLst/>
              <a:gdLst/>
              <a:ahLst/>
              <a:cxnLst/>
              <a:rect l="l" t="t" r="r" b="b"/>
              <a:pathLst>
                <a:path w="1" h="10474" fill="none" extrusionOk="0">
                  <a:moveTo>
                    <a:pt x="1" y="10473"/>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2"/>
            <p:cNvSpPr/>
            <p:nvPr/>
          </p:nvSpPr>
          <p:spPr>
            <a:xfrm>
              <a:off x="6847025" y="3117475"/>
              <a:ext cx="25" cy="261850"/>
            </a:xfrm>
            <a:custGeom>
              <a:avLst/>
              <a:gdLst/>
              <a:ahLst/>
              <a:cxnLst/>
              <a:rect l="l" t="t" r="r" b="b"/>
              <a:pathLst>
                <a:path w="1" h="10474" fill="none" extrusionOk="0">
                  <a:moveTo>
                    <a:pt x="1" y="1"/>
                  </a:moveTo>
                  <a:lnTo>
                    <a:pt x="1"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2"/>
            <p:cNvSpPr/>
            <p:nvPr/>
          </p:nvSpPr>
          <p:spPr>
            <a:xfrm>
              <a:off x="6932875" y="3117475"/>
              <a:ext cx="25" cy="261850"/>
            </a:xfrm>
            <a:custGeom>
              <a:avLst/>
              <a:gdLst/>
              <a:ahLst/>
              <a:cxnLst/>
              <a:rect l="l" t="t" r="r" b="b"/>
              <a:pathLst>
                <a:path w="1" h="10474" fill="none" extrusionOk="0">
                  <a:moveTo>
                    <a:pt x="1" y="1"/>
                  </a:moveTo>
                  <a:lnTo>
                    <a:pt x="1"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0" name="Google Shape;1350;p32"/>
          <p:cNvGrpSpPr/>
          <p:nvPr/>
        </p:nvGrpSpPr>
        <p:grpSpPr>
          <a:xfrm>
            <a:off x="1523745" y="3730594"/>
            <a:ext cx="256416" cy="414535"/>
            <a:chOff x="1988225" y="4286525"/>
            <a:chExt cx="305075" cy="493200"/>
          </a:xfrm>
        </p:grpSpPr>
        <p:sp>
          <p:nvSpPr>
            <p:cNvPr id="1351" name="Google Shape;1351;p32"/>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2"/>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2"/>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2"/>
            <p:cNvSpPr/>
            <p:nvPr/>
          </p:nvSpPr>
          <p:spPr>
            <a:xfrm>
              <a:off x="2161750" y="4522750"/>
              <a:ext cx="25" cy="256975"/>
            </a:xfrm>
            <a:custGeom>
              <a:avLst/>
              <a:gdLst/>
              <a:ahLst/>
              <a:cxnLst/>
              <a:rect l="l" t="t" r="r" b="b"/>
              <a:pathLst>
                <a:path w="1" h="10279" fill="none" extrusionOk="0">
                  <a:moveTo>
                    <a:pt x="1" y="10279"/>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2"/>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2"/>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2"/>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32"/>
          <p:cNvGrpSpPr/>
          <p:nvPr/>
        </p:nvGrpSpPr>
        <p:grpSpPr>
          <a:xfrm>
            <a:off x="2067737" y="3759759"/>
            <a:ext cx="309640" cy="392030"/>
            <a:chOff x="2635450" y="4321225"/>
            <a:chExt cx="368400" cy="466425"/>
          </a:xfrm>
        </p:grpSpPr>
        <p:sp>
          <p:nvSpPr>
            <p:cNvPr id="1359" name="Google Shape;1359;p32"/>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2"/>
            <p:cNvSpPr/>
            <p:nvPr/>
          </p:nvSpPr>
          <p:spPr>
            <a:xfrm>
              <a:off x="2819350" y="4321225"/>
              <a:ext cx="25" cy="347075"/>
            </a:xfrm>
            <a:custGeom>
              <a:avLst/>
              <a:gdLst/>
              <a:ahLst/>
              <a:cxnLst/>
              <a:rect l="l" t="t" r="r" b="b"/>
              <a:pathLst>
                <a:path w="1" h="13883" fill="none" extrusionOk="0">
                  <a:moveTo>
                    <a:pt x="0" y="13883"/>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2"/>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2"/>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2"/>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2"/>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5" name="Google Shape;1365;p32"/>
          <p:cNvGrpSpPr/>
          <p:nvPr/>
        </p:nvGrpSpPr>
        <p:grpSpPr>
          <a:xfrm>
            <a:off x="5436146" y="3750030"/>
            <a:ext cx="342882" cy="383835"/>
            <a:chOff x="6643075" y="4309650"/>
            <a:chExt cx="407950" cy="456675"/>
          </a:xfrm>
        </p:grpSpPr>
        <p:sp>
          <p:nvSpPr>
            <p:cNvPr id="1366" name="Google Shape;1366;p32"/>
            <p:cNvSpPr/>
            <p:nvPr/>
          </p:nvSpPr>
          <p:spPr>
            <a:xfrm>
              <a:off x="6643075" y="4698125"/>
              <a:ext cx="407950" cy="14625"/>
            </a:xfrm>
            <a:custGeom>
              <a:avLst/>
              <a:gdLst/>
              <a:ahLst/>
              <a:cxnLst/>
              <a:rect l="l" t="t" r="r" b="b"/>
              <a:pathLst>
                <a:path w="16318" h="585" fill="none" extrusionOk="0">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2"/>
            <p:cNvSpPr/>
            <p:nvPr/>
          </p:nvSpPr>
          <p:spPr>
            <a:xfrm>
              <a:off x="6643075" y="4727350"/>
              <a:ext cx="407950" cy="14625"/>
            </a:xfrm>
            <a:custGeom>
              <a:avLst/>
              <a:gdLst/>
              <a:ahLst/>
              <a:cxnLst/>
              <a:rect l="l" t="t" r="r" b="b"/>
              <a:pathLst>
                <a:path w="16318" h="585" fill="none" extrusionOk="0">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2"/>
            <p:cNvSpPr/>
            <p:nvPr/>
          </p:nvSpPr>
          <p:spPr>
            <a:xfrm>
              <a:off x="6643075" y="4751700"/>
              <a:ext cx="407950" cy="14625"/>
            </a:xfrm>
            <a:custGeom>
              <a:avLst/>
              <a:gdLst/>
              <a:ahLst/>
              <a:cxnLst/>
              <a:rect l="l" t="t" r="r" b="b"/>
              <a:pathLst>
                <a:path w="16318" h="585" fill="none" extrusionOk="0">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2"/>
            <p:cNvSpPr/>
            <p:nvPr/>
          </p:nvSpPr>
          <p:spPr>
            <a:xfrm>
              <a:off x="6672900" y="4309650"/>
              <a:ext cx="348900" cy="376300"/>
            </a:xfrm>
            <a:custGeom>
              <a:avLst/>
              <a:gdLst/>
              <a:ahLst/>
              <a:cxnLst/>
              <a:rect l="l" t="t" r="r" b="b"/>
              <a:pathLst>
                <a:path w="13956" h="15052" fill="none" extrusionOk="0">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2"/>
            <p:cNvSpPr/>
            <p:nvPr/>
          </p:nvSpPr>
          <p:spPr>
            <a:xfrm>
              <a:off x="6805625" y="4452725"/>
              <a:ext cx="15850" cy="28050"/>
            </a:xfrm>
            <a:custGeom>
              <a:avLst/>
              <a:gdLst/>
              <a:ahLst/>
              <a:cxnLst/>
              <a:rect l="l" t="t" r="r" b="b"/>
              <a:pathLst>
                <a:path w="634" h="1122" fill="none" extrusionOk="0">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2"/>
            <p:cNvSpPr/>
            <p:nvPr/>
          </p:nvSpPr>
          <p:spPr>
            <a:xfrm>
              <a:off x="6872600" y="4452725"/>
              <a:ext cx="15875" cy="28050"/>
            </a:xfrm>
            <a:custGeom>
              <a:avLst/>
              <a:gdLst/>
              <a:ahLst/>
              <a:cxnLst/>
              <a:rect l="l" t="t" r="r" b="b"/>
              <a:pathLst>
                <a:path w="635" h="1122" fill="none" extrusionOk="0">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2"/>
            <p:cNvSpPr/>
            <p:nvPr/>
          </p:nvSpPr>
          <p:spPr>
            <a:xfrm>
              <a:off x="6709425" y="4414975"/>
              <a:ext cx="275250" cy="54825"/>
            </a:xfrm>
            <a:custGeom>
              <a:avLst/>
              <a:gdLst/>
              <a:ahLst/>
              <a:cxnLst/>
              <a:rect l="l" t="t" r="r" b="b"/>
              <a:pathLst>
                <a:path w="11010" h="2193" fill="none" extrusionOk="0">
                  <a:moveTo>
                    <a:pt x="11009" y="2193"/>
                  </a:moveTo>
                  <a:lnTo>
                    <a:pt x="5505" y="1"/>
                  </a:lnTo>
                  <a:lnTo>
                    <a:pt x="1" y="219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2"/>
            <p:cNvSpPr/>
            <p:nvPr/>
          </p:nvSpPr>
          <p:spPr>
            <a:xfrm>
              <a:off x="6733175" y="4382725"/>
              <a:ext cx="227750" cy="37150"/>
            </a:xfrm>
            <a:custGeom>
              <a:avLst/>
              <a:gdLst/>
              <a:ahLst/>
              <a:cxnLst/>
              <a:rect l="l" t="t" r="r" b="b"/>
              <a:pathLst>
                <a:path w="9110" h="1486" fill="none" extrusionOk="0">
                  <a:moveTo>
                    <a:pt x="1" y="1486"/>
                  </a:moveTo>
                  <a:lnTo>
                    <a:pt x="1681" y="1486"/>
                  </a:lnTo>
                  <a:lnTo>
                    <a:pt x="1681" y="0"/>
                  </a:lnTo>
                  <a:lnTo>
                    <a:pt x="4555" y="0"/>
                  </a:lnTo>
                  <a:lnTo>
                    <a:pt x="7429" y="0"/>
                  </a:lnTo>
                  <a:lnTo>
                    <a:pt x="7429" y="1486"/>
                  </a:lnTo>
                  <a:lnTo>
                    <a:pt x="9109" y="1486"/>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2"/>
            <p:cNvSpPr/>
            <p:nvPr/>
          </p:nvSpPr>
          <p:spPr>
            <a:xfrm>
              <a:off x="6847025" y="4414975"/>
              <a:ext cx="25" cy="145550"/>
            </a:xfrm>
            <a:custGeom>
              <a:avLst/>
              <a:gdLst/>
              <a:ahLst/>
              <a:cxnLst/>
              <a:rect l="l" t="t" r="r" b="b"/>
              <a:pathLst>
                <a:path w="1" h="5822" fill="none" extrusionOk="0">
                  <a:moveTo>
                    <a:pt x="1" y="1"/>
                  </a:moveTo>
                  <a:lnTo>
                    <a:pt x="1" y="582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5" name="Google Shape;1375;p32"/>
          <p:cNvGrpSpPr/>
          <p:nvPr/>
        </p:nvGrpSpPr>
        <p:grpSpPr>
          <a:xfrm>
            <a:off x="4251419" y="4291984"/>
            <a:ext cx="452420" cy="433992"/>
            <a:chOff x="5233525" y="4954450"/>
            <a:chExt cx="538275" cy="516350"/>
          </a:xfrm>
        </p:grpSpPr>
        <p:sp>
          <p:nvSpPr>
            <p:cNvPr id="1376" name="Google Shape;1376;p3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2"/>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2"/>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2"/>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2"/>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2"/>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7" name="Google Shape;1387;p32"/>
          <p:cNvGrpSpPr/>
          <p:nvPr/>
        </p:nvGrpSpPr>
        <p:grpSpPr>
          <a:xfrm>
            <a:off x="3682338" y="4299654"/>
            <a:ext cx="460615" cy="418653"/>
            <a:chOff x="4556450" y="4963575"/>
            <a:chExt cx="548025" cy="498100"/>
          </a:xfrm>
        </p:grpSpPr>
        <p:sp>
          <p:nvSpPr>
            <p:cNvPr id="1388" name="Google Shape;1388;p32"/>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2"/>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2"/>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2"/>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2"/>
            <p:cNvSpPr/>
            <p:nvPr/>
          </p:nvSpPr>
          <p:spPr>
            <a:xfrm>
              <a:off x="4830450" y="5213225"/>
              <a:ext cx="25" cy="248450"/>
            </a:xfrm>
            <a:custGeom>
              <a:avLst/>
              <a:gdLst/>
              <a:ahLst/>
              <a:cxnLst/>
              <a:rect l="l" t="t" r="r" b="b"/>
              <a:pathLst>
                <a:path w="1" h="9938" fill="none" extrusionOk="0">
                  <a:moveTo>
                    <a:pt x="0" y="0"/>
                  </a:moveTo>
                  <a:lnTo>
                    <a:pt x="0" y="993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3" name="Google Shape;1393;p32"/>
          <p:cNvGrpSpPr/>
          <p:nvPr/>
        </p:nvGrpSpPr>
        <p:grpSpPr>
          <a:xfrm>
            <a:off x="299620" y="4390239"/>
            <a:ext cx="445255" cy="246182"/>
            <a:chOff x="531800" y="5071350"/>
            <a:chExt cx="529750" cy="292900"/>
          </a:xfrm>
        </p:grpSpPr>
        <p:sp>
          <p:nvSpPr>
            <p:cNvPr id="1394" name="Google Shape;1394;p32"/>
            <p:cNvSpPr/>
            <p:nvPr/>
          </p:nvSpPr>
          <p:spPr>
            <a:xfrm>
              <a:off x="632875" y="5077450"/>
              <a:ext cx="272200" cy="185725"/>
            </a:xfrm>
            <a:custGeom>
              <a:avLst/>
              <a:gdLst/>
              <a:ahLst/>
              <a:cxnLst/>
              <a:rect l="l" t="t" r="r" b="b"/>
              <a:pathLst>
                <a:path w="10888" h="7429" fill="none" extrusionOk="0">
                  <a:moveTo>
                    <a:pt x="2947" y="0"/>
                  </a:moveTo>
                  <a:lnTo>
                    <a:pt x="6406" y="7428"/>
                  </a:lnTo>
                  <a:lnTo>
                    <a:pt x="10887" y="2314"/>
                  </a:lnTo>
                  <a:lnTo>
                    <a:pt x="4019" y="2314"/>
                  </a:lnTo>
                  <a:lnTo>
                    <a:pt x="0" y="7428"/>
                  </a:lnTo>
                  <a:lnTo>
                    <a:pt x="6406" y="742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2"/>
            <p:cNvSpPr/>
            <p:nvPr/>
          </p:nvSpPr>
          <p:spPr>
            <a:xfrm>
              <a:off x="886175" y="5071350"/>
              <a:ext cx="74300" cy="191825"/>
            </a:xfrm>
            <a:custGeom>
              <a:avLst/>
              <a:gdLst/>
              <a:ahLst/>
              <a:cxnLst/>
              <a:rect l="l" t="t" r="r" b="b"/>
              <a:pathLst>
                <a:path w="2972" h="7673" fill="none" extrusionOk="0">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2"/>
            <p:cNvSpPr/>
            <p:nvPr/>
          </p:nvSpPr>
          <p:spPr>
            <a:xfrm>
              <a:off x="531800" y="5162075"/>
              <a:ext cx="202175" cy="202175"/>
            </a:xfrm>
            <a:custGeom>
              <a:avLst/>
              <a:gdLst/>
              <a:ahLst/>
              <a:cxnLst/>
              <a:rect l="l" t="t" r="r" b="b"/>
              <a:pathLst>
                <a:path w="8087" h="8087" fill="none" extrusionOk="0">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2"/>
            <p:cNvSpPr/>
            <p:nvPr/>
          </p:nvSpPr>
          <p:spPr>
            <a:xfrm>
              <a:off x="859375" y="5162075"/>
              <a:ext cx="202175" cy="202175"/>
            </a:xfrm>
            <a:custGeom>
              <a:avLst/>
              <a:gdLst/>
              <a:ahLst/>
              <a:cxnLst/>
              <a:rect l="l" t="t" r="r" b="b"/>
              <a:pathLst>
                <a:path w="8087" h="8087" fill="none" extrusionOk="0">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2"/>
            <p:cNvSpPr/>
            <p:nvPr/>
          </p:nvSpPr>
          <p:spPr>
            <a:xfrm>
              <a:off x="676100" y="5071350"/>
              <a:ext cx="86500" cy="7325"/>
            </a:xfrm>
            <a:custGeom>
              <a:avLst/>
              <a:gdLst/>
              <a:ahLst/>
              <a:cxnLst/>
              <a:rect l="l" t="t" r="r" b="b"/>
              <a:pathLst>
                <a:path w="3460" h="293" fill="none" extrusionOk="0">
                  <a:moveTo>
                    <a:pt x="1" y="1"/>
                  </a:moveTo>
                  <a:lnTo>
                    <a:pt x="3459" y="29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2"/>
            <p:cNvSpPr/>
            <p:nvPr/>
          </p:nvSpPr>
          <p:spPr>
            <a:xfrm>
              <a:off x="941575" y="5244275"/>
              <a:ext cx="37175" cy="37175"/>
            </a:xfrm>
            <a:custGeom>
              <a:avLst/>
              <a:gdLst/>
              <a:ahLst/>
              <a:cxnLst/>
              <a:rect l="l" t="t" r="r" b="b"/>
              <a:pathLst>
                <a:path w="1487" h="1487" fill="none" extrusionOk="0">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2"/>
            <p:cNvSpPr/>
            <p:nvPr/>
          </p:nvSpPr>
          <p:spPr>
            <a:xfrm>
              <a:off x="614600" y="5244275"/>
              <a:ext cx="37175" cy="37175"/>
            </a:xfrm>
            <a:custGeom>
              <a:avLst/>
              <a:gdLst/>
              <a:ahLst/>
              <a:cxnLst/>
              <a:rect l="l" t="t" r="r" b="b"/>
              <a:pathLst>
                <a:path w="1487" h="1487" fill="none" extrusionOk="0">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 name="Google Shape;1401;p32"/>
          <p:cNvGrpSpPr/>
          <p:nvPr/>
        </p:nvGrpSpPr>
        <p:grpSpPr>
          <a:xfrm>
            <a:off x="7243894" y="1955800"/>
            <a:ext cx="433992" cy="422729"/>
            <a:chOff x="5916675" y="927975"/>
            <a:chExt cx="516350" cy="502950"/>
          </a:xfrm>
        </p:grpSpPr>
        <p:sp>
          <p:nvSpPr>
            <p:cNvPr id="1402" name="Google Shape;1402;p32"/>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38100" cap="rnd"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2"/>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38100" cap="rnd"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4" name="Google Shape;1404;p32"/>
          <p:cNvGrpSpPr/>
          <p:nvPr/>
        </p:nvGrpSpPr>
        <p:grpSpPr>
          <a:xfrm>
            <a:off x="6359914" y="2661702"/>
            <a:ext cx="1079481" cy="1051467"/>
            <a:chOff x="5916675" y="927975"/>
            <a:chExt cx="516350" cy="502950"/>
          </a:xfrm>
        </p:grpSpPr>
        <p:sp>
          <p:nvSpPr>
            <p:cNvPr id="1405" name="Google Shape;1405;p32"/>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solidFill>
              <a:srgbClr val="FF0000"/>
            </a:solidFill>
            <a:ln w="9525" cap="rnd" cmpd="sng">
              <a:solidFill>
                <a:srgbClr val="FFFF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2"/>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solidFill>
              <a:srgbClr val="FF0000"/>
            </a:solidFill>
            <a:ln w="9525" cap="rnd" cmpd="sng">
              <a:solidFill>
                <a:srgbClr val="FFFF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 name="Google Shape;1407;p32"/>
          <p:cNvGrpSpPr/>
          <p:nvPr/>
        </p:nvGrpSpPr>
        <p:grpSpPr>
          <a:xfrm>
            <a:off x="6360057" y="1955800"/>
            <a:ext cx="433992" cy="422729"/>
            <a:chOff x="5916675" y="927975"/>
            <a:chExt cx="516350" cy="502950"/>
          </a:xfrm>
        </p:grpSpPr>
        <p:sp>
          <p:nvSpPr>
            <p:cNvPr id="1408" name="Google Shape;1408;p32"/>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12175" cap="rnd"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2"/>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12175" cap="rnd"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0" name="Google Shape;1410;p32"/>
          <p:cNvSpPr/>
          <p:nvPr/>
        </p:nvSpPr>
        <p:spPr>
          <a:xfrm>
            <a:off x="7436055" y="2192178"/>
            <a:ext cx="402263" cy="227229"/>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38100" cap="rnd" cmpd="sng">
            <a:solidFill>
              <a:srgbClr val="00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2"/>
          <p:cNvSpPr/>
          <p:nvPr/>
        </p:nvSpPr>
        <p:spPr>
          <a:xfrm>
            <a:off x="6552218" y="2192178"/>
            <a:ext cx="402263" cy="227229"/>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2175" cap="rnd" cmpd="sng">
            <a:solidFill>
              <a:srgbClr val="00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2"/>
          <p:cNvSpPr/>
          <p:nvPr/>
        </p:nvSpPr>
        <p:spPr>
          <a:xfrm>
            <a:off x="6837753" y="3249715"/>
            <a:ext cx="1000561" cy="565194"/>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9525" cap="rnd" cmpd="sng">
            <a:solidFill>
              <a:srgbClr val="00FFF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2"/>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16"/>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Some Key Definitions:</a:t>
            </a:r>
            <a:endParaRPr/>
          </a:p>
        </p:txBody>
      </p:sp>
      <p:sp>
        <p:nvSpPr>
          <p:cNvPr id="785" name="Google Shape;785;p16"/>
          <p:cNvSpPr txBox="1">
            <a:spLocks noGrp="1"/>
          </p:cNvSpPr>
          <p:nvPr>
            <p:ph type="body" idx="2"/>
          </p:nvPr>
        </p:nvSpPr>
        <p:spPr>
          <a:xfrm>
            <a:off x="4695000" y="1218001"/>
            <a:ext cx="3730800" cy="2570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b="1"/>
              <a:t>Four Aspects of Media Literacy:</a:t>
            </a:r>
            <a:endParaRPr sz="1400">
              <a:solidFill>
                <a:srgbClr val="FFFFFF"/>
              </a:solidFill>
            </a:endParaRPr>
          </a:p>
          <a:p>
            <a:pPr marL="457200" lvl="0" indent="-317500" algn="l" rtl="0">
              <a:spcBef>
                <a:spcPts val="600"/>
              </a:spcBef>
              <a:spcAft>
                <a:spcPts val="0"/>
              </a:spcAft>
              <a:buClr>
                <a:srgbClr val="FFFFFF"/>
              </a:buClr>
              <a:buSzPts val="1400"/>
              <a:buChar char="▫"/>
            </a:pPr>
            <a:r>
              <a:rPr lang="en" sz="1400" u="sng"/>
              <a:t>Accessing content:</a:t>
            </a:r>
            <a:r>
              <a:rPr lang="en" sz="1400"/>
              <a:t> </a:t>
            </a:r>
            <a:r>
              <a:rPr lang="en" sz="1400" i="1"/>
              <a:t>being able to use technological advances (such as computers)</a:t>
            </a:r>
            <a:endParaRPr sz="1400" i="1"/>
          </a:p>
          <a:p>
            <a:pPr marL="457200" lvl="0" indent="-317500" algn="l" rtl="0">
              <a:spcBef>
                <a:spcPts val="0"/>
              </a:spcBef>
              <a:spcAft>
                <a:spcPts val="0"/>
              </a:spcAft>
              <a:buSzPts val="1400"/>
              <a:buChar char="▫"/>
            </a:pPr>
            <a:r>
              <a:rPr lang="en" sz="1400" u="sng"/>
              <a:t>Analyzing content: </a:t>
            </a:r>
            <a:r>
              <a:rPr lang="en" sz="1400" i="1"/>
              <a:t>being able to distinguish between media sources</a:t>
            </a:r>
            <a:endParaRPr sz="1400" i="1"/>
          </a:p>
          <a:p>
            <a:pPr marL="457200" lvl="0" indent="-317500" algn="l" rtl="0">
              <a:spcBef>
                <a:spcPts val="0"/>
              </a:spcBef>
              <a:spcAft>
                <a:spcPts val="0"/>
              </a:spcAft>
              <a:buSzPts val="1400"/>
              <a:buChar char="▫"/>
            </a:pPr>
            <a:r>
              <a:rPr lang="en" sz="1400" u="sng"/>
              <a:t>Evaluating Messages:</a:t>
            </a:r>
            <a:r>
              <a:rPr lang="en" sz="1400"/>
              <a:t> </a:t>
            </a:r>
            <a:r>
              <a:rPr lang="en" sz="1400" i="1"/>
              <a:t>being able to ascertain intent and meaning</a:t>
            </a:r>
            <a:endParaRPr sz="1400" i="1"/>
          </a:p>
          <a:p>
            <a:pPr marL="457200" lvl="0" indent="-317500" algn="l" rtl="0">
              <a:spcBef>
                <a:spcPts val="0"/>
              </a:spcBef>
              <a:spcAft>
                <a:spcPts val="0"/>
              </a:spcAft>
              <a:buSzPts val="1400"/>
              <a:buChar char="▫"/>
            </a:pPr>
            <a:r>
              <a:rPr lang="en" sz="1400" u="sng"/>
              <a:t>Creating Content:</a:t>
            </a:r>
            <a:r>
              <a:rPr lang="en" sz="1400"/>
              <a:t> </a:t>
            </a:r>
            <a:r>
              <a:rPr lang="en" sz="1400" i="1"/>
              <a:t>being able to utilize media for personal or professional ends</a:t>
            </a:r>
            <a:endParaRPr sz="1400" i="1"/>
          </a:p>
          <a:p>
            <a:pPr marL="0" lvl="0" indent="0" algn="l" rtl="0">
              <a:spcBef>
                <a:spcPts val="600"/>
              </a:spcBef>
              <a:spcAft>
                <a:spcPts val="0"/>
              </a:spcAft>
              <a:buClr>
                <a:schemeClr val="dk1"/>
              </a:buClr>
              <a:buSzPts val="1100"/>
              <a:buFont typeface="Arial"/>
              <a:buNone/>
            </a:pPr>
            <a:endParaRPr sz="1400" b="1">
              <a:solidFill>
                <a:srgbClr val="FFFFFF"/>
              </a:solidFill>
            </a:endParaRPr>
          </a:p>
        </p:txBody>
      </p:sp>
      <p:sp>
        <p:nvSpPr>
          <p:cNvPr id="786" name="Google Shape;786;p16"/>
          <p:cNvSpPr txBox="1">
            <a:spLocks noGrp="1"/>
          </p:cNvSpPr>
          <p:nvPr>
            <p:ph type="body" idx="1"/>
          </p:nvPr>
        </p:nvSpPr>
        <p:spPr>
          <a:xfrm>
            <a:off x="739675" y="1218009"/>
            <a:ext cx="3730800" cy="2853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400" b="1"/>
              <a:t>Media Literacy:</a:t>
            </a:r>
            <a:endParaRPr sz="1400">
              <a:solidFill>
                <a:srgbClr val="FFFFFF"/>
              </a:solidFill>
            </a:endParaRPr>
          </a:p>
          <a:p>
            <a:pPr marL="0" lvl="0" indent="0" algn="l" rtl="0">
              <a:spcBef>
                <a:spcPts val="600"/>
              </a:spcBef>
              <a:spcAft>
                <a:spcPts val="0"/>
              </a:spcAft>
              <a:buClr>
                <a:schemeClr val="dk1"/>
              </a:buClr>
              <a:buSzPts val="1100"/>
              <a:buFont typeface="Arial"/>
              <a:buNone/>
            </a:pPr>
            <a:endParaRPr sz="1400">
              <a:solidFill>
                <a:srgbClr val="FFFFFF"/>
              </a:solidFill>
            </a:endParaRPr>
          </a:p>
          <a:p>
            <a:pPr marL="457200" lvl="0" indent="-317500" algn="l" rtl="0">
              <a:spcBef>
                <a:spcPts val="600"/>
              </a:spcBef>
              <a:spcAft>
                <a:spcPts val="0"/>
              </a:spcAft>
              <a:buSzPts val="1400"/>
              <a:buChar char="▫"/>
            </a:pPr>
            <a:r>
              <a:rPr lang="en" sz="1400"/>
              <a:t>Practices that allow people to access, evaluate and create media (Leaning, 2017).</a:t>
            </a:r>
            <a:endParaRPr sz="1400"/>
          </a:p>
          <a:p>
            <a:pPr marL="457200" lvl="0" indent="-317500" algn="l" rtl="0">
              <a:spcBef>
                <a:spcPts val="0"/>
              </a:spcBef>
              <a:spcAft>
                <a:spcPts val="0"/>
              </a:spcAft>
              <a:buSzPts val="1400"/>
              <a:buChar char="▫"/>
            </a:pPr>
            <a:r>
              <a:rPr lang="en" sz="1400"/>
              <a:t>Applies to the general population of a country (high vs. low literacy rate)</a:t>
            </a:r>
            <a:endParaRPr sz="1400"/>
          </a:p>
        </p:txBody>
      </p:sp>
      <p:sp>
        <p:nvSpPr>
          <p:cNvPr id="787" name="Google Shape;787;p16"/>
          <p:cNvSpPr txBox="1">
            <a:spLocks noGrp="1"/>
          </p:cNvSpPr>
          <p:nvPr>
            <p:ph type="body" idx="2"/>
          </p:nvPr>
        </p:nvSpPr>
        <p:spPr>
          <a:xfrm>
            <a:off x="739675" y="3632521"/>
            <a:ext cx="76860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t>“Social media is something of a double-edged sword. At its best, social media offers unprecedented opportunities for marginalized people to speak and bring much needed attention to the issues they face. At its worst, social media also offers 'everyone' an unprecedented opportunity to share in collective outrage without reflection.” --Roxane Gay</a:t>
            </a:r>
            <a:endParaRPr sz="1100"/>
          </a:p>
          <a:p>
            <a:pPr marL="0" lvl="0" indent="0" algn="l" rtl="0">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100"/>
              <a:buFont typeface="Arial"/>
              <a:buNone/>
            </a:pPr>
            <a:endParaRPr sz="1000"/>
          </a:p>
          <a:p>
            <a:pPr marL="0" lvl="0" indent="0" algn="l" rtl="0">
              <a:spcBef>
                <a:spcPts val="0"/>
              </a:spcBef>
              <a:spcAft>
                <a:spcPts val="0"/>
              </a:spcAft>
              <a:buNone/>
            </a:pPr>
            <a:endParaRPr sz="1000">
              <a:solidFill>
                <a:srgbClr val="FFFFFF"/>
              </a:solidFill>
            </a:endParaRPr>
          </a:p>
        </p:txBody>
      </p:sp>
      <p:sp>
        <p:nvSpPr>
          <p:cNvPr id="788" name="Google Shape;788;p16"/>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17"/>
          <p:cNvSpPr txBox="1">
            <a:spLocks noGrp="1"/>
          </p:cNvSpPr>
          <p:nvPr>
            <p:ph type="title"/>
          </p:nvPr>
        </p:nvSpPr>
        <p:spPr>
          <a:xfrm>
            <a:off x="368650" y="683851"/>
            <a:ext cx="3985200" cy="14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200"/>
              <a:t>MEDIA</a:t>
            </a:r>
            <a:endParaRPr sz="9200"/>
          </a:p>
        </p:txBody>
      </p:sp>
      <p:sp>
        <p:nvSpPr>
          <p:cNvPr id="794" name="Google Shape;794;p17"/>
          <p:cNvSpPr txBox="1">
            <a:spLocks noGrp="1"/>
          </p:cNvSpPr>
          <p:nvPr>
            <p:ph type="body" idx="1"/>
          </p:nvPr>
        </p:nvSpPr>
        <p:spPr>
          <a:xfrm>
            <a:off x="452727" y="1967225"/>
            <a:ext cx="3985200" cy="30984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b="1" u="sng"/>
              <a:t>Any technology used to transmit information that has cultural value</a:t>
            </a:r>
            <a:endParaRPr b="1" u="sng"/>
          </a:p>
          <a:p>
            <a:pPr marL="914400" lvl="1" indent="-317500" algn="l" rtl="0">
              <a:spcBef>
                <a:spcPts val="0"/>
              </a:spcBef>
              <a:spcAft>
                <a:spcPts val="0"/>
              </a:spcAft>
              <a:buSzPts val="1400"/>
              <a:buChar char="-"/>
            </a:pPr>
            <a:r>
              <a:rPr lang="en" sz="1400" b="1"/>
              <a:t>Example: Turn off your cell phone and place it face down. The phone is a technology. </a:t>
            </a:r>
            <a:endParaRPr sz="1400" b="1"/>
          </a:p>
          <a:p>
            <a:pPr marL="914400" lvl="1" indent="-317500" algn="l" rtl="0">
              <a:spcBef>
                <a:spcPts val="0"/>
              </a:spcBef>
              <a:spcAft>
                <a:spcPts val="0"/>
              </a:spcAft>
              <a:buSzPts val="1400"/>
              <a:buChar char="-"/>
            </a:pPr>
            <a:r>
              <a:rPr lang="en" sz="1400" b="1"/>
              <a:t>Example: Pick up your phone, turn it on and check your mail. The phone is media.</a:t>
            </a:r>
            <a:endParaRPr sz="1400" b="1"/>
          </a:p>
        </p:txBody>
      </p:sp>
      <p:pic>
        <p:nvPicPr>
          <p:cNvPr id="795" name="Google Shape;795;p17"/>
          <p:cNvPicPr preferRelativeResize="0"/>
          <p:nvPr/>
        </p:nvPicPr>
        <p:blipFill rotWithShape="1">
          <a:blip r:embed="rId3">
            <a:alphaModFix/>
          </a:blip>
          <a:srcRect l="27881" r="27876"/>
          <a:stretch/>
        </p:blipFill>
        <p:spPr>
          <a:xfrm>
            <a:off x="5286675" y="544875"/>
            <a:ext cx="3573399" cy="4049375"/>
          </a:xfrm>
          <a:prstGeom prst="rect">
            <a:avLst/>
          </a:prstGeom>
          <a:noFill/>
          <a:ln>
            <a:noFill/>
          </a:ln>
        </p:spPr>
      </p:pic>
      <p:sp>
        <p:nvSpPr>
          <p:cNvPr id="796" name="Google Shape;796;p17"/>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18"/>
          <p:cNvSpPr txBox="1">
            <a:spLocks noGrp="1"/>
          </p:cNvSpPr>
          <p:nvPr>
            <p:ph type="body" idx="1"/>
          </p:nvPr>
        </p:nvSpPr>
        <p:spPr>
          <a:xfrm>
            <a:off x="1669850" y="1857000"/>
            <a:ext cx="5804400" cy="27417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Clr>
                <a:schemeClr val="dk1"/>
              </a:buClr>
              <a:buSzPts val="1100"/>
              <a:buFont typeface="Arial"/>
              <a:buNone/>
            </a:pPr>
            <a:r>
              <a:rPr lang="en" sz="2400"/>
              <a:t>“With the arrival of electric technology, man has extended, or set outside himself, a live model of the central nervous system itself. ”</a:t>
            </a:r>
            <a:endParaRPr sz="2400"/>
          </a:p>
          <a:p>
            <a:pPr marL="0" lvl="0" indent="0" algn="ctr" rtl="0">
              <a:spcBef>
                <a:spcPts val="600"/>
              </a:spcBef>
              <a:spcAft>
                <a:spcPts val="0"/>
              </a:spcAft>
              <a:buClr>
                <a:schemeClr val="dk1"/>
              </a:buClr>
              <a:buSzPts val="1100"/>
              <a:buFont typeface="Arial"/>
              <a:buNone/>
            </a:pPr>
            <a:r>
              <a:rPr lang="en" sz="2400"/>
              <a:t>― Marshall McLuhan, Understanding Media: The Extensions Of Man</a:t>
            </a:r>
            <a:endParaRPr sz="2400"/>
          </a:p>
          <a:p>
            <a:pPr marL="0" lvl="0" indent="0" algn="ctr" rtl="0">
              <a:spcBef>
                <a:spcPts val="600"/>
              </a:spcBef>
              <a:spcAft>
                <a:spcPts val="0"/>
              </a:spcAft>
              <a:buNone/>
            </a:pPr>
            <a:endParaRPr/>
          </a:p>
        </p:txBody>
      </p:sp>
      <p:sp>
        <p:nvSpPr>
          <p:cNvPr id="802" name="Google Shape;802;p18"/>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grpSp>
        <p:nvGrpSpPr>
          <p:cNvPr id="803" name="Google Shape;803;p18"/>
          <p:cNvGrpSpPr/>
          <p:nvPr/>
        </p:nvGrpSpPr>
        <p:grpSpPr>
          <a:xfrm>
            <a:off x="4314826" y="4170414"/>
            <a:ext cx="468473" cy="411274"/>
            <a:chOff x="2583100" y="2973775"/>
            <a:chExt cx="461550" cy="437200"/>
          </a:xfrm>
        </p:grpSpPr>
        <p:sp>
          <p:nvSpPr>
            <p:cNvPr id="804" name="Google Shape;804;p18"/>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8"/>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9"/>
          <p:cNvSpPr txBox="1">
            <a:spLocks noGrp="1"/>
          </p:cNvSpPr>
          <p:nvPr>
            <p:ph type="ctrTitle"/>
          </p:nvPr>
        </p:nvSpPr>
        <p:spPr>
          <a:xfrm>
            <a:off x="448270" y="661117"/>
            <a:ext cx="77724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Media To “Social Media”</a:t>
            </a:r>
            <a:endParaRPr/>
          </a:p>
        </p:txBody>
      </p:sp>
      <p:sp>
        <p:nvSpPr>
          <p:cNvPr id="811" name="Google Shape;811;p19"/>
          <p:cNvSpPr txBox="1">
            <a:spLocks noGrp="1"/>
          </p:cNvSpPr>
          <p:nvPr>
            <p:ph type="subTitle" idx="1"/>
          </p:nvPr>
        </p:nvSpPr>
        <p:spPr>
          <a:xfrm>
            <a:off x="1909075" y="1586025"/>
            <a:ext cx="3700800" cy="54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TO MANY VS. MANY TO MANY</a:t>
            </a:r>
            <a:endParaRPr/>
          </a:p>
          <a:p>
            <a:pPr marL="0" lvl="0" indent="0" algn="l" rtl="0">
              <a:spcBef>
                <a:spcPts val="0"/>
              </a:spcBef>
              <a:spcAft>
                <a:spcPts val="0"/>
              </a:spcAft>
              <a:buNone/>
            </a:pPr>
            <a:endParaRPr/>
          </a:p>
        </p:txBody>
      </p:sp>
      <p:grpSp>
        <p:nvGrpSpPr>
          <p:cNvPr id="812" name="Google Shape;812;p19"/>
          <p:cNvGrpSpPr/>
          <p:nvPr/>
        </p:nvGrpSpPr>
        <p:grpSpPr>
          <a:xfrm>
            <a:off x="7291289" y="1822453"/>
            <a:ext cx="372594" cy="310145"/>
            <a:chOff x="1247825" y="322750"/>
            <a:chExt cx="443300" cy="369000"/>
          </a:xfrm>
        </p:grpSpPr>
        <p:sp>
          <p:nvSpPr>
            <p:cNvPr id="813" name="Google Shape;813;p19"/>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9"/>
            <p:cNvSpPr/>
            <p:nvPr/>
          </p:nvSpPr>
          <p:spPr>
            <a:xfrm>
              <a:off x="1398225" y="386675"/>
              <a:ext cx="142500" cy="25"/>
            </a:xfrm>
            <a:custGeom>
              <a:avLst/>
              <a:gdLst/>
              <a:ahLst/>
              <a:cxnLst/>
              <a:rect l="l" t="t" r="r" b="b"/>
              <a:pathLst>
                <a:path w="5700" h="1" fill="none" extrusionOk="0">
                  <a:moveTo>
                    <a:pt x="5700"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9"/>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9"/>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9"/>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 name="Google Shape;818;p19"/>
          <p:cNvGrpSpPr/>
          <p:nvPr/>
        </p:nvGrpSpPr>
        <p:grpSpPr>
          <a:xfrm>
            <a:off x="7864468" y="1820919"/>
            <a:ext cx="356204" cy="313212"/>
            <a:chOff x="1929775" y="320925"/>
            <a:chExt cx="423800" cy="372650"/>
          </a:xfrm>
        </p:grpSpPr>
        <p:sp>
          <p:nvSpPr>
            <p:cNvPr id="819" name="Google Shape;819;p19"/>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9"/>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9"/>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9"/>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9"/>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4" name="Google Shape;824;p19"/>
          <p:cNvSpPr/>
          <p:nvPr/>
        </p:nvSpPr>
        <p:spPr>
          <a:xfrm>
            <a:off x="7884938" y="2356297"/>
            <a:ext cx="335738" cy="430924"/>
          </a:xfrm>
          <a:custGeom>
            <a:avLst/>
            <a:gdLst/>
            <a:ahLst/>
            <a:cxnLst/>
            <a:rect l="l" t="t" r="r" b="b"/>
            <a:pathLst>
              <a:path w="15978" h="20508" fill="none" extrusionOk="0">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9"/>
          <p:cNvSpPr/>
          <p:nvPr/>
        </p:nvSpPr>
        <p:spPr>
          <a:xfrm>
            <a:off x="7353207" y="2356297"/>
            <a:ext cx="248746" cy="430924"/>
          </a:xfrm>
          <a:custGeom>
            <a:avLst/>
            <a:gdLst/>
            <a:ahLst/>
            <a:cxnLst/>
            <a:rect l="l" t="t" r="r" b="b"/>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6" name="Google Shape;826;p19"/>
          <p:cNvGrpSpPr/>
          <p:nvPr/>
        </p:nvGrpSpPr>
        <p:grpSpPr>
          <a:xfrm>
            <a:off x="7291302" y="2960077"/>
            <a:ext cx="387933" cy="367467"/>
            <a:chOff x="2583100" y="2973775"/>
            <a:chExt cx="461550" cy="437200"/>
          </a:xfrm>
        </p:grpSpPr>
        <p:sp>
          <p:nvSpPr>
            <p:cNvPr id="827" name="Google Shape;827;p19"/>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9"/>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9" name="Google Shape;829;p19"/>
          <p:cNvGrpSpPr/>
          <p:nvPr/>
        </p:nvGrpSpPr>
        <p:grpSpPr>
          <a:xfrm>
            <a:off x="7858768" y="3036332"/>
            <a:ext cx="363369" cy="221115"/>
            <a:chOff x="3269900" y="3064500"/>
            <a:chExt cx="432325" cy="263075"/>
          </a:xfrm>
        </p:grpSpPr>
        <p:sp>
          <p:nvSpPr>
            <p:cNvPr id="830" name="Google Shape;830;p1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19"/>
          <p:cNvGrpSpPr/>
          <p:nvPr/>
        </p:nvGrpSpPr>
        <p:grpSpPr>
          <a:xfrm>
            <a:off x="7353189" y="3501928"/>
            <a:ext cx="372594" cy="310144"/>
            <a:chOff x="1247825" y="322750"/>
            <a:chExt cx="443300" cy="369000"/>
          </a:xfrm>
        </p:grpSpPr>
        <p:sp>
          <p:nvSpPr>
            <p:cNvPr id="834" name="Google Shape;834;p19"/>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9"/>
            <p:cNvSpPr/>
            <p:nvPr/>
          </p:nvSpPr>
          <p:spPr>
            <a:xfrm>
              <a:off x="1398225" y="386675"/>
              <a:ext cx="142500" cy="25"/>
            </a:xfrm>
            <a:custGeom>
              <a:avLst/>
              <a:gdLst/>
              <a:ahLst/>
              <a:cxnLst/>
              <a:rect l="l" t="t" r="r" b="b"/>
              <a:pathLst>
                <a:path w="5700" h="1" fill="none" extrusionOk="0">
                  <a:moveTo>
                    <a:pt x="5700"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9"/>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9"/>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9"/>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19"/>
          <p:cNvGrpSpPr/>
          <p:nvPr/>
        </p:nvGrpSpPr>
        <p:grpSpPr>
          <a:xfrm>
            <a:off x="7926368" y="3500394"/>
            <a:ext cx="356204" cy="313212"/>
            <a:chOff x="1929775" y="320925"/>
            <a:chExt cx="423800" cy="372650"/>
          </a:xfrm>
        </p:grpSpPr>
        <p:sp>
          <p:nvSpPr>
            <p:cNvPr id="840" name="Google Shape;840;p19"/>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9"/>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9"/>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9"/>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9"/>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5" name="Google Shape;845;p19"/>
          <p:cNvSpPr/>
          <p:nvPr/>
        </p:nvSpPr>
        <p:spPr>
          <a:xfrm>
            <a:off x="7415107" y="4035772"/>
            <a:ext cx="248746" cy="430924"/>
          </a:xfrm>
          <a:custGeom>
            <a:avLst/>
            <a:gdLst/>
            <a:ahLst/>
            <a:cxnLst/>
            <a:rect l="l" t="t" r="r" b="b"/>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6" name="Google Shape;846;p19"/>
          <p:cNvGrpSpPr/>
          <p:nvPr/>
        </p:nvGrpSpPr>
        <p:grpSpPr>
          <a:xfrm>
            <a:off x="7910515" y="4056552"/>
            <a:ext cx="387933" cy="367467"/>
            <a:chOff x="2583100" y="2973775"/>
            <a:chExt cx="461550" cy="437200"/>
          </a:xfrm>
        </p:grpSpPr>
        <p:sp>
          <p:nvSpPr>
            <p:cNvPr id="847" name="Google Shape;847;p19"/>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9"/>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49" name="Google Shape;849;p19"/>
          <p:cNvPicPr preferRelativeResize="0"/>
          <p:nvPr/>
        </p:nvPicPr>
        <p:blipFill>
          <a:blip r:embed="rId3">
            <a:alphaModFix/>
          </a:blip>
          <a:stretch>
            <a:fillRect/>
          </a:stretch>
        </p:blipFill>
        <p:spPr>
          <a:xfrm>
            <a:off x="1337100" y="2134125"/>
            <a:ext cx="4725139" cy="255157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20"/>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Classic Media Literacy (One to Many)</a:t>
            </a:r>
            <a:endParaRPr/>
          </a:p>
        </p:txBody>
      </p:sp>
      <p:sp>
        <p:nvSpPr>
          <p:cNvPr id="855" name="Google Shape;855;p20"/>
          <p:cNvSpPr txBox="1">
            <a:spLocks noGrp="1"/>
          </p:cNvSpPr>
          <p:nvPr>
            <p:ph type="body" idx="1"/>
          </p:nvPr>
        </p:nvSpPr>
        <p:spPr>
          <a:xfrm>
            <a:off x="739675" y="1258650"/>
            <a:ext cx="7686000" cy="3274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SzPts val="2400"/>
              <a:buChar char="▫"/>
            </a:pPr>
            <a:r>
              <a:rPr lang="en"/>
              <a:t>Limited information sources</a:t>
            </a:r>
            <a:endParaRPr/>
          </a:p>
          <a:p>
            <a:pPr marL="457200" lvl="0" indent="-381000" algn="l" rtl="0">
              <a:spcBef>
                <a:spcPts val="0"/>
              </a:spcBef>
              <a:spcAft>
                <a:spcPts val="0"/>
              </a:spcAft>
              <a:buSzPts val="2400"/>
              <a:buChar char="▫"/>
            </a:pPr>
            <a:r>
              <a:rPr lang="en"/>
              <a:t>Professionalized media environment</a:t>
            </a:r>
            <a:endParaRPr/>
          </a:p>
          <a:p>
            <a:pPr marL="457200" lvl="0" indent="-381000" algn="l" rtl="0">
              <a:spcBef>
                <a:spcPts val="0"/>
              </a:spcBef>
              <a:spcAft>
                <a:spcPts val="0"/>
              </a:spcAft>
              <a:buSzPts val="2400"/>
              <a:buChar char="▫"/>
            </a:pPr>
            <a:r>
              <a:rPr lang="en"/>
              <a:t>Limited audiences (depending on medium)</a:t>
            </a:r>
            <a:endParaRPr/>
          </a:p>
          <a:p>
            <a:pPr marL="457200" lvl="0" indent="-381000" algn="l" rtl="0">
              <a:spcBef>
                <a:spcPts val="0"/>
              </a:spcBef>
              <a:spcAft>
                <a:spcPts val="0"/>
              </a:spcAft>
              <a:buSzPts val="2400"/>
              <a:buChar char="▫"/>
            </a:pPr>
            <a:r>
              <a:rPr lang="en"/>
              <a:t>Relies on experts and expertise</a:t>
            </a:r>
            <a:endParaRPr/>
          </a:p>
          <a:p>
            <a:pPr marL="0" lvl="0" indent="0" algn="l" rtl="0">
              <a:spcBef>
                <a:spcPts val="600"/>
              </a:spcBef>
              <a:spcAft>
                <a:spcPts val="0"/>
              </a:spcAft>
              <a:buNone/>
            </a:pPr>
            <a:endParaRPr/>
          </a:p>
          <a:p>
            <a:pPr marL="0" lvl="0" indent="0" algn="l" rtl="0">
              <a:spcBef>
                <a:spcPts val="600"/>
              </a:spcBef>
              <a:spcAft>
                <a:spcPts val="0"/>
              </a:spcAft>
              <a:buNone/>
            </a:pPr>
            <a:r>
              <a:rPr lang="en"/>
              <a:t>Simple rule of “three”: do not believe information unless it can be verified from at least three different reputable information sources</a:t>
            </a:r>
            <a:endParaRPr/>
          </a:p>
        </p:txBody>
      </p:sp>
      <p:sp>
        <p:nvSpPr>
          <p:cNvPr id="856" name="Google Shape;856;p20"/>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21"/>
          <p:cNvSpPr txBox="1">
            <a:spLocks noGrp="1"/>
          </p:cNvSpPr>
          <p:nvPr>
            <p:ph type="ctrTitle" idx="4294967295"/>
          </p:nvPr>
        </p:nvSpPr>
        <p:spPr>
          <a:xfrm>
            <a:off x="81450" y="72124"/>
            <a:ext cx="5178900" cy="172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a:t>From verifiable truths  to...</a:t>
            </a:r>
            <a:endParaRPr sz="6000"/>
          </a:p>
        </p:txBody>
      </p:sp>
      <p:sp>
        <p:nvSpPr>
          <p:cNvPr id="862" name="Google Shape;862;p21"/>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863" name="Google Shape;863;p21"/>
          <p:cNvPicPr preferRelativeResize="0"/>
          <p:nvPr/>
        </p:nvPicPr>
        <p:blipFill>
          <a:blip r:embed="rId3">
            <a:alphaModFix/>
          </a:blip>
          <a:stretch>
            <a:fillRect/>
          </a:stretch>
        </p:blipFill>
        <p:spPr>
          <a:xfrm>
            <a:off x="5260350" y="871325"/>
            <a:ext cx="3766174" cy="3172000"/>
          </a:xfrm>
          <a:prstGeom prst="rect">
            <a:avLst/>
          </a:prstGeom>
          <a:noFill/>
          <a:ln>
            <a:noFill/>
          </a:ln>
        </p:spPr>
      </p:pic>
      <p:pic>
        <p:nvPicPr>
          <p:cNvPr id="864" name="Google Shape;864;p21"/>
          <p:cNvPicPr preferRelativeResize="0"/>
          <p:nvPr/>
        </p:nvPicPr>
        <p:blipFill>
          <a:blip r:embed="rId4">
            <a:alphaModFix/>
          </a:blip>
          <a:stretch>
            <a:fillRect/>
          </a:stretch>
        </p:blipFill>
        <p:spPr>
          <a:xfrm>
            <a:off x="254188" y="2069204"/>
            <a:ext cx="4833425" cy="1974121"/>
          </a:xfrm>
          <a:prstGeom prst="rect">
            <a:avLst/>
          </a:prstGeom>
          <a:noFill/>
          <a:ln>
            <a:noFill/>
          </a:ln>
        </p:spPr>
      </p:pic>
      <p:sp>
        <p:nvSpPr>
          <p:cNvPr id="865" name="Google Shape;865;p21"/>
          <p:cNvSpPr txBox="1"/>
          <p:nvPr/>
        </p:nvSpPr>
        <p:spPr>
          <a:xfrm>
            <a:off x="1244275" y="4311575"/>
            <a:ext cx="6460200" cy="65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rPr>
              <a:t>“The internet is just the world passing notes around a classroom” -- Jon Stewart</a:t>
            </a:r>
            <a:endParaRPr>
              <a:solidFill>
                <a:srgbClr val="FFFF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22"/>
          <p:cNvSpPr txBox="1">
            <a:spLocks noGrp="1"/>
          </p:cNvSpPr>
          <p:nvPr>
            <p:ph type="body" idx="1"/>
          </p:nvPr>
        </p:nvSpPr>
        <p:spPr>
          <a:xfrm>
            <a:off x="739675" y="1210100"/>
            <a:ext cx="3730800" cy="3814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Echo Chamber:</a:t>
            </a:r>
            <a:endParaRPr b="1"/>
          </a:p>
          <a:p>
            <a:pPr marL="0" lvl="0" indent="0" algn="l" rtl="0">
              <a:spcBef>
                <a:spcPts val="600"/>
              </a:spcBef>
              <a:spcAft>
                <a:spcPts val="0"/>
              </a:spcAft>
              <a:buNone/>
            </a:pPr>
            <a:r>
              <a:rPr lang="en" sz="1800"/>
              <a:t>Social debates are amplified by repetition within a closed system. People seek out only information they agree with, reinforcing their existing beliefs. In order to gain social capital, they will share this information with others who agree. This cycle creates and sustains social extremism and polarization (Barberá, Pablo, et al., 2015)</a:t>
            </a:r>
            <a:r>
              <a:rPr lang="en"/>
              <a:t>.</a:t>
            </a:r>
            <a:endParaRPr/>
          </a:p>
        </p:txBody>
      </p:sp>
      <p:sp>
        <p:nvSpPr>
          <p:cNvPr id="871" name="Google Shape;871;p22"/>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Analyzing the “Echo Chamber”</a:t>
            </a:r>
            <a:endParaRPr/>
          </a:p>
        </p:txBody>
      </p:sp>
      <p:sp>
        <p:nvSpPr>
          <p:cNvPr id="872" name="Google Shape;872;p22"/>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873" name="Google Shape;873;p22"/>
          <p:cNvPicPr preferRelativeResize="0"/>
          <p:nvPr/>
        </p:nvPicPr>
        <p:blipFill>
          <a:blip r:embed="rId3">
            <a:alphaModFix/>
          </a:blip>
          <a:stretch>
            <a:fillRect/>
          </a:stretch>
        </p:blipFill>
        <p:spPr>
          <a:xfrm>
            <a:off x="4642450" y="1327175"/>
            <a:ext cx="4271331" cy="358005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23"/>
          <p:cNvSpPr txBox="1">
            <a:spLocks noGrp="1"/>
          </p:cNvSpPr>
          <p:nvPr>
            <p:ph type="title"/>
          </p:nvPr>
        </p:nvSpPr>
        <p:spPr>
          <a:xfrm>
            <a:off x="739675" y="401250"/>
            <a:ext cx="7686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Changing concepts of trust...</a:t>
            </a:r>
            <a:endParaRPr/>
          </a:p>
        </p:txBody>
      </p:sp>
      <p:sp>
        <p:nvSpPr>
          <p:cNvPr id="879" name="Google Shape;879;p23"/>
          <p:cNvSpPr txBox="1">
            <a:spLocks noGrp="1"/>
          </p:cNvSpPr>
          <p:nvPr>
            <p:ph type="body" idx="1"/>
          </p:nvPr>
        </p:nvSpPr>
        <p:spPr>
          <a:xfrm>
            <a:off x="739675" y="1235873"/>
            <a:ext cx="2477400" cy="2818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Trust in Friends</a:t>
            </a:r>
            <a:endParaRPr b="1"/>
          </a:p>
          <a:p>
            <a:pPr marL="0" lvl="0" indent="0" algn="l" rtl="0">
              <a:spcBef>
                <a:spcPts val="600"/>
              </a:spcBef>
              <a:spcAft>
                <a:spcPts val="0"/>
              </a:spcAft>
              <a:buNone/>
            </a:pPr>
            <a:r>
              <a:rPr lang="en"/>
              <a:t>Media trust is dropping, while people are more likely to trust their friends when they share news (Singal, 2017)</a:t>
            </a:r>
            <a:endParaRPr/>
          </a:p>
        </p:txBody>
      </p:sp>
      <p:sp>
        <p:nvSpPr>
          <p:cNvPr id="880" name="Google Shape;880;p23"/>
          <p:cNvSpPr txBox="1">
            <a:spLocks noGrp="1"/>
          </p:cNvSpPr>
          <p:nvPr>
            <p:ph type="body" idx="2"/>
          </p:nvPr>
        </p:nvSpPr>
        <p:spPr>
          <a:xfrm>
            <a:off x="3344038" y="1235873"/>
            <a:ext cx="2477400" cy="2818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Trust in Family</a:t>
            </a:r>
            <a:endParaRPr b="1"/>
          </a:p>
          <a:p>
            <a:pPr marL="0" lvl="0" indent="0" algn="l" rtl="0">
              <a:spcBef>
                <a:spcPts val="600"/>
              </a:spcBef>
              <a:spcAft>
                <a:spcPts val="0"/>
              </a:spcAft>
              <a:buNone/>
            </a:pPr>
            <a:r>
              <a:rPr lang="en"/>
              <a:t>Loyalty to family makes a person more likely to share that information regardless of truth (New York Times Study, 2011)</a:t>
            </a:r>
            <a:endParaRPr/>
          </a:p>
        </p:txBody>
      </p:sp>
      <p:sp>
        <p:nvSpPr>
          <p:cNvPr id="881" name="Google Shape;881;p23"/>
          <p:cNvSpPr txBox="1">
            <a:spLocks noGrp="1"/>
          </p:cNvSpPr>
          <p:nvPr>
            <p:ph type="body" idx="3"/>
          </p:nvPr>
        </p:nvSpPr>
        <p:spPr>
          <a:xfrm>
            <a:off x="5948402" y="1235873"/>
            <a:ext cx="2477400" cy="2818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Trust in Community</a:t>
            </a:r>
            <a:endParaRPr b="1"/>
          </a:p>
          <a:p>
            <a:pPr marL="0" lvl="0" indent="0" algn="l" rtl="0">
              <a:spcBef>
                <a:spcPts val="600"/>
              </a:spcBef>
              <a:spcAft>
                <a:spcPts val="0"/>
              </a:spcAft>
              <a:buNone/>
            </a:pPr>
            <a:r>
              <a:rPr lang="en"/>
              <a:t>Shared culture and beliefs motivate people to believe some information sources over others (Konnikova, 2017)</a:t>
            </a:r>
            <a:endParaRPr/>
          </a:p>
          <a:p>
            <a:pPr marL="0" lvl="0" indent="0" algn="l" rtl="0">
              <a:spcBef>
                <a:spcPts val="600"/>
              </a:spcBef>
              <a:spcAft>
                <a:spcPts val="0"/>
              </a:spcAft>
              <a:buNone/>
            </a:pPr>
            <a:endParaRPr/>
          </a:p>
        </p:txBody>
      </p:sp>
      <p:sp>
        <p:nvSpPr>
          <p:cNvPr id="882" name="Google Shape;882;p23"/>
          <p:cNvSpPr txBox="1">
            <a:spLocks noGrp="1"/>
          </p:cNvSpPr>
          <p:nvPr>
            <p:ph type="sldNum" idx="12"/>
          </p:nvPr>
        </p:nvSpPr>
        <p:spPr>
          <a:xfrm>
            <a:off x="8586575" y="-11875"/>
            <a:ext cx="557400" cy="54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aliard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1080</Words>
  <Application>Microsoft Office PowerPoint</Application>
  <PresentationFormat>On-screen Show (16:9)</PresentationFormat>
  <Paragraphs>108</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Titillium Web ExtraLight</vt:lpstr>
      <vt:lpstr>Titillium Web</vt:lpstr>
      <vt:lpstr>Thaliard template</vt:lpstr>
      <vt:lpstr>The New Age of Truth: Media Literacy in a Digital Context</vt:lpstr>
      <vt:lpstr>Some Key Definitions:</vt:lpstr>
      <vt:lpstr>MEDIA</vt:lpstr>
      <vt:lpstr>PowerPoint Presentation</vt:lpstr>
      <vt:lpstr>From Media To “Social Media”</vt:lpstr>
      <vt:lpstr>Classic Media Literacy (One to Many)</vt:lpstr>
      <vt:lpstr>From verifiable truths  to...</vt:lpstr>
      <vt:lpstr>Analyzing the “Echo Chamber”</vt:lpstr>
      <vt:lpstr>Changing concepts of trust...</vt:lpstr>
      <vt:lpstr>Issues with truth and trust in social media...</vt:lpstr>
      <vt:lpstr>Facebook and Hate Speech in Malaysia</vt:lpstr>
      <vt:lpstr>1,000,000+</vt:lpstr>
      <vt:lpstr>Who Controls the “Truth”?</vt:lpstr>
      <vt:lpstr>Full-Circle : Media Literacy and Media Ethics</vt:lpstr>
      <vt:lpstr>PowerPoint Presentation</vt:lpstr>
      <vt:lpstr>THANKS!</vt:lpstr>
      <vt:lpstr>CREDITS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Age of Truth: Media Literacy in a Digital Context</dc:title>
  <dc:creator>user</dc:creator>
  <cp:lastModifiedBy>user</cp:lastModifiedBy>
  <cp:revision>1</cp:revision>
  <dcterms:modified xsi:type="dcterms:W3CDTF">2018-10-25T00:17:45Z</dcterms:modified>
</cp:coreProperties>
</file>