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60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EE006C"/>
    <a:srgbClr val="F8025A"/>
    <a:srgbClr val="FFE4B3"/>
    <a:srgbClr val="FFAD19"/>
    <a:srgbClr val="CC8300"/>
    <a:srgbClr val="663300"/>
    <a:srgbClr val="FFB3BE"/>
    <a:srgbClr val="FFCCCC"/>
    <a:srgbClr val="3A1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07080" y="3276295"/>
            <a:ext cx="7482545" cy="1527049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7080" y="4956050"/>
            <a:ext cx="7482545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0408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527605"/>
            <a:ext cx="8093212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1" y="1596540"/>
            <a:ext cx="8085130" cy="4733855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001902" y="0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374901"/>
            <a:ext cx="6871726" cy="916230"/>
          </a:xfrm>
          <a:noFill/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09" y="1443835"/>
            <a:ext cx="6871725" cy="4886559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374900"/>
            <a:ext cx="824607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8290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2770"/>
            <a:ext cx="4040188" cy="3311079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8290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2770"/>
            <a:ext cx="4041775" cy="3311079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42330" y="6641399"/>
            <a:ext cx="601670" cy="216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dportal.ru/enc/ophthalmology/eyescomp/2/" TargetMode="External"/><Relationship Id="rId2" Type="http://schemas.openxmlformats.org/officeDocument/2006/relationships/hyperlink" Target="http://www.ipola.ru/post392159224/" TargetMode="Externa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080" y="3276295"/>
            <a:ext cx="7482545" cy="152705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Гимнастика для ваших глаз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7080" y="4803344"/>
            <a:ext cx="7482547" cy="763525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Varvara\Desktop\129917647_2835299_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1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Varvara\Desktop\129917650_2835299_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83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Varvara\Desktop\129917657_2835299_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6" y="0"/>
            <a:ext cx="9144000" cy="701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113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4560" y="22219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Дополнительные рекомендации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96260" y="1749245"/>
            <a:ext cx="4038600" cy="4525963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3000" dirty="0"/>
              <a:t>Режим труда и отдыха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3000" dirty="0"/>
              <a:t>Сон 8 часов в день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3000" dirty="0"/>
              <a:t>Правильное питание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3000" dirty="0"/>
              <a:t>Плавание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3000" dirty="0"/>
              <a:t>Массаж шеи  и головы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739540" y="2665475"/>
            <a:ext cx="6252670" cy="360973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000" b="1" dirty="0" smtClean="0">
                <a:solidFill>
                  <a:srgbClr val="008000"/>
                </a:solidFill>
              </a:rPr>
              <a:t>Важно помнить! Если </a:t>
            </a:r>
            <a:r>
              <a:rPr lang="ru-RU" sz="3000" b="1" dirty="0">
                <a:solidFill>
                  <a:srgbClr val="008000"/>
                </a:solidFill>
              </a:rPr>
              <a:t>возникли неизвестные симптомы со стороны зрения, лучше сразу обратиться к окулисту. </a:t>
            </a:r>
          </a:p>
        </p:txBody>
      </p:sp>
    </p:spTree>
    <p:extLst>
      <p:ext uri="{BB962C8B-B14F-4D97-AF65-F5344CB8AC3E}">
        <p14:creationId xmlns:p14="http://schemas.microsoft.com/office/powerpoint/2010/main" val="226481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8327" y="680310"/>
            <a:ext cx="5344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Литература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670" y="1901950"/>
            <a:ext cx="794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http://www.ipola.ru/post392159224/</a:t>
            </a:r>
            <a:endParaRPr lang="ru-RU" dirty="0" smtClean="0"/>
          </a:p>
          <a:p>
            <a:endParaRPr lang="en-US" dirty="0" smtClean="0"/>
          </a:p>
          <a:p>
            <a:r>
              <a:rPr lang="en-US" dirty="0">
                <a:hlinkClick r:id="rId3"/>
              </a:rPr>
              <a:t>https://medportal.ru/enc/ophthalmology/eyescomp/2/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0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9785" y="2054655"/>
            <a:ext cx="731337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Берегите зрение!!!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25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55" y="374900"/>
            <a:ext cx="7787952" cy="763525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4000" dirty="0" smtClean="0">
                <a:effectLst/>
              </a:rPr>
              <a:t>Что видят и чувствуют ваши глаза?</a:t>
            </a:r>
            <a:endParaRPr lang="en-US" sz="40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18" y="1443835"/>
            <a:ext cx="7635250" cy="320680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Пелена перед глазами, расплывчатость изображения, двоение</a:t>
            </a:r>
          </a:p>
          <a:p>
            <a:r>
              <a:rPr lang="ru-RU" dirty="0" smtClean="0"/>
              <a:t>Слезотечение</a:t>
            </a:r>
            <a:endParaRPr lang="en-US" dirty="0" smtClean="0"/>
          </a:p>
          <a:p>
            <a:r>
              <a:rPr lang="ru-RU" dirty="0" smtClean="0"/>
              <a:t>Ощущение сухости в глазу</a:t>
            </a:r>
            <a:endParaRPr lang="en-US" dirty="0" smtClean="0"/>
          </a:p>
          <a:p>
            <a:r>
              <a:rPr lang="ru-RU" dirty="0" smtClean="0"/>
              <a:t>Покраснение </a:t>
            </a:r>
            <a:r>
              <a:rPr lang="ru-RU" dirty="0"/>
              <a:t>век и </a:t>
            </a:r>
            <a:r>
              <a:rPr lang="ru-RU" dirty="0" smtClean="0"/>
              <a:t>глаз </a:t>
            </a:r>
            <a:endParaRPr lang="ru-RU" dirty="0"/>
          </a:p>
          <a:p>
            <a:r>
              <a:rPr lang="ru-RU" dirty="0" smtClean="0"/>
              <a:t>Боль </a:t>
            </a:r>
            <a:r>
              <a:rPr lang="ru-RU" dirty="0"/>
              <a:t>в области </a:t>
            </a:r>
            <a:r>
              <a:rPr lang="ru-RU" dirty="0" smtClean="0"/>
              <a:t>глаз и лба</a:t>
            </a:r>
          </a:p>
          <a:p>
            <a:r>
              <a:rPr lang="ru-RU" dirty="0" smtClean="0"/>
              <a:t>Быстрая утомляемость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Users\Varvara\Desktop\philip-barl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881" y="3581705"/>
            <a:ext cx="4779783" cy="322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76016" y="374900"/>
            <a:ext cx="6566315" cy="91623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Что может быть причиной?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76015" y="1138425"/>
            <a:ext cx="6566315" cy="4986822"/>
          </a:xfrm>
        </p:spPr>
        <p:txBody>
          <a:bodyPr/>
          <a:lstStyle/>
          <a:p>
            <a:r>
              <a:rPr lang="ru-RU" dirty="0" smtClean="0"/>
              <a:t>Долгая работа на компьютере</a:t>
            </a:r>
            <a:endParaRPr lang="en-US" dirty="0" smtClean="0"/>
          </a:p>
          <a:p>
            <a:r>
              <a:rPr lang="ru-RU" dirty="0" smtClean="0"/>
              <a:t>Долгое чтение книг лежа и при плохом освещении</a:t>
            </a:r>
            <a:endParaRPr lang="en-US" dirty="0" smtClean="0"/>
          </a:p>
          <a:p>
            <a:r>
              <a:rPr lang="ru-RU" dirty="0" smtClean="0"/>
              <a:t>Дальнозоркость, близорукость или возрастные изменения глаз 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050" name="Picture 2" descr="C:\Users\Varvara\Desktop\15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870" y="3320659"/>
            <a:ext cx="2234504" cy="343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Varvara\Desktop\PocketBookChoos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015" y="3887115"/>
            <a:ext cx="4581149" cy="2818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4560" y="-7240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Как можно помочь вашим глазам?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01669" y="1584997"/>
            <a:ext cx="748254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ru-RU" sz="3600" dirty="0" smtClean="0"/>
              <a:t>Дайте </a:t>
            </a:r>
            <a:r>
              <a:rPr lang="ru-RU" sz="3600" dirty="0"/>
              <a:t>отдохнуть своим глазам на 10-15 минут  через каждый час зрительной работы с помощью  этой гимнастики</a:t>
            </a:r>
          </a:p>
        </p:txBody>
      </p:sp>
    </p:spTree>
    <p:extLst>
      <p:ext uri="{BB962C8B-B14F-4D97-AF65-F5344CB8AC3E}">
        <p14:creationId xmlns:p14="http://schemas.microsoft.com/office/powerpoint/2010/main" val="907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rvara\Desktop\129917640_2835299_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21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Varvara\Desktop\129917642_2835299_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23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Varvara\Desktop\129917643_2835299_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90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Varvara\Desktop\129917644_2835299_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09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Varvara\Desktop\129917646_2835299_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04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135</Words>
  <Application>Microsoft Office PowerPoint</Application>
  <PresentationFormat>On-screen Show (4:3)</PresentationFormat>
  <Paragraphs>34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Office Theme</vt:lpstr>
      <vt:lpstr>Гимнастика для ваших глаз</vt:lpstr>
      <vt:lpstr>Что видят и чувствуют ваши глаза?</vt:lpstr>
      <vt:lpstr>Что может быть причиной?</vt:lpstr>
      <vt:lpstr>Как можно помочь вашим глазам?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Дополнительные рекомендации </vt:lpstr>
      <vt:lpstr>PowerPoint Presentation</vt:lpstr>
      <vt:lpstr>Берегите зрение!!!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Assem Bekmaganbetova</cp:lastModifiedBy>
  <cp:revision>114</cp:revision>
  <dcterms:created xsi:type="dcterms:W3CDTF">2013-08-21T19:17:07Z</dcterms:created>
  <dcterms:modified xsi:type="dcterms:W3CDTF">2018-11-22T09:34:02Z</dcterms:modified>
</cp:coreProperties>
</file>