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1" r:id="rId3"/>
    <p:sldId id="273" r:id="rId4"/>
    <p:sldId id="274" r:id="rId5"/>
    <p:sldId id="275" r:id="rId6"/>
    <p:sldId id="276" r:id="rId7"/>
    <p:sldId id="263" r:id="rId8"/>
    <p:sldId id="257" r:id="rId9"/>
    <p:sldId id="271" r:id="rId10"/>
    <p:sldId id="272" r:id="rId11"/>
    <p:sldId id="264" r:id="rId12"/>
    <p:sldId id="268" r:id="rId13"/>
    <p:sldId id="269" r:id="rId14"/>
    <p:sldId id="270" r:id="rId15"/>
    <p:sldId id="258" r:id="rId16"/>
    <p:sldId id="260" r:id="rId17"/>
    <p:sldId id="265" r:id="rId18"/>
    <p:sldId id="267" r:id="rId19"/>
    <p:sldId id="266" r:id="rId2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68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DF73C-5C1C-48BB-8E15-1A175A0C2811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E7C9D-AC8E-47E2-9FED-4A7BEF112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6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E7C9D-AC8E-47E2-9FED-4A7BEF112C8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888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E7C9D-AC8E-47E2-9FED-4A7BEF112C8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366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E7C9D-AC8E-47E2-9FED-4A7BEF112C8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285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27319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92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961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72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8921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7685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3056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806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1464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974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E0D60-9DA8-42D8-A8B2-922570094891}" type="datetimeFigureOut">
              <a:rPr lang="sl-SI" smtClean="0"/>
              <a:t>13.10.2015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DA12D-643C-4064-9D1F-7D28C676866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3215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rhitektura\Natečaji\2015 Isover_Astana housing\renderji Astana\pomožne slike\Isover_SG_2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84375"/>
            <a:ext cx="1440160" cy="4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dmin\Dropbox\Is not Over_2015\06   predstavitev\slike\Jezero SMALL za plak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" y="-1467544"/>
            <a:ext cx="9141346" cy="914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ropbox\Is not Over_2015\04   produkcija\plakat\Sunway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25177" y="-580761"/>
            <a:ext cx="2169104" cy="74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3647" y="5229200"/>
            <a:ext cx="4019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1600" dirty="0" smtClean="0">
                <a:solidFill>
                  <a:schemeClr val="bg1">
                    <a:lumMod val="65000"/>
                  </a:schemeClr>
                </a:solidFill>
              </a:rPr>
              <a:t>SLOVENIA 3rd PRIZE</a:t>
            </a:r>
          </a:p>
          <a:p>
            <a:pPr algn="ctr"/>
            <a:r>
              <a:rPr lang="sl-SI" sz="1600" dirty="0" smtClean="0">
                <a:solidFill>
                  <a:schemeClr val="bg1">
                    <a:lumMod val="65000"/>
                  </a:schemeClr>
                </a:solidFill>
              </a:rPr>
              <a:t>Primož Černelč &amp; Žaklin Križaj</a:t>
            </a:r>
          </a:p>
          <a:p>
            <a:pPr algn="ctr"/>
            <a:r>
              <a:rPr lang="sl-SI" sz="1600" dirty="0" smtClean="0">
                <a:solidFill>
                  <a:schemeClr val="bg1">
                    <a:lumMod val="65000"/>
                  </a:schemeClr>
                </a:solidFill>
              </a:rPr>
              <a:t>Faculty of Architecture, University of Ljubljana</a:t>
            </a:r>
            <a:endParaRPr lang="sl-SI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3" y="7092270"/>
            <a:ext cx="1534856" cy="53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68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ropbox\Is not Over_2015\06   predstavitev\slike\detajl-ok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00000">
            <a:off x="2450760" y="-589728"/>
            <a:ext cx="4625696" cy="780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436602"/>
            <a:ext cx="221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Window plan detail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88761" y="116632"/>
            <a:ext cx="383439" cy="1030777"/>
            <a:chOff x="3157876" y="2338791"/>
            <a:chExt cx="574762" cy="1545100"/>
          </a:xfrm>
        </p:grpSpPr>
        <p:sp>
          <p:nvSpPr>
            <p:cNvPr id="7" name="Isosceles Triangle 6"/>
            <p:cNvSpPr/>
            <p:nvPr/>
          </p:nvSpPr>
          <p:spPr>
            <a:xfrm rot="20760000">
              <a:off x="3172858" y="2338791"/>
              <a:ext cx="216024" cy="1080120"/>
            </a:xfrm>
            <a:prstGeom prst="triangle">
              <a:avLst>
                <a:gd name="adj" fmla="val 51491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8" name="TextBox 7"/>
            <p:cNvSpPr txBox="1"/>
            <p:nvPr/>
          </p:nvSpPr>
          <p:spPr>
            <a:xfrm rot="20760000">
              <a:off x="3157876" y="3191870"/>
              <a:ext cx="574762" cy="692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l-SI" sz="2400" dirty="0" smtClean="0">
                  <a:solidFill>
                    <a:schemeClr val="bg1">
                      <a:lumMod val="75000"/>
                    </a:schemeClr>
                  </a:solidFill>
                </a:rPr>
                <a:t>N</a:t>
              </a:r>
              <a:endParaRPr lang="sl-SI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877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ropbox\Is not Over_2015\06   predstavitev\slike\tloris-S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3681"/>
            <a:ext cx="5814194" cy="5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8539" y="148570"/>
            <a:ext cx="2830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Orientation of N-S duplex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48570"/>
            <a:ext cx="1111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windows</a:t>
            </a:r>
          </a:p>
          <a:p>
            <a:r>
              <a:rPr lang="sl-SI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walls</a:t>
            </a:r>
          </a:p>
        </p:txBody>
      </p:sp>
    </p:spTree>
    <p:extLst>
      <p:ext uri="{BB962C8B-B14F-4D97-AF65-F5344CB8AC3E}">
        <p14:creationId xmlns:p14="http://schemas.microsoft.com/office/powerpoint/2010/main" val="22373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4601" y="543681"/>
            <a:ext cx="5800400" cy="5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49768" y="148570"/>
            <a:ext cx="3228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Orientation of N-S duplex [%]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570"/>
            <a:ext cx="1111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windows</a:t>
            </a:r>
          </a:p>
          <a:p>
            <a:r>
              <a:rPr lang="sl-SI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walls</a:t>
            </a:r>
          </a:p>
        </p:txBody>
      </p:sp>
    </p:spTree>
    <p:extLst>
      <p:ext uri="{BB962C8B-B14F-4D97-AF65-F5344CB8AC3E}">
        <p14:creationId xmlns:p14="http://schemas.microsoft.com/office/powerpoint/2010/main" val="4176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725961"/>
            <a:ext cx="5814194" cy="561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4075" y="148570"/>
            <a:ext cx="2899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Orientation of E-W duplex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570"/>
            <a:ext cx="1111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windows</a:t>
            </a:r>
          </a:p>
          <a:p>
            <a:r>
              <a:rPr lang="sl-SI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walls</a:t>
            </a:r>
          </a:p>
        </p:txBody>
      </p:sp>
    </p:spTree>
    <p:extLst>
      <p:ext uri="{BB962C8B-B14F-4D97-AF65-F5344CB8AC3E}">
        <p14:creationId xmlns:p14="http://schemas.microsoft.com/office/powerpoint/2010/main" val="4176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543681"/>
            <a:ext cx="5814193" cy="5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15303" y="148570"/>
            <a:ext cx="3297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Orientation of E-W duplex [%]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570"/>
            <a:ext cx="1111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windows</a:t>
            </a:r>
          </a:p>
          <a:p>
            <a:r>
              <a:rPr lang="sl-SI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walls</a:t>
            </a:r>
          </a:p>
        </p:txBody>
      </p:sp>
    </p:spTree>
    <p:extLst>
      <p:ext uri="{BB962C8B-B14F-4D97-AF65-F5344CB8AC3E}">
        <p14:creationId xmlns:p14="http://schemas.microsoft.com/office/powerpoint/2010/main" val="4176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ropbox\Is not Over_2015\06   predstavitev\slike\prere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176797"/>
            <a:ext cx="21637896" cy="771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ropbox\Is not Over_2015\06   predstavitev\slike\za prerez\sonce-21_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928"/>
            <a:ext cx="5904656" cy="309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ropbox\Is not Over_2015\06   predstavitev\slike\za prerez\prezracevanje-21_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525" y="-99392"/>
            <a:ext cx="4146619" cy="435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ropbox\Is not Over_2015\06   predstavitev\slike\za prerez\sonce-21_1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674392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ropbox\Is not Over_2015\06   predstavitev\slike\za prerez\prezracevanje-21_1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1084575" cy="149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02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-1.18716 -0.00486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358" y="-25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rhitektura\Natečaji\2015 Isover_Astana housing\02 Raziskovanje\Kazahstan in tradicija\367px-Star_Kaz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7513" y="-523503"/>
            <a:ext cx="3495675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ropbox\Is not Over_2015\06   predstavitev\slike\Jezero SMALL za plak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" y="-1467544"/>
            <a:ext cx="9141346" cy="914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02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ropbox\Is not Over_2015\06   predstavitev\slike\pobarvano-garaz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308" y="666062"/>
            <a:ext cx="4520964" cy="585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47604" y="148570"/>
            <a:ext cx="1432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garage floor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3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308" y="666062"/>
            <a:ext cx="4520963" cy="585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61440" y="148570"/>
            <a:ext cx="3083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0 ground floor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sl-SI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public space</a:t>
            </a:r>
            <a:endParaRPr lang="sl-SI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0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ropbox\Is not Over_2015\06   predstavitev\slike\Skup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8" y="-4056"/>
            <a:ext cx="9149408" cy="68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6453336"/>
            <a:ext cx="3247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bg1">
                    <a:lumMod val="75000"/>
                  </a:schemeClr>
                </a:solidFill>
              </a:rPr>
              <a:t>Thank you for your attention!</a:t>
            </a:r>
            <a:endParaRPr lang="sl-SI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3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Admin\Dropbox\Is not Over_2015\06   predstavitev\slike\North Wind Sket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9789">
            <a:off x="9770769" y="1513020"/>
            <a:ext cx="4442404" cy="356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ropbox\Is not Over_2015\06   predstavitev\slike\astana pole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"/>
            <a:ext cx="5347600" cy="350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ropbox\Is not Over_2015\06   predstavitev\slike\astana pozim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47" y="3293254"/>
            <a:ext cx="5357150" cy="356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45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6224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8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4.44444E-6 L -0.30851 -0.10949 C -0.37327 -0.13402 -0.46997 -0.14699 -0.57032 -0.14699 C -0.68559 -0.14699 -0.77744 -0.13402 -0.84219 -0.10949 L -1.1507 -4.44444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535" y="-736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3.7037E-6 L -0.30607 0.09444 C -0.37048 0.11574 -0.46631 0.12754 -0.56614 0.12754 C -0.6802 0.12754 -0.77152 0.11574 -0.83559 0.09444 L -1.14201 3.7037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01" y="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ropbox\Is not Over_2015\06   predstavitev\sheme\urbanizem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478" y="404664"/>
            <a:ext cx="4555460" cy="59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0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78" y="404857"/>
            <a:ext cx="4555460" cy="590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4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78" y="404857"/>
            <a:ext cx="4555459" cy="590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72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9478" y="404858"/>
            <a:ext cx="4555459" cy="590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08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ropbox\Is not Over_2015\06   predstavitev\slike\bel-mod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681" y="529746"/>
            <a:ext cx="9665196" cy="618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347864" y="1197918"/>
            <a:ext cx="1944216" cy="2591122"/>
            <a:chOff x="3347864" y="1197918"/>
            <a:chExt cx="1944216" cy="2591122"/>
          </a:xfrm>
        </p:grpSpPr>
        <p:sp>
          <p:nvSpPr>
            <p:cNvPr id="4" name="Down Arrow 3"/>
            <p:cNvSpPr/>
            <p:nvPr/>
          </p:nvSpPr>
          <p:spPr>
            <a:xfrm>
              <a:off x="3347864" y="1197918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3563888" y="1340768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3779912" y="1556792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8" name="Down Arrow 7"/>
            <p:cNvSpPr/>
            <p:nvPr/>
          </p:nvSpPr>
          <p:spPr>
            <a:xfrm>
              <a:off x="3923928" y="1700808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4067944" y="1928093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4570909" y="2636912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4788024" y="2780928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4943847" y="2954288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5148064" y="3212976"/>
              <a:ext cx="144016" cy="576064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14997" y="642402"/>
            <a:ext cx="3897163" cy="2714590"/>
            <a:chOff x="2114997" y="642402"/>
            <a:chExt cx="3897163" cy="2714590"/>
          </a:xfrm>
        </p:grpSpPr>
        <p:sp>
          <p:nvSpPr>
            <p:cNvPr id="25" name="Down Arrow 24"/>
            <p:cNvSpPr/>
            <p:nvPr/>
          </p:nvSpPr>
          <p:spPr>
            <a:xfrm>
              <a:off x="3203848" y="2780928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3555524" y="2702456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3923928" y="2690272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5071492" y="1988840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5364088" y="1844824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5652120" y="1773982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1" name="Down Arrow 30"/>
            <p:cNvSpPr/>
            <p:nvPr/>
          </p:nvSpPr>
          <p:spPr>
            <a:xfrm>
              <a:off x="5868144" y="1796862"/>
              <a:ext cx="144016" cy="576064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3" name="Down Arrow 32"/>
            <p:cNvSpPr/>
            <p:nvPr/>
          </p:nvSpPr>
          <p:spPr>
            <a:xfrm flipV="1">
              <a:off x="2114997" y="1219632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 flipV="1">
              <a:off x="2339752" y="1123578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 flipV="1">
              <a:off x="2699792" y="1051570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 flipV="1">
              <a:off x="2987824" y="1095435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 </a:t>
              </a:r>
              <a:endParaRPr lang="sl-SI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7" name="Down Arrow 36"/>
            <p:cNvSpPr/>
            <p:nvPr/>
          </p:nvSpPr>
          <p:spPr>
            <a:xfrm flipV="1">
              <a:off x="4161309" y="692696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 </a:t>
              </a:r>
              <a:endParaRPr lang="sl-SI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8" name="Down Arrow 37"/>
            <p:cNvSpPr/>
            <p:nvPr/>
          </p:nvSpPr>
          <p:spPr>
            <a:xfrm flipV="1">
              <a:off x="4426893" y="642402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 </a:t>
              </a:r>
              <a:endParaRPr lang="sl-SI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9" name="Down Arrow 38"/>
            <p:cNvSpPr/>
            <p:nvPr/>
          </p:nvSpPr>
          <p:spPr>
            <a:xfrm flipV="1">
              <a:off x="4631730" y="642402"/>
              <a:ext cx="144016" cy="577230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 </a:t>
              </a:r>
              <a:endParaRPr lang="sl-SI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319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ropbox\Is not Over_2015\02   raziskovanje\sončna studija\21_3 GI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5877" y="0"/>
            <a:ext cx="111624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51791" y="1321604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21.3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ropbox\Is not Over_2015\06   predstavitev\sheme\razvoj tlorisa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4045" y="1483379"/>
            <a:ext cx="11953328" cy="421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dmin\Dropbox\Is not Over_2015\06   predstavitev\sheme\razvoj tlorisa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648" y="692700"/>
            <a:ext cx="11161239" cy="56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dmin\Dropbox\Is not Over_2015\06   predstavitev\sheme\razvoj tlorisa 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6052" y="785559"/>
            <a:ext cx="12025335" cy="56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Admin\Dropbox\Is not Over_2015\06   predstavitev\sheme\razvoj tlorisa 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7390" y="404664"/>
            <a:ext cx="11634713" cy="623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3604954"/>
            <a:ext cx="1302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N-S duplex</a:t>
            </a:r>
            <a:endParaRPr lang="sl-SI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253952" y="2646185"/>
            <a:ext cx="383439" cy="1030777"/>
            <a:chOff x="3157876" y="2338791"/>
            <a:chExt cx="574762" cy="1545100"/>
          </a:xfrm>
        </p:grpSpPr>
        <p:sp>
          <p:nvSpPr>
            <p:cNvPr id="4" name="Isosceles Triangle 3"/>
            <p:cNvSpPr/>
            <p:nvPr/>
          </p:nvSpPr>
          <p:spPr>
            <a:xfrm rot="20760000">
              <a:off x="3172858" y="2338791"/>
              <a:ext cx="216024" cy="1080120"/>
            </a:xfrm>
            <a:prstGeom prst="triangle">
              <a:avLst>
                <a:gd name="adj" fmla="val 51491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6" name="TextBox 5"/>
            <p:cNvSpPr txBox="1"/>
            <p:nvPr/>
          </p:nvSpPr>
          <p:spPr>
            <a:xfrm rot="20760000">
              <a:off x="3157876" y="3191870"/>
              <a:ext cx="574762" cy="692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l-SI" sz="2400" dirty="0" smtClean="0">
                  <a:solidFill>
                    <a:schemeClr val="bg1">
                      <a:lumMod val="75000"/>
                    </a:schemeClr>
                  </a:solidFill>
                </a:rPr>
                <a:t>N</a:t>
              </a:r>
              <a:endParaRPr lang="sl-SI" sz="16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3889052" y="4690268"/>
            <a:ext cx="2051100" cy="2051100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2332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70</Words>
  <Application>Microsoft Office PowerPoint</Application>
  <PresentationFormat>On-screen Show (4:3)</PresentationFormat>
  <Paragraphs>30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Jernej Cernelc</dc:creator>
  <cp:lastModifiedBy>Ainash Shagmanova</cp:lastModifiedBy>
  <cp:revision>35</cp:revision>
  <dcterms:created xsi:type="dcterms:W3CDTF">2015-05-15T15:47:30Z</dcterms:created>
  <dcterms:modified xsi:type="dcterms:W3CDTF">2015-10-13T10:06:46Z</dcterms:modified>
</cp:coreProperties>
</file>