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unum resimleri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inash.shagmanova\Desktop\inde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172200"/>
            <a:ext cx="13144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18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sunum resimleri\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31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sunum resimleri\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" y="0"/>
            <a:ext cx="9137073" cy="68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96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sunum resimleri\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" y="0"/>
            <a:ext cx="91509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46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sunum resimleri\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04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sunum resimleri\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54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sunum resimleri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81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sunum resimleri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67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sunum resimleri\4-circul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sunum resimleri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689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42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sunum resimleri\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53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sunum resimleri\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18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sunum resimleri\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20200" cy="692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0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sunum resimleri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0</Words>
  <Application>Microsoft Office PowerPoint</Application>
  <PresentationFormat>On-screen Show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Ainash Shagmanova</cp:lastModifiedBy>
  <cp:revision>7</cp:revision>
  <dcterms:created xsi:type="dcterms:W3CDTF">2006-08-16T00:00:00Z</dcterms:created>
  <dcterms:modified xsi:type="dcterms:W3CDTF">2015-10-13T10:08:01Z</dcterms:modified>
</cp:coreProperties>
</file>