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3" autoAdjust="0"/>
    <p:restoredTop sz="94660"/>
  </p:normalViewPr>
  <p:slideViewPr>
    <p:cSldViewPr>
      <p:cViewPr>
        <p:scale>
          <a:sx n="79" d="100"/>
          <a:sy n="79" d="100"/>
        </p:scale>
        <p:origin x="-127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809059D-11B2-42C7-ABF3-E1CC746974E1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E03E05-8EF5-4C35-A7B8-8610152223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52600"/>
            <a:ext cx="72390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Lights, Camera, Action for Information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Creating Information Literacy Tutorial Videos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Present.me</a:t>
            </a:r>
          </a:p>
          <a:p>
            <a:pPr lvl="1"/>
            <a:r>
              <a:rPr lang="en-US" dirty="0" smtClean="0"/>
              <a:t>Create PowerPoint</a:t>
            </a:r>
          </a:p>
          <a:p>
            <a:pPr lvl="2"/>
            <a:r>
              <a:rPr lang="en-US" dirty="0" smtClean="0"/>
              <a:t>Rough draft</a:t>
            </a:r>
          </a:p>
          <a:p>
            <a:pPr lvl="2"/>
            <a:r>
              <a:rPr lang="en-US" dirty="0" smtClean="0"/>
              <a:t>Editing/revision</a:t>
            </a:r>
          </a:p>
          <a:p>
            <a:pPr lvl="1"/>
            <a:r>
              <a:rPr lang="en-US" dirty="0" smtClean="0"/>
              <a:t>Upload to Present.me site</a:t>
            </a:r>
          </a:p>
          <a:p>
            <a:pPr lvl="1"/>
            <a:r>
              <a:rPr lang="en-US" dirty="0" smtClean="0"/>
              <a:t>Record narration</a:t>
            </a:r>
          </a:p>
          <a:p>
            <a:r>
              <a:rPr lang="en-US" dirty="0" smtClean="0"/>
              <a:t>Camtasia</a:t>
            </a:r>
          </a:p>
          <a:p>
            <a:pPr lvl="1"/>
            <a:r>
              <a:rPr lang="en-US" dirty="0" smtClean="0"/>
              <a:t>Open needed sites in browser</a:t>
            </a:r>
          </a:p>
          <a:p>
            <a:pPr lvl="1"/>
            <a:r>
              <a:rPr lang="en-US" dirty="0" smtClean="0"/>
              <a:t>Open Camtasia and adjust settings as needed</a:t>
            </a:r>
          </a:p>
          <a:p>
            <a:pPr lvl="1"/>
            <a:r>
              <a:rPr lang="en-US" dirty="0" smtClean="0"/>
              <a:t>Record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349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open session</a:t>
            </a:r>
          </a:p>
          <a:p>
            <a:pPr lvl="1"/>
            <a:r>
              <a:rPr lang="en-US" dirty="0" smtClean="0"/>
              <a:t>Date and time</a:t>
            </a:r>
          </a:p>
          <a:p>
            <a:pPr lvl="1"/>
            <a:r>
              <a:rPr lang="en-US" dirty="0" smtClean="0"/>
              <a:t>PR</a:t>
            </a:r>
          </a:p>
          <a:p>
            <a:r>
              <a:rPr lang="en-US" dirty="0" smtClean="0"/>
              <a:t>Conduct session</a:t>
            </a:r>
          </a:p>
          <a:p>
            <a:pPr lvl="1"/>
            <a:r>
              <a:rPr lang="en-US" dirty="0" smtClean="0"/>
              <a:t>Show video(s)</a:t>
            </a:r>
          </a:p>
          <a:p>
            <a:pPr lvl="1"/>
            <a:r>
              <a:rPr lang="en-US" dirty="0" smtClean="0"/>
              <a:t>Question-and-answer</a:t>
            </a:r>
          </a:p>
          <a:p>
            <a:pPr lvl="1"/>
            <a:r>
              <a:rPr lang="en-US" dirty="0" smtClean="0"/>
              <a:t>Activity/guided discussion</a:t>
            </a:r>
          </a:p>
          <a:p>
            <a:r>
              <a:rPr lang="en-US" dirty="0" smtClean="0"/>
              <a:t>Post-session</a:t>
            </a:r>
          </a:p>
          <a:p>
            <a:pPr lvl="1"/>
            <a:r>
              <a:rPr lang="en-US" dirty="0" smtClean="0"/>
              <a:t>Survey</a:t>
            </a:r>
          </a:p>
          <a:p>
            <a:pPr lvl="1"/>
            <a:r>
              <a:rPr lang="en-US" dirty="0" smtClean="0"/>
              <a:t>Add video and PowerPoint to </a:t>
            </a:r>
            <a:r>
              <a:rPr lang="en-US" dirty="0" err="1" smtClean="0"/>
              <a:t>LibGuide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a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3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Positives and Negatives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08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The good and the bad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Worked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For Improvement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Student response</a:t>
            </a:r>
          </a:p>
          <a:p>
            <a:pPr lvl="1"/>
            <a:r>
              <a:rPr lang="en-US" dirty="0" smtClean="0"/>
              <a:t>No session unattended</a:t>
            </a:r>
          </a:p>
          <a:p>
            <a:pPr lvl="1"/>
            <a:r>
              <a:rPr lang="en-US" dirty="0" smtClean="0"/>
              <a:t>Active participation</a:t>
            </a:r>
          </a:p>
          <a:p>
            <a:r>
              <a:rPr lang="en-US" dirty="0" smtClean="0"/>
              <a:t>Topics covered</a:t>
            </a:r>
          </a:p>
          <a:p>
            <a:pPr lvl="1"/>
            <a:r>
              <a:rPr lang="en-US" dirty="0" smtClean="0"/>
              <a:t>All information literacy-related topics</a:t>
            </a:r>
          </a:p>
          <a:p>
            <a:pPr lvl="1"/>
            <a:r>
              <a:rPr lang="en-US" dirty="0" smtClean="0"/>
              <a:t>Two student-driven topics</a:t>
            </a:r>
          </a:p>
          <a:p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Alignment with research schedule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More sessions when 2-year students are on campus</a:t>
            </a:r>
          </a:p>
          <a:p>
            <a:r>
              <a:rPr lang="en-US" dirty="0" smtClean="0"/>
              <a:t>Videos</a:t>
            </a:r>
          </a:p>
          <a:p>
            <a:pPr lvl="1"/>
            <a:r>
              <a:rPr lang="en-US" dirty="0" smtClean="0"/>
              <a:t>Revise scripting</a:t>
            </a:r>
          </a:p>
          <a:p>
            <a:pPr lvl="1"/>
            <a:r>
              <a:rPr lang="en-US" dirty="0" smtClean="0"/>
              <a:t>Venues other than the </a:t>
            </a:r>
            <a:r>
              <a:rPr lang="en-US" dirty="0" err="1" smtClean="0"/>
              <a:t>LibGuide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support</a:t>
            </a:r>
          </a:p>
          <a:p>
            <a:pPr lvl="1"/>
            <a:r>
              <a:rPr lang="en-US" dirty="0" smtClean="0"/>
              <a:t>Good student response</a:t>
            </a:r>
          </a:p>
          <a:p>
            <a:pPr lvl="1"/>
            <a:r>
              <a:rPr lang="en-US" dirty="0" smtClean="0"/>
              <a:t>Faculty support</a:t>
            </a:r>
          </a:p>
          <a:p>
            <a:r>
              <a:rPr lang="en-US" dirty="0" smtClean="0"/>
              <a:t>Core resources</a:t>
            </a:r>
          </a:p>
          <a:p>
            <a:pPr lvl="1"/>
            <a:r>
              <a:rPr lang="en-US" dirty="0" smtClean="0"/>
              <a:t>Software </a:t>
            </a:r>
          </a:p>
          <a:p>
            <a:pPr lvl="1"/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Session outlines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05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 Revision</a:t>
            </a:r>
          </a:p>
          <a:p>
            <a:pPr lvl="1"/>
            <a:r>
              <a:rPr lang="en-US" dirty="0" smtClean="0"/>
              <a:t>Allow more 2-year program students to attend</a:t>
            </a:r>
          </a:p>
          <a:p>
            <a:pPr lvl="1"/>
            <a:r>
              <a:rPr lang="en-US" dirty="0" smtClean="0"/>
              <a:t>Compare with the overall research timeline</a:t>
            </a:r>
          </a:p>
          <a:p>
            <a:r>
              <a:rPr lang="en-US" dirty="0" smtClean="0"/>
              <a:t>Video revision</a:t>
            </a:r>
          </a:p>
          <a:p>
            <a:pPr lvl="1"/>
            <a:r>
              <a:rPr lang="en-US" dirty="0" smtClean="0"/>
              <a:t>Content good</a:t>
            </a:r>
          </a:p>
          <a:p>
            <a:pPr lvl="1"/>
            <a:r>
              <a:rPr lang="en-US" dirty="0" smtClean="0"/>
              <a:t>Refine overall presentation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consider for next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73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wish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08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venues for the videos</a:t>
            </a:r>
          </a:p>
          <a:p>
            <a:r>
              <a:rPr lang="en-US" dirty="0" smtClean="0"/>
              <a:t>Videos as part of a core library collection of tutorials</a:t>
            </a:r>
          </a:p>
          <a:p>
            <a:r>
              <a:rPr lang="en-US" dirty="0" smtClean="0"/>
              <a:t>Livestreaming a session</a:t>
            </a:r>
          </a:p>
          <a:p>
            <a:r>
              <a:rPr lang="en-US" dirty="0" smtClean="0"/>
              <a:t>Further investigation into overall contribution to student research skills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to aim for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82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21243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93733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21243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Thank you!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250858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</a:p>
          <a:p>
            <a:endParaRPr lang="en-US" dirty="0" smtClean="0"/>
          </a:p>
          <a:p>
            <a:r>
              <a:rPr lang="en-US" dirty="0" smtClean="0"/>
              <a:t>Process</a:t>
            </a:r>
          </a:p>
          <a:p>
            <a:endParaRPr lang="en-US" dirty="0" smtClean="0"/>
          </a:p>
          <a:p>
            <a:r>
              <a:rPr lang="en-US" dirty="0" smtClean="0"/>
              <a:t>Reflections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Plans for the future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7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Contributing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05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Masters programs </a:t>
            </a:r>
          </a:p>
          <a:p>
            <a:pPr lvl="1"/>
            <a:r>
              <a:rPr lang="en-US" dirty="0" smtClean="0"/>
              <a:t>Educational Leadership (1 or 2 years)</a:t>
            </a:r>
          </a:p>
          <a:p>
            <a:pPr lvl="2"/>
            <a:r>
              <a:rPr lang="en-US" dirty="0" smtClean="0"/>
              <a:t>Higher Education</a:t>
            </a:r>
          </a:p>
          <a:p>
            <a:pPr lvl="2"/>
            <a:r>
              <a:rPr lang="en-US" dirty="0" smtClean="0"/>
              <a:t>School Leadership</a:t>
            </a:r>
          </a:p>
          <a:p>
            <a:pPr lvl="2"/>
            <a:r>
              <a:rPr lang="en-US" dirty="0" smtClean="0"/>
              <a:t>Inclusive Education</a:t>
            </a:r>
          </a:p>
          <a:p>
            <a:pPr lvl="2"/>
            <a:r>
              <a:rPr lang="en-US" dirty="0" smtClean="0"/>
              <a:t>Preschool Education</a:t>
            </a:r>
          </a:p>
          <a:p>
            <a:pPr lvl="1"/>
            <a:r>
              <a:rPr lang="en-US" dirty="0" smtClean="0"/>
              <a:t>Multilingual Education</a:t>
            </a:r>
          </a:p>
          <a:p>
            <a:endParaRPr lang="en-US" dirty="0" smtClean="0"/>
          </a:p>
          <a:p>
            <a:r>
              <a:rPr lang="en-US" dirty="0" smtClean="0"/>
              <a:t>PhD program</a:t>
            </a:r>
          </a:p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b="1" dirty="0" smtClean="0"/>
              <a:t>Research Intensive</a:t>
            </a:r>
            <a:endParaRPr lang="en-US" b="1" dirty="0"/>
          </a:p>
          <a:p>
            <a:pPr marL="109728" indent="0" algn="r">
              <a:buNone/>
            </a:pPr>
            <a:endParaRPr lang="en-US" dirty="0" smtClean="0"/>
          </a:p>
          <a:p>
            <a:pPr marL="109728" indent="0" algn="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Nazarbayev</a:t>
            </a:r>
            <a:r>
              <a:rPr lang="en-US" dirty="0" smtClean="0"/>
              <a:t> University Graduate School of Education (NU GSE)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87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search skills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NU Library databases and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Locating sources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Evaluating sources</a:t>
            </a:r>
          </a:p>
          <a:p>
            <a:endParaRPr lang="en-US" dirty="0" smtClean="0"/>
          </a:p>
          <a:p>
            <a:r>
              <a:rPr lang="en-US" dirty="0" smtClean="0"/>
              <a:t>Citation skills and proper attribution</a:t>
            </a:r>
          </a:p>
          <a:p>
            <a:endParaRPr lang="en-US" dirty="0" smtClean="0"/>
          </a:p>
          <a:p>
            <a:pPr marL="109728" indent="0" algn="ctr">
              <a:buNone/>
            </a:pPr>
            <a:r>
              <a:rPr lang="en-US" b="1" dirty="0" smtClean="0"/>
              <a:t>All relate to information literacy!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Need: Research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16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Accessibility</a:t>
            </a:r>
          </a:p>
          <a:p>
            <a:pPr lvl="1"/>
            <a:r>
              <a:rPr lang="en-US" dirty="0" smtClean="0"/>
              <a:t>One librarian      many students</a:t>
            </a:r>
          </a:p>
          <a:p>
            <a:pPr lvl="1"/>
            <a:r>
              <a:rPr lang="en-US" dirty="0" smtClean="0"/>
              <a:t>Available any time on the internet</a:t>
            </a:r>
          </a:p>
          <a:p>
            <a:r>
              <a:rPr lang="en-US" dirty="0" smtClean="0"/>
              <a:t>Outreach for 2-year program students</a:t>
            </a:r>
          </a:p>
          <a:p>
            <a:pPr lvl="1"/>
            <a:r>
              <a:rPr lang="en-US" dirty="0" smtClean="0"/>
              <a:t>Viewable off-campus</a:t>
            </a:r>
          </a:p>
          <a:p>
            <a:pPr lvl="1"/>
            <a:r>
              <a:rPr lang="en-US" dirty="0" smtClean="0"/>
              <a:t>Address questions at time of need</a:t>
            </a:r>
          </a:p>
          <a:p>
            <a:r>
              <a:rPr lang="en-US" dirty="0" smtClean="0"/>
              <a:t>Versatility</a:t>
            </a:r>
          </a:p>
          <a:p>
            <a:pPr lvl="1"/>
            <a:r>
              <a:rPr lang="en-US" dirty="0" smtClean="0"/>
              <a:t>Librarian OR professor can use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lass discussion OR library instruction session</a:t>
            </a:r>
          </a:p>
          <a:p>
            <a:pPr marL="393192" lvl="1" indent="0" algn="ctr">
              <a:buNone/>
            </a:pPr>
            <a:endParaRPr lang="en-US" dirty="0"/>
          </a:p>
          <a:p>
            <a:pPr marL="393192" lvl="1" indent="0" algn="ctr">
              <a:buNone/>
            </a:pPr>
            <a:r>
              <a:rPr lang="en-US" b="1" dirty="0" smtClean="0"/>
              <a:t>Best use of time and energy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videos?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102576" y="1949278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81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creation to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PowerPoint</a:t>
            </a:r>
          </a:p>
          <a:p>
            <a:r>
              <a:rPr lang="en-US" dirty="0" smtClean="0"/>
              <a:t>Browser</a:t>
            </a:r>
          </a:p>
          <a:p>
            <a:r>
              <a:rPr lang="en-US" dirty="0" smtClean="0"/>
              <a:t>Video creation software</a:t>
            </a:r>
          </a:p>
          <a:p>
            <a:pPr lvl="1"/>
            <a:r>
              <a:rPr lang="en-US" dirty="0" smtClean="0"/>
              <a:t>Present.me</a:t>
            </a:r>
          </a:p>
          <a:p>
            <a:pPr lvl="1"/>
            <a:r>
              <a:rPr lang="en-US" dirty="0" smtClean="0"/>
              <a:t>Camtasia</a:t>
            </a:r>
          </a:p>
          <a:p>
            <a:r>
              <a:rPr lang="en-US" dirty="0" smtClean="0"/>
              <a:t>Web camera</a:t>
            </a:r>
          </a:p>
          <a:p>
            <a:r>
              <a:rPr lang="en-US" dirty="0" smtClean="0"/>
              <a:t>Microphone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00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creation software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Present.me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Camtasia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More of a “lecture” style</a:t>
            </a:r>
          </a:p>
          <a:p>
            <a:r>
              <a:rPr lang="en-US" dirty="0" smtClean="0"/>
              <a:t>Combines PowerPoint and face-to-face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Demonstration videos</a:t>
            </a:r>
          </a:p>
          <a:p>
            <a:r>
              <a:rPr lang="en-US" dirty="0" smtClean="0"/>
              <a:t>Allows for video editing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60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412</TotalTime>
  <Words>363</Words>
  <Application>Microsoft Office PowerPoint</Application>
  <PresentationFormat>Экран (4:3)</PresentationFormat>
  <Paragraphs>127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Concourse</vt:lpstr>
      <vt:lpstr>Lights, Camera, Action for Information Literacy</vt:lpstr>
      <vt:lpstr>Overview</vt:lpstr>
      <vt:lpstr>Background</vt:lpstr>
      <vt:lpstr>Nazarbayev University Graduate School of Education (NU GSE)</vt:lpstr>
      <vt:lpstr>Primary Need: Research Skills</vt:lpstr>
      <vt:lpstr>Why videos?</vt:lpstr>
      <vt:lpstr>Process</vt:lpstr>
      <vt:lpstr>Tools</vt:lpstr>
      <vt:lpstr>Video creation software</vt:lpstr>
      <vt:lpstr>Making a video</vt:lpstr>
      <vt:lpstr>Presenting a video</vt:lpstr>
      <vt:lpstr>Reflections</vt:lpstr>
      <vt:lpstr>The good and the bad</vt:lpstr>
      <vt:lpstr>A Good Start</vt:lpstr>
      <vt:lpstr>To consider for next year</vt:lpstr>
      <vt:lpstr>In the Future</vt:lpstr>
      <vt:lpstr>Goals to aim for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Lights, Camer</dc:title>
  <dc:creator>margaret.spires</dc:creator>
  <cp:lastModifiedBy>Anar Dautova</cp:lastModifiedBy>
  <cp:revision>21</cp:revision>
  <dcterms:created xsi:type="dcterms:W3CDTF">2015-04-08T12:15:36Z</dcterms:created>
  <dcterms:modified xsi:type="dcterms:W3CDTF">2015-06-16T13:27:33Z</dcterms:modified>
</cp:coreProperties>
</file>