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764" r:id="rId2"/>
  </p:sldMasterIdLst>
  <p:notesMasterIdLst>
    <p:notesMasterId r:id="rId10"/>
  </p:notesMasterIdLst>
  <p:handoutMasterIdLst>
    <p:handoutMasterId r:id="rId11"/>
  </p:handoutMasterIdLst>
  <p:sldIdLst>
    <p:sldId id="262" r:id="rId3"/>
    <p:sldId id="333" r:id="rId4"/>
    <p:sldId id="336" r:id="rId5"/>
    <p:sldId id="312" r:id="rId6"/>
    <p:sldId id="337" r:id="rId7"/>
    <p:sldId id="338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8BC"/>
    <a:srgbClr val="FB08EA"/>
    <a:srgbClr val="FBABA3"/>
    <a:srgbClr val="ED03DC"/>
    <a:srgbClr val="C7EEF1"/>
    <a:srgbClr val="FF9E1D"/>
    <a:srgbClr val="157FFF"/>
    <a:srgbClr val="9E0000"/>
    <a:srgbClr val="F7E289"/>
    <a:srgbClr val="D68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4" autoAdjust="0"/>
    <p:restoredTop sz="94660"/>
  </p:normalViewPr>
  <p:slideViewPr>
    <p:cSldViewPr>
      <p:cViewPr varScale="1">
        <p:scale>
          <a:sx n="87" d="100"/>
          <a:sy n="87" d="100"/>
        </p:scale>
        <p:origin x="1210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8E321F-DDD3-4515-8AE2-D60C692EB862}" type="doc">
      <dgm:prSet loTypeId="urn:microsoft.com/office/officeart/2005/8/layout/defaul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E9ACB8F-9564-4323-9130-3A3AAF0F0D7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Общение</a:t>
          </a:r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 пронизывает всю профессиональную деятельность медицинских </a:t>
          </a: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c</a:t>
          </a:r>
          <a:r>
            <a:rPr lang="kk-KZ" dirty="0" smtClean="0">
              <a:latin typeface="Arial" panose="020B0604020202020204" pitchFamily="34" charset="0"/>
              <a:cs typeface="Arial" panose="020B0604020202020204" pitchFamily="34" charset="0"/>
            </a:rPr>
            <a:t>естер</a:t>
          </a:r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4E497-6553-42C7-8834-33C0038AD792}" type="parTrans" cxnId="{5E5CA81D-6CF4-4011-9793-C1043E965E22}">
      <dgm:prSet/>
      <dgm:spPr/>
      <dgm:t>
        <a:bodyPr/>
        <a:lstStyle/>
        <a:p>
          <a:endParaRPr lang="ru-RU"/>
        </a:p>
      </dgm:t>
    </dgm:pt>
    <dgm:pt modelId="{018AE868-6D67-489D-B6EF-895E76FD3C0E}" type="sibTrans" cxnId="{5E5CA81D-6CF4-4011-9793-C1043E965E22}">
      <dgm:prSet/>
      <dgm:spPr/>
      <dgm:t>
        <a:bodyPr/>
        <a:lstStyle/>
        <a:p>
          <a:endParaRPr lang="ru-RU"/>
        </a:p>
      </dgm:t>
    </dgm:pt>
    <dgm:pt modelId="{C5743674-6FEC-4281-873D-D4421A2C9C6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Индивидуальные особенности психики пациента </a:t>
          </a:r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в условиях лечебных взаимоотношений и взаимодействий</a:t>
          </a:r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BBC2D3-9027-4186-89FF-0A70EFBA54D6}" type="parTrans" cxnId="{819FAA5F-4EED-4FD0-BD89-951F990AC96E}">
      <dgm:prSet/>
      <dgm:spPr/>
      <dgm:t>
        <a:bodyPr/>
        <a:lstStyle/>
        <a:p>
          <a:endParaRPr lang="ru-RU"/>
        </a:p>
      </dgm:t>
    </dgm:pt>
    <dgm:pt modelId="{1ECF85DA-FA90-4A92-A1FB-C74748520253}" type="sibTrans" cxnId="{819FAA5F-4EED-4FD0-BD89-951F990AC96E}">
      <dgm:prSet/>
      <dgm:spPr/>
      <dgm:t>
        <a:bodyPr/>
        <a:lstStyle/>
        <a:p>
          <a:endParaRPr lang="ru-RU"/>
        </a:p>
      </dgm:t>
    </dgm:pt>
    <dgm:pt modelId="{7A477387-A479-41D8-80D4-496D137A7DD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Медицинской сестре принадлежит важная регулирующая роль </a:t>
          </a:r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в обеспечении бесконфликтного взаимодействия.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4B910B-79E6-476A-8786-CC00DE5525BA}" type="parTrans" cxnId="{B3551B4B-CCB1-4768-A0E5-499292AF09CC}">
      <dgm:prSet/>
      <dgm:spPr/>
      <dgm:t>
        <a:bodyPr/>
        <a:lstStyle/>
        <a:p>
          <a:endParaRPr lang="ru-RU"/>
        </a:p>
      </dgm:t>
    </dgm:pt>
    <dgm:pt modelId="{A21D84A8-88FF-404A-97F8-3C5C5AA7F159}" type="sibTrans" cxnId="{B3551B4B-CCB1-4768-A0E5-499292AF09CC}">
      <dgm:prSet/>
      <dgm:spPr/>
      <dgm:t>
        <a:bodyPr/>
        <a:lstStyle/>
        <a:p>
          <a:endParaRPr lang="ru-RU"/>
        </a:p>
      </dgm:t>
    </dgm:pt>
    <dgm:pt modelId="{620BD4BE-1A7D-484C-AF26-D7F5FC25A6C8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Пациент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- это личность.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72CB3C-5053-46B3-893A-53F7BD1348E7}" type="parTrans" cxnId="{684E0AD7-37E2-463B-8F35-374DCB3B5D6F}">
      <dgm:prSet/>
      <dgm:spPr/>
      <dgm:t>
        <a:bodyPr/>
        <a:lstStyle/>
        <a:p>
          <a:endParaRPr lang="ru-RU"/>
        </a:p>
      </dgm:t>
    </dgm:pt>
    <dgm:pt modelId="{0E9908FE-0099-4DBA-AF58-BE4BFFAAEE7C}" type="sibTrans" cxnId="{684E0AD7-37E2-463B-8F35-374DCB3B5D6F}">
      <dgm:prSet/>
      <dgm:spPr/>
      <dgm:t>
        <a:bodyPr/>
        <a:lstStyle/>
        <a:p>
          <a:endParaRPr lang="ru-RU"/>
        </a:p>
      </dgm:t>
    </dgm:pt>
    <dgm:pt modelId="{99312C71-35EB-4775-BF26-DE256D469F29}" type="pres">
      <dgm:prSet presAssocID="{B38E321F-DDD3-4515-8AE2-D60C692EB86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A1E3FE-10A0-4A76-B92E-A07B88FC9A66}" type="pres">
      <dgm:prSet presAssocID="{2E9ACB8F-9564-4323-9130-3A3AAF0F0D7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CCD1A-8A45-4D13-A063-BBB743F57F9D}" type="pres">
      <dgm:prSet presAssocID="{018AE868-6D67-489D-B6EF-895E76FD3C0E}" presName="sibTrans" presStyleCnt="0"/>
      <dgm:spPr/>
    </dgm:pt>
    <dgm:pt modelId="{059DF955-4179-4BAC-9CEB-6B19D5D50F29}" type="pres">
      <dgm:prSet presAssocID="{C5743674-6FEC-4281-873D-D4421A2C9C65}" presName="node" presStyleLbl="node1" presStyleIdx="1" presStyleCnt="4" custScaleX="137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8ACDF-03D1-4BB4-AACA-FA770CE6A68D}" type="pres">
      <dgm:prSet presAssocID="{1ECF85DA-FA90-4A92-A1FB-C74748520253}" presName="sibTrans" presStyleCnt="0"/>
      <dgm:spPr/>
    </dgm:pt>
    <dgm:pt modelId="{C4AF807C-FFCE-47E5-B46E-683E2D882758}" type="pres">
      <dgm:prSet presAssocID="{7A477387-A479-41D8-80D4-496D137A7DD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3EA11-7CCC-4A1E-964C-7B77839F73F8}" type="pres">
      <dgm:prSet presAssocID="{A21D84A8-88FF-404A-97F8-3C5C5AA7F159}" presName="sibTrans" presStyleCnt="0"/>
      <dgm:spPr/>
    </dgm:pt>
    <dgm:pt modelId="{623F41E3-D1E7-489A-B0DC-ADF617F21C9A}" type="pres">
      <dgm:prSet presAssocID="{620BD4BE-1A7D-484C-AF26-D7F5FC25A6C8}" presName="node" presStyleLbl="node1" presStyleIdx="3" presStyleCnt="4" custScaleX="135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9FAA5F-4EED-4FD0-BD89-951F990AC96E}" srcId="{B38E321F-DDD3-4515-8AE2-D60C692EB862}" destId="{C5743674-6FEC-4281-873D-D4421A2C9C65}" srcOrd="1" destOrd="0" parTransId="{B2BBC2D3-9027-4186-89FF-0A70EFBA54D6}" sibTransId="{1ECF85DA-FA90-4A92-A1FB-C74748520253}"/>
    <dgm:cxn modelId="{B3551B4B-CCB1-4768-A0E5-499292AF09CC}" srcId="{B38E321F-DDD3-4515-8AE2-D60C692EB862}" destId="{7A477387-A479-41D8-80D4-496D137A7DD5}" srcOrd="2" destOrd="0" parTransId="{564B910B-79E6-476A-8786-CC00DE5525BA}" sibTransId="{A21D84A8-88FF-404A-97F8-3C5C5AA7F159}"/>
    <dgm:cxn modelId="{CA9454D8-B747-4FBF-8DE1-AF7559062C5C}" type="presOf" srcId="{620BD4BE-1A7D-484C-AF26-D7F5FC25A6C8}" destId="{623F41E3-D1E7-489A-B0DC-ADF617F21C9A}" srcOrd="0" destOrd="0" presId="urn:microsoft.com/office/officeart/2005/8/layout/default"/>
    <dgm:cxn modelId="{5A200EA3-6E53-41B9-B2F2-7B32EE0E7577}" type="presOf" srcId="{2E9ACB8F-9564-4323-9130-3A3AAF0F0D78}" destId="{FFA1E3FE-10A0-4A76-B92E-A07B88FC9A66}" srcOrd="0" destOrd="0" presId="urn:microsoft.com/office/officeart/2005/8/layout/default"/>
    <dgm:cxn modelId="{684E0AD7-37E2-463B-8F35-374DCB3B5D6F}" srcId="{B38E321F-DDD3-4515-8AE2-D60C692EB862}" destId="{620BD4BE-1A7D-484C-AF26-D7F5FC25A6C8}" srcOrd="3" destOrd="0" parTransId="{BA72CB3C-5053-46B3-893A-53F7BD1348E7}" sibTransId="{0E9908FE-0099-4DBA-AF58-BE4BFFAAEE7C}"/>
    <dgm:cxn modelId="{3221C0FB-5169-4200-BDC2-13DACA0E9394}" type="presOf" srcId="{B38E321F-DDD3-4515-8AE2-D60C692EB862}" destId="{99312C71-35EB-4775-BF26-DE256D469F29}" srcOrd="0" destOrd="0" presId="urn:microsoft.com/office/officeart/2005/8/layout/default"/>
    <dgm:cxn modelId="{34FA37C9-2E12-420F-B594-E08410B4257C}" type="presOf" srcId="{C5743674-6FEC-4281-873D-D4421A2C9C65}" destId="{059DF955-4179-4BAC-9CEB-6B19D5D50F29}" srcOrd="0" destOrd="0" presId="urn:microsoft.com/office/officeart/2005/8/layout/default"/>
    <dgm:cxn modelId="{104E2EC5-8BB1-47A5-AE0D-E3CD5BF2CAF7}" type="presOf" srcId="{7A477387-A479-41D8-80D4-496D137A7DD5}" destId="{C4AF807C-FFCE-47E5-B46E-683E2D882758}" srcOrd="0" destOrd="0" presId="urn:microsoft.com/office/officeart/2005/8/layout/default"/>
    <dgm:cxn modelId="{5E5CA81D-6CF4-4011-9793-C1043E965E22}" srcId="{B38E321F-DDD3-4515-8AE2-D60C692EB862}" destId="{2E9ACB8F-9564-4323-9130-3A3AAF0F0D78}" srcOrd="0" destOrd="0" parTransId="{B644E497-6553-42C7-8834-33C0038AD792}" sibTransId="{018AE868-6D67-489D-B6EF-895E76FD3C0E}"/>
    <dgm:cxn modelId="{27A298F4-9872-4149-9E0F-258D3A0D270C}" type="presParOf" srcId="{99312C71-35EB-4775-BF26-DE256D469F29}" destId="{FFA1E3FE-10A0-4A76-B92E-A07B88FC9A66}" srcOrd="0" destOrd="0" presId="urn:microsoft.com/office/officeart/2005/8/layout/default"/>
    <dgm:cxn modelId="{3A4E257A-7E2A-4A89-9D4E-FA1457202F22}" type="presParOf" srcId="{99312C71-35EB-4775-BF26-DE256D469F29}" destId="{D71CCD1A-8A45-4D13-A063-BBB743F57F9D}" srcOrd="1" destOrd="0" presId="urn:microsoft.com/office/officeart/2005/8/layout/default"/>
    <dgm:cxn modelId="{F2A861C6-1575-4C58-9CB3-81C8D0A50726}" type="presParOf" srcId="{99312C71-35EB-4775-BF26-DE256D469F29}" destId="{059DF955-4179-4BAC-9CEB-6B19D5D50F29}" srcOrd="2" destOrd="0" presId="urn:microsoft.com/office/officeart/2005/8/layout/default"/>
    <dgm:cxn modelId="{25AAABF9-26BF-4375-BB32-307BAAF767FB}" type="presParOf" srcId="{99312C71-35EB-4775-BF26-DE256D469F29}" destId="{9008ACDF-03D1-4BB4-AACA-FA770CE6A68D}" srcOrd="3" destOrd="0" presId="urn:microsoft.com/office/officeart/2005/8/layout/default"/>
    <dgm:cxn modelId="{B8E602A4-5E12-490A-B6A5-F29E825CB15B}" type="presParOf" srcId="{99312C71-35EB-4775-BF26-DE256D469F29}" destId="{C4AF807C-FFCE-47E5-B46E-683E2D882758}" srcOrd="4" destOrd="0" presId="urn:microsoft.com/office/officeart/2005/8/layout/default"/>
    <dgm:cxn modelId="{13BFB8DC-2275-4D15-B781-D540EE83CE4E}" type="presParOf" srcId="{99312C71-35EB-4775-BF26-DE256D469F29}" destId="{3223EA11-7CCC-4A1E-964C-7B77839F73F8}" srcOrd="5" destOrd="0" presId="urn:microsoft.com/office/officeart/2005/8/layout/default"/>
    <dgm:cxn modelId="{25574C71-70B9-4A25-8B1D-A87E362C5DAD}" type="presParOf" srcId="{99312C71-35EB-4775-BF26-DE256D469F29}" destId="{623F41E3-D1E7-489A-B0DC-ADF617F21C9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77828D-647B-4308-8685-66E36D8622B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F375B1-D6B1-4DD0-8D56-A835DB981866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Почему люди иногда понимают плохо друг друга?</a:t>
          </a:r>
          <a:endParaRPr lang="ru-RU" sz="16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0A1BD1-8F16-413B-8F32-4F290B8E5ED8}" type="parTrans" cxnId="{1CA8F00F-1A63-40E6-A5A3-688A9ABB5EAD}">
      <dgm:prSet/>
      <dgm:spPr/>
      <dgm:t>
        <a:bodyPr/>
        <a:lstStyle/>
        <a:p>
          <a:endParaRPr lang="ru-RU"/>
        </a:p>
      </dgm:t>
    </dgm:pt>
    <dgm:pt modelId="{CBCB655B-A06A-4F84-97CF-D85FADF496A2}" type="sibTrans" cxnId="{1CA8F00F-1A63-40E6-A5A3-688A9ABB5EAD}">
      <dgm:prSet/>
      <dgm:spPr/>
      <dgm:t>
        <a:bodyPr/>
        <a:lstStyle/>
        <a:p>
          <a:endParaRPr lang="ru-RU"/>
        </a:p>
      </dgm:t>
    </dgm:pt>
    <dgm:pt modelId="{883118E0-6083-4972-92FB-FC05B00CD8ED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Как сделать вербальное общение эффективным?</a:t>
          </a:r>
          <a:endParaRPr lang="ru-RU" sz="16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30C764-1224-4F47-8AAE-61A173589F1A}" type="parTrans" cxnId="{6B3CAEE2-B34D-4003-A5C0-FA5DE660F8B5}">
      <dgm:prSet/>
      <dgm:spPr/>
      <dgm:t>
        <a:bodyPr/>
        <a:lstStyle/>
        <a:p>
          <a:endParaRPr lang="ru-RU"/>
        </a:p>
      </dgm:t>
    </dgm:pt>
    <dgm:pt modelId="{4312AF70-BC10-40C2-8B36-CF654AF831ED}" type="sibTrans" cxnId="{6B3CAEE2-B34D-4003-A5C0-FA5DE660F8B5}">
      <dgm:prSet/>
      <dgm:spPr/>
      <dgm:t>
        <a:bodyPr/>
        <a:lstStyle/>
        <a:p>
          <a:endParaRPr lang="ru-RU"/>
        </a:p>
      </dgm:t>
    </dgm:pt>
    <dgm:pt modelId="{2F0F8923-2ABB-4B63-AFC5-0609869D8D51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Какие факторы препятствуют общению?</a:t>
          </a:r>
          <a:endParaRPr lang="ru-RU" sz="18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4E4A6C-C361-40ED-B288-96B473C8C1E9}" type="parTrans" cxnId="{653CC1E2-7506-40B9-AB35-D19D14E3A250}">
      <dgm:prSet/>
      <dgm:spPr/>
      <dgm:t>
        <a:bodyPr/>
        <a:lstStyle/>
        <a:p>
          <a:endParaRPr lang="ru-RU"/>
        </a:p>
      </dgm:t>
    </dgm:pt>
    <dgm:pt modelId="{2E09140C-F710-441F-875B-1D62EC7D40E4}" type="sibTrans" cxnId="{653CC1E2-7506-40B9-AB35-D19D14E3A250}">
      <dgm:prSet/>
      <dgm:spPr/>
      <dgm:t>
        <a:bodyPr/>
        <a:lstStyle/>
        <a:p>
          <a:endParaRPr lang="ru-RU"/>
        </a:p>
      </dgm:t>
    </dgm:pt>
    <dgm:pt modelId="{E1BA2291-19D5-4721-9561-2D09F552E57F}" type="pres">
      <dgm:prSet presAssocID="{5177828D-647B-4308-8685-66E36D8622B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DC29AB-9C83-45C8-9F46-D313EA43E8E9}" type="pres">
      <dgm:prSet presAssocID="{7FF375B1-D6B1-4DD0-8D56-A835DB981866}" presName="circ1" presStyleLbl="vennNode1" presStyleIdx="0" presStyleCnt="3"/>
      <dgm:spPr/>
      <dgm:t>
        <a:bodyPr/>
        <a:lstStyle/>
        <a:p>
          <a:endParaRPr lang="ru-RU"/>
        </a:p>
      </dgm:t>
    </dgm:pt>
    <dgm:pt modelId="{A24E461B-8C86-4B13-811D-8AB6CE94E00D}" type="pres">
      <dgm:prSet presAssocID="{7FF375B1-D6B1-4DD0-8D56-A835DB98186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E597E-5EA2-4323-A629-963138C713D5}" type="pres">
      <dgm:prSet presAssocID="{883118E0-6083-4972-92FB-FC05B00CD8ED}" presName="circ2" presStyleLbl="vennNode1" presStyleIdx="1" presStyleCnt="3" custScaleX="121654" custLinFactNeighborX="72181" custLinFactNeighborY="-30118"/>
      <dgm:spPr/>
      <dgm:t>
        <a:bodyPr/>
        <a:lstStyle/>
        <a:p>
          <a:endParaRPr lang="ru-RU"/>
        </a:p>
      </dgm:t>
    </dgm:pt>
    <dgm:pt modelId="{0422BC91-5BD5-4864-86AC-5DC9D797AA8B}" type="pres">
      <dgm:prSet presAssocID="{883118E0-6083-4972-92FB-FC05B00CD8E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AF6B3-D0FF-4061-8AB3-7D5AEECCD31D}" type="pres">
      <dgm:prSet presAssocID="{2F0F8923-2ABB-4B63-AFC5-0609869D8D51}" presName="circ3" presStyleLbl="vennNode1" presStyleIdx="2" presStyleCnt="3" custScaleX="119753" custLinFactNeighborX="-69786" custLinFactNeighborY="-25616"/>
      <dgm:spPr/>
      <dgm:t>
        <a:bodyPr/>
        <a:lstStyle/>
        <a:p>
          <a:endParaRPr lang="ru-RU"/>
        </a:p>
      </dgm:t>
    </dgm:pt>
    <dgm:pt modelId="{374D3D84-0FAF-42FE-A743-53D18779B607}" type="pres">
      <dgm:prSet presAssocID="{2F0F8923-2ABB-4B63-AFC5-0609869D8D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E41DA0-B7D3-4B94-A80A-E7DDB2CDCD9A}" type="presOf" srcId="{2F0F8923-2ABB-4B63-AFC5-0609869D8D51}" destId="{374D3D84-0FAF-42FE-A743-53D18779B607}" srcOrd="1" destOrd="0" presId="urn:microsoft.com/office/officeart/2005/8/layout/venn1"/>
    <dgm:cxn modelId="{653CC1E2-7506-40B9-AB35-D19D14E3A250}" srcId="{5177828D-647B-4308-8685-66E36D8622B1}" destId="{2F0F8923-2ABB-4B63-AFC5-0609869D8D51}" srcOrd="2" destOrd="0" parTransId="{3F4E4A6C-C361-40ED-B288-96B473C8C1E9}" sibTransId="{2E09140C-F710-441F-875B-1D62EC7D40E4}"/>
    <dgm:cxn modelId="{A197A8D3-FDB1-4231-A197-CA1413B06C91}" type="presOf" srcId="{883118E0-6083-4972-92FB-FC05B00CD8ED}" destId="{0422BC91-5BD5-4864-86AC-5DC9D797AA8B}" srcOrd="1" destOrd="0" presId="urn:microsoft.com/office/officeart/2005/8/layout/venn1"/>
    <dgm:cxn modelId="{8916D01A-CF5B-4CAC-98AE-75D2D18D0984}" type="presOf" srcId="{2F0F8923-2ABB-4B63-AFC5-0609869D8D51}" destId="{072AF6B3-D0FF-4061-8AB3-7D5AEECCD31D}" srcOrd="0" destOrd="0" presId="urn:microsoft.com/office/officeart/2005/8/layout/venn1"/>
    <dgm:cxn modelId="{12DF21F6-CD6E-4DDF-A6E5-985ED97DE92B}" type="presOf" srcId="{7FF375B1-D6B1-4DD0-8D56-A835DB981866}" destId="{86DC29AB-9C83-45C8-9F46-D313EA43E8E9}" srcOrd="0" destOrd="0" presId="urn:microsoft.com/office/officeart/2005/8/layout/venn1"/>
    <dgm:cxn modelId="{1CA8F00F-1A63-40E6-A5A3-688A9ABB5EAD}" srcId="{5177828D-647B-4308-8685-66E36D8622B1}" destId="{7FF375B1-D6B1-4DD0-8D56-A835DB981866}" srcOrd="0" destOrd="0" parTransId="{930A1BD1-8F16-413B-8F32-4F290B8E5ED8}" sibTransId="{CBCB655B-A06A-4F84-97CF-D85FADF496A2}"/>
    <dgm:cxn modelId="{CBE664CA-7CD8-4EF6-880E-04804FFA3AC6}" type="presOf" srcId="{883118E0-6083-4972-92FB-FC05B00CD8ED}" destId="{FF4E597E-5EA2-4323-A629-963138C713D5}" srcOrd="0" destOrd="0" presId="urn:microsoft.com/office/officeart/2005/8/layout/venn1"/>
    <dgm:cxn modelId="{7E83CBEB-506B-4788-943B-6B8A4FED584F}" type="presOf" srcId="{7FF375B1-D6B1-4DD0-8D56-A835DB981866}" destId="{A24E461B-8C86-4B13-811D-8AB6CE94E00D}" srcOrd="1" destOrd="0" presId="urn:microsoft.com/office/officeart/2005/8/layout/venn1"/>
    <dgm:cxn modelId="{E748D224-665A-4B75-BCC4-018BCD30DEA4}" type="presOf" srcId="{5177828D-647B-4308-8685-66E36D8622B1}" destId="{E1BA2291-19D5-4721-9561-2D09F552E57F}" srcOrd="0" destOrd="0" presId="urn:microsoft.com/office/officeart/2005/8/layout/venn1"/>
    <dgm:cxn modelId="{6B3CAEE2-B34D-4003-A5C0-FA5DE660F8B5}" srcId="{5177828D-647B-4308-8685-66E36D8622B1}" destId="{883118E0-6083-4972-92FB-FC05B00CD8ED}" srcOrd="1" destOrd="0" parTransId="{DB30C764-1224-4F47-8AAE-61A173589F1A}" sibTransId="{4312AF70-BC10-40C2-8B36-CF654AF831ED}"/>
    <dgm:cxn modelId="{994EEB48-4F01-4ECD-B7B8-5D31B48134A0}" type="presParOf" srcId="{E1BA2291-19D5-4721-9561-2D09F552E57F}" destId="{86DC29AB-9C83-45C8-9F46-D313EA43E8E9}" srcOrd="0" destOrd="0" presId="urn:microsoft.com/office/officeart/2005/8/layout/venn1"/>
    <dgm:cxn modelId="{B3AE064F-9E86-4D0D-9488-06F2B9B585D9}" type="presParOf" srcId="{E1BA2291-19D5-4721-9561-2D09F552E57F}" destId="{A24E461B-8C86-4B13-811D-8AB6CE94E00D}" srcOrd="1" destOrd="0" presId="urn:microsoft.com/office/officeart/2005/8/layout/venn1"/>
    <dgm:cxn modelId="{9FF777E3-6D12-4D03-8103-0385B4891299}" type="presParOf" srcId="{E1BA2291-19D5-4721-9561-2D09F552E57F}" destId="{FF4E597E-5EA2-4323-A629-963138C713D5}" srcOrd="2" destOrd="0" presId="urn:microsoft.com/office/officeart/2005/8/layout/venn1"/>
    <dgm:cxn modelId="{38F8A5BB-7860-432F-B1A5-BB762BF0D55C}" type="presParOf" srcId="{E1BA2291-19D5-4721-9561-2D09F552E57F}" destId="{0422BC91-5BD5-4864-86AC-5DC9D797AA8B}" srcOrd="3" destOrd="0" presId="urn:microsoft.com/office/officeart/2005/8/layout/venn1"/>
    <dgm:cxn modelId="{D509C169-3F18-4E95-8B15-0D48B391EE01}" type="presParOf" srcId="{E1BA2291-19D5-4721-9561-2D09F552E57F}" destId="{072AF6B3-D0FF-4061-8AB3-7D5AEECCD31D}" srcOrd="4" destOrd="0" presId="urn:microsoft.com/office/officeart/2005/8/layout/venn1"/>
    <dgm:cxn modelId="{6DCCFC30-7CDF-44D5-AC28-2AA6D1497B78}" type="presParOf" srcId="{E1BA2291-19D5-4721-9561-2D09F552E57F}" destId="{374D3D84-0FAF-42FE-A743-53D18779B60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49911F-F51C-47E5-9A72-69EABEBDEFE7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CBC89C92-7D33-4291-9C1F-24522804074E}">
      <dgm:prSet/>
      <dgm:spPr/>
      <dgm:t>
        <a:bodyPr/>
        <a:lstStyle/>
        <a:p>
          <a:pPr rtl="0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Повышается уровень коммуникативной компетентности медицинских сестер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54DB24-7E6D-4A37-BD30-547DFF492E50}" type="parTrans" cxnId="{05D0E82D-110A-4BCE-A304-0B5D6EADF131}">
      <dgm:prSet/>
      <dgm:spPr/>
      <dgm:t>
        <a:bodyPr/>
        <a:lstStyle/>
        <a:p>
          <a:endParaRPr lang="ru-RU"/>
        </a:p>
      </dgm:t>
    </dgm:pt>
    <dgm:pt modelId="{EE3421D8-47B7-4B66-8972-E739B3197475}" type="sibTrans" cxnId="{05D0E82D-110A-4BCE-A304-0B5D6EADF131}">
      <dgm:prSet/>
      <dgm:spPr/>
      <dgm:t>
        <a:bodyPr/>
        <a:lstStyle/>
        <a:p>
          <a:endParaRPr lang="ru-RU"/>
        </a:p>
      </dgm:t>
    </dgm:pt>
    <dgm:pt modelId="{7BBCB336-EF19-4E1F-95D5-6C72AC5A70A8}">
      <dgm:prSet/>
      <dgm:spPr/>
      <dgm:t>
        <a:bodyPr/>
        <a:lstStyle/>
        <a:p>
          <a:pPr rtl="0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Улучшается психологический климат в коллективе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A6915F-444F-4DF3-A0D4-89158D18CE63}" type="parTrans" cxnId="{627C7905-2215-470D-A571-6B806BA2E07B}">
      <dgm:prSet/>
      <dgm:spPr/>
      <dgm:t>
        <a:bodyPr/>
        <a:lstStyle/>
        <a:p>
          <a:endParaRPr lang="ru-RU"/>
        </a:p>
      </dgm:t>
    </dgm:pt>
    <dgm:pt modelId="{7AF9507F-E980-4BD1-BC2E-6703657E2795}" type="sibTrans" cxnId="{627C7905-2215-470D-A571-6B806BA2E07B}">
      <dgm:prSet/>
      <dgm:spPr/>
      <dgm:t>
        <a:bodyPr/>
        <a:lstStyle/>
        <a:p>
          <a:endParaRPr lang="ru-RU"/>
        </a:p>
      </dgm:t>
    </dgm:pt>
    <dgm:pt modelId="{2C162C14-D933-493A-956C-3B09996CACFE}">
      <dgm:prSet/>
      <dgm:spPr/>
      <dgm:t>
        <a:bodyPr/>
        <a:lstStyle/>
        <a:p>
          <a:pPr rtl="0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Повышается репутация клиники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9923BC-49E5-4CF1-B500-F075C5D29B48}" type="parTrans" cxnId="{48D2611C-49B5-4713-A0CC-9AC00E5FA522}">
      <dgm:prSet/>
      <dgm:spPr/>
      <dgm:t>
        <a:bodyPr/>
        <a:lstStyle/>
        <a:p>
          <a:endParaRPr lang="ru-RU"/>
        </a:p>
      </dgm:t>
    </dgm:pt>
    <dgm:pt modelId="{AF18CCF4-28EF-430F-9669-86E0D952421B}" type="sibTrans" cxnId="{48D2611C-49B5-4713-A0CC-9AC00E5FA522}">
      <dgm:prSet/>
      <dgm:spPr/>
      <dgm:t>
        <a:bodyPr/>
        <a:lstStyle/>
        <a:p>
          <a:endParaRPr lang="ru-RU"/>
        </a:p>
      </dgm:t>
    </dgm:pt>
    <dgm:pt modelId="{B12CAC31-1A26-44B5-A331-FC5AB3A4ADD8}" type="pres">
      <dgm:prSet presAssocID="{C949911F-F51C-47E5-9A72-69EABEBDEFE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C27877-C087-4D1C-9F9B-92360B2A10A7}" type="pres">
      <dgm:prSet presAssocID="{C949911F-F51C-47E5-9A72-69EABEBDEFE7}" presName="arrow" presStyleLbl="bgShp" presStyleIdx="0" presStyleCnt="1"/>
      <dgm:spPr/>
    </dgm:pt>
    <dgm:pt modelId="{DDD85B01-983D-4A9E-8839-6C539FC3B20C}" type="pres">
      <dgm:prSet presAssocID="{C949911F-F51C-47E5-9A72-69EABEBDEFE7}" presName="linearProcess" presStyleCnt="0"/>
      <dgm:spPr/>
    </dgm:pt>
    <dgm:pt modelId="{3D9AABE8-FD39-4111-B93B-1E0565098826}" type="pres">
      <dgm:prSet presAssocID="{CBC89C92-7D33-4291-9C1F-24522804074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F49A9A-82CE-4F94-B347-6AD4B41C36A9}" type="pres">
      <dgm:prSet presAssocID="{EE3421D8-47B7-4B66-8972-E739B3197475}" presName="sibTrans" presStyleCnt="0"/>
      <dgm:spPr/>
    </dgm:pt>
    <dgm:pt modelId="{3CBA714E-FDCC-4E70-96D0-749A51281D38}" type="pres">
      <dgm:prSet presAssocID="{7BBCB336-EF19-4E1F-95D5-6C72AC5A70A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24C5B-0BFF-4CBB-9E73-2AC7EBAF7553}" type="pres">
      <dgm:prSet presAssocID="{7AF9507F-E980-4BD1-BC2E-6703657E2795}" presName="sibTrans" presStyleCnt="0"/>
      <dgm:spPr/>
    </dgm:pt>
    <dgm:pt modelId="{D1C2F428-2661-436D-BB7C-19A45D39C655}" type="pres">
      <dgm:prSet presAssocID="{2C162C14-D933-493A-956C-3B09996CACF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D0E82D-110A-4BCE-A304-0B5D6EADF131}" srcId="{C949911F-F51C-47E5-9A72-69EABEBDEFE7}" destId="{CBC89C92-7D33-4291-9C1F-24522804074E}" srcOrd="0" destOrd="0" parTransId="{7D54DB24-7E6D-4A37-BD30-547DFF492E50}" sibTransId="{EE3421D8-47B7-4B66-8972-E739B3197475}"/>
    <dgm:cxn modelId="{AAF24086-2EF6-4A29-8B55-AC1C16F40BF6}" type="presOf" srcId="{2C162C14-D933-493A-956C-3B09996CACFE}" destId="{D1C2F428-2661-436D-BB7C-19A45D39C655}" srcOrd="0" destOrd="0" presId="urn:microsoft.com/office/officeart/2005/8/layout/hProcess9"/>
    <dgm:cxn modelId="{42ABD169-989A-445C-AB33-B65CDC223218}" type="presOf" srcId="{7BBCB336-EF19-4E1F-95D5-6C72AC5A70A8}" destId="{3CBA714E-FDCC-4E70-96D0-749A51281D38}" srcOrd="0" destOrd="0" presId="urn:microsoft.com/office/officeart/2005/8/layout/hProcess9"/>
    <dgm:cxn modelId="{89928334-677D-413E-BC10-C0F244042C9B}" type="presOf" srcId="{CBC89C92-7D33-4291-9C1F-24522804074E}" destId="{3D9AABE8-FD39-4111-B93B-1E0565098826}" srcOrd="0" destOrd="0" presId="urn:microsoft.com/office/officeart/2005/8/layout/hProcess9"/>
    <dgm:cxn modelId="{7D3321EB-0D33-4C7B-A37B-AE975137BFC9}" type="presOf" srcId="{C949911F-F51C-47E5-9A72-69EABEBDEFE7}" destId="{B12CAC31-1A26-44B5-A331-FC5AB3A4ADD8}" srcOrd="0" destOrd="0" presId="urn:microsoft.com/office/officeart/2005/8/layout/hProcess9"/>
    <dgm:cxn modelId="{627C7905-2215-470D-A571-6B806BA2E07B}" srcId="{C949911F-F51C-47E5-9A72-69EABEBDEFE7}" destId="{7BBCB336-EF19-4E1F-95D5-6C72AC5A70A8}" srcOrd="1" destOrd="0" parTransId="{85A6915F-444F-4DF3-A0D4-89158D18CE63}" sibTransId="{7AF9507F-E980-4BD1-BC2E-6703657E2795}"/>
    <dgm:cxn modelId="{48D2611C-49B5-4713-A0CC-9AC00E5FA522}" srcId="{C949911F-F51C-47E5-9A72-69EABEBDEFE7}" destId="{2C162C14-D933-493A-956C-3B09996CACFE}" srcOrd="2" destOrd="0" parTransId="{BD9923BC-49E5-4CF1-B500-F075C5D29B48}" sibTransId="{AF18CCF4-28EF-430F-9669-86E0D952421B}"/>
    <dgm:cxn modelId="{7F1121D1-4716-4B99-A3E2-47F63684977B}" type="presParOf" srcId="{B12CAC31-1A26-44B5-A331-FC5AB3A4ADD8}" destId="{8EC27877-C087-4D1C-9F9B-92360B2A10A7}" srcOrd="0" destOrd="0" presId="urn:microsoft.com/office/officeart/2005/8/layout/hProcess9"/>
    <dgm:cxn modelId="{EA5E174D-9E11-4E58-BD9C-D3A5E4B4DCCE}" type="presParOf" srcId="{B12CAC31-1A26-44B5-A331-FC5AB3A4ADD8}" destId="{DDD85B01-983D-4A9E-8839-6C539FC3B20C}" srcOrd="1" destOrd="0" presId="urn:microsoft.com/office/officeart/2005/8/layout/hProcess9"/>
    <dgm:cxn modelId="{7F5A05EB-F293-40D1-AB5A-809AEA674E71}" type="presParOf" srcId="{DDD85B01-983D-4A9E-8839-6C539FC3B20C}" destId="{3D9AABE8-FD39-4111-B93B-1E0565098826}" srcOrd="0" destOrd="0" presId="urn:microsoft.com/office/officeart/2005/8/layout/hProcess9"/>
    <dgm:cxn modelId="{E7AB43D2-9DC3-4DCA-9013-EE8B634DAC14}" type="presParOf" srcId="{DDD85B01-983D-4A9E-8839-6C539FC3B20C}" destId="{68F49A9A-82CE-4F94-B347-6AD4B41C36A9}" srcOrd="1" destOrd="0" presId="urn:microsoft.com/office/officeart/2005/8/layout/hProcess9"/>
    <dgm:cxn modelId="{3BF43F05-4DCB-460F-B0E7-8A96FB001B8F}" type="presParOf" srcId="{DDD85B01-983D-4A9E-8839-6C539FC3B20C}" destId="{3CBA714E-FDCC-4E70-96D0-749A51281D38}" srcOrd="2" destOrd="0" presId="urn:microsoft.com/office/officeart/2005/8/layout/hProcess9"/>
    <dgm:cxn modelId="{6F8CDC3E-2812-4B8B-8A3F-5F2C5231DD94}" type="presParOf" srcId="{DDD85B01-983D-4A9E-8839-6C539FC3B20C}" destId="{8E024C5B-0BFF-4CBB-9E73-2AC7EBAF7553}" srcOrd="3" destOrd="0" presId="urn:microsoft.com/office/officeart/2005/8/layout/hProcess9"/>
    <dgm:cxn modelId="{518AB35C-FA44-48D9-A464-DF5FFFCD19B7}" type="presParOf" srcId="{DDD85B01-983D-4A9E-8839-6C539FC3B20C}" destId="{D1C2F428-2661-436D-BB7C-19A45D39C65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1E3FE-10A0-4A76-B92E-A07B88FC9A66}">
      <dsp:nvSpPr>
        <dsp:cNvPr id="0" name=""/>
        <dsp:cNvSpPr/>
      </dsp:nvSpPr>
      <dsp:spPr>
        <a:xfrm>
          <a:off x="658342" y="1163"/>
          <a:ext cx="2235509" cy="134130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Общение</a:t>
          </a:r>
          <a:r>
            <a:rPr lang="ru-RU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 пронизывает всю профессиональную деятельность медицинских </a:t>
          </a:r>
          <a:r>
            <a:rPr lang="en-US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c</a:t>
          </a:r>
          <a:r>
            <a:rPr lang="kk-KZ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естер</a:t>
          </a:r>
          <a:r>
            <a:rPr lang="ru-RU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8342" y="1163"/>
        <a:ext cx="2235509" cy="1341305"/>
      </dsp:txXfrm>
    </dsp:sp>
    <dsp:sp modelId="{059DF955-4179-4BAC-9CEB-6B19D5D50F29}">
      <dsp:nvSpPr>
        <dsp:cNvPr id="0" name=""/>
        <dsp:cNvSpPr/>
      </dsp:nvSpPr>
      <dsp:spPr>
        <a:xfrm>
          <a:off x="3117403" y="1163"/>
          <a:ext cx="3080197" cy="134130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Индивидуальные особенности психики пациента </a:t>
          </a:r>
          <a:r>
            <a:rPr lang="ru-RU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в условиях лечебных взаимоотношений и взаимодействий</a:t>
          </a:r>
          <a:r>
            <a:rPr lang="ru-RU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7403" y="1163"/>
        <a:ext cx="3080197" cy="1341305"/>
      </dsp:txXfrm>
    </dsp:sp>
    <dsp:sp modelId="{C4AF807C-FFCE-47E5-B46E-683E2D882758}">
      <dsp:nvSpPr>
        <dsp:cNvPr id="0" name=""/>
        <dsp:cNvSpPr/>
      </dsp:nvSpPr>
      <dsp:spPr>
        <a:xfrm>
          <a:off x="6421151" y="1163"/>
          <a:ext cx="2235509" cy="134130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Медицинской сестре принадлежит важная регулирующая роль </a:t>
          </a:r>
          <a:r>
            <a:rPr lang="ru-RU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 обеспечении бесконфликтного взаимодействия.</a:t>
          </a:r>
          <a:endParaRPr lang="ru-RU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21151" y="1163"/>
        <a:ext cx="2235509" cy="1341305"/>
      </dsp:txXfrm>
    </dsp:sp>
    <dsp:sp modelId="{623F41E3-D1E7-489A-B0DC-ADF617F21C9A}">
      <dsp:nvSpPr>
        <dsp:cNvPr id="0" name=""/>
        <dsp:cNvSpPr/>
      </dsp:nvSpPr>
      <dsp:spPr>
        <a:xfrm>
          <a:off x="3143491" y="1566019"/>
          <a:ext cx="3028020" cy="134130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Пациент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- это личность.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43491" y="1566019"/>
        <a:ext cx="3028020" cy="1341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E0997-FEF7-489A-BDE5-294CF8669F56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DC1D0-A15A-4D6A-A05E-B4357B809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84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F4E92-B3BB-4B6D-962E-4013DD8BFE51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7CD28-6A20-4946-87B7-F9FEEDE3B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3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96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558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20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665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73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689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CD28-6A20-4946-87B7-F9FEEDE3B54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096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9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9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33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1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8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8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7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1815" y="3734410"/>
            <a:ext cx="7772400" cy="1679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070" y="510875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29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83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98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222195"/>
            <a:ext cx="717713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391393"/>
            <a:ext cx="7177135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235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94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00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42479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054655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42479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054655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29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89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0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800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39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11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80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2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9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4030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89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2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9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49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4" y="5872451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1" y="4724402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1" y="152402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6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6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6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7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9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9.jpg"/><Relationship Id="rId7" Type="http://schemas.openxmlformats.org/officeDocument/2006/relationships/image" Target="../media/image13.gif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11.jpe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10.gif"/><Relationship Id="rId9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gif"/><Relationship Id="rId5" Type="http://schemas.openxmlformats.org/officeDocument/2006/relationships/image" Target="../media/image10.gif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65" y="779707"/>
            <a:ext cx="3961456" cy="28456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612777" y="175707"/>
            <a:ext cx="84210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Назарбаев Университет</a:t>
            </a:r>
          </a:p>
          <a:p>
            <a:pPr algn="ctr" eaLnBrk="1" hangingPunct="1"/>
            <a:r>
              <a:rPr lang="ru-RU" altLang="ru-RU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Школа Медицины </a:t>
            </a:r>
          </a:p>
        </p:txBody>
      </p:sp>
      <p:sp>
        <p:nvSpPr>
          <p:cNvPr id="4" name="AutoShape 6" descr="Картинки по запросу евразийский национальный университет имени л. н. гумилё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одзаголовок 13"/>
          <p:cNvSpPr txBox="1">
            <a:spLocks/>
          </p:cNvSpPr>
          <p:nvPr/>
        </p:nvSpPr>
        <p:spPr bwMode="auto">
          <a:xfrm>
            <a:off x="5488230" y="5183249"/>
            <a:ext cx="3961180" cy="6333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319088" indent="-319088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639763" indent="-2730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indent="0">
              <a:spcBef>
                <a:spcPct val="0"/>
              </a:spcBef>
              <a:buClr>
                <a:schemeClr val="accent2"/>
              </a:buClr>
              <a:buSzPct val="60000"/>
              <a:buNone/>
            </a:pPr>
            <a:r>
              <a:rPr lang="ru-RU" altLang="ru-RU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Бакалавриат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прикладного сестринского дела  </a:t>
            </a:r>
            <a:endParaRPr lang="ru-RU" altLang="ru-RU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Clr>
                <a:schemeClr val="accent2"/>
              </a:buClr>
              <a:buSzPct val="60000"/>
              <a:buNone/>
            </a:pP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К.Ж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Аймолдина</a:t>
            </a:r>
            <a:endParaRPr lang="en-GB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</a:pPr>
            <a:endParaRPr lang="ru-RU" altLang="ru-RU" sz="2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4132043" y="6330395"/>
            <a:ext cx="1627561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Астана, 201</a:t>
            </a:r>
            <a:r>
              <a:rPr lang="en-US" alt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alt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4" descr="Картинки по запросу ену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64" y="195209"/>
            <a:ext cx="1599092" cy="12014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528" y="205554"/>
            <a:ext cx="1304547" cy="13045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5" y="2029125"/>
            <a:ext cx="3836149" cy="31924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3953699"/>
            <a:ext cx="3805000" cy="28537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2821148" y="2188141"/>
            <a:ext cx="6141927" cy="27382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</a:p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КОММУНИКАТИВНЫХ НАВЫКОВ МЕДИЦИНСКОЙ СЕСТРЫ </a:t>
            </a:r>
          </a:p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РЕСПУБЛИКАНСКОГО ДИАГНОСТИЧЕСКОГО ЦЕНТРА</a:t>
            </a:r>
          </a:p>
        </p:txBody>
      </p:sp>
    </p:spTree>
    <p:extLst>
      <p:ext uri="{BB962C8B-B14F-4D97-AF65-F5344CB8AC3E}">
        <p14:creationId xmlns:p14="http://schemas.microsoft.com/office/powerpoint/2010/main" val="33447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11" y="69490"/>
            <a:ext cx="988238" cy="988238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416" y="193109"/>
            <a:ext cx="864619" cy="8646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15" y="4866747"/>
            <a:ext cx="2766593" cy="16818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1757" y="4813222"/>
            <a:ext cx="2892245" cy="1735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17900" y="570614"/>
            <a:ext cx="5962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МЕДСЕСТРА</a:t>
            </a:r>
            <a:r>
              <a:rPr lang="kk-K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kk-KZ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k-KZ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ПАЦИЕНТ 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4037906" y="669241"/>
            <a:ext cx="1068935" cy="264410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885" y="5200416"/>
            <a:ext cx="1221640" cy="12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07783970"/>
              </p:ext>
            </p:extLst>
          </p:nvPr>
        </p:nvGraphicFramePr>
        <p:xfrm>
          <a:off x="54160" y="1580924"/>
          <a:ext cx="9315004" cy="2908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21509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950" y="4192525"/>
            <a:ext cx="3512215" cy="24755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61003"/>
              </p:ext>
            </p:extLst>
          </p:nvPr>
        </p:nvGraphicFramePr>
        <p:xfrm>
          <a:off x="533552" y="1057728"/>
          <a:ext cx="8229600" cy="3918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11" y="69490"/>
            <a:ext cx="988238" cy="98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1628800"/>
            <a:ext cx="8670668" cy="36004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обучения медицинских сестер 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разработана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обучающая программа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 часов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программы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 Совершенствование личностных  качеств медицинской сестры, коммуникативных навыков, формирование стиля ее общения с пациентами, родственниками пациента и коллегами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Выдача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сертификата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завершению программы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1746" name="Picture 2" descr="http://www.nrcmc.kz/documents/photogallery/Nurse_Training_Doris_2011/IMG_0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0115" y="5097483"/>
            <a:ext cx="2296862" cy="1531242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11" y="69490"/>
            <a:ext cx="988238" cy="98823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01685" y="497287"/>
            <a:ext cx="5801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Обучающая программа в РДЦ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1512" y="182913"/>
            <a:ext cx="864619" cy="8646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360" y="5442354"/>
            <a:ext cx="1221640" cy="12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0" y="5442354"/>
            <a:ext cx="1221640" cy="12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ÐÐ°ÑÑÐ¸Ð½ÐºÐ¸ Ð¿Ð¾ Ð·Ð°Ð¿ÑÐ¾ÑÑ certificates FOR NUR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2170" y="5074658"/>
            <a:ext cx="2290575" cy="155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5" y="3887115"/>
            <a:ext cx="3993667" cy="2695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458" y="261515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60073"/>
              </p:ext>
            </p:extLst>
          </p:nvPr>
        </p:nvGraphicFramePr>
        <p:xfrm>
          <a:off x="528944" y="833015"/>
          <a:ext cx="8229600" cy="3918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625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использованной литературы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201" y="1901950"/>
            <a:ext cx="8617243" cy="391880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Анцупов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А.Я., Шипилов А.И.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Конфликтология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 учебное пособие для вузов. - 3-е изд. - СПб.: Питер, 2007. - 496 с.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Двойников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С.И. и др. Теория сестринского дела: Учеб. пособие для студентов ВСО. - Самара: ГП «Перспектива», 2002. - 160 с.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Двойников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С.И., Карасева Л.А. Качество трудовой жизни сестринского персонала - стимул роста эффективности его труда. // Главная медицинская сестра. - 2001. - №7. - С. 115-126.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Двойников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С.И.,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Лапик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С.В., Павлов Ю.И. Лидерство в деятельности медсестры - руководителя. // Главная медицинская сестра. - 2005. - №8. – С. 63-88.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4931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601670" y="2512770"/>
            <a:ext cx="8229600" cy="2044700"/>
          </a:xfrm>
        </p:spPr>
        <p:txBody>
          <a:bodyPr/>
          <a:lstStyle/>
          <a:p>
            <a:pPr algn="ctr">
              <a:buFontTx/>
              <a:buNone/>
            </a:pPr>
            <a:endParaRPr lang="ru-RU" altLang="ru-RU" dirty="0" smtClean="0"/>
          </a:p>
          <a:p>
            <a:pPr algn="ctr">
              <a:buFontTx/>
              <a:buNone/>
            </a:pPr>
            <a:r>
              <a:rPr lang="ru-RU" altLang="ru-RU" sz="44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Спасибо за внимание!</a:t>
            </a:r>
            <a:endParaRPr lang="en-GB" altLang="ru-RU" sz="44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630" y="5547148"/>
            <a:ext cx="1221640" cy="12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00" y="5338601"/>
            <a:ext cx="1221640" cy="12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104274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2225</TotalTime>
  <Words>282</Words>
  <Application>Microsoft Office PowerPoint</Application>
  <PresentationFormat>Экран (4:3)</PresentationFormat>
  <Paragraphs>38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Trebuchet MS</vt:lpstr>
      <vt:lpstr>Tw Cen MT</vt:lpstr>
      <vt:lpstr>Wingdings</vt:lpstr>
      <vt:lpstr>Wingdings 2</vt:lpstr>
      <vt:lpstr>Wingdings 3</vt:lpstr>
      <vt:lpstr>Тема3</vt:lpstr>
      <vt:lpstr>Тема26</vt:lpstr>
      <vt:lpstr>Презентация PowerPoint</vt:lpstr>
      <vt:lpstr>Презентация PowerPoint</vt:lpstr>
      <vt:lpstr>Презентация PowerPoint</vt:lpstr>
      <vt:lpstr>Презентация PowerPoint</vt:lpstr>
      <vt:lpstr> Результат</vt:lpstr>
      <vt:lpstr>Список использованной литературы: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HOME</cp:lastModifiedBy>
  <cp:revision>306</cp:revision>
  <cp:lastPrinted>2018-03-27T19:45:15Z</cp:lastPrinted>
  <dcterms:created xsi:type="dcterms:W3CDTF">2013-08-21T19:17:07Z</dcterms:created>
  <dcterms:modified xsi:type="dcterms:W3CDTF">2018-03-27T19:51:56Z</dcterms:modified>
</cp:coreProperties>
</file>