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764" r:id="rId2"/>
  </p:sldMasterIdLst>
  <p:notesMasterIdLst>
    <p:notesMasterId r:id="rId10"/>
  </p:notesMasterIdLst>
  <p:handoutMasterIdLst>
    <p:handoutMasterId r:id="rId11"/>
  </p:handoutMasterIdLst>
  <p:sldIdLst>
    <p:sldId id="262" r:id="rId3"/>
    <p:sldId id="333" r:id="rId4"/>
    <p:sldId id="336" r:id="rId5"/>
    <p:sldId id="312" r:id="rId6"/>
    <p:sldId id="337" r:id="rId7"/>
    <p:sldId id="338" r:id="rId8"/>
    <p:sldId id="28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18BC"/>
    <a:srgbClr val="FB08EA"/>
    <a:srgbClr val="FBABA3"/>
    <a:srgbClr val="ED03DC"/>
    <a:srgbClr val="C7EEF1"/>
    <a:srgbClr val="FF9E1D"/>
    <a:srgbClr val="157FFF"/>
    <a:srgbClr val="9E0000"/>
    <a:srgbClr val="F7E289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4" autoAdjust="0"/>
    <p:restoredTop sz="94660"/>
  </p:normalViewPr>
  <p:slideViewPr>
    <p:cSldViewPr>
      <p:cViewPr varScale="1">
        <p:scale>
          <a:sx n="87" d="100"/>
          <a:sy n="87" d="100"/>
        </p:scale>
        <p:origin x="1210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8E321F-DDD3-4515-8AE2-D60C692EB862}" type="doc">
      <dgm:prSet loTypeId="urn:microsoft.com/office/officeart/2005/8/layout/defaul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E9ACB8F-9564-4323-9130-3A3AAF0F0D7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Общение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пронизывает всю профессиональную деятельность медицинских 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</a:t>
          </a:r>
          <a:r>
            <a:rPr lang="kk-KZ" dirty="0" smtClean="0">
              <a:latin typeface="Arial" panose="020B0604020202020204" pitchFamily="34" charset="0"/>
              <a:cs typeface="Arial" panose="020B0604020202020204" pitchFamily="34" charset="0"/>
            </a:rPr>
            <a:t>естер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44E497-6553-42C7-8834-33C0038AD792}" type="parTrans" cxnId="{5E5CA81D-6CF4-4011-9793-C1043E965E22}">
      <dgm:prSet/>
      <dgm:spPr/>
      <dgm:t>
        <a:bodyPr/>
        <a:lstStyle/>
        <a:p>
          <a:endParaRPr lang="ru-RU"/>
        </a:p>
      </dgm:t>
    </dgm:pt>
    <dgm:pt modelId="{018AE868-6D67-489D-B6EF-895E76FD3C0E}" type="sibTrans" cxnId="{5E5CA81D-6CF4-4011-9793-C1043E965E22}">
      <dgm:prSet/>
      <dgm:spPr/>
      <dgm:t>
        <a:bodyPr/>
        <a:lstStyle/>
        <a:p>
          <a:endParaRPr lang="ru-RU"/>
        </a:p>
      </dgm:t>
    </dgm:pt>
    <dgm:pt modelId="{C5743674-6FEC-4281-873D-D4421A2C9C6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Индивидуальные особенности психики пациента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в условиях лечебных взаимоотношений и взаимодействий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BBC2D3-9027-4186-89FF-0A70EFBA54D6}" type="parTrans" cxnId="{819FAA5F-4EED-4FD0-BD89-951F990AC96E}">
      <dgm:prSet/>
      <dgm:spPr/>
      <dgm:t>
        <a:bodyPr/>
        <a:lstStyle/>
        <a:p>
          <a:endParaRPr lang="ru-RU"/>
        </a:p>
      </dgm:t>
    </dgm:pt>
    <dgm:pt modelId="{1ECF85DA-FA90-4A92-A1FB-C74748520253}" type="sibTrans" cxnId="{819FAA5F-4EED-4FD0-BD89-951F990AC96E}">
      <dgm:prSet/>
      <dgm:spPr/>
      <dgm:t>
        <a:bodyPr/>
        <a:lstStyle/>
        <a:p>
          <a:endParaRPr lang="ru-RU"/>
        </a:p>
      </dgm:t>
    </dgm:pt>
    <dgm:pt modelId="{7A477387-A479-41D8-80D4-496D137A7DD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Медицинской сестре принадлежит важная регулирующая роль 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в обеспечении бесконфликтного взаимодействия.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4B910B-79E6-476A-8786-CC00DE5525BA}" type="parTrans" cxnId="{B3551B4B-CCB1-4768-A0E5-499292AF09CC}">
      <dgm:prSet/>
      <dgm:spPr/>
      <dgm:t>
        <a:bodyPr/>
        <a:lstStyle/>
        <a:p>
          <a:endParaRPr lang="ru-RU"/>
        </a:p>
      </dgm:t>
    </dgm:pt>
    <dgm:pt modelId="{A21D84A8-88FF-404A-97F8-3C5C5AA7F159}" type="sibTrans" cxnId="{B3551B4B-CCB1-4768-A0E5-499292AF09CC}">
      <dgm:prSet/>
      <dgm:spPr/>
      <dgm:t>
        <a:bodyPr/>
        <a:lstStyle/>
        <a:p>
          <a:endParaRPr lang="ru-RU"/>
        </a:p>
      </dgm:t>
    </dgm:pt>
    <dgm:pt modelId="{620BD4BE-1A7D-484C-AF26-D7F5FC25A6C8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Пациент</a:t>
          </a:r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 - это личность.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72CB3C-5053-46B3-893A-53F7BD1348E7}" type="parTrans" cxnId="{684E0AD7-37E2-463B-8F35-374DCB3B5D6F}">
      <dgm:prSet/>
      <dgm:spPr/>
      <dgm:t>
        <a:bodyPr/>
        <a:lstStyle/>
        <a:p>
          <a:endParaRPr lang="ru-RU"/>
        </a:p>
      </dgm:t>
    </dgm:pt>
    <dgm:pt modelId="{0E9908FE-0099-4DBA-AF58-BE4BFFAAEE7C}" type="sibTrans" cxnId="{684E0AD7-37E2-463B-8F35-374DCB3B5D6F}">
      <dgm:prSet/>
      <dgm:spPr/>
      <dgm:t>
        <a:bodyPr/>
        <a:lstStyle/>
        <a:p>
          <a:endParaRPr lang="ru-RU"/>
        </a:p>
      </dgm:t>
    </dgm:pt>
    <dgm:pt modelId="{99312C71-35EB-4775-BF26-DE256D469F29}" type="pres">
      <dgm:prSet presAssocID="{B38E321F-DDD3-4515-8AE2-D60C692EB86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A1E3FE-10A0-4A76-B92E-A07B88FC9A66}" type="pres">
      <dgm:prSet presAssocID="{2E9ACB8F-9564-4323-9130-3A3AAF0F0D7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CCD1A-8A45-4D13-A063-BBB743F57F9D}" type="pres">
      <dgm:prSet presAssocID="{018AE868-6D67-489D-B6EF-895E76FD3C0E}" presName="sibTrans" presStyleCnt="0"/>
      <dgm:spPr/>
    </dgm:pt>
    <dgm:pt modelId="{059DF955-4179-4BAC-9CEB-6B19D5D50F29}" type="pres">
      <dgm:prSet presAssocID="{C5743674-6FEC-4281-873D-D4421A2C9C65}" presName="node" presStyleLbl="node1" presStyleIdx="1" presStyleCnt="4" custScaleX="137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08ACDF-03D1-4BB4-AACA-FA770CE6A68D}" type="pres">
      <dgm:prSet presAssocID="{1ECF85DA-FA90-4A92-A1FB-C74748520253}" presName="sibTrans" presStyleCnt="0"/>
      <dgm:spPr/>
    </dgm:pt>
    <dgm:pt modelId="{C4AF807C-FFCE-47E5-B46E-683E2D882758}" type="pres">
      <dgm:prSet presAssocID="{7A477387-A479-41D8-80D4-496D137A7DD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3EA11-7CCC-4A1E-964C-7B77839F73F8}" type="pres">
      <dgm:prSet presAssocID="{A21D84A8-88FF-404A-97F8-3C5C5AA7F159}" presName="sibTrans" presStyleCnt="0"/>
      <dgm:spPr/>
    </dgm:pt>
    <dgm:pt modelId="{623F41E3-D1E7-489A-B0DC-ADF617F21C9A}" type="pres">
      <dgm:prSet presAssocID="{620BD4BE-1A7D-484C-AF26-D7F5FC25A6C8}" presName="node" presStyleLbl="node1" presStyleIdx="3" presStyleCnt="4" custScaleX="135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9FAA5F-4EED-4FD0-BD89-951F990AC96E}" srcId="{B38E321F-DDD3-4515-8AE2-D60C692EB862}" destId="{C5743674-6FEC-4281-873D-D4421A2C9C65}" srcOrd="1" destOrd="0" parTransId="{B2BBC2D3-9027-4186-89FF-0A70EFBA54D6}" sibTransId="{1ECF85DA-FA90-4A92-A1FB-C74748520253}"/>
    <dgm:cxn modelId="{B3551B4B-CCB1-4768-A0E5-499292AF09CC}" srcId="{B38E321F-DDD3-4515-8AE2-D60C692EB862}" destId="{7A477387-A479-41D8-80D4-496D137A7DD5}" srcOrd="2" destOrd="0" parTransId="{564B910B-79E6-476A-8786-CC00DE5525BA}" sibTransId="{A21D84A8-88FF-404A-97F8-3C5C5AA7F159}"/>
    <dgm:cxn modelId="{CA9454D8-B747-4FBF-8DE1-AF7559062C5C}" type="presOf" srcId="{620BD4BE-1A7D-484C-AF26-D7F5FC25A6C8}" destId="{623F41E3-D1E7-489A-B0DC-ADF617F21C9A}" srcOrd="0" destOrd="0" presId="urn:microsoft.com/office/officeart/2005/8/layout/default"/>
    <dgm:cxn modelId="{5A200EA3-6E53-41B9-B2F2-7B32EE0E7577}" type="presOf" srcId="{2E9ACB8F-9564-4323-9130-3A3AAF0F0D78}" destId="{FFA1E3FE-10A0-4A76-B92E-A07B88FC9A66}" srcOrd="0" destOrd="0" presId="urn:microsoft.com/office/officeart/2005/8/layout/default"/>
    <dgm:cxn modelId="{684E0AD7-37E2-463B-8F35-374DCB3B5D6F}" srcId="{B38E321F-DDD3-4515-8AE2-D60C692EB862}" destId="{620BD4BE-1A7D-484C-AF26-D7F5FC25A6C8}" srcOrd="3" destOrd="0" parTransId="{BA72CB3C-5053-46B3-893A-53F7BD1348E7}" sibTransId="{0E9908FE-0099-4DBA-AF58-BE4BFFAAEE7C}"/>
    <dgm:cxn modelId="{3221C0FB-5169-4200-BDC2-13DACA0E9394}" type="presOf" srcId="{B38E321F-DDD3-4515-8AE2-D60C692EB862}" destId="{99312C71-35EB-4775-BF26-DE256D469F29}" srcOrd="0" destOrd="0" presId="urn:microsoft.com/office/officeart/2005/8/layout/default"/>
    <dgm:cxn modelId="{34FA37C9-2E12-420F-B594-E08410B4257C}" type="presOf" srcId="{C5743674-6FEC-4281-873D-D4421A2C9C65}" destId="{059DF955-4179-4BAC-9CEB-6B19D5D50F29}" srcOrd="0" destOrd="0" presId="urn:microsoft.com/office/officeart/2005/8/layout/default"/>
    <dgm:cxn modelId="{104E2EC5-8BB1-47A5-AE0D-E3CD5BF2CAF7}" type="presOf" srcId="{7A477387-A479-41D8-80D4-496D137A7DD5}" destId="{C4AF807C-FFCE-47E5-B46E-683E2D882758}" srcOrd="0" destOrd="0" presId="urn:microsoft.com/office/officeart/2005/8/layout/default"/>
    <dgm:cxn modelId="{5E5CA81D-6CF4-4011-9793-C1043E965E22}" srcId="{B38E321F-DDD3-4515-8AE2-D60C692EB862}" destId="{2E9ACB8F-9564-4323-9130-3A3AAF0F0D78}" srcOrd="0" destOrd="0" parTransId="{B644E497-6553-42C7-8834-33C0038AD792}" sibTransId="{018AE868-6D67-489D-B6EF-895E76FD3C0E}"/>
    <dgm:cxn modelId="{27A298F4-9872-4149-9E0F-258D3A0D270C}" type="presParOf" srcId="{99312C71-35EB-4775-BF26-DE256D469F29}" destId="{FFA1E3FE-10A0-4A76-B92E-A07B88FC9A66}" srcOrd="0" destOrd="0" presId="urn:microsoft.com/office/officeart/2005/8/layout/default"/>
    <dgm:cxn modelId="{3A4E257A-7E2A-4A89-9D4E-FA1457202F22}" type="presParOf" srcId="{99312C71-35EB-4775-BF26-DE256D469F29}" destId="{D71CCD1A-8A45-4D13-A063-BBB743F57F9D}" srcOrd="1" destOrd="0" presId="urn:microsoft.com/office/officeart/2005/8/layout/default"/>
    <dgm:cxn modelId="{F2A861C6-1575-4C58-9CB3-81C8D0A50726}" type="presParOf" srcId="{99312C71-35EB-4775-BF26-DE256D469F29}" destId="{059DF955-4179-4BAC-9CEB-6B19D5D50F29}" srcOrd="2" destOrd="0" presId="urn:microsoft.com/office/officeart/2005/8/layout/default"/>
    <dgm:cxn modelId="{25AAABF9-26BF-4375-BB32-307BAAF767FB}" type="presParOf" srcId="{99312C71-35EB-4775-BF26-DE256D469F29}" destId="{9008ACDF-03D1-4BB4-AACA-FA770CE6A68D}" srcOrd="3" destOrd="0" presId="urn:microsoft.com/office/officeart/2005/8/layout/default"/>
    <dgm:cxn modelId="{B8E602A4-5E12-490A-B6A5-F29E825CB15B}" type="presParOf" srcId="{99312C71-35EB-4775-BF26-DE256D469F29}" destId="{C4AF807C-FFCE-47E5-B46E-683E2D882758}" srcOrd="4" destOrd="0" presId="urn:microsoft.com/office/officeart/2005/8/layout/default"/>
    <dgm:cxn modelId="{13BFB8DC-2275-4D15-B781-D540EE83CE4E}" type="presParOf" srcId="{99312C71-35EB-4775-BF26-DE256D469F29}" destId="{3223EA11-7CCC-4A1E-964C-7B77839F73F8}" srcOrd="5" destOrd="0" presId="urn:microsoft.com/office/officeart/2005/8/layout/default"/>
    <dgm:cxn modelId="{25574C71-70B9-4A25-8B1D-A87E362C5DAD}" type="presParOf" srcId="{99312C71-35EB-4775-BF26-DE256D469F29}" destId="{623F41E3-D1E7-489A-B0DC-ADF617F21C9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77828D-647B-4308-8685-66E36D8622B1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F375B1-D6B1-4DD0-8D56-A835DB981866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Почему люди иногда понимают плохо друг друга?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0A1BD1-8F16-413B-8F32-4F290B8E5ED8}" type="parTrans" cxnId="{1CA8F00F-1A63-40E6-A5A3-688A9ABB5EAD}">
      <dgm:prSet/>
      <dgm:spPr/>
      <dgm:t>
        <a:bodyPr/>
        <a:lstStyle/>
        <a:p>
          <a:endParaRPr lang="ru-RU"/>
        </a:p>
      </dgm:t>
    </dgm:pt>
    <dgm:pt modelId="{CBCB655B-A06A-4F84-97CF-D85FADF496A2}" type="sibTrans" cxnId="{1CA8F00F-1A63-40E6-A5A3-688A9ABB5EAD}">
      <dgm:prSet/>
      <dgm:spPr/>
      <dgm:t>
        <a:bodyPr/>
        <a:lstStyle/>
        <a:p>
          <a:endParaRPr lang="ru-RU"/>
        </a:p>
      </dgm:t>
    </dgm:pt>
    <dgm:pt modelId="{883118E0-6083-4972-92FB-FC05B00CD8ED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Как сделать вербальное общение эффективным?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30C764-1224-4F47-8AAE-61A173589F1A}" type="parTrans" cxnId="{6B3CAEE2-B34D-4003-A5C0-FA5DE660F8B5}">
      <dgm:prSet/>
      <dgm:spPr/>
      <dgm:t>
        <a:bodyPr/>
        <a:lstStyle/>
        <a:p>
          <a:endParaRPr lang="ru-RU"/>
        </a:p>
      </dgm:t>
    </dgm:pt>
    <dgm:pt modelId="{4312AF70-BC10-40C2-8B36-CF654AF831ED}" type="sibTrans" cxnId="{6B3CAEE2-B34D-4003-A5C0-FA5DE660F8B5}">
      <dgm:prSet/>
      <dgm:spPr/>
      <dgm:t>
        <a:bodyPr/>
        <a:lstStyle/>
        <a:p>
          <a:endParaRPr lang="ru-RU"/>
        </a:p>
      </dgm:t>
    </dgm:pt>
    <dgm:pt modelId="{2F0F8923-2ABB-4B63-AFC5-0609869D8D51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Какие факторы препятствуют общению?</a:t>
          </a:r>
          <a:endParaRPr lang="ru-RU" sz="1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4E4A6C-C361-40ED-B288-96B473C8C1E9}" type="parTrans" cxnId="{653CC1E2-7506-40B9-AB35-D19D14E3A250}">
      <dgm:prSet/>
      <dgm:spPr/>
      <dgm:t>
        <a:bodyPr/>
        <a:lstStyle/>
        <a:p>
          <a:endParaRPr lang="ru-RU"/>
        </a:p>
      </dgm:t>
    </dgm:pt>
    <dgm:pt modelId="{2E09140C-F710-441F-875B-1D62EC7D40E4}" type="sibTrans" cxnId="{653CC1E2-7506-40B9-AB35-D19D14E3A250}">
      <dgm:prSet/>
      <dgm:spPr/>
      <dgm:t>
        <a:bodyPr/>
        <a:lstStyle/>
        <a:p>
          <a:endParaRPr lang="ru-RU"/>
        </a:p>
      </dgm:t>
    </dgm:pt>
    <dgm:pt modelId="{E1BA2291-19D5-4721-9561-2D09F552E57F}" type="pres">
      <dgm:prSet presAssocID="{5177828D-647B-4308-8685-66E36D8622B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DC29AB-9C83-45C8-9F46-D313EA43E8E9}" type="pres">
      <dgm:prSet presAssocID="{7FF375B1-D6B1-4DD0-8D56-A835DB981866}" presName="circ1" presStyleLbl="vennNode1" presStyleIdx="0" presStyleCnt="3"/>
      <dgm:spPr/>
      <dgm:t>
        <a:bodyPr/>
        <a:lstStyle/>
        <a:p>
          <a:endParaRPr lang="ru-RU"/>
        </a:p>
      </dgm:t>
    </dgm:pt>
    <dgm:pt modelId="{A24E461B-8C86-4B13-811D-8AB6CE94E00D}" type="pres">
      <dgm:prSet presAssocID="{7FF375B1-D6B1-4DD0-8D56-A835DB98186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4E597E-5EA2-4323-A629-963138C713D5}" type="pres">
      <dgm:prSet presAssocID="{883118E0-6083-4972-92FB-FC05B00CD8ED}" presName="circ2" presStyleLbl="vennNode1" presStyleIdx="1" presStyleCnt="3" custScaleX="121654" custLinFactNeighborX="72181" custLinFactNeighborY="-30118"/>
      <dgm:spPr/>
      <dgm:t>
        <a:bodyPr/>
        <a:lstStyle/>
        <a:p>
          <a:endParaRPr lang="ru-RU"/>
        </a:p>
      </dgm:t>
    </dgm:pt>
    <dgm:pt modelId="{0422BC91-5BD5-4864-86AC-5DC9D797AA8B}" type="pres">
      <dgm:prSet presAssocID="{883118E0-6083-4972-92FB-FC05B00CD8E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2AF6B3-D0FF-4061-8AB3-7D5AEECCD31D}" type="pres">
      <dgm:prSet presAssocID="{2F0F8923-2ABB-4B63-AFC5-0609869D8D51}" presName="circ3" presStyleLbl="vennNode1" presStyleIdx="2" presStyleCnt="3" custScaleX="119753" custLinFactNeighborX="-69786" custLinFactNeighborY="-25616"/>
      <dgm:spPr/>
      <dgm:t>
        <a:bodyPr/>
        <a:lstStyle/>
        <a:p>
          <a:endParaRPr lang="ru-RU"/>
        </a:p>
      </dgm:t>
    </dgm:pt>
    <dgm:pt modelId="{374D3D84-0FAF-42FE-A743-53D18779B607}" type="pres">
      <dgm:prSet presAssocID="{2F0F8923-2ABB-4B63-AFC5-0609869D8D5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E41DA0-B7D3-4B94-A80A-E7DDB2CDCD9A}" type="presOf" srcId="{2F0F8923-2ABB-4B63-AFC5-0609869D8D51}" destId="{374D3D84-0FAF-42FE-A743-53D18779B607}" srcOrd="1" destOrd="0" presId="urn:microsoft.com/office/officeart/2005/8/layout/venn1"/>
    <dgm:cxn modelId="{653CC1E2-7506-40B9-AB35-D19D14E3A250}" srcId="{5177828D-647B-4308-8685-66E36D8622B1}" destId="{2F0F8923-2ABB-4B63-AFC5-0609869D8D51}" srcOrd="2" destOrd="0" parTransId="{3F4E4A6C-C361-40ED-B288-96B473C8C1E9}" sibTransId="{2E09140C-F710-441F-875B-1D62EC7D40E4}"/>
    <dgm:cxn modelId="{A197A8D3-FDB1-4231-A197-CA1413B06C91}" type="presOf" srcId="{883118E0-6083-4972-92FB-FC05B00CD8ED}" destId="{0422BC91-5BD5-4864-86AC-5DC9D797AA8B}" srcOrd="1" destOrd="0" presId="urn:microsoft.com/office/officeart/2005/8/layout/venn1"/>
    <dgm:cxn modelId="{8916D01A-CF5B-4CAC-98AE-75D2D18D0984}" type="presOf" srcId="{2F0F8923-2ABB-4B63-AFC5-0609869D8D51}" destId="{072AF6B3-D0FF-4061-8AB3-7D5AEECCD31D}" srcOrd="0" destOrd="0" presId="urn:microsoft.com/office/officeart/2005/8/layout/venn1"/>
    <dgm:cxn modelId="{12DF21F6-CD6E-4DDF-A6E5-985ED97DE92B}" type="presOf" srcId="{7FF375B1-D6B1-4DD0-8D56-A835DB981866}" destId="{86DC29AB-9C83-45C8-9F46-D313EA43E8E9}" srcOrd="0" destOrd="0" presId="urn:microsoft.com/office/officeart/2005/8/layout/venn1"/>
    <dgm:cxn modelId="{1CA8F00F-1A63-40E6-A5A3-688A9ABB5EAD}" srcId="{5177828D-647B-4308-8685-66E36D8622B1}" destId="{7FF375B1-D6B1-4DD0-8D56-A835DB981866}" srcOrd="0" destOrd="0" parTransId="{930A1BD1-8F16-413B-8F32-4F290B8E5ED8}" sibTransId="{CBCB655B-A06A-4F84-97CF-D85FADF496A2}"/>
    <dgm:cxn modelId="{CBE664CA-7CD8-4EF6-880E-04804FFA3AC6}" type="presOf" srcId="{883118E0-6083-4972-92FB-FC05B00CD8ED}" destId="{FF4E597E-5EA2-4323-A629-963138C713D5}" srcOrd="0" destOrd="0" presId="urn:microsoft.com/office/officeart/2005/8/layout/venn1"/>
    <dgm:cxn modelId="{7E83CBEB-506B-4788-943B-6B8A4FED584F}" type="presOf" srcId="{7FF375B1-D6B1-4DD0-8D56-A835DB981866}" destId="{A24E461B-8C86-4B13-811D-8AB6CE94E00D}" srcOrd="1" destOrd="0" presId="urn:microsoft.com/office/officeart/2005/8/layout/venn1"/>
    <dgm:cxn modelId="{E748D224-665A-4B75-BCC4-018BCD30DEA4}" type="presOf" srcId="{5177828D-647B-4308-8685-66E36D8622B1}" destId="{E1BA2291-19D5-4721-9561-2D09F552E57F}" srcOrd="0" destOrd="0" presId="urn:microsoft.com/office/officeart/2005/8/layout/venn1"/>
    <dgm:cxn modelId="{6B3CAEE2-B34D-4003-A5C0-FA5DE660F8B5}" srcId="{5177828D-647B-4308-8685-66E36D8622B1}" destId="{883118E0-6083-4972-92FB-FC05B00CD8ED}" srcOrd="1" destOrd="0" parTransId="{DB30C764-1224-4F47-8AAE-61A173589F1A}" sibTransId="{4312AF70-BC10-40C2-8B36-CF654AF831ED}"/>
    <dgm:cxn modelId="{994EEB48-4F01-4ECD-B7B8-5D31B48134A0}" type="presParOf" srcId="{E1BA2291-19D5-4721-9561-2D09F552E57F}" destId="{86DC29AB-9C83-45C8-9F46-D313EA43E8E9}" srcOrd="0" destOrd="0" presId="urn:microsoft.com/office/officeart/2005/8/layout/venn1"/>
    <dgm:cxn modelId="{B3AE064F-9E86-4D0D-9488-06F2B9B585D9}" type="presParOf" srcId="{E1BA2291-19D5-4721-9561-2D09F552E57F}" destId="{A24E461B-8C86-4B13-811D-8AB6CE94E00D}" srcOrd="1" destOrd="0" presId="urn:microsoft.com/office/officeart/2005/8/layout/venn1"/>
    <dgm:cxn modelId="{9FF777E3-6D12-4D03-8103-0385B4891299}" type="presParOf" srcId="{E1BA2291-19D5-4721-9561-2D09F552E57F}" destId="{FF4E597E-5EA2-4323-A629-963138C713D5}" srcOrd="2" destOrd="0" presId="urn:microsoft.com/office/officeart/2005/8/layout/venn1"/>
    <dgm:cxn modelId="{38F8A5BB-7860-432F-B1A5-BB762BF0D55C}" type="presParOf" srcId="{E1BA2291-19D5-4721-9561-2D09F552E57F}" destId="{0422BC91-5BD5-4864-86AC-5DC9D797AA8B}" srcOrd="3" destOrd="0" presId="urn:microsoft.com/office/officeart/2005/8/layout/venn1"/>
    <dgm:cxn modelId="{D509C169-3F18-4E95-8B15-0D48B391EE01}" type="presParOf" srcId="{E1BA2291-19D5-4721-9561-2D09F552E57F}" destId="{072AF6B3-D0FF-4061-8AB3-7D5AEECCD31D}" srcOrd="4" destOrd="0" presId="urn:microsoft.com/office/officeart/2005/8/layout/venn1"/>
    <dgm:cxn modelId="{6DCCFC30-7CDF-44D5-AC28-2AA6D1497B78}" type="presParOf" srcId="{E1BA2291-19D5-4721-9561-2D09F552E57F}" destId="{374D3D84-0FAF-42FE-A743-53D18779B607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49911F-F51C-47E5-9A72-69EABEBDEFE7}" type="doc">
      <dgm:prSet loTypeId="urn:microsoft.com/office/officeart/2005/8/layout/hProcess9" loCatId="process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CBC89C92-7D33-4291-9C1F-24522804074E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Повышается уровень коммуникативной компетентности медицинских сестер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54DB24-7E6D-4A37-BD30-547DFF492E50}" type="parTrans" cxnId="{05D0E82D-110A-4BCE-A304-0B5D6EADF131}">
      <dgm:prSet/>
      <dgm:spPr/>
      <dgm:t>
        <a:bodyPr/>
        <a:lstStyle/>
        <a:p>
          <a:endParaRPr lang="ru-RU"/>
        </a:p>
      </dgm:t>
    </dgm:pt>
    <dgm:pt modelId="{EE3421D8-47B7-4B66-8972-E739B3197475}" type="sibTrans" cxnId="{05D0E82D-110A-4BCE-A304-0B5D6EADF131}">
      <dgm:prSet/>
      <dgm:spPr/>
      <dgm:t>
        <a:bodyPr/>
        <a:lstStyle/>
        <a:p>
          <a:endParaRPr lang="ru-RU"/>
        </a:p>
      </dgm:t>
    </dgm:pt>
    <dgm:pt modelId="{7BBCB336-EF19-4E1F-95D5-6C72AC5A70A8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Улучшается психологический климат в коллективе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A6915F-444F-4DF3-A0D4-89158D18CE63}" type="parTrans" cxnId="{627C7905-2215-470D-A571-6B806BA2E07B}">
      <dgm:prSet/>
      <dgm:spPr/>
      <dgm:t>
        <a:bodyPr/>
        <a:lstStyle/>
        <a:p>
          <a:endParaRPr lang="ru-RU"/>
        </a:p>
      </dgm:t>
    </dgm:pt>
    <dgm:pt modelId="{7AF9507F-E980-4BD1-BC2E-6703657E2795}" type="sibTrans" cxnId="{627C7905-2215-470D-A571-6B806BA2E07B}">
      <dgm:prSet/>
      <dgm:spPr/>
      <dgm:t>
        <a:bodyPr/>
        <a:lstStyle/>
        <a:p>
          <a:endParaRPr lang="ru-RU"/>
        </a:p>
      </dgm:t>
    </dgm:pt>
    <dgm:pt modelId="{2C162C14-D933-493A-956C-3B09996CACFE}">
      <dgm:prSet/>
      <dgm:spPr/>
      <dgm:t>
        <a:bodyPr/>
        <a:lstStyle/>
        <a:p>
          <a:pPr rtl="0"/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Повышается репутация клиники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9923BC-49E5-4CF1-B500-F075C5D29B48}" type="parTrans" cxnId="{48D2611C-49B5-4713-A0CC-9AC00E5FA522}">
      <dgm:prSet/>
      <dgm:spPr/>
      <dgm:t>
        <a:bodyPr/>
        <a:lstStyle/>
        <a:p>
          <a:endParaRPr lang="ru-RU"/>
        </a:p>
      </dgm:t>
    </dgm:pt>
    <dgm:pt modelId="{AF18CCF4-28EF-430F-9669-86E0D952421B}" type="sibTrans" cxnId="{48D2611C-49B5-4713-A0CC-9AC00E5FA522}">
      <dgm:prSet/>
      <dgm:spPr/>
      <dgm:t>
        <a:bodyPr/>
        <a:lstStyle/>
        <a:p>
          <a:endParaRPr lang="ru-RU"/>
        </a:p>
      </dgm:t>
    </dgm:pt>
    <dgm:pt modelId="{B12CAC31-1A26-44B5-A331-FC5AB3A4ADD8}" type="pres">
      <dgm:prSet presAssocID="{C949911F-F51C-47E5-9A72-69EABEBDEFE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C27877-C087-4D1C-9F9B-92360B2A10A7}" type="pres">
      <dgm:prSet presAssocID="{C949911F-F51C-47E5-9A72-69EABEBDEFE7}" presName="arrow" presStyleLbl="bgShp" presStyleIdx="0" presStyleCnt="1"/>
      <dgm:spPr/>
    </dgm:pt>
    <dgm:pt modelId="{DDD85B01-983D-4A9E-8839-6C539FC3B20C}" type="pres">
      <dgm:prSet presAssocID="{C949911F-F51C-47E5-9A72-69EABEBDEFE7}" presName="linearProcess" presStyleCnt="0"/>
      <dgm:spPr/>
    </dgm:pt>
    <dgm:pt modelId="{3D9AABE8-FD39-4111-B93B-1E0565098826}" type="pres">
      <dgm:prSet presAssocID="{CBC89C92-7D33-4291-9C1F-24522804074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F49A9A-82CE-4F94-B347-6AD4B41C36A9}" type="pres">
      <dgm:prSet presAssocID="{EE3421D8-47B7-4B66-8972-E739B3197475}" presName="sibTrans" presStyleCnt="0"/>
      <dgm:spPr/>
    </dgm:pt>
    <dgm:pt modelId="{3CBA714E-FDCC-4E70-96D0-749A51281D38}" type="pres">
      <dgm:prSet presAssocID="{7BBCB336-EF19-4E1F-95D5-6C72AC5A70A8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024C5B-0BFF-4CBB-9E73-2AC7EBAF7553}" type="pres">
      <dgm:prSet presAssocID="{7AF9507F-E980-4BD1-BC2E-6703657E2795}" presName="sibTrans" presStyleCnt="0"/>
      <dgm:spPr/>
    </dgm:pt>
    <dgm:pt modelId="{D1C2F428-2661-436D-BB7C-19A45D39C655}" type="pres">
      <dgm:prSet presAssocID="{2C162C14-D933-493A-956C-3B09996CACF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D0E82D-110A-4BCE-A304-0B5D6EADF131}" srcId="{C949911F-F51C-47E5-9A72-69EABEBDEFE7}" destId="{CBC89C92-7D33-4291-9C1F-24522804074E}" srcOrd="0" destOrd="0" parTransId="{7D54DB24-7E6D-4A37-BD30-547DFF492E50}" sibTransId="{EE3421D8-47B7-4B66-8972-E739B3197475}"/>
    <dgm:cxn modelId="{AAF24086-2EF6-4A29-8B55-AC1C16F40BF6}" type="presOf" srcId="{2C162C14-D933-493A-956C-3B09996CACFE}" destId="{D1C2F428-2661-436D-BB7C-19A45D39C655}" srcOrd="0" destOrd="0" presId="urn:microsoft.com/office/officeart/2005/8/layout/hProcess9"/>
    <dgm:cxn modelId="{42ABD169-989A-445C-AB33-B65CDC223218}" type="presOf" srcId="{7BBCB336-EF19-4E1F-95D5-6C72AC5A70A8}" destId="{3CBA714E-FDCC-4E70-96D0-749A51281D38}" srcOrd="0" destOrd="0" presId="urn:microsoft.com/office/officeart/2005/8/layout/hProcess9"/>
    <dgm:cxn modelId="{89928334-677D-413E-BC10-C0F244042C9B}" type="presOf" srcId="{CBC89C92-7D33-4291-9C1F-24522804074E}" destId="{3D9AABE8-FD39-4111-B93B-1E0565098826}" srcOrd="0" destOrd="0" presId="urn:microsoft.com/office/officeart/2005/8/layout/hProcess9"/>
    <dgm:cxn modelId="{7D3321EB-0D33-4C7B-A37B-AE975137BFC9}" type="presOf" srcId="{C949911F-F51C-47E5-9A72-69EABEBDEFE7}" destId="{B12CAC31-1A26-44B5-A331-FC5AB3A4ADD8}" srcOrd="0" destOrd="0" presId="urn:microsoft.com/office/officeart/2005/8/layout/hProcess9"/>
    <dgm:cxn modelId="{627C7905-2215-470D-A571-6B806BA2E07B}" srcId="{C949911F-F51C-47E5-9A72-69EABEBDEFE7}" destId="{7BBCB336-EF19-4E1F-95D5-6C72AC5A70A8}" srcOrd="1" destOrd="0" parTransId="{85A6915F-444F-4DF3-A0D4-89158D18CE63}" sibTransId="{7AF9507F-E980-4BD1-BC2E-6703657E2795}"/>
    <dgm:cxn modelId="{48D2611C-49B5-4713-A0CC-9AC00E5FA522}" srcId="{C949911F-F51C-47E5-9A72-69EABEBDEFE7}" destId="{2C162C14-D933-493A-956C-3B09996CACFE}" srcOrd="2" destOrd="0" parTransId="{BD9923BC-49E5-4CF1-B500-F075C5D29B48}" sibTransId="{AF18CCF4-28EF-430F-9669-86E0D952421B}"/>
    <dgm:cxn modelId="{7F1121D1-4716-4B99-A3E2-47F63684977B}" type="presParOf" srcId="{B12CAC31-1A26-44B5-A331-FC5AB3A4ADD8}" destId="{8EC27877-C087-4D1C-9F9B-92360B2A10A7}" srcOrd="0" destOrd="0" presId="urn:microsoft.com/office/officeart/2005/8/layout/hProcess9"/>
    <dgm:cxn modelId="{EA5E174D-9E11-4E58-BD9C-D3A5E4B4DCCE}" type="presParOf" srcId="{B12CAC31-1A26-44B5-A331-FC5AB3A4ADD8}" destId="{DDD85B01-983D-4A9E-8839-6C539FC3B20C}" srcOrd="1" destOrd="0" presId="urn:microsoft.com/office/officeart/2005/8/layout/hProcess9"/>
    <dgm:cxn modelId="{7F5A05EB-F293-40D1-AB5A-809AEA674E71}" type="presParOf" srcId="{DDD85B01-983D-4A9E-8839-6C539FC3B20C}" destId="{3D9AABE8-FD39-4111-B93B-1E0565098826}" srcOrd="0" destOrd="0" presId="urn:microsoft.com/office/officeart/2005/8/layout/hProcess9"/>
    <dgm:cxn modelId="{E7AB43D2-9DC3-4DCA-9013-EE8B634DAC14}" type="presParOf" srcId="{DDD85B01-983D-4A9E-8839-6C539FC3B20C}" destId="{68F49A9A-82CE-4F94-B347-6AD4B41C36A9}" srcOrd="1" destOrd="0" presId="urn:microsoft.com/office/officeart/2005/8/layout/hProcess9"/>
    <dgm:cxn modelId="{3BF43F05-4DCB-460F-B0E7-8A96FB001B8F}" type="presParOf" srcId="{DDD85B01-983D-4A9E-8839-6C539FC3B20C}" destId="{3CBA714E-FDCC-4E70-96D0-749A51281D38}" srcOrd="2" destOrd="0" presId="urn:microsoft.com/office/officeart/2005/8/layout/hProcess9"/>
    <dgm:cxn modelId="{6F8CDC3E-2812-4B8B-8A3F-5F2C5231DD94}" type="presParOf" srcId="{DDD85B01-983D-4A9E-8839-6C539FC3B20C}" destId="{8E024C5B-0BFF-4CBB-9E73-2AC7EBAF7553}" srcOrd="3" destOrd="0" presId="urn:microsoft.com/office/officeart/2005/8/layout/hProcess9"/>
    <dgm:cxn modelId="{518AB35C-FA44-48D9-A464-DF5FFFCD19B7}" type="presParOf" srcId="{DDD85B01-983D-4A9E-8839-6C539FC3B20C}" destId="{D1C2F428-2661-436D-BB7C-19A45D39C65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1E3FE-10A0-4A76-B92E-A07B88FC9A66}">
      <dsp:nvSpPr>
        <dsp:cNvPr id="0" name=""/>
        <dsp:cNvSpPr/>
      </dsp:nvSpPr>
      <dsp:spPr>
        <a:xfrm>
          <a:off x="658342" y="1163"/>
          <a:ext cx="2235509" cy="134130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Общение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пронизывает всю профессиональную деятельность медицинских </a:t>
          </a: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c</a:t>
          </a:r>
          <a:r>
            <a:rPr lang="kk-KZ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естер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8342" y="1163"/>
        <a:ext cx="2235509" cy="1341305"/>
      </dsp:txXfrm>
    </dsp:sp>
    <dsp:sp modelId="{059DF955-4179-4BAC-9CEB-6B19D5D50F29}">
      <dsp:nvSpPr>
        <dsp:cNvPr id="0" name=""/>
        <dsp:cNvSpPr/>
      </dsp:nvSpPr>
      <dsp:spPr>
        <a:xfrm>
          <a:off x="3117403" y="1163"/>
          <a:ext cx="3080197" cy="134130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Индивидуальные особенности психики пациента 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в условиях лечебных взаимоотношений и взаимодействий</a:t>
          </a: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7403" y="1163"/>
        <a:ext cx="3080197" cy="1341305"/>
      </dsp:txXfrm>
    </dsp:sp>
    <dsp:sp modelId="{C4AF807C-FFCE-47E5-B46E-683E2D882758}">
      <dsp:nvSpPr>
        <dsp:cNvPr id="0" name=""/>
        <dsp:cNvSpPr/>
      </dsp:nvSpPr>
      <dsp:spPr>
        <a:xfrm>
          <a:off x="6421151" y="1163"/>
          <a:ext cx="2235509" cy="134130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Медицинской сестре принадлежит важная регулирующая роль </a:t>
          </a: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в обеспечении бесконфликтного взаимодействия.</a:t>
          </a:r>
          <a:endParaRPr lang="ru-RU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21151" y="1163"/>
        <a:ext cx="2235509" cy="1341305"/>
      </dsp:txXfrm>
    </dsp:sp>
    <dsp:sp modelId="{623F41E3-D1E7-489A-B0DC-ADF617F21C9A}">
      <dsp:nvSpPr>
        <dsp:cNvPr id="0" name=""/>
        <dsp:cNvSpPr/>
      </dsp:nvSpPr>
      <dsp:spPr>
        <a:xfrm>
          <a:off x="3143491" y="1566019"/>
          <a:ext cx="3028020" cy="1341305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Пациент</a:t>
          </a: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- это личность.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43491" y="1566019"/>
        <a:ext cx="3028020" cy="13413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501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E0997-FEF7-489A-BDE5-294CF8669F56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501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DC1D0-A15A-4D6A-A05E-B4357B809F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842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F4E92-B3BB-4B6D-962E-4013DD8BFE51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7CD28-6A20-4946-87B7-F9FEEDE3B5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03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D28-6A20-4946-87B7-F9FEEDE3B54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96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D28-6A20-4946-87B7-F9FEEDE3B54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558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D28-6A20-4946-87B7-F9FEEDE3B54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320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D28-6A20-4946-87B7-F9FEEDE3B54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665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D28-6A20-4946-87B7-F9FEEDE3B54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873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D28-6A20-4946-87B7-F9FEEDE3B54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689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C7CD28-6A20-4946-87B7-F9FEEDE3B54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09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069849"/>
            <a:ext cx="7470648" cy="1470025"/>
          </a:xfrm>
        </p:spPr>
        <p:txBody>
          <a:bodyPr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2743200" y="384048"/>
            <a:ext cx="5943600" cy="612648"/>
          </a:xfrm>
        </p:spPr>
        <p:txBody>
          <a:bodyPr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21"/>
          <p:cNvGrpSpPr/>
          <p:nvPr/>
        </p:nvGrpSpPr>
        <p:grpSpPr bwMode="grayWhite">
          <a:xfrm rot="19693411">
            <a:off x="3335009" y="1909248"/>
            <a:ext cx="6021229" cy="4829684"/>
            <a:chOff x="1761807" y="615248"/>
            <a:chExt cx="6021229" cy="4829684"/>
          </a:xfrm>
        </p:grpSpPr>
        <p:grpSp>
          <p:nvGrpSpPr>
            <p:cNvPr id="8" name="Group 42"/>
            <p:cNvGrpSpPr/>
            <p:nvPr userDrawn="1"/>
          </p:nvGrpSpPr>
          <p:grpSpPr bwMode="grayWhite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22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cxnSp>
          <p:nvCxnSpPr>
            <p:cNvPr id="9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38"/>
            <p:cNvGrpSpPr/>
            <p:nvPr userDrawn="1"/>
          </p:nvGrpSpPr>
          <p:grpSpPr bwMode="grayWhite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20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1" name="Group 39"/>
            <p:cNvGrpSpPr/>
            <p:nvPr userDrawn="1"/>
          </p:nvGrpSpPr>
          <p:grpSpPr bwMode="grayWhite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8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2" name="Group 37"/>
            <p:cNvGrpSpPr/>
            <p:nvPr userDrawn="1"/>
          </p:nvGrpSpPr>
          <p:grpSpPr bwMode="grayWhite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6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3" name="Group 36"/>
            <p:cNvGrpSpPr/>
            <p:nvPr userDrawn="1"/>
          </p:nvGrpSpPr>
          <p:grpSpPr bwMode="grayWhite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4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</p:grpSp>
      <p:pic>
        <p:nvPicPr>
          <p:cNvPr id="24" name="Picture 230" descr="s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648200" y="4419600"/>
            <a:ext cx="895350" cy="91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331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black">
          <a:xfrm>
            <a:off x="7068312" y="356618"/>
            <a:ext cx="16184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56618"/>
            <a:ext cx="6400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578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1815" y="3734410"/>
            <a:ext cx="7772400" cy="16797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9070" y="5108755"/>
            <a:ext cx="640080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029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083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3835"/>
            <a:ext cx="8229600" cy="391880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98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22195"/>
            <a:ext cx="717713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F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391393"/>
            <a:ext cx="7177135" cy="4275740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35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994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00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0083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42479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054655"/>
            <a:ext cx="4040188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42479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B0F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054655"/>
            <a:ext cx="404177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29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89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03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8720"/>
            <a:ext cx="8229600" cy="4983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80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39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1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112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8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32" y="2286002"/>
            <a:ext cx="7772400" cy="1362075"/>
          </a:xfrm>
        </p:spPr>
        <p:txBody>
          <a:bodyPr anchor="t">
            <a:noAutofit/>
          </a:bodyPr>
          <a:lstStyle>
            <a:lvl1pPr algn="ctr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353312"/>
            <a:ext cx="7772400" cy="905256"/>
          </a:xfrm>
        </p:spPr>
        <p:txBody>
          <a:bodyPr anchor="b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21"/>
          <p:cNvGrpSpPr/>
          <p:nvPr/>
        </p:nvGrpSpPr>
        <p:grpSpPr bwMode="grayWhite">
          <a:xfrm rot="19693411">
            <a:off x="3335009" y="1909248"/>
            <a:ext cx="6021229" cy="4829684"/>
            <a:chOff x="1761807" y="615248"/>
            <a:chExt cx="6021229" cy="4829684"/>
          </a:xfrm>
        </p:grpSpPr>
        <p:grpSp>
          <p:nvGrpSpPr>
            <p:cNvPr id="8" name="Group 42"/>
            <p:cNvGrpSpPr/>
            <p:nvPr userDrawn="1"/>
          </p:nvGrpSpPr>
          <p:grpSpPr bwMode="grayWhite">
            <a:xfrm>
              <a:off x="1761807" y="1695712"/>
              <a:ext cx="6021229" cy="3068566"/>
              <a:chOff x="1522575" y="779540"/>
              <a:chExt cx="6021229" cy="3068566"/>
            </a:xfrm>
          </p:grpSpPr>
          <p:sp>
            <p:nvSpPr>
              <p:cNvPr id="22" name="Freeform 21"/>
              <p:cNvSpPr/>
              <p:nvPr userDrawn="1"/>
            </p:nvSpPr>
            <p:spPr bwMode="grayWhite">
              <a:xfrm>
                <a:off x="1531435" y="783084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9100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23" name="Freeform 22"/>
              <p:cNvSpPr/>
              <p:nvPr userDrawn="1"/>
            </p:nvSpPr>
            <p:spPr bwMode="grayWhite">
              <a:xfrm>
                <a:off x="1522575" y="779540"/>
                <a:ext cx="6012369" cy="3065022"/>
              </a:xfrm>
              <a:custGeom>
                <a:avLst/>
                <a:gdLst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3" fmla="*/ 3009900 w 6019800"/>
                  <a:gd name="connsiteY3" fmla="*/ 3009900 h 6019800"/>
                  <a:gd name="connsiteX4" fmla="*/ 7435 w 6019800"/>
                  <a:gd name="connsiteY4" fmla="*/ 2798476 h 6019800"/>
                  <a:gd name="connsiteX0" fmla="*/ 7435 w 6019800"/>
                  <a:gd name="connsiteY0" fmla="*/ 2798476 h 6019800"/>
                  <a:gd name="connsiteX1" fmla="*/ 3115681 w 6019800"/>
                  <a:gd name="connsiteY1" fmla="*/ 1859 h 6019800"/>
                  <a:gd name="connsiteX2" fmla="*/ 6019800 w 6019800"/>
                  <a:gd name="connsiteY2" fmla="*/ 3009907 h 6019800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  <a:gd name="connsiteX3" fmla="*/ 0 w 6012369"/>
                  <a:gd name="connsiteY3" fmla="*/ 2853591 h 3065022"/>
                  <a:gd name="connsiteX0" fmla="*/ 0 w 6012369"/>
                  <a:gd name="connsiteY0" fmla="*/ 2853591 h 3065022"/>
                  <a:gd name="connsiteX1" fmla="*/ 3108246 w 6012369"/>
                  <a:gd name="connsiteY1" fmla="*/ 56974 h 3065022"/>
                  <a:gd name="connsiteX2" fmla="*/ 6012365 w 6012369"/>
                  <a:gd name="connsiteY2" fmla="*/ 3065022 h 3065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012369" h="3065022" stroke="0" extrusionOk="0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  <a:lnTo>
                      <a:pt x="0" y="2853591"/>
                    </a:lnTo>
                    <a:close/>
                  </a:path>
                  <a:path w="6012369" h="3065022" fill="none">
                    <a:moveTo>
                      <a:pt x="0" y="2853591"/>
                    </a:moveTo>
                    <a:cubicBezTo>
                      <a:pt x="113874" y="1236440"/>
                      <a:pt x="1488093" y="0"/>
                      <a:pt x="3108246" y="56974"/>
                    </a:cubicBezTo>
                    <a:cubicBezTo>
                      <a:pt x="4728399" y="113948"/>
                      <a:pt x="6012369" y="1443867"/>
                      <a:pt x="6012365" y="3065022"/>
                    </a:cubicBezTo>
                  </a:path>
                </a:pathLst>
              </a:custGeom>
              <a:ln w="25400">
                <a:gradFill flip="none" rotWithShape="1">
                  <a:gsLst>
                    <a:gs pos="84000">
                      <a:srgbClr val="F8F8F8">
                        <a:alpha val="0"/>
                      </a:srgbClr>
                    </a:gs>
                    <a:gs pos="41000">
                      <a:srgbClr val="F8F8F8">
                        <a:alpha val="44000"/>
                      </a:srgbClr>
                    </a:gs>
                    <a:gs pos="88000">
                      <a:srgbClr val="F8F8F8">
                        <a:alpha val="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cxnSp>
          <p:nvCxnSpPr>
            <p:cNvPr id="9" name="Straight Connector 8"/>
            <p:cNvCxnSpPr/>
            <p:nvPr userDrawn="1"/>
          </p:nvCxnSpPr>
          <p:spPr bwMode="grayWhite">
            <a:xfrm rot="18120000" flipH="1">
              <a:off x="2718288" y="2106345"/>
              <a:ext cx="3999708" cy="2492654"/>
            </a:xfrm>
            <a:prstGeom prst="line">
              <a:avLst/>
            </a:prstGeom>
            <a:ln w="50800">
              <a:gradFill flip="none" rotWithShape="1">
                <a:gsLst>
                  <a:gs pos="10000">
                    <a:srgbClr val="FFFFFF">
                      <a:alpha val="0"/>
                    </a:srgbClr>
                  </a:gs>
                  <a:gs pos="50000">
                    <a:srgbClr val="F8F8F8">
                      <a:alpha val="60000"/>
                    </a:srgbClr>
                  </a:gs>
                  <a:gs pos="90000">
                    <a:srgbClr val="DDDDDD">
                      <a:alpha val="0"/>
                    </a:srgbClr>
                  </a:gs>
                </a:gsLst>
                <a:lin ang="2700000" scaled="1"/>
                <a:tileRect/>
              </a:gradFill>
              <a:miter lim="800000"/>
            </a:ln>
            <a:effectLst>
              <a:glow rad="63500">
                <a:srgbClr val="FFFFFF">
                  <a:alpha val="3922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38"/>
            <p:cNvGrpSpPr/>
            <p:nvPr userDrawn="1"/>
          </p:nvGrpSpPr>
          <p:grpSpPr bwMode="grayWhite">
            <a:xfrm>
              <a:off x="3730877" y="1536192"/>
              <a:ext cx="2721357" cy="3879656"/>
              <a:chOff x="3730877" y="1536192"/>
              <a:chExt cx="2721357" cy="3879656"/>
            </a:xfrm>
          </p:grpSpPr>
          <p:sp>
            <p:nvSpPr>
              <p:cNvPr id="20" name="Freeform 19"/>
              <p:cNvSpPr/>
              <p:nvPr userDrawn="1"/>
            </p:nvSpPr>
            <p:spPr bwMode="grayWhite">
              <a:xfrm>
                <a:off x="4388453" y="1629422"/>
                <a:ext cx="2059093" cy="340542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  <a:gd name="connsiteX2" fmla="*/ 0 w 2374787"/>
                  <a:gd name="connsiteY2" fmla="*/ 0 h 3196607"/>
                  <a:gd name="connsiteX0" fmla="*/ 0 w 2374787"/>
                  <a:gd name="connsiteY0" fmla="*/ 0 h 3196607"/>
                  <a:gd name="connsiteX1" fmla="*/ 2246083 w 2374787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7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7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2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Freeform 20"/>
              <p:cNvSpPr/>
              <p:nvPr userDrawn="1"/>
            </p:nvSpPr>
            <p:spPr bwMode="grayWhite">
              <a:xfrm>
                <a:off x="3730877" y="1536192"/>
                <a:ext cx="2721357" cy="3879656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  <a:gd name="connsiteX3" fmla="*/ 1 w 3138588"/>
                  <a:gd name="connsiteY3" fmla="*/ 0 h 3682514"/>
                  <a:gd name="connsiteX0" fmla="*/ 1 w 3138588"/>
                  <a:gd name="connsiteY0" fmla="*/ 0 h 3682514"/>
                  <a:gd name="connsiteX1" fmla="*/ 2354144 w 3138588"/>
                  <a:gd name="connsiteY1" fmla="*/ 1134402 h 3682514"/>
                  <a:gd name="connsiteX2" fmla="*/ 2933782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  <a:lnTo>
                      <a:pt x="1" y="0"/>
                    </a:lnTo>
                    <a:close/>
                  </a:path>
                  <a:path w="3138588" h="3682514" fill="none">
                    <a:moveTo>
                      <a:pt x="1" y="0"/>
                    </a:moveTo>
                    <a:cubicBezTo>
                      <a:pt x="916499" y="1"/>
                      <a:pt x="1783065" y="417577"/>
                      <a:pt x="2354144" y="1134402"/>
                    </a:cubicBezTo>
                    <a:cubicBezTo>
                      <a:pt x="2925223" y="1851227"/>
                      <a:pt x="3138589" y="2789193"/>
                      <a:pt x="2933782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5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1" name="Group 39"/>
            <p:cNvGrpSpPr/>
            <p:nvPr userDrawn="1"/>
          </p:nvGrpSpPr>
          <p:grpSpPr bwMode="grayWhite">
            <a:xfrm>
              <a:off x="2756586" y="1619763"/>
              <a:ext cx="2892850" cy="3379627"/>
              <a:chOff x="2756587" y="1619763"/>
              <a:chExt cx="2892850" cy="3379627"/>
            </a:xfrm>
          </p:grpSpPr>
          <p:sp>
            <p:nvSpPr>
              <p:cNvPr id="18" name="Freeform 17"/>
              <p:cNvSpPr/>
              <p:nvPr userDrawn="1"/>
            </p:nvSpPr>
            <p:spPr bwMode="grayWhite">
              <a:xfrm flipH="1">
                <a:off x="2774785" y="1709909"/>
                <a:ext cx="2188853" cy="2933686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  <a:gd name="connsiteX2" fmla="*/ 0 w 2374789"/>
                  <a:gd name="connsiteY2" fmla="*/ 0 h 3196608"/>
                  <a:gd name="connsiteX0" fmla="*/ 0 w 2374789"/>
                  <a:gd name="connsiteY0" fmla="*/ 0 h 3196608"/>
                  <a:gd name="connsiteX1" fmla="*/ 2246083 w 2374789"/>
                  <a:gd name="connsiteY1" fmla="*/ 3196607 h 3196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9" h="3196608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9" h="3196608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Freeform 18"/>
              <p:cNvSpPr/>
              <p:nvPr userDrawn="1"/>
            </p:nvSpPr>
            <p:spPr bwMode="grayWhite">
              <a:xfrm flipH="1">
                <a:off x="2756587" y="1619763"/>
                <a:ext cx="2892850" cy="337962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8575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3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2" name="Group 37"/>
            <p:cNvGrpSpPr/>
            <p:nvPr userDrawn="1"/>
          </p:nvGrpSpPr>
          <p:grpSpPr bwMode="grayWhite">
            <a:xfrm>
              <a:off x="3126248" y="615248"/>
              <a:ext cx="3325881" cy="2834631"/>
              <a:chOff x="3126249" y="615248"/>
              <a:chExt cx="3325881" cy="2834631"/>
            </a:xfrm>
          </p:grpSpPr>
          <p:sp>
            <p:nvSpPr>
              <p:cNvPr id="16" name="Freeform 15"/>
              <p:cNvSpPr/>
              <p:nvPr userDrawn="1"/>
            </p:nvSpPr>
            <p:spPr bwMode="grayWhite">
              <a:xfrm rot="13693869" flipH="1">
                <a:off x="3845802" y="929727"/>
                <a:ext cx="2144802" cy="2887031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  <a:gd name="connsiteX2" fmla="*/ 0 w 2374788"/>
                  <a:gd name="connsiteY2" fmla="*/ 0 h 3196606"/>
                  <a:gd name="connsiteX0" fmla="*/ 0 w 2374788"/>
                  <a:gd name="connsiteY0" fmla="*/ 0 h 3196606"/>
                  <a:gd name="connsiteX1" fmla="*/ 2246083 w 2374788"/>
                  <a:gd name="connsiteY1" fmla="*/ 3196607 h 3196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6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6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65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Freeform 16"/>
              <p:cNvSpPr/>
              <p:nvPr userDrawn="1"/>
            </p:nvSpPr>
            <p:spPr bwMode="grayWhite">
              <a:xfrm rot="13693869" flipH="1">
                <a:off x="3371874" y="369623"/>
                <a:ext cx="2834631" cy="3325881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2540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6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  <p:grpSp>
          <p:nvGrpSpPr>
            <p:cNvPr id="13" name="Group 36"/>
            <p:cNvGrpSpPr/>
            <p:nvPr userDrawn="1"/>
          </p:nvGrpSpPr>
          <p:grpSpPr bwMode="grayWhite">
            <a:xfrm>
              <a:off x="2490231" y="1369960"/>
              <a:ext cx="4781177" cy="4074972"/>
              <a:chOff x="2490231" y="1369960"/>
              <a:chExt cx="4781177" cy="4074972"/>
            </a:xfrm>
          </p:grpSpPr>
          <p:sp>
            <p:nvSpPr>
              <p:cNvPr id="14" name="Freeform 13"/>
              <p:cNvSpPr/>
              <p:nvPr userDrawn="1"/>
            </p:nvSpPr>
            <p:spPr bwMode="grayWhite">
              <a:xfrm rot="13693869" flipH="1">
                <a:off x="3524638" y="1822044"/>
                <a:ext cx="3083296" cy="4150302"/>
              </a:xfrm>
              <a:custGeom>
                <a:avLst/>
                <a:gdLst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2" fmla="*/ 2990088 w 5980176"/>
                  <a:gd name="connsiteY2" fmla="*/ 3023616 h 6047232"/>
                  <a:gd name="connsiteX3" fmla="*/ 3722577 w 5980176"/>
                  <a:gd name="connsiteY3" fmla="*/ 92129 h 6047232"/>
                  <a:gd name="connsiteX0" fmla="*/ 3722577 w 5980176"/>
                  <a:gd name="connsiteY0" fmla="*/ 92129 h 6047232"/>
                  <a:gd name="connsiteX1" fmla="*/ 5968660 w 5980176"/>
                  <a:gd name="connsiteY1" fmla="*/ 3288736 h 6047232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  <a:gd name="connsiteX2" fmla="*/ 0 w 2374788"/>
                  <a:gd name="connsiteY2" fmla="*/ 0 h 3196607"/>
                  <a:gd name="connsiteX0" fmla="*/ 0 w 2374788"/>
                  <a:gd name="connsiteY0" fmla="*/ 0 h 3196607"/>
                  <a:gd name="connsiteX1" fmla="*/ 2246083 w 2374788"/>
                  <a:gd name="connsiteY1" fmla="*/ 3196607 h 319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74788" h="3196607" stroke="0" extrusionOk="0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  <a:lnTo>
                      <a:pt x="0" y="0"/>
                    </a:lnTo>
                    <a:close/>
                  </a:path>
                  <a:path w="2374788" h="3196607" fill="none">
                    <a:moveTo>
                      <a:pt x="0" y="0"/>
                    </a:moveTo>
                    <a:cubicBezTo>
                      <a:pt x="1423116" y="363612"/>
                      <a:pt x="2374788" y="1718024"/>
                      <a:pt x="2246083" y="3196607"/>
                    </a:cubicBezTo>
                  </a:path>
                </a:pathLst>
              </a:custGeom>
              <a:ln w="63500" cmpd="sng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2000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47000"/>
                      </a:srgbClr>
                    </a:gs>
                    <a:gs pos="80000">
                      <a:srgbClr val="F8F8F8">
                        <a:alpha val="13000"/>
                      </a:srgbClr>
                    </a:gs>
                    <a:gs pos="100000">
                      <a:srgbClr val="DDDDDD">
                        <a:alpha val="0"/>
                      </a:srgbClr>
                    </a:gs>
                  </a:gsLst>
                  <a:lin ang="2700000" scaled="1"/>
                  <a:tileRect/>
                </a:gradFill>
                <a:miter lim="800000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Freeform 14"/>
              <p:cNvSpPr/>
              <p:nvPr userDrawn="1"/>
            </p:nvSpPr>
            <p:spPr bwMode="grayWhite">
              <a:xfrm rot="13693869" flipH="1">
                <a:off x="2843334" y="1016857"/>
                <a:ext cx="4074972" cy="4781177"/>
              </a:xfrm>
              <a:custGeom>
                <a:avLst/>
                <a:gdLst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3" fmla="*/ 3009900 w 6019800"/>
                  <a:gd name="connsiteY3" fmla="*/ 3009900 h 6019800"/>
                  <a:gd name="connsiteX4" fmla="*/ 3009904 w 6019800"/>
                  <a:gd name="connsiteY4" fmla="*/ 0 h 6019800"/>
                  <a:gd name="connsiteX0" fmla="*/ 3009904 w 6019800"/>
                  <a:gd name="connsiteY0" fmla="*/ 0 h 6019800"/>
                  <a:gd name="connsiteX1" fmla="*/ 5364047 w 6019800"/>
                  <a:gd name="connsiteY1" fmla="*/ 1134402 h 6019800"/>
                  <a:gd name="connsiteX2" fmla="*/ 5943685 w 6019800"/>
                  <a:gd name="connsiteY2" fmla="*/ 3682514 h 6019800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  <a:gd name="connsiteX3" fmla="*/ 0 w 3138588"/>
                  <a:gd name="connsiteY3" fmla="*/ 0 h 3682514"/>
                  <a:gd name="connsiteX0" fmla="*/ 0 w 3138588"/>
                  <a:gd name="connsiteY0" fmla="*/ 0 h 3682514"/>
                  <a:gd name="connsiteX1" fmla="*/ 2354143 w 3138588"/>
                  <a:gd name="connsiteY1" fmla="*/ 1134402 h 3682514"/>
                  <a:gd name="connsiteX2" fmla="*/ 2933781 w 3138588"/>
                  <a:gd name="connsiteY2" fmla="*/ 3682514 h 3682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38588" h="3682514" stroke="0" extrusionOk="0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  <a:lnTo>
                      <a:pt x="0" y="0"/>
                    </a:lnTo>
                    <a:close/>
                  </a:path>
                  <a:path w="3138588" h="3682514" fill="none">
                    <a:moveTo>
                      <a:pt x="0" y="0"/>
                    </a:moveTo>
                    <a:cubicBezTo>
                      <a:pt x="916498" y="1"/>
                      <a:pt x="1783064" y="417577"/>
                      <a:pt x="2354143" y="1134402"/>
                    </a:cubicBezTo>
                    <a:cubicBezTo>
                      <a:pt x="2925222" y="1851227"/>
                      <a:pt x="3138588" y="2789193"/>
                      <a:pt x="2933781" y="3682514"/>
                    </a:cubicBezTo>
                  </a:path>
                </a:pathLst>
              </a:custGeom>
              <a:ln w="31750">
                <a:gradFill flip="none" rotWithShape="1">
                  <a:gsLst>
                    <a:gs pos="0">
                      <a:srgbClr val="F8F8F8">
                        <a:alpha val="0"/>
                      </a:srgbClr>
                    </a:gs>
                    <a:gs pos="50000">
                      <a:srgbClr val="F8F8F8">
                        <a:alpha val="35000"/>
                      </a:srgbClr>
                    </a:gs>
                    <a:gs pos="100000">
                      <a:srgbClr val="F8F8F8">
                        <a:alpha val="0"/>
                      </a:srgbClr>
                    </a:gs>
                  </a:gsLst>
                  <a:lin ang="2700000" scaled="1"/>
                  <a:tileRect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800"/>
              </a:p>
            </p:txBody>
          </p:sp>
        </p:grpSp>
      </p:grpSp>
      <p:pic>
        <p:nvPicPr>
          <p:cNvPr id="24" name="Picture 230" descr="s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648200" y="4419600"/>
            <a:ext cx="895350" cy="91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403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4632" y="1289304"/>
            <a:ext cx="40386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1728" y="1289304"/>
            <a:ext cx="4038600" cy="46725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89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57200" y="1353312"/>
            <a:ext cx="4041648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93976"/>
            <a:ext cx="4040188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4645025" y="1353312"/>
            <a:ext cx="4041648" cy="639762"/>
          </a:xfrm>
          <a:solidFill>
            <a:srgbClr val="FFFFFF">
              <a:alpha val="25098"/>
            </a:srgbClr>
          </a:solidFill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093976"/>
            <a:ext cx="4041775" cy="40325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28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0"/>
            <a:ext cx="7470648" cy="987552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016" y="1371600"/>
            <a:ext cx="4672584" cy="48554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6025896" y="1371600"/>
            <a:ext cx="2633472" cy="4873752"/>
          </a:xfrm>
          <a:gradFill>
            <a:gsLst>
              <a:gs pos="0">
                <a:schemeClr val="bg1">
                  <a:lumMod val="95000"/>
                  <a:alpha val="34000"/>
                </a:schemeClr>
              </a:gs>
              <a:gs pos="60000">
                <a:schemeClr val="tx2">
                  <a:lumMod val="20000"/>
                  <a:lumOff val="80000"/>
                  <a:alpha val="0"/>
                </a:schemeClr>
              </a:gs>
            </a:gsLst>
            <a:lin ang="5400000" scaled="1"/>
          </a:gradFill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9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02920" y="4855464"/>
            <a:ext cx="3218688" cy="777240"/>
          </a:xfrm>
          <a:solidFill>
            <a:schemeClr val="bg2">
              <a:lumMod val="50000"/>
            </a:schemeClr>
          </a:solidFill>
        </p:spPr>
        <p:txBody>
          <a:bodyPr anchor="ctr"/>
          <a:lstStyle>
            <a:lvl1pPr algn="ctr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3867912" y="1216152"/>
            <a:ext cx="4626864" cy="4398264"/>
          </a:xfrm>
          <a:solidFill>
            <a:srgbClr val="EAEAEA"/>
          </a:solidFill>
          <a:effectLst>
            <a:outerShdw blurRad="254000" dist="101600" dir="27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0" y="1216152"/>
            <a:ext cx="3218688" cy="3575304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44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White">
          <a:xfrm>
            <a:off x="0" y="0"/>
            <a:ext cx="9144000" cy="6858000"/>
          </a:xfrm>
          <a:prstGeom prst="rect">
            <a:avLst/>
          </a:prstGeom>
          <a:gradFill>
            <a:gsLst>
              <a:gs pos="6000">
                <a:schemeClr val="bg2">
                  <a:lumMod val="50000"/>
                  <a:alpha val="83000"/>
                </a:schemeClr>
              </a:gs>
              <a:gs pos="26000">
                <a:schemeClr val="bg2">
                  <a:lumMod val="50000"/>
                  <a:alpha val="63000"/>
                </a:schemeClr>
              </a:gs>
              <a:gs pos="50000">
                <a:schemeClr val="bg2">
                  <a:lumMod val="50000"/>
                  <a:alpha val="27000"/>
                </a:schemeClr>
              </a:gs>
              <a:gs pos="100000">
                <a:schemeClr val="bg2">
                  <a:lumMod val="50000"/>
                  <a:alpha val="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 bwMode="black">
          <a:xfrm>
            <a:off x="0" y="0"/>
            <a:ext cx="1216152" cy="987552"/>
          </a:xfrm>
          <a:prstGeom prst="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 bwMode="white">
          <a:xfrm>
            <a:off x="76200" y="1066800"/>
            <a:ext cx="2590800" cy="1219200"/>
          </a:xfrm>
          <a:prstGeom prst="rect">
            <a:avLst/>
          </a:prstGeom>
          <a:blipFill dpi="0" rotWithShape="1">
            <a:blip r:embed="rId13" cstate="print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136" descr="sta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 rot="-1315059">
            <a:off x="8659904" y="5872451"/>
            <a:ext cx="542925" cy="555625"/>
          </a:xfrm>
          <a:prstGeom prst="rect">
            <a:avLst/>
          </a:prstGeom>
          <a:noFill/>
        </p:spPr>
      </p:pic>
      <p:pic>
        <p:nvPicPr>
          <p:cNvPr id="11" name="Picture 139" descr="sta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 rot="-1315059" flipH="1" flipV="1">
            <a:off x="152401" y="4724402"/>
            <a:ext cx="425450" cy="434975"/>
          </a:xfrm>
          <a:prstGeom prst="rect">
            <a:avLst/>
          </a:prstGeom>
          <a:noFill/>
        </p:spPr>
      </p:pic>
      <p:pic>
        <p:nvPicPr>
          <p:cNvPr id="12" name="Picture 99" descr="sta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 rot="-1315059">
            <a:off x="533401" y="152402"/>
            <a:ext cx="692150" cy="708025"/>
          </a:xfrm>
          <a:prstGeom prst="rect">
            <a:avLst/>
          </a:prstGeom>
          <a:noFill/>
        </p:spPr>
      </p:pic>
      <p:cxnSp>
        <p:nvCxnSpPr>
          <p:cNvPr id="13" name="Straight Connector 12"/>
          <p:cNvCxnSpPr/>
          <p:nvPr/>
        </p:nvCxnSpPr>
        <p:spPr bwMode="white">
          <a:xfrm>
            <a:off x="1216946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ltGray">
          <a:xfrm>
            <a:off x="8714232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ltGray">
          <a:xfrm>
            <a:off x="2670048" y="0"/>
            <a:ext cx="0" cy="6858000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grayWhite">
          <a:xfrm>
            <a:off x="0" y="990600"/>
            <a:ext cx="9144000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grayWhite">
          <a:xfrm>
            <a:off x="5788152" y="1069848"/>
            <a:ext cx="3355848" cy="1588"/>
          </a:xfrm>
          <a:prstGeom prst="line">
            <a:avLst/>
          </a:prstGeom>
          <a:ln>
            <a:solidFill>
              <a:srgbClr val="FFFF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01"/>
          <p:cNvGrpSpPr>
            <a:grpSpLocks/>
          </p:cNvGrpSpPr>
          <p:nvPr/>
        </p:nvGrpSpPr>
        <p:grpSpPr bwMode="ltGray">
          <a:xfrm>
            <a:off x="-61512" y="-103188"/>
            <a:ext cx="4100112" cy="4217988"/>
            <a:chOff x="-80" y="-65"/>
            <a:chExt cx="2624" cy="2631"/>
          </a:xfrm>
          <a:solidFill>
            <a:schemeClr val="bg2">
              <a:lumMod val="20000"/>
              <a:lumOff val="80000"/>
              <a:alpha val="10196"/>
            </a:schemeClr>
          </a:solidFill>
        </p:grpSpPr>
        <p:sp>
          <p:nvSpPr>
            <p:cNvPr id="19" name="Freeform 102"/>
            <p:cNvSpPr>
              <a:spLocks/>
            </p:cNvSpPr>
            <p:nvPr/>
          </p:nvSpPr>
          <p:spPr bwMode="ltGray">
            <a:xfrm>
              <a:off x="1703" y="0"/>
              <a:ext cx="73" cy="34"/>
            </a:xfrm>
            <a:custGeom>
              <a:avLst/>
              <a:gdLst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32 w 711"/>
                <a:gd name="connsiteY2" fmla="*/ 401 h 451"/>
                <a:gd name="connsiteX3" fmla="*/ 112 w 711"/>
                <a:gd name="connsiteY3" fmla="*/ 367 h 451"/>
                <a:gd name="connsiteX4" fmla="*/ 94 w 711"/>
                <a:gd name="connsiteY4" fmla="*/ 335 h 451"/>
                <a:gd name="connsiteX5" fmla="*/ 674 w 711"/>
                <a:gd name="connsiteY5" fmla="*/ 0 h 451"/>
                <a:gd name="connsiteX0" fmla="*/ 674 w 711"/>
                <a:gd name="connsiteY0" fmla="*/ 0 h 451"/>
                <a:gd name="connsiteX1" fmla="*/ 711 w 711"/>
                <a:gd name="connsiteY1" fmla="*/ 67 h 451"/>
                <a:gd name="connsiteX2" fmla="*/ 185 w 711"/>
                <a:gd name="connsiteY2" fmla="*/ 369 h 451"/>
                <a:gd name="connsiteX3" fmla="*/ 132 w 711"/>
                <a:gd name="connsiteY3" fmla="*/ 401 h 451"/>
                <a:gd name="connsiteX4" fmla="*/ 112 w 711"/>
                <a:gd name="connsiteY4" fmla="*/ 367 h 451"/>
                <a:gd name="connsiteX5" fmla="*/ 94 w 711"/>
                <a:gd name="connsiteY5" fmla="*/ 335 h 451"/>
                <a:gd name="connsiteX6" fmla="*/ 674 w 711"/>
                <a:gd name="connsiteY6" fmla="*/ 0 h 451"/>
                <a:gd name="connsiteX0" fmla="*/ 674 w 711"/>
                <a:gd name="connsiteY0" fmla="*/ 0 h 401"/>
                <a:gd name="connsiteX1" fmla="*/ 711 w 711"/>
                <a:gd name="connsiteY1" fmla="*/ 67 h 401"/>
                <a:gd name="connsiteX2" fmla="*/ 185 w 711"/>
                <a:gd name="connsiteY2" fmla="*/ 369 h 401"/>
                <a:gd name="connsiteX3" fmla="*/ 132 w 711"/>
                <a:gd name="connsiteY3" fmla="*/ 401 h 401"/>
                <a:gd name="connsiteX4" fmla="*/ 112 w 711"/>
                <a:gd name="connsiteY4" fmla="*/ 367 h 401"/>
                <a:gd name="connsiteX5" fmla="*/ 94 w 711"/>
                <a:gd name="connsiteY5" fmla="*/ 335 h 401"/>
                <a:gd name="connsiteX6" fmla="*/ 674 w 711"/>
                <a:gd name="connsiteY6" fmla="*/ 0 h 401"/>
                <a:gd name="connsiteX0" fmla="*/ 562 w 599"/>
                <a:gd name="connsiteY0" fmla="*/ 0 h 401"/>
                <a:gd name="connsiteX1" fmla="*/ 599 w 599"/>
                <a:gd name="connsiteY1" fmla="*/ 67 h 401"/>
                <a:gd name="connsiteX2" fmla="*/ 73 w 599"/>
                <a:gd name="connsiteY2" fmla="*/ 369 h 401"/>
                <a:gd name="connsiteX3" fmla="*/ 20 w 599"/>
                <a:gd name="connsiteY3" fmla="*/ 401 h 401"/>
                <a:gd name="connsiteX4" fmla="*/ 0 w 599"/>
                <a:gd name="connsiteY4" fmla="*/ 367 h 401"/>
                <a:gd name="connsiteX5" fmla="*/ 562 w 599"/>
                <a:gd name="connsiteY5" fmla="*/ 0 h 401"/>
                <a:gd name="connsiteX0" fmla="*/ 0 w 599"/>
                <a:gd name="connsiteY0" fmla="*/ 300 h 334"/>
                <a:gd name="connsiteX1" fmla="*/ 599 w 599"/>
                <a:gd name="connsiteY1" fmla="*/ 0 h 334"/>
                <a:gd name="connsiteX2" fmla="*/ 73 w 599"/>
                <a:gd name="connsiteY2" fmla="*/ 302 h 334"/>
                <a:gd name="connsiteX3" fmla="*/ 20 w 599"/>
                <a:gd name="connsiteY3" fmla="*/ 334 h 334"/>
                <a:gd name="connsiteX4" fmla="*/ 0 w 599"/>
                <a:gd name="connsiteY4" fmla="*/ 300 h 334"/>
                <a:gd name="connsiteX0" fmla="*/ 0 w 73"/>
                <a:gd name="connsiteY0" fmla="*/ 5 h 39"/>
                <a:gd name="connsiteX1" fmla="*/ 73 w 73"/>
                <a:gd name="connsiteY1" fmla="*/ 7 h 39"/>
                <a:gd name="connsiteX2" fmla="*/ 20 w 73"/>
                <a:gd name="connsiteY2" fmla="*/ 39 h 39"/>
                <a:gd name="connsiteX3" fmla="*/ 0 w 73"/>
                <a:gd name="connsiteY3" fmla="*/ 5 h 39"/>
                <a:gd name="connsiteX0" fmla="*/ 0 w 73"/>
                <a:gd name="connsiteY0" fmla="*/ 0 h 34"/>
                <a:gd name="connsiteX1" fmla="*/ 73 w 73"/>
                <a:gd name="connsiteY1" fmla="*/ 2 h 34"/>
                <a:gd name="connsiteX2" fmla="*/ 20 w 73"/>
                <a:gd name="connsiteY2" fmla="*/ 34 h 34"/>
                <a:gd name="connsiteX3" fmla="*/ 0 w 73"/>
                <a:gd name="connsiteY3" fmla="*/ 0 h 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" h="34">
                  <a:moveTo>
                    <a:pt x="0" y="0"/>
                  </a:moveTo>
                  <a:cubicBezTo>
                    <a:pt x="24" y="1"/>
                    <a:pt x="49" y="1"/>
                    <a:pt x="73" y="2"/>
                  </a:cubicBezTo>
                  <a:lnTo>
                    <a:pt x="20" y="34"/>
                  </a:lnTo>
                  <a:cubicBezTo>
                    <a:pt x="13" y="23"/>
                    <a:pt x="7" y="1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" name="Freeform 103"/>
            <p:cNvSpPr>
              <a:spLocks/>
            </p:cNvSpPr>
            <p:nvPr/>
          </p:nvSpPr>
          <p:spPr bwMode="ltGray">
            <a:xfrm>
              <a:off x="1739" y="2"/>
              <a:ext cx="314" cy="131"/>
            </a:xfrm>
            <a:custGeom>
              <a:avLst/>
              <a:gdLst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3 w 638"/>
                <a:gd name="connsiteY2" fmla="*/ 353 h 353"/>
                <a:gd name="connsiteX3" fmla="*/ 0 w 638"/>
                <a:gd name="connsiteY3" fmla="*/ 284 h 353"/>
                <a:gd name="connsiteX4" fmla="*/ 129 w 638"/>
                <a:gd name="connsiteY4" fmla="*/ 222 h 353"/>
                <a:gd name="connsiteX5" fmla="*/ 607 w 638"/>
                <a:gd name="connsiteY5" fmla="*/ 0 h 353"/>
                <a:gd name="connsiteX0" fmla="*/ 607 w 638"/>
                <a:gd name="connsiteY0" fmla="*/ 0 h 353"/>
                <a:gd name="connsiteX1" fmla="*/ 638 w 638"/>
                <a:gd name="connsiteY1" fmla="*/ 71 h 353"/>
                <a:gd name="connsiteX2" fmla="*/ 314 w 638"/>
                <a:gd name="connsiteY2" fmla="*/ 222 h 353"/>
                <a:gd name="connsiteX3" fmla="*/ 33 w 638"/>
                <a:gd name="connsiteY3" fmla="*/ 353 h 353"/>
                <a:gd name="connsiteX4" fmla="*/ 0 w 638"/>
                <a:gd name="connsiteY4" fmla="*/ 284 h 353"/>
                <a:gd name="connsiteX5" fmla="*/ 129 w 638"/>
                <a:gd name="connsiteY5" fmla="*/ 222 h 353"/>
                <a:gd name="connsiteX6" fmla="*/ 607 w 638"/>
                <a:gd name="connsiteY6" fmla="*/ 0 h 353"/>
                <a:gd name="connsiteX0" fmla="*/ 129 w 638"/>
                <a:gd name="connsiteY0" fmla="*/ 151 h 282"/>
                <a:gd name="connsiteX1" fmla="*/ 638 w 638"/>
                <a:gd name="connsiteY1" fmla="*/ 0 h 282"/>
                <a:gd name="connsiteX2" fmla="*/ 314 w 638"/>
                <a:gd name="connsiteY2" fmla="*/ 151 h 282"/>
                <a:gd name="connsiteX3" fmla="*/ 33 w 638"/>
                <a:gd name="connsiteY3" fmla="*/ 282 h 282"/>
                <a:gd name="connsiteX4" fmla="*/ 0 w 638"/>
                <a:gd name="connsiteY4" fmla="*/ 213 h 282"/>
                <a:gd name="connsiteX5" fmla="*/ 129 w 638"/>
                <a:gd name="connsiteY5" fmla="*/ 151 h 282"/>
                <a:gd name="connsiteX0" fmla="*/ 129 w 314"/>
                <a:gd name="connsiteY0" fmla="*/ 0 h 131"/>
                <a:gd name="connsiteX1" fmla="*/ 314 w 314"/>
                <a:gd name="connsiteY1" fmla="*/ 0 h 131"/>
                <a:gd name="connsiteX2" fmla="*/ 33 w 314"/>
                <a:gd name="connsiteY2" fmla="*/ 131 h 131"/>
                <a:gd name="connsiteX3" fmla="*/ 0 w 314"/>
                <a:gd name="connsiteY3" fmla="*/ 62 h 131"/>
                <a:gd name="connsiteX4" fmla="*/ 129 w 314"/>
                <a:gd name="connsiteY4" fmla="*/ 0 h 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" h="131">
                  <a:moveTo>
                    <a:pt x="129" y="0"/>
                  </a:moveTo>
                  <a:lnTo>
                    <a:pt x="314" y="0"/>
                  </a:lnTo>
                  <a:lnTo>
                    <a:pt x="33" y="131"/>
                  </a:lnTo>
                  <a:lnTo>
                    <a:pt x="0" y="62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1" name="Freeform 104"/>
            <p:cNvSpPr>
              <a:spLocks/>
            </p:cNvSpPr>
            <p:nvPr/>
          </p:nvSpPr>
          <p:spPr bwMode="ltGray">
            <a:xfrm>
              <a:off x="1785" y="-65"/>
              <a:ext cx="654" cy="301"/>
            </a:xfrm>
            <a:custGeom>
              <a:avLst/>
              <a:gdLst/>
              <a:ahLst/>
              <a:cxnLst>
                <a:cxn ang="0">
                  <a:pos x="629" y="0"/>
                </a:cxn>
                <a:cxn ang="0">
                  <a:pos x="654" y="73"/>
                </a:cxn>
                <a:cxn ang="0">
                  <a:pos x="26" y="301"/>
                </a:cxn>
                <a:cxn ang="0">
                  <a:pos x="0" y="229"/>
                </a:cxn>
                <a:cxn ang="0">
                  <a:pos x="629" y="0"/>
                </a:cxn>
              </a:cxnLst>
              <a:rect l="0" t="0" r="r" b="b"/>
              <a:pathLst>
                <a:path w="654" h="301">
                  <a:moveTo>
                    <a:pt x="629" y="0"/>
                  </a:moveTo>
                  <a:lnTo>
                    <a:pt x="654" y="73"/>
                  </a:lnTo>
                  <a:lnTo>
                    <a:pt x="26" y="301"/>
                  </a:lnTo>
                  <a:lnTo>
                    <a:pt x="0" y="229"/>
                  </a:lnTo>
                  <a:lnTo>
                    <a:pt x="6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2" name="Freeform 105"/>
            <p:cNvSpPr>
              <a:spLocks/>
            </p:cNvSpPr>
            <p:nvPr/>
          </p:nvSpPr>
          <p:spPr bwMode="ltGray">
            <a:xfrm>
              <a:off x="1821" y="94"/>
              <a:ext cx="666" cy="248"/>
            </a:xfrm>
            <a:custGeom>
              <a:avLst/>
              <a:gdLst/>
              <a:ahLst/>
              <a:cxnLst>
                <a:cxn ang="0">
                  <a:pos x="647" y="0"/>
                </a:cxn>
                <a:cxn ang="0">
                  <a:pos x="666" y="75"/>
                </a:cxn>
                <a:cxn ang="0">
                  <a:pos x="20" y="248"/>
                </a:cxn>
                <a:cxn ang="0">
                  <a:pos x="0" y="174"/>
                </a:cxn>
                <a:cxn ang="0">
                  <a:pos x="647" y="0"/>
                </a:cxn>
              </a:cxnLst>
              <a:rect l="0" t="0" r="r" b="b"/>
              <a:pathLst>
                <a:path w="666" h="248">
                  <a:moveTo>
                    <a:pt x="647" y="0"/>
                  </a:moveTo>
                  <a:lnTo>
                    <a:pt x="666" y="75"/>
                  </a:lnTo>
                  <a:lnTo>
                    <a:pt x="20" y="248"/>
                  </a:lnTo>
                  <a:lnTo>
                    <a:pt x="0" y="17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3" name="Freeform 106"/>
            <p:cNvSpPr>
              <a:spLocks/>
            </p:cNvSpPr>
            <p:nvPr/>
          </p:nvSpPr>
          <p:spPr bwMode="ltGray">
            <a:xfrm>
              <a:off x="1848" y="258"/>
              <a:ext cx="673" cy="192"/>
            </a:xfrm>
            <a:custGeom>
              <a:avLst/>
              <a:gdLst/>
              <a:ahLst/>
              <a:cxnLst>
                <a:cxn ang="0">
                  <a:pos x="659" y="0"/>
                </a:cxn>
                <a:cxn ang="0">
                  <a:pos x="673" y="76"/>
                </a:cxn>
                <a:cxn ang="0">
                  <a:pos x="14" y="192"/>
                </a:cxn>
                <a:cxn ang="0">
                  <a:pos x="0" y="116"/>
                </a:cxn>
                <a:cxn ang="0">
                  <a:pos x="659" y="0"/>
                </a:cxn>
              </a:cxnLst>
              <a:rect l="0" t="0" r="r" b="b"/>
              <a:pathLst>
                <a:path w="673" h="192">
                  <a:moveTo>
                    <a:pt x="659" y="0"/>
                  </a:moveTo>
                  <a:lnTo>
                    <a:pt x="673" y="76"/>
                  </a:lnTo>
                  <a:lnTo>
                    <a:pt x="14" y="192"/>
                  </a:lnTo>
                  <a:lnTo>
                    <a:pt x="0" y="116"/>
                  </a:lnTo>
                  <a:lnTo>
                    <a:pt x="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4" name="Freeform 107"/>
            <p:cNvSpPr>
              <a:spLocks/>
            </p:cNvSpPr>
            <p:nvPr/>
          </p:nvSpPr>
          <p:spPr bwMode="ltGray">
            <a:xfrm>
              <a:off x="1867" y="424"/>
              <a:ext cx="673" cy="136"/>
            </a:xfrm>
            <a:custGeom>
              <a:avLst/>
              <a:gdLst/>
              <a:ahLst/>
              <a:cxnLst>
                <a:cxn ang="0">
                  <a:pos x="666" y="0"/>
                </a:cxn>
                <a:cxn ang="0">
                  <a:pos x="673" y="78"/>
                </a:cxn>
                <a:cxn ang="0">
                  <a:pos x="6" y="136"/>
                </a:cxn>
                <a:cxn ang="0">
                  <a:pos x="0" y="59"/>
                </a:cxn>
                <a:cxn ang="0">
                  <a:pos x="666" y="0"/>
                </a:cxn>
              </a:cxnLst>
              <a:rect l="0" t="0" r="r" b="b"/>
              <a:pathLst>
                <a:path w="673" h="136">
                  <a:moveTo>
                    <a:pt x="666" y="0"/>
                  </a:moveTo>
                  <a:lnTo>
                    <a:pt x="673" y="78"/>
                  </a:lnTo>
                  <a:lnTo>
                    <a:pt x="6" y="136"/>
                  </a:lnTo>
                  <a:lnTo>
                    <a:pt x="0" y="59"/>
                  </a:lnTo>
                  <a:lnTo>
                    <a:pt x="6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5" name="Rectangle 108"/>
            <p:cNvSpPr>
              <a:spLocks noChangeArrowheads="1"/>
            </p:cNvSpPr>
            <p:nvPr/>
          </p:nvSpPr>
          <p:spPr bwMode="ltGray">
            <a:xfrm>
              <a:off x="1875" y="593"/>
              <a:ext cx="669" cy="77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6" name="Freeform 109"/>
            <p:cNvSpPr>
              <a:spLocks/>
            </p:cNvSpPr>
            <p:nvPr/>
          </p:nvSpPr>
          <p:spPr bwMode="ltGray">
            <a:xfrm>
              <a:off x="1867" y="703"/>
              <a:ext cx="673" cy="13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673" y="59"/>
                </a:cxn>
                <a:cxn ang="0">
                  <a:pos x="667" y="135"/>
                </a:cxn>
                <a:cxn ang="0">
                  <a:pos x="0" y="76"/>
                </a:cxn>
                <a:cxn ang="0">
                  <a:pos x="7" y="0"/>
                </a:cxn>
              </a:cxnLst>
              <a:rect l="0" t="0" r="r" b="b"/>
              <a:pathLst>
                <a:path w="673" h="135">
                  <a:moveTo>
                    <a:pt x="7" y="0"/>
                  </a:moveTo>
                  <a:lnTo>
                    <a:pt x="673" y="59"/>
                  </a:lnTo>
                  <a:lnTo>
                    <a:pt x="667" y="135"/>
                  </a:lnTo>
                  <a:lnTo>
                    <a:pt x="0" y="76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7" name="Freeform 110"/>
            <p:cNvSpPr>
              <a:spLocks/>
            </p:cNvSpPr>
            <p:nvPr/>
          </p:nvSpPr>
          <p:spPr bwMode="ltGray">
            <a:xfrm>
              <a:off x="1849" y="813"/>
              <a:ext cx="674" cy="19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74" y="116"/>
                </a:cxn>
                <a:cxn ang="0">
                  <a:pos x="660" y="192"/>
                </a:cxn>
                <a:cxn ang="0">
                  <a:pos x="0" y="75"/>
                </a:cxn>
                <a:cxn ang="0">
                  <a:pos x="14" y="0"/>
                </a:cxn>
              </a:cxnLst>
              <a:rect l="0" t="0" r="r" b="b"/>
              <a:pathLst>
                <a:path w="674" h="192">
                  <a:moveTo>
                    <a:pt x="14" y="0"/>
                  </a:moveTo>
                  <a:lnTo>
                    <a:pt x="674" y="116"/>
                  </a:lnTo>
                  <a:lnTo>
                    <a:pt x="660" y="192"/>
                  </a:lnTo>
                  <a:lnTo>
                    <a:pt x="0" y="75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" name="Freeform 111"/>
            <p:cNvSpPr>
              <a:spLocks/>
            </p:cNvSpPr>
            <p:nvPr/>
          </p:nvSpPr>
          <p:spPr bwMode="ltGray">
            <a:xfrm>
              <a:off x="1822" y="921"/>
              <a:ext cx="667" cy="247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667" y="173"/>
                </a:cxn>
                <a:cxn ang="0">
                  <a:pos x="647" y="247"/>
                </a:cxn>
                <a:cxn ang="0">
                  <a:pos x="0" y="74"/>
                </a:cxn>
                <a:cxn ang="0">
                  <a:pos x="20" y="0"/>
                </a:cxn>
              </a:cxnLst>
              <a:rect l="0" t="0" r="r" b="b"/>
              <a:pathLst>
                <a:path w="667" h="247">
                  <a:moveTo>
                    <a:pt x="20" y="0"/>
                  </a:moveTo>
                  <a:lnTo>
                    <a:pt x="667" y="173"/>
                  </a:lnTo>
                  <a:lnTo>
                    <a:pt x="647" y="247"/>
                  </a:lnTo>
                  <a:lnTo>
                    <a:pt x="0" y="74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9" name="Freeform 112"/>
            <p:cNvSpPr>
              <a:spLocks/>
            </p:cNvSpPr>
            <p:nvPr/>
          </p:nvSpPr>
          <p:spPr bwMode="ltGray">
            <a:xfrm>
              <a:off x="1787" y="1027"/>
              <a:ext cx="655" cy="301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655" y="229"/>
                </a:cxn>
                <a:cxn ang="0">
                  <a:pos x="629" y="301"/>
                </a:cxn>
                <a:cxn ang="0">
                  <a:pos x="0" y="72"/>
                </a:cxn>
                <a:cxn ang="0">
                  <a:pos x="26" y="0"/>
                </a:cxn>
              </a:cxnLst>
              <a:rect l="0" t="0" r="r" b="b"/>
              <a:pathLst>
                <a:path w="655" h="301">
                  <a:moveTo>
                    <a:pt x="26" y="0"/>
                  </a:moveTo>
                  <a:lnTo>
                    <a:pt x="655" y="229"/>
                  </a:lnTo>
                  <a:lnTo>
                    <a:pt x="629" y="301"/>
                  </a:lnTo>
                  <a:lnTo>
                    <a:pt x="0" y="72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0" name="Freeform 113"/>
            <p:cNvSpPr>
              <a:spLocks/>
            </p:cNvSpPr>
            <p:nvPr/>
          </p:nvSpPr>
          <p:spPr bwMode="ltGray">
            <a:xfrm>
              <a:off x="1742" y="1130"/>
              <a:ext cx="639" cy="353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639" y="283"/>
                </a:cxn>
                <a:cxn ang="0">
                  <a:pos x="606" y="353"/>
                </a:cxn>
                <a:cxn ang="0">
                  <a:pos x="0" y="70"/>
                </a:cxn>
                <a:cxn ang="0">
                  <a:pos x="32" y="0"/>
                </a:cxn>
              </a:cxnLst>
              <a:rect l="0" t="0" r="r" b="b"/>
              <a:pathLst>
                <a:path w="639" h="353">
                  <a:moveTo>
                    <a:pt x="32" y="0"/>
                  </a:moveTo>
                  <a:lnTo>
                    <a:pt x="639" y="283"/>
                  </a:lnTo>
                  <a:lnTo>
                    <a:pt x="606" y="353"/>
                  </a:lnTo>
                  <a:lnTo>
                    <a:pt x="0" y="7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1" name="Freeform 114"/>
            <p:cNvSpPr>
              <a:spLocks/>
            </p:cNvSpPr>
            <p:nvPr/>
          </p:nvSpPr>
          <p:spPr bwMode="ltGray">
            <a:xfrm>
              <a:off x="1689" y="1230"/>
              <a:ext cx="617" cy="400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617" y="334"/>
                </a:cxn>
                <a:cxn ang="0">
                  <a:pos x="579" y="400"/>
                </a:cxn>
                <a:cxn ang="0">
                  <a:pos x="0" y="66"/>
                </a:cxn>
                <a:cxn ang="0">
                  <a:pos x="37" y="0"/>
                </a:cxn>
              </a:cxnLst>
              <a:rect l="0" t="0" r="r" b="b"/>
              <a:pathLst>
                <a:path w="617" h="400">
                  <a:moveTo>
                    <a:pt x="37" y="0"/>
                  </a:moveTo>
                  <a:lnTo>
                    <a:pt x="617" y="334"/>
                  </a:lnTo>
                  <a:lnTo>
                    <a:pt x="579" y="400"/>
                  </a:lnTo>
                  <a:lnTo>
                    <a:pt x="0" y="66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2" name="Freeform 115"/>
            <p:cNvSpPr>
              <a:spLocks/>
            </p:cNvSpPr>
            <p:nvPr/>
          </p:nvSpPr>
          <p:spPr bwMode="ltGray">
            <a:xfrm>
              <a:off x="1627" y="1325"/>
              <a:ext cx="592" cy="446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592" y="383"/>
                </a:cxn>
                <a:cxn ang="0">
                  <a:pos x="548" y="446"/>
                </a:cxn>
                <a:cxn ang="0">
                  <a:pos x="0" y="62"/>
                </a:cxn>
                <a:cxn ang="0">
                  <a:pos x="44" y="0"/>
                </a:cxn>
              </a:cxnLst>
              <a:rect l="0" t="0" r="r" b="b"/>
              <a:pathLst>
                <a:path w="592" h="446">
                  <a:moveTo>
                    <a:pt x="44" y="0"/>
                  </a:moveTo>
                  <a:lnTo>
                    <a:pt x="592" y="383"/>
                  </a:lnTo>
                  <a:lnTo>
                    <a:pt x="548" y="446"/>
                  </a:lnTo>
                  <a:lnTo>
                    <a:pt x="0" y="62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3" name="Freeform 116"/>
            <p:cNvSpPr>
              <a:spLocks/>
            </p:cNvSpPr>
            <p:nvPr/>
          </p:nvSpPr>
          <p:spPr bwMode="ltGray">
            <a:xfrm>
              <a:off x="1558" y="1414"/>
              <a:ext cx="562" cy="48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562" y="430"/>
                </a:cxn>
                <a:cxn ang="0">
                  <a:pos x="511" y="489"/>
                </a:cxn>
                <a:cxn ang="0">
                  <a:pos x="0" y="58"/>
                </a:cxn>
                <a:cxn ang="0">
                  <a:pos x="49" y="0"/>
                </a:cxn>
              </a:cxnLst>
              <a:rect l="0" t="0" r="r" b="b"/>
              <a:pathLst>
                <a:path w="562" h="489">
                  <a:moveTo>
                    <a:pt x="49" y="0"/>
                  </a:moveTo>
                  <a:lnTo>
                    <a:pt x="562" y="430"/>
                  </a:lnTo>
                  <a:lnTo>
                    <a:pt x="511" y="489"/>
                  </a:lnTo>
                  <a:lnTo>
                    <a:pt x="0" y="58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4" name="Freeform 117"/>
            <p:cNvSpPr>
              <a:spLocks/>
            </p:cNvSpPr>
            <p:nvPr/>
          </p:nvSpPr>
          <p:spPr bwMode="ltGray">
            <a:xfrm>
              <a:off x="1480" y="1498"/>
              <a:ext cx="529" cy="527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29" y="473"/>
                </a:cxn>
                <a:cxn ang="0">
                  <a:pos x="474" y="527"/>
                </a:cxn>
                <a:cxn ang="0">
                  <a:pos x="0" y="54"/>
                </a:cxn>
                <a:cxn ang="0">
                  <a:pos x="56" y="0"/>
                </a:cxn>
              </a:cxnLst>
              <a:rect l="0" t="0" r="r" b="b"/>
              <a:pathLst>
                <a:path w="529" h="527">
                  <a:moveTo>
                    <a:pt x="56" y="0"/>
                  </a:moveTo>
                  <a:lnTo>
                    <a:pt x="529" y="473"/>
                  </a:lnTo>
                  <a:lnTo>
                    <a:pt x="474" y="527"/>
                  </a:lnTo>
                  <a:lnTo>
                    <a:pt x="0" y="54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5" name="Freeform 118"/>
            <p:cNvSpPr>
              <a:spLocks/>
            </p:cNvSpPr>
            <p:nvPr/>
          </p:nvSpPr>
          <p:spPr bwMode="ltGray">
            <a:xfrm>
              <a:off x="1397" y="1574"/>
              <a:ext cx="490" cy="562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490" y="513"/>
                </a:cxn>
                <a:cxn ang="0">
                  <a:pos x="430" y="562"/>
                </a:cxn>
                <a:cxn ang="0">
                  <a:pos x="0" y="51"/>
                </a:cxn>
                <a:cxn ang="0">
                  <a:pos x="59" y="0"/>
                </a:cxn>
              </a:cxnLst>
              <a:rect l="0" t="0" r="r" b="b"/>
              <a:pathLst>
                <a:path w="490" h="562">
                  <a:moveTo>
                    <a:pt x="59" y="0"/>
                  </a:moveTo>
                  <a:lnTo>
                    <a:pt x="490" y="513"/>
                  </a:lnTo>
                  <a:lnTo>
                    <a:pt x="430" y="562"/>
                  </a:lnTo>
                  <a:lnTo>
                    <a:pt x="0" y="51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6" name="Freeform 119"/>
            <p:cNvSpPr>
              <a:spLocks/>
            </p:cNvSpPr>
            <p:nvPr/>
          </p:nvSpPr>
          <p:spPr bwMode="ltGray">
            <a:xfrm>
              <a:off x="1308" y="1644"/>
              <a:ext cx="446" cy="593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46" y="548"/>
                </a:cxn>
                <a:cxn ang="0">
                  <a:pos x="384" y="593"/>
                </a:cxn>
                <a:cxn ang="0">
                  <a:pos x="0" y="45"/>
                </a:cxn>
                <a:cxn ang="0">
                  <a:pos x="64" y="0"/>
                </a:cxn>
              </a:cxnLst>
              <a:rect l="0" t="0" r="r" b="b"/>
              <a:pathLst>
                <a:path w="446" h="593">
                  <a:moveTo>
                    <a:pt x="64" y="0"/>
                  </a:moveTo>
                  <a:lnTo>
                    <a:pt x="446" y="548"/>
                  </a:lnTo>
                  <a:lnTo>
                    <a:pt x="384" y="593"/>
                  </a:lnTo>
                  <a:lnTo>
                    <a:pt x="0" y="45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7" name="Freeform 120"/>
            <p:cNvSpPr>
              <a:spLocks/>
            </p:cNvSpPr>
            <p:nvPr/>
          </p:nvSpPr>
          <p:spPr bwMode="ltGray">
            <a:xfrm>
              <a:off x="1214" y="1707"/>
              <a:ext cx="401" cy="618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401" y="579"/>
                </a:cxn>
                <a:cxn ang="0">
                  <a:pos x="334" y="618"/>
                </a:cxn>
                <a:cxn ang="0">
                  <a:pos x="0" y="38"/>
                </a:cxn>
                <a:cxn ang="0">
                  <a:pos x="66" y="0"/>
                </a:cxn>
              </a:cxnLst>
              <a:rect l="0" t="0" r="r" b="b"/>
              <a:pathLst>
                <a:path w="401" h="618">
                  <a:moveTo>
                    <a:pt x="66" y="0"/>
                  </a:moveTo>
                  <a:lnTo>
                    <a:pt x="401" y="579"/>
                  </a:lnTo>
                  <a:lnTo>
                    <a:pt x="334" y="618"/>
                  </a:lnTo>
                  <a:lnTo>
                    <a:pt x="0" y="3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8" name="Freeform 121"/>
            <p:cNvSpPr>
              <a:spLocks/>
            </p:cNvSpPr>
            <p:nvPr/>
          </p:nvSpPr>
          <p:spPr bwMode="ltGray">
            <a:xfrm>
              <a:off x="1115" y="1760"/>
              <a:ext cx="353" cy="64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53" y="607"/>
                </a:cxn>
                <a:cxn ang="0">
                  <a:pos x="282" y="640"/>
                </a:cxn>
                <a:cxn ang="0">
                  <a:pos x="0" y="33"/>
                </a:cxn>
                <a:cxn ang="0">
                  <a:pos x="69" y="0"/>
                </a:cxn>
              </a:cxnLst>
              <a:rect l="0" t="0" r="r" b="b"/>
              <a:pathLst>
                <a:path w="353" h="640">
                  <a:moveTo>
                    <a:pt x="69" y="0"/>
                  </a:moveTo>
                  <a:lnTo>
                    <a:pt x="353" y="607"/>
                  </a:lnTo>
                  <a:lnTo>
                    <a:pt x="282" y="640"/>
                  </a:lnTo>
                  <a:lnTo>
                    <a:pt x="0" y="33"/>
                  </a:lnTo>
                  <a:lnTo>
                    <a:pt x="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39" name="Freeform 122"/>
            <p:cNvSpPr>
              <a:spLocks/>
            </p:cNvSpPr>
            <p:nvPr/>
          </p:nvSpPr>
          <p:spPr bwMode="ltGray">
            <a:xfrm>
              <a:off x="1012" y="1806"/>
              <a:ext cx="301" cy="656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301" y="629"/>
                </a:cxn>
                <a:cxn ang="0">
                  <a:pos x="228" y="656"/>
                </a:cxn>
                <a:cxn ang="0">
                  <a:pos x="0" y="27"/>
                </a:cxn>
                <a:cxn ang="0">
                  <a:pos x="72" y="0"/>
                </a:cxn>
              </a:cxnLst>
              <a:rect l="0" t="0" r="r" b="b"/>
              <a:pathLst>
                <a:path w="301" h="656">
                  <a:moveTo>
                    <a:pt x="72" y="0"/>
                  </a:moveTo>
                  <a:lnTo>
                    <a:pt x="301" y="629"/>
                  </a:lnTo>
                  <a:lnTo>
                    <a:pt x="228" y="656"/>
                  </a:lnTo>
                  <a:lnTo>
                    <a:pt x="0" y="2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0" name="Freeform 123"/>
            <p:cNvSpPr>
              <a:spLocks/>
            </p:cNvSpPr>
            <p:nvPr/>
          </p:nvSpPr>
          <p:spPr bwMode="ltGray">
            <a:xfrm>
              <a:off x="906" y="1844"/>
              <a:ext cx="248" cy="666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248" y="646"/>
                </a:cxn>
                <a:cxn ang="0">
                  <a:pos x="173" y="666"/>
                </a:cxn>
                <a:cxn ang="0">
                  <a:pos x="0" y="18"/>
                </a:cxn>
                <a:cxn ang="0">
                  <a:pos x="74" y="0"/>
                </a:cxn>
              </a:cxnLst>
              <a:rect l="0" t="0" r="r" b="b"/>
              <a:pathLst>
                <a:path w="248" h="666">
                  <a:moveTo>
                    <a:pt x="74" y="0"/>
                  </a:moveTo>
                  <a:lnTo>
                    <a:pt x="248" y="646"/>
                  </a:lnTo>
                  <a:lnTo>
                    <a:pt x="173" y="666"/>
                  </a:lnTo>
                  <a:lnTo>
                    <a:pt x="0" y="18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1" name="Freeform 124"/>
            <p:cNvSpPr>
              <a:spLocks/>
            </p:cNvSpPr>
            <p:nvPr/>
          </p:nvSpPr>
          <p:spPr bwMode="ltGray">
            <a:xfrm>
              <a:off x="798" y="1870"/>
              <a:ext cx="192" cy="673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192" y="660"/>
                </a:cxn>
                <a:cxn ang="0">
                  <a:pos x="116" y="673"/>
                </a:cxn>
                <a:cxn ang="0">
                  <a:pos x="0" y="13"/>
                </a:cxn>
                <a:cxn ang="0">
                  <a:pos x="76" y="0"/>
                </a:cxn>
              </a:cxnLst>
              <a:rect l="0" t="0" r="r" b="b"/>
              <a:pathLst>
                <a:path w="192" h="673">
                  <a:moveTo>
                    <a:pt x="76" y="0"/>
                  </a:moveTo>
                  <a:lnTo>
                    <a:pt x="192" y="660"/>
                  </a:lnTo>
                  <a:lnTo>
                    <a:pt x="116" y="673"/>
                  </a:lnTo>
                  <a:lnTo>
                    <a:pt x="0" y="13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2" name="Freeform 125"/>
            <p:cNvSpPr>
              <a:spLocks/>
            </p:cNvSpPr>
            <p:nvPr/>
          </p:nvSpPr>
          <p:spPr bwMode="ltGray">
            <a:xfrm>
              <a:off x="688" y="1888"/>
              <a:ext cx="136" cy="673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36" y="667"/>
                </a:cxn>
                <a:cxn ang="0">
                  <a:pos x="58" y="673"/>
                </a:cxn>
                <a:cxn ang="0">
                  <a:pos x="0" y="7"/>
                </a:cxn>
                <a:cxn ang="0">
                  <a:pos x="77" y="0"/>
                </a:cxn>
              </a:cxnLst>
              <a:rect l="0" t="0" r="r" b="b"/>
              <a:pathLst>
                <a:path w="136" h="673">
                  <a:moveTo>
                    <a:pt x="77" y="0"/>
                  </a:moveTo>
                  <a:lnTo>
                    <a:pt x="136" y="667"/>
                  </a:lnTo>
                  <a:lnTo>
                    <a:pt x="58" y="673"/>
                  </a:lnTo>
                  <a:lnTo>
                    <a:pt x="0" y="7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3" name="Rectangle 126"/>
            <p:cNvSpPr>
              <a:spLocks noChangeArrowheads="1"/>
            </p:cNvSpPr>
            <p:nvPr/>
          </p:nvSpPr>
          <p:spPr bwMode="ltGray">
            <a:xfrm>
              <a:off x="578" y="1896"/>
              <a:ext cx="77" cy="670"/>
            </a:xfrm>
            <a:prstGeom prst="rect">
              <a:avLst/>
            </a:prstGeom>
            <a:grpFill/>
            <a:ln w="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4" name="Freeform 127"/>
            <p:cNvSpPr>
              <a:spLocks/>
            </p:cNvSpPr>
            <p:nvPr/>
          </p:nvSpPr>
          <p:spPr bwMode="ltGray">
            <a:xfrm>
              <a:off x="410" y="1889"/>
              <a:ext cx="135" cy="673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135" y="7"/>
                </a:cxn>
                <a:cxn ang="0">
                  <a:pos x="76" y="673"/>
                </a:cxn>
                <a:cxn ang="0">
                  <a:pos x="0" y="666"/>
                </a:cxn>
                <a:cxn ang="0">
                  <a:pos x="59" y="0"/>
                </a:cxn>
              </a:cxnLst>
              <a:rect l="0" t="0" r="r" b="b"/>
              <a:pathLst>
                <a:path w="135" h="673">
                  <a:moveTo>
                    <a:pt x="59" y="0"/>
                  </a:moveTo>
                  <a:lnTo>
                    <a:pt x="135" y="7"/>
                  </a:lnTo>
                  <a:lnTo>
                    <a:pt x="76" y="673"/>
                  </a:lnTo>
                  <a:lnTo>
                    <a:pt x="0" y="666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5" name="Freeform 128"/>
            <p:cNvSpPr>
              <a:spLocks/>
            </p:cNvSpPr>
            <p:nvPr/>
          </p:nvSpPr>
          <p:spPr bwMode="ltGray">
            <a:xfrm>
              <a:off x="243" y="1872"/>
              <a:ext cx="192" cy="672"/>
            </a:xfrm>
            <a:custGeom>
              <a:avLst/>
              <a:gdLst/>
              <a:ahLst/>
              <a:cxnLst>
                <a:cxn ang="0">
                  <a:pos x="117" y="0"/>
                </a:cxn>
                <a:cxn ang="0">
                  <a:pos x="192" y="13"/>
                </a:cxn>
                <a:cxn ang="0">
                  <a:pos x="76" y="672"/>
                </a:cxn>
                <a:cxn ang="0">
                  <a:pos x="0" y="659"/>
                </a:cxn>
                <a:cxn ang="0">
                  <a:pos x="117" y="0"/>
                </a:cxn>
              </a:cxnLst>
              <a:rect l="0" t="0" r="r" b="b"/>
              <a:pathLst>
                <a:path w="192" h="672">
                  <a:moveTo>
                    <a:pt x="117" y="0"/>
                  </a:moveTo>
                  <a:lnTo>
                    <a:pt x="192" y="13"/>
                  </a:lnTo>
                  <a:lnTo>
                    <a:pt x="76" y="672"/>
                  </a:lnTo>
                  <a:lnTo>
                    <a:pt x="0" y="659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6" name="Freeform 129"/>
            <p:cNvSpPr>
              <a:spLocks/>
            </p:cNvSpPr>
            <p:nvPr/>
          </p:nvSpPr>
          <p:spPr bwMode="ltGray">
            <a:xfrm>
              <a:off x="80" y="1845"/>
              <a:ext cx="247" cy="666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247" y="20"/>
                </a:cxn>
                <a:cxn ang="0">
                  <a:pos x="74" y="666"/>
                </a:cxn>
                <a:cxn ang="0">
                  <a:pos x="0" y="646"/>
                </a:cxn>
                <a:cxn ang="0">
                  <a:pos x="172" y="0"/>
                </a:cxn>
              </a:cxnLst>
              <a:rect l="0" t="0" r="r" b="b"/>
              <a:pathLst>
                <a:path w="247" h="666">
                  <a:moveTo>
                    <a:pt x="172" y="0"/>
                  </a:moveTo>
                  <a:lnTo>
                    <a:pt x="247" y="20"/>
                  </a:lnTo>
                  <a:lnTo>
                    <a:pt x="74" y="666"/>
                  </a:lnTo>
                  <a:lnTo>
                    <a:pt x="0" y="646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7" name="Freeform 130"/>
            <p:cNvSpPr>
              <a:spLocks/>
            </p:cNvSpPr>
            <p:nvPr/>
          </p:nvSpPr>
          <p:spPr bwMode="ltGray">
            <a:xfrm>
              <a:off x="-80" y="1808"/>
              <a:ext cx="301" cy="656"/>
            </a:xfrm>
            <a:custGeom>
              <a:avLst/>
              <a:gdLst/>
              <a:ahLst/>
              <a:cxnLst>
                <a:cxn ang="0">
                  <a:pos x="229" y="0"/>
                </a:cxn>
                <a:cxn ang="0">
                  <a:pos x="301" y="27"/>
                </a:cxn>
                <a:cxn ang="0">
                  <a:pos x="72" y="656"/>
                </a:cxn>
                <a:cxn ang="0">
                  <a:pos x="0" y="629"/>
                </a:cxn>
                <a:cxn ang="0">
                  <a:pos x="229" y="0"/>
                </a:cxn>
              </a:cxnLst>
              <a:rect l="0" t="0" r="r" b="b"/>
              <a:pathLst>
                <a:path w="301" h="656">
                  <a:moveTo>
                    <a:pt x="229" y="0"/>
                  </a:moveTo>
                  <a:lnTo>
                    <a:pt x="301" y="27"/>
                  </a:lnTo>
                  <a:lnTo>
                    <a:pt x="72" y="656"/>
                  </a:lnTo>
                  <a:lnTo>
                    <a:pt x="0" y="629"/>
                  </a:lnTo>
                  <a:lnTo>
                    <a:pt x="2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8" name="Freeform 131"/>
            <p:cNvSpPr>
              <a:spLocks/>
            </p:cNvSpPr>
            <p:nvPr/>
          </p:nvSpPr>
          <p:spPr bwMode="ltGray">
            <a:xfrm>
              <a:off x="-42" y="1764"/>
              <a:ext cx="160" cy="377"/>
            </a:xfrm>
            <a:custGeom>
              <a:avLst/>
              <a:gdLst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70 w 353"/>
                <a:gd name="connsiteY2" fmla="*/ 639 h 639"/>
                <a:gd name="connsiteX3" fmla="*/ 0 w 353"/>
                <a:gd name="connsiteY3" fmla="*/ 606 h 639"/>
                <a:gd name="connsiteX4" fmla="*/ 193 w 353"/>
                <a:gd name="connsiteY4" fmla="*/ 193 h 639"/>
                <a:gd name="connsiteX5" fmla="*/ 283 w 353"/>
                <a:gd name="connsiteY5" fmla="*/ 0 h 639"/>
                <a:gd name="connsiteX0" fmla="*/ 283 w 353"/>
                <a:gd name="connsiteY0" fmla="*/ 0 h 639"/>
                <a:gd name="connsiteX1" fmla="*/ 353 w 353"/>
                <a:gd name="connsiteY1" fmla="*/ 33 h 639"/>
                <a:gd name="connsiteX2" fmla="*/ 193 w 353"/>
                <a:gd name="connsiteY2" fmla="*/ 377 h 639"/>
                <a:gd name="connsiteX3" fmla="*/ 70 w 353"/>
                <a:gd name="connsiteY3" fmla="*/ 639 h 639"/>
                <a:gd name="connsiteX4" fmla="*/ 0 w 353"/>
                <a:gd name="connsiteY4" fmla="*/ 606 h 639"/>
                <a:gd name="connsiteX5" fmla="*/ 193 w 353"/>
                <a:gd name="connsiteY5" fmla="*/ 193 h 639"/>
                <a:gd name="connsiteX6" fmla="*/ 283 w 353"/>
                <a:gd name="connsiteY6" fmla="*/ 0 h 639"/>
                <a:gd name="connsiteX0" fmla="*/ 283 w 353"/>
                <a:gd name="connsiteY0" fmla="*/ 0 h 606"/>
                <a:gd name="connsiteX1" fmla="*/ 353 w 353"/>
                <a:gd name="connsiteY1" fmla="*/ 33 h 606"/>
                <a:gd name="connsiteX2" fmla="*/ 193 w 353"/>
                <a:gd name="connsiteY2" fmla="*/ 377 h 606"/>
                <a:gd name="connsiteX3" fmla="*/ 0 w 353"/>
                <a:gd name="connsiteY3" fmla="*/ 606 h 606"/>
                <a:gd name="connsiteX4" fmla="*/ 193 w 353"/>
                <a:gd name="connsiteY4" fmla="*/ 193 h 606"/>
                <a:gd name="connsiteX5" fmla="*/ 283 w 353"/>
                <a:gd name="connsiteY5" fmla="*/ 0 h 606"/>
                <a:gd name="connsiteX0" fmla="*/ 90 w 160"/>
                <a:gd name="connsiteY0" fmla="*/ 0 h 377"/>
                <a:gd name="connsiteX1" fmla="*/ 160 w 160"/>
                <a:gd name="connsiteY1" fmla="*/ 33 h 377"/>
                <a:gd name="connsiteX2" fmla="*/ 0 w 160"/>
                <a:gd name="connsiteY2" fmla="*/ 377 h 377"/>
                <a:gd name="connsiteX3" fmla="*/ 0 w 160"/>
                <a:gd name="connsiteY3" fmla="*/ 193 h 377"/>
                <a:gd name="connsiteX4" fmla="*/ 90 w 160"/>
                <a:gd name="connsiteY4" fmla="*/ 0 h 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" h="377">
                  <a:moveTo>
                    <a:pt x="90" y="0"/>
                  </a:moveTo>
                  <a:lnTo>
                    <a:pt x="160" y="33"/>
                  </a:lnTo>
                  <a:cubicBezTo>
                    <a:pt x="107" y="148"/>
                    <a:pt x="53" y="262"/>
                    <a:pt x="0" y="377"/>
                  </a:cubicBezTo>
                  <a:lnTo>
                    <a:pt x="0" y="193"/>
                  </a:lnTo>
                  <a:cubicBezTo>
                    <a:pt x="30" y="129"/>
                    <a:pt x="60" y="64"/>
                    <a:pt x="9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9" name="Freeform 132"/>
            <p:cNvSpPr>
              <a:spLocks/>
            </p:cNvSpPr>
            <p:nvPr/>
          </p:nvSpPr>
          <p:spPr bwMode="ltGray">
            <a:xfrm>
              <a:off x="-42" y="1714"/>
              <a:ext cx="60" cy="136"/>
            </a:xfrm>
            <a:custGeom>
              <a:avLst/>
              <a:gdLst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66 w 400"/>
                <a:gd name="connsiteY2" fmla="*/ 714 h 714"/>
                <a:gd name="connsiteX3" fmla="*/ 0 w 400"/>
                <a:gd name="connsiteY3" fmla="*/ 676 h 714"/>
                <a:gd name="connsiteX4" fmla="*/ 334 w 400"/>
                <a:gd name="connsiteY4" fmla="*/ 96 h 714"/>
                <a:gd name="connsiteX5" fmla="*/ 341 w 400"/>
                <a:gd name="connsiteY5" fmla="*/ 100 h 714"/>
                <a:gd name="connsiteX0" fmla="*/ 334 w 400"/>
                <a:gd name="connsiteY0" fmla="*/ 96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7" fmla="*/ 334 w 400"/>
                <a:gd name="connsiteY7" fmla="*/ 96 h 714"/>
                <a:gd name="connsiteX0" fmla="*/ 341 w 400"/>
                <a:gd name="connsiteY0" fmla="*/ 100 h 714"/>
                <a:gd name="connsiteX1" fmla="*/ 400 w 400"/>
                <a:gd name="connsiteY1" fmla="*/ 135 h 714"/>
                <a:gd name="connsiteX2" fmla="*/ 340 w 400"/>
                <a:gd name="connsiteY2" fmla="*/ 236 h 714"/>
                <a:gd name="connsiteX3" fmla="*/ 66 w 400"/>
                <a:gd name="connsiteY3" fmla="*/ 714 h 714"/>
                <a:gd name="connsiteX4" fmla="*/ 0 w 400"/>
                <a:gd name="connsiteY4" fmla="*/ 676 h 714"/>
                <a:gd name="connsiteX5" fmla="*/ 334 w 400"/>
                <a:gd name="connsiteY5" fmla="*/ 96 h 714"/>
                <a:gd name="connsiteX6" fmla="*/ 341 w 400"/>
                <a:gd name="connsiteY6" fmla="*/ 100 h 7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341 w 400"/>
                <a:gd name="connsiteY0" fmla="*/ 0 h 614"/>
                <a:gd name="connsiteX1" fmla="*/ 400 w 400"/>
                <a:gd name="connsiteY1" fmla="*/ 35 h 614"/>
                <a:gd name="connsiteX2" fmla="*/ 340 w 400"/>
                <a:gd name="connsiteY2" fmla="*/ 136 h 614"/>
                <a:gd name="connsiteX3" fmla="*/ 66 w 400"/>
                <a:gd name="connsiteY3" fmla="*/ 614 h 614"/>
                <a:gd name="connsiteX4" fmla="*/ 0 w 400"/>
                <a:gd name="connsiteY4" fmla="*/ 576 h 614"/>
                <a:gd name="connsiteX5" fmla="*/ 341 w 400"/>
                <a:gd name="connsiteY5" fmla="*/ 0 h 614"/>
                <a:gd name="connsiteX0" fmla="*/ 275 w 334"/>
                <a:gd name="connsiteY0" fmla="*/ 0 h 614"/>
                <a:gd name="connsiteX1" fmla="*/ 334 w 334"/>
                <a:gd name="connsiteY1" fmla="*/ 35 h 614"/>
                <a:gd name="connsiteX2" fmla="*/ 274 w 334"/>
                <a:gd name="connsiteY2" fmla="*/ 136 h 614"/>
                <a:gd name="connsiteX3" fmla="*/ 0 w 334"/>
                <a:gd name="connsiteY3" fmla="*/ 614 h 614"/>
                <a:gd name="connsiteX4" fmla="*/ 275 w 334"/>
                <a:gd name="connsiteY4" fmla="*/ 0 h 614"/>
                <a:gd name="connsiteX0" fmla="*/ 1 w 60"/>
                <a:gd name="connsiteY0" fmla="*/ 0 h 136"/>
                <a:gd name="connsiteX1" fmla="*/ 60 w 60"/>
                <a:gd name="connsiteY1" fmla="*/ 35 h 136"/>
                <a:gd name="connsiteX2" fmla="*/ 0 w 60"/>
                <a:gd name="connsiteY2" fmla="*/ 136 h 136"/>
                <a:gd name="connsiteX3" fmla="*/ 1 w 60"/>
                <a:gd name="connsiteY3" fmla="*/ 0 h 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" h="136">
                  <a:moveTo>
                    <a:pt x="1" y="0"/>
                  </a:moveTo>
                  <a:lnTo>
                    <a:pt x="60" y="35"/>
                  </a:lnTo>
                  <a:cubicBezTo>
                    <a:pt x="40" y="69"/>
                    <a:pt x="20" y="102"/>
                    <a:pt x="0" y="136"/>
                  </a:cubicBezTo>
                  <a:cubicBezTo>
                    <a:pt x="0" y="91"/>
                    <a:pt x="1" y="45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216152" y="0"/>
            <a:ext cx="7470648" cy="987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457200" y="1188720"/>
            <a:ext cx="8229600" cy="4907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8056" y="6364226"/>
            <a:ext cx="21854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048" y="6364226"/>
            <a:ext cx="53126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4152" y="6364226"/>
            <a:ext cx="612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73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 cap="none" spc="0">
          <a:ln w="18415" cmpd="sng">
            <a:noFill/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>
            <a:lumMod val="60000"/>
            <a:lumOff val="40000"/>
          </a:schemeClr>
        </a:buClr>
        <a:buSzPct val="80000"/>
        <a:buFont typeface="Wingdings 2" pitchFamily="18" charset="2"/>
        <a:buChar char="¤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3">
            <a:lumMod val="60000"/>
            <a:lumOff val="40000"/>
          </a:schemeClr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4">
            <a:lumMod val="60000"/>
            <a:lumOff val="40000"/>
          </a:schemeClr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>
            <a:lumMod val="60000"/>
            <a:lumOff val="40000"/>
          </a:schemeClr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>
            <a:lumMod val="60000"/>
            <a:lumOff val="40000"/>
          </a:schemeClr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90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9.jpg"/><Relationship Id="rId7" Type="http://schemas.openxmlformats.org/officeDocument/2006/relationships/image" Target="../media/image13.gif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1.jpe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10.gif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gif"/><Relationship Id="rId5" Type="http://schemas.openxmlformats.org/officeDocument/2006/relationships/image" Target="../media/image10.gif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65" y="779707"/>
            <a:ext cx="3961456" cy="284563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149" name="Прямоугольник 4"/>
          <p:cNvSpPr>
            <a:spLocks noChangeArrowheads="1"/>
          </p:cNvSpPr>
          <p:nvPr/>
        </p:nvSpPr>
        <p:spPr bwMode="auto">
          <a:xfrm>
            <a:off x="612777" y="175707"/>
            <a:ext cx="842106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Назарбаев Университет</a:t>
            </a:r>
          </a:p>
          <a:p>
            <a:pPr algn="ctr" eaLnBrk="1" hangingPunct="1"/>
            <a:r>
              <a:rPr lang="ru-RU" altLang="ru-RU" sz="2000" b="1" dirty="0"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cs typeface="Times New Roman" panose="02020603050405020304" pitchFamily="18" charset="0"/>
              </a:rPr>
              <a:t>Школа Медицины </a:t>
            </a:r>
          </a:p>
        </p:txBody>
      </p:sp>
      <p:sp>
        <p:nvSpPr>
          <p:cNvPr id="4" name="AutoShape 6" descr="Картинки по запросу евразийский национальный университет имени л. н. гумилё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одзаголовок 13"/>
          <p:cNvSpPr txBox="1">
            <a:spLocks/>
          </p:cNvSpPr>
          <p:nvPr/>
        </p:nvSpPr>
        <p:spPr bwMode="auto">
          <a:xfrm>
            <a:off x="5488230" y="5183249"/>
            <a:ext cx="3961180" cy="6333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319088" indent="-319088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639763" indent="-2730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Бакалавриат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прикладного сестринского дела  </a:t>
            </a: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К.Ж</a:t>
            </a:r>
            <a:r>
              <a:rPr lang="ru-RU" alt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Аймолдина</a:t>
            </a:r>
            <a:endParaRPr lang="en-GB" alt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</a:pPr>
            <a:endParaRPr lang="ru-RU" altLang="ru-RU" sz="2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7"/>
          <p:cNvSpPr txBox="1">
            <a:spLocks noChangeArrowheads="1"/>
          </p:cNvSpPr>
          <p:nvPr/>
        </p:nvSpPr>
        <p:spPr bwMode="auto">
          <a:xfrm>
            <a:off x="4132043" y="6330395"/>
            <a:ext cx="1627561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Астана, 201</a:t>
            </a: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GB" alt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4" descr="Картинки по запросу ену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64" y="195209"/>
            <a:ext cx="1599092" cy="12014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528" y="205554"/>
            <a:ext cx="1304547" cy="13045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" y="2029125"/>
            <a:ext cx="3836149" cy="319243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3953699"/>
            <a:ext cx="3805000" cy="28537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2821148" y="2188141"/>
            <a:ext cx="6141927" cy="27382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</a:p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КОММУНИКАТИВНЫХ НАВЫКОВ МЕДИЦИНСКОЙ СЕСТРЫ </a:t>
            </a:r>
          </a:p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РЕСПУБЛИКАНСКОГО ДИАГНОСТИЧЕСКОГО ЦЕНТРА</a:t>
            </a:r>
          </a:p>
        </p:txBody>
      </p:sp>
    </p:spTree>
    <p:extLst>
      <p:ext uri="{BB962C8B-B14F-4D97-AF65-F5344CB8AC3E}">
        <p14:creationId xmlns:p14="http://schemas.microsoft.com/office/powerpoint/2010/main" val="334470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11" y="69490"/>
            <a:ext cx="988238" cy="988238"/>
          </a:xfrm>
          <a:prstGeom prst="rect">
            <a:avLst/>
          </a:prstGeom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35416" y="193109"/>
            <a:ext cx="864619" cy="86461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15" y="4866747"/>
            <a:ext cx="2766593" cy="16818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1757" y="4813222"/>
            <a:ext cx="2892245" cy="1735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517900" y="570614"/>
            <a:ext cx="5962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МЕДСЕСТРА</a:t>
            </a:r>
            <a:r>
              <a:rPr lang="kk-K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kk-K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4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ПАЦИЕНТ </a:t>
            </a:r>
            <a:endParaRPr lang="ru-RU" sz="24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Двойная стрелка влево/вправо 9"/>
          <p:cNvSpPr/>
          <p:nvPr/>
        </p:nvSpPr>
        <p:spPr>
          <a:xfrm>
            <a:off x="4037906" y="669241"/>
            <a:ext cx="1068935" cy="264410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885" y="5200416"/>
            <a:ext cx="1221640" cy="122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107783970"/>
              </p:ext>
            </p:extLst>
          </p:nvPr>
        </p:nvGraphicFramePr>
        <p:xfrm>
          <a:off x="54160" y="1580924"/>
          <a:ext cx="9315004" cy="2908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21509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950" y="4192525"/>
            <a:ext cx="3512215" cy="24755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61003"/>
              </p:ext>
            </p:extLst>
          </p:nvPr>
        </p:nvGraphicFramePr>
        <p:xfrm>
          <a:off x="533552" y="1057728"/>
          <a:ext cx="8229600" cy="391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11" y="69490"/>
            <a:ext cx="988238" cy="98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48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8965" y="1628800"/>
            <a:ext cx="8670668" cy="36004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обучения медицинских сестер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разработана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обучающая программа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часов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программы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Совершенствование личностных  качеств медицинской сестры, коммуникативных навыков, формирование стиля ее общения с пациентами, родственниками пациента и коллегами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Выдача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сертификата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завершению программы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31746" name="Picture 2" descr="http://www.nrcmc.kz/documents/photogallery/Nurse_Training_Doris_2011/IMG_06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0115" y="5097483"/>
            <a:ext cx="2296862" cy="1531242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11" y="69490"/>
            <a:ext cx="988238" cy="9882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01685" y="497287"/>
            <a:ext cx="58012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Обучающая программа в РДЦ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31512" y="182913"/>
            <a:ext cx="864619" cy="86461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Picture 8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360" y="5442354"/>
            <a:ext cx="1221640" cy="122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0" y="5442354"/>
            <a:ext cx="1221640" cy="122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2" descr="ÐÐ°ÑÑÐ¸Ð½ÐºÐ¸ Ð¿Ð¾ Ð·Ð°Ð¿ÑÐ¾ÑÑ certificates FOR NUR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2170" y="5074658"/>
            <a:ext cx="2290575" cy="155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0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425" y="3887115"/>
            <a:ext cx="3993667" cy="26953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58" y="261515"/>
            <a:ext cx="82296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060073"/>
              </p:ext>
            </p:extLst>
          </p:nvPr>
        </p:nvGraphicFramePr>
        <p:xfrm>
          <a:off x="528944" y="833015"/>
          <a:ext cx="8229600" cy="3918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625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использованной литературы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201" y="1901950"/>
            <a:ext cx="8617243" cy="391880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Анцупов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А.Я., Шипилов А.И.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Конфликтология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 учебное пособие для вузов. - 3-е изд. - СПб.: Питер, 2007. - 496 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Двойников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С.И. и др. Теория сестринского дела: Учеб. пособие для студентов ВСО. - Самара: ГП «Перспектива», 2002. - 160 с.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Двойников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С.И., Карасева Л.А. Качество трудовой жизни сестринского персонала - стимул роста эффективности его труда. // Главная медицинская сестра. - 2001. - №7. - С. 115-126.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Двойников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С.И.,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Лапик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С.В., Павлов Ю.И. Лидерство в деятельности медсестры - руководителя. // Главная медицинская сестра. - 2005. - №8. – С. 63-88.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49313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601670" y="2512770"/>
            <a:ext cx="8229600" cy="2044700"/>
          </a:xfrm>
        </p:spPr>
        <p:txBody>
          <a:bodyPr/>
          <a:lstStyle/>
          <a:p>
            <a:pPr algn="ctr">
              <a:buFontTx/>
              <a:buNone/>
            </a:pPr>
            <a:endParaRPr lang="ru-RU" altLang="ru-RU" dirty="0" smtClean="0"/>
          </a:p>
          <a:p>
            <a:pPr algn="ctr">
              <a:buFontTx/>
              <a:buNone/>
            </a:pPr>
            <a:r>
              <a:rPr lang="ru-RU" altLang="ru-RU" sz="44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Спасибо за внимание!</a:t>
            </a:r>
            <a:endParaRPr lang="en-GB" altLang="ru-RU" sz="4400" b="1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" name="Picture 8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630" y="5547148"/>
            <a:ext cx="1221640" cy="122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00" y="5338601"/>
            <a:ext cx="1221640" cy="122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104274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3">
  <a:themeElements>
    <a:clrScheme name="Korea03">
      <a:dk1>
        <a:srgbClr val="000000"/>
      </a:dk1>
      <a:lt1>
        <a:srgbClr val="FFFFFF"/>
      </a:lt1>
      <a:dk2>
        <a:srgbClr val="0362B9"/>
      </a:dk2>
      <a:lt2>
        <a:srgbClr val="BCE7FA"/>
      </a:lt2>
      <a:accent1>
        <a:srgbClr val="3DB5DB"/>
      </a:accent1>
      <a:accent2>
        <a:srgbClr val="DF9B29"/>
      </a:accent2>
      <a:accent3>
        <a:srgbClr val="6699FF"/>
      </a:accent3>
      <a:accent4>
        <a:srgbClr val="D361AA"/>
      </a:accent4>
      <a:accent5>
        <a:srgbClr val="A3D75D"/>
      </a:accent5>
      <a:accent6>
        <a:srgbClr val="D36161"/>
      </a:accent6>
      <a:hlink>
        <a:srgbClr val="FF9933"/>
      </a:hlink>
      <a:folHlink>
        <a:srgbClr val="FF3399"/>
      </a:folHlink>
    </a:clrScheme>
    <a:fontScheme name="Korea03">
      <a:majorFont>
        <a:latin typeface="Corbel"/>
        <a:ea typeface=""/>
        <a:cs typeface=""/>
        <a:font script="Jpan" typeface="HG創英角ｺﾞｼｯｸUB"/>
        <a:font script="Hang" typeface="맑은 고딕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w Cen MT"/>
        <a:ea typeface=""/>
        <a:cs typeface=""/>
        <a:font script="Jpan" typeface="HGｺﾞｼｯｸE"/>
        <a:font script="Hang" typeface="휴먼모음T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Korea03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hade val="100000"/>
                <a:satMod val="115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7150" dist="3810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2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2225</TotalTime>
  <Words>282</Words>
  <Application>Microsoft Office PowerPoint</Application>
  <PresentationFormat>Экран (4:3)</PresentationFormat>
  <Paragraphs>38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Calibri</vt:lpstr>
      <vt:lpstr>Corbel</vt:lpstr>
      <vt:lpstr>Times New Roman</vt:lpstr>
      <vt:lpstr>Trebuchet MS</vt:lpstr>
      <vt:lpstr>Tw Cen MT</vt:lpstr>
      <vt:lpstr>Wingdings</vt:lpstr>
      <vt:lpstr>Wingdings 2</vt:lpstr>
      <vt:lpstr>Wingdings 3</vt:lpstr>
      <vt:lpstr>Тема3</vt:lpstr>
      <vt:lpstr>Тема26</vt:lpstr>
      <vt:lpstr>Презентация PowerPoint</vt:lpstr>
      <vt:lpstr>Презентация PowerPoint</vt:lpstr>
      <vt:lpstr>Презентация PowerPoint</vt:lpstr>
      <vt:lpstr>Презентация PowerPoint</vt:lpstr>
      <vt:lpstr> Результат</vt:lpstr>
      <vt:lpstr>Список использованной литературы: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HOME</cp:lastModifiedBy>
  <cp:revision>306</cp:revision>
  <cp:lastPrinted>2018-03-27T19:45:15Z</cp:lastPrinted>
  <dcterms:created xsi:type="dcterms:W3CDTF">2013-08-21T19:17:07Z</dcterms:created>
  <dcterms:modified xsi:type="dcterms:W3CDTF">2018-03-27T19:51:56Z</dcterms:modified>
</cp:coreProperties>
</file>