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4660"/>
  </p:normalViewPr>
  <p:slideViewPr>
    <p:cSldViewPr>
      <p:cViewPr varScale="1">
        <p:scale>
          <a:sx n="87" d="100"/>
          <a:sy n="87" d="100"/>
        </p:scale>
        <p:origin x="-15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1026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69433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4883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0334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0360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5509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4110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543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730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7261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2961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BC69D-B94B-4E37-9537-C94C4A35E006}" type="datetimeFigureOut">
              <a:rPr lang="bg-BG" smtClean="0"/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2E9E3-0D8D-4DAC-9736-AEA6D2054E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7398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144" y="6242979"/>
            <a:ext cx="1024566" cy="35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708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58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69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42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11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28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72"/>
            <a:ext cx="9144000" cy="647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73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63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306"/>
            <a:ext cx="9144000" cy="646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8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10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89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17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51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66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5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72"/>
            <a:ext cx="9144000" cy="647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0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42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26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52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530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139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998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01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28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832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410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16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77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449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5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6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96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1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4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80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On-screen Show (4:3)</PresentationFormat>
  <Paragraphs>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</dc:creator>
  <cp:lastModifiedBy>Ainash Shagmanova</cp:lastModifiedBy>
  <cp:revision>14</cp:revision>
  <dcterms:created xsi:type="dcterms:W3CDTF">2015-05-18T12:07:35Z</dcterms:created>
  <dcterms:modified xsi:type="dcterms:W3CDTF">2015-10-13T09:42:14Z</dcterms:modified>
</cp:coreProperties>
</file>