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62" r:id="rId3"/>
    <p:sldId id="263" r:id="rId4"/>
    <p:sldId id="264" r:id="rId5"/>
    <p:sldId id="265" r:id="rId6"/>
    <p:sldId id="266" r:id="rId7"/>
    <p:sldId id="267" r:id="rId8"/>
    <p:sldId id="268" r:id="rId9"/>
    <p:sldId id="269" r:id="rId10"/>
    <p:sldId id="270" r:id="rId11"/>
    <p:sldId id="261" r:id="rId12"/>
    <p:sldId id="272" r:id="rId13"/>
    <p:sldId id="273" r:id="rId14"/>
    <p:sldId id="274" r:id="rId15"/>
    <p:sldId id="275" r:id="rId16"/>
    <p:sldId id="276" r:id="rId17"/>
    <p:sldId id="277" r:id="rId18"/>
    <p:sldId id="278" r:id="rId19"/>
    <p:sldId id="258" r:id="rId20"/>
    <p:sldId id="281"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66"/>
    <a:srgbClr val="FF505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2244" y="-6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724D2A-6971-4072-BB5B-0722B1279E5F}" type="doc">
      <dgm:prSet loTypeId="urn:microsoft.com/office/officeart/2005/8/layout/chevron2" loCatId="process" qsTypeId="urn:microsoft.com/office/officeart/2005/8/quickstyle/simple1" qsCatId="simple" csTypeId="urn:microsoft.com/office/officeart/2005/8/colors/accent2_4" csCatId="accent2" phldr="1"/>
      <dgm:spPr/>
      <dgm:t>
        <a:bodyPr/>
        <a:lstStyle/>
        <a:p>
          <a:endParaRPr lang="en-PH"/>
        </a:p>
      </dgm:t>
    </dgm:pt>
    <dgm:pt modelId="{20587167-61B0-4B51-B3C8-649667FB8221}">
      <dgm:prSet phldrT="[Text]"/>
      <dgm:spPr/>
      <dgm:t>
        <a:bodyPr/>
        <a:lstStyle/>
        <a:p>
          <a:r>
            <a:rPr lang="en-PH" b="1" dirty="0" smtClean="0">
              <a:solidFill>
                <a:schemeClr val="tx1"/>
              </a:solidFill>
            </a:rPr>
            <a:t>A</a:t>
          </a:r>
          <a:endParaRPr lang="en-PH" b="1" dirty="0">
            <a:solidFill>
              <a:schemeClr val="tx1"/>
            </a:solidFill>
          </a:endParaRPr>
        </a:p>
      </dgm:t>
    </dgm:pt>
    <dgm:pt modelId="{D75D71FC-AA03-4786-BE90-6FB5227EDA09}" type="parTrans" cxnId="{3E436311-FE94-4E74-AC72-46551EA399EA}">
      <dgm:prSet/>
      <dgm:spPr/>
      <dgm:t>
        <a:bodyPr/>
        <a:lstStyle/>
        <a:p>
          <a:endParaRPr lang="en-PH"/>
        </a:p>
      </dgm:t>
    </dgm:pt>
    <dgm:pt modelId="{05C5CA25-D25D-481C-B37B-D864C9306B12}" type="sibTrans" cxnId="{3E436311-FE94-4E74-AC72-46551EA399EA}">
      <dgm:prSet/>
      <dgm:spPr/>
      <dgm:t>
        <a:bodyPr/>
        <a:lstStyle/>
        <a:p>
          <a:endParaRPr lang="en-PH"/>
        </a:p>
      </dgm:t>
    </dgm:pt>
    <dgm:pt modelId="{10AED7CA-B2AD-4BF3-B1C1-541692B3C1C6}">
      <dgm:prSet phldrT="[Text]"/>
      <dgm:spPr/>
      <dgm:t>
        <a:bodyPr/>
        <a:lstStyle/>
        <a:p>
          <a:r>
            <a:rPr lang="en-PH" dirty="0" smtClean="0"/>
            <a:t>Research data services</a:t>
          </a:r>
          <a:endParaRPr lang="en-PH" dirty="0"/>
        </a:p>
      </dgm:t>
    </dgm:pt>
    <dgm:pt modelId="{F8092EE7-FD59-4D99-88C1-56DD8AA53A1B}" type="parTrans" cxnId="{88FAF9BD-F552-41A8-9424-1BB1B1A7F6E7}">
      <dgm:prSet/>
      <dgm:spPr/>
      <dgm:t>
        <a:bodyPr/>
        <a:lstStyle/>
        <a:p>
          <a:endParaRPr lang="en-PH"/>
        </a:p>
      </dgm:t>
    </dgm:pt>
    <dgm:pt modelId="{827C355F-401E-4BF8-951F-D7204E7FE886}" type="sibTrans" cxnId="{88FAF9BD-F552-41A8-9424-1BB1B1A7F6E7}">
      <dgm:prSet/>
      <dgm:spPr/>
      <dgm:t>
        <a:bodyPr/>
        <a:lstStyle/>
        <a:p>
          <a:endParaRPr lang="en-PH"/>
        </a:p>
      </dgm:t>
    </dgm:pt>
    <dgm:pt modelId="{67270B52-66BC-4244-9928-BACF7182BEE4}">
      <dgm:prSet phldrT="[Text]"/>
      <dgm:spPr/>
      <dgm:t>
        <a:bodyPr/>
        <a:lstStyle/>
        <a:p>
          <a:r>
            <a:rPr lang="en-PH" dirty="0" smtClean="0"/>
            <a:t>Digital scholarship</a:t>
          </a:r>
          <a:endParaRPr lang="en-PH" dirty="0"/>
        </a:p>
      </dgm:t>
    </dgm:pt>
    <dgm:pt modelId="{F6A860AB-4F09-4E22-8EF0-FCB2B96549B0}" type="parTrans" cxnId="{8502843A-8EE3-4E1F-B64D-C15065549CCB}">
      <dgm:prSet/>
      <dgm:spPr/>
      <dgm:t>
        <a:bodyPr/>
        <a:lstStyle/>
        <a:p>
          <a:endParaRPr lang="en-PH"/>
        </a:p>
      </dgm:t>
    </dgm:pt>
    <dgm:pt modelId="{802F70A2-0A3D-41CD-8489-B825BA3ED1B7}" type="sibTrans" cxnId="{8502843A-8EE3-4E1F-B64D-C15065549CCB}">
      <dgm:prSet/>
      <dgm:spPr/>
      <dgm:t>
        <a:bodyPr/>
        <a:lstStyle/>
        <a:p>
          <a:endParaRPr lang="en-PH"/>
        </a:p>
      </dgm:t>
    </dgm:pt>
    <dgm:pt modelId="{542B279C-BAB9-4BA5-B64D-142C30DAEDC2}">
      <dgm:prSet phldrT="[Text]"/>
      <dgm:spPr/>
      <dgm:t>
        <a:bodyPr/>
        <a:lstStyle/>
        <a:p>
          <a:r>
            <a:rPr lang="en-PH" b="1" dirty="0" smtClean="0">
              <a:solidFill>
                <a:schemeClr val="tx1"/>
              </a:solidFill>
            </a:rPr>
            <a:t>C</a:t>
          </a:r>
          <a:endParaRPr lang="en-PH" b="1" dirty="0">
            <a:solidFill>
              <a:schemeClr val="tx1"/>
            </a:solidFill>
          </a:endParaRPr>
        </a:p>
      </dgm:t>
    </dgm:pt>
    <dgm:pt modelId="{44D1B6B3-984F-47B3-8714-AC5E6AF8683C}" type="parTrans" cxnId="{E6098814-4052-4FCB-A36F-50E8FD16B4B6}">
      <dgm:prSet/>
      <dgm:spPr/>
      <dgm:t>
        <a:bodyPr/>
        <a:lstStyle/>
        <a:p>
          <a:endParaRPr lang="en-PH"/>
        </a:p>
      </dgm:t>
    </dgm:pt>
    <dgm:pt modelId="{E3DE94A9-673F-4F5A-BE98-A36DBAD37285}" type="sibTrans" cxnId="{E6098814-4052-4FCB-A36F-50E8FD16B4B6}">
      <dgm:prSet/>
      <dgm:spPr/>
      <dgm:t>
        <a:bodyPr/>
        <a:lstStyle/>
        <a:p>
          <a:endParaRPr lang="en-PH"/>
        </a:p>
      </dgm:t>
    </dgm:pt>
    <dgm:pt modelId="{476F75CC-EC86-4ADE-B32C-BA503091865B}">
      <dgm:prSet phldrT="[Text]"/>
      <dgm:spPr/>
      <dgm:t>
        <a:bodyPr/>
        <a:lstStyle/>
        <a:p>
          <a:r>
            <a:rPr lang="en-PH" dirty="0" smtClean="0"/>
            <a:t>Collection Assessment trends</a:t>
          </a:r>
          <a:endParaRPr lang="en-PH" dirty="0"/>
        </a:p>
      </dgm:t>
    </dgm:pt>
    <dgm:pt modelId="{2C083257-0F00-489F-A143-5D5466476A5E}" type="parTrans" cxnId="{6B05C974-0A45-48F2-A9D5-5E80D1D550F2}">
      <dgm:prSet/>
      <dgm:spPr/>
      <dgm:t>
        <a:bodyPr/>
        <a:lstStyle/>
        <a:p>
          <a:endParaRPr lang="en-PH"/>
        </a:p>
      </dgm:t>
    </dgm:pt>
    <dgm:pt modelId="{ECD49D4A-4849-493D-97AC-5DA2162C08CD}" type="sibTrans" cxnId="{6B05C974-0A45-48F2-A9D5-5E80D1D550F2}">
      <dgm:prSet/>
      <dgm:spPr/>
      <dgm:t>
        <a:bodyPr/>
        <a:lstStyle/>
        <a:p>
          <a:endParaRPr lang="en-PH"/>
        </a:p>
      </dgm:t>
    </dgm:pt>
    <dgm:pt modelId="{198209EB-9774-4131-9E6E-5684200E2801}">
      <dgm:prSet phldrT="[Text]"/>
      <dgm:spPr/>
      <dgm:t>
        <a:bodyPr/>
        <a:lstStyle/>
        <a:p>
          <a:r>
            <a:rPr lang="en-PH" dirty="0" smtClean="0"/>
            <a:t>Content provider mergers</a:t>
          </a:r>
          <a:endParaRPr lang="en-PH" dirty="0"/>
        </a:p>
      </dgm:t>
    </dgm:pt>
    <dgm:pt modelId="{D1A5AF2F-6DC4-4840-9E07-0CC33D04CB65}" type="parTrans" cxnId="{1A990DDA-15A9-4E29-A6B8-F1793D41CF7C}">
      <dgm:prSet/>
      <dgm:spPr/>
      <dgm:t>
        <a:bodyPr/>
        <a:lstStyle/>
        <a:p>
          <a:endParaRPr lang="en-PH"/>
        </a:p>
      </dgm:t>
    </dgm:pt>
    <dgm:pt modelId="{CAA26152-A4BB-46C6-B3A1-53C26BB58217}" type="sibTrans" cxnId="{1A990DDA-15A9-4E29-A6B8-F1793D41CF7C}">
      <dgm:prSet/>
      <dgm:spPr/>
      <dgm:t>
        <a:bodyPr/>
        <a:lstStyle/>
        <a:p>
          <a:endParaRPr lang="en-PH"/>
        </a:p>
      </dgm:t>
    </dgm:pt>
    <dgm:pt modelId="{9A4E5BC4-7206-42E6-9C94-F71428FFA84E}">
      <dgm:prSet phldrT="[Text]"/>
      <dgm:spPr/>
      <dgm:t>
        <a:bodyPr/>
        <a:lstStyle/>
        <a:p>
          <a:r>
            <a:rPr lang="en-PH" b="1" dirty="0" smtClean="0">
              <a:solidFill>
                <a:schemeClr val="tx1"/>
              </a:solidFill>
            </a:rPr>
            <a:t>R</a:t>
          </a:r>
          <a:endParaRPr lang="en-PH" b="1" dirty="0">
            <a:solidFill>
              <a:schemeClr val="tx1"/>
            </a:solidFill>
          </a:endParaRPr>
        </a:p>
      </dgm:t>
    </dgm:pt>
    <dgm:pt modelId="{DA89E3E1-A9E6-46FB-AA83-817EFC3A399C}" type="parTrans" cxnId="{A21CBEFB-B996-439B-9DF2-8A78CBA03D28}">
      <dgm:prSet/>
      <dgm:spPr/>
      <dgm:t>
        <a:bodyPr/>
        <a:lstStyle/>
        <a:p>
          <a:endParaRPr lang="en-PH"/>
        </a:p>
      </dgm:t>
    </dgm:pt>
    <dgm:pt modelId="{DD206C68-2397-4D08-B44B-3B048CCF1B1D}" type="sibTrans" cxnId="{A21CBEFB-B996-439B-9DF2-8A78CBA03D28}">
      <dgm:prSet/>
      <dgm:spPr/>
      <dgm:t>
        <a:bodyPr/>
        <a:lstStyle/>
        <a:p>
          <a:endParaRPr lang="en-PH"/>
        </a:p>
      </dgm:t>
    </dgm:pt>
    <dgm:pt modelId="{308FEACD-6DC8-4DE7-AB8B-F4899C1806D9}">
      <dgm:prSet phldrT="[Text]"/>
      <dgm:spPr/>
      <dgm:t>
        <a:bodyPr/>
        <a:lstStyle/>
        <a:p>
          <a:r>
            <a:rPr lang="en-PH" dirty="0" smtClean="0"/>
            <a:t>Evidence of learning</a:t>
          </a:r>
          <a:endParaRPr lang="en-PH" dirty="0"/>
        </a:p>
      </dgm:t>
    </dgm:pt>
    <dgm:pt modelId="{B5E951F8-676D-4980-8DBD-4C29CCC9202C}" type="parTrans" cxnId="{0CF7A4C4-0C90-4018-A3DD-2B53A3A64C4B}">
      <dgm:prSet/>
      <dgm:spPr/>
      <dgm:t>
        <a:bodyPr/>
        <a:lstStyle/>
        <a:p>
          <a:endParaRPr lang="en-PH"/>
        </a:p>
      </dgm:t>
    </dgm:pt>
    <dgm:pt modelId="{89233693-1993-43D8-AC2F-6585328EA1FC}" type="sibTrans" cxnId="{0CF7A4C4-0C90-4018-A3DD-2B53A3A64C4B}">
      <dgm:prSet/>
      <dgm:spPr/>
      <dgm:t>
        <a:bodyPr/>
        <a:lstStyle/>
        <a:p>
          <a:endParaRPr lang="en-PH"/>
        </a:p>
      </dgm:t>
    </dgm:pt>
    <dgm:pt modelId="{7DEBBF7C-D41D-4D27-AB17-793A036CAA6B}">
      <dgm:prSet phldrT="[Text]"/>
      <dgm:spPr/>
      <dgm:t>
        <a:bodyPr/>
        <a:lstStyle/>
        <a:p>
          <a:r>
            <a:rPr lang="en-PH" dirty="0" smtClean="0"/>
            <a:t>New direction for Information Literacy</a:t>
          </a:r>
          <a:endParaRPr lang="en-PH" dirty="0"/>
        </a:p>
      </dgm:t>
    </dgm:pt>
    <dgm:pt modelId="{F3D4808A-F471-4D06-8D27-280BD515D334}" type="parTrans" cxnId="{A20A8676-5BBF-4619-98F8-43E069E618F6}">
      <dgm:prSet/>
      <dgm:spPr/>
      <dgm:t>
        <a:bodyPr/>
        <a:lstStyle/>
        <a:p>
          <a:endParaRPr lang="en-PH"/>
        </a:p>
      </dgm:t>
    </dgm:pt>
    <dgm:pt modelId="{87EA7A4D-2253-42CE-ABC6-D8A6E3474518}" type="sibTrans" cxnId="{A20A8676-5BBF-4619-98F8-43E069E618F6}">
      <dgm:prSet/>
      <dgm:spPr/>
      <dgm:t>
        <a:bodyPr/>
        <a:lstStyle/>
        <a:p>
          <a:endParaRPr lang="en-PH"/>
        </a:p>
      </dgm:t>
    </dgm:pt>
    <dgm:pt modelId="{A0014C2F-B6E5-4F89-A4A8-7DE6A93BD28A}">
      <dgm:prSet phldrT="[Text]"/>
      <dgm:spPr/>
      <dgm:t>
        <a:bodyPr/>
        <a:lstStyle/>
        <a:p>
          <a:r>
            <a:rPr lang="en-PH" b="1" dirty="0" smtClean="0">
              <a:solidFill>
                <a:schemeClr val="tx1"/>
              </a:solidFill>
            </a:rPr>
            <a:t>L</a:t>
          </a:r>
          <a:endParaRPr lang="en-PH" b="1" dirty="0">
            <a:solidFill>
              <a:schemeClr val="tx1"/>
            </a:solidFill>
          </a:endParaRPr>
        </a:p>
      </dgm:t>
    </dgm:pt>
    <dgm:pt modelId="{E91C343C-DFC1-4065-B663-E828EFA36EB8}" type="parTrans" cxnId="{7FA4364B-1304-4E68-982C-5AA4F3B0C122}">
      <dgm:prSet/>
      <dgm:spPr/>
      <dgm:t>
        <a:bodyPr/>
        <a:lstStyle/>
        <a:p>
          <a:endParaRPr lang="en-PH"/>
        </a:p>
      </dgm:t>
    </dgm:pt>
    <dgm:pt modelId="{E2D82150-5323-4553-8CC5-56B0352E321D}" type="sibTrans" cxnId="{7FA4364B-1304-4E68-982C-5AA4F3B0C122}">
      <dgm:prSet/>
      <dgm:spPr/>
      <dgm:t>
        <a:bodyPr/>
        <a:lstStyle/>
        <a:p>
          <a:endParaRPr lang="en-PH"/>
        </a:p>
      </dgm:t>
    </dgm:pt>
    <dgm:pt modelId="{F3C99161-921A-46AF-9532-F4127E368A8E}">
      <dgm:prSet phldrT="[Text]"/>
      <dgm:spPr/>
      <dgm:t>
        <a:bodyPr/>
        <a:lstStyle/>
        <a:p>
          <a:r>
            <a:rPr lang="en-PH" b="0" dirty="0" smtClean="0">
              <a:solidFill>
                <a:schemeClr val="tx1"/>
              </a:solidFill>
            </a:rPr>
            <a:t>Emerging staff positions</a:t>
          </a:r>
          <a:endParaRPr lang="en-PH" b="0" dirty="0">
            <a:solidFill>
              <a:schemeClr val="tx1"/>
            </a:solidFill>
          </a:endParaRPr>
        </a:p>
      </dgm:t>
    </dgm:pt>
    <dgm:pt modelId="{9F87CAA7-5369-44F8-B2E9-04FDFC140B52}" type="parTrans" cxnId="{DD4ED77E-535F-49C9-AAF2-F48056BFE951}">
      <dgm:prSet/>
      <dgm:spPr/>
      <dgm:t>
        <a:bodyPr/>
        <a:lstStyle/>
        <a:p>
          <a:endParaRPr lang="en-PH"/>
        </a:p>
      </dgm:t>
    </dgm:pt>
    <dgm:pt modelId="{F5175C76-A9CB-4060-962A-8B245193A18E}" type="sibTrans" cxnId="{DD4ED77E-535F-49C9-AAF2-F48056BFE951}">
      <dgm:prSet/>
      <dgm:spPr/>
      <dgm:t>
        <a:bodyPr/>
        <a:lstStyle/>
        <a:p>
          <a:endParaRPr lang="en-PH"/>
        </a:p>
      </dgm:t>
    </dgm:pt>
    <dgm:pt modelId="{BF092DDD-DA5C-4F2A-A213-3D55B0718409}">
      <dgm:prSet phldrT="[Text]"/>
      <dgm:spPr/>
      <dgm:t>
        <a:bodyPr/>
        <a:lstStyle/>
        <a:p>
          <a:r>
            <a:rPr lang="en-PH" b="0" dirty="0" smtClean="0">
              <a:solidFill>
                <a:schemeClr val="tx1"/>
              </a:solidFill>
            </a:rPr>
            <a:t>Open educational resources</a:t>
          </a:r>
          <a:endParaRPr lang="en-PH" b="0" dirty="0">
            <a:solidFill>
              <a:schemeClr val="tx1"/>
            </a:solidFill>
          </a:endParaRPr>
        </a:p>
      </dgm:t>
    </dgm:pt>
    <dgm:pt modelId="{397BF072-E2D9-4CDF-BC46-99CAFB08AB10}" type="parTrans" cxnId="{A1DEEBA5-5766-4992-AD88-159281A570E9}">
      <dgm:prSet/>
      <dgm:spPr/>
      <dgm:t>
        <a:bodyPr/>
        <a:lstStyle/>
        <a:p>
          <a:endParaRPr lang="en-PH"/>
        </a:p>
      </dgm:t>
    </dgm:pt>
    <dgm:pt modelId="{CA2BFC99-2B68-43C6-9F6F-5F01CF05F2AB}" type="sibTrans" cxnId="{A1DEEBA5-5766-4992-AD88-159281A570E9}">
      <dgm:prSet/>
      <dgm:spPr/>
      <dgm:t>
        <a:bodyPr/>
        <a:lstStyle/>
        <a:p>
          <a:endParaRPr lang="en-PH"/>
        </a:p>
      </dgm:t>
    </dgm:pt>
    <dgm:pt modelId="{712FAE36-57DC-4920-B423-EEBEA0F5B608}" type="pres">
      <dgm:prSet presAssocID="{AD724D2A-6971-4072-BB5B-0722B1279E5F}" presName="linearFlow" presStyleCnt="0">
        <dgm:presLayoutVars>
          <dgm:dir/>
          <dgm:animLvl val="lvl"/>
          <dgm:resizeHandles val="exact"/>
        </dgm:presLayoutVars>
      </dgm:prSet>
      <dgm:spPr/>
      <dgm:t>
        <a:bodyPr/>
        <a:lstStyle/>
        <a:p>
          <a:endParaRPr lang="en-PH"/>
        </a:p>
      </dgm:t>
    </dgm:pt>
    <dgm:pt modelId="{BBDB579F-ECA3-440D-8BB5-A5B1C67314AD}" type="pres">
      <dgm:prSet presAssocID="{20587167-61B0-4B51-B3C8-649667FB8221}" presName="composite" presStyleCnt="0"/>
      <dgm:spPr/>
    </dgm:pt>
    <dgm:pt modelId="{704A7542-64D0-4D9F-BA8F-D97F862F70CB}" type="pres">
      <dgm:prSet presAssocID="{20587167-61B0-4B51-B3C8-649667FB8221}" presName="parentText" presStyleLbl="alignNode1" presStyleIdx="0" presStyleCnt="4">
        <dgm:presLayoutVars>
          <dgm:chMax val="1"/>
          <dgm:bulletEnabled val="1"/>
        </dgm:presLayoutVars>
      </dgm:prSet>
      <dgm:spPr/>
      <dgm:t>
        <a:bodyPr/>
        <a:lstStyle/>
        <a:p>
          <a:endParaRPr lang="en-PH"/>
        </a:p>
      </dgm:t>
    </dgm:pt>
    <dgm:pt modelId="{4FD1C541-52AB-4F12-8AAD-403C2EC6C02B}" type="pres">
      <dgm:prSet presAssocID="{20587167-61B0-4B51-B3C8-649667FB8221}" presName="descendantText" presStyleLbl="alignAcc1" presStyleIdx="0" presStyleCnt="4">
        <dgm:presLayoutVars>
          <dgm:bulletEnabled val="1"/>
        </dgm:presLayoutVars>
      </dgm:prSet>
      <dgm:spPr/>
      <dgm:t>
        <a:bodyPr/>
        <a:lstStyle/>
        <a:p>
          <a:endParaRPr lang="en-PH"/>
        </a:p>
      </dgm:t>
    </dgm:pt>
    <dgm:pt modelId="{82C7E2C2-CED2-46D0-84ED-4A60B4954FFC}" type="pres">
      <dgm:prSet presAssocID="{05C5CA25-D25D-481C-B37B-D864C9306B12}" presName="sp" presStyleCnt="0"/>
      <dgm:spPr/>
    </dgm:pt>
    <dgm:pt modelId="{E61DD18D-A7A4-49B4-844E-1614F5411E0A}" type="pres">
      <dgm:prSet presAssocID="{542B279C-BAB9-4BA5-B64D-142C30DAEDC2}" presName="composite" presStyleCnt="0"/>
      <dgm:spPr/>
    </dgm:pt>
    <dgm:pt modelId="{0398A201-2E8C-4723-92EF-10A443E6AF14}" type="pres">
      <dgm:prSet presAssocID="{542B279C-BAB9-4BA5-B64D-142C30DAEDC2}" presName="parentText" presStyleLbl="alignNode1" presStyleIdx="1" presStyleCnt="4">
        <dgm:presLayoutVars>
          <dgm:chMax val="1"/>
          <dgm:bulletEnabled val="1"/>
        </dgm:presLayoutVars>
      </dgm:prSet>
      <dgm:spPr/>
      <dgm:t>
        <a:bodyPr/>
        <a:lstStyle/>
        <a:p>
          <a:endParaRPr lang="en-PH"/>
        </a:p>
      </dgm:t>
    </dgm:pt>
    <dgm:pt modelId="{A680F62F-CFBD-4343-A9EA-3A29D76E4F4A}" type="pres">
      <dgm:prSet presAssocID="{542B279C-BAB9-4BA5-B64D-142C30DAEDC2}" presName="descendantText" presStyleLbl="alignAcc1" presStyleIdx="1" presStyleCnt="4">
        <dgm:presLayoutVars>
          <dgm:bulletEnabled val="1"/>
        </dgm:presLayoutVars>
      </dgm:prSet>
      <dgm:spPr/>
      <dgm:t>
        <a:bodyPr/>
        <a:lstStyle/>
        <a:p>
          <a:endParaRPr lang="en-PH"/>
        </a:p>
      </dgm:t>
    </dgm:pt>
    <dgm:pt modelId="{E1688862-B721-4CD9-A032-5A0BD5935222}" type="pres">
      <dgm:prSet presAssocID="{E3DE94A9-673F-4F5A-BE98-A36DBAD37285}" presName="sp" presStyleCnt="0"/>
      <dgm:spPr/>
    </dgm:pt>
    <dgm:pt modelId="{5D6E758A-6DDD-4D99-95CC-DFE589EF49ED}" type="pres">
      <dgm:prSet presAssocID="{9A4E5BC4-7206-42E6-9C94-F71428FFA84E}" presName="composite" presStyleCnt="0"/>
      <dgm:spPr/>
    </dgm:pt>
    <dgm:pt modelId="{1B97D0B2-095B-478A-9051-CC70C3E95C75}" type="pres">
      <dgm:prSet presAssocID="{9A4E5BC4-7206-42E6-9C94-F71428FFA84E}" presName="parentText" presStyleLbl="alignNode1" presStyleIdx="2" presStyleCnt="4">
        <dgm:presLayoutVars>
          <dgm:chMax val="1"/>
          <dgm:bulletEnabled val="1"/>
        </dgm:presLayoutVars>
      </dgm:prSet>
      <dgm:spPr/>
      <dgm:t>
        <a:bodyPr/>
        <a:lstStyle/>
        <a:p>
          <a:endParaRPr lang="en-PH"/>
        </a:p>
      </dgm:t>
    </dgm:pt>
    <dgm:pt modelId="{698CC52D-BC2B-4BCA-A0DF-96D0FAB1B0FC}" type="pres">
      <dgm:prSet presAssocID="{9A4E5BC4-7206-42E6-9C94-F71428FFA84E}" presName="descendantText" presStyleLbl="alignAcc1" presStyleIdx="2" presStyleCnt="4">
        <dgm:presLayoutVars>
          <dgm:bulletEnabled val="1"/>
        </dgm:presLayoutVars>
      </dgm:prSet>
      <dgm:spPr/>
      <dgm:t>
        <a:bodyPr/>
        <a:lstStyle/>
        <a:p>
          <a:endParaRPr lang="en-PH"/>
        </a:p>
      </dgm:t>
    </dgm:pt>
    <dgm:pt modelId="{E6FE6222-2681-4D01-B2CD-ED02660C36BC}" type="pres">
      <dgm:prSet presAssocID="{DD206C68-2397-4D08-B44B-3B048CCF1B1D}" presName="sp" presStyleCnt="0"/>
      <dgm:spPr/>
    </dgm:pt>
    <dgm:pt modelId="{BCA5C204-EE7B-4D56-9E02-C5561ABAED7D}" type="pres">
      <dgm:prSet presAssocID="{A0014C2F-B6E5-4F89-A4A8-7DE6A93BD28A}" presName="composite" presStyleCnt="0"/>
      <dgm:spPr/>
    </dgm:pt>
    <dgm:pt modelId="{EAEF00DB-FC8E-45F8-8490-373D7E33EE8D}" type="pres">
      <dgm:prSet presAssocID="{A0014C2F-B6E5-4F89-A4A8-7DE6A93BD28A}" presName="parentText" presStyleLbl="alignNode1" presStyleIdx="3" presStyleCnt="4">
        <dgm:presLayoutVars>
          <dgm:chMax val="1"/>
          <dgm:bulletEnabled val="1"/>
        </dgm:presLayoutVars>
      </dgm:prSet>
      <dgm:spPr/>
      <dgm:t>
        <a:bodyPr/>
        <a:lstStyle/>
        <a:p>
          <a:endParaRPr lang="en-PH"/>
        </a:p>
      </dgm:t>
    </dgm:pt>
    <dgm:pt modelId="{B6405010-5636-4C11-8B38-E4CFB300593F}" type="pres">
      <dgm:prSet presAssocID="{A0014C2F-B6E5-4F89-A4A8-7DE6A93BD28A}" presName="descendantText" presStyleLbl="alignAcc1" presStyleIdx="3" presStyleCnt="4">
        <dgm:presLayoutVars>
          <dgm:bulletEnabled val="1"/>
        </dgm:presLayoutVars>
      </dgm:prSet>
      <dgm:spPr/>
      <dgm:t>
        <a:bodyPr/>
        <a:lstStyle/>
        <a:p>
          <a:endParaRPr lang="en-PH"/>
        </a:p>
      </dgm:t>
    </dgm:pt>
  </dgm:ptLst>
  <dgm:cxnLst>
    <dgm:cxn modelId="{272A0296-94B0-4D41-9740-358BDC75AA6D}" type="presOf" srcId="{20587167-61B0-4B51-B3C8-649667FB8221}" destId="{704A7542-64D0-4D9F-BA8F-D97F862F70CB}" srcOrd="0" destOrd="0" presId="urn:microsoft.com/office/officeart/2005/8/layout/chevron2"/>
    <dgm:cxn modelId="{12F3A9F3-008D-4501-9945-7367EC74BB7A}" type="presOf" srcId="{9A4E5BC4-7206-42E6-9C94-F71428FFA84E}" destId="{1B97D0B2-095B-478A-9051-CC70C3E95C75}" srcOrd="0" destOrd="0" presId="urn:microsoft.com/office/officeart/2005/8/layout/chevron2"/>
    <dgm:cxn modelId="{87253636-D477-4F21-BCF2-ECA40D2F518F}" type="presOf" srcId="{476F75CC-EC86-4ADE-B32C-BA503091865B}" destId="{A680F62F-CFBD-4343-A9EA-3A29D76E4F4A}" srcOrd="0" destOrd="0" presId="urn:microsoft.com/office/officeart/2005/8/layout/chevron2"/>
    <dgm:cxn modelId="{DD4ED77E-535F-49C9-AAF2-F48056BFE951}" srcId="{A0014C2F-B6E5-4F89-A4A8-7DE6A93BD28A}" destId="{F3C99161-921A-46AF-9532-F4127E368A8E}" srcOrd="0" destOrd="0" parTransId="{9F87CAA7-5369-44F8-B2E9-04FDFC140B52}" sibTransId="{F5175C76-A9CB-4060-962A-8B245193A18E}"/>
    <dgm:cxn modelId="{E6098814-4052-4FCB-A36F-50E8FD16B4B6}" srcId="{AD724D2A-6971-4072-BB5B-0722B1279E5F}" destId="{542B279C-BAB9-4BA5-B64D-142C30DAEDC2}" srcOrd="1" destOrd="0" parTransId="{44D1B6B3-984F-47B3-8714-AC5E6AF8683C}" sibTransId="{E3DE94A9-673F-4F5A-BE98-A36DBAD37285}"/>
    <dgm:cxn modelId="{38D052B3-4B2E-439B-A62A-0918963D6D66}" type="presOf" srcId="{7DEBBF7C-D41D-4D27-AB17-793A036CAA6B}" destId="{698CC52D-BC2B-4BCA-A0DF-96D0FAB1B0FC}" srcOrd="0" destOrd="1" presId="urn:microsoft.com/office/officeart/2005/8/layout/chevron2"/>
    <dgm:cxn modelId="{A20A8676-5BBF-4619-98F8-43E069E618F6}" srcId="{9A4E5BC4-7206-42E6-9C94-F71428FFA84E}" destId="{7DEBBF7C-D41D-4D27-AB17-793A036CAA6B}" srcOrd="1" destOrd="0" parTransId="{F3D4808A-F471-4D06-8D27-280BD515D334}" sibTransId="{87EA7A4D-2253-42CE-ABC6-D8A6E3474518}"/>
    <dgm:cxn modelId="{1539470B-FDA8-492B-B7CD-26774E8B4272}" type="presOf" srcId="{67270B52-66BC-4244-9928-BACF7182BEE4}" destId="{4FD1C541-52AB-4F12-8AAD-403C2EC6C02B}" srcOrd="0" destOrd="1" presId="urn:microsoft.com/office/officeart/2005/8/layout/chevron2"/>
    <dgm:cxn modelId="{A21CBEFB-B996-439B-9DF2-8A78CBA03D28}" srcId="{AD724D2A-6971-4072-BB5B-0722B1279E5F}" destId="{9A4E5BC4-7206-42E6-9C94-F71428FFA84E}" srcOrd="2" destOrd="0" parTransId="{DA89E3E1-A9E6-46FB-AA83-817EFC3A399C}" sibTransId="{DD206C68-2397-4D08-B44B-3B048CCF1B1D}"/>
    <dgm:cxn modelId="{3E436311-FE94-4E74-AC72-46551EA399EA}" srcId="{AD724D2A-6971-4072-BB5B-0722B1279E5F}" destId="{20587167-61B0-4B51-B3C8-649667FB8221}" srcOrd="0" destOrd="0" parTransId="{D75D71FC-AA03-4786-BE90-6FB5227EDA09}" sibTransId="{05C5CA25-D25D-481C-B37B-D864C9306B12}"/>
    <dgm:cxn modelId="{5CD10CA4-15AC-4DE7-A7E1-161C0A02D9A0}" type="presOf" srcId="{10AED7CA-B2AD-4BF3-B1C1-541692B3C1C6}" destId="{4FD1C541-52AB-4F12-8AAD-403C2EC6C02B}" srcOrd="0" destOrd="0" presId="urn:microsoft.com/office/officeart/2005/8/layout/chevron2"/>
    <dgm:cxn modelId="{A1DEEBA5-5766-4992-AD88-159281A570E9}" srcId="{A0014C2F-B6E5-4F89-A4A8-7DE6A93BD28A}" destId="{BF092DDD-DA5C-4F2A-A213-3D55B0718409}" srcOrd="1" destOrd="0" parTransId="{397BF072-E2D9-4CDF-BC46-99CAFB08AB10}" sibTransId="{CA2BFC99-2B68-43C6-9F6F-5F01CF05F2AB}"/>
    <dgm:cxn modelId="{8502843A-8EE3-4E1F-B64D-C15065549CCB}" srcId="{20587167-61B0-4B51-B3C8-649667FB8221}" destId="{67270B52-66BC-4244-9928-BACF7182BEE4}" srcOrd="1" destOrd="0" parTransId="{F6A860AB-4F09-4E22-8EF0-FCB2B96549B0}" sibTransId="{802F70A2-0A3D-41CD-8489-B825BA3ED1B7}"/>
    <dgm:cxn modelId="{0CF7A4C4-0C90-4018-A3DD-2B53A3A64C4B}" srcId="{9A4E5BC4-7206-42E6-9C94-F71428FFA84E}" destId="{308FEACD-6DC8-4DE7-AB8B-F4899C1806D9}" srcOrd="0" destOrd="0" parTransId="{B5E951F8-676D-4980-8DBD-4C29CCC9202C}" sibTransId="{89233693-1993-43D8-AC2F-6585328EA1FC}"/>
    <dgm:cxn modelId="{B98A3CB0-B5A4-426E-9987-11711DC46B85}" type="presOf" srcId="{F3C99161-921A-46AF-9532-F4127E368A8E}" destId="{B6405010-5636-4C11-8B38-E4CFB300593F}" srcOrd="0" destOrd="0" presId="urn:microsoft.com/office/officeart/2005/8/layout/chevron2"/>
    <dgm:cxn modelId="{88FAF9BD-F552-41A8-9424-1BB1B1A7F6E7}" srcId="{20587167-61B0-4B51-B3C8-649667FB8221}" destId="{10AED7CA-B2AD-4BF3-B1C1-541692B3C1C6}" srcOrd="0" destOrd="0" parTransId="{F8092EE7-FD59-4D99-88C1-56DD8AA53A1B}" sibTransId="{827C355F-401E-4BF8-951F-D7204E7FE886}"/>
    <dgm:cxn modelId="{7286829A-A7D6-4654-ADE1-83ED1B279473}" type="presOf" srcId="{542B279C-BAB9-4BA5-B64D-142C30DAEDC2}" destId="{0398A201-2E8C-4723-92EF-10A443E6AF14}" srcOrd="0" destOrd="0" presId="urn:microsoft.com/office/officeart/2005/8/layout/chevron2"/>
    <dgm:cxn modelId="{B21CBF5E-55CE-4562-9F23-427B9E9DF262}" type="presOf" srcId="{A0014C2F-B6E5-4F89-A4A8-7DE6A93BD28A}" destId="{EAEF00DB-FC8E-45F8-8490-373D7E33EE8D}" srcOrd="0" destOrd="0" presId="urn:microsoft.com/office/officeart/2005/8/layout/chevron2"/>
    <dgm:cxn modelId="{D9941CCB-D1BA-446C-B5FF-FF0BE6CDDD3C}" type="presOf" srcId="{198209EB-9774-4131-9E6E-5684200E2801}" destId="{A680F62F-CFBD-4343-A9EA-3A29D76E4F4A}" srcOrd="0" destOrd="1" presId="urn:microsoft.com/office/officeart/2005/8/layout/chevron2"/>
    <dgm:cxn modelId="{7FA4364B-1304-4E68-982C-5AA4F3B0C122}" srcId="{AD724D2A-6971-4072-BB5B-0722B1279E5F}" destId="{A0014C2F-B6E5-4F89-A4A8-7DE6A93BD28A}" srcOrd="3" destOrd="0" parTransId="{E91C343C-DFC1-4065-B663-E828EFA36EB8}" sibTransId="{E2D82150-5323-4553-8CC5-56B0352E321D}"/>
    <dgm:cxn modelId="{1A990DDA-15A9-4E29-A6B8-F1793D41CF7C}" srcId="{542B279C-BAB9-4BA5-B64D-142C30DAEDC2}" destId="{198209EB-9774-4131-9E6E-5684200E2801}" srcOrd="1" destOrd="0" parTransId="{D1A5AF2F-6DC4-4840-9E07-0CC33D04CB65}" sibTransId="{CAA26152-A4BB-46C6-B3A1-53C26BB58217}"/>
    <dgm:cxn modelId="{D6597A5A-5BF8-4692-8E76-A63EB9053412}" type="presOf" srcId="{BF092DDD-DA5C-4F2A-A213-3D55B0718409}" destId="{B6405010-5636-4C11-8B38-E4CFB300593F}" srcOrd="0" destOrd="1" presId="urn:microsoft.com/office/officeart/2005/8/layout/chevron2"/>
    <dgm:cxn modelId="{6B05C974-0A45-48F2-A9D5-5E80D1D550F2}" srcId="{542B279C-BAB9-4BA5-B64D-142C30DAEDC2}" destId="{476F75CC-EC86-4ADE-B32C-BA503091865B}" srcOrd="0" destOrd="0" parTransId="{2C083257-0F00-489F-A143-5D5466476A5E}" sibTransId="{ECD49D4A-4849-493D-97AC-5DA2162C08CD}"/>
    <dgm:cxn modelId="{92F6A6D4-BC49-475A-8430-3A1C45EFA61C}" type="presOf" srcId="{308FEACD-6DC8-4DE7-AB8B-F4899C1806D9}" destId="{698CC52D-BC2B-4BCA-A0DF-96D0FAB1B0FC}" srcOrd="0" destOrd="0" presId="urn:microsoft.com/office/officeart/2005/8/layout/chevron2"/>
    <dgm:cxn modelId="{7F09AAC8-DAA7-4C10-B610-BEA51C3881F8}" type="presOf" srcId="{AD724D2A-6971-4072-BB5B-0722B1279E5F}" destId="{712FAE36-57DC-4920-B423-EEBEA0F5B608}" srcOrd="0" destOrd="0" presId="urn:microsoft.com/office/officeart/2005/8/layout/chevron2"/>
    <dgm:cxn modelId="{D6105455-9ED6-4BF7-B736-5436F71FF91C}" type="presParOf" srcId="{712FAE36-57DC-4920-B423-EEBEA0F5B608}" destId="{BBDB579F-ECA3-440D-8BB5-A5B1C67314AD}" srcOrd="0" destOrd="0" presId="urn:microsoft.com/office/officeart/2005/8/layout/chevron2"/>
    <dgm:cxn modelId="{751C6824-C6D9-48B6-B1D4-A338208B7F9B}" type="presParOf" srcId="{BBDB579F-ECA3-440D-8BB5-A5B1C67314AD}" destId="{704A7542-64D0-4D9F-BA8F-D97F862F70CB}" srcOrd="0" destOrd="0" presId="urn:microsoft.com/office/officeart/2005/8/layout/chevron2"/>
    <dgm:cxn modelId="{6DAECBF2-E84B-429C-B6F9-FB55FE78F380}" type="presParOf" srcId="{BBDB579F-ECA3-440D-8BB5-A5B1C67314AD}" destId="{4FD1C541-52AB-4F12-8AAD-403C2EC6C02B}" srcOrd="1" destOrd="0" presId="urn:microsoft.com/office/officeart/2005/8/layout/chevron2"/>
    <dgm:cxn modelId="{0FAA5F39-683E-464E-802F-912E7366B36F}" type="presParOf" srcId="{712FAE36-57DC-4920-B423-EEBEA0F5B608}" destId="{82C7E2C2-CED2-46D0-84ED-4A60B4954FFC}" srcOrd="1" destOrd="0" presId="urn:microsoft.com/office/officeart/2005/8/layout/chevron2"/>
    <dgm:cxn modelId="{57D7F8E0-5835-4BAF-8EA8-C3BDA2D51758}" type="presParOf" srcId="{712FAE36-57DC-4920-B423-EEBEA0F5B608}" destId="{E61DD18D-A7A4-49B4-844E-1614F5411E0A}" srcOrd="2" destOrd="0" presId="urn:microsoft.com/office/officeart/2005/8/layout/chevron2"/>
    <dgm:cxn modelId="{93BDEF4D-6C84-4E08-8EDD-78C8A3904802}" type="presParOf" srcId="{E61DD18D-A7A4-49B4-844E-1614F5411E0A}" destId="{0398A201-2E8C-4723-92EF-10A443E6AF14}" srcOrd="0" destOrd="0" presId="urn:microsoft.com/office/officeart/2005/8/layout/chevron2"/>
    <dgm:cxn modelId="{D0218430-A0CE-441D-AD86-AE9FE1674E26}" type="presParOf" srcId="{E61DD18D-A7A4-49B4-844E-1614F5411E0A}" destId="{A680F62F-CFBD-4343-A9EA-3A29D76E4F4A}" srcOrd="1" destOrd="0" presId="urn:microsoft.com/office/officeart/2005/8/layout/chevron2"/>
    <dgm:cxn modelId="{79239C90-B455-4D75-A1C1-BBEC3E243854}" type="presParOf" srcId="{712FAE36-57DC-4920-B423-EEBEA0F5B608}" destId="{E1688862-B721-4CD9-A032-5A0BD5935222}" srcOrd="3" destOrd="0" presId="urn:microsoft.com/office/officeart/2005/8/layout/chevron2"/>
    <dgm:cxn modelId="{2E1598DB-7E27-4854-A74B-AED585D2D5B1}" type="presParOf" srcId="{712FAE36-57DC-4920-B423-EEBEA0F5B608}" destId="{5D6E758A-6DDD-4D99-95CC-DFE589EF49ED}" srcOrd="4" destOrd="0" presId="urn:microsoft.com/office/officeart/2005/8/layout/chevron2"/>
    <dgm:cxn modelId="{D0E84093-9243-4E30-9C7C-B931CB966043}" type="presParOf" srcId="{5D6E758A-6DDD-4D99-95CC-DFE589EF49ED}" destId="{1B97D0B2-095B-478A-9051-CC70C3E95C75}" srcOrd="0" destOrd="0" presId="urn:microsoft.com/office/officeart/2005/8/layout/chevron2"/>
    <dgm:cxn modelId="{AA019F19-7F86-47D3-ACEC-8CADB5D7D7CA}" type="presParOf" srcId="{5D6E758A-6DDD-4D99-95CC-DFE589EF49ED}" destId="{698CC52D-BC2B-4BCA-A0DF-96D0FAB1B0FC}" srcOrd="1" destOrd="0" presId="urn:microsoft.com/office/officeart/2005/8/layout/chevron2"/>
    <dgm:cxn modelId="{AA13C60E-06EC-448E-9766-4C15714F0EFA}" type="presParOf" srcId="{712FAE36-57DC-4920-B423-EEBEA0F5B608}" destId="{E6FE6222-2681-4D01-B2CD-ED02660C36BC}" srcOrd="5" destOrd="0" presId="urn:microsoft.com/office/officeart/2005/8/layout/chevron2"/>
    <dgm:cxn modelId="{45AC07E6-7278-49CE-B81B-54F86998209D}" type="presParOf" srcId="{712FAE36-57DC-4920-B423-EEBEA0F5B608}" destId="{BCA5C204-EE7B-4D56-9E02-C5561ABAED7D}" srcOrd="6" destOrd="0" presId="urn:microsoft.com/office/officeart/2005/8/layout/chevron2"/>
    <dgm:cxn modelId="{E3E0A1AC-7293-44BF-97C4-6D3FAFE37651}" type="presParOf" srcId="{BCA5C204-EE7B-4D56-9E02-C5561ABAED7D}" destId="{EAEF00DB-FC8E-45F8-8490-373D7E33EE8D}" srcOrd="0" destOrd="0" presId="urn:microsoft.com/office/officeart/2005/8/layout/chevron2"/>
    <dgm:cxn modelId="{8326E52A-CD93-4425-B093-602817CF3BCF}" type="presParOf" srcId="{BCA5C204-EE7B-4D56-9E02-C5561ABAED7D}" destId="{B6405010-5636-4C11-8B38-E4CFB300593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724D2A-6971-4072-BB5B-0722B1279E5F}" type="doc">
      <dgm:prSet loTypeId="urn:microsoft.com/office/officeart/2005/8/layout/chevron2" loCatId="process" qsTypeId="urn:microsoft.com/office/officeart/2005/8/quickstyle/simple1" qsCatId="simple" csTypeId="urn:microsoft.com/office/officeart/2005/8/colors/accent2_4" csCatId="accent2" phldr="1"/>
      <dgm:spPr/>
      <dgm:t>
        <a:bodyPr/>
        <a:lstStyle/>
        <a:p>
          <a:endParaRPr lang="en-PH"/>
        </a:p>
      </dgm:t>
    </dgm:pt>
    <dgm:pt modelId="{20587167-61B0-4B51-B3C8-649667FB8221}">
      <dgm:prSet phldrT="[Text]"/>
      <dgm:spPr/>
      <dgm:t>
        <a:bodyPr/>
        <a:lstStyle/>
        <a:p>
          <a:r>
            <a:rPr lang="en-PH" b="1" dirty="0" smtClean="0">
              <a:solidFill>
                <a:schemeClr val="tx1"/>
              </a:solidFill>
            </a:rPr>
            <a:t>C</a:t>
          </a:r>
          <a:endParaRPr lang="en-PH" b="1" dirty="0">
            <a:solidFill>
              <a:schemeClr val="tx1"/>
            </a:solidFill>
          </a:endParaRPr>
        </a:p>
      </dgm:t>
    </dgm:pt>
    <dgm:pt modelId="{D75D71FC-AA03-4786-BE90-6FB5227EDA09}" type="parTrans" cxnId="{3E436311-FE94-4E74-AC72-46551EA399EA}">
      <dgm:prSet/>
      <dgm:spPr/>
      <dgm:t>
        <a:bodyPr/>
        <a:lstStyle/>
        <a:p>
          <a:endParaRPr lang="en-PH"/>
        </a:p>
      </dgm:t>
    </dgm:pt>
    <dgm:pt modelId="{05C5CA25-D25D-481C-B37B-D864C9306B12}" type="sibTrans" cxnId="{3E436311-FE94-4E74-AC72-46551EA399EA}">
      <dgm:prSet/>
      <dgm:spPr/>
      <dgm:t>
        <a:bodyPr/>
        <a:lstStyle/>
        <a:p>
          <a:endParaRPr lang="en-PH"/>
        </a:p>
      </dgm:t>
    </dgm:pt>
    <dgm:pt modelId="{10AED7CA-B2AD-4BF3-B1C1-541692B3C1C6}">
      <dgm:prSet phldrT="[Text]"/>
      <dgm:spPr/>
      <dgm:t>
        <a:bodyPr/>
        <a:lstStyle/>
        <a:p>
          <a:r>
            <a:rPr lang="en-PH" dirty="0" smtClean="0"/>
            <a:t>Information Literacy</a:t>
          </a:r>
          <a:endParaRPr lang="en-PH" dirty="0"/>
        </a:p>
      </dgm:t>
    </dgm:pt>
    <dgm:pt modelId="{F8092EE7-FD59-4D99-88C1-56DD8AA53A1B}" type="parTrans" cxnId="{88FAF9BD-F552-41A8-9424-1BB1B1A7F6E7}">
      <dgm:prSet/>
      <dgm:spPr/>
      <dgm:t>
        <a:bodyPr/>
        <a:lstStyle/>
        <a:p>
          <a:endParaRPr lang="en-PH"/>
        </a:p>
      </dgm:t>
    </dgm:pt>
    <dgm:pt modelId="{827C355F-401E-4BF8-951F-D7204E7FE886}" type="sibTrans" cxnId="{88FAF9BD-F552-41A8-9424-1BB1B1A7F6E7}">
      <dgm:prSet/>
      <dgm:spPr/>
      <dgm:t>
        <a:bodyPr/>
        <a:lstStyle/>
        <a:p>
          <a:endParaRPr lang="en-PH"/>
        </a:p>
      </dgm:t>
    </dgm:pt>
    <dgm:pt modelId="{67270B52-66BC-4244-9928-BACF7182BEE4}">
      <dgm:prSet phldrT="[Text]"/>
      <dgm:spPr/>
      <dgm:t>
        <a:bodyPr/>
        <a:lstStyle/>
        <a:p>
          <a:r>
            <a:rPr lang="en-PH" dirty="0" smtClean="0"/>
            <a:t>Freedom of information</a:t>
          </a:r>
          <a:endParaRPr lang="en-PH" dirty="0"/>
        </a:p>
      </dgm:t>
    </dgm:pt>
    <dgm:pt modelId="{F6A860AB-4F09-4E22-8EF0-FCB2B96549B0}" type="parTrans" cxnId="{8502843A-8EE3-4E1F-B64D-C15065549CCB}">
      <dgm:prSet/>
      <dgm:spPr/>
      <dgm:t>
        <a:bodyPr/>
        <a:lstStyle/>
        <a:p>
          <a:endParaRPr lang="en-PH"/>
        </a:p>
      </dgm:t>
    </dgm:pt>
    <dgm:pt modelId="{802F70A2-0A3D-41CD-8489-B825BA3ED1B7}" type="sibTrans" cxnId="{8502843A-8EE3-4E1F-B64D-C15065549CCB}">
      <dgm:prSet/>
      <dgm:spPr/>
      <dgm:t>
        <a:bodyPr/>
        <a:lstStyle/>
        <a:p>
          <a:endParaRPr lang="en-PH"/>
        </a:p>
      </dgm:t>
    </dgm:pt>
    <dgm:pt modelId="{542B279C-BAB9-4BA5-B64D-142C30DAEDC2}">
      <dgm:prSet phldrT="[Text]"/>
      <dgm:spPr/>
      <dgm:t>
        <a:bodyPr/>
        <a:lstStyle/>
        <a:p>
          <a:r>
            <a:rPr lang="en-PH" b="1" dirty="0" smtClean="0">
              <a:solidFill>
                <a:schemeClr val="tx1"/>
              </a:solidFill>
            </a:rPr>
            <a:t>I</a:t>
          </a:r>
          <a:endParaRPr lang="en-PH" b="1" dirty="0">
            <a:solidFill>
              <a:schemeClr val="tx1"/>
            </a:solidFill>
          </a:endParaRPr>
        </a:p>
      </dgm:t>
    </dgm:pt>
    <dgm:pt modelId="{44D1B6B3-984F-47B3-8714-AC5E6AF8683C}" type="parTrans" cxnId="{E6098814-4052-4FCB-A36F-50E8FD16B4B6}">
      <dgm:prSet/>
      <dgm:spPr/>
      <dgm:t>
        <a:bodyPr/>
        <a:lstStyle/>
        <a:p>
          <a:endParaRPr lang="en-PH"/>
        </a:p>
      </dgm:t>
    </dgm:pt>
    <dgm:pt modelId="{E3DE94A9-673F-4F5A-BE98-A36DBAD37285}" type="sibTrans" cxnId="{E6098814-4052-4FCB-A36F-50E8FD16B4B6}">
      <dgm:prSet/>
      <dgm:spPr/>
      <dgm:t>
        <a:bodyPr/>
        <a:lstStyle/>
        <a:p>
          <a:endParaRPr lang="en-PH"/>
        </a:p>
      </dgm:t>
    </dgm:pt>
    <dgm:pt modelId="{476F75CC-EC86-4ADE-B32C-BA503091865B}">
      <dgm:prSet phldrT="[Text]"/>
      <dgm:spPr/>
      <dgm:t>
        <a:bodyPr/>
        <a:lstStyle/>
        <a:p>
          <a:r>
            <a:rPr lang="en-PH" dirty="0" smtClean="0"/>
            <a:t>International copyright</a:t>
          </a:r>
          <a:endParaRPr lang="en-PH" dirty="0"/>
        </a:p>
      </dgm:t>
    </dgm:pt>
    <dgm:pt modelId="{2C083257-0F00-489F-A143-5D5466476A5E}" type="parTrans" cxnId="{6B05C974-0A45-48F2-A9D5-5E80D1D550F2}">
      <dgm:prSet/>
      <dgm:spPr/>
      <dgm:t>
        <a:bodyPr/>
        <a:lstStyle/>
        <a:p>
          <a:endParaRPr lang="en-PH"/>
        </a:p>
      </dgm:t>
    </dgm:pt>
    <dgm:pt modelId="{ECD49D4A-4849-493D-97AC-5DA2162C08CD}" type="sibTrans" cxnId="{6B05C974-0A45-48F2-A9D5-5E80D1D550F2}">
      <dgm:prSet/>
      <dgm:spPr/>
      <dgm:t>
        <a:bodyPr/>
        <a:lstStyle/>
        <a:p>
          <a:endParaRPr lang="en-PH"/>
        </a:p>
      </dgm:t>
    </dgm:pt>
    <dgm:pt modelId="{198209EB-9774-4131-9E6E-5684200E2801}">
      <dgm:prSet phldrT="[Text]"/>
      <dgm:spPr/>
      <dgm:t>
        <a:bodyPr/>
        <a:lstStyle/>
        <a:p>
          <a:r>
            <a:rPr lang="en-PH" dirty="0" err="1" smtClean="0"/>
            <a:t>Ebooks</a:t>
          </a:r>
          <a:endParaRPr lang="en-PH" dirty="0"/>
        </a:p>
      </dgm:t>
    </dgm:pt>
    <dgm:pt modelId="{D1A5AF2F-6DC4-4840-9E07-0CC33D04CB65}" type="parTrans" cxnId="{1A990DDA-15A9-4E29-A6B8-F1793D41CF7C}">
      <dgm:prSet/>
      <dgm:spPr/>
      <dgm:t>
        <a:bodyPr/>
        <a:lstStyle/>
        <a:p>
          <a:endParaRPr lang="en-PH"/>
        </a:p>
      </dgm:t>
    </dgm:pt>
    <dgm:pt modelId="{CAA26152-A4BB-46C6-B3A1-53C26BB58217}" type="sibTrans" cxnId="{1A990DDA-15A9-4E29-A6B8-F1793D41CF7C}">
      <dgm:prSet/>
      <dgm:spPr/>
      <dgm:t>
        <a:bodyPr/>
        <a:lstStyle/>
        <a:p>
          <a:endParaRPr lang="en-PH"/>
        </a:p>
      </dgm:t>
    </dgm:pt>
    <dgm:pt modelId="{9A4E5BC4-7206-42E6-9C94-F71428FFA84E}">
      <dgm:prSet phldrT="[Text]"/>
      <dgm:spPr/>
      <dgm:t>
        <a:bodyPr/>
        <a:lstStyle/>
        <a:p>
          <a:r>
            <a:rPr lang="en-PH" b="1" dirty="0" smtClean="0">
              <a:solidFill>
                <a:schemeClr val="tx1"/>
              </a:solidFill>
            </a:rPr>
            <a:t>L</a:t>
          </a:r>
          <a:endParaRPr lang="en-PH" b="1" dirty="0">
            <a:solidFill>
              <a:schemeClr val="tx1"/>
            </a:solidFill>
          </a:endParaRPr>
        </a:p>
      </dgm:t>
    </dgm:pt>
    <dgm:pt modelId="{DA89E3E1-A9E6-46FB-AA83-817EFC3A399C}" type="parTrans" cxnId="{A21CBEFB-B996-439B-9DF2-8A78CBA03D28}">
      <dgm:prSet/>
      <dgm:spPr/>
      <dgm:t>
        <a:bodyPr/>
        <a:lstStyle/>
        <a:p>
          <a:endParaRPr lang="en-PH"/>
        </a:p>
      </dgm:t>
    </dgm:pt>
    <dgm:pt modelId="{DD206C68-2397-4D08-B44B-3B048CCF1B1D}" type="sibTrans" cxnId="{A21CBEFB-B996-439B-9DF2-8A78CBA03D28}">
      <dgm:prSet/>
      <dgm:spPr/>
      <dgm:t>
        <a:bodyPr/>
        <a:lstStyle/>
        <a:p>
          <a:endParaRPr lang="en-PH"/>
        </a:p>
      </dgm:t>
    </dgm:pt>
    <dgm:pt modelId="{308FEACD-6DC8-4DE7-AB8B-F4899C1806D9}">
      <dgm:prSet phldrT="[Text]"/>
      <dgm:spPr/>
      <dgm:t>
        <a:bodyPr/>
        <a:lstStyle/>
        <a:p>
          <a:r>
            <a:rPr lang="en-PH" dirty="0" smtClean="0"/>
            <a:t>Evidence of learning</a:t>
          </a:r>
          <a:endParaRPr lang="en-PH" dirty="0"/>
        </a:p>
      </dgm:t>
    </dgm:pt>
    <dgm:pt modelId="{B5E951F8-676D-4980-8DBD-4C29CCC9202C}" type="parTrans" cxnId="{0CF7A4C4-0C90-4018-A3DD-2B53A3A64C4B}">
      <dgm:prSet/>
      <dgm:spPr/>
      <dgm:t>
        <a:bodyPr/>
        <a:lstStyle/>
        <a:p>
          <a:endParaRPr lang="en-PH"/>
        </a:p>
      </dgm:t>
    </dgm:pt>
    <dgm:pt modelId="{89233693-1993-43D8-AC2F-6585328EA1FC}" type="sibTrans" cxnId="{0CF7A4C4-0C90-4018-A3DD-2B53A3A64C4B}">
      <dgm:prSet/>
      <dgm:spPr/>
      <dgm:t>
        <a:bodyPr/>
        <a:lstStyle/>
        <a:p>
          <a:endParaRPr lang="en-PH"/>
        </a:p>
      </dgm:t>
    </dgm:pt>
    <dgm:pt modelId="{7DEBBF7C-D41D-4D27-AB17-793A036CAA6B}">
      <dgm:prSet phldrT="[Text]"/>
      <dgm:spPr/>
      <dgm:t>
        <a:bodyPr/>
        <a:lstStyle/>
        <a:p>
          <a:r>
            <a:rPr lang="en-PH" dirty="0" smtClean="0"/>
            <a:t>New direction for Information Literacy</a:t>
          </a:r>
          <a:endParaRPr lang="en-PH" dirty="0"/>
        </a:p>
      </dgm:t>
    </dgm:pt>
    <dgm:pt modelId="{F3D4808A-F471-4D06-8D27-280BD515D334}" type="parTrans" cxnId="{A20A8676-5BBF-4619-98F8-43E069E618F6}">
      <dgm:prSet/>
      <dgm:spPr/>
      <dgm:t>
        <a:bodyPr/>
        <a:lstStyle/>
        <a:p>
          <a:endParaRPr lang="en-PH"/>
        </a:p>
      </dgm:t>
    </dgm:pt>
    <dgm:pt modelId="{87EA7A4D-2253-42CE-ABC6-D8A6E3474518}" type="sibTrans" cxnId="{A20A8676-5BBF-4619-98F8-43E069E618F6}">
      <dgm:prSet/>
      <dgm:spPr/>
      <dgm:t>
        <a:bodyPr/>
        <a:lstStyle/>
        <a:p>
          <a:endParaRPr lang="en-PH"/>
        </a:p>
      </dgm:t>
    </dgm:pt>
    <dgm:pt modelId="{A0014C2F-B6E5-4F89-A4A8-7DE6A93BD28A}">
      <dgm:prSet phldrT="[Text]"/>
      <dgm:spPr/>
      <dgm:t>
        <a:bodyPr/>
        <a:lstStyle/>
        <a:p>
          <a:r>
            <a:rPr lang="en-PH" b="1" dirty="0" smtClean="0">
              <a:solidFill>
                <a:schemeClr val="tx1"/>
              </a:solidFill>
            </a:rPr>
            <a:t>I</a:t>
          </a:r>
          <a:endParaRPr lang="en-PH" b="1" dirty="0">
            <a:solidFill>
              <a:schemeClr val="tx1"/>
            </a:solidFill>
          </a:endParaRPr>
        </a:p>
      </dgm:t>
    </dgm:pt>
    <dgm:pt modelId="{E91C343C-DFC1-4065-B663-E828EFA36EB8}" type="parTrans" cxnId="{7FA4364B-1304-4E68-982C-5AA4F3B0C122}">
      <dgm:prSet/>
      <dgm:spPr/>
      <dgm:t>
        <a:bodyPr/>
        <a:lstStyle/>
        <a:p>
          <a:endParaRPr lang="en-PH"/>
        </a:p>
      </dgm:t>
    </dgm:pt>
    <dgm:pt modelId="{E2D82150-5323-4553-8CC5-56B0352E321D}" type="sibTrans" cxnId="{7FA4364B-1304-4E68-982C-5AA4F3B0C122}">
      <dgm:prSet/>
      <dgm:spPr/>
      <dgm:t>
        <a:bodyPr/>
        <a:lstStyle/>
        <a:p>
          <a:endParaRPr lang="en-PH"/>
        </a:p>
      </dgm:t>
    </dgm:pt>
    <dgm:pt modelId="{F3C99161-921A-46AF-9532-F4127E368A8E}">
      <dgm:prSet phldrT="[Text]"/>
      <dgm:spPr/>
      <dgm:t>
        <a:bodyPr/>
        <a:lstStyle/>
        <a:p>
          <a:r>
            <a:rPr lang="en-PH" b="0" dirty="0" smtClean="0">
              <a:solidFill>
                <a:schemeClr val="tx1"/>
              </a:solidFill>
            </a:rPr>
            <a:t>Emerging staff positions</a:t>
          </a:r>
          <a:endParaRPr lang="en-PH" b="0" dirty="0">
            <a:solidFill>
              <a:schemeClr val="tx1"/>
            </a:solidFill>
          </a:endParaRPr>
        </a:p>
      </dgm:t>
    </dgm:pt>
    <dgm:pt modelId="{9F87CAA7-5369-44F8-B2E9-04FDFC140B52}" type="parTrans" cxnId="{DD4ED77E-535F-49C9-AAF2-F48056BFE951}">
      <dgm:prSet/>
      <dgm:spPr/>
      <dgm:t>
        <a:bodyPr/>
        <a:lstStyle/>
        <a:p>
          <a:endParaRPr lang="en-PH"/>
        </a:p>
      </dgm:t>
    </dgm:pt>
    <dgm:pt modelId="{F5175C76-A9CB-4060-962A-8B245193A18E}" type="sibTrans" cxnId="{DD4ED77E-535F-49C9-AAF2-F48056BFE951}">
      <dgm:prSet/>
      <dgm:spPr/>
      <dgm:t>
        <a:bodyPr/>
        <a:lstStyle/>
        <a:p>
          <a:endParaRPr lang="en-PH"/>
        </a:p>
      </dgm:t>
    </dgm:pt>
    <dgm:pt modelId="{BF092DDD-DA5C-4F2A-A213-3D55B0718409}">
      <dgm:prSet phldrT="[Text]"/>
      <dgm:spPr/>
      <dgm:t>
        <a:bodyPr/>
        <a:lstStyle/>
        <a:p>
          <a:r>
            <a:rPr lang="en-PH" b="1" dirty="0" smtClean="0">
              <a:solidFill>
                <a:schemeClr val="tx1"/>
              </a:solidFill>
            </a:rPr>
            <a:t>P</a:t>
          </a:r>
          <a:endParaRPr lang="en-PH" b="1" dirty="0">
            <a:solidFill>
              <a:schemeClr val="tx1"/>
            </a:solidFill>
          </a:endParaRPr>
        </a:p>
      </dgm:t>
    </dgm:pt>
    <dgm:pt modelId="{397BF072-E2D9-4CDF-BC46-99CAFB08AB10}" type="parTrans" cxnId="{A1DEEBA5-5766-4992-AD88-159281A570E9}">
      <dgm:prSet/>
      <dgm:spPr/>
      <dgm:t>
        <a:bodyPr/>
        <a:lstStyle/>
        <a:p>
          <a:endParaRPr lang="en-PH"/>
        </a:p>
      </dgm:t>
    </dgm:pt>
    <dgm:pt modelId="{CA2BFC99-2B68-43C6-9F6F-5F01CF05F2AB}" type="sibTrans" cxnId="{A1DEEBA5-5766-4992-AD88-159281A570E9}">
      <dgm:prSet/>
      <dgm:spPr/>
      <dgm:t>
        <a:bodyPr/>
        <a:lstStyle/>
        <a:p>
          <a:endParaRPr lang="en-PH"/>
        </a:p>
      </dgm:t>
    </dgm:pt>
    <dgm:pt modelId="{BC929346-29C8-4CC4-9301-CDFBEE41FAB8}">
      <dgm:prSet phldrT="[Text]"/>
      <dgm:spPr/>
      <dgm:t>
        <a:bodyPr/>
        <a:lstStyle/>
        <a:p>
          <a:r>
            <a:rPr lang="en-PH" b="0" dirty="0" smtClean="0">
              <a:solidFill>
                <a:schemeClr val="tx1"/>
              </a:solidFill>
            </a:rPr>
            <a:t>Sustainable development goals</a:t>
          </a:r>
          <a:endParaRPr lang="en-PH" b="0" dirty="0">
            <a:solidFill>
              <a:schemeClr val="tx1"/>
            </a:solidFill>
          </a:endParaRPr>
        </a:p>
      </dgm:t>
    </dgm:pt>
    <dgm:pt modelId="{A2616F38-3A49-40E3-9BA1-2380649A3471}" type="parTrans" cxnId="{3FB5DC17-5B6F-4557-85F2-1A14CC17A4EE}">
      <dgm:prSet/>
      <dgm:spPr/>
    </dgm:pt>
    <dgm:pt modelId="{F2342207-FD97-4BDA-AD1A-180628BE020F}" type="sibTrans" cxnId="{3FB5DC17-5B6F-4557-85F2-1A14CC17A4EE}">
      <dgm:prSet/>
      <dgm:spPr/>
    </dgm:pt>
    <dgm:pt modelId="{712FAE36-57DC-4920-B423-EEBEA0F5B608}" type="pres">
      <dgm:prSet presAssocID="{AD724D2A-6971-4072-BB5B-0722B1279E5F}" presName="linearFlow" presStyleCnt="0">
        <dgm:presLayoutVars>
          <dgm:dir/>
          <dgm:animLvl val="lvl"/>
          <dgm:resizeHandles val="exact"/>
        </dgm:presLayoutVars>
      </dgm:prSet>
      <dgm:spPr/>
      <dgm:t>
        <a:bodyPr/>
        <a:lstStyle/>
        <a:p>
          <a:endParaRPr lang="en-PH"/>
        </a:p>
      </dgm:t>
    </dgm:pt>
    <dgm:pt modelId="{BBDB579F-ECA3-440D-8BB5-A5B1C67314AD}" type="pres">
      <dgm:prSet presAssocID="{20587167-61B0-4B51-B3C8-649667FB8221}" presName="composite" presStyleCnt="0"/>
      <dgm:spPr/>
    </dgm:pt>
    <dgm:pt modelId="{704A7542-64D0-4D9F-BA8F-D97F862F70CB}" type="pres">
      <dgm:prSet presAssocID="{20587167-61B0-4B51-B3C8-649667FB8221}" presName="parentText" presStyleLbl="alignNode1" presStyleIdx="0" presStyleCnt="5">
        <dgm:presLayoutVars>
          <dgm:chMax val="1"/>
          <dgm:bulletEnabled val="1"/>
        </dgm:presLayoutVars>
      </dgm:prSet>
      <dgm:spPr/>
      <dgm:t>
        <a:bodyPr/>
        <a:lstStyle/>
        <a:p>
          <a:endParaRPr lang="en-PH"/>
        </a:p>
      </dgm:t>
    </dgm:pt>
    <dgm:pt modelId="{4FD1C541-52AB-4F12-8AAD-403C2EC6C02B}" type="pres">
      <dgm:prSet presAssocID="{20587167-61B0-4B51-B3C8-649667FB8221}" presName="descendantText" presStyleLbl="alignAcc1" presStyleIdx="0" presStyleCnt="5">
        <dgm:presLayoutVars>
          <dgm:bulletEnabled val="1"/>
        </dgm:presLayoutVars>
      </dgm:prSet>
      <dgm:spPr/>
      <dgm:t>
        <a:bodyPr/>
        <a:lstStyle/>
        <a:p>
          <a:endParaRPr lang="en-PH"/>
        </a:p>
      </dgm:t>
    </dgm:pt>
    <dgm:pt modelId="{82C7E2C2-CED2-46D0-84ED-4A60B4954FFC}" type="pres">
      <dgm:prSet presAssocID="{05C5CA25-D25D-481C-B37B-D864C9306B12}" presName="sp" presStyleCnt="0"/>
      <dgm:spPr/>
    </dgm:pt>
    <dgm:pt modelId="{E61DD18D-A7A4-49B4-844E-1614F5411E0A}" type="pres">
      <dgm:prSet presAssocID="{542B279C-BAB9-4BA5-B64D-142C30DAEDC2}" presName="composite" presStyleCnt="0"/>
      <dgm:spPr/>
    </dgm:pt>
    <dgm:pt modelId="{0398A201-2E8C-4723-92EF-10A443E6AF14}" type="pres">
      <dgm:prSet presAssocID="{542B279C-BAB9-4BA5-B64D-142C30DAEDC2}" presName="parentText" presStyleLbl="alignNode1" presStyleIdx="1" presStyleCnt="5">
        <dgm:presLayoutVars>
          <dgm:chMax val="1"/>
          <dgm:bulletEnabled val="1"/>
        </dgm:presLayoutVars>
      </dgm:prSet>
      <dgm:spPr/>
      <dgm:t>
        <a:bodyPr/>
        <a:lstStyle/>
        <a:p>
          <a:endParaRPr lang="en-PH"/>
        </a:p>
      </dgm:t>
    </dgm:pt>
    <dgm:pt modelId="{A680F62F-CFBD-4343-A9EA-3A29D76E4F4A}" type="pres">
      <dgm:prSet presAssocID="{542B279C-BAB9-4BA5-B64D-142C30DAEDC2}" presName="descendantText" presStyleLbl="alignAcc1" presStyleIdx="1" presStyleCnt="5">
        <dgm:presLayoutVars>
          <dgm:bulletEnabled val="1"/>
        </dgm:presLayoutVars>
      </dgm:prSet>
      <dgm:spPr/>
      <dgm:t>
        <a:bodyPr/>
        <a:lstStyle/>
        <a:p>
          <a:endParaRPr lang="en-PH"/>
        </a:p>
      </dgm:t>
    </dgm:pt>
    <dgm:pt modelId="{E1688862-B721-4CD9-A032-5A0BD5935222}" type="pres">
      <dgm:prSet presAssocID="{E3DE94A9-673F-4F5A-BE98-A36DBAD37285}" presName="sp" presStyleCnt="0"/>
      <dgm:spPr/>
    </dgm:pt>
    <dgm:pt modelId="{5D6E758A-6DDD-4D99-95CC-DFE589EF49ED}" type="pres">
      <dgm:prSet presAssocID="{9A4E5BC4-7206-42E6-9C94-F71428FFA84E}" presName="composite" presStyleCnt="0"/>
      <dgm:spPr/>
    </dgm:pt>
    <dgm:pt modelId="{1B97D0B2-095B-478A-9051-CC70C3E95C75}" type="pres">
      <dgm:prSet presAssocID="{9A4E5BC4-7206-42E6-9C94-F71428FFA84E}" presName="parentText" presStyleLbl="alignNode1" presStyleIdx="2" presStyleCnt="5">
        <dgm:presLayoutVars>
          <dgm:chMax val="1"/>
          <dgm:bulletEnabled val="1"/>
        </dgm:presLayoutVars>
      </dgm:prSet>
      <dgm:spPr/>
      <dgm:t>
        <a:bodyPr/>
        <a:lstStyle/>
        <a:p>
          <a:endParaRPr lang="en-PH"/>
        </a:p>
      </dgm:t>
    </dgm:pt>
    <dgm:pt modelId="{698CC52D-BC2B-4BCA-A0DF-96D0FAB1B0FC}" type="pres">
      <dgm:prSet presAssocID="{9A4E5BC4-7206-42E6-9C94-F71428FFA84E}" presName="descendantText" presStyleLbl="alignAcc1" presStyleIdx="2" presStyleCnt="5">
        <dgm:presLayoutVars>
          <dgm:bulletEnabled val="1"/>
        </dgm:presLayoutVars>
      </dgm:prSet>
      <dgm:spPr/>
      <dgm:t>
        <a:bodyPr/>
        <a:lstStyle/>
        <a:p>
          <a:endParaRPr lang="en-PH"/>
        </a:p>
      </dgm:t>
    </dgm:pt>
    <dgm:pt modelId="{E6FE6222-2681-4D01-B2CD-ED02660C36BC}" type="pres">
      <dgm:prSet presAssocID="{DD206C68-2397-4D08-B44B-3B048CCF1B1D}" presName="sp" presStyleCnt="0"/>
      <dgm:spPr/>
    </dgm:pt>
    <dgm:pt modelId="{BCA5C204-EE7B-4D56-9E02-C5561ABAED7D}" type="pres">
      <dgm:prSet presAssocID="{A0014C2F-B6E5-4F89-A4A8-7DE6A93BD28A}" presName="composite" presStyleCnt="0"/>
      <dgm:spPr/>
    </dgm:pt>
    <dgm:pt modelId="{EAEF00DB-FC8E-45F8-8490-373D7E33EE8D}" type="pres">
      <dgm:prSet presAssocID="{A0014C2F-B6E5-4F89-A4A8-7DE6A93BD28A}" presName="parentText" presStyleLbl="alignNode1" presStyleIdx="3" presStyleCnt="5">
        <dgm:presLayoutVars>
          <dgm:chMax val="1"/>
          <dgm:bulletEnabled val="1"/>
        </dgm:presLayoutVars>
      </dgm:prSet>
      <dgm:spPr/>
      <dgm:t>
        <a:bodyPr/>
        <a:lstStyle/>
        <a:p>
          <a:endParaRPr lang="en-PH"/>
        </a:p>
      </dgm:t>
    </dgm:pt>
    <dgm:pt modelId="{B6405010-5636-4C11-8B38-E4CFB300593F}" type="pres">
      <dgm:prSet presAssocID="{A0014C2F-B6E5-4F89-A4A8-7DE6A93BD28A}" presName="descendantText" presStyleLbl="alignAcc1" presStyleIdx="3" presStyleCnt="5">
        <dgm:presLayoutVars>
          <dgm:bulletEnabled val="1"/>
        </dgm:presLayoutVars>
      </dgm:prSet>
      <dgm:spPr/>
      <dgm:t>
        <a:bodyPr/>
        <a:lstStyle/>
        <a:p>
          <a:endParaRPr lang="en-PH"/>
        </a:p>
      </dgm:t>
    </dgm:pt>
    <dgm:pt modelId="{25F5B9D9-1F4B-4498-8149-E7967DE43BE7}" type="pres">
      <dgm:prSet presAssocID="{E2D82150-5323-4553-8CC5-56B0352E321D}" presName="sp" presStyleCnt="0"/>
      <dgm:spPr/>
    </dgm:pt>
    <dgm:pt modelId="{B8151749-3E11-4C19-B4B0-CAA82976A501}" type="pres">
      <dgm:prSet presAssocID="{BF092DDD-DA5C-4F2A-A213-3D55B0718409}" presName="composite" presStyleCnt="0"/>
      <dgm:spPr/>
    </dgm:pt>
    <dgm:pt modelId="{CCB1EA2C-C011-4DBA-8B2C-756723685203}" type="pres">
      <dgm:prSet presAssocID="{BF092DDD-DA5C-4F2A-A213-3D55B0718409}" presName="parentText" presStyleLbl="alignNode1" presStyleIdx="4" presStyleCnt="5">
        <dgm:presLayoutVars>
          <dgm:chMax val="1"/>
          <dgm:bulletEnabled val="1"/>
        </dgm:presLayoutVars>
      </dgm:prSet>
      <dgm:spPr/>
      <dgm:t>
        <a:bodyPr/>
        <a:lstStyle/>
        <a:p>
          <a:endParaRPr lang="en-PH"/>
        </a:p>
      </dgm:t>
    </dgm:pt>
    <dgm:pt modelId="{EFDC8109-F4C7-4407-B79A-785C1D604054}" type="pres">
      <dgm:prSet presAssocID="{BF092DDD-DA5C-4F2A-A213-3D55B0718409}" presName="descendantText" presStyleLbl="alignAcc1" presStyleIdx="4" presStyleCnt="5">
        <dgm:presLayoutVars>
          <dgm:bulletEnabled val="1"/>
        </dgm:presLayoutVars>
      </dgm:prSet>
      <dgm:spPr/>
      <dgm:t>
        <a:bodyPr/>
        <a:lstStyle/>
        <a:p>
          <a:endParaRPr lang="en-PH"/>
        </a:p>
      </dgm:t>
    </dgm:pt>
  </dgm:ptLst>
  <dgm:cxnLst>
    <dgm:cxn modelId="{0C57056D-C30B-4C9A-8C97-4E706EE24B24}" type="presOf" srcId="{A0014C2F-B6E5-4F89-A4A8-7DE6A93BD28A}" destId="{EAEF00DB-FC8E-45F8-8490-373D7E33EE8D}" srcOrd="0" destOrd="0" presId="urn:microsoft.com/office/officeart/2005/8/layout/chevron2"/>
    <dgm:cxn modelId="{5BDD54B2-2C98-41A6-8D9A-0DE4EBC5533B}" type="presOf" srcId="{BF092DDD-DA5C-4F2A-A213-3D55B0718409}" destId="{CCB1EA2C-C011-4DBA-8B2C-756723685203}" srcOrd="0" destOrd="0" presId="urn:microsoft.com/office/officeart/2005/8/layout/chevron2"/>
    <dgm:cxn modelId="{B6F1EE95-D1D3-4F46-BD90-C782E80EACB8}" type="presOf" srcId="{308FEACD-6DC8-4DE7-AB8B-F4899C1806D9}" destId="{698CC52D-BC2B-4BCA-A0DF-96D0FAB1B0FC}" srcOrd="0" destOrd="0" presId="urn:microsoft.com/office/officeart/2005/8/layout/chevron2"/>
    <dgm:cxn modelId="{A21CBEFB-B996-439B-9DF2-8A78CBA03D28}" srcId="{AD724D2A-6971-4072-BB5B-0722B1279E5F}" destId="{9A4E5BC4-7206-42E6-9C94-F71428FFA84E}" srcOrd="2" destOrd="0" parTransId="{DA89E3E1-A9E6-46FB-AA83-817EFC3A399C}" sibTransId="{DD206C68-2397-4D08-B44B-3B048CCF1B1D}"/>
    <dgm:cxn modelId="{88FAF9BD-F552-41A8-9424-1BB1B1A7F6E7}" srcId="{20587167-61B0-4B51-B3C8-649667FB8221}" destId="{10AED7CA-B2AD-4BF3-B1C1-541692B3C1C6}" srcOrd="0" destOrd="0" parTransId="{F8092EE7-FD59-4D99-88C1-56DD8AA53A1B}" sibTransId="{827C355F-401E-4BF8-951F-D7204E7FE886}"/>
    <dgm:cxn modelId="{F33B705D-6258-4372-B3CD-08F1537E5781}" type="presOf" srcId="{542B279C-BAB9-4BA5-B64D-142C30DAEDC2}" destId="{0398A201-2E8C-4723-92EF-10A443E6AF14}" srcOrd="0" destOrd="0" presId="urn:microsoft.com/office/officeart/2005/8/layout/chevron2"/>
    <dgm:cxn modelId="{AF1F0548-27F0-4624-91D6-FD30F2E4B503}" type="presOf" srcId="{AD724D2A-6971-4072-BB5B-0722B1279E5F}" destId="{712FAE36-57DC-4920-B423-EEBEA0F5B608}" srcOrd="0" destOrd="0" presId="urn:microsoft.com/office/officeart/2005/8/layout/chevron2"/>
    <dgm:cxn modelId="{0CF7A4C4-0C90-4018-A3DD-2B53A3A64C4B}" srcId="{9A4E5BC4-7206-42E6-9C94-F71428FFA84E}" destId="{308FEACD-6DC8-4DE7-AB8B-F4899C1806D9}" srcOrd="0" destOrd="0" parTransId="{B5E951F8-676D-4980-8DBD-4C29CCC9202C}" sibTransId="{89233693-1993-43D8-AC2F-6585328EA1FC}"/>
    <dgm:cxn modelId="{83C0A868-832B-4C3F-BA26-994F616E66DD}" type="presOf" srcId="{476F75CC-EC86-4ADE-B32C-BA503091865B}" destId="{A680F62F-CFBD-4343-A9EA-3A29D76E4F4A}" srcOrd="0" destOrd="0" presId="urn:microsoft.com/office/officeart/2005/8/layout/chevron2"/>
    <dgm:cxn modelId="{4FE69392-807C-4933-805C-B54F162FB534}" type="presOf" srcId="{9A4E5BC4-7206-42E6-9C94-F71428FFA84E}" destId="{1B97D0B2-095B-478A-9051-CC70C3E95C75}" srcOrd="0" destOrd="0" presId="urn:microsoft.com/office/officeart/2005/8/layout/chevron2"/>
    <dgm:cxn modelId="{ACBEC18E-AA64-48A6-90A4-CE974CC98CF6}" type="presOf" srcId="{7DEBBF7C-D41D-4D27-AB17-793A036CAA6B}" destId="{698CC52D-BC2B-4BCA-A0DF-96D0FAB1B0FC}" srcOrd="0" destOrd="1" presId="urn:microsoft.com/office/officeart/2005/8/layout/chevron2"/>
    <dgm:cxn modelId="{7FA4364B-1304-4E68-982C-5AA4F3B0C122}" srcId="{AD724D2A-6971-4072-BB5B-0722B1279E5F}" destId="{A0014C2F-B6E5-4F89-A4A8-7DE6A93BD28A}" srcOrd="3" destOrd="0" parTransId="{E91C343C-DFC1-4065-B663-E828EFA36EB8}" sibTransId="{E2D82150-5323-4553-8CC5-56B0352E321D}"/>
    <dgm:cxn modelId="{8502843A-8EE3-4E1F-B64D-C15065549CCB}" srcId="{20587167-61B0-4B51-B3C8-649667FB8221}" destId="{67270B52-66BC-4244-9928-BACF7182BEE4}" srcOrd="1" destOrd="0" parTransId="{F6A860AB-4F09-4E22-8EF0-FCB2B96549B0}" sibTransId="{802F70A2-0A3D-41CD-8489-B825BA3ED1B7}"/>
    <dgm:cxn modelId="{C7E7F846-79A3-40E1-9F03-C92558D964D9}" type="presOf" srcId="{F3C99161-921A-46AF-9532-F4127E368A8E}" destId="{B6405010-5636-4C11-8B38-E4CFB300593F}" srcOrd="0" destOrd="0" presId="urn:microsoft.com/office/officeart/2005/8/layout/chevron2"/>
    <dgm:cxn modelId="{D23F1266-604B-4CC7-AB11-B81F1A9E4A29}" type="presOf" srcId="{BC929346-29C8-4CC4-9301-CDFBEE41FAB8}" destId="{EFDC8109-F4C7-4407-B79A-785C1D604054}" srcOrd="0" destOrd="0" presId="urn:microsoft.com/office/officeart/2005/8/layout/chevron2"/>
    <dgm:cxn modelId="{669ED1D3-A960-4E94-B31E-F10B26BE775B}" type="presOf" srcId="{10AED7CA-B2AD-4BF3-B1C1-541692B3C1C6}" destId="{4FD1C541-52AB-4F12-8AAD-403C2EC6C02B}" srcOrd="0" destOrd="0" presId="urn:microsoft.com/office/officeart/2005/8/layout/chevron2"/>
    <dgm:cxn modelId="{A1DEEBA5-5766-4992-AD88-159281A570E9}" srcId="{AD724D2A-6971-4072-BB5B-0722B1279E5F}" destId="{BF092DDD-DA5C-4F2A-A213-3D55B0718409}" srcOrd="4" destOrd="0" parTransId="{397BF072-E2D9-4CDF-BC46-99CAFB08AB10}" sibTransId="{CA2BFC99-2B68-43C6-9F6F-5F01CF05F2AB}"/>
    <dgm:cxn modelId="{C7244C1F-64EC-4191-A334-F78420AA23A8}" type="presOf" srcId="{67270B52-66BC-4244-9928-BACF7182BEE4}" destId="{4FD1C541-52AB-4F12-8AAD-403C2EC6C02B}" srcOrd="0" destOrd="1" presId="urn:microsoft.com/office/officeart/2005/8/layout/chevron2"/>
    <dgm:cxn modelId="{A20A8676-5BBF-4619-98F8-43E069E618F6}" srcId="{9A4E5BC4-7206-42E6-9C94-F71428FFA84E}" destId="{7DEBBF7C-D41D-4D27-AB17-793A036CAA6B}" srcOrd="1" destOrd="0" parTransId="{F3D4808A-F471-4D06-8D27-280BD515D334}" sibTransId="{87EA7A4D-2253-42CE-ABC6-D8A6E3474518}"/>
    <dgm:cxn modelId="{EA9BD2C4-8466-47B9-952C-DC1222BD8176}" type="presOf" srcId="{20587167-61B0-4B51-B3C8-649667FB8221}" destId="{704A7542-64D0-4D9F-BA8F-D97F862F70CB}" srcOrd="0" destOrd="0" presId="urn:microsoft.com/office/officeart/2005/8/layout/chevron2"/>
    <dgm:cxn modelId="{1A990DDA-15A9-4E29-A6B8-F1793D41CF7C}" srcId="{542B279C-BAB9-4BA5-B64D-142C30DAEDC2}" destId="{198209EB-9774-4131-9E6E-5684200E2801}" srcOrd="1" destOrd="0" parTransId="{D1A5AF2F-6DC4-4840-9E07-0CC33D04CB65}" sibTransId="{CAA26152-A4BB-46C6-B3A1-53C26BB58217}"/>
    <dgm:cxn modelId="{3FB5DC17-5B6F-4557-85F2-1A14CC17A4EE}" srcId="{BF092DDD-DA5C-4F2A-A213-3D55B0718409}" destId="{BC929346-29C8-4CC4-9301-CDFBEE41FAB8}" srcOrd="0" destOrd="0" parTransId="{A2616F38-3A49-40E3-9BA1-2380649A3471}" sibTransId="{F2342207-FD97-4BDA-AD1A-180628BE020F}"/>
    <dgm:cxn modelId="{3E436311-FE94-4E74-AC72-46551EA399EA}" srcId="{AD724D2A-6971-4072-BB5B-0722B1279E5F}" destId="{20587167-61B0-4B51-B3C8-649667FB8221}" srcOrd="0" destOrd="0" parTransId="{D75D71FC-AA03-4786-BE90-6FB5227EDA09}" sibTransId="{05C5CA25-D25D-481C-B37B-D864C9306B12}"/>
    <dgm:cxn modelId="{DD4ED77E-535F-49C9-AAF2-F48056BFE951}" srcId="{A0014C2F-B6E5-4F89-A4A8-7DE6A93BD28A}" destId="{F3C99161-921A-46AF-9532-F4127E368A8E}" srcOrd="0" destOrd="0" parTransId="{9F87CAA7-5369-44F8-B2E9-04FDFC140B52}" sibTransId="{F5175C76-A9CB-4060-962A-8B245193A18E}"/>
    <dgm:cxn modelId="{30B894E6-7B8C-4309-8778-A25082610318}" type="presOf" srcId="{198209EB-9774-4131-9E6E-5684200E2801}" destId="{A680F62F-CFBD-4343-A9EA-3A29D76E4F4A}" srcOrd="0" destOrd="1" presId="urn:microsoft.com/office/officeart/2005/8/layout/chevron2"/>
    <dgm:cxn modelId="{E6098814-4052-4FCB-A36F-50E8FD16B4B6}" srcId="{AD724D2A-6971-4072-BB5B-0722B1279E5F}" destId="{542B279C-BAB9-4BA5-B64D-142C30DAEDC2}" srcOrd="1" destOrd="0" parTransId="{44D1B6B3-984F-47B3-8714-AC5E6AF8683C}" sibTransId="{E3DE94A9-673F-4F5A-BE98-A36DBAD37285}"/>
    <dgm:cxn modelId="{6B05C974-0A45-48F2-A9D5-5E80D1D550F2}" srcId="{542B279C-BAB9-4BA5-B64D-142C30DAEDC2}" destId="{476F75CC-EC86-4ADE-B32C-BA503091865B}" srcOrd="0" destOrd="0" parTransId="{2C083257-0F00-489F-A143-5D5466476A5E}" sibTransId="{ECD49D4A-4849-493D-97AC-5DA2162C08CD}"/>
    <dgm:cxn modelId="{49122CD7-074D-4B90-9345-C31AAB7146BA}" type="presParOf" srcId="{712FAE36-57DC-4920-B423-EEBEA0F5B608}" destId="{BBDB579F-ECA3-440D-8BB5-A5B1C67314AD}" srcOrd="0" destOrd="0" presId="urn:microsoft.com/office/officeart/2005/8/layout/chevron2"/>
    <dgm:cxn modelId="{67916E04-8392-4795-AF52-3FCE1A054ECC}" type="presParOf" srcId="{BBDB579F-ECA3-440D-8BB5-A5B1C67314AD}" destId="{704A7542-64D0-4D9F-BA8F-D97F862F70CB}" srcOrd="0" destOrd="0" presId="urn:microsoft.com/office/officeart/2005/8/layout/chevron2"/>
    <dgm:cxn modelId="{2CAF1708-6B10-466C-8D2A-4CA6387F659B}" type="presParOf" srcId="{BBDB579F-ECA3-440D-8BB5-A5B1C67314AD}" destId="{4FD1C541-52AB-4F12-8AAD-403C2EC6C02B}" srcOrd="1" destOrd="0" presId="urn:microsoft.com/office/officeart/2005/8/layout/chevron2"/>
    <dgm:cxn modelId="{20581B82-2495-430D-ACD5-83E3B266F11A}" type="presParOf" srcId="{712FAE36-57DC-4920-B423-EEBEA0F5B608}" destId="{82C7E2C2-CED2-46D0-84ED-4A60B4954FFC}" srcOrd="1" destOrd="0" presId="urn:microsoft.com/office/officeart/2005/8/layout/chevron2"/>
    <dgm:cxn modelId="{11243FF6-C3CF-4EA7-B7A1-40578A7D69A1}" type="presParOf" srcId="{712FAE36-57DC-4920-B423-EEBEA0F5B608}" destId="{E61DD18D-A7A4-49B4-844E-1614F5411E0A}" srcOrd="2" destOrd="0" presId="urn:microsoft.com/office/officeart/2005/8/layout/chevron2"/>
    <dgm:cxn modelId="{110C9620-503C-4C04-A978-6372E279B6B3}" type="presParOf" srcId="{E61DD18D-A7A4-49B4-844E-1614F5411E0A}" destId="{0398A201-2E8C-4723-92EF-10A443E6AF14}" srcOrd="0" destOrd="0" presId="urn:microsoft.com/office/officeart/2005/8/layout/chevron2"/>
    <dgm:cxn modelId="{F7E44DE1-8315-4B97-BE16-D693B54B95FE}" type="presParOf" srcId="{E61DD18D-A7A4-49B4-844E-1614F5411E0A}" destId="{A680F62F-CFBD-4343-A9EA-3A29D76E4F4A}" srcOrd="1" destOrd="0" presId="urn:microsoft.com/office/officeart/2005/8/layout/chevron2"/>
    <dgm:cxn modelId="{701C52F0-DB33-4182-82C7-FF78F0E01FDF}" type="presParOf" srcId="{712FAE36-57DC-4920-B423-EEBEA0F5B608}" destId="{E1688862-B721-4CD9-A032-5A0BD5935222}" srcOrd="3" destOrd="0" presId="urn:microsoft.com/office/officeart/2005/8/layout/chevron2"/>
    <dgm:cxn modelId="{695EAFE9-1B94-4422-804E-86D89756170B}" type="presParOf" srcId="{712FAE36-57DC-4920-B423-EEBEA0F5B608}" destId="{5D6E758A-6DDD-4D99-95CC-DFE589EF49ED}" srcOrd="4" destOrd="0" presId="urn:microsoft.com/office/officeart/2005/8/layout/chevron2"/>
    <dgm:cxn modelId="{1D981AD4-2E7F-4DC9-9F30-D179C85643A4}" type="presParOf" srcId="{5D6E758A-6DDD-4D99-95CC-DFE589EF49ED}" destId="{1B97D0B2-095B-478A-9051-CC70C3E95C75}" srcOrd="0" destOrd="0" presId="urn:microsoft.com/office/officeart/2005/8/layout/chevron2"/>
    <dgm:cxn modelId="{D61E17C9-DA42-42AD-8F6C-C14EEB941BA7}" type="presParOf" srcId="{5D6E758A-6DDD-4D99-95CC-DFE589EF49ED}" destId="{698CC52D-BC2B-4BCA-A0DF-96D0FAB1B0FC}" srcOrd="1" destOrd="0" presId="urn:microsoft.com/office/officeart/2005/8/layout/chevron2"/>
    <dgm:cxn modelId="{F4A79A06-65F0-4A6B-901E-2BB057E2CB55}" type="presParOf" srcId="{712FAE36-57DC-4920-B423-EEBEA0F5B608}" destId="{E6FE6222-2681-4D01-B2CD-ED02660C36BC}" srcOrd="5" destOrd="0" presId="urn:microsoft.com/office/officeart/2005/8/layout/chevron2"/>
    <dgm:cxn modelId="{76342483-D63B-4B57-97F0-5A8C53760A72}" type="presParOf" srcId="{712FAE36-57DC-4920-B423-EEBEA0F5B608}" destId="{BCA5C204-EE7B-4D56-9E02-C5561ABAED7D}" srcOrd="6" destOrd="0" presId="urn:microsoft.com/office/officeart/2005/8/layout/chevron2"/>
    <dgm:cxn modelId="{2F05E1A9-FED8-4A2B-9478-6314D0AE655D}" type="presParOf" srcId="{BCA5C204-EE7B-4D56-9E02-C5561ABAED7D}" destId="{EAEF00DB-FC8E-45F8-8490-373D7E33EE8D}" srcOrd="0" destOrd="0" presId="urn:microsoft.com/office/officeart/2005/8/layout/chevron2"/>
    <dgm:cxn modelId="{5AC1C1A7-DAB5-4A33-B5AA-C6EB996B6DC3}" type="presParOf" srcId="{BCA5C204-EE7B-4D56-9E02-C5561ABAED7D}" destId="{B6405010-5636-4C11-8B38-E4CFB300593F}" srcOrd="1" destOrd="0" presId="urn:microsoft.com/office/officeart/2005/8/layout/chevron2"/>
    <dgm:cxn modelId="{C52FE464-8903-4328-93AE-C1FCA640EDCC}" type="presParOf" srcId="{712FAE36-57DC-4920-B423-EEBEA0F5B608}" destId="{25F5B9D9-1F4B-4498-8149-E7967DE43BE7}" srcOrd="7" destOrd="0" presId="urn:microsoft.com/office/officeart/2005/8/layout/chevron2"/>
    <dgm:cxn modelId="{ACDCFCE2-216A-4B65-91B4-D6F62B5F99E7}" type="presParOf" srcId="{712FAE36-57DC-4920-B423-EEBEA0F5B608}" destId="{B8151749-3E11-4C19-B4B0-CAA82976A501}" srcOrd="8" destOrd="0" presId="urn:microsoft.com/office/officeart/2005/8/layout/chevron2"/>
    <dgm:cxn modelId="{A23B0732-E4AD-4A7A-984A-8CCB68FC347D}" type="presParOf" srcId="{B8151749-3E11-4C19-B4B0-CAA82976A501}" destId="{CCB1EA2C-C011-4DBA-8B2C-756723685203}" srcOrd="0" destOrd="0" presId="urn:microsoft.com/office/officeart/2005/8/layout/chevron2"/>
    <dgm:cxn modelId="{EC9EF16D-CB7C-4BFF-83CC-84967FC38383}" type="presParOf" srcId="{B8151749-3E11-4C19-B4B0-CAA82976A501}" destId="{EFDC8109-F4C7-4407-B79A-785C1D604054}"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24D2A-6971-4072-BB5B-0722B1279E5F}" type="doc">
      <dgm:prSet loTypeId="urn:microsoft.com/office/officeart/2005/8/layout/chevron2" loCatId="process" qsTypeId="urn:microsoft.com/office/officeart/2005/8/quickstyle/simple1" qsCatId="simple" csTypeId="urn:microsoft.com/office/officeart/2005/8/colors/accent2_4" csCatId="accent2" phldr="1"/>
      <dgm:spPr/>
      <dgm:t>
        <a:bodyPr/>
        <a:lstStyle/>
        <a:p>
          <a:endParaRPr lang="en-PH"/>
        </a:p>
      </dgm:t>
    </dgm:pt>
    <dgm:pt modelId="{20587167-61B0-4B51-B3C8-649667FB8221}">
      <dgm:prSet phldrT="[Text]"/>
      <dgm:spPr/>
      <dgm:t>
        <a:bodyPr/>
        <a:lstStyle/>
        <a:p>
          <a:r>
            <a:rPr lang="en-PH" b="1" dirty="0" smtClean="0">
              <a:solidFill>
                <a:schemeClr val="tx1"/>
              </a:solidFill>
            </a:rPr>
            <a:t>I</a:t>
          </a:r>
          <a:endParaRPr lang="en-PH" b="1" dirty="0">
            <a:solidFill>
              <a:schemeClr val="tx1"/>
            </a:solidFill>
          </a:endParaRPr>
        </a:p>
      </dgm:t>
    </dgm:pt>
    <dgm:pt modelId="{D75D71FC-AA03-4786-BE90-6FB5227EDA09}" type="parTrans" cxnId="{3E436311-FE94-4E74-AC72-46551EA399EA}">
      <dgm:prSet/>
      <dgm:spPr/>
      <dgm:t>
        <a:bodyPr/>
        <a:lstStyle/>
        <a:p>
          <a:endParaRPr lang="en-PH"/>
        </a:p>
      </dgm:t>
    </dgm:pt>
    <dgm:pt modelId="{05C5CA25-D25D-481C-B37B-D864C9306B12}" type="sibTrans" cxnId="{3E436311-FE94-4E74-AC72-46551EA399EA}">
      <dgm:prSet/>
      <dgm:spPr/>
      <dgm:t>
        <a:bodyPr/>
        <a:lstStyle/>
        <a:p>
          <a:endParaRPr lang="en-PH"/>
        </a:p>
      </dgm:t>
    </dgm:pt>
    <dgm:pt modelId="{10AED7CA-B2AD-4BF3-B1C1-541692B3C1C6}">
      <dgm:prSet phldrT="[Text]"/>
      <dgm:spPr/>
      <dgm:t>
        <a:bodyPr/>
        <a:lstStyle/>
        <a:p>
          <a:r>
            <a:rPr lang="en-PH" dirty="0" smtClean="0"/>
            <a:t>Libraries and Society</a:t>
          </a:r>
          <a:endParaRPr lang="en-PH" dirty="0"/>
        </a:p>
      </dgm:t>
    </dgm:pt>
    <dgm:pt modelId="{F8092EE7-FD59-4D99-88C1-56DD8AA53A1B}" type="parTrans" cxnId="{88FAF9BD-F552-41A8-9424-1BB1B1A7F6E7}">
      <dgm:prSet/>
      <dgm:spPr/>
      <dgm:t>
        <a:bodyPr/>
        <a:lstStyle/>
        <a:p>
          <a:endParaRPr lang="en-PH"/>
        </a:p>
      </dgm:t>
    </dgm:pt>
    <dgm:pt modelId="{827C355F-401E-4BF8-951F-D7204E7FE886}" type="sibTrans" cxnId="{88FAF9BD-F552-41A8-9424-1BB1B1A7F6E7}">
      <dgm:prSet/>
      <dgm:spPr/>
      <dgm:t>
        <a:bodyPr/>
        <a:lstStyle/>
        <a:p>
          <a:endParaRPr lang="en-PH"/>
        </a:p>
      </dgm:t>
    </dgm:pt>
    <dgm:pt modelId="{542B279C-BAB9-4BA5-B64D-142C30DAEDC2}">
      <dgm:prSet phldrT="[Text]"/>
      <dgm:spPr/>
      <dgm:t>
        <a:bodyPr/>
        <a:lstStyle/>
        <a:p>
          <a:r>
            <a:rPr lang="en-PH" b="1" dirty="0" smtClean="0">
              <a:solidFill>
                <a:schemeClr val="tx1"/>
              </a:solidFill>
            </a:rPr>
            <a:t>F</a:t>
          </a:r>
          <a:endParaRPr lang="en-PH" b="1" dirty="0">
            <a:solidFill>
              <a:schemeClr val="tx1"/>
            </a:solidFill>
          </a:endParaRPr>
        </a:p>
      </dgm:t>
    </dgm:pt>
    <dgm:pt modelId="{44D1B6B3-984F-47B3-8714-AC5E6AF8683C}" type="parTrans" cxnId="{E6098814-4052-4FCB-A36F-50E8FD16B4B6}">
      <dgm:prSet/>
      <dgm:spPr/>
      <dgm:t>
        <a:bodyPr/>
        <a:lstStyle/>
        <a:p>
          <a:endParaRPr lang="en-PH"/>
        </a:p>
      </dgm:t>
    </dgm:pt>
    <dgm:pt modelId="{E3DE94A9-673F-4F5A-BE98-A36DBAD37285}" type="sibTrans" cxnId="{E6098814-4052-4FCB-A36F-50E8FD16B4B6}">
      <dgm:prSet/>
      <dgm:spPr/>
      <dgm:t>
        <a:bodyPr/>
        <a:lstStyle/>
        <a:p>
          <a:endParaRPr lang="en-PH"/>
        </a:p>
      </dgm:t>
    </dgm:pt>
    <dgm:pt modelId="{476F75CC-EC86-4ADE-B32C-BA503091865B}">
      <dgm:prSet phldrT="[Text]"/>
      <dgm:spPr/>
      <dgm:t>
        <a:bodyPr/>
        <a:lstStyle/>
        <a:p>
          <a:r>
            <a:rPr lang="en-PH" dirty="0" smtClean="0"/>
            <a:t>Information and Knowledge</a:t>
          </a:r>
          <a:endParaRPr lang="en-PH" dirty="0"/>
        </a:p>
      </dgm:t>
    </dgm:pt>
    <dgm:pt modelId="{2C083257-0F00-489F-A143-5D5466476A5E}" type="parTrans" cxnId="{6B05C974-0A45-48F2-A9D5-5E80D1D550F2}">
      <dgm:prSet/>
      <dgm:spPr/>
      <dgm:t>
        <a:bodyPr/>
        <a:lstStyle/>
        <a:p>
          <a:endParaRPr lang="en-PH"/>
        </a:p>
      </dgm:t>
    </dgm:pt>
    <dgm:pt modelId="{ECD49D4A-4849-493D-97AC-5DA2162C08CD}" type="sibTrans" cxnId="{6B05C974-0A45-48F2-A9D5-5E80D1D550F2}">
      <dgm:prSet/>
      <dgm:spPr/>
      <dgm:t>
        <a:bodyPr/>
        <a:lstStyle/>
        <a:p>
          <a:endParaRPr lang="en-PH"/>
        </a:p>
      </dgm:t>
    </dgm:pt>
    <dgm:pt modelId="{9A4E5BC4-7206-42E6-9C94-F71428FFA84E}">
      <dgm:prSet phldrT="[Text]"/>
      <dgm:spPr/>
      <dgm:t>
        <a:bodyPr/>
        <a:lstStyle/>
        <a:p>
          <a:r>
            <a:rPr lang="en-PH" b="1" dirty="0" smtClean="0">
              <a:solidFill>
                <a:schemeClr val="tx1"/>
              </a:solidFill>
            </a:rPr>
            <a:t>L</a:t>
          </a:r>
          <a:endParaRPr lang="en-PH" b="1" dirty="0">
            <a:solidFill>
              <a:schemeClr val="tx1"/>
            </a:solidFill>
          </a:endParaRPr>
        </a:p>
      </dgm:t>
    </dgm:pt>
    <dgm:pt modelId="{DA89E3E1-A9E6-46FB-AA83-817EFC3A399C}" type="parTrans" cxnId="{A21CBEFB-B996-439B-9DF2-8A78CBA03D28}">
      <dgm:prSet/>
      <dgm:spPr/>
      <dgm:t>
        <a:bodyPr/>
        <a:lstStyle/>
        <a:p>
          <a:endParaRPr lang="en-PH"/>
        </a:p>
      </dgm:t>
    </dgm:pt>
    <dgm:pt modelId="{DD206C68-2397-4D08-B44B-3B048CCF1B1D}" type="sibTrans" cxnId="{A21CBEFB-B996-439B-9DF2-8A78CBA03D28}">
      <dgm:prSet/>
      <dgm:spPr/>
      <dgm:t>
        <a:bodyPr/>
        <a:lstStyle/>
        <a:p>
          <a:endParaRPr lang="en-PH"/>
        </a:p>
      </dgm:t>
    </dgm:pt>
    <dgm:pt modelId="{308FEACD-6DC8-4DE7-AB8B-F4899C1806D9}">
      <dgm:prSet phldrT="[Text]"/>
      <dgm:spPr/>
      <dgm:t>
        <a:bodyPr/>
        <a:lstStyle/>
        <a:p>
          <a:r>
            <a:rPr lang="en-PH" dirty="0" smtClean="0"/>
            <a:t>Cultural Heritage</a:t>
          </a:r>
          <a:endParaRPr lang="en-PH" dirty="0"/>
        </a:p>
      </dgm:t>
    </dgm:pt>
    <dgm:pt modelId="{B5E951F8-676D-4980-8DBD-4C29CCC9202C}" type="parTrans" cxnId="{0CF7A4C4-0C90-4018-A3DD-2B53A3A64C4B}">
      <dgm:prSet/>
      <dgm:spPr/>
      <dgm:t>
        <a:bodyPr/>
        <a:lstStyle/>
        <a:p>
          <a:endParaRPr lang="en-PH"/>
        </a:p>
      </dgm:t>
    </dgm:pt>
    <dgm:pt modelId="{89233693-1993-43D8-AC2F-6585328EA1FC}" type="sibTrans" cxnId="{0CF7A4C4-0C90-4018-A3DD-2B53A3A64C4B}">
      <dgm:prSet/>
      <dgm:spPr/>
      <dgm:t>
        <a:bodyPr/>
        <a:lstStyle/>
        <a:p>
          <a:endParaRPr lang="en-PH"/>
        </a:p>
      </dgm:t>
    </dgm:pt>
    <dgm:pt modelId="{A0014C2F-B6E5-4F89-A4A8-7DE6A93BD28A}">
      <dgm:prSet phldrT="[Text]"/>
      <dgm:spPr/>
      <dgm:t>
        <a:bodyPr/>
        <a:lstStyle/>
        <a:p>
          <a:r>
            <a:rPr lang="en-PH" b="1" dirty="0" smtClean="0">
              <a:solidFill>
                <a:schemeClr val="tx1"/>
              </a:solidFill>
            </a:rPr>
            <a:t>A</a:t>
          </a:r>
          <a:endParaRPr lang="en-PH" b="1" dirty="0">
            <a:solidFill>
              <a:schemeClr val="tx1"/>
            </a:solidFill>
          </a:endParaRPr>
        </a:p>
      </dgm:t>
    </dgm:pt>
    <dgm:pt modelId="{E91C343C-DFC1-4065-B663-E828EFA36EB8}" type="parTrans" cxnId="{7FA4364B-1304-4E68-982C-5AA4F3B0C122}">
      <dgm:prSet/>
      <dgm:spPr/>
      <dgm:t>
        <a:bodyPr/>
        <a:lstStyle/>
        <a:p>
          <a:endParaRPr lang="en-PH"/>
        </a:p>
      </dgm:t>
    </dgm:pt>
    <dgm:pt modelId="{E2D82150-5323-4553-8CC5-56B0352E321D}" type="sibTrans" cxnId="{7FA4364B-1304-4E68-982C-5AA4F3B0C122}">
      <dgm:prSet/>
      <dgm:spPr/>
      <dgm:t>
        <a:bodyPr/>
        <a:lstStyle/>
        <a:p>
          <a:endParaRPr lang="en-PH"/>
        </a:p>
      </dgm:t>
    </dgm:pt>
    <dgm:pt modelId="{F3C99161-921A-46AF-9532-F4127E368A8E}">
      <dgm:prSet phldrT="[Text]"/>
      <dgm:spPr/>
      <dgm:t>
        <a:bodyPr/>
        <a:lstStyle/>
        <a:p>
          <a:r>
            <a:rPr lang="en-PH" b="0" dirty="0" smtClean="0">
              <a:solidFill>
                <a:schemeClr val="tx1"/>
              </a:solidFill>
            </a:rPr>
            <a:t>Capacity building</a:t>
          </a:r>
          <a:endParaRPr lang="en-PH" b="0" dirty="0">
            <a:solidFill>
              <a:schemeClr val="tx1"/>
            </a:solidFill>
          </a:endParaRPr>
        </a:p>
      </dgm:t>
    </dgm:pt>
    <dgm:pt modelId="{9F87CAA7-5369-44F8-B2E9-04FDFC140B52}" type="parTrans" cxnId="{DD4ED77E-535F-49C9-AAF2-F48056BFE951}">
      <dgm:prSet/>
      <dgm:spPr/>
      <dgm:t>
        <a:bodyPr/>
        <a:lstStyle/>
        <a:p>
          <a:endParaRPr lang="en-PH"/>
        </a:p>
      </dgm:t>
    </dgm:pt>
    <dgm:pt modelId="{F5175C76-A9CB-4060-962A-8B245193A18E}" type="sibTrans" cxnId="{DD4ED77E-535F-49C9-AAF2-F48056BFE951}">
      <dgm:prSet/>
      <dgm:spPr/>
      <dgm:t>
        <a:bodyPr/>
        <a:lstStyle/>
        <a:p>
          <a:endParaRPr lang="en-PH"/>
        </a:p>
      </dgm:t>
    </dgm:pt>
    <dgm:pt modelId="{712FAE36-57DC-4920-B423-EEBEA0F5B608}" type="pres">
      <dgm:prSet presAssocID="{AD724D2A-6971-4072-BB5B-0722B1279E5F}" presName="linearFlow" presStyleCnt="0">
        <dgm:presLayoutVars>
          <dgm:dir/>
          <dgm:animLvl val="lvl"/>
          <dgm:resizeHandles val="exact"/>
        </dgm:presLayoutVars>
      </dgm:prSet>
      <dgm:spPr/>
      <dgm:t>
        <a:bodyPr/>
        <a:lstStyle/>
        <a:p>
          <a:endParaRPr lang="en-PH"/>
        </a:p>
      </dgm:t>
    </dgm:pt>
    <dgm:pt modelId="{BBDB579F-ECA3-440D-8BB5-A5B1C67314AD}" type="pres">
      <dgm:prSet presAssocID="{20587167-61B0-4B51-B3C8-649667FB8221}" presName="composite" presStyleCnt="0"/>
      <dgm:spPr/>
    </dgm:pt>
    <dgm:pt modelId="{704A7542-64D0-4D9F-BA8F-D97F862F70CB}" type="pres">
      <dgm:prSet presAssocID="{20587167-61B0-4B51-B3C8-649667FB8221}" presName="parentText" presStyleLbl="alignNode1" presStyleIdx="0" presStyleCnt="4">
        <dgm:presLayoutVars>
          <dgm:chMax val="1"/>
          <dgm:bulletEnabled val="1"/>
        </dgm:presLayoutVars>
      </dgm:prSet>
      <dgm:spPr/>
      <dgm:t>
        <a:bodyPr/>
        <a:lstStyle/>
        <a:p>
          <a:endParaRPr lang="en-PH"/>
        </a:p>
      </dgm:t>
    </dgm:pt>
    <dgm:pt modelId="{4FD1C541-52AB-4F12-8AAD-403C2EC6C02B}" type="pres">
      <dgm:prSet presAssocID="{20587167-61B0-4B51-B3C8-649667FB8221}" presName="descendantText" presStyleLbl="alignAcc1" presStyleIdx="0" presStyleCnt="4">
        <dgm:presLayoutVars>
          <dgm:bulletEnabled val="1"/>
        </dgm:presLayoutVars>
      </dgm:prSet>
      <dgm:spPr/>
      <dgm:t>
        <a:bodyPr/>
        <a:lstStyle/>
        <a:p>
          <a:endParaRPr lang="en-PH"/>
        </a:p>
      </dgm:t>
    </dgm:pt>
    <dgm:pt modelId="{82C7E2C2-CED2-46D0-84ED-4A60B4954FFC}" type="pres">
      <dgm:prSet presAssocID="{05C5CA25-D25D-481C-B37B-D864C9306B12}" presName="sp" presStyleCnt="0"/>
      <dgm:spPr/>
    </dgm:pt>
    <dgm:pt modelId="{E61DD18D-A7A4-49B4-844E-1614F5411E0A}" type="pres">
      <dgm:prSet presAssocID="{542B279C-BAB9-4BA5-B64D-142C30DAEDC2}" presName="composite" presStyleCnt="0"/>
      <dgm:spPr/>
    </dgm:pt>
    <dgm:pt modelId="{0398A201-2E8C-4723-92EF-10A443E6AF14}" type="pres">
      <dgm:prSet presAssocID="{542B279C-BAB9-4BA5-B64D-142C30DAEDC2}" presName="parentText" presStyleLbl="alignNode1" presStyleIdx="1" presStyleCnt="4">
        <dgm:presLayoutVars>
          <dgm:chMax val="1"/>
          <dgm:bulletEnabled val="1"/>
        </dgm:presLayoutVars>
      </dgm:prSet>
      <dgm:spPr/>
      <dgm:t>
        <a:bodyPr/>
        <a:lstStyle/>
        <a:p>
          <a:endParaRPr lang="en-PH"/>
        </a:p>
      </dgm:t>
    </dgm:pt>
    <dgm:pt modelId="{A680F62F-CFBD-4343-A9EA-3A29D76E4F4A}" type="pres">
      <dgm:prSet presAssocID="{542B279C-BAB9-4BA5-B64D-142C30DAEDC2}" presName="descendantText" presStyleLbl="alignAcc1" presStyleIdx="1" presStyleCnt="4">
        <dgm:presLayoutVars>
          <dgm:bulletEnabled val="1"/>
        </dgm:presLayoutVars>
      </dgm:prSet>
      <dgm:spPr/>
      <dgm:t>
        <a:bodyPr/>
        <a:lstStyle/>
        <a:p>
          <a:endParaRPr lang="en-PH"/>
        </a:p>
      </dgm:t>
    </dgm:pt>
    <dgm:pt modelId="{E1688862-B721-4CD9-A032-5A0BD5935222}" type="pres">
      <dgm:prSet presAssocID="{E3DE94A9-673F-4F5A-BE98-A36DBAD37285}" presName="sp" presStyleCnt="0"/>
      <dgm:spPr/>
    </dgm:pt>
    <dgm:pt modelId="{5D6E758A-6DDD-4D99-95CC-DFE589EF49ED}" type="pres">
      <dgm:prSet presAssocID="{9A4E5BC4-7206-42E6-9C94-F71428FFA84E}" presName="composite" presStyleCnt="0"/>
      <dgm:spPr/>
    </dgm:pt>
    <dgm:pt modelId="{1B97D0B2-095B-478A-9051-CC70C3E95C75}" type="pres">
      <dgm:prSet presAssocID="{9A4E5BC4-7206-42E6-9C94-F71428FFA84E}" presName="parentText" presStyleLbl="alignNode1" presStyleIdx="2" presStyleCnt="4">
        <dgm:presLayoutVars>
          <dgm:chMax val="1"/>
          <dgm:bulletEnabled val="1"/>
        </dgm:presLayoutVars>
      </dgm:prSet>
      <dgm:spPr/>
      <dgm:t>
        <a:bodyPr/>
        <a:lstStyle/>
        <a:p>
          <a:endParaRPr lang="en-PH"/>
        </a:p>
      </dgm:t>
    </dgm:pt>
    <dgm:pt modelId="{698CC52D-BC2B-4BCA-A0DF-96D0FAB1B0FC}" type="pres">
      <dgm:prSet presAssocID="{9A4E5BC4-7206-42E6-9C94-F71428FFA84E}" presName="descendantText" presStyleLbl="alignAcc1" presStyleIdx="2" presStyleCnt="4">
        <dgm:presLayoutVars>
          <dgm:bulletEnabled val="1"/>
        </dgm:presLayoutVars>
      </dgm:prSet>
      <dgm:spPr/>
      <dgm:t>
        <a:bodyPr/>
        <a:lstStyle/>
        <a:p>
          <a:endParaRPr lang="en-PH"/>
        </a:p>
      </dgm:t>
    </dgm:pt>
    <dgm:pt modelId="{E6FE6222-2681-4D01-B2CD-ED02660C36BC}" type="pres">
      <dgm:prSet presAssocID="{DD206C68-2397-4D08-B44B-3B048CCF1B1D}" presName="sp" presStyleCnt="0"/>
      <dgm:spPr/>
    </dgm:pt>
    <dgm:pt modelId="{BCA5C204-EE7B-4D56-9E02-C5561ABAED7D}" type="pres">
      <dgm:prSet presAssocID="{A0014C2F-B6E5-4F89-A4A8-7DE6A93BD28A}" presName="composite" presStyleCnt="0"/>
      <dgm:spPr/>
    </dgm:pt>
    <dgm:pt modelId="{EAEF00DB-FC8E-45F8-8490-373D7E33EE8D}" type="pres">
      <dgm:prSet presAssocID="{A0014C2F-B6E5-4F89-A4A8-7DE6A93BD28A}" presName="parentText" presStyleLbl="alignNode1" presStyleIdx="3" presStyleCnt="4">
        <dgm:presLayoutVars>
          <dgm:chMax val="1"/>
          <dgm:bulletEnabled val="1"/>
        </dgm:presLayoutVars>
      </dgm:prSet>
      <dgm:spPr/>
      <dgm:t>
        <a:bodyPr/>
        <a:lstStyle/>
        <a:p>
          <a:endParaRPr lang="en-PH"/>
        </a:p>
      </dgm:t>
    </dgm:pt>
    <dgm:pt modelId="{B6405010-5636-4C11-8B38-E4CFB300593F}" type="pres">
      <dgm:prSet presAssocID="{A0014C2F-B6E5-4F89-A4A8-7DE6A93BD28A}" presName="descendantText" presStyleLbl="alignAcc1" presStyleIdx="3" presStyleCnt="4">
        <dgm:presLayoutVars>
          <dgm:bulletEnabled val="1"/>
        </dgm:presLayoutVars>
      </dgm:prSet>
      <dgm:spPr/>
      <dgm:t>
        <a:bodyPr/>
        <a:lstStyle/>
        <a:p>
          <a:endParaRPr lang="en-PH"/>
        </a:p>
      </dgm:t>
    </dgm:pt>
  </dgm:ptLst>
  <dgm:cxnLst>
    <dgm:cxn modelId="{F72AE64B-FB52-4965-9E04-55162BFA3639}" type="presOf" srcId="{9A4E5BC4-7206-42E6-9C94-F71428FFA84E}" destId="{1B97D0B2-095B-478A-9051-CC70C3E95C75}" srcOrd="0" destOrd="0" presId="urn:microsoft.com/office/officeart/2005/8/layout/chevron2"/>
    <dgm:cxn modelId="{D86310F7-804C-4993-B76D-7D8D2B8434C0}" type="presOf" srcId="{10AED7CA-B2AD-4BF3-B1C1-541692B3C1C6}" destId="{4FD1C541-52AB-4F12-8AAD-403C2EC6C02B}" srcOrd="0" destOrd="0" presId="urn:microsoft.com/office/officeart/2005/8/layout/chevron2"/>
    <dgm:cxn modelId="{5553277F-DDB5-4383-AED9-F2ED7E881E50}" type="presOf" srcId="{542B279C-BAB9-4BA5-B64D-142C30DAEDC2}" destId="{0398A201-2E8C-4723-92EF-10A443E6AF14}" srcOrd="0" destOrd="0" presId="urn:microsoft.com/office/officeart/2005/8/layout/chevron2"/>
    <dgm:cxn modelId="{DD4ED77E-535F-49C9-AAF2-F48056BFE951}" srcId="{A0014C2F-B6E5-4F89-A4A8-7DE6A93BD28A}" destId="{F3C99161-921A-46AF-9532-F4127E368A8E}" srcOrd="0" destOrd="0" parTransId="{9F87CAA7-5369-44F8-B2E9-04FDFC140B52}" sibTransId="{F5175C76-A9CB-4060-962A-8B245193A18E}"/>
    <dgm:cxn modelId="{4B215A36-901B-4A7E-A55C-D65CF280A9B0}" type="presOf" srcId="{308FEACD-6DC8-4DE7-AB8B-F4899C1806D9}" destId="{698CC52D-BC2B-4BCA-A0DF-96D0FAB1B0FC}" srcOrd="0" destOrd="0" presId="urn:microsoft.com/office/officeart/2005/8/layout/chevron2"/>
    <dgm:cxn modelId="{E6098814-4052-4FCB-A36F-50E8FD16B4B6}" srcId="{AD724D2A-6971-4072-BB5B-0722B1279E5F}" destId="{542B279C-BAB9-4BA5-B64D-142C30DAEDC2}" srcOrd="1" destOrd="0" parTransId="{44D1B6B3-984F-47B3-8714-AC5E6AF8683C}" sibTransId="{E3DE94A9-673F-4F5A-BE98-A36DBAD37285}"/>
    <dgm:cxn modelId="{29351629-BFFC-4776-BB27-C3B588627A5A}" type="presOf" srcId="{F3C99161-921A-46AF-9532-F4127E368A8E}" destId="{B6405010-5636-4C11-8B38-E4CFB300593F}" srcOrd="0" destOrd="0" presId="urn:microsoft.com/office/officeart/2005/8/layout/chevron2"/>
    <dgm:cxn modelId="{B648449C-8182-494B-AFA9-59DC5DA2AB8A}" type="presOf" srcId="{AD724D2A-6971-4072-BB5B-0722B1279E5F}" destId="{712FAE36-57DC-4920-B423-EEBEA0F5B608}" srcOrd="0" destOrd="0" presId="urn:microsoft.com/office/officeart/2005/8/layout/chevron2"/>
    <dgm:cxn modelId="{A21CBEFB-B996-439B-9DF2-8A78CBA03D28}" srcId="{AD724D2A-6971-4072-BB5B-0722B1279E5F}" destId="{9A4E5BC4-7206-42E6-9C94-F71428FFA84E}" srcOrd="2" destOrd="0" parTransId="{DA89E3E1-A9E6-46FB-AA83-817EFC3A399C}" sibTransId="{DD206C68-2397-4D08-B44B-3B048CCF1B1D}"/>
    <dgm:cxn modelId="{3E436311-FE94-4E74-AC72-46551EA399EA}" srcId="{AD724D2A-6971-4072-BB5B-0722B1279E5F}" destId="{20587167-61B0-4B51-B3C8-649667FB8221}" srcOrd="0" destOrd="0" parTransId="{D75D71FC-AA03-4786-BE90-6FB5227EDA09}" sibTransId="{05C5CA25-D25D-481C-B37B-D864C9306B12}"/>
    <dgm:cxn modelId="{6804E761-7B25-4AB7-B831-43EF42BE9197}" type="presOf" srcId="{A0014C2F-B6E5-4F89-A4A8-7DE6A93BD28A}" destId="{EAEF00DB-FC8E-45F8-8490-373D7E33EE8D}" srcOrd="0" destOrd="0" presId="urn:microsoft.com/office/officeart/2005/8/layout/chevron2"/>
    <dgm:cxn modelId="{FE98B93B-0D41-4C41-AE74-959ACACCC285}" type="presOf" srcId="{20587167-61B0-4B51-B3C8-649667FB8221}" destId="{704A7542-64D0-4D9F-BA8F-D97F862F70CB}" srcOrd="0" destOrd="0" presId="urn:microsoft.com/office/officeart/2005/8/layout/chevron2"/>
    <dgm:cxn modelId="{0CF7A4C4-0C90-4018-A3DD-2B53A3A64C4B}" srcId="{9A4E5BC4-7206-42E6-9C94-F71428FFA84E}" destId="{308FEACD-6DC8-4DE7-AB8B-F4899C1806D9}" srcOrd="0" destOrd="0" parTransId="{B5E951F8-676D-4980-8DBD-4C29CCC9202C}" sibTransId="{89233693-1993-43D8-AC2F-6585328EA1FC}"/>
    <dgm:cxn modelId="{88FAF9BD-F552-41A8-9424-1BB1B1A7F6E7}" srcId="{20587167-61B0-4B51-B3C8-649667FB8221}" destId="{10AED7CA-B2AD-4BF3-B1C1-541692B3C1C6}" srcOrd="0" destOrd="0" parTransId="{F8092EE7-FD59-4D99-88C1-56DD8AA53A1B}" sibTransId="{827C355F-401E-4BF8-951F-D7204E7FE886}"/>
    <dgm:cxn modelId="{7FA4364B-1304-4E68-982C-5AA4F3B0C122}" srcId="{AD724D2A-6971-4072-BB5B-0722B1279E5F}" destId="{A0014C2F-B6E5-4F89-A4A8-7DE6A93BD28A}" srcOrd="3" destOrd="0" parTransId="{E91C343C-DFC1-4065-B663-E828EFA36EB8}" sibTransId="{E2D82150-5323-4553-8CC5-56B0352E321D}"/>
    <dgm:cxn modelId="{AEAC66D8-D9A3-443E-B175-AD7C1052479F}" type="presOf" srcId="{476F75CC-EC86-4ADE-B32C-BA503091865B}" destId="{A680F62F-CFBD-4343-A9EA-3A29D76E4F4A}" srcOrd="0" destOrd="0" presId="urn:microsoft.com/office/officeart/2005/8/layout/chevron2"/>
    <dgm:cxn modelId="{6B05C974-0A45-48F2-A9D5-5E80D1D550F2}" srcId="{542B279C-BAB9-4BA5-B64D-142C30DAEDC2}" destId="{476F75CC-EC86-4ADE-B32C-BA503091865B}" srcOrd="0" destOrd="0" parTransId="{2C083257-0F00-489F-A143-5D5466476A5E}" sibTransId="{ECD49D4A-4849-493D-97AC-5DA2162C08CD}"/>
    <dgm:cxn modelId="{850A6FB2-5718-4F12-B311-9FBD6579E975}" type="presParOf" srcId="{712FAE36-57DC-4920-B423-EEBEA0F5B608}" destId="{BBDB579F-ECA3-440D-8BB5-A5B1C67314AD}" srcOrd="0" destOrd="0" presId="urn:microsoft.com/office/officeart/2005/8/layout/chevron2"/>
    <dgm:cxn modelId="{172031A7-F349-4475-BA4A-340D68E51F7C}" type="presParOf" srcId="{BBDB579F-ECA3-440D-8BB5-A5B1C67314AD}" destId="{704A7542-64D0-4D9F-BA8F-D97F862F70CB}" srcOrd="0" destOrd="0" presId="urn:microsoft.com/office/officeart/2005/8/layout/chevron2"/>
    <dgm:cxn modelId="{14071D82-2F99-47D7-8B56-29A7FD54A9CD}" type="presParOf" srcId="{BBDB579F-ECA3-440D-8BB5-A5B1C67314AD}" destId="{4FD1C541-52AB-4F12-8AAD-403C2EC6C02B}" srcOrd="1" destOrd="0" presId="urn:microsoft.com/office/officeart/2005/8/layout/chevron2"/>
    <dgm:cxn modelId="{95DD64CE-781C-4C9A-9703-2686BFD14A84}" type="presParOf" srcId="{712FAE36-57DC-4920-B423-EEBEA0F5B608}" destId="{82C7E2C2-CED2-46D0-84ED-4A60B4954FFC}" srcOrd="1" destOrd="0" presId="urn:microsoft.com/office/officeart/2005/8/layout/chevron2"/>
    <dgm:cxn modelId="{3744193E-FA68-4F22-972B-C31FF400BF00}" type="presParOf" srcId="{712FAE36-57DC-4920-B423-EEBEA0F5B608}" destId="{E61DD18D-A7A4-49B4-844E-1614F5411E0A}" srcOrd="2" destOrd="0" presId="urn:microsoft.com/office/officeart/2005/8/layout/chevron2"/>
    <dgm:cxn modelId="{2D4E48D5-6F7B-430E-A72F-EC1E477EFB29}" type="presParOf" srcId="{E61DD18D-A7A4-49B4-844E-1614F5411E0A}" destId="{0398A201-2E8C-4723-92EF-10A443E6AF14}" srcOrd="0" destOrd="0" presId="urn:microsoft.com/office/officeart/2005/8/layout/chevron2"/>
    <dgm:cxn modelId="{F48381B9-0EBA-423F-B8F6-97127B7A6199}" type="presParOf" srcId="{E61DD18D-A7A4-49B4-844E-1614F5411E0A}" destId="{A680F62F-CFBD-4343-A9EA-3A29D76E4F4A}" srcOrd="1" destOrd="0" presId="urn:microsoft.com/office/officeart/2005/8/layout/chevron2"/>
    <dgm:cxn modelId="{716A8EF7-81EA-4C0D-8A12-1476358BC4E3}" type="presParOf" srcId="{712FAE36-57DC-4920-B423-EEBEA0F5B608}" destId="{E1688862-B721-4CD9-A032-5A0BD5935222}" srcOrd="3" destOrd="0" presId="urn:microsoft.com/office/officeart/2005/8/layout/chevron2"/>
    <dgm:cxn modelId="{8A027800-BC1D-4339-AF9A-2E076D1095DC}" type="presParOf" srcId="{712FAE36-57DC-4920-B423-EEBEA0F5B608}" destId="{5D6E758A-6DDD-4D99-95CC-DFE589EF49ED}" srcOrd="4" destOrd="0" presId="urn:microsoft.com/office/officeart/2005/8/layout/chevron2"/>
    <dgm:cxn modelId="{89B27CBE-8A60-42D6-9FBC-C3E44218C64B}" type="presParOf" srcId="{5D6E758A-6DDD-4D99-95CC-DFE589EF49ED}" destId="{1B97D0B2-095B-478A-9051-CC70C3E95C75}" srcOrd="0" destOrd="0" presId="urn:microsoft.com/office/officeart/2005/8/layout/chevron2"/>
    <dgm:cxn modelId="{F82B1C7C-1B0D-4DF4-8F17-27BC14D01A5C}" type="presParOf" srcId="{5D6E758A-6DDD-4D99-95CC-DFE589EF49ED}" destId="{698CC52D-BC2B-4BCA-A0DF-96D0FAB1B0FC}" srcOrd="1" destOrd="0" presId="urn:microsoft.com/office/officeart/2005/8/layout/chevron2"/>
    <dgm:cxn modelId="{D75A7C46-7840-4D46-99C8-56B70FB4ED94}" type="presParOf" srcId="{712FAE36-57DC-4920-B423-EEBEA0F5B608}" destId="{E6FE6222-2681-4D01-B2CD-ED02660C36BC}" srcOrd="5" destOrd="0" presId="urn:microsoft.com/office/officeart/2005/8/layout/chevron2"/>
    <dgm:cxn modelId="{D78CD36C-9C72-497D-A1C7-FAE87A2E5DDD}" type="presParOf" srcId="{712FAE36-57DC-4920-B423-EEBEA0F5B608}" destId="{BCA5C204-EE7B-4D56-9E02-C5561ABAED7D}" srcOrd="6" destOrd="0" presId="urn:microsoft.com/office/officeart/2005/8/layout/chevron2"/>
    <dgm:cxn modelId="{E33A1DA5-5239-49C3-8F45-9CD973B2B4C0}" type="presParOf" srcId="{BCA5C204-EE7B-4D56-9E02-C5561ABAED7D}" destId="{EAEF00DB-FC8E-45F8-8490-373D7E33EE8D}" srcOrd="0" destOrd="0" presId="urn:microsoft.com/office/officeart/2005/8/layout/chevron2"/>
    <dgm:cxn modelId="{46BF899F-8302-4807-A02E-59819EBCC2BB}" type="presParOf" srcId="{BCA5C204-EE7B-4D56-9E02-C5561ABAED7D}" destId="{B6405010-5636-4C11-8B38-E4CFB300593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CE7F26-2E3C-4DE6-9AA7-0050E2B59FEA}" type="doc">
      <dgm:prSet loTypeId="urn:microsoft.com/office/officeart/2005/8/layout/pyramid3" loCatId="pyramid" qsTypeId="urn:microsoft.com/office/officeart/2005/8/quickstyle/simple3" qsCatId="simple" csTypeId="urn:microsoft.com/office/officeart/2005/8/colors/accent2_4" csCatId="accent2" phldr="1"/>
      <dgm:spPr/>
    </dgm:pt>
    <dgm:pt modelId="{5942F8CB-BCE7-4AC2-9D69-EA3E6F25079D}">
      <dgm:prSet phldrT="[Text]"/>
      <dgm:spPr/>
      <dgm:t>
        <a:bodyPr/>
        <a:lstStyle/>
        <a:p>
          <a:r>
            <a:rPr lang="en-PH" b="1" smtClean="0"/>
            <a:t>PARENT INSTITUTION MISSION, VISION &amp; GOALS</a:t>
          </a:r>
          <a:endParaRPr lang="en-PH" b="1" dirty="0"/>
        </a:p>
      </dgm:t>
    </dgm:pt>
    <dgm:pt modelId="{AC149F7C-F351-4629-A645-57A60B16CB22}" type="parTrans" cxnId="{F98151A2-A736-4C77-9693-8C0D2669211D}">
      <dgm:prSet/>
      <dgm:spPr/>
      <dgm:t>
        <a:bodyPr/>
        <a:lstStyle/>
        <a:p>
          <a:endParaRPr lang="en-PH"/>
        </a:p>
      </dgm:t>
    </dgm:pt>
    <dgm:pt modelId="{FE8B7B17-F35E-4E7A-84C8-5F6633572ECB}" type="sibTrans" cxnId="{F98151A2-A736-4C77-9693-8C0D2669211D}">
      <dgm:prSet/>
      <dgm:spPr/>
      <dgm:t>
        <a:bodyPr/>
        <a:lstStyle/>
        <a:p>
          <a:endParaRPr lang="en-PH"/>
        </a:p>
      </dgm:t>
    </dgm:pt>
    <dgm:pt modelId="{403F86F7-869B-4A72-A3D8-9E3B83E5FE4D}">
      <dgm:prSet phldrT="[Text]"/>
      <dgm:spPr/>
      <dgm:t>
        <a:bodyPr/>
        <a:lstStyle/>
        <a:p>
          <a:r>
            <a:rPr lang="en-PH" b="1" smtClean="0"/>
            <a:t>Library Mission &amp; Vision</a:t>
          </a:r>
          <a:endParaRPr lang="en-PH" b="1" dirty="0"/>
        </a:p>
      </dgm:t>
    </dgm:pt>
    <dgm:pt modelId="{9C3151AB-7D1F-41B2-9F31-FACDBBCAB832}" type="parTrans" cxnId="{F14135B4-A90B-4067-80A9-95085A69F8A2}">
      <dgm:prSet/>
      <dgm:spPr/>
      <dgm:t>
        <a:bodyPr/>
        <a:lstStyle/>
        <a:p>
          <a:endParaRPr lang="en-PH"/>
        </a:p>
      </dgm:t>
    </dgm:pt>
    <dgm:pt modelId="{E5FB225D-9A46-413B-94A5-6ECFD7F59142}" type="sibTrans" cxnId="{F14135B4-A90B-4067-80A9-95085A69F8A2}">
      <dgm:prSet/>
      <dgm:spPr/>
      <dgm:t>
        <a:bodyPr/>
        <a:lstStyle/>
        <a:p>
          <a:endParaRPr lang="en-PH"/>
        </a:p>
      </dgm:t>
    </dgm:pt>
    <dgm:pt modelId="{F7CFD91E-44ED-4C1D-95FB-20607CEB66E4}">
      <dgm:prSet phldrT="[Text]"/>
      <dgm:spPr/>
      <dgm:t>
        <a:bodyPr/>
        <a:lstStyle/>
        <a:p>
          <a:r>
            <a:rPr lang="en-PH" b="1" dirty="0" smtClean="0"/>
            <a:t>Library Goals  &amp; Plans</a:t>
          </a:r>
          <a:endParaRPr lang="en-PH" b="1" dirty="0"/>
        </a:p>
      </dgm:t>
    </dgm:pt>
    <dgm:pt modelId="{4FCF294E-2764-4067-A0AA-C908F4AC1A30}" type="parTrans" cxnId="{B8D67D7B-31FD-4AEE-98C3-DC45F0FE1D3D}">
      <dgm:prSet/>
      <dgm:spPr/>
      <dgm:t>
        <a:bodyPr/>
        <a:lstStyle/>
        <a:p>
          <a:endParaRPr lang="en-PH"/>
        </a:p>
      </dgm:t>
    </dgm:pt>
    <dgm:pt modelId="{05AAD276-6FEB-4C39-800E-F0C1F0175278}" type="sibTrans" cxnId="{B8D67D7B-31FD-4AEE-98C3-DC45F0FE1D3D}">
      <dgm:prSet/>
      <dgm:spPr/>
      <dgm:t>
        <a:bodyPr/>
        <a:lstStyle/>
        <a:p>
          <a:endParaRPr lang="en-PH"/>
        </a:p>
      </dgm:t>
    </dgm:pt>
    <dgm:pt modelId="{F8072CA1-43DA-405D-9065-E7251E09FA4A}">
      <dgm:prSet phldrT="[Text]"/>
      <dgm:spPr/>
      <dgm:t>
        <a:bodyPr/>
        <a:lstStyle/>
        <a:p>
          <a:r>
            <a:rPr lang="en-PH" b="1" dirty="0" smtClean="0"/>
            <a:t>Library Programs</a:t>
          </a:r>
          <a:endParaRPr lang="en-PH" b="1" dirty="0"/>
        </a:p>
      </dgm:t>
    </dgm:pt>
    <dgm:pt modelId="{98C7A007-DE9A-48BA-B173-7645CFE521FD}" type="parTrans" cxnId="{D08431A7-4445-49C5-B0D4-6FF57ACB50EB}">
      <dgm:prSet/>
      <dgm:spPr/>
      <dgm:t>
        <a:bodyPr/>
        <a:lstStyle/>
        <a:p>
          <a:endParaRPr lang="en-PH"/>
        </a:p>
      </dgm:t>
    </dgm:pt>
    <dgm:pt modelId="{7E19A93C-F397-4361-8235-B371AC802B3A}" type="sibTrans" cxnId="{D08431A7-4445-49C5-B0D4-6FF57ACB50EB}">
      <dgm:prSet/>
      <dgm:spPr/>
      <dgm:t>
        <a:bodyPr/>
        <a:lstStyle/>
        <a:p>
          <a:endParaRPr lang="en-PH"/>
        </a:p>
      </dgm:t>
    </dgm:pt>
    <dgm:pt modelId="{B5A5C147-40B2-4BC5-BEED-AA125BF8EAE8}" type="pres">
      <dgm:prSet presAssocID="{70CE7F26-2E3C-4DE6-9AA7-0050E2B59FEA}" presName="Name0" presStyleCnt="0">
        <dgm:presLayoutVars>
          <dgm:dir/>
          <dgm:animLvl val="lvl"/>
          <dgm:resizeHandles val="exact"/>
        </dgm:presLayoutVars>
      </dgm:prSet>
      <dgm:spPr/>
    </dgm:pt>
    <dgm:pt modelId="{6E747150-8D34-40B3-AF8E-B3B8F22338C4}" type="pres">
      <dgm:prSet presAssocID="{5942F8CB-BCE7-4AC2-9D69-EA3E6F25079D}" presName="Name8" presStyleCnt="0"/>
      <dgm:spPr/>
    </dgm:pt>
    <dgm:pt modelId="{CA93B4D4-74A2-4E58-85E2-81E4E0DECFB2}" type="pres">
      <dgm:prSet presAssocID="{5942F8CB-BCE7-4AC2-9D69-EA3E6F25079D}" presName="level" presStyleLbl="node1" presStyleIdx="0" presStyleCnt="4">
        <dgm:presLayoutVars>
          <dgm:chMax val="1"/>
          <dgm:bulletEnabled val="1"/>
        </dgm:presLayoutVars>
      </dgm:prSet>
      <dgm:spPr/>
      <dgm:t>
        <a:bodyPr/>
        <a:lstStyle/>
        <a:p>
          <a:endParaRPr lang="en-PH"/>
        </a:p>
      </dgm:t>
    </dgm:pt>
    <dgm:pt modelId="{921A78F4-21A0-4E53-A2B4-7550BD327FD7}" type="pres">
      <dgm:prSet presAssocID="{5942F8CB-BCE7-4AC2-9D69-EA3E6F25079D}" presName="levelTx" presStyleLbl="revTx" presStyleIdx="0" presStyleCnt="0">
        <dgm:presLayoutVars>
          <dgm:chMax val="1"/>
          <dgm:bulletEnabled val="1"/>
        </dgm:presLayoutVars>
      </dgm:prSet>
      <dgm:spPr/>
      <dgm:t>
        <a:bodyPr/>
        <a:lstStyle/>
        <a:p>
          <a:endParaRPr lang="en-PH"/>
        </a:p>
      </dgm:t>
    </dgm:pt>
    <dgm:pt modelId="{2945EA1C-28AC-4E9B-813F-1EFD5357C94D}" type="pres">
      <dgm:prSet presAssocID="{403F86F7-869B-4A72-A3D8-9E3B83E5FE4D}" presName="Name8" presStyleCnt="0"/>
      <dgm:spPr/>
    </dgm:pt>
    <dgm:pt modelId="{336D77A8-2A24-44C0-B33A-4F123CCDCDCA}" type="pres">
      <dgm:prSet presAssocID="{403F86F7-869B-4A72-A3D8-9E3B83E5FE4D}" presName="level" presStyleLbl="node1" presStyleIdx="1" presStyleCnt="4">
        <dgm:presLayoutVars>
          <dgm:chMax val="1"/>
          <dgm:bulletEnabled val="1"/>
        </dgm:presLayoutVars>
      </dgm:prSet>
      <dgm:spPr/>
      <dgm:t>
        <a:bodyPr/>
        <a:lstStyle/>
        <a:p>
          <a:endParaRPr lang="en-PH"/>
        </a:p>
      </dgm:t>
    </dgm:pt>
    <dgm:pt modelId="{81C96DC6-3F07-4E24-A44E-732C84FB9457}" type="pres">
      <dgm:prSet presAssocID="{403F86F7-869B-4A72-A3D8-9E3B83E5FE4D}" presName="levelTx" presStyleLbl="revTx" presStyleIdx="0" presStyleCnt="0">
        <dgm:presLayoutVars>
          <dgm:chMax val="1"/>
          <dgm:bulletEnabled val="1"/>
        </dgm:presLayoutVars>
      </dgm:prSet>
      <dgm:spPr/>
      <dgm:t>
        <a:bodyPr/>
        <a:lstStyle/>
        <a:p>
          <a:endParaRPr lang="en-PH"/>
        </a:p>
      </dgm:t>
    </dgm:pt>
    <dgm:pt modelId="{7865EAA5-B9FC-43EA-B40F-1CA84BC777C3}" type="pres">
      <dgm:prSet presAssocID="{F7CFD91E-44ED-4C1D-95FB-20607CEB66E4}" presName="Name8" presStyleCnt="0"/>
      <dgm:spPr/>
    </dgm:pt>
    <dgm:pt modelId="{6AE73BA8-D0CF-4BB8-871B-71F3BAB81D7A}" type="pres">
      <dgm:prSet presAssocID="{F7CFD91E-44ED-4C1D-95FB-20607CEB66E4}" presName="level" presStyleLbl="node1" presStyleIdx="2" presStyleCnt="4">
        <dgm:presLayoutVars>
          <dgm:chMax val="1"/>
          <dgm:bulletEnabled val="1"/>
        </dgm:presLayoutVars>
      </dgm:prSet>
      <dgm:spPr/>
      <dgm:t>
        <a:bodyPr/>
        <a:lstStyle/>
        <a:p>
          <a:endParaRPr lang="en-PH"/>
        </a:p>
      </dgm:t>
    </dgm:pt>
    <dgm:pt modelId="{4B361502-98B8-4B82-B915-50BF9737D014}" type="pres">
      <dgm:prSet presAssocID="{F7CFD91E-44ED-4C1D-95FB-20607CEB66E4}" presName="levelTx" presStyleLbl="revTx" presStyleIdx="0" presStyleCnt="0">
        <dgm:presLayoutVars>
          <dgm:chMax val="1"/>
          <dgm:bulletEnabled val="1"/>
        </dgm:presLayoutVars>
      </dgm:prSet>
      <dgm:spPr/>
      <dgm:t>
        <a:bodyPr/>
        <a:lstStyle/>
        <a:p>
          <a:endParaRPr lang="en-PH"/>
        </a:p>
      </dgm:t>
    </dgm:pt>
    <dgm:pt modelId="{899EDD05-5F57-4EA1-B30A-AD6F0BB64F24}" type="pres">
      <dgm:prSet presAssocID="{F8072CA1-43DA-405D-9065-E7251E09FA4A}" presName="Name8" presStyleCnt="0"/>
      <dgm:spPr/>
    </dgm:pt>
    <dgm:pt modelId="{470537F9-FACE-4129-93AB-4BC603743C07}" type="pres">
      <dgm:prSet presAssocID="{F8072CA1-43DA-405D-9065-E7251E09FA4A}" presName="level" presStyleLbl="node1" presStyleIdx="3" presStyleCnt="4">
        <dgm:presLayoutVars>
          <dgm:chMax val="1"/>
          <dgm:bulletEnabled val="1"/>
        </dgm:presLayoutVars>
      </dgm:prSet>
      <dgm:spPr/>
      <dgm:t>
        <a:bodyPr/>
        <a:lstStyle/>
        <a:p>
          <a:endParaRPr lang="en-PH"/>
        </a:p>
      </dgm:t>
    </dgm:pt>
    <dgm:pt modelId="{0E99C23C-417A-431D-AB84-2BEF9F0A2585}" type="pres">
      <dgm:prSet presAssocID="{F8072CA1-43DA-405D-9065-E7251E09FA4A}" presName="levelTx" presStyleLbl="revTx" presStyleIdx="0" presStyleCnt="0">
        <dgm:presLayoutVars>
          <dgm:chMax val="1"/>
          <dgm:bulletEnabled val="1"/>
        </dgm:presLayoutVars>
      </dgm:prSet>
      <dgm:spPr/>
      <dgm:t>
        <a:bodyPr/>
        <a:lstStyle/>
        <a:p>
          <a:endParaRPr lang="en-PH"/>
        </a:p>
      </dgm:t>
    </dgm:pt>
  </dgm:ptLst>
  <dgm:cxnLst>
    <dgm:cxn modelId="{BC1894E9-D3A9-44AF-9BE9-0AADAC60BD78}" type="presOf" srcId="{F7CFD91E-44ED-4C1D-95FB-20607CEB66E4}" destId="{6AE73BA8-D0CF-4BB8-871B-71F3BAB81D7A}" srcOrd="0" destOrd="0" presId="urn:microsoft.com/office/officeart/2005/8/layout/pyramid3"/>
    <dgm:cxn modelId="{516F9D7A-AC45-4136-BBB3-2C76C4BD995C}" type="presOf" srcId="{403F86F7-869B-4A72-A3D8-9E3B83E5FE4D}" destId="{81C96DC6-3F07-4E24-A44E-732C84FB9457}" srcOrd="1" destOrd="0" presId="urn:microsoft.com/office/officeart/2005/8/layout/pyramid3"/>
    <dgm:cxn modelId="{40D0FBDE-201F-4070-B6F6-E6992F65BC55}" type="presOf" srcId="{403F86F7-869B-4A72-A3D8-9E3B83E5FE4D}" destId="{336D77A8-2A24-44C0-B33A-4F123CCDCDCA}" srcOrd="0" destOrd="0" presId="urn:microsoft.com/office/officeart/2005/8/layout/pyramid3"/>
    <dgm:cxn modelId="{D7CE8E26-49A3-415B-BEB2-52CE8E75A9BB}" type="presOf" srcId="{70CE7F26-2E3C-4DE6-9AA7-0050E2B59FEA}" destId="{B5A5C147-40B2-4BC5-BEED-AA125BF8EAE8}" srcOrd="0" destOrd="0" presId="urn:microsoft.com/office/officeart/2005/8/layout/pyramid3"/>
    <dgm:cxn modelId="{0627643E-E82A-447E-853D-3920B1A91181}" type="presOf" srcId="{F7CFD91E-44ED-4C1D-95FB-20607CEB66E4}" destId="{4B361502-98B8-4B82-B915-50BF9737D014}" srcOrd="1" destOrd="0" presId="urn:microsoft.com/office/officeart/2005/8/layout/pyramid3"/>
    <dgm:cxn modelId="{B8D67D7B-31FD-4AEE-98C3-DC45F0FE1D3D}" srcId="{70CE7F26-2E3C-4DE6-9AA7-0050E2B59FEA}" destId="{F7CFD91E-44ED-4C1D-95FB-20607CEB66E4}" srcOrd="2" destOrd="0" parTransId="{4FCF294E-2764-4067-A0AA-C908F4AC1A30}" sibTransId="{05AAD276-6FEB-4C39-800E-F0C1F0175278}"/>
    <dgm:cxn modelId="{888E71B0-7566-4572-88D1-703170798331}" type="presOf" srcId="{5942F8CB-BCE7-4AC2-9D69-EA3E6F25079D}" destId="{921A78F4-21A0-4E53-A2B4-7550BD327FD7}" srcOrd="1" destOrd="0" presId="urn:microsoft.com/office/officeart/2005/8/layout/pyramid3"/>
    <dgm:cxn modelId="{F98151A2-A736-4C77-9693-8C0D2669211D}" srcId="{70CE7F26-2E3C-4DE6-9AA7-0050E2B59FEA}" destId="{5942F8CB-BCE7-4AC2-9D69-EA3E6F25079D}" srcOrd="0" destOrd="0" parTransId="{AC149F7C-F351-4629-A645-57A60B16CB22}" sibTransId="{FE8B7B17-F35E-4E7A-84C8-5F6633572ECB}"/>
    <dgm:cxn modelId="{D08431A7-4445-49C5-B0D4-6FF57ACB50EB}" srcId="{70CE7F26-2E3C-4DE6-9AA7-0050E2B59FEA}" destId="{F8072CA1-43DA-405D-9065-E7251E09FA4A}" srcOrd="3" destOrd="0" parTransId="{98C7A007-DE9A-48BA-B173-7645CFE521FD}" sibTransId="{7E19A93C-F397-4361-8235-B371AC802B3A}"/>
    <dgm:cxn modelId="{B3F18F5E-BEC9-41A2-9015-71B31E756E23}" type="presOf" srcId="{F8072CA1-43DA-405D-9065-E7251E09FA4A}" destId="{470537F9-FACE-4129-93AB-4BC603743C07}" srcOrd="0" destOrd="0" presId="urn:microsoft.com/office/officeart/2005/8/layout/pyramid3"/>
    <dgm:cxn modelId="{0562041B-9D31-485D-8C19-45977B5B00FB}" type="presOf" srcId="{F8072CA1-43DA-405D-9065-E7251E09FA4A}" destId="{0E99C23C-417A-431D-AB84-2BEF9F0A2585}" srcOrd="1" destOrd="0" presId="urn:microsoft.com/office/officeart/2005/8/layout/pyramid3"/>
    <dgm:cxn modelId="{F14135B4-A90B-4067-80A9-95085A69F8A2}" srcId="{70CE7F26-2E3C-4DE6-9AA7-0050E2B59FEA}" destId="{403F86F7-869B-4A72-A3D8-9E3B83E5FE4D}" srcOrd="1" destOrd="0" parTransId="{9C3151AB-7D1F-41B2-9F31-FACDBBCAB832}" sibTransId="{E5FB225D-9A46-413B-94A5-6ECFD7F59142}"/>
    <dgm:cxn modelId="{483DAFC4-AF89-492E-B0C1-2B38FA78D08C}" type="presOf" srcId="{5942F8CB-BCE7-4AC2-9D69-EA3E6F25079D}" destId="{CA93B4D4-74A2-4E58-85E2-81E4E0DECFB2}" srcOrd="0" destOrd="0" presId="urn:microsoft.com/office/officeart/2005/8/layout/pyramid3"/>
    <dgm:cxn modelId="{7E2D4007-A3A4-49E0-AD57-7758CE27DC3B}" type="presParOf" srcId="{B5A5C147-40B2-4BC5-BEED-AA125BF8EAE8}" destId="{6E747150-8D34-40B3-AF8E-B3B8F22338C4}" srcOrd="0" destOrd="0" presId="urn:microsoft.com/office/officeart/2005/8/layout/pyramid3"/>
    <dgm:cxn modelId="{956CC932-C586-4ED5-89D7-EE41174D4941}" type="presParOf" srcId="{6E747150-8D34-40B3-AF8E-B3B8F22338C4}" destId="{CA93B4D4-74A2-4E58-85E2-81E4E0DECFB2}" srcOrd="0" destOrd="0" presId="urn:microsoft.com/office/officeart/2005/8/layout/pyramid3"/>
    <dgm:cxn modelId="{198E8C7A-C8BC-4C89-AAFA-37E1204DB4B6}" type="presParOf" srcId="{6E747150-8D34-40B3-AF8E-B3B8F22338C4}" destId="{921A78F4-21A0-4E53-A2B4-7550BD327FD7}" srcOrd="1" destOrd="0" presId="urn:microsoft.com/office/officeart/2005/8/layout/pyramid3"/>
    <dgm:cxn modelId="{251BF4E7-A99F-44DB-AF88-D92C70A9D0B0}" type="presParOf" srcId="{B5A5C147-40B2-4BC5-BEED-AA125BF8EAE8}" destId="{2945EA1C-28AC-4E9B-813F-1EFD5357C94D}" srcOrd="1" destOrd="0" presId="urn:microsoft.com/office/officeart/2005/8/layout/pyramid3"/>
    <dgm:cxn modelId="{5D0B524B-BA2C-43E8-BE5C-D826E7B682DB}" type="presParOf" srcId="{2945EA1C-28AC-4E9B-813F-1EFD5357C94D}" destId="{336D77A8-2A24-44C0-B33A-4F123CCDCDCA}" srcOrd="0" destOrd="0" presId="urn:microsoft.com/office/officeart/2005/8/layout/pyramid3"/>
    <dgm:cxn modelId="{27E3C6B8-7DD4-405F-B401-0FFA5B9F7FD1}" type="presParOf" srcId="{2945EA1C-28AC-4E9B-813F-1EFD5357C94D}" destId="{81C96DC6-3F07-4E24-A44E-732C84FB9457}" srcOrd="1" destOrd="0" presId="urn:microsoft.com/office/officeart/2005/8/layout/pyramid3"/>
    <dgm:cxn modelId="{3F413D1E-D321-43EE-A89E-5813A1ADFFF7}" type="presParOf" srcId="{B5A5C147-40B2-4BC5-BEED-AA125BF8EAE8}" destId="{7865EAA5-B9FC-43EA-B40F-1CA84BC777C3}" srcOrd="2" destOrd="0" presId="urn:microsoft.com/office/officeart/2005/8/layout/pyramid3"/>
    <dgm:cxn modelId="{B8ACFAC2-6654-4079-A4C7-4653835FD684}" type="presParOf" srcId="{7865EAA5-B9FC-43EA-B40F-1CA84BC777C3}" destId="{6AE73BA8-D0CF-4BB8-871B-71F3BAB81D7A}" srcOrd="0" destOrd="0" presId="urn:microsoft.com/office/officeart/2005/8/layout/pyramid3"/>
    <dgm:cxn modelId="{DC3D5ED7-76D6-4201-9462-C1E0C186C7E3}" type="presParOf" srcId="{7865EAA5-B9FC-43EA-B40F-1CA84BC777C3}" destId="{4B361502-98B8-4B82-B915-50BF9737D014}" srcOrd="1" destOrd="0" presId="urn:microsoft.com/office/officeart/2005/8/layout/pyramid3"/>
    <dgm:cxn modelId="{D94A08E3-6299-4425-97AF-1BDB6FD0C926}" type="presParOf" srcId="{B5A5C147-40B2-4BC5-BEED-AA125BF8EAE8}" destId="{899EDD05-5F57-4EA1-B30A-AD6F0BB64F24}" srcOrd="3" destOrd="0" presId="urn:microsoft.com/office/officeart/2005/8/layout/pyramid3"/>
    <dgm:cxn modelId="{8FFB443B-9839-461C-9FDD-CB4200130C6D}" type="presParOf" srcId="{899EDD05-5F57-4EA1-B30A-AD6F0BB64F24}" destId="{470537F9-FACE-4129-93AB-4BC603743C07}" srcOrd="0" destOrd="0" presId="urn:microsoft.com/office/officeart/2005/8/layout/pyramid3"/>
    <dgm:cxn modelId="{71ABBE1D-DD16-465D-9A6E-410D227BB515}" type="presParOf" srcId="{899EDD05-5F57-4EA1-B30A-AD6F0BB64F24}" destId="{0E99C23C-417A-431D-AB84-2BEF9F0A2585}"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794F641-2730-47FB-BF84-C8212D2C53E3}" type="doc">
      <dgm:prSet loTypeId="urn:microsoft.com/office/officeart/2005/8/layout/vList2" loCatId="list" qsTypeId="urn:microsoft.com/office/officeart/2005/8/quickstyle/3d2" qsCatId="3D" csTypeId="urn:microsoft.com/office/officeart/2005/8/colors/accent2_1" csCatId="accent2" phldr="1"/>
      <dgm:spPr/>
      <dgm:t>
        <a:bodyPr/>
        <a:lstStyle/>
        <a:p>
          <a:endParaRPr lang="en-PH"/>
        </a:p>
      </dgm:t>
    </dgm:pt>
    <dgm:pt modelId="{AB606AAC-A49E-4791-836F-21ACE83900A5}">
      <dgm:prSet phldrT="[Text]"/>
      <dgm:spPr/>
      <dgm:t>
        <a:bodyPr/>
        <a:lstStyle/>
        <a:p>
          <a:r>
            <a:rPr lang="en-PH" dirty="0" smtClean="0">
              <a:latin typeface="Times New Roman"/>
              <a:cs typeface="Times New Roman"/>
            </a:rPr>
            <a:t>∞</a:t>
          </a:r>
          <a:r>
            <a:rPr lang="en-PH" dirty="0" smtClean="0"/>
            <a:t> Learning and Research</a:t>
          </a:r>
          <a:endParaRPr lang="en-PH" dirty="0"/>
        </a:p>
      </dgm:t>
    </dgm:pt>
    <dgm:pt modelId="{5DD2EC80-01B1-49CB-92B3-25C24C089931}" type="parTrans" cxnId="{C0436399-97CB-40B0-9B40-C736D79477D3}">
      <dgm:prSet/>
      <dgm:spPr/>
      <dgm:t>
        <a:bodyPr/>
        <a:lstStyle/>
        <a:p>
          <a:endParaRPr lang="en-PH"/>
        </a:p>
      </dgm:t>
    </dgm:pt>
    <dgm:pt modelId="{88B44D65-5DB9-467E-BE06-6AED757E019F}" type="sibTrans" cxnId="{C0436399-97CB-40B0-9B40-C736D79477D3}">
      <dgm:prSet/>
      <dgm:spPr/>
      <dgm:t>
        <a:bodyPr/>
        <a:lstStyle/>
        <a:p>
          <a:endParaRPr lang="en-PH"/>
        </a:p>
      </dgm:t>
    </dgm:pt>
    <dgm:pt modelId="{BDC01851-69CA-494A-A07F-A6E8F01BCADA}">
      <dgm:prSet phldrT="[Text]"/>
      <dgm:spPr/>
      <dgm:t>
        <a:bodyPr/>
        <a:lstStyle/>
        <a:p>
          <a:r>
            <a:rPr lang="en-PH" dirty="0" smtClean="0">
              <a:latin typeface="Times New Roman"/>
              <a:cs typeface="Times New Roman"/>
            </a:rPr>
            <a:t>∞ </a:t>
          </a:r>
          <a:r>
            <a:rPr lang="en-PH" dirty="0" smtClean="0"/>
            <a:t>Collaboration with Faculty</a:t>
          </a:r>
          <a:endParaRPr lang="en-PH" dirty="0"/>
        </a:p>
      </dgm:t>
    </dgm:pt>
    <dgm:pt modelId="{E960E1C9-8CF9-4C24-8A61-78F822914265}" type="parTrans" cxnId="{4DF16DD0-C735-40B5-A6E1-AB9ABCAC2299}">
      <dgm:prSet/>
      <dgm:spPr/>
      <dgm:t>
        <a:bodyPr/>
        <a:lstStyle/>
        <a:p>
          <a:endParaRPr lang="en-PH"/>
        </a:p>
      </dgm:t>
    </dgm:pt>
    <dgm:pt modelId="{EF1D983D-637D-4FDD-90EF-835AF1B485AB}" type="sibTrans" cxnId="{4DF16DD0-C735-40B5-A6E1-AB9ABCAC2299}">
      <dgm:prSet/>
      <dgm:spPr/>
      <dgm:t>
        <a:bodyPr/>
        <a:lstStyle/>
        <a:p>
          <a:endParaRPr lang="en-PH"/>
        </a:p>
      </dgm:t>
    </dgm:pt>
    <dgm:pt modelId="{7EC55C17-9039-482C-A63F-CA4743AFC2D9}" type="pres">
      <dgm:prSet presAssocID="{3794F641-2730-47FB-BF84-C8212D2C53E3}" presName="linear" presStyleCnt="0">
        <dgm:presLayoutVars>
          <dgm:animLvl val="lvl"/>
          <dgm:resizeHandles val="exact"/>
        </dgm:presLayoutVars>
      </dgm:prSet>
      <dgm:spPr/>
      <dgm:t>
        <a:bodyPr/>
        <a:lstStyle/>
        <a:p>
          <a:endParaRPr lang="en-PH"/>
        </a:p>
      </dgm:t>
    </dgm:pt>
    <dgm:pt modelId="{6B149941-4EF3-45AF-8FA5-B55B9DE29EF5}" type="pres">
      <dgm:prSet presAssocID="{AB606AAC-A49E-4791-836F-21ACE83900A5}" presName="parentText" presStyleLbl="node1" presStyleIdx="0" presStyleCnt="2">
        <dgm:presLayoutVars>
          <dgm:chMax val="0"/>
          <dgm:bulletEnabled val="1"/>
        </dgm:presLayoutVars>
      </dgm:prSet>
      <dgm:spPr/>
      <dgm:t>
        <a:bodyPr/>
        <a:lstStyle/>
        <a:p>
          <a:endParaRPr lang="en-PH"/>
        </a:p>
      </dgm:t>
    </dgm:pt>
    <dgm:pt modelId="{E445FA33-5B5E-418A-8774-4E84A05E5C2E}" type="pres">
      <dgm:prSet presAssocID="{88B44D65-5DB9-467E-BE06-6AED757E019F}" presName="spacer" presStyleCnt="0"/>
      <dgm:spPr/>
    </dgm:pt>
    <dgm:pt modelId="{54CF89D6-4B4F-49FA-900E-243D72B9C39A}" type="pres">
      <dgm:prSet presAssocID="{BDC01851-69CA-494A-A07F-A6E8F01BCADA}" presName="parentText" presStyleLbl="node1" presStyleIdx="1" presStyleCnt="2">
        <dgm:presLayoutVars>
          <dgm:chMax val="0"/>
          <dgm:bulletEnabled val="1"/>
        </dgm:presLayoutVars>
      </dgm:prSet>
      <dgm:spPr/>
      <dgm:t>
        <a:bodyPr/>
        <a:lstStyle/>
        <a:p>
          <a:endParaRPr lang="en-PH"/>
        </a:p>
      </dgm:t>
    </dgm:pt>
  </dgm:ptLst>
  <dgm:cxnLst>
    <dgm:cxn modelId="{C0436399-97CB-40B0-9B40-C736D79477D3}" srcId="{3794F641-2730-47FB-BF84-C8212D2C53E3}" destId="{AB606AAC-A49E-4791-836F-21ACE83900A5}" srcOrd="0" destOrd="0" parTransId="{5DD2EC80-01B1-49CB-92B3-25C24C089931}" sibTransId="{88B44D65-5DB9-467E-BE06-6AED757E019F}"/>
    <dgm:cxn modelId="{03AFA67C-4390-44A5-9C36-94E28823CB6A}" type="presOf" srcId="{3794F641-2730-47FB-BF84-C8212D2C53E3}" destId="{7EC55C17-9039-482C-A63F-CA4743AFC2D9}" srcOrd="0" destOrd="0" presId="urn:microsoft.com/office/officeart/2005/8/layout/vList2"/>
    <dgm:cxn modelId="{8D3D9095-0CC7-4EA4-A212-FEDA63FE16E7}" type="presOf" srcId="{AB606AAC-A49E-4791-836F-21ACE83900A5}" destId="{6B149941-4EF3-45AF-8FA5-B55B9DE29EF5}" srcOrd="0" destOrd="0" presId="urn:microsoft.com/office/officeart/2005/8/layout/vList2"/>
    <dgm:cxn modelId="{610DDD11-9008-45F0-9A14-B8C17424CD11}" type="presOf" srcId="{BDC01851-69CA-494A-A07F-A6E8F01BCADA}" destId="{54CF89D6-4B4F-49FA-900E-243D72B9C39A}" srcOrd="0" destOrd="0" presId="urn:microsoft.com/office/officeart/2005/8/layout/vList2"/>
    <dgm:cxn modelId="{4DF16DD0-C735-40B5-A6E1-AB9ABCAC2299}" srcId="{3794F641-2730-47FB-BF84-C8212D2C53E3}" destId="{BDC01851-69CA-494A-A07F-A6E8F01BCADA}" srcOrd="1" destOrd="0" parTransId="{E960E1C9-8CF9-4C24-8A61-78F822914265}" sibTransId="{EF1D983D-637D-4FDD-90EF-835AF1B485AB}"/>
    <dgm:cxn modelId="{7EFBF067-CF36-4FC4-B37C-1BA011A37221}" type="presParOf" srcId="{7EC55C17-9039-482C-A63F-CA4743AFC2D9}" destId="{6B149941-4EF3-45AF-8FA5-B55B9DE29EF5}" srcOrd="0" destOrd="0" presId="urn:microsoft.com/office/officeart/2005/8/layout/vList2"/>
    <dgm:cxn modelId="{57098735-1C81-4D30-A76A-E99822BBCD94}" type="presParOf" srcId="{7EC55C17-9039-482C-A63F-CA4743AFC2D9}" destId="{E445FA33-5B5E-418A-8774-4E84A05E5C2E}" srcOrd="1" destOrd="0" presId="urn:microsoft.com/office/officeart/2005/8/layout/vList2"/>
    <dgm:cxn modelId="{32FEFBEF-CFD4-4109-9BDA-E8A1DDAB747A}" type="presParOf" srcId="{7EC55C17-9039-482C-A63F-CA4743AFC2D9}" destId="{54CF89D6-4B4F-49FA-900E-243D72B9C39A}"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0CE7F26-2E3C-4DE6-9AA7-0050E2B59FEA}" type="doc">
      <dgm:prSet loTypeId="urn:microsoft.com/office/officeart/2005/8/layout/pyramid3" loCatId="pyramid" qsTypeId="urn:microsoft.com/office/officeart/2005/8/quickstyle/simple3" qsCatId="simple" csTypeId="urn:microsoft.com/office/officeart/2005/8/colors/accent2_4" csCatId="accent2" phldr="1"/>
      <dgm:spPr/>
    </dgm:pt>
    <dgm:pt modelId="{5942F8CB-BCE7-4AC2-9D69-EA3E6F25079D}">
      <dgm:prSet phldrT="[Text]"/>
      <dgm:spPr/>
      <dgm:t>
        <a:bodyPr/>
        <a:lstStyle/>
        <a:p>
          <a:r>
            <a:rPr lang="en-PH" b="1" dirty="0" smtClean="0"/>
            <a:t>PARENT INSTITUTION MISSION, VISION &amp; GOALS</a:t>
          </a:r>
          <a:endParaRPr lang="en-PH" b="1" dirty="0"/>
        </a:p>
      </dgm:t>
    </dgm:pt>
    <dgm:pt modelId="{AC149F7C-F351-4629-A645-57A60B16CB22}" type="parTrans" cxnId="{F98151A2-A736-4C77-9693-8C0D2669211D}">
      <dgm:prSet/>
      <dgm:spPr/>
      <dgm:t>
        <a:bodyPr/>
        <a:lstStyle/>
        <a:p>
          <a:endParaRPr lang="en-PH"/>
        </a:p>
      </dgm:t>
    </dgm:pt>
    <dgm:pt modelId="{FE8B7B17-F35E-4E7A-84C8-5F6633572ECB}" type="sibTrans" cxnId="{F98151A2-A736-4C77-9693-8C0D2669211D}">
      <dgm:prSet/>
      <dgm:spPr/>
      <dgm:t>
        <a:bodyPr/>
        <a:lstStyle/>
        <a:p>
          <a:endParaRPr lang="en-PH"/>
        </a:p>
      </dgm:t>
    </dgm:pt>
    <dgm:pt modelId="{403F86F7-869B-4A72-A3D8-9E3B83E5FE4D}">
      <dgm:prSet phldrT="[Text]"/>
      <dgm:spPr/>
      <dgm:t>
        <a:bodyPr/>
        <a:lstStyle/>
        <a:p>
          <a:r>
            <a:rPr lang="en-PH" b="1" dirty="0" smtClean="0"/>
            <a:t>Library Mission &amp; Vision</a:t>
          </a:r>
          <a:endParaRPr lang="en-PH" b="1" dirty="0"/>
        </a:p>
      </dgm:t>
    </dgm:pt>
    <dgm:pt modelId="{9C3151AB-7D1F-41B2-9F31-FACDBBCAB832}" type="parTrans" cxnId="{F14135B4-A90B-4067-80A9-95085A69F8A2}">
      <dgm:prSet/>
      <dgm:spPr/>
      <dgm:t>
        <a:bodyPr/>
        <a:lstStyle/>
        <a:p>
          <a:endParaRPr lang="en-PH"/>
        </a:p>
      </dgm:t>
    </dgm:pt>
    <dgm:pt modelId="{E5FB225D-9A46-413B-94A5-6ECFD7F59142}" type="sibTrans" cxnId="{F14135B4-A90B-4067-80A9-95085A69F8A2}">
      <dgm:prSet/>
      <dgm:spPr/>
      <dgm:t>
        <a:bodyPr/>
        <a:lstStyle/>
        <a:p>
          <a:endParaRPr lang="en-PH"/>
        </a:p>
      </dgm:t>
    </dgm:pt>
    <dgm:pt modelId="{F7CFD91E-44ED-4C1D-95FB-20607CEB66E4}">
      <dgm:prSet phldrT="[Text]"/>
      <dgm:spPr/>
      <dgm:t>
        <a:bodyPr/>
        <a:lstStyle/>
        <a:p>
          <a:r>
            <a:rPr lang="en-PH" b="1" dirty="0" smtClean="0"/>
            <a:t>Library Goals  &amp; Plans</a:t>
          </a:r>
          <a:endParaRPr lang="en-PH" b="1" dirty="0"/>
        </a:p>
      </dgm:t>
    </dgm:pt>
    <dgm:pt modelId="{4FCF294E-2764-4067-A0AA-C908F4AC1A30}" type="parTrans" cxnId="{B8D67D7B-31FD-4AEE-98C3-DC45F0FE1D3D}">
      <dgm:prSet/>
      <dgm:spPr/>
      <dgm:t>
        <a:bodyPr/>
        <a:lstStyle/>
        <a:p>
          <a:endParaRPr lang="en-PH"/>
        </a:p>
      </dgm:t>
    </dgm:pt>
    <dgm:pt modelId="{05AAD276-6FEB-4C39-800E-F0C1F0175278}" type="sibTrans" cxnId="{B8D67D7B-31FD-4AEE-98C3-DC45F0FE1D3D}">
      <dgm:prSet/>
      <dgm:spPr/>
      <dgm:t>
        <a:bodyPr/>
        <a:lstStyle/>
        <a:p>
          <a:endParaRPr lang="en-PH"/>
        </a:p>
      </dgm:t>
    </dgm:pt>
    <dgm:pt modelId="{F8072CA1-43DA-405D-9065-E7251E09FA4A}">
      <dgm:prSet phldrT="[Text]"/>
      <dgm:spPr/>
      <dgm:t>
        <a:bodyPr/>
        <a:lstStyle/>
        <a:p>
          <a:r>
            <a:rPr lang="en-PH" b="1" dirty="0" smtClean="0"/>
            <a:t>Library Programs</a:t>
          </a:r>
          <a:endParaRPr lang="en-PH" b="1" dirty="0"/>
        </a:p>
      </dgm:t>
    </dgm:pt>
    <dgm:pt modelId="{98C7A007-DE9A-48BA-B173-7645CFE521FD}" type="parTrans" cxnId="{D08431A7-4445-49C5-B0D4-6FF57ACB50EB}">
      <dgm:prSet/>
      <dgm:spPr/>
      <dgm:t>
        <a:bodyPr/>
        <a:lstStyle/>
        <a:p>
          <a:endParaRPr lang="en-PH"/>
        </a:p>
      </dgm:t>
    </dgm:pt>
    <dgm:pt modelId="{7E19A93C-F397-4361-8235-B371AC802B3A}" type="sibTrans" cxnId="{D08431A7-4445-49C5-B0D4-6FF57ACB50EB}">
      <dgm:prSet/>
      <dgm:spPr/>
      <dgm:t>
        <a:bodyPr/>
        <a:lstStyle/>
        <a:p>
          <a:endParaRPr lang="en-PH"/>
        </a:p>
      </dgm:t>
    </dgm:pt>
    <dgm:pt modelId="{B5A5C147-40B2-4BC5-BEED-AA125BF8EAE8}" type="pres">
      <dgm:prSet presAssocID="{70CE7F26-2E3C-4DE6-9AA7-0050E2B59FEA}" presName="Name0" presStyleCnt="0">
        <dgm:presLayoutVars>
          <dgm:dir/>
          <dgm:animLvl val="lvl"/>
          <dgm:resizeHandles val="exact"/>
        </dgm:presLayoutVars>
      </dgm:prSet>
      <dgm:spPr/>
    </dgm:pt>
    <dgm:pt modelId="{6E747150-8D34-40B3-AF8E-B3B8F22338C4}" type="pres">
      <dgm:prSet presAssocID="{5942F8CB-BCE7-4AC2-9D69-EA3E6F25079D}" presName="Name8" presStyleCnt="0"/>
      <dgm:spPr/>
    </dgm:pt>
    <dgm:pt modelId="{CA93B4D4-74A2-4E58-85E2-81E4E0DECFB2}" type="pres">
      <dgm:prSet presAssocID="{5942F8CB-BCE7-4AC2-9D69-EA3E6F25079D}" presName="level" presStyleLbl="node1" presStyleIdx="0" presStyleCnt="4">
        <dgm:presLayoutVars>
          <dgm:chMax val="1"/>
          <dgm:bulletEnabled val="1"/>
        </dgm:presLayoutVars>
      </dgm:prSet>
      <dgm:spPr/>
      <dgm:t>
        <a:bodyPr/>
        <a:lstStyle/>
        <a:p>
          <a:endParaRPr lang="en-PH"/>
        </a:p>
      </dgm:t>
    </dgm:pt>
    <dgm:pt modelId="{921A78F4-21A0-4E53-A2B4-7550BD327FD7}" type="pres">
      <dgm:prSet presAssocID="{5942F8CB-BCE7-4AC2-9D69-EA3E6F25079D}" presName="levelTx" presStyleLbl="revTx" presStyleIdx="0" presStyleCnt="0">
        <dgm:presLayoutVars>
          <dgm:chMax val="1"/>
          <dgm:bulletEnabled val="1"/>
        </dgm:presLayoutVars>
      </dgm:prSet>
      <dgm:spPr/>
      <dgm:t>
        <a:bodyPr/>
        <a:lstStyle/>
        <a:p>
          <a:endParaRPr lang="en-PH"/>
        </a:p>
      </dgm:t>
    </dgm:pt>
    <dgm:pt modelId="{2945EA1C-28AC-4E9B-813F-1EFD5357C94D}" type="pres">
      <dgm:prSet presAssocID="{403F86F7-869B-4A72-A3D8-9E3B83E5FE4D}" presName="Name8" presStyleCnt="0"/>
      <dgm:spPr/>
    </dgm:pt>
    <dgm:pt modelId="{336D77A8-2A24-44C0-B33A-4F123CCDCDCA}" type="pres">
      <dgm:prSet presAssocID="{403F86F7-869B-4A72-A3D8-9E3B83E5FE4D}" presName="level" presStyleLbl="node1" presStyleIdx="1" presStyleCnt="4">
        <dgm:presLayoutVars>
          <dgm:chMax val="1"/>
          <dgm:bulletEnabled val="1"/>
        </dgm:presLayoutVars>
      </dgm:prSet>
      <dgm:spPr/>
      <dgm:t>
        <a:bodyPr/>
        <a:lstStyle/>
        <a:p>
          <a:endParaRPr lang="en-PH"/>
        </a:p>
      </dgm:t>
    </dgm:pt>
    <dgm:pt modelId="{81C96DC6-3F07-4E24-A44E-732C84FB9457}" type="pres">
      <dgm:prSet presAssocID="{403F86F7-869B-4A72-A3D8-9E3B83E5FE4D}" presName="levelTx" presStyleLbl="revTx" presStyleIdx="0" presStyleCnt="0">
        <dgm:presLayoutVars>
          <dgm:chMax val="1"/>
          <dgm:bulletEnabled val="1"/>
        </dgm:presLayoutVars>
      </dgm:prSet>
      <dgm:spPr/>
      <dgm:t>
        <a:bodyPr/>
        <a:lstStyle/>
        <a:p>
          <a:endParaRPr lang="en-PH"/>
        </a:p>
      </dgm:t>
    </dgm:pt>
    <dgm:pt modelId="{7865EAA5-B9FC-43EA-B40F-1CA84BC777C3}" type="pres">
      <dgm:prSet presAssocID="{F7CFD91E-44ED-4C1D-95FB-20607CEB66E4}" presName="Name8" presStyleCnt="0"/>
      <dgm:spPr/>
    </dgm:pt>
    <dgm:pt modelId="{6AE73BA8-D0CF-4BB8-871B-71F3BAB81D7A}" type="pres">
      <dgm:prSet presAssocID="{F7CFD91E-44ED-4C1D-95FB-20607CEB66E4}" presName="level" presStyleLbl="node1" presStyleIdx="2" presStyleCnt="4">
        <dgm:presLayoutVars>
          <dgm:chMax val="1"/>
          <dgm:bulletEnabled val="1"/>
        </dgm:presLayoutVars>
      </dgm:prSet>
      <dgm:spPr/>
      <dgm:t>
        <a:bodyPr/>
        <a:lstStyle/>
        <a:p>
          <a:endParaRPr lang="en-PH"/>
        </a:p>
      </dgm:t>
    </dgm:pt>
    <dgm:pt modelId="{4B361502-98B8-4B82-B915-50BF9737D014}" type="pres">
      <dgm:prSet presAssocID="{F7CFD91E-44ED-4C1D-95FB-20607CEB66E4}" presName="levelTx" presStyleLbl="revTx" presStyleIdx="0" presStyleCnt="0">
        <dgm:presLayoutVars>
          <dgm:chMax val="1"/>
          <dgm:bulletEnabled val="1"/>
        </dgm:presLayoutVars>
      </dgm:prSet>
      <dgm:spPr/>
      <dgm:t>
        <a:bodyPr/>
        <a:lstStyle/>
        <a:p>
          <a:endParaRPr lang="en-PH"/>
        </a:p>
      </dgm:t>
    </dgm:pt>
    <dgm:pt modelId="{899EDD05-5F57-4EA1-B30A-AD6F0BB64F24}" type="pres">
      <dgm:prSet presAssocID="{F8072CA1-43DA-405D-9065-E7251E09FA4A}" presName="Name8" presStyleCnt="0"/>
      <dgm:spPr/>
    </dgm:pt>
    <dgm:pt modelId="{470537F9-FACE-4129-93AB-4BC603743C07}" type="pres">
      <dgm:prSet presAssocID="{F8072CA1-43DA-405D-9065-E7251E09FA4A}" presName="level" presStyleLbl="node1" presStyleIdx="3" presStyleCnt="4">
        <dgm:presLayoutVars>
          <dgm:chMax val="1"/>
          <dgm:bulletEnabled val="1"/>
        </dgm:presLayoutVars>
      </dgm:prSet>
      <dgm:spPr/>
      <dgm:t>
        <a:bodyPr/>
        <a:lstStyle/>
        <a:p>
          <a:endParaRPr lang="en-PH"/>
        </a:p>
      </dgm:t>
    </dgm:pt>
    <dgm:pt modelId="{0E99C23C-417A-431D-AB84-2BEF9F0A2585}" type="pres">
      <dgm:prSet presAssocID="{F8072CA1-43DA-405D-9065-E7251E09FA4A}" presName="levelTx" presStyleLbl="revTx" presStyleIdx="0" presStyleCnt="0">
        <dgm:presLayoutVars>
          <dgm:chMax val="1"/>
          <dgm:bulletEnabled val="1"/>
        </dgm:presLayoutVars>
      </dgm:prSet>
      <dgm:spPr/>
      <dgm:t>
        <a:bodyPr/>
        <a:lstStyle/>
        <a:p>
          <a:endParaRPr lang="en-PH"/>
        </a:p>
      </dgm:t>
    </dgm:pt>
  </dgm:ptLst>
  <dgm:cxnLst>
    <dgm:cxn modelId="{EF6D4378-CCEE-4D4F-90AE-5922B26C8BDA}" type="presOf" srcId="{F7CFD91E-44ED-4C1D-95FB-20607CEB66E4}" destId="{6AE73BA8-D0CF-4BB8-871B-71F3BAB81D7A}" srcOrd="0" destOrd="0" presId="urn:microsoft.com/office/officeart/2005/8/layout/pyramid3"/>
    <dgm:cxn modelId="{9BB59CD7-53DF-4422-BAD6-89456D8A3D7A}" type="presOf" srcId="{F8072CA1-43DA-405D-9065-E7251E09FA4A}" destId="{470537F9-FACE-4129-93AB-4BC603743C07}" srcOrd="0" destOrd="0" presId="urn:microsoft.com/office/officeart/2005/8/layout/pyramid3"/>
    <dgm:cxn modelId="{B8D67D7B-31FD-4AEE-98C3-DC45F0FE1D3D}" srcId="{70CE7F26-2E3C-4DE6-9AA7-0050E2B59FEA}" destId="{F7CFD91E-44ED-4C1D-95FB-20607CEB66E4}" srcOrd="2" destOrd="0" parTransId="{4FCF294E-2764-4067-A0AA-C908F4AC1A30}" sibTransId="{05AAD276-6FEB-4C39-800E-F0C1F0175278}"/>
    <dgm:cxn modelId="{B4FC2334-0564-44B3-9241-4B6881AA1F0D}" type="presOf" srcId="{70CE7F26-2E3C-4DE6-9AA7-0050E2B59FEA}" destId="{B5A5C147-40B2-4BC5-BEED-AA125BF8EAE8}" srcOrd="0" destOrd="0" presId="urn:microsoft.com/office/officeart/2005/8/layout/pyramid3"/>
    <dgm:cxn modelId="{14C5CF87-A810-4315-AFEB-7777E5B9DBAF}" type="presOf" srcId="{403F86F7-869B-4A72-A3D8-9E3B83E5FE4D}" destId="{336D77A8-2A24-44C0-B33A-4F123CCDCDCA}" srcOrd="0" destOrd="0" presId="urn:microsoft.com/office/officeart/2005/8/layout/pyramid3"/>
    <dgm:cxn modelId="{F98151A2-A736-4C77-9693-8C0D2669211D}" srcId="{70CE7F26-2E3C-4DE6-9AA7-0050E2B59FEA}" destId="{5942F8CB-BCE7-4AC2-9D69-EA3E6F25079D}" srcOrd="0" destOrd="0" parTransId="{AC149F7C-F351-4629-A645-57A60B16CB22}" sibTransId="{FE8B7B17-F35E-4E7A-84C8-5F6633572ECB}"/>
    <dgm:cxn modelId="{ED6D7DA2-80F6-41B9-AFC2-94B0CFF3B925}" type="presOf" srcId="{403F86F7-869B-4A72-A3D8-9E3B83E5FE4D}" destId="{81C96DC6-3F07-4E24-A44E-732C84FB9457}" srcOrd="1" destOrd="0" presId="urn:microsoft.com/office/officeart/2005/8/layout/pyramid3"/>
    <dgm:cxn modelId="{FEE524B4-568F-438E-9249-D4BECDF6038E}" type="presOf" srcId="{5942F8CB-BCE7-4AC2-9D69-EA3E6F25079D}" destId="{CA93B4D4-74A2-4E58-85E2-81E4E0DECFB2}" srcOrd="0" destOrd="0" presId="urn:microsoft.com/office/officeart/2005/8/layout/pyramid3"/>
    <dgm:cxn modelId="{D08431A7-4445-49C5-B0D4-6FF57ACB50EB}" srcId="{70CE7F26-2E3C-4DE6-9AA7-0050E2B59FEA}" destId="{F8072CA1-43DA-405D-9065-E7251E09FA4A}" srcOrd="3" destOrd="0" parTransId="{98C7A007-DE9A-48BA-B173-7645CFE521FD}" sibTransId="{7E19A93C-F397-4361-8235-B371AC802B3A}"/>
    <dgm:cxn modelId="{B205DFAB-FB5E-45E9-BDCA-3ECE883F992F}" type="presOf" srcId="{F7CFD91E-44ED-4C1D-95FB-20607CEB66E4}" destId="{4B361502-98B8-4B82-B915-50BF9737D014}" srcOrd="1" destOrd="0" presId="urn:microsoft.com/office/officeart/2005/8/layout/pyramid3"/>
    <dgm:cxn modelId="{091FFF51-D383-4C43-A71A-E2DF3D7AFF83}" type="presOf" srcId="{F8072CA1-43DA-405D-9065-E7251E09FA4A}" destId="{0E99C23C-417A-431D-AB84-2BEF9F0A2585}" srcOrd="1" destOrd="0" presId="urn:microsoft.com/office/officeart/2005/8/layout/pyramid3"/>
    <dgm:cxn modelId="{F14135B4-A90B-4067-80A9-95085A69F8A2}" srcId="{70CE7F26-2E3C-4DE6-9AA7-0050E2B59FEA}" destId="{403F86F7-869B-4A72-A3D8-9E3B83E5FE4D}" srcOrd="1" destOrd="0" parTransId="{9C3151AB-7D1F-41B2-9F31-FACDBBCAB832}" sibTransId="{E5FB225D-9A46-413B-94A5-6ECFD7F59142}"/>
    <dgm:cxn modelId="{08432E14-A394-435F-AE78-D2D0F79A4854}" type="presOf" srcId="{5942F8CB-BCE7-4AC2-9D69-EA3E6F25079D}" destId="{921A78F4-21A0-4E53-A2B4-7550BD327FD7}" srcOrd="1" destOrd="0" presId="urn:microsoft.com/office/officeart/2005/8/layout/pyramid3"/>
    <dgm:cxn modelId="{997FE931-C326-4755-AA1C-8602F88540BC}" type="presParOf" srcId="{B5A5C147-40B2-4BC5-BEED-AA125BF8EAE8}" destId="{6E747150-8D34-40B3-AF8E-B3B8F22338C4}" srcOrd="0" destOrd="0" presId="urn:microsoft.com/office/officeart/2005/8/layout/pyramid3"/>
    <dgm:cxn modelId="{E5977E8C-6AFB-45E1-B50C-432756E66AC6}" type="presParOf" srcId="{6E747150-8D34-40B3-AF8E-B3B8F22338C4}" destId="{CA93B4D4-74A2-4E58-85E2-81E4E0DECFB2}" srcOrd="0" destOrd="0" presId="urn:microsoft.com/office/officeart/2005/8/layout/pyramid3"/>
    <dgm:cxn modelId="{726A27E7-FA61-40CE-A2DB-9248EE4ED060}" type="presParOf" srcId="{6E747150-8D34-40B3-AF8E-B3B8F22338C4}" destId="{921A78F4-21A0-4E53-A2B4-7550BD327FD7}" srcOrd="1" destOrd="0" presId="urn:microsoft.com/office/officeart/2005/8/layout/pyramid3"/>
    <dgm:cxn modelId="{119422A9-1261-4BF9-B8FA-F065B3405B2D}" type="presParOf" srcId="{B5A5C147-40B2-4BC5-BEED-AA125BF8EAE8}" destId="{2945EA1C-28AC-4E9B-813F-1EFD5357C94D}" srcOrd="1" destOrd="0" presId="urn:microsoft.com/office/officeart/2005/8/layout/pyramid3"/>
    <dgm:cxn modelId="{25E07818-C9B7-49AB-A24A-89366AF8C3C0}" type="presParOf" srcId="{2945EA1C-28AC-4E9B-813F-1EFD5357C94D}" destId="{336D77A8-2A24-44C0-B33A-4F123CCDCDCA}" srcOrd="0" destOrd="0" presId="urn:microsoft.com/office/officeart/2005/8/layout/pyramid3"/>
    <dgm:cxn modelId="{46D30988-77CB-45E8-9541-4FECE59BE262}" type="presParOf" srcId="{2945EA1C-28AC-4E9B-813F-1EFD5357C94D}" destId="{81C96DC6-3F07-4E24-A44E-732C84FB9457}" srcOrd="1" destOrd="0" presId="urn:microsoft.com/office/officeart/2005/8/layout/pyramid3"/>
    <dgm:cxn modelId="{6AC190D4-9711-4061-8B39-71C40EB869D7}" type="presParOf" srcId="{B5A5C147-40B2-4BC5-BEED-AA125BF8EAE8}" destId="{7865EAA5-B9FC-43EA-B40F-1CA84BC777C3}" srcOrd="2" destOrd="0" presId="urn:microsoft.com/office/officeart/2005/8/layout/pyramid3"/>
    <dgm:cxn modelId="{2BE7676A-18E8-44A4-83B9-49D022E6CE9B}" type="presParOf" srcId="{7865EAA5-B9FC-43EA-B40F-1CA84BC777C3}" destId="{6AE73BA8-D0CF-4BB8-871B-71F3BAB81D7A}" srcOrd="0" destOrd="0" presId="urn:microsoft.com/office/officeart/2005/8/layout/pyramid3"/>
    <dgm:cxn modelId="{9BF7ECC0-FB46-4E9C-B968-0800F859C7A2}" type="presParOf" srcId="{7865EAA5-B9FC-43EA-B40F-1CA84BC777C3}" destId="{4B361502-98B8-4B82-B915-50BF9737D014}" srcOrd="1" destOrd="0" presId="urn:microsoft.com/office/officeart/2005/8/layout/pyramid3"/>
    <dgm:cxn modelId="{20553100-619B-43B0-AA64-CC66BA44DABE}" type="presParOf" srcId="{B5A5C147-40B2-4BC5-BEED-AA125BF8EAE8}" destId="{899EDD05-5F57-4EA1-B30A-AD6F0BB64F24}" srcOrd="3" destOrd="0" presId="urn:microsoft.com/office/officeart/2005/8/layout/pyramid3"/>
    <dgm:cxn modelId="{B4F2F4DF-CA16-42AC-94E0-F6A8D00DEA32}" type="presParOf" srcId="{899EDD05-5F57-4EA1-B30A-AD6F0BB64F24}" destId="{470537F9-FACE-4129-93AB-4BC603743C07}" srcOrd="0" destOrd="0" presId="urn:microsoft.com/office/officeart/2005/8/layout/pyramid3"/>
    <dgm:cxn modelId="{53FF5795-EBE8-40D8-ADEB-6B525DACF135}" type="presParOf" srcId="{899EDD05-5F57-4EA1-B30A-AD6F0BB64F24}" destId="{0E99C23C-417A-431D-AB84-2BEF9F0A2585}"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1F48C77-6E33-4F14-AD6B-54F6B8CA6C49}" type="doc">
      <dgm:prSet loTypeId="urn:microsoft.com/office/officeart/2005/8/layout/matrix2" loCatId="matrix" qsTypeId="urn:microsoft.com/office/officeart/2005/8/quickstyle/3d2" qsCatId="3D" csTypeId="urn:microsoft.com/office/officeart/2005/8/colors/accent2_4" csCatId="accent2" phldr="1"/>
      <dgm:spPr/>
      <dgm:t>
        <a:bodyPr/>
        <a:lstStyle/>
        <a:p>
          <a:endParaRPr lang="en-PH"/>
        </a:p>
      </dgm:t>
    </dgm:pt>
    <dgm:pt modelId="{05AD38C1-53F8-4B36-9A99-3FF8119CFE15}">
      <dgm:prSet phldrT="[Text]"/>
      <dgm:spPr/>
      <dgm:t>
        <a:bodyPr/>
        <a:lstStyle/>
        <a:p>
          <a:r>
            <a:rPr lang="en-US" b="1" dirty="0" smtClean="0">
              <a:solidFill>
                <a:schemeClr val="bg1"/>
              </a:solidFill>
              <a:latin typeface="+mn-lt"/>
              <a:ea typeface="+mn-ea"/>
              <a:cs typeface="+mn-cs"/>
            </a:rPr>
            <a:t>Transformation</a:t>
          </a:r>
          <a:endParaRPr lang="en-PH" b="1" dirty="0">
            <a:solidFill>
              <a:schemeClr val="bg1"/>
            </a:solidFill>
          </a:endParaRPr>
        </a:p>
      </dgm:t>
    </dgm:pt>
    <dgm:pt modelId="{C56632DB-78D8-48D5-9422-BC2121E5F3AE}" type="parTrans" cxnId="{3A74C60B-214A-4D3B-A6BE-875B6BCED099}">
      <dgm:prSet/>
      <dgm:spPr/>
      <dgm:t>
        <a:bodyPr/>
        <a:lstStyle/>
        <a:p>
          <a:endParaRPr lang="en-PH"/>
        </a:p>
      </dgm:t>
    </dgm:pt>
    <dgm:pt modelId="{C3AB34A2-4B18-4DE0-BA59-852979495060}" type="sibTrans" cxnId="{3A74C60B-214A-4D3B-A6BE-875B6BCED099}">
      <dgm:prSet/>
      <dgm:spPr/>
      <dgm:t>
        <a:bodyPr/>
        <a:lstStyle/>
        <a:p>
          <a:endParaRPr lang="en-PH"/>
        </a:p>
      </dgm:t>
    </dgm:pt>
    <dgm:pt modelId="{FC0D8F77-0D3A-42B9-89D6-0A3DECCC1326}">
      <dgm:prSet phldrT="[Text]"/>
      <dgm:spPr/>
      <dgm:t>
        <a:bodyPr/>
        <a:lstStyle/>
        <a:p>
          <a:r>
            <a:rPr lang="en-PH" dirty="0" smtClean="0"/>
            <a:t>Innovation &amp; Creativity</a:t>
          </a:r>
          <a:endParaRPr lang="en-PH" dirty="0"/>
        </a:p>
      </dgm:t>
    </dgm:pt>
    <dgm:pt modelId="{95D099C3-73BD-4D75-9178-19A80D25C923}" type="parTrans" cxnId="{9CF8B376-5D02-4C4B-8920-154CFC27832C}">
      <dgm:prSet/>
      <dgm:spPr/>
      <dgm:t>
        <a:bodyPr/>
        <a:lstStyle/>
        <a:p>
          <a:endParaRPr lang="en-PH"/>
        </a:p>
      </dgm:t>
    </dgm:pt>
    <dgm:pt modelId="{BA1634CC-D39D-4352-96B7-EB0D8181E707}" type="sibTrans" cxnId="{9CF8B376-5D02-4C4B-8920-154CFC27832C}">
      <dgm:prSet/>
      <dgm:spPr/>
      <dgm:t>
        <a:bodyPr/>
        <a:lstStyle/>
        <a:p>
          <a:endParaRPr lang="en-PH"/>
        </a:p>
      </dgm:t>
    </dgm:pt>
    <dgm:pt modelId="{AB3ECFA1-2CE5-469E-908B-623DEE674346}">
      <dgm:prSet phldrT="[Text]"/>
      <dgm:spPr/>
      <dgm:t>
        <a:bodyPr/>
        <a:lstStyle/>
        <a:p>
          <a:r>
            <a:rPr lang="en-PH" b="1" dirty="0" smtClean="0">
              <a:solidFill>
                <a:schemeClr val="tx1"/>
              </a:solidFill>
            </a:rPr>
            <a:t>ICT Adoption</a:t>
          </a:r>
          <a:endParaRPr lang="en-PH" b="1" dirty="0">
            <a:solidFill>
              <a:schemeClr val="tx1"/>
            </a:solidFill>
          </a:endParaRPr>
        </a:p>
      </dgm:t>
    </dgm:pt>
    <dgm:pt modelId="{352BB69E-9F2C-40C3-AEEA-DDE0CC692117}" type="parTrans" cxnId="{3CAC9546-6CBF-4249-A26A-21BD1F220ADE}">
      <dgm:prSet/>
      <dgm:spPr/>
      <dgm:t>
        <a:bodyPr/>
        <a:lstStyle/>
        <a:p>
          <a:endParaRPr lang="en-PH"/>
        </a:p>
      </dgm:t>
    </dgm:pt>
    <dgm:pt modelId="{1B6E2739-EBA1-49A2-AE7F-7DF52ED5770B}" type="sibTrans" cxnId="{3CAC9546-6CBF-4249-A26A-21BD1F220ADE}">
      <dgm:prSet/>
      <dgm:spPr/>
      <dgm:t>
        <a:bodyPr/>
        <a:lstStyle/>
        <a:p>
          <a:endParaRPr lang="en-PH"/>
        </a:p>
      </dgm:t>
    </dgm:pt>
    <dgm:pt modelId="{49A19359-65FF-4106-A999-B7E7DDCB3A2C}">
      <dgm:prSet phldrT="[Text]"/>
      <dgm:spPr/>
      <dgm:t>
        <a:bodyPr/>
        <a:lstStyle/>
        <a:p>
          <a:r>
            <a:rPr lang="en-PH" dirty="0" smtClean="0"/>
            <a:t>Succession Management</a:t>
          </a:r>
          <a:endParaRPr lang="en-PH" dirty="0"/>
        </a:p>
      </dgm:t>
    </dgm:pt>
    <dgm:pt modelId="{3EF721D5-36E6-443E-81AC-8F718A2131F9}" type="parTrans" cxnId="{2B7D4542-7694-4702-B5C3-2079A09BB2EC}">
      <dgm:prSet/>
      <dgm:spPr/>
      <dgm:t>
        <a:bodyPr/>
        <a:lstStyle/>
        <a:p>
          <a:endParaRPr lang="en-PH"/>
        </a:p>
      </dgm:t>
    </dgm:pt>
    <dgm:pt modelId="{58ECC4BB-71C3-4484-AAFF-6E60ED33D0E4}" type="sibTrans" cxnId="{2B7D4542-7694-4702-B5C3-2079A09BB2EC}">
      <dgm:prSet/>
      <dgm:spPr/>
      <dgm:t>
        <a:bodyPr/>
        <a:lstStyle/>
        <a:p>
          <a:endParaRPr lang="en-PH"/>
        </a:p>
      </dgm:t>
    </dgm:pt>
    <dgm:pt modelId="{71FA5C6B-D984-4970-8BCC-986DDDB0DEB6}" type="pres">
      <dgm:prSet presAssocID="{91F48C77-6E33-4F14-AD6B-54F6B8CA6C49}" presName="matrix" presStyleCnt="0">
        <dgm:presLayoutVars>
          <dgm:chMax val="1"/>
          <dgm:dir/>
          <dgm:resizeHandles val="exact"/>
        </dgm:presLayoutVars>
      </dgm:prSet>
      <dgm:spPr/>
      <dgm:t>
        <a:bodyPr/>
        <a:lstStyle/>
        <a:p>
          <a:endParaRPr lang="en-PH"/>
        </a:p>
      </dgm:t>
    </dgm:pt>
    <dgm:pt modelId="{D2A47C9D-784F-46F9-8CD2-AB7C60A2AFD7}" type="pres">
      <dgm:prSet presAssocID="{91F48C77-6E33-4F14-AD6B-54F6B8CA6C49}" presName="axisShape" presStyleLbl="bgShp" presStyleIdx="0" presStyleCnt="1" custScaleX="147239"/>
      <dgm:spPr/>
    </dgm:pt>
    <dgm:pt modelId="{E2C7874A-2B40-4839-8777-3E2242248B02}" type="pres">
      <dgm:prSet presAssocID="{91F48C77-6E33-4F14-AD6B-54F6B8CA6C49}" presName="rect1" presStyleLbl="node1" presStyleIdx="0" presStyleCnt="4" custScaleX="154310" custScaleY="104893" custLinFactNeighborX="-36810" custLinFactNeighborY="-4601">
        <dgm:presLayoutVars>
          <dgm:chMax val="0"/>
          <dgm:chPref val="0"/>
          <dgm:bulletEnabled val="1"/>
        </dgm:presLayoutVars>
      </dgm:prSet>
      <dgm:spPr/>
      <dgm:t>
        <a:bodyPr/>
        <a:lstStyle/>
        <a:p>
          <a:endParaRPr lang="en-PH"/>
        </a:p>
      </dgm:t>
    </dgm:pt>
    <dgm:pt modelId="{287FD96A-E848-468A-B30C-40AE0B28A718}" type="pres">
      <dgm:prSet presAssocID="{91F48C77-6E33-4F14-AD6B-54F6B8CA6C49}" presName="rect2" presStyleLbl="node1" presStyleIdx="1" presStyleCnt="4" custScaleX="149371" custLinFactNeighborX="34340" custLinFactNeighborY="-2446">
        <dgm:presLayoutVars>
          <dgm:chMax val="0"/>
          <dgm:chPref val="0"/>
          <dgm:bulletEnabled val="1"/>
        </dgm:presLayoutVars>
      </dgm:prSet>
      <dgm:spPr/>
      <dgm:t>
        <a:bodyPr/>
        <a:lstStyle/>
        <a:p>
          <a:endParaRPr lang="en-PH"/>
        </a:p>
      </dgm:t>
    </dgm:pt>
    <dgm:pt modelId="{54BD070A-F61D-4DB5-8B1E-EC50B425CC96}" type="pres">
      <dgm:prSet presAssocID="{91F48C77-6E33-4F14-AD6B-54F6B8CA6C49}" presName="rect3" presStyleLbl="node1" presStyleIdx="2" presStyleCnt="4" custScaleX="154310" custLinFactNeighborX="-36810" custLinFactNeighborY="-314">
        <dgm:presLayoutVars>
          <dgm:chMax val="0"/>
          <dgm:chPref val="0"/>
          <dgm:bulletEnabled val="1"/>
        </dgm:presLayoutVars>
      </dgm:prSet>
      <dgm:spPr/>
      <dgm:t>
        <a:bodyPr/>
        <a:lstStyle/>
        <a:p>
          <a:endParaRPr lang="en-PH"/>
        </a:p>
      </dgm:t>
    </dgm:pt>
    <dgm:pt modelId="{A50A7E58-0AD3-4D72-B0BC-FD3609D289AE}" type="pres">
      <dgm:prSet presAssocID="{91F48C77-6E33-4F14-AD6B-54F6B8CA6C49}" presName="rect4" presStyleLbl="node1" presStyleIdx="3" presStyleCnt="4" custScaleX="145107" custLinFactNeighborX="32208" custLinFactNeighborY="-314">
        <dgm:presLayoutVars>
          <dgm:chMax val="0"/>
          <dgm:chPref val="0"/>
          <dgm:bulletEnabled val="1"/>
        </dgm:presLayoutVars>
      </dgm:prSet>
      <dgm:spPr/>
      <dgm:t>
        <a:bodyPr/>
        <a:lstStyle/>
        <a:p>
          <a:endParaRPr lang="en-PH"/>
        </a:p>
      </dgm:t>
    </dgm:pt>
  </dgm:ptLst>
  <dgm:cxnLst>
    <dgm:cxn modelId="{EB526EEE-1CDF-442E-92A9-951000D1CC7A}" type="presOf" srcId="{AB3ECFA1-2CE5-469E-908B-623DEE674346}" destId="{54BD070A-F61D-4DB5-8B1E-EC50B425CC96}" srcOrd="0" destOrd="0" presId="urn:microsoft.com/office/officeart/2005/8/layout/matrix2"/>
    <dgm:cxn modelId="{3A74C60B-214A-4D3B-A6BE-875B6BCED099}" srcId="{91F48C77-6E33-4F14-AD6B-54F6B8CA6C49}" destId="{05AD38C1-53F8-4B36-9A99-3FF8119CFE15}" srcOrd="0" destOrd="0" parTransId="{C56632DB-78D8-48D5-9422-BC2121E5F3AE}" sibTransId="{C3AB34A2-4B18-4DE0-BA59-852979495060}"/>
    <dgm:cxn modelId="{87BCEB31-3C59-4988-8F4A-34217456C35B}" type="presOf" srcId="{FC0D8F77-0D3A-42B9-89D6-0A3DECCC1326}" destId="{287FD96A-E848-468A-B30C-40AE0B28A718}" srcOrd="0" destOrd="0" presId="urn:microsoft.com/office/officeart/2005/8/layout/matrix2"/>
    <dgm:cxn modelId="{3CAC9546-6CBF-4249-A26A-21BD1F220ADE}" srcId="{91F48C77-6E33-4F14-AD6B-54F6B8CA6C49}" destId="{AB3ECFA1-2CE5-469E-908B-623DEE674346}" srcOrd="2" destOrd="0" parTransId="{352BB69E-9F2C-40C3-AEEA-DDE0CC692117}" sibTransId="{1B6E2739-EBA1-49A2-AE7F-7DF52ED5770B}"/>
    <dgm:cxn modelId="{2EED0423-0C4F-47B5-927A-58B93FD36AE9}" type="presOf" srcId="{49A19359-65FF-4106-A999-B7E7DDCB3A2C}" destId="{A50A7E58-0AD3-4D72-B0BC-FD3609D289AE}" srcOrd="0" destOrd="0" presId="urn:microsoft.com/office/officeart/2005/8/layout/matrix2"/>
    <dgm:cxn modelId="{9CF8B376-5D02-4C4B-8920-154CFC27832C}" srcId="{91F48C77-6E33-4F14-AD6B-54F6B8CA6C49}" destId="{FC0D8F77-0D3A-42B9-89D6-0A3DECCC1326}" srcOrd="1" destOrd="0" parTransId="{95D099C3-73BD-4D75-9178-19A80D25C923}" sibTransId="{BA1634CC-D39D-4352-96B7-EB0D8181E707}"/>
    <dgm:cxn modelId="{F2C7DD42-8FE4-4206-ADD2-D5D2F049CA4C}" type="presOf" srcId="{91F48C77-6E33-4F14-AD6B-54F6B8CA6C49}" destId="{71FA5C6B-D984-4970-8BCC-986DDDB0DEB6}" srcOrd="0" destOrd="0" presId="urn:microsoft.com/office/officeart/2005/8/layout/matrix2"/>
    <dgm:cxn modelId="{2B7D4542-7694-4702-B5C3-2079A09BB2EC}" srcId="{91F48C77-6E33-4F14-AD6B-54F6B8CA6C49}" destId="{49A19359-65FF-4106-A999-B7E7DDCB3A2C}" srcOrd="3" destOrd="0" parTransId="{3EF721D5-36E6-443E-81AC-8F718A2131F9}" sibTransId="{58ECC4BB-71C3-4484-AAFF-6E60ED33D0E4}"/>
    <dgm:cxn modelId="{86BE3AFE-0806-4E19-A424-7D7097F9A774}" type="presOf" srcId="{05AD38C1-53F8-4B36-9A99-3FF8119CFE15}" destId="{E2C7874A-2B40-4839-8777-3E2242248B02}" srcOrd="0" destOrd="0" presId="urn:microsoft.com/office/officeart/2005/8/layout/matrix2"/>
    <dgm:cxn modelId="{2276DC9B-1910-42C2-A820-78B9D0C3466E}" type="presParOf" srcId="{71FA5C6B-D984-4970-8BCC-986DDDB0DEB6}" destId="{D2A47C9D-784F-46F9-8CD2-AB7C60A2AFD7}" srcOrd="0" destOrd="0" presId="urn:microsoft.com/office/officeart/2005/8/layout/matrix2"/>
    <dgm:cxn modelId="{495D55FC-AC6B-41AD-BB0B-D6430123D958}" type="presParOf" srcId="{71FA5C6B-D984-4970-8BCC-986DDDB0DEB6}" destId="{E2C7874A-2B40-4839-8777-3E2242248B02}" srcOrd="1" destOrd="0" presId="urn:microsoft.com/office/officeart/2005/8/layout/matrix2"/>
    <dgm:cxn modelId="{1467377F-8978-4B24-8D24-867707405D59}" type="presParOf" srcId="{71FA5C6B-D984-4970-8BCC-986DDDB0DEB6}" destId="{287FD96A-E848-468A-B30C-40AE0B28A718}" srcOrd="2" destOrd="0" presId="urn:microsoft.com/office/officeart/2005/8/layout/matrix2"/>
    <dgm:cxn modelId="{EB647CE3-C4C7-4885-8BC3-400524201FAE}" type="presParOf" srcId="{71FA5C6B-D984-4970-8BCC-986DDDB0DEB6}" destId="{54BD070A-F61D-4DB5-8B1E-EC50B425CC96}" srcOrd="3" destOrd="0" presId="urn:microsoft.com/office/officeart/2005/8/layout/matrix2"/>
    <dgm:cxn modelId="{0D66BC58-5F81-4148-839C-EB8764068D88}" type="presParOf" srcId="{71FA5C6B-D984-4970-8BCC-986DDDB0DEB6}" destId="{A50A7E58-0AD3-4D72-B0BC-FD3609D289AE}"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E51C8EA-7F54-4FCF-BCF5-8E1A82DFB59C}"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PH"/>
        </a:p>
      </dgm:t>
    </dgm:pt>
    <dgm:pt modelId="{6C0B1592-91DD-470B-AE1A-80284E398B2E}">
      <dgm:prSet phldrT="[Text]"/>
      <dgm:spPr/>
      <dgm:t>
        <a:bodyPr/>
        <a:lstStyle/>
        <a:p>
          <a:r>
            <a:rPr lang="en-PH" dirty="0" smtClean="0"/>
            <a:t>Rethink/ redesign roles</a:t>
          </a:r>
          <a:endParaRPr lang="en-PH" dirty="0"/>
        </a:p>
      </dgm:t>
    </dgm:pt>
    <dgm:pt modelId="{D1AA0D50-323D-42D6-A218-7C3F634E43BC}" type="parTrans" cxnId="{1E2B818E-5CB3-4DE0-808E-B79586937CC8}">
      <dgm:prSet/>
      <dgm:spPr/>
      <dgm:t>
        <a:bodyPr/>
        <a:lstStyle/>
        <a:p>
          <a:endParaRPr lang="en-PH"/>
        </a:p>
      </dgm:t>
    </dgm:pt>
    <dgm:pt modelId="{738BAB57-A545-4725-9BE0-A77A593B9E8C}" type="sibTrans" cxnId="{1E2B818E-5CB3-4DE0-808E-B79586937CC8}">
      <dgm:prSet/>
      <dgm:spPr/>
      <dgm:t>
        <a:bodyPr/>
        <a:lstStyle/>
        <a:p>
          <a:endParaRPr lang="en-PH"/>
        </a:p>
      </dgm:t>
    </dgm:pt>
    <dgm:pt modelId="{FD4B3B7B-1BAD-464F-A284-F46A227EC7DB}">
      <dgm:prSet phldrT="[Text]"/>
      <dgm:spPr/>
      <dgm:t>
        <a:bodyPr/>
        <a:lstStyle/>
        <a:p>
          <a:r>
            <a:rPr lang="en-PH" dirty="0" smtClean="0"/>
            <a:t>ICT</a:t>
          </a:r>
          <a:endParaRPr lang="en-PH" dirty="0"/>
        </a:p>
      </dgm:t>
    </dgm:pt>
    <dgm:pt modelId="{38D8F6A5-A473-4A20-A023-D24E64B7DA1D}" type="parTrans" cxnId="{F863413D-CF21-44EA-8EC7-0BADE96B001A}">
      <dgm:prSet/>
      <dgm:spPr/>
      <dgm:t>
        <a:bodyPr/>
        <a:lstStyle/>
        <a:p>
          <a:endParaRPr lang="en-PH"/>
        </a:p>
      </dgm:t>
    </dgm:pt>
    <dgm:pt modelId="{64EB0B1E-4363-4E87-A7B8-D88575785E52}" type="sibTrans" cxnId="{F863413D-CF21-44EA-8EC7-0BADE96B001A}">
      <dgm:prSet/>
      <dgm:spPr/>
      <dgm:t>
        <a:bodyPr/>
        <a:lstStyle/>
        <a:p>
          <a:endParaRPr lang="en-PH"/>
        </a:p>
      </dgm:t>
    </dgm:pt>
    <dgm:pt modelId="{40D261DE-F67A-4CFE-AB89-89EA7612C596}">
      <dgm:prSet phldrT="[Text]"/>
      <dgm:spPr/>
      <dgm:t>
        <a:bodyPr/>
        <a:lstStyle/>
        <a:p>
          <a:r>
            <a:rPr lang="en-PH" dirty="0" smtClean="0"/>
            <a:t>User needs</a:t>
          </a:r>
          <a:endParaRPr lang="en-PH" dirty="0"/>
        </a:p>
      </dgm:t>
    </dgm:pt>
    <dgm:pt modelId="{0667D665-0185-4B3F-92D3-A409E39C5EC0}" type="parTrans" cxnId="{9D292A51-9E06-4C08-A928-04936DDE252C}">
      <dgm:prSet/>
      <dgm:spPr/>
      <dgm:t>
        <a:bodyPr/>
        <a:lstStyle/>
        <a:p>
          <a:endParaRPr lang="en-PH"/>
        </a:p>
      </dgm:t>
    </dgm:pt>
    <dgm:pt modelId="{A1A8CA04-1D14-4AB5-B902-AC2C239DDE59}" type="sibTrans" cxnId="{9D292A51-9E06-4C08-A928-04936DDE252C}">
      <dgm:prSet/>
      <dgm:spPr/>
      <dgm:t>
        <a:bodyPr/>
        <a:lstStyle/>
        <a:p>
          <a:endParaRPr lang="en-PH"/>
        </a:p>
      </dgm:t>
    </dgm:pt>
    <dgm:pt modelId="{0925F794-E590-4E97-AD79-793F81A32399}">
      <dgm:prSet phldrT="[Text]"/>
      <dgm:spPr/>
      <dgm:t>
        <a:bodyPr/>
        <a:lstStyle/>
        <a:p>
          <a:r>
            <a:rPr lang="en-PH" dirty="0" smtClean="0"/>
            <a:t>Budget</a:t>
          </a:r>
          <a:endParaRPr lang="en-PH" dirty="0"/>
        </a:p>
      </dgm:t>
    </dgm:pt>
    <dgm:pt modelId="{E1407EA7-3E84-4785-9C70-577BE373AD3C}" type="parTrans" cxnId="{A0E9E498-38E2-4A5A-9FF9-676FB79E9FF1}">
      <dgm:prSet/>
      <dgm:spPr/>
      <dgm:t>
        <a:bodyPr/>
        <a:lstStyle/>
        <a:p>
          <a:endParaRPr lang="en-PH"/>
        </a:p>
      </dgm:t>
    </dgm:pt>
    <dgm:pt modelId="{ACB67D2E-4104-4689-8D5C-F657255A6429}" type="sibTrans" cxnId="{A0E9E498-38E2-4A5A-9FF9-676FB79E9FF1}">
      <dgm:prSet/>
      <dgm:spPr/>
      <dgm:t>
        <a:bodyPr/>
        <a:lstStyle/>
        <a:p>
          <a:endParaRPr lang="en-PH"/>
        </a:p>
      </dgm:t>
    </dgm:pt>
    <dgm:pt modelId="{F5BA19DD-66A6-4D13-95F9-B2CA645404A6}" type="pres">
      <dgm:prSet presAssocID="{BE51C8EA-7F54-4FCF-BCF5-8E1A82DFB59C}" presName="cycle" presStyleCnt="0">
        <dgm:presLayoutVars>
          <dgm:chMax val="1"/>
          <dgm:dir/>
          <dgm:animLvl val="ctr"/>
          <dgm:resizeHandles val="exact"/>
        </dgm:presLayoutVars>
      </dgm:prSet>
      <dgm:spPr/>
      <dgm:t>
        <a:bodyPr/>
        <a:lstStyle/>
        <a:p>
          <a:endParaRPr lang="en-PH"/>
        </a:p>
      </dgm:t>
    </dgm:pt>
    <dgm:pt modelId="{CDFE0461-FA6A-4899-9798-324DD49BB574}" type="pres">
      <dgm:prSet presAssocID="{6C0B1592-91DD-470B-AE1A-80284E398B2E}" presName="centerShape" presStyleLbl="node0" presStyleIdx="0" presStyleCnt="1"/>
      <dgm:spPr/>
      <dgm:t>
        <a:bodyPr/>
        <a:lstStyle/>
        <a:p>
          <a:endParaRPr lang="en-PH"/>
        </a:p>
      </dgm:t>
    </dgm:pt>
    <dgm:pt modelId="{426DBD9C-AF27-4C56-A91A-00128D0B82BD}" type="pres">
      <dgm:prSet presAssocID="{38D8F6A5-A473-4A20-A023-D24E64B7DA1D}" presName="parTrans" presStyleLbl="bgSibTrans2D1" presStyleIdx="0" presStyleCnt="3"/>
      <dgm:spPr/>
      <dgm:t>
        <a:bodyPr/>
        <a:lstStyle/>
        <a:p>
          <a:endParaRPr lang="en-PH"/>
        </a:p>
      </dgm:t>
    </dgm:pt>
    <dgm:pt modelId="{B3D265DB-E3D1-42CC-B94D-5E1312475D5A}" type="pres">
      <dgm:prSet presAssocID="{FD4B3B7B-1BAD-464F-A284-F46A227EC7DB}" presName="node" presStyleLbl="node1" presStyleIdx="0" presStyleCnt="3">
        <dgm:presLayoutVars>
          <dgm:bulletEnabled val="1"/>
        </dgm:presLayoutVars>
      </dgm:prSet>
      <dgm:spPr/>
      <dgm:t>
        <a:bodyPr/>
        <a:lstStyle/>
        <a:p>
          <a:endParaRPr lang="en-PH"/>
        </a:p>
      </dgm:t>
    </dgm:pt>
    <dgm:pt modelId="{06AA80D9-924C-4DF7-8CFC-46F056306711}" type="pres">
      <dgm:prSet presAssocID="{0667D665-0185-4B3F-92D3-A409E39C5EC0}" presName="parTrans" presStyleLbl="bgSibTrans2D1" presStyleIdx="1" presStyleCnt="3"/>
      <dgm:spPr/>
      <dgm:t>
        <a:bodyPr/>
        <a:lstStyle/>
        <a:p>
          <a:endParaRPr lang="en-PH"/>
        </a:p>
      </dgm:t>
    </dgm:pt>
    <dgm:pt modelId="{DC60742C-A5F8-41B5-BAB1-F88DDEF97309}" type="pres">
      <dgm:prSet presAssocID="{40D261DE-F67A-4CFE-AB89-89EA7612C596}" presName="node" presStyleLbl="node1" presStyleIdx="1" presStyleCnt="3">
        <dgm:presLayoutVars>
          <dgm:bulletEnabled val="1"/>
        </dgm:presLayoutVars>
      </dgm:prSet>
      <dgm:spPr/>
      <dgm:t>
        <a:bodyPr/>
        <a:lstStyle/>
        <a:p>
          <a:endParaRPr lang="en-PH"/>
        </a:p>
      </dgm:t>
    </dgm:pt>
    <dgm:pt modelId="{E98306BB-7648-4C0A-B984-6E83F75697E0}" type="pres">
      <dgm:prSet presAssocID="{E1407EA7-3E84-4785-9C70-577BE373AD3C}" presName="parTrans" presStyleLbl="bgSibTrans2D1" presStyleIdx="2" presStyleCnt="3"/>
      <dgm:spPr/>
      <dgm:t>
        <a:bodyPr/>
        <a:lstStyle/>
        <a:p>
          <a:endParaRPr lang="en-PH"/>
        </a:p>
      </dgm:t>
    </dgm:pt>
    <dgm:pt modelId="{876C2058-0A64-4449-B8F0-3971A28D6C0E}" type="pres">
      <dgm:prSet presAssocID="{0925F794-E590-4E97-AD79-793F81A32399}" presName="node" presStyleLbl="node1" presStyleIdx="2" presStyleCnt="3">
        <dgm:presLayoutVars>
          <dgm:bulletEnabled val="1"/>
        </dgm:presLayoutVars>
      </dgm:prSet>
      <dgm:spPr/>
      <dgm:t>
        <a:bodyPr/>
        <a:lstStyle/>
        <a:p>
          <a:endParaRPr lang="en-PH"/>
        </a:p>
      </dgm:t>
    </dgm:pt>
  </dgm:ptLst>
  <dgm:cxnLst>
    <dgm:cxn modelId="{D69F8682-7A2F-4894-A513-4F5F508E0122}" type="presOf" srcId="{E1407EA7-3E84-4785-9C70-577BE373AD3C}" destId="{E98306BB-7648-4C0A-B984-6E83F75697E0}" srcOrd="0" destOrd="0" presId="urn:microsoft.com/office/officeart/2005/8/layout/radial4"/>
    <dgm:cxn modelId="{A0E9E498-38E2-4A5A-9FF9-676FB79E9FF1}" srcId="{6C0B1592-91DD-470B-AE1A-80284E398B2E}" destId="{0925F794-E590-4E97-AD79-793F81A32399}" srcOrd="2" destOrd="0" parTransId="{E1407EA7-3E84-4785-9C70-577BE373AD3C}" sibTransId="{ACB67D2E-4104-4689-8D5C-F657255A6429}"/>
    <dgm:cxn modelId="{9D292A51-9E06-4C08-A928-04936DDE252C}" srcId="{6C0B1592-91DD-470B-AE1A-80284E398B2E}" destId="{40D261DE-F67A-4CFE-AB89-89EA7612C596}" srcOrd="1" destOrd="0" parTransId="{0667D665-0185-4B3F-92D3-A409E39C5EC0}" sibTransId="{A1A8CA04-1D14-4AB5-B902-AC2C239DDE59}"/>
    <dgm:cxn modelId="{D9F8808E-C8B0-43A6-BB30-333848CF7CA9}" type="presOf" srcId="{0667D665-0185-4B3F-92D3-A409E39C5EC0}" destId="{06AA80D9-924C-4DF7-8CFC-46F056306711}" srcOrd="0" destOrd="0" presId="urn:microsoft.com/office/officeart/2005/8/layout/radial4"/>
    <dgm:cxn modelId="{A27ED2B2-482D-4F10-996B-5A63D359133F}" type="presOf" srcId="{BE51C8EA-7F54-4FCF-BCF5-8E1A82DFB59C}" destId="{F5BA19DD-66A6-4D13-95F9-B2CA645404A6}" srcOrd="0" destOrd="0" presId="urn:microsoft.com/office/officeart/2005/8/layout/radial4"/>
    <dgm:cxn modelId="{F863413D-CF21-44EA-8EC7-0BADE96B001A}" srcId="{6C0B1592-91DD-470B-AE1A-80284E398B2E}" destId="{FD4B3B7B-1BAD-464F-A284-F46A227EC7DB}" srcOrd="0" destOrd="0" parTransId="{38D8F6A5-A473-4A20-A023-D24E64B7DA1D}" sibTransId="{64EB0B1E-4363-4E87-A7B8-D88575785E52}"/>
    <dgm:cxn modelId="{1E2B818E-5CB3-4DE0-808E-B79586937CC8}" srcId="{BE51C8EA-7F54-4FCF-BCF5-8E1A82DFB59C}" destId="{6C0B1592-91DD-470B-AE1A-80284E398B2E}" srcOrd="0" destOrd="0" parTransId="{D1AA0D50-323D-42D6-A218-7C3F634E43BC}" sibTransId="{738BAB57-A545-4725-9BE0-A77A593B9E8C}"/>
    <dgm:cxn modelId="{96ED0FD2-FEA7-4F09-BB45-5A38F11B2700}" type="presOf" srcId="{38D8F6A5-A473-4A20-A023-D24E64B7DA1D}" destId="{426DBD9C-AF27-4C56-A91A-00128D0B82BD}" srcOrd="0" destOrd="0" presId="urn:microsoft.com/office/officeart/2005/8/layout/radial4"/>
    <dgm:cxn modelId="{2CD4663D-9918-4D9A-BCCE-9B2801B3CC0D}" type="presOf" srcId="{FD4B3B7B-1BAD-464F-A284-F46A227EC7DB}" destId="{B3D265DB-E3D1-42CC-B94D-5E1312475D5A}" srcOrd="0" destOrd="0" presId="urn:microsoft.com/office/officeart/2005/8/layout/radial4"/>
    <dgm:cxn modelId="{8EB88501-E2AD-486B-9BAD-1C541E0DF057}" type="presOf" srcId="{0925F794-E590-4E97-AD79-793F81A32399}" destId="{876C2058-0A64-4449-B8F0-3971A28D6C0E}" srcOrd="0" destOrd="0" presId="urn:microsoft.com/office/officeart/2005/8/layout/radial4"/>
    <dgm:cxn modelId="{EB5AAB9F-68C2-4AC3-BD58-51E4E2FFBE4C}" type="presOf" srcId="{6C0B1592-91DD-470B-AE1A-80284E398B2E}" destId="{CDFE0461-FA6A-4899-9798-324DD49BB574}" srcOrd="0" destOrd="0" presId="urn:microsoft.com/office/officeart/2005/8/layout/radial4"/>
    <dgm:cxn modelId="{7A7B4617-DFF9-4EA8-B338-7FB851DFA708}" type="presOf" srcId="{40D261DE-F67A-4CFE-AB89-89EA7612C596}" destId="{DC60742C-A5F8-41B5-BAB1-F88DDEF97309}" srcOrd="0" destOrd="0" presId="urn:microsoft.com/office/officeart/2005/8/layout/radial4"/>
    <dgm:cxn modelId="{676978DC-9F14-4345-8DA5-03D9EDC53A01}" type="presParOf" srcId="{F5BA19DD-66A6-4D13-95F9-B2CA645404A6}" destId="{CDFE0461-FA6A-4899-9798-324DD49BB574}" srcOrd="0" destOrd="0" presId="urn:microsoft.com/office/officeart/2005/8/layout/radial4"/>
    <dgm:cxn modelId="{AE8272EC-64FD-4916-A7D4-CAE1E89C344E}" type="presParOf" srcId="{F5BA19DD-66A6-4D13-95F9-B2CA645404A6}" destId="{426DBD9C-AF27-4C56-A91A-00128D0B82BD}" srcOrd="1" destOrd="0" presId="urn:microsoft.com/office/officeart/2005/8/layout/radial4"/>
    <dgm:cxn modelId="{B0542DE6-E44C-4ED5-8E9D-8840AA9805DD}" type="presParOf" srcId="{F5BA19DD-66A6-4D13-95F9-B2CA645404A6}" destId="{B3D265DB-E3D1-42CC-B94D-5E1312475D5A}" srcOrd="2" destOrd="0" presId="urn:microsoft.com/office/officeart/2005/8/layout/radial4"/>
    <dgm:cxn modelId="{775317D4-EE72-41F7-BC61-8588C203BC08}" type="presParOf" srcId="{F5BA19DD-66A6-4D13-95F9-B2CA645404A6}" destId="{06AA80D9-924C-4DF7-8CFC-46F056306711}" srcOrd="3" destOrd="0" presId="urn:microsoft.com/office/officeart/2005/8/layout/radial4"/>
    <dgm:cxn modelId="{A1D4F319-AF12-4513-B807-8DC70263264B}" type="presParOf" srcId="{F5BA19DD-66A6-4D13-95F9-B2CA645404A6}" destId="{DC60742C-A5F8-41B5-BAB1-F88DDEF97309}" srcOrd="4" destOrd="0" presId="urn:microsoft.com/office/officeart/2005/8/layout/radial4"/>
    <dgm:cxn modelId="{59449247-F595-4EDE-890A-037D779DAE16}" type="presParOf" srcId="{F5BA19DD-66A6-4D13-95F9-B2CA645404A6}" destId="{E98306BB-7648-4C0A-B984-6E83F75697E0}" srcOrd="5" destOrd="0" presId="urn:microsoft.com/office/officeart/2005/8/layout/radial4"/>
    <dgm:cxn modelId="{6C4A6727-E78A-4742-8744-582D3A87507B}" type="presParOf" srcId="{F5BA19DD-66A6-4D13-95F9-B2CA645404A6}" destId="{876C2058-0A64-4449-B8F0-3971A28D6C0E}"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4A7542-64D0-4D9F-BA8F-D97F862F70CB}">
      <dsp:nvSpPr>
        <dsp:cNvPr id="0" name=""/>
        <dsp:cNvSpPr/>
      </dsp:nvSpPr>
      <dsp:spPr>
        <a:xfrm rot="5400000">
          <a:off x="-193428" y="195905"/>
          <a:ext cx="1289521" cy="902664"/>
        </a:xfrm>
        <a:prstGeom prst="chevron">
          <a:avLst/>
        </a:prstGeom>
        <a:solidFill>
          <a:schemeClr val="accent2">
            <a:shade val="5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PH" sz="2500" b="1" kern="1200" dirty="0" smtClean="0">
              <a:solidFill>
                <a:schemeClr val="tx1"/>
              </a:solidFill>
            </a:rPr>
            <a:t>A</a:t>
          </a:r>
          <a:endParaRPr lang="en-PH" sz="2500" b="1" kern="1200" dirty="0">
            <a:solidFill>
              <a:schemeClr val="tx1"/>
            </a:solidFill>
          </a:endParaRPr>
        </a:p>
      </dsp:txBody>
      <dsp:txXfrm rot="-5400000">
        <a:off x="1" y="453808"/>
        <a:ext cx="902664" cy="386857"/>
      </dsp:txXfrm>
    </dsp:sp>
    <dsp:sp modelId="{4FD1C541-52AB-4F12-8AAD-403C2EC6C02B}">
      <dsp:nvSpPr>
        <dsp:cNvPr id="0" name=""/>
        <dsp:cNvSpPr/>
      </dsp:nvSpPr>
      <dsp:spPr>
        <a:xfrm rot="5400000">
          <a:off x="4489938" y="-3584795"/>
          <a:ext cx="838188" cy="8012735"/>
        </a:xfrm>
        <a:prstGeom prst="round2SameRect">
          <a:avLst/>
        </a:prstGeom>
        <a:solidFill>
          <a:schemeClr val="lt1">
            <a:alpha val="9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PH" sz="2400" kern="1200" dirty="0" smtClean="0"/>
            <a:t>Research data services</a:t>
          </a:r>
          <a:endParaRPr lang="en-PH" sz="2400" kern="1200" dirty="0"/>
        </a:p>
        <a:p>
          <a:pPr marL="228600" lvl="1" indent="-228600" algn="l" defTabSz="1066800">
            <a:lnSpc>
              <a:spcPct val="90000"/>
            </a:lnSpc>
            <a:spcBef>
              <a:spcPct val="0"/>
            </a:spcBef>
            <a:spcAft>
              <a:spcPct val="15000"/>
            </a:spcAft>
            <a:buChar char="••"/>
          </a:pPr>
          <a:r>
            <a:rPr lang="en-PH" sz="2400" kern="1200" dirty="0" smtClean="0"/>
            <a:t>Digital scholarship</a:t>
          </a:r>
          <a:endParaRPr lang="en-PH" sz="2400" kern="1200" dirty="0"/>
        </a:p>
      </dsp:txBody>
      <dsp:txXfrm rot="-5400000">
        <a:off x="902665" y="43395"/>
        <a:ext cx="7971818" cy="756354"/>
      </dsp:txXfrm>
    </dsp:sp>
    <dsp:sp modelId="{0398A201-2E8C-4723-92EF-10A443E6AF14}">
      <dsp:nvSpPr>
        <dsp:cNvPr id="0" name=""/>
        <dsp:cNvSpPr/>
      </dsp:nvSpPr>
      <dsp:spPr>
        <a:xfrm rot="5400000">
          <a:off x="-193428" y="1339213"/>
          <a:ext cx="1289521" cy="902664"/>
        </a:xfrm>
        <a:prstGeom prst="chevron">
          <a:avLst/>
        </a:prstGeom>
        <a:solidFill>
          <a:schemeClr val="accent2">
            <a:shade val="50000"/>
            <a:hueOff val="-20742"/>
            <a:satOff val="-4204"/>
            <a:lumOff val="23125"/>
            <a:alphaOff val="0"/>
          </a:schemeClr>
        </a:solidFill>
        <a:ln w="25400" cap="flat" cmpd="sng" algn="ctr">
          <a:solidFill>
            <a:schemeClr val="accent2">
              <a:shade val="50000"/>
              <a:hueOff val="-20742"/>
              <a:satOff val="-4204"/>
              <a:lumOff val="231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PH" sz="2500" b="1" kern="1200" dirty="0" smtClean="0">
              <a:solidFill>
                <a:schemeClr val="tx1"/>
              </a:solidFill>
            </a:rPr>
            <a:t>C</a:t>
          </a:r>
          <a:endParaRPr lang="en-PH" sz="2500" b="1" kern="1200" dirty="0">
            <a:solidFill>
              <a:schemeClr val="tx1"/>
            </a:solidFill>
          </a:endParaRPr>
        </a:p>
      </dsp:txBody>
      <dsp:txXfrm rot="-5400000">
        <a:off x="1" y="1597116"/>
        <a:ext cx="902664" cy="386857"/>
      </dsp:txXfrm>
    </dsp:sp>
    <dsp:sp modelId="{A680F62F-CFBD-4343-A9EA-3A29D76E4F4A}">
      <dsp:nvSpPr>
        <dsp:cNvPr id="0" name=""/>
        <dsp:cNvSpPr/>
      </dsp:nvSpPr>
      <dsp:spPr>
        <a:xfrm rot="5400000">
          <a:off x="4489938" y="-2441487"/>
          <a:ext cx="838188" cy="8012735"/>
        </a:xfrm>
        <a:prstGeom prst="round2SameRect">
          <a:avLst/>
        </a:prstGeom>
        <a:solidFill>
          <a:schemeClr val="lt1">
            <a:alpha val="90000"/>
            <a:hueOff val="0"/>
            <a:satOff val="0"/>
            <a:lumOff val="0"/>
            <a:alphaOff val="0"/>
          </a:schemeClr>
        </a:solidFill>
        <a:ln w="25400" cap="flat" cmpd="sng" algn="ctr">
          <a:solidFill>
            <a:schemeClr val="accent2">
              <a:shade val="50000"/>
              <a:hueOff val="-19925"/>
              <a:satOff val="-3638"/>
              <a:lumOff val="210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PH" sz="2400" kern="1200" dirty="0" smtClean="0"/>
            <a:t>Collection Assessment trends</a:t>
          </a:r>
          <a:endParaRPr lang="en-PH" sz="2400" kern="1200" dirty="0"/>
        </a:p>
        <a:p>
          <a:pPr marL="228600" lvl="1" indent="-228600" algn="l" defTabSz="1066800">
            <a:lnSpc>
              <a:spcPct val="90000"/>
            </a:lnSpc>
            <a:spcBef>
              <a:spcPct val="0"/>
            </a:spcBef>
            <a:spcAft>
              <a:spcPct val="15000"/>
            </a:spcAft>
            <a:buChar char="••"/>
          </a:pPr>
          <a:r>
            <a:rPr lang="en-PH" sz="2400" kern="1200" dirty="0" smtClean="0"/>
            <a:t>Content provider mergers</a:t>
          </a:r>
          <a:endParaRPr lang="en-PH" sz="2400" kern="1200" dirty="0"/>
        </a:p>
      </dsp:txBody>
      <dsp:txXfrm rot="-5400000">
        <a:off x="902665" y="1186703"/>
        <a:ext cx="7971818" cy="756354"/>
      </dsp:txXfrm>
    </dsp:sp>
    <dsp:sp modelId="{1B97D0B2-095B-478A-9051-CC70C3E95C75}">
      <dsp:nvSpPr>
        <dsp:cNvPr id="0" name=""/>
        <dsp:cNvSpPr/>
      </dsp:nvSpPr>
      <dsp:spPr>
        <a:xfrm rot="5400000">
          <a:off x="-193428" y="2482521"/>
          <a:ext cx="1289521" cy="902664"/>
        </a:xfrm>
        <a:prstGeom prst="chevron">
          <a:avLst/>
        </a:prstGeom>
        <a:solidFill>
          <a:schemeClr val="accent2">
            <a:shade val="50000"/>
            <a:hueOff val="-41484"/>
            <a:satOff val="-8409"/>
            <a:lumOff val="46251"/>
            <a:alphaOff val="0"/>
          </a:schemeClr>
        </a:solidFill>
        <a:ln w="25400" cap="flat" cmpd="sng" algn="ctr">
          <a:solidFill>
            <a:schemeClr val="accent2">
              <a:shade val="50000"/>
              <a:hueOff val="-41484"/>
              <a:satOff val="-8409"/>
              <a:lumOff val="462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PH" sz="2500" b="1" kern="1200" dirty="0" smtClean="0">
              <a:solidFill>
                <a:schemeClr val="tx1"/>
              </a:solidFill>
            </a:rPr>
            <a:t>R</a:t>
          </a:r>
          <a:endParaRPr lang="en-PH" sz="2500" b="1" kern="1200" dirty="0">
            <a:solidFill>
              <a:schemeClr val="tx1"/>
            </a:solidFill>
          </a:endParaRPr>
        </a:p>
      </dsp:txBody>
      <dsp:txXfrm rot="-5400000">
        <a:off x="1" y="2740424"/>
        <a:ext cx="902664" cy="386857"/>
      </dsp:txXfrm>
    </dsp:sp>
    <dsp:sp modelId="{698CC52D-BC2B-4BCA-A0DF-96D0FAB1B0FC}">
      <dsp:nvSpPr>
        <dsp:cNvPr id="0" name=""/>
        <dsp:cNvSpPr/>
      </dsp:nvSpPr>
      <dsp:spPr>
        <a:xfrm rot="5400000">
          <a:off x="4489938" y="-1298179"/>
          <a:ext cx="838188" cy="8012735"/>
        </a:xfrm>
        <a:prstGeom prst="round2SameRect">
          <a:avLst/>
        </a:prstGeom>
        <a:solidFill>
          <a:schemeClr val="lt1">
            <a:alpha val="90000"/>
            <a:hueOff val="0"/>
            <a:satOff val="0"/>
            <a:lumOff val="0"/>
            <a:alphaOff val="0"/>
          </a:schemeClr>
        </a:solidFill>
        <a:ln w="25400" cap="flat" cmpd="sng" algn="ctr">
          <a:solidFill>
            <a:schemeClr val="accent2">
              <a:shade val="50000"/>
              <a:hueOff val="-39850"/>
              <a:satOff val="-7276"/>
              <a:lumOff val="421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PH" sz="2400" kern="1200" dirty="0" smtClean="0"/>
            <a:t>Evidence of learning</a:t>
          </a:r>
          <a:endParaRPr lang="en-PH" sz="2400" kern="1200" dirty="0"/>
        </a:p>
        <a:p>
          <a:pPr marL="228600" lvl="1" indent="-228600" algn="l" defTabSz="1066800">
            <a:lnSpc>
              <a:spcPct val="90000"/>
            </a:lnSpc>
            <a:spcBef>
              <a:spcPct val="0"/>
            </a:spcBef>
            <a:spcAft>
              <a:spcPct val="15000"/>
            </a:spcAft>
            <a:buChar char="••"/>
          </a:pPr>
          <a:r>
            <a:rPr lang="en-PH" sz="2400" kern="1200" dirty="0" smtClean="0"/>
            <a:t>New direction for Information Literacy</a:t>
          </a:r>
          <a:endParaRPr lang="en-PH" sz="2400" kern="1200" dirty="0"/>
        </a:p>
      </dsp:txBody>
      <dsp:txXfrm rot="-5400000">
        <a:off x="902665" y="2330011"/>
        <a:ext cx="7971818" cy="756354"/>
      </dsp:txXfrm>
    </dsp:sp>
    <dsp:sp modelId="{EAEF00DB-FC8E-45F8-8490-373D7E33EE8D}">
      <dsp:nvSpPr>
        <dsp:cNvPr id="0" name=""/>
        <dsp:cNvSpPr/>
      </dsp:nvSpPr>
      <dsp:spPr>
        <a:xfrm rot="5400000">
          <a:off x="-193428" y="3625829"/>
          <a:ext cx="1289521" cy="902664"/>
        </a:xfrm>
        <a:prstGeom prst="chevron">
          <a:avLst/>
        </a:prstGeom>
        <a:solidFill>
          <a:schemeClr val="accent2">
            <a:shade val="50000"/>
            <a:hueOff val="-20742"/>
            <a:satOff val="-4204"/>
            <a:lumOff val="23125"/>
            <a:alphaOff val="0"/>
          </a:schemeClr>
        </a:solidFill>
        <a:ln w="25400" cap="flat" cmpd="sng" algn="ctr">
          <a:solidFill>
            <a:schemeClr val="accent2">
              <a:shade val="50000"/>
              <a:hueOff val="-20742"/>
              <a:satOff val="-4204"/>
              <a:lumOff val="231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PH" sz="2500" b="1" kern="1200" dirty="0" smtClean="0">
              <a:solidFill>
                <a:schemeClr val="tx1"/>
              </a:solidFill>
            </a:rPr>
            <a:t>L</a:t>
          </a:r>
          <a:endParaRPr lang="en-PH" sz="2500" b="1" kern="1200" dirty="0">
            <a:solidFill>
              <a:schemeClr val="tx1"/>
            </a:solidFill>
          </a:endParaRPr>
        </a:p>
      </dsp:txBody>
      <dsp:txXfrm rot="-5400000">
        <a:off x="1" y="3883732"/>
        <a:ext cx="902664" cy="386857"/>
      </dsp:txXfrm>
    </dsp:sp>
    <dsp:sp modelId="{B6405010-5636-4C11-8B38-E4CFB300593F}">
      <dsp:nvSpPr>
        <dsp:cNvPr id="0" name=""/>
        <dsp:cNvSpPr/>
      </dsp:nvSpPr>
      <dsp:spPr>
        <a:xfrm rot="5400000">
          <a:off x="4489938" y="-154871"/>
          <a:ext cx="838188" cy="8012735"/>
        </a:xfrm>
        <a:prstGeom prst="round2SameRect">
          <a:avLst/>
        </a:prstGeom>
        <a:solidFill>
          <a:schemeClr val="lt1">
            <a:alpha val="90000"/>
            <a:hueOff val="0"/>
            <a:satOff val="0"/>
            <a:lumOff val="0"/>
            <a:alphaOff val="0"/>
          </a:schemeClr>
        </a:solidFill>
        <a:ln w="25400" cap="flat" cmpd="sng" algn="ctr">
          <a:solidFill>
            <a:schemeClr val="accent2">
              <a:shade val="50000"/>
              <a:hueOff val="-19925"/>
              <a:satOff val="-3638"/>
              <a:lumOff val="210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PH" sz="2400" b="0" kern="1200" dirty="0" smtClean="0">
              <a:solidFill>
                <a:schemeClr val="tx1"/>
              </a:solidFill>
            </a:rPr>
            <a:t>Emerging staff positions</a:t>
          </a:r>
          <a:endParaRPr lang="en-PH" sz="2400" b="0" kern="1200" dirty="0">
            <a:solidFill>
              <a:schemeClr val="tx1"/>
            </a:solidFill>
          </a:endParaRPr>
        </a:p>
        <a:p>
          <a:pPr marL="228600" lvl="1" indent="-228600" algn="l" defTabSz="1066800">
            <a:lnSpc>
              <a:spcPct val="90000"/>
            </a:lnSpc>
            <a:spcBef>
              <a:spcPct val="0"/>
            </a:spcBef>
            <a:spcAft>
              <a:spcPct val="15000"/>
            </a:spcAft>
            <a:buChar char="••"/>
          </a:pPr>
          <a:r>
            <a:rPr lang="en-PH" sz="2400" b="0" kern="1200" dirty="0" smtClean="0">
              <a:solidFill>
                <a:schemeClr val="tx1"/>
              </a:solidFill>
            </a:rPr>
            <a:t>Open educational resources</a:t>
          </a:r>
          <a:endParaRPr lang="en-PH" sz="2400" b="0" kern="1200" dirty="0">
            <a:solidFill>
              <a:schemeClr val="tx1"/>
            </a:solidFill>
          </a:endParaRPr>
        </a:p>
      </dsp:txBody>
      <dsp:txXfrm rot="-5400000">
        <a:off x="902665" y="3473319"/>
        <a:ext cx="7971818" cy="7563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4A7542-64D0-4D9F-BA8F-D97F862F70CB}">
      <dsp:nvSpPr>
        <dsp:cNvPr id="0" name=""/>
        <dsp:cNvSpPr/>
      </dsp:nvSpPr>
      <dsp:spPr>
        <a:xfrm rot="5400000">
          <a:off x="-155711" y="158127"/>
          <a:ext cx="1038076" cy="726653"/>
        </a:xfrm>
        <a:prstGeom prst="chevron">
          <a:avLst/>
        </a:prstGeom>
        <a:solidFill>
          <a:schemeClr val="accent2">
            <a:shade val="5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PH" sz="2000" b="1" kern="1200" dirty="0" smtClean="0">
              <a:solidFill>
                <a:schemeClr val="tx1"/>
              </a:solidFill>
            </a:rPr>
            <a:t>C</a:t>
          </a:r>
          <a:endParaRPr lang="en-PH" sz="2000" b="1" kern="1200" dirty="0">
            <a:solidFill>
              <a:schemeClr val="tx1"/>
            </a:solidFill>
          </a:endParaRPr>
        </a:p>
      </dsp:txBody>
      <dsp:txXfrm rot="-5400000">
        <a:off x="1" y="365743"/>
        <a:ext cx="726653" cy="311423"/>
      </dsp:txXfrm>
    </dsp:sp>
    <dsp:sp modelId="{4FD1C541-52AB-4F12-8AAD-403C2EC6C02B}">
      <dsp:nvSpPr>
        <dsp:cNvPr id="0" name=""/>
        <dsp:cNvSpPr/>
      </dsp:nvSpPr>
      <dsp:spPr>
        <a:xfrm rot="5400000">
          <a:off x="4483651" y="-3754582"/>
          <a:ext cx="674749" cy="8188746"/>
        </a:xfrm>
        <a:prstGeom prst="round2SameRect">
          <a:avLst/>
        </a:prstGeom>
        <a:solidFill>
          <a:schemeClr val="lt1">
            <a:alpha val="9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PH" sz="1900" kern="1200" dirty="0" smtClean="0"/>
            <a:t>Information Literacy</a:t>
          </a:r>
          <a:endParaRPr lang="en-PH" sz="1900" kern="1200" dirty="0"/>
        </a:p>
        <a:p>
          <a:pPr marL="171450" lvl="1" indent="-171450" algn="l" defTabSz="844550">
            <a:lnSpc>
              <a:spcPct val="90000"/>
            </a:lnSpc>
            <a:spcBef>
              <a:spcPct val="0"/>
            </a:spcBef>
            <a:spcAft>
              <a:spcPct val="15000"/>
            </a:spcAft>
            <a:buChar char="••"/>
          </a:pPr>
          <a:r>
            <a:rPr lang="en-PH" sz="1900" kern="1200" dirty="0" smtClean="0"/>
            <a:t>Freedom of information</a:t>
          </a:r>
          <a:endParaRPr lang="en-PH" sz="1900" kern="1200" dirty="0"/>
        </a:p>
      </dsp:txBody>
      <dsp:txXfrm rot="-5400000">
        <a:off x="726653" y="35355"/>
        <a:ext cx="8155807" cy="608871"/>
      </dsp:txXfrm>
    </dsp:sp>
    <dsp:sp modelId="{0398A201-2E8C-4723-92EF-10A443E6AF14}">
      <dsp:nvSpPr>
        <dsp:cNvPr id="0" name=""/>
        <dsp:cNvSpPr/>
      </dsp:nvSpPr>
      <dsp:spPr>
        <a:xfrm rot="5400000">
          <a:off x="-155711" y="1078500"/>
          <a:ext cx="1038076" cy="726653"/>
        </a:xfrm>
        <a:prstGeom prst="chevron">
          <a:avLst/>
        </a:prstGeom>
        <a:solidFill>
          <a:schemeClr val="accent2">
            <a:shade val="50000"/>
            <a:hueOff val="-16594"/>
            <a:satOff val="-3364"/>
            <a:lumOff val="18500"/>
            <a:alphaOff val="0"/>
          </a:schemeClr>
        </a:solidFill>
        <a:ln w="25400" cap="flat" cmpd="sng" algn="ctr">
          <a:solidFill>
            <a:schemeClr val="accent2">
              <a:shade val="50000"/>
              <a:hueOff val="-16594"/>
              <a:satOff val="-3364"/>
              <a:lumOff val="1850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PH" sz="2000" b="1" kern="1200" dirty="0" smtClean="0">
              <a:solidFill>
                <a:schemeClr val="tx1"/>
              </a:solidFill>
            </a:rPr>
            <a:t>I</a:t>
          </a:r>
          <a:endParaRPr lang="en-PH" sz="2000" b="1" kern="1200" dirty="0">
            <a:solidFill>
              <a:schemeClr val="tx1"/>
            </a:solidFill>
          </a:endParaRPr>
        </a:p>
      </dsp:txBody>
      <dsp:txXfrm rot="-5400000">
        <a:off x="1" y="1286116"/>
        <a:ext cx="726653" cy="311423"/>
      </dsp:txXfrm>
    </dsp:sp>
    <dsp:sp modelId="{A680F62F-CFBD-4343-A9EA-3A29D76E4F4A}">
      <dsp:nvSpPr>
        <dsp:cNvPr id="0" name=""/>
        <dsp:cNvSpPr/>
      </dsp:nvSpPr>
      <dsp:spPr>
        <a:xfrm rot="5400000">
          <a:off x="4483651" y="-2834209"/>
          <a:ext cx="674749" cy="8188746"/>
        </a:xfrm>
        <a:prstGeom prst="round2SameRect">
          <a:avLst/>
        </a:prstGeom>
        <a:solidFill>
          <a:schemeClr val="lt1">
            <a:alpha val="90000"/>
            <a:hueOff val="0"/>
            <a:satOff val="0"/>
            <a:lumOff val="0"/>
            <a:alphaOff val="0"/>
          </a:schemeClr>
        </a:solidFill>
        <a:ln w="25400" cap="flat" cmpd="sng" algn="ctr">
          <a:solidFill>
            <a:schemeClr val="accent2">
              <a:shade val="50000"/>
              <a:hueOff val="-15940"/>
              <a:satOff val="-2910"/>
              <a:lumOff val="1684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PH" sz="1900" kern="1200" dirty="0" smtClean="0"/>
            <a:t>International copyright</a:t>
          </a:r>
          <a:endParaRPr lang="en-PH" sz="1900" kern="1200" dirty="0"/>
        </a:p>
        <a:p>
          <a:pPr marL="171450" lvl="1" indent="-171450" algn="l" defTabSz="844550">
            <a:lnSpc>
              <a:spcPct val="90000"/>
            </a:lnSpc>
            <a:spcBef>
              <a:spcPct val="0"/>
            </a:spcBef>
            <a:spcAft>
              <a:spcPct val="15000"/>
            </a:spcAft>
            <a:buChar char="••"/>
          </a:pPr>
          <a:r>
            <a:rPr lang="en-PH" sz="1900" kern="1200" dirty="0" err="1" smtClean="0"/>
            <a:t>Ebooks</a:t>
          </a:r>
          <a:endParaRPr lang="en-PH" sz="1900" kern="1200" dirty="0"/>
        </a:p>
      </dsp:txBody>
      <dsp:txXfrm rot="-5400000">
        <a:off x="726653" y="955728"/>
        <a:ext cx="8155807" cy="608871"/>
      </dsp:txXfrm>
    </dsp:sp>
    <dsp:sp modelId="{1B97D0B2-095B-478A-9051-CC70C3E95C75}">
      <dsp:nvSpPr>
        <dsp:cNvPr id="0" name=""/>
        <dsp:cNvSpPr/>
      </dsp:nvSpPr>
      <dsp:spPr>
        <a:xfrm rot="5400000">
          <a:off x="-155711" y="1998873"/>
          <a:ext cx="1038076" cy="726653"/>
        </a:xfrm>
        <a:prstGeom prst="chevron">
          <a:avLst/>
        </a:prstGeom>
        <a:solidFill>
          <a:schemeClr val="accent2">
            <a:shade val="50000"/>
            <a:hueOff val="-33187"/>
            <a:satOff val="-6727"/>
            <a:lumOff val="37001"/>
            <a:alphaOff val="0"/>
          </a:schemeClr>
        </a:solidFill>
        <a:ln w="25400" cap="flat" cmpd="sng" algn="ctr">
          <a:solidFill>
            <a:schemeClr val="accent2">
              <a:shade val="50000"/>
              <a:hueOff val="-33187"/>
              <a:satOff val="-6727"/>
              <a:lumOff val="3700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PH" sz="2000" b="1" kern="1200" dirty="0" smtClean="0">
              <a:solidFill>
                <a:schemeClr val="tx1"/>
              </a:solidFill>
            </a:rPr>
            <a:t>L</a:t>
          </a:r>
          <a:endParaRPr lang="en-PH" sz="2000" b="1" kern="1200" dirty="0">
            <a:solidFill>
              <a:schemeClr val="tx1"/>
            </a:solidFill>
          </a:endParaRPr>
        </a:p>
      </dsp:txBody>
      <dsp:txXfrm rot="-5400000">
        <a:off x="1" y="2206489"/>
        <a:ext cx="726653" cy="311423"/>
      </dsp:txXfrm>
    </dsp:sp>
    <dsp:sp modelId="{698CC52D-BC2B-4BCA-A0DF-96D0FAB1B0FC}">
      <dsp:nvSpPr>
        <dsp:cNvPr id="0" name=""/>
        <dsp:cNvSpPr/>
      </dsp:nvSpPr>
      <dsp:spPr>
        <a:xfrm rot="5400000">
          <a:off x="4483651" y="-1913836"/>
          <a:ext cx="674749" cy="8188746"/>
        </a:xfrm>
        <a:prstGeom prst="round2SameRect">
          <a:avLst/>
        </a:prstGeom>
        <a:solidFill>
          <a:schemeClr val="lt1">
            <a:alpha val="90000"/>
            <a:hueOff val="0"/>
            <a:satOff val="0"/>
            <a:lumOff val="0"/>
            <a:alphaOff val="0"/>
          </a:schemeClr>
        </a:solidFill>
        <a:ln w="25400" cap="flat" cmpd="sng" algn="ctr">
          <a:solidFill>
            <a:schemeClr val="accent2">
              <a:shade val="50000"/>
              <a:hueOff val="-31880"/>
              <a:satOff val="-5821"/>
              <a:lumOff val="33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PH" sz="1900" kern="1200" dirty="0" smtClean="0"/>
            <a:t>Evidence of learning</a:t>
          </a:r>
          <a:endParaRPr lang="en-PH" sz="1900" kern="1200" dirty="0"/>
        </a:p>
        <a:p>
          <a:pPr marL="171450" lvl="1" indent="-171450" algn="l" defTabSz="844550">
            <a:lnSpc>
              <a:spcPct val="90000"/>
            </a:lnSpc>
            <a:spcBef>
              <a:spcPct val="0"/>
            </a:spcBef>
            <a:spcAft>
              <a:spcPct val="15000"/>
            </a:spcAft>
            <a:buChar char="••"/>
          </a:pPr>
          <a:r>
            <a:rPr lang="en-PH" sz="1900" kern="1200" dirty="0" smtClean="0"/>
            <a:t>New direction for Information Literacy</a:t>
          </a:r>
          <a:endParaRPr lang="en-PH" sz="1900" kern="1200" dirty="0"/>
        </a:p>
      </dsp:txBody>
      <dsp:txXfrm rot="-5400000">
        <a:off x="726653" y="1876101"/>
        <a:ext cx="8155807" cy="608871"/>
      </dsp:txXfrm>
    </dsp:sp>
    <dsp:sp modelId="{EAEF00DB-FC8E-45F8-8490-373D7E33EE8D}">
      <dsp:nvSpPr>
        <dsp:cNvPr id="0" name=""/>
        <dsp:cNvSpPr/>
      </dsp:nvSpPr>
      <dsp:spPr>
        <a:xfrm rot="5400000">
          <a:off x="-155711" y="2919246"/>
          <a:ext cx="1038076" cy="726653"/>
        </a:xfrm>
        <a:prstGeom prst="chevron">
          <a:avLst/>
        </a:prstGeom>
        <a:solidFill>
          <a:schemeClr val="accent2">
            <a:shade val="50000"/>
            <a:hueOff val="-33187"/>
            <a:satOff val="-6727"/>
            <a:lumOff val="37001"/>
            <a:alphaOff val="0"/>
          </a:schemeClr>
        </a:solidFill>
        <a:ln w="25400" cap="flat" cmpd="sng" algn="ctr">
          <a:solidFill>
            <a:schemeClr val="accent2">
              <a:shade val="50000"/>
              <a:hueOff val="-33187"/>
              <a:satOff val="-6727"/>
              <a:lumOff val="3700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PH" sz="2000" b="1" kern="1200" dirty="0" smtClean="0">
              <a:solidFill>
                <a:schemeClr val="tx1"/>
              </a:solidFill>
            </a:rPr>
            <a:t>I</a:t>
          </a:r>
          <a:endParaRPr lang="en-PH" sz="2000" b="1" kern="1200" dirty="0">
            <a:solidFill>
              <a:schemeClr val="tx1"/>
            </a:solidFill>
          </a:endParaRPr>
        </a:p>
      </dsp:txBody>
      <dsp:txXfrm rot="-5400000">
        <a:off x="1" y="3126862"/>
        <a:ext cx="726653" cy="311423"/>
      </dsp:txXfrm>
    </dsp:sp>
    <dsp:sp modelId="{B6405010-5636-4C11-8B38-E4CFB300593F}">
      <dsp:nvSpPr>
        <dsp:cNvPr id="0" name=""/>
        <dsp:cNvSpPr/>
      </dsp:nvSpPr>
      <dsp:spPr>
        <a:xfrm rot="5400000">
          <a:off x="4483651" y="-993463"/>
          <a:ext cx="674749" cy="8188746"/>
        </a:xfrm>
        <a:prstGeom prst="round2SameRect">
          <a:avLst/>
        </a:prstGeom>
        <a:solidFill>
          <a:schemeClr val="lt1">
            <a:alpha val="90000"/>
            <a:hueOff val="0"/>
            <a:satOff val="0"/>
            <a:lumOff val="0"/>
            <a:alphaOff val="0"/>
          </a:schemeClr>
        </a:solidFill>
        <a:ln w="25400" cap="flat" cmpd="sng" algn="ctr">
          <a:solidFill>
            <a:schemeClr val="accent2">
              <a:shade val="50000"/>
              <a:hueOff val="-31880"/>
              <a:satOff val="-5821"/>
              <a:lumOff val="33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PH" sz="1900" b="0" kern="1200" dirty="0" smtClean="0">
              <a:solidFill>
                <a:schemeClr val="tx1"/>
              </a:solidFill>
            </a:rPr>
            <a:t>Emerging staff positions</a:t>
          </a:r>
          <a:endParaRPr lang="en-PH" sz="1900" b="0" kern="1200" dirty="0">
            <a:solidFill>
              <a:schemeClr val="tx1"/>
            </a:solidFill>
          </a:endParaRPr>
        </a:p>
      </dsp:txBody>
      <dsp:txXfrm rot="-5400000">
        <a:off x="726653" y="2796474"/>
        <a:ext cx="8155807" cy="608871"/>
      </dsp:txXfrm>
    </dsp:sp>
    <dsp:sp modelId="{CCB1EA2C-C011-4DBA-8B2C-756723685203}">
      <dsp:nvSpPr>
        <dsp:cNvPr id="0" name=""/>
        <dsp:cNvSpPr/>
      </dsp:nvSpPr>
      <dsp:spPr>
        <a:xfrm rot="5400000">
          <a:off x="-155711" y="3839619"/>
          <a:ext cx="1038076" cy="726653"/>
        </a:xfrm>
        <a:prstGeom prst="chevron">
          <a:avLst/>
        </a:prstGeom>
        <a:solidFill>
          <a:schemeClr val="accent2">
            <a:shade val="50000"/>
            <a:hueOff val="-16594"/>
            <a:satOff val="-3364"/>
            <a:lumOff val="18500"/>
            <a:alphaOff val="0"/>
          </a:schemeClr>
        </a:solidFill>
        <a:ln w="25400" cap="flat" cmpd="sng" algn="ctr">
          <a:solidFill>
            <a:schemeClr val="accent2">
              <a:shade val="50000"/>
              <a:hueOff val="-16594"/>
              <a:satOff val="-3364"/>
              <a:lumOff val="1850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PH" sz="2000" b="1" kern="1200" dirty="0" smtClean="0">
              <a:solidFill>
                <a:schemeClr val="tx1"/>
              </a:solidFill>
            </a:rPr>
            <a:t>P</a:t>
          </a:r>
          <a:endParaRPr lang="en-PH" sz="2000" b="1" kern="1200" dirty="0">
            <a:solidFill>
              <a:schemeClr val="tx1"/>
            </a:solidFill>
          </a:endParaRPr>
        </a:p>
      </dsp:txBody>
      <dsp:txXfrm rot="-5400000">
        <a:off x="1" y="4047235"/>
        <a:ext cx="726653" cy="311423"/>
      </dsp:txXfrm>
    </dsp:sp>
    <dsp:sp modelId="{EFDC8109-F4C7-4407-B79A-785C1D604054}">
      <dsp:nvSpPr>
        <dsp:cNvPr id="0" name=""/>
        <dsp:cNvSpPr/>
      </dsp:nvSpPr>
      <dsp:spPr>
        <a:xfrm rot="5400000">
          <a:off x="4483651" y="-73090"/>
          <a:ext cx="674749" cy="8188746"/>
        </a:xfrm>
        <a:prstGeom prst="round2SameRect">
          <a:avLst/>
        </a:prstGeom>
        <a:solidFill>
          <a:schemeClr val="lt1">
            <a:alpha val="90000"/>
            <a:hueOff val="0"/>
            <a:satOff val="0"/>
            <a:lumOff val="0"/>
            <a:alphaOff val="0"/>
          </a:schemeClr>
        </a:solidFill>
        <a:ln w="25400" cap="flat" cmpd="sng" algn="ctr">
          <a:solidFill>
            <a:schemeClr val="accent2">
              <a:shade val="50000"/>
              <a:hueOff val="-15940"/>
              <a:satOff val="-2910"/>
              <a:lumOff val="1684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PH" sz="1900" b="0" kern="1200" dirty="0" smtClean="0">
              <a:solidFill>
                <a:schemeClr val="tx1"/>
              </a:solidFill>
            </a:rPr>
            <a:t>Sustainable development goals</a:t>
          </a:r>
          <a:endParaRPr lang="en-PH" sz="1900" b="0" kern="1200" dirty="0">
            <a:solidFill>
              <a:schemeClr val="tx1"/>
            </a:solidFill>
          </a:endParaRPr>
        </a:p>
      </dsp:txBody>
      <dsp:txXfrm rot="-5400000">
        <a:off x="726653" y="3716847"/>
        <a:ext cx="8155807" cy="6088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4A7542-64D0-4D9F-BA8F-D97F862F70CB}">
      <dsp:nvSpPr>
        <dsp:cNvPr id="0" name=""/>
        <dsp:cNvSpPr/>
      </dsp:nvSpPr>
      <dsp:spPr>
        <a:xfrm rot="5400000">
          <a:off x="-193428" y="195905"/>
          <a:ext cx="1289521" cy="902664"/>
        </a:xfrm>
        <a:prstGeom prst="chevron">
          <a:avLst/>
        </a:prstGeom>
        <a:solidFill>
          <a:schemeClr val="accent2">
            <a:shade val="5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PH" sz="2500" b="1" kern="1200" dirty="0" smtClean="0">
              <a:solidFill>
                <a:schemeClr val="tx1"/>
              </a:solidFill>
            </a:rPr>
            <a:t>I</a:t>
          </a:r>
          <a:endParaRPr lang="en-PH" sz="2500" b="1" kern="1200" dirty="0">
            <a:solidFill>
              <a:schemeClr val="tx1"/>
            </a:solidFill>
          </a:endParaRPr>
        </a:p>
      </dsp:txBody>
      <dsp:txXfrm rot="-5400000">
        <a:off x="1" y="453808"/>
        <a:ext cx="902664" cy="386857"/>
      </dsp:txXfrm>
    </dsp:sp>
    <dsp:sp modelId="{4FD1C541-52AB-4F12-8AAD-403C2EC6C02B}">
      <dsp:nvSpPr>
        <dsp:cNvPr id="0" name=""/>
        <dsp:cNvSpPr/>
      </dsp:nvSpPr>
      <dsp:spPr>
        <a:xfrm rot="5400000">
          <a:off x="4489938" y="-3584795"/>
          <a:ext cx="838188" cy="8012735"/>
        </a:xfrm>
        <a:prstGeom prst="round2SameRect">
          <a:avLst/>
        </a:prstGeom>
        <a:solidFill>
          <a:schemeClr val="lt1">
            <a:alpha val="9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1592" tIns="26035" rIns="26035" bIns="26035" numCol="1" spcCol="1270" anchor="ctr" anchorCtr="0">
          <a:noAutofit/>
        </a:bodyPr>
        <a:lstStyle/>
        <a:p>
          <a:pPr marL="285750" lvl="1" indent="-285750" algn="l" defTabSz="1822450">
            <a:lnSpc>
              <a:spcPct val="90000"/>
            </a:lnSpc>
            <a:spcBef>
              <a:spcPct val="0"/>
            </a:spcBef>
            <a:spcAft>
              <a:spcPct val="15000"/>
            </a:spcAft>
            <a:buChar char="••"/>
          </a:pPr>
          <a:r>
            <a:rPr lang="en-PH" sz="4100" kern="1200" dirty="0" smtClean="0"/>
            <a:t>Libraries and Society</a:t>
          </a:r>
          <a:endParaRPr lang="en-PH" sz="4100" kern="1200" dirty="0"/>
        </a:p>
      </dsp:txBody>
      <dsp:txXfrm rot="-5400000">
        <a:off x="902665" y="43395"/>
        <a:ext cx="7971818" cy="756354"/>
      </dsp:txXfrm>
    </dsp:sp>
    <dsp:sp modelId="{0398A201-2E8C-4723-92EF-10A443E6AF14}">
      <dsp:nvSpPr>
        <dsp:cNvPr id="0" name=""/>
        <dsp:cNvSpPr/>
      </dsp:nvSpPr>
      <dsp:spPr>
        <a:xfrm rot="5400000">
          <a:off x="-193428" y="1339213"/>
          <a:ext cx="1289521" cy="902664"/>
        </a:xfrm>
        <a:prstGeom prst="chevron">
          <a:avLst/>
        </a:prstGeom>
        <a:solidFill>
          <a:schemeClr val="accent2">
            <a:shade val="50000"/>
            <a:hueOff val="-20742"/>
            <a:satOff val="-4204"/>
            <a:lumOff val="23125"/>
            <a:alphaOff val="0"/>
          </a:schemeClr>
        </a:solidFill>
        <a:ln w="25400" cap="flat" cmpd="sng" algn="ctr">
          <a:solidFill>
            <a:schemeClr val="accent2">
              <a:shade val="50000"/>
              <a:hueOff val="-20742"/>
              <a:satOff val="-4204"/>
              <a:lumOff val="231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PH" sz="2500" b="1" kern="1200" dirty="0" smtClean="0">
              <a:solidFill>
                <a:schemeClr val="tx1"/>
              </a:solidFill>
            </a:rPr>
            <a:t>F</a:t>
          </a:r>
          <a:endParaRPr lang="en-PH" sz="2500" b="1" kern="1200" dirty="0">
            <a:solidFill>
              <a:schemeClr val="tx1"/>
            </a:solidFill>
          </a:endParaRPr>
        </a:p>
      </dsp:txBody>
      <dsp:txXfrm rot="-5400000">
        <a:off x="1" y="1597116"/>
        <a:ext cx="902664" cy="386857"/>
      </dsp:txXfrm>
    </dsp:sp>
    <dsp:sp modelId="{A680F62F-CFBD-4343-A9EA-3A29D76E4F4A}">
      <dsp:nvSpPr>
        <dsp:cNvPr id="0" name=""/>
        <dsp:cNvSpPr/>
      </dsp:nvSpPr>
      <dsp:spPr>
        <a:xfrm rot="5400000">
          <a:off x="4489938" y="-2441487"/>
          <a:ext cx="838188" cy="8012735"/>
        </a:xfrm>
        <a:prstGeom prst="round2SameRect">
          <a:avLst/>
        </a:prstGeom>
        <a:solidFill>
          <a:schemeClr val="lt1">
            <a:alpha val="90000"/>
            <a:hueOff val="0"/>
            <a:satOff val="0"/>
            <a:lumOff val="0"/>
            <a:alphaOff val="0"/>
          </a:schemeClr>
        </a:solidFill>
        <a:ln w="25400" cap="flat" cmpd="sng" algn="ctr">
          <a:solidFill>
            <a:schemeClr val="accent2">
              <a:shade val="50000"/>
              <a:hueOff val="-19925"/>
              <a:satOff val="-3638"/>
              <a:lumOff val="210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1592" tIns="26035" rIns="26035" bIns="26035" numCol="1" spcCol="1270" anchor="ctr" anchorCtr="0">
          <a:noAutofit/>
        </a:bodyPr>
        <a:lstStyle/>
        <a:p>
          <a:pPr marL="285750" lvl="1" indent="-285750" algn="l" defTabSz="1822450">
            <a:lnSpc>
              <a:spcPct val="90000"/>
            </a:lnSpc>
            <a:spcBef>
              <a:spcPct val="0"/>
            </a:spcBef>
            <a:spcAft>
              <a:spcPct val="15000"/>
            </a:spcAft>
            <a:buChar char="••"/>
          </a:pPr>
          <a:r>
            <a:rPr lang="en-PH" sz="4100" kern="1200" dirty="0" smtClean="0"/>
            <a:t>Information and Knowledge</a:t>
          </a:r>
          <a:endParaRPr lang="en-PH" sz="4100" kern="1200" dirty="0"/>
        </a:p>
      </dsp:txBody>
      <dsp:txXfrm rot="-5400000">
        <a:off x="902665" y="1186703"/>
        <a:ext cx="7971818" cy="756354"/>
      </dsp:txXfrm>
    </dsp:sp>
    <dsp:sp modelId="{1B97D0B2-095B-478A-9051-CC70C3E95C75}">
      <dsp:nvSpPr>
        <dsp:cNvPr id="0" name=""/>
        <dsp:cNvSpPr/>
      </dsp:nvSpPr>
      <dsp:spPr>
        <a:xfrm rot="5400000">
          <a:off x="-193428" y="2482521"/>
          <a:ext cx="1289521" cy="902664"/>
        </a:xfrm>
        <a:prstGeom prst="chevron">
          <a:avLst/>
        </a:prstGeom>
        <a:solidFill>
          <a:schemeClr val="accent2">
            <a:shade val="50000"/>
            <a:hueOff val="-41484"/>
            <a:satOff val="-8409"/>
            <a:lumOff val="46251"/>
            <a:alphaOff val="0"/>
          </a:schemeClr>
        </a:solidFill>
        <a:ln w="25400" cap="flat" cmpd="sng" algn="ctr">
          <a:solidFill>
            <a:schemeClr val="accent2">
              <a:shade val="50000"/>
              <a:hueOff val="-41484"/>
              <a:satOff val="-8409"/>
              <a:lumOff val="462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PH" sz="2500" b="1" kern="1200" dirty="0" smtClean="0">
              <a:solidFill>
                <a:schemeClr val="tx1"/>
              </a:solidFill>
            </a:rPr>
            <a:t>L</a:t>
          </a:r>
          <a:endParaRPr lang="en-PH" sz="2500" b="1" kern="1200" dirty="0">
            <a:solidFill>
              <a:schemeClr val="tx1"/>
            </a:solidFill>
          </a:endParaRPr>
        </a:p>
      </dsp:txBody>
      <dsp:txXfrm rot="-5400000">
        <a:off x="1" y="2740424"/>
        <a:ext cx="902664" cy="386857"/>
      </dsp:txXfrm>
    </dsp:sp>
    <dsp:sp modelId="{698CC52D-BC2B-4BCA-A0DF-96D0FAB1B0FC}">
      <dsp:nvSpPr>
        <dsp:cNvPr id="0" name=""/>
        <dsp:cNvSpPr/>
      </dsp:nvSpPr>
      <dsp:spPr>
        <a:xfrm rot="5400000">
          <a:off x="4489938" y="-1298179"/>
          <a:ext cx="838188" cy="8012735"/>
        </a:xfrm>
        <a:prstGeom prst="round2SameRect">
          <a:avLst/>
        </a:prstGeom>
        <a:solidFill>
          <a:schemeClr val="lt1">
            <a:alpha val="90000"/>
            <a:hueOff val="0"/>
            <a:satOff val="0"/>
            <a:lumOff val="0"/>
            <a:alphaOff val="0"/>
          </a:schemeClr>
        </a:solidFill>
        <a:ln w="25400" cap="flat" cmpd="sng" algn="ctr">
          <a:solidFill>
            <a:schemeClr val="accent2">
              <a:shade val="50000"/>
              <a:hueOff val="-39850"/>
              <a:satOff val="-7276"/>
              <a:lumOff val="421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1592" tIns="26035" rIns="26035" bIns="26035" numCol="1" spcCol="1270" anchor="ctr" anchorCtr="0">
          <a:noAutofit/>
        </a:bodyPr>
        <a:lstStyle/>
        <a:p>
          <a:pPr marL="285750" lvl="1" indent="-285750" algn="l" defTabSz="1822450">
            <a:lnSpc>
              <a:spcPct val="90000"/>
            </a:lnSpc>
            <a:spcBef>
              <a:spcPct val="0"/>
            </a:spcBef>
            <a:spcAft>
              <a:spcPct val="15000"/>
            </a:spcAft>
            <a:buChar char="••"/>
          </a:pPr>
          <a:r>
            <a:rPr lang="en-PH" sz="4100" kern="1200" dirty="0" smtClean="0"/>
            <a:t>Cultural Heritage</a:t>
          </a:r>
          <a:endParaRPr lang="en-PH" sz="4100" kern="1200" dirty="0"/>
        </a:p>
      </dsp:txBody>
      <dsp:txXfrm rot="-5400000">
        <a:off x="902665" y="2330011"/>
        <a:ext cx="7971818" cy="756354"/>
      </dsp:txXfrm>
    </dsp:sp>
    <dsp:sp modelId="{EAEF00DB-FC8E-45F8-8490-373D7E33EE8D}">
      <dsp:nvSpPr>
        <dsp:cNvPr id="0" name=""/>
        <dsp:cNvSpPr/>
      </dsp:nvSpPr>
      <dsp:spPr>
        <a:xfrm rot="5400000">
          <a:off x="-193428" y="3625829"/>
          <a:ext cx="1289521" cy="902664"/>
        </a:xfrm>
        <a:prstGeom prst="chevron">
          <a:avLst/>
        </a:prstGeom>
        <a:solidFill>
          <a:schemeClr val="accent2">
            <a:shade val="50000"/>
            <a:hueOff val="-20742"/>
            <a:satOff val="-4204"/>
            <a:lumOff val="23125"/>
            <a:alphaOff val="0"/>
          </a:schemeClr>
        </a:solidFill>
        <a:ln w="25400" cap="flat" cmpd="sng" algn="ctr">
          <a:solidFill>
            <a:schemeClr val="accent2">
              <a:shade val="50000"/>
              <a:hueOff val="-20742"/>
              <a:satOff val="-4204"/>
              <a:lumOff val="231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PH" sz="2500" b="1" kern="1200" dirty="0" smtClean="0">
              <a:solidFill>
                <a:schemeClr val="tx1"/>
              </a:solidFill>
            </a:rPr>
            <a:t>A</a:t>
          </a:r>
          <a:endParaRPr lang="en-PH" sz="2500" b="1" kern="1200" dirty="0">
            <a:solidFill>
              <a:schemeClr val="tx1"/>
            </a:solidFill>
          </a:endParaRPr>
        </a:p>
      </dsp:txBody>
      <dsp:txXfrm rot="-5400000">
        <a:off x="1" y="3883732"/>
        <a:ext cx="902664" cy="386857"/>
      </dsp:txXfrm>
    </dsp:sp>
    <dsp:sp modelId="{B6405010-5636-4C11-8B38-E4CFB300593F}">
      <dsp:nvSpPr>
        <dsp:cNvPr id="0" name=""/>
        <dsp:cNvSpPr/>
      </dsp:nvSpPr>
      <dsp:spPr>
        <a:xfrm rot="5400000">
          <a:off x="4489938" y="-154871"/>
          <a:ext cx="838188" cy="8012735"/>
        </a:xfrm>
        <a:prstGeom prst="round2SameRect">
          <a:avLst/>
        </a:prstGeom>
        <a:solidFill>
          <a:schemeClr val="lt1">
            <a:alpha val="90000"/>
            <a:hueOff val="0"/>
            <a:satOff val="0"/>
            <a:lumOff val="0"/>
            <a:alphaOff val="0"/>
          </a:schemeClr>
        </a:solidFill>
        <a:ln w="25400" cap="flat" cmpd="sng" algn="ctr">
          <a:solidFill>
            <a:schemeClr val="accent2">
              <a:shade val="50000"/>
              <a:hueOff val="-19925"/>
              <a:satOff val="-3638"/>
              <a:lumOff val="210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1592" tIns="26035" rIns="26035" bIns="26035" numCol="1" spcCol="1270" anchor="ctr" anchorCtr="0">
          <a:noAutofit/>
        </a:bodyPr>
        <a:lstStyle/>
        <a:p>
          <a:pPr marL="285750" lvl="1" indent="-285750" algn="l" defTabSz="1822450">
            <a:lnSpc>
              <a:spcPct val="90000"/>
            </a:lnSpc>
            <a:spcBef>
              <a:spcPct val="0"/>
            </a:spcBef>
            <a:spcAft>
              <a:spcPct val="15000"/>
            </a:spcAft>
            <a:buChar char="••"/>
          </a:pPr>
          <a:r>
            <a:rPr lang="en-PH" sz="4100" b="0" kern="1200" dirty="0" smtClean="0">
              <a:solidFill>
                <a:schemeClr val="tx1"/>
              </a:solidFill>
            </a:rPr>
            <a:t>Capacity building</a:t>
          </a:r>
          <a:endParaRPr lang="en-PH" sz="4100" b="0" kern="1200" dirty="0">
            <a:solidFill>
              <a:schemeClr val="tx1"/>
            </a:solidFill>
          </a:endParaRPr>
        </a:p>
      </dsp:txBody>
      <dsp:txXfrm rot="-5400000">
        <a:off x="902665" y="3473319"/>
        <a:ext cx="7971818" cy="7563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3B4D4-74A2-4E58-85E2-81E4E0DECFB2}">
      <dsp:nvSpPr>
        <dsp:cNvPr id="0" name=""/>
        <dsp:cNvSpPr/>
      </dsp:nvSpPr>
      <dsp:spPr>
        <a:xfrm rot="10800000">
          <a:off x="0" y="0"/>
          <a:ext cx="6477000" cy="1181099"/>
        </a:xfrm>
        <a:prstGeom prst="trapezoid">
          <a:avLst>
            <a:gd name="adj" fmla="val 68548"/>
          </a:avLst>
        </a:prstGeom>
        <a:gradFill rotWithShape="0">
          <a:gsLst>
            <a:gs pos="0">
              <a:schemeClr val="accent2">
                <a:shade val="50000"/>
                <a:hueOff val="0"/>
                <a:satOff val="0"/>
                <a:lumOff val="0"/>
                <a:alphaOff val="0"/>
                <a:tint val="50000"/>
                <a:satMod val="300000"/>
              </a:schemeClr>
            </a:gs>
            <a:gs pos="35000">
              <a:schemeClr val="accent2">
                <a:shade val="50000"/>
                <a:hueOff val="0"/>
                <a:satOff val="0"/>
                <a:lumOff val="0"/>
                <a:alphaOff val="0"/>
                <a:tint val="37000"/>
                <a:satMod val="300000"/>
              </a:schemeClr>
            </a:gs>
            <a:gs pos="100000">
              <a:schemeClr val="accent2">
                <a:shade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PH" sz="2200" b="1" kern="1200" smtClean="0"/>
            <a:t>PARENT INSTITUTION MISSION, VISION &amp; GOALS</a:t>
          </a:r>
          <a:endParaRPr lang="en-PH" sz="2200" b="1" kern="1200" dirty="0"/>
        </a:p>
      </dsp:txBody>
      <dsp:txXfrm rot="-10800000">
        <a:off x="1133474" y="0"/>
        <a:ext cx="4210050" cy="1181099"/>
      </dsp:txXfrm>
    </dsp:sp>
    <dsp:sp modelId="{336D77A8-2A24-44C0-B33A-4F123CCDCDCA}">
      <dsp:nvSpPr>
        <dsp:cNvPr id="0" name=""/>
        <dsp:cNvSpPr/>
      </dsp:nvSpPr>
      <dsp:spPr>
        <a:xfrm rot="10800000">
          <a:off x="809624" y="1181100"/>
          <a:ext cx="4857750" cy="1181099"/>
        </a:xfrm>
        <a:prstGeom prst="trapezoid">
          <a:avLst>
            <a:gd name="adj" fmla="val 68548"/>
          </a:avLst>
        </a:prstGeom>
        <a:gradFill rotWithShape="0">
          <a:gsLst>
            <a:gs pos="0">
              <a:schemeClr val="accent2">
                <a:shade val="50000"/>
                <a:hueOff val="-20742"/>
                <a:satOff val="-4204"/>
                <a:lumOff val="23125"/>
                <a:alphaOff val="0"/>
                <a:tint val="50000"/>
                <a:satMod val="300000"/>
              </a:schemeClr>
            </a:gs>
            <a:gs pos="35000">
              <a:schemeClr val="accent2">
                <a:shade val="50000"/>
                <a:hueOff val="-20742"/>
                <a:satOff val="-4204"/>
                <a:lumOff val="23125"/>
                <a:alphaOff val="0"/>
                <a:tint val="37000"/>
                <a:satMod val="300000"/>
              </a:schemeClr>
            </a:gs>
            <a:gs pos="100000">
              <a:schemeClr val="accent2">
                <a:shade val="50000"/>
                <a:hueOff val="-20742"/>
                <a:satOff val="-4204"/>
                <a:lumOff val="2312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PH" sz="2200" b="1" kern="1200" smtClean="0"/>
            <a:t>Library Mission &amp; Vision</a:t>
          </a:r>
          <a:endParaRPr lang="en-PH" sz="2200" b="1" kern="1200" dirty="0"/>
        </a:p>
      </dsp:txBody>
      <dsp:txXfrm rot="-10800000">
        <a:off x="1659731" y="1181100"/>
        <a:ext cx="3157537" cy="1181099"/>
      </dsp:txXfrm>
    </dsp:sp>
    <dsp:sp modelId="{6AE73BA8-D0CF-4BB8-871B-71F3BAB81D7A}">
      <dsp:nvSpPr>
        <dsp:cNvPr id="0" name=""/>
        <dsp:cNvSpPr/>
      </dsp:nvSpPr>
      <dsp:spPr>
        <a:xfrm rot="10800000">
          <a:off x="1619250" y="2362199"/>
          <a:ext cx="3238500" cy="1181099"/>
        </a:xfrm>
        <a:prstGeom prst="trapezoid">
          <a:avLst>
            <a:gd name="adj" fmla="val 68548"/>
          </a:avLst>
        </a:prstGeom>
        <a:gradFill rotWithShape="0">
          <a:gsLst>
            <a:gs pos="0">
              <a:schemeClr val="accent2">
                <a:shade val="50000"/>
                <a:hueOff val="-41484"/>
                <a:satOff val="-8409"/>
                <a:lumOff val="46251"/>
                <a:alphaOff val="0"/>
                <a:tint val="50000"/>
                <a:satMod val="300000"/>
              </a:schemeClr>
            </a:gs>
            <a:gs pos="35000">
              <a:schemeClr val="accent2">
                <a:shade val="50000"/>
                <a:hueOff val="-41484"/>
                <a:satOff val="-8409"/>
                <a:lumOff val="46251"/>
                <a:alphaOff val="0"/>
                <a:tint val="37000"/>
                <a:satMod val="300000"/>
              </a:schemeClr>
            </a:gs>
            <a:gs pos="100000">
              <a:schemeClr val="accent2">
                <a:shade val="50000"/>
                <a:hueOff val="-41484"/>
                <a:satOff val="-8409"/>
                <a:lumOff val="4625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PH" sz="2200" b="1" kern="1200" dirty="0" smtClean="0"/>
            <a:t>Library Goals  &amp; Plans</a:t>
          </a:r>
          <a:endParaRPr lang="en-PH" sz="2200" b="1" kern="1200" dirty="0"/>
        </a:p>
      </dsp:txBody>
      <dsp:txXfrm rot="-10800000">
        <a:off x="2185987" y="2362199"/>
        <a:ext cx="2105025" cy="1181099"/>
      </dsp:txXfrm>
    </dsp:sp>
    <dsp:sp modelId="{470537F9-FACE-4129-93AB-4BC603743C07}">
      <dsp:nvSpPr>
        <dsp:cNvPr id="0" name=""/>
        <dsp:cNvSpPr/>
      </dsp:nvSpPr>
      <dsp:spPr>
        <a:xfrm rot="10800000">
          <a:off x="2428875" y="3543299"/>
          <a:ext cx="1619250" cy="1181099"/>
        </a:xfrm>
        <a:prstGeom prst="trapezoid">
          <a:avLst>
            <a:gd name="adj" fmla="val 68548"/>
          </a:avLst>
        </a:prstGeom>
        <a:gradFill rotWithShape="0">
          <a:gsLst>
            <a:gs pos="0">
              <a:schemeClr val="accent2">
                <a:shade val="50000"/>
                <a:hueOff val="-20742"/>
                <a:satOff val="-4204"/>
                <a:lumOff val="23125"/>
                <a:alphaOff val="0"/>
                <a:tint val="50000"/>
                <a:satMod val="300000"/>
              </a:schemeClr>
            </a:gs>
            <a:gs pos="35000">
              <a:schemeClr val="accent2">
                <a:shade val="50000"/>
                <a:hueOff val="-20742"/>
                <a:satOff val="-4204"/>
                <a:lumOff val="23125"/>
                <a:alphaOff val="0"/>
                <a:tint val="37000"/>
                <a:satMod val="300000"/>
              </a:schemeClr>
            </a:gs>
            <a:gs pos="100000">
              <a:schemeClr val="accent2">
                <a:shade val="50000"/>
                <a:hueOff val="-20742"/>
                <a:satOff val="-4204"/>
                <a:lumOff val="2312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PH" sz="2200" b="1" kern="1200" dirty="0" smtClean="0"/>
            <a:t>Library Programs</a:t>
          </a:r>
          <a:endParaRPr lang="en-PH" sz="2200" b="1" kern="1200" dirty="0"/>
        </a:p>
      </dsp:txBody>
      <dsp:txXfrm rot="-10800000">
        <a:off x="2428875" y="3543299"/>
        <a:ext cx="1619250" cy="11810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149941-4EF3-45AF-8FA5-B55B9DE29EF5}">
      <dsp:nvSpPr>
        <dsp:cNvPr id="0" name=""/>
        <dsp:cNvSpPr/>
      </dsp:nvSpPr>
      <dsp:spPr>
        <a:xfrm>
          <a:off x="0" y="12220"/>
          <a:ext cx="6096000" cy="194922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lvl="0" algn="l" defTabSz="2178050">
            <a:lnSpc>
              <a:spcPct val="90000"/>
            </a:lnSpc>
            <a:spcBef>
              <a:spcPct val="0"/>
            </a:spcBef>
            <a:spcAft>
              <a:spcPct val="35000"/>
            </a:spcAft>
          </a:pPr>
          <a:r>
            <a:rPr lang="en-PH" sz="4900" kern="1200" dirty="0" smtClean="0">
              <a:latin typeface="Times New Roman"/>
              <a:cs typeface="Times New Roman"/>
            </a:rPr>
            <a:t>∞</a:t>
          </a:r>
          <a:r>
            <a:rPr lang="en-PH" sz="4900" kern="1200" dirty="0" smtClean="0"/>
            <a:t> Learning and Research</a:t>
          </a:r>
          <a:endParaRPr lang="en-PH" sz="4900" kern="1200" dirty="0"/>
        </a:p>
      </dsp:txBody>
      <dsp:txXfrm>
        <a:off x="95153" y="107373"/>
        <a:ext cx="5905694" cy="1758914"/>
      </dsp:txXfrm>
    </dsp:sp>
    <dsp:sp modelId="{54CF89D6-4B4F-49FA-900E-243D72B9C39A}">
      <dsp:nvSpPr>
        <dsp:cNvPr id="0" name=""/>
        <dsp:cNvSpPr/>
      </dsp:nvSpPr>
      <dsp:spPr>
        <a:xfrm>
          <a:off x="0" y="2102560"/>
          <a:ext cx="6096000" cy="194922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lvl="0" algn="l" defTabSz="2178050">
            <a:lnSpc>
              <a:spcPct val="90000"/>
            </a:lnSpc>
            <a:spcBef>
              <a:spcPct val="0"/>
            </a:spcBef>
            <a:spcAft>
              <a:spcPct val="35000"/>
            </a:spcAft>
          </a:pPr>
          <a:r>
            <a:rPr lang="en-PH" sz="4900" kern="1200" dirty="0" smtClean="0">
              <a:latin typeface="Times New Roman"/>
              <a:cs typeface="Times New Roman"/>
            </a:rPr>
            <a:t>∞ </a:t>
          </a:r>
          <a:r>
            <a:rPr lang="en-PH" sz="4900" kern="1200" dirty="0" smtClean="0"/>
            <a:t>Collaboration with Faculty</a:t>
          </a:r>
          <a:endParaRPr lang="en-PH" sz="4900" kern="1200" dirty="0"/>
        </a:p>
      </dsp:txBody>
      <dsp:txXfrm>
        <a:off x="95153" y="2197713"/>
        <a:ext cx="5905694" cy="175891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3B4D4-74A2-4E58-85E2-81E4E0DECFB2}">
      <dsp:nvSpPr>
        <dsp:cNvPr id="0" name=""/>
        <dsp:cNvSpPr/>
      </dsp:nvSpPr>
      <dsp:spPr>
        <a:xfrm rot="10800000">
          <a:off x="0" y="0"/>
          <a:ext cx="6477000" cy="1181099"/>
        </a:xfrm>
        <a:prstGeom prst="trapezoid">
          <a:avLst>
            <a:gd name="adj" fmla="val 68548"/>
          </a:avLst>
        </a:prstGeom>
        <a:gradFill rotWithShape="0">
          <a:gsLst>
            <a:gs pos="0">
              <a:schemeClr val="accent2">
                <a:shade val="50000"/>
                <a:hueOff val="0"/>
                <a:satOff val="0"/>
                <a:lumOff val="0"/>
                <a:alphaOff val="0"/>
                <a:tint val="50000"/>
                <a:satMod val="300000"/>
              </a:schemeClr>
            </a:gs>
            <a:gs pos="35000">
              <a:schemeClr val="accent2">
                <a:shade val="50000"/>
                <a:hueOff val="0"/>
                <a:satOff val="0"/>
                <a:lumOff val="0"/>
                <a:alphaOff val="0"/>
                <a:tint val="37000"/>
                <a:satMod val="300000"/>
              </a:schemeClr>
            </a:gs>
            <a:gs pos="100000">
              <a:schemeClr val="accent2">
                <a:shade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PH" sz="2200" b="1" kern="1200" dirty="0" smtClean="0"/>
            <a:t>PARENT INSTITUTION MISSION, VISION &amp; GOALS</a:t>
          </a:r>
          <a:endParaRPr lang="en-PH" sz="2200" b="1" kern="1200" dirty="0"/>
        </a:p>
      </dsp:txBody>
      <dsp:txXfrm rot="-10800000">
        <a:off x="1133474" y="0"/>
        <a:ext cx="4210050" cy="1181099"/>
      </dsp:txXfrm>
    </dsp:sp>
    <dsp:sp modelId="{336D77A8-2A24-44C0-B33A-4F123CCDCDCA}">
      <dsp:nvSpPr>
        <dsp:cNvPr id="0" name=""/>
        <dsp:cNvSpPr/>
      </dsp:nvSpPr>
      <dsp:spPr>
        <a:xfrm rot="10800000">
          <a:off x="809624" y="1181100"/>
          <a:ext cx="4857750" cy="1181099"/>
        </a:xfrm>
        <a:prstGeom prst="trapezoid">
          <a:avLst>
            <a:gd name="adj" fmla="val 68548"/>
          </a:avLst>
        </a:prstGeom>
        <a:gradFill rotWithShape="0">
          <a:gsLst>
            <a:gs pos="0">
              <a:schemeClr val="accent2">
                <a:shade val="50000"/>
                <a:hueOff val="-20742"/>
                <a:satOff val="-4204"/>
                <a:lumOff val="23125"/>
                <a:alphaOff val="0"/>
                <a:tint val="50000"/>
                <a:satMod val="300000"/>
              </a:schemeClr>
            </a:gs>
            <a:gs pos="35000">
              <a:schemeClr val="accent2">
                <a:shade val="50000"/>
                <a:hueOff val="-20742"/>
                <a:satOff val="-4204"/>
                <a:lumOff val="23125"/>
                <a:alphaOff val="0"/>
                <a:tint val="37000"/>
                <a:satMod val="300000"/>
              </a:schemeClr>
            </a:gs>
            <a:gs pos="100000">
              <a:schemeClr val="accent2">
                <a:shade val="50000"/>
                <a:hueOff val="-20742"/>
                <a:satOff val="-4204"/>
                <a:lumOff val="2312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PH" sz="2200" b="1" kern="1200" dirty="0" smtClean="0"/>
            <a:t>Library Mission &amp; Vision</a:t>
          </a:r>
          <a:endParaRPr lang="en-PH" sz="2200" b="1" kern="1200" dirty="0"/>
        </a:p>
      </dsp:txBody>
      <dsp:txXfrm rot="-10800000">
        <a:off x="1659731" y="1181100"/>
        <a:ext cx="3157537" cy="1181099"/>
      </dsp:txXfrm>
    </dsp:sp>
    <dsp:sp modelId="{6AE73BA8-D0CF-4BB8-871B-71F3BAB81D7A}">
      <dsp:nvSpPr>
        <dsp:cNvPr id="0" name=""/>
        <dsp:cNvSpPr/>
      </dsp:nvSpPr>
      <dsp:spPr>
        <a:xfrm rot="10800000">
          <a:off x="1619250" y="2362199"/>
          <a:ext cx="3238500" cy="1181099"/>
        </a:xfrm>
        <a:prstGeom prst="trapezoid">
          <a:avLst>
            <a:gd name="adj" fmla="val 68548"/>
          </a:avLst>
        </a:prstGeom>
        <a:gradFill rotWithShape="0">
          <a:gsLst>
            <a:gs pos="0">
              <a:schemeClr val="accent2">
                <a:shade val="50000"/>
                <a:hueOff val="-41484"/>
                <a:satOff val="-8409"/>
                <a:lumOff val="46251"/>
                <a:alphaOff val="0"/>
                <a:tint val="50000"/>
                <a:satMod val="300000"/>
              </a:schemeClr>
            </a:gs>
            <a:gs pos="35000">
              <a:schemeClr val="accent2">
                <a:shade val="50000"/>
                <a:hueOff val="-41484"/>
                <a:satOff val="-8409"/>
                <a:lumOff val="46251"/>
                <a:alphaOff val="0"/>
                <a:tint val="37000"/>
                <a:satMod val="300000"/>
              </a:schemeClr>
            </a:gs>
            <a:gs pos="100000">
              <a:schemeClr val="accent2">
                <a:shade val="50000"/>
                <a:hueOff val="-41484"/>
                <a:satOff val="-8409"/>
                <a:lumOff val="4625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PH" sz="2200" b="1" kern="1200" dirty="0" smtClean="0"/>
            <a:t>Library Goals  &amp; Plans</a:t>
          </a:r>
          <a:endParaRPr lang="en-PH" sz="2200" b="1" kern="1200" dirty="0"/>
        </a:p>
      </dsp:txBody>
      <dsp:txXfrm rot="-10800000">
        <a:off x="2185987" y="2362199"/>
        <a:ext cx="2105025" cy="1181099"/>
      </dsp:txXfrm>
    </dsp:sp>
    <dsp:sp modelId="{470537F9-FACE-4129-93AB-4BC603743C07}">
      <dsp:nvSpPr>
        <dsp:cNvPr id="0" name=""/>
        <dsp:cNvSpPr/>
      </dsp:nvSpPr>
      <dsp:spPr>
        <a:xfrm rot="10800000">
          <a:off x="2428875" y="3543299"/>
          <a:ext cx="1619250" cy="1181099"/>
        </a:xfrm>
        <a:prstGeom prst="trapezoid">
          <a:avLst>
            <a:gd name="adj" fmla="val 68548"/>
          </a:avLst>
        </a:prstGeom>
        <a:gradFill rotWithShape="0">
          <a:gsLst>
            <a:gs pos="0">
              <a:schemeClr val="accent2">
                <a:shade val="50000"/>
                <a:hueOff val="-20742"/>
                <a:satOff val="-4204"/>
                <a:lumOff val="23125"/>
                <a:alphaOff val="0"/>
                <a:tint val="50000"/>
                <a:satMod val="300000"/>
              </a:schemeClr>
            </a:gs>
            <a:gs pos="35000">
              <a:schemeClr val="accent2">
                <a:shade val="50000"/>
                <a:hueOff val="-20742"/>
                <a:satOff val="-4204"/>
                <a:lumOff val="23125"/>
                <a:alphaOff val="0"/>
                <a:tint val="37000"/>
                <a:satMod val="300000"/>
              </a:schemeClr>
            </a:gs>
            <a:gs pos="100000">
              <a:schemeClr val="accent2">
                <a:shade val="50000"/>
                <a:hueOff val="-20742"/>
                <a:satOff val="-4204"/>
                <a:lumOff val="2312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PH" sz="2200" b="1" kern="1200" dirty="0" smtClean="0"/>
            <a:t>Library Programs</a:t>
          </a:r>
          <a:endParaRPr lang="en-PH" sz="2200" b="1" kern="1200" dirty="0"/>
        </a:p>
      </dsp:txBody>
      <dsp:txXfrm rot="-10800000">
        <a:off x="2428875" y="3543299"/>
        <a:ext cx="1619250" cy="11810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A47C9D-784F-46F9-8CD2-AB7C60A2AFD7}">
      <dsp:nvSpPr>
        <dsp:cNvPr id="0" name=""/>
        <dsp:cNvSpPr/>
      </dsp:nvSpPr>
      <dsp:spPr>
        <a:xfrm>
          <a:off x="1447805" y="0"/>
          <a:ext cx="6095989" cy="4140200"/>
        </a:xfrm>
        <a:prstGeom prst="quadArrow">
          <a:avLst>
            <a:gd name="adj1" fmla="val 2000"/>
            <a:gd name="adj2" fmla="val 4000"/>
            <a:gd name="adj3" fmla="val 5000"/>
          </a:avLst>
        </a:prstGeom>
        <a:gradFill rotWithShape="0">
          <a:gsLst>
            <a:gs pos="0">
              <a:schemeClr val="accent2">
                <a:tint val="55000"/>
                <a:hueOff val="0"/>
                <a:satOff val="0"/>
                <a:lumOff val="0"/>
                <a:alphaOff val="0"/>
                <a:shade val="51000"/>
                <a:satMod val="130000"/>
              </a:schemeClr>
            </a:gs>
            <a:gs pos="80000">
              <a:schemeClr val="accent2">
                <a:tint val="55000"/>
                <a:hueOff val="0"/>
                <a:satOff val="0"/>
                <a:lumOff val="0"/>
                <a:alphaOff val="0"/>
                <a:shade val="93000"/>
                <a:satMod val="130000"/>
              </a:schemeClr>
            </a:gs>
            <a:gs pos="100000">
              <a:schemeClr val="accent2">
                <a:tint val="55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2C7874A-2B40-4839-8777-3E2242248B02}">
      <dsp:nvSpPr>
        <dsp:cNvPr id="0" name=""/>
        <dsp:cNvSpPr/>
      </dsp:nvSpPr>
      <dsp:spPr>
        <a:xfrm>
          <a:off x="1635501" y="152400"/>
          <a:ext cx="2555497" cy="1737111"/>
        </a:xfrm>
        <a:prstGeom prst="roundRect">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bg1"/>
              </a:solidFill>
              <a:latin typeface="+mn-lt"/>
              <a:ea typeface="+mn-ea"/>
              <a:cs typeface="+mn-cs"/>
            </a:rPr>
            <a:t>Transformation</a:t>
          </a:r>
          <a:endParaRPr lang="en-PH" sz="1700" b="1" kern="1200" dirty="0">
            <a:solidFill>
              <a:schemeClr val="bg1"/>
            </a:solidFill>
          </a:endParaRPr>
        </a:p>
      </dsp:txBody>
      <dsp:txXfrm>
        <a:off x="1720300" y="237199"/>
        <a:ext cx="2385899" cy="1567513"/>
      </dsp:txXfrm>
    </dsp:sp>
    <dsp:sp modelId="{287FD96A-E848-468A-B30C-40AE0B28A718}">
      <dsp:nvSpPr>
        <dsp:cNvPr id="0" name=""/>
        <dsp:cNvSpPr/>
      </dsp:nvSpPr>
      <dsp:spPr>
        <a:xfrm>
          <a:off x="4800593" y="228605"/>
          <a:ext cx="2473703" cy="1656080"/>
        </a:xfrm>
        <a:prstGeom prst="roundRect">
          <a:avLst/>
        </a:prstGeom>
        <a:gradFill rotWithShape="0">
          <a:gsLst>
            <a:gs pos="0">
              <a:schemeClr val="accent2">
                <a:shade val="50000"/>
                <a:hueOff val="-20742"/>
                <a:satOff val="-4204"/>
                <a:lumOff val="23125"/>
                <a:alphaOff val="0"/>
                <a:shade val="51000"/>
                <a:satMod val="130000"/>
              </a:schemeClr>
            </a:gs>
            <a:gs pos="80000">
              <a:schemeClr val="accent2">
                <a:shade val="50000"/>
                <a:hueOff val="-20742"/>
                <a:satOff val="-4204"/>
                <a:lumOff val="23125"/>
                <a:alphaOff val="0"/>
                <a:shade val="93000"/>
                <a:satMod val="130000"/>
              </a:schemeClr>
            </a:gs>
            <a:gs pos="100000">
              <a:schemeClr val="accent2">
                <a:shade val="50000"/>
                <a:hueOff val="-20742"/>
                <a:satOff val="-4204"/>
                <a:lumOff val="2312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PH" sz="1700" kern="1200" dirty="0" smtClean="0"/>
            <a:t>Innovation &amp; Creativity</a:t>
          </a:r>
          <a:endParaRPr lang="en-PH" sz="1700" kern="1200" dirty="0"/>
        </a:p>
      </dsp:txBody>
      <dsp:txXfrm>
        <a:off x="4881436" y="309448"/>
        <a:ext cx="2312017" cy="1494394"/>
      </dsp:txXfrm>
    </dsp:sp>
    <dsp:sp modelId="{54BD070A-F61D-4DB5-8B1E-EC50B425CC96}">
      <dsp:nvSpPr>
        <dsp:cNvPr id="0" name=""/>
        <dsp:cNvSpPr/>
      </dsp:nvSpPr>
      <dsp:spPr>
        <a:xfrm>
          <a:off x="1635501" y="2209806"/>
          <a:ext cx="2555497" cy="1656080"/>
        </a:xfrm>
        <a:prstGeom prst="roundRect">
          <a:avLst/>
        </a:prstGeom>
        <a:gradFill rotWithShape="0">
          <a:gsLst>
            <a:gs pos="0">
              <a:schemeClr val="accent2">
                <a:shade val="50000"/>
                <a:hueOff val="-41484"/>
                <a:satOff val="-8409"/>
                <a:lumOff val="46251"/>
                <a:alphaOff val="0"/>
                <a:shade val="51000"/>
                <a:satMod val="130000"/>
              </a:schemeClr>
            </a:gs>
            <a:gs pos="80000">
              <a:schemeClr val="accent2">
                <a:shade val="50000"/>
                <a:hueOff val="-41484"/>
                <a:satOff val="-8409"/>
                <a:lumOff val="46251"/>
                <a:alphaOff val="0"/>
                <a:shade val="93000"/>
                <a:satMod val="130000"/>
              </a:schemeClr>
            </a:gs>
            <a:gs pos="100000">
              <a:schemeClr val="accent2">
                <a:shade val="50000"/>
                <a:hueOff val="-41484"/>
                <a:satOff val="-8409"/>
                <a:lumOff val="462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PH" sz="1700" b="1" kern="1200" dirty="0" smtClean="0">
              <a:solidFill>
                <a:schemeClr val="tx1"/>
              </a:solidFill>
            </a:rPr>
            <a:t>ICT Adoption</a:t>
          </a:r>
          <a:endParaRPr lang="en-PH" sz="1700" b="1" kern="1200" dirty="0">
            <a:solidFill>
              <a:schemeClr val="tx1"/>
            </a:solidFill>
          </a:endParaRPr>
        </a:p>
      </dsp:txBody>
      <dsp:txXfrm>
        <a:off x="1716344" y="2290649"/>
        <a:ext cx="2393811" cy="1494394"/>
      </dsp:txXfrm>
    </dsp:sp>
    <dsp:sp modelId="{A50A7E58-0AD3-4D72-B0BC-FD3609D289AE}">
      <dsp:nvSpPr>
        <dsp:cNvPr id="0" name=""/>
        <dsp:cNvSpPr/>
      </dsp:nvSpPr>
      <dsp:spPr>
        <a:xfrm>
          <a:off x="4800593" y="2209806"/>
          <a:ext cx="2403088" cy="1656080"/>
        </a:xfrm>
        <a:prstGeom prst="roundRect">
          <a:avLst/>
        </a:prstGeom>
        <a:gradFill rotWithShape="0">
          <a:gsLst>
            <a:gs pos="0">
              <a:schemeClr val="accent2">
                <a:shade val="50000"/>
                <a:hueOff val="-20742"/>
                <a:satOff val="-4204"/>
                <a:lumOff val="23125"/>
                <a:alphaOff val="0"/>
                <a:shade val="51000"/>
                <a:satMod val="130000"/>
              </a:schemeClr>
            </a:gs>
            <a:gs pos="80000">
              <a:schemeClr val="accent2">
                <a:shade val="50000"/>
                <a:hueOff val="-20742"/>
                <a:satOff val="-4204"/>
                <a:lumOff val="23125"/>
                <a:alphaOff val="0"/>
                <a:shade val="93000"/>
                <a:satMod val="130000"/>
              </a:schemeClr>
            </a:gs>
            <a:gs pos="100000">
              <a:schemeClr val="accent2">
                <a:shade val="50000"/>
                <a:hueOff val="-20742"/>
                <a:satOff val="-4204"/>
                <a:lumOff val="2312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PH" sz="1700" kern="1200" dirty="0" smtClean="0"/>
            <a:t>Succession Management</a:t>
          </a:r>
          <a:endParaRPr lang="en-PH" sz="1700" kern="1200" dirty="0"/>
        </a:p>
      </dsp:txBody>
      <dsp:txXfrm>
        <a:off x="4881436" y="2290649"/>
        <a:ext cx="2241402" cy="14943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FE0461-FA6A-4899-9798-324DD49BB574}">
      <dsp:nvSpPr>
        <dsp:cNvPr id="0" name=""/>
        <dsp:cNvSpPr/>
      </dsp:nvSpPr>
      <dsp:spPr>
        <a:xfrm>
          <a:off x="3243787" y="2802607"/>
          <a:ext cx="2351624" cy="235162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PH" sz="2900" kern="1200" dirty="0" smtClean="0"/>
            <a:t>Rethink/ redesign roles</a:t>
          </a:r>
          <a:endParaRPr lang="en-PH" sz="2900" kern="1200" dirty="0"/>
        </a:p>
      </dsp:txBody>
      <dsp:txXfrm>
        <a:off x="3588174" y="3146994"/>
        <a:ext cx="1662850" cy="1662850"/>
      </dsp:txXfrm>
    </dsp:sp>
    <dsp:sp modelId="{426DBD9C-AF27-4C56-A91A-00128D0B82BD}">
      <dsp:nvSpPr>
        <dsp:cNvPr id="0" name=""/>
        <dsp:cNvSpPr/>
      </dsp:nvSpPr>
      <dsp:spPr>
        <a:xfrm rot="12900000">
          <a:off x="1731333" y="2391903"/>
          <a:ext cx="1802135" cy="67021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3D265DB-E3D1-42CC-B94D-5E1312475D5A}">
      <dsp:nvSpPr>
        <dsp:cNvPr id="0" name=""/>
        <dsp:cNvSpPr/>
      </dsp:nvSpPr>
      <dsp:spPr>
        <a:xfrm>
          <a:off x="777268" y="1316561"/>
          <a:ext cx="2234043" cy="17872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915" tIns="81915" rIns="81915" bIns="81915" numCol="1" spcCol="1270" anchor="ctr" anchorCtr="0">
          <a:noAutofit/>
        </a:bodyPr>
        <a:lstStyle/>
        <a:p>
          <a:pPr lvl="0" algn="ctr" defTabSz="1911350">
            <a:lnSpc>
              <a:spcPct val="90000"/>
            </a:lnSpc>
            <a:spcBef>
              <a:spcPct val="0"/>
            </a:spcBef>
            <a:spcAft>
              <a:spcPct val="35000"/>
            </a:spcAft>
          </a:pPr>
          <a:r>
            <a:rPr lang="en-PH" sz="4300" kern="1200" dirty="0" smtClean="0"/>
            <a:t>ICT</a:t>
          </a:r>
          <a:endParaRPr lang="en-PH" sz="4300" kern="1200" dirty="0"/>
        </a:p>
      </dsp:txBody>
      <dsp:txXfrm>
        <a:off x="829614" y="1368907"/>
        <a:ext cx="2129351" cy="1682542"/>
      </dsp:txXfrm>
    </dsp:sp>
    <dsp:sp modelId="{06AA80D9-924C-4DF7-8CFC-46F056306711}">
      <dsp:nvSpPr>
        <dsp:cNvPr id="0" name=""/>
        <dsp:cNvSpPr/>
      </dsp:nvSpPr>
      <dsp:spPr>
        <a:xfrm rot="16200000">
          <a:off x="3518532" y="1461546"/>
          <a:ext cx="1802135" cy="67021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C60742C-A5F8-41B5-BAB1-F88DDEF97309}">
      <dsp:nvSpPr>
        <dsp:cNvPr id="0" name=""/>
        <dsp:cNvSpPr/>
      </dsp:nvSpPr>
      <dsp:spPr>
        <a:xfrm>
          <a:off x="3302578" y="1968"/>
          <a:ext cx="2234043" cy="17872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915" tIns="81915" rIns="81915" bIns="81915" numCol="1" spcCol="1270" anchor="ctr" anchorCtr="0">
          <a:noAutofit/>
        </a:bodyPr>
        <a:lstStyle/>
        <a:p>
          <a:pPr lvl="0" algn="ctr" defTabSz="1911350">
            <a:lnSpc>
              <a:spcPct val="90000"/>
            </a:lnSpc>
            <a:spcBef>
              <a:spcPct val="0"/>
            </a:spcBef>
            <a:spcAft>
              <a:spcPct val="35000"/>
            </a:spcAft>
          </a:pPr>
          <a:r>
            <a:rPr lang="en-PH" sz="4300" kern="1200" dirty="0" smtClean="0"/>
            <a:t>User needs</a:t>
          </a:r>
          <a:endParaRPr lang="en-PH" sz="4300" kern="1200" dirty="0"/>
        </a:p>
      </dsp:txBody>
      <dsp:txXfrm>
        <a:off x="3354924" y="54314"/>
        <a:ext cx="2129351" cy="1682542"/>
      </dsp:txXfrm>
    </dsp:sp>
    <dsp:sp modelId="{E98306BB-7648-4C0A-B984-6E83F75697E0}">
      <dsp:nvSpPr>
        <dsp:cNvPr id="0" name=""/>
        <dsp:cNvSpPr/>
      </dsp:nvSpPr>
      <dsp:spPr>
        <a:xfrm rot="19500000">
          <a:off x="5305730" y="2391903"/>
          <a:ext cx="1802135" cy="67021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6C2058-0A64-4449-B8F0-3971A28D6C0E}">
      <dsp:nvSpPr>
        <dsp:cNvPr id="0" name=""/>
        <dsp:cNvSpPr/>
      </dsp:nvSpPr>
      <dsp:spPr>
        <a:xfrm>
          <a:off x="5827888" y="1316561"/>
          <a:ext cx="2234043" cy="17872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915" tIns="81915" rIns="81915" bIns="81915" numCol="1" spcCol="1270" anchor="ctr" anchorCtr="0">
          <a:noAutofit/>
        </a:bodyPr>
        <a:lstStyle/>
        <a:p>
          <a:pPr lvl="0" algn="ctr" defTabSz="1911350">
            <a:lnSpc>
              <a:spcPct val="90000"/>
            </a:lnSpc>
            <a:spcBef>
              <a:spcPct val="0"/>
            </a:spcBef>
            <a:spcAft>
              <a:spcPct val="35000"/>
            </a:spcAft>
          </a:pPr>
          <a:r>
            <a:rPr lang="en-PH" sz="4300" kern="1200" dirty="0" smtClean="0"/>
            <a:t>Budget</a:t>
          </a:r>
          <a:endParaRPr lang="en-PH" sz="4300" kern="1200" dirty="0"/>
        </a:p>
      </dsp:txBody>
      <dsp:txXfrm>
        <a:off x="5880234" y="1368907"/>
        <a:ext cx="2129351" cy="168254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890AE1-28E8-435B-A722-C549C2F6B016}" type="datetimeFigureOut">
              <a:rPr lang="en-US" smtClean="0"/>
              <a:pPr/>
              <a:t>5/30/2017</a:t>
            </a:fld>
            <a:endParaRPr lang="en-PH"/>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PH" smtClean="0"/>
              <a:t>Alenzuela, R. (2017). "Leadership</a:t>
            </a:r>
            <a:endParaRPr lang="en-PH"/>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7072D9B-89EA-408E-BF8C-EA945928C863}" type="slidenum">
              <a:rPr lang="en-PH" smtClean="0"/>
              <a:pPr/>
              <a:t>‹#›</a:t>
            </a:fld>
            <a:endParaRPr lang="en-PH"/>
          </a:p>
        </p:txBody>
      </p:sp>
    </p:spTree>
    <p:extLst>
      <p:ext uri="{BB962C8B-B14F-4D97-AF65-F5344CB8AC3E}">
        <p14:creationId xmlns:p14="http://schemas.microsoft.com/office/powerpoint/2010/main" val="157827778"/>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30B6C6-F1B9-48C6-827A-E998F24C313C}" type="datetimeFigureOut">
              <a:rPr lang="en-US" smtClean="0"/>
              <a:pPr/>
              <a:t>5/30/2017</a:t>
            </a:fld>
            <a:endParaRPr lang="en-P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PH" smtClean="0"/>
              <a:t>Alenzuela, R. (2017). "Leadership</a:t>
            </a:r>
            <a:endParaRPr lang="en-P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E070CD-141D-49AE-89D1-213FA099A9B2}" type="slidenum">
              <a:rPr lang="en-PH" smtClean="0"/>
              <a:pPr/>
              <a:t>‹#›</a:t>
            </a:fld>
            <a:endParaRPr lang="en-PH"/>
          </a:p>
        </p:txBody>
      </p:sp>
    </p:spTree>
    <p:extLst>
      <p:ext uri="{BB962C8B-B14F-4D97-AF65-F5344CB8AC3E}">
        <p14:creationId xmlns:p14="http://schemas.microsoft.com/office/powerpoint/2010/main" val="444500677"/>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transformational aspect (Bass, 1990) leading innovative and creative library workforce and adopting to the digital age (Marcum, 2016)and preparing succession management </a:t>
            </a:r>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PH" dirty="0" smtClean="0"/>
              <a:t>https://open.alberta.ca/dataset/775ab421-0a68-4d10-9f19-8bcf4c4ae1c3/resource/8f352f02-6db3-4f81-bc23-56d5e6495068/download/65543042009Provincial-Resource-Sharing-Network-Policy-for-Alberta-Public-Library-Boards2009-01.pdf</a:t>
            </a:r>
            <a:endParaRPr lang="en-PH" dirty="0"/>
          </a:p>
        </p:txBody>
      </p:sp>
      <p:sp>
        <p:nvSpPr>
          <p:cNvPr id="4" name="Footer Placeholder 3"/>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PH" smtClean="0"/>
              <a:t>https://open.alberta.ca/dataset/775ab421-0a68-4d10-9f19-8bcf4c4ae1c3/resource/8f352f02-6db3-4f81-bc23-56d5e6495068/download/65543042009Provincial-Resource-Sharing-Network-Policy-for-Alberta-Public-Library-Boards2009-01.pdf</a:t>
            </a:r>
            <a:endParaRPr lang="en-PH"/>
          </a:p>
        </p:txBody>
      </p:sp>
      <p:sp>
        <p:nvSpPr>
          <p:cNvPr id="4" name="Footer Placeholder 3"/>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PH" smtClean="0"/>
              <a:t>https://open.alberta.ca/dataset/775ab421-0a68-4d10-9f19-8bcf4c4ae1c3/resource/8f352f02-6db3-4f81-bc23-56d5e6495068/download/65543042009Provincial-Resource-Sharing-Network-Policy-for-Alberta-Public-Library-Boards2009-01.pdf</a:t>
            </a:r>
            <a:endParaRPr lang="en-PH"/>
          </a:p>
        </p:txBody>
      </p:sp>
      <p:sp>
        <p:nvSpPr>
          <p:cNvPr id="4" name="Footer Placeholder 3"/>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PH" dirty="0" smtClean="0"/>
              <a:t>Image Sources:</a:t>
            </a:r>
          </a:p>
          <a:p>
            <a:r>
              <a:rPr lang="en-PH" baseline="0" dirty="0" smtClean="0"/>
              <a:t>http://wallpapercave.com/giza-pyramids-wallpaper </a:t>
            </a:r>
          </a:p>
          <a:p>
            <a:r>
              <a:rPr lang="en-PH" baseline="0" dirty="0" smtClean="0"/>
              <a:t>Palace of Peace and </a:t>
            </a:r>
            <a:r>
              <a:rPr lang="en-PH" baseline="0" dirty="0" err="1" smtClean="0"/>
              <a:t>Recociliation</a:t>
            </a:r>
            <a:r>
              <a:rPr lang="en-PH" baseline="0" dirty="0" smtClean="0"/>
              <a:t>- http://www.aqnb.com/2014/02/27/palace-of-peace-and-reconciliation-arcadia-missa-feb-28-mar-8/</a:t>
            </a:r>
            <a:endParaRPr lang="en-PH" dirty="0"/>
          </a:p>
        </p:txBody>
      </p:sp>
      <p:sp>
        <p:nvSpPr>
          <p:cNvPr id="4" name="Footer Placeholder 3"/>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PH" dirty="0" smtClean="0"/>
              <a:t>Photo credit:</a:t>
            </a:r>
            <a:r>
              <a:rPr lang="en-PH" baseline="0" dirty="0" smtClean="0"/>
              <a:t> http://youthvoices.net/discussion/thinking-outside-box</a:t>
            </a:r>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PH" dirty="0" smtClean="0"/>
              <a:t>Photo credit:</a:t>
            </a:r>
            <a:r>
              <a:rPr lang="en-PH" baseline="0" dirty="0" smtClean="0"/>
              <a:t> http://youthvoices.net/discussion/thinking-outside-box</a:t>
            </a:r>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PH" dirty="0" smtClean="0"/>
              <a:t>Photo credit:</a:t>
            </a:r>
            <a:r>
              <a:rPr lang="en-PH" baseline="0" dirty="0" smtClean="0"/>
              <a:t> http://youthvoices.net/discussion/thinking-outside-box</a:t>
            </a:r>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transformational aspect (Bass, 1990) leading innovative and creative library workforce and adopting to the digital age (Marcum, 2016)and preparing succession management </a:t>
            </a:r>
            <a:endParaRPr lang="en-PH" dirty="0"/>
          </a:p>
        </p:txBody>
      </p:sp>
      <p:sp>
        <p:nvSpPr>
          <p:cNvPr id="5" name="Footer Placeholder 4"/>
          <p:cNvSpPr>
            <a:spLocks noGrp="1"/>
          </p:cNvSpPr>
          <p:nvPr>
            <p:ph type="ftr" sz="quarter" idx="10"/>
          </p:nvPr>
        </p:nvSpPr>
        <p:spPr/>
        <p:txBody>
          <a:bodyPr/>
          <a:lstStyle/>
          <a:p>
            <a:r>
              <a:rPr lang="en-PH" smtClean="0"/>
              <a:t>Alenzuela, R. (2017). "Leadership</a:t>
            </a:r>
            <a:endParaRPr lang="en-P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P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PH"/>
          </a:p>
        </p:txBody>
      </p:sp>
      <p:sp>
        <p:nvSpPr>
          <p:cNvPr id="4" name="Date Placeholder 3"/>
          <p:cNvSpPr>
            <a:spLocks noGrp="1"/>
          </p:cNvSpPr>
          <p:nvPr>
            <p:ph type="dt" sz="half" idx="10"/>
          </p:nvPr>
        </p:nvSpPr>
        <p:spPr/>
        <p:txBody>
          <a:bodyPr/>
          <a:lstStyle/>
          <a:p>
            <a:fld id="{A3619505-E938-4860-A04C-09A4B805B84B}" type="datetimeFigureOut">
              <a:rPr lang="en-US" smtClean="0"/>
              <a:pPr/>
              <a:t>5/30/2017</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A3619505-E938-4860-A04C-09A4B805B84B}" type="datetimeFigureOut">
              <a:rPr lang="en-US" smtClean="0"/>
              <a:pPr/>
              <a:t>5/30/2017</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P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A3619505-E938-4860-A04C-09A4B805B84B}" type="datetimeFigureOut">
              <a:rPr lang="en-US" smtClean="0"/>
              <a:pPr/>
              <a:t>5/30/2017</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A3619505-E938-4860-A04C-09A4B805B84B}" type="datetimeFigureOut">
              <a:rPr lang="en-US" smtClean="0"/>
              <a:pPr/>
              <a:t>5/30/2017</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P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619505-E938-4860-A04C-09A4B805B84B}" type="datetimeFigureOut">
              <a:rPr lang="en-US" smtClean="0"/>
              <a:pPr/>
              <a:t>5/30/2017</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Date Placeholder 4"/>
          <p:cNvSpPr>
            <a:spLocks noGrp="1"/>
          </p:cNvSpPr>
          <p:nvPr>
            <p:ph type="dt" sz="half" idx="10"/>
          </p:nvPr>
        </p:nvSpPr>
        <p:spPr/>
        <p:txBody>
          <a:bodyPr/>
          <a:lstStyle/>
          <a:p>
            <a:fld id="{A3619505-E938-4860-A04C-09A4B805B84B}" type="datetimeFigureOut">
              <a:rPr lang="en-US" smtClean="0"/>
              <a:pPr/>
              <a:t>5/30/2017</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P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7" name="Date Placeholder 6"/>
          <p:cNvSpPr>
            <a:spLocks noGrp="1"/>
          </p:cNvSpPr>
          <p:nvPr>
            <p:ph type="dt" sz="half" idx="10"/>
          </p:nvPr>
        </p:nvSpPr>
        <p:spPr/>
        <p:txBody>
          <a:bodyPr/>
          <a:lstStyle/>
          <a:p>
            <a:fld id="{A3619505-E938-4860-A04C-09A4B805B84B}" type="datetimeFigureOut">
              <a:rPr lang="en-US" smtClean="0"/>
              <a:pPr/>
              <a:t>5/30/2017</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Date Placeholder 2"/>
          <p:cNvSpPr>
            <a:spLocks noGrp="1"/>
          </p:cNvSpPr>
          <p:nvPr>
            <p:ph type="dt" sz="half" idx="10"/>
          </p:nvPr>
        </p:nvSpPr>
        <p:spPr/>
        <p:txBody>
          <a:bodyPr/>
          <a:lstStyle/>
          <a:p>
            <a:fld id="{A3619505-E938-4860-A04C-09A4B805B84B}" type="datetimeFigureOut">
              <a:rPr lang="en-US" smtClean="0"/>
              <a:pPr/>
              <a:t>5/30/2017</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619505-E938-4860-A04C-09A4B805B84B}" type="datetimeFigureOut">
              <a:rPr lang="en-US" smtClean="0"/>
              <a:pPr/>
              <a:t>5/30/2017</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P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619505-E938-4860-A04C-09A4B805B84B}" type="datetimeFigureOut">
              <a:rPr lang="en-US" smtClean="0"/>
              <a:pPr/>
              <a:t>5/30/2017</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P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P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619505-E938-4860-A04C-09A4B805B84B}" type="datetimeFigureOut">
              <a:rPr lang="en-US" smtClean="0"/>
              <a:pPr/>
              <a:t>5/30/2017</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B5C10AF5-5E98-493E-9919-B0493474EAA2}" type="slidenum">
              <a:rPr lang="en-PH" smtClean="0"/>
              <a:pPr/>
              <a:t>‹#›</a:t>
            </a:fld>
            <a:endParaRPr lang="en-P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PH"/>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619505-E938-4860-A04C-09A4B805B84B}" type="datetimeFigureOut">
              <a:rPr lang="en-US" smtClean="0"/>
              <a:pPr/>
              <a:t>5/30/2017</a:t>
            </a:fld>
            <a:endParaRPr lang="en-PH"/>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P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C10AF5-5E98-493E-9919-B0493474EAA2}" type="slidenum">
              <a:rPr lang="en-PH" smtClean="0"/>
              <a:pPr/>
              <a:t>‹#›</a:t>
            </a:fld>
            <a:endParaRPr lang="en-P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0"/>
            <a:ext cx="7772400" cy="914400"/>
          </a:xfrm>
          <a:solidFill>
            <a:schemeClr val="accent2">
              <a:lumMod val="75000"/>
            </a:schemeClr>
          </a:solidFill>
        </p:spPr>
        <p:txBody>
          <a:bodyPr>
            <a:normAutofit fontScale="90000"/>
          </a:bodyPr>
          <a:lstStyle/>
          <a:p>
            <a:r>
              <a:rPr lang="en-US" b="1" dirty="0" smtClean="0"/>
              <a:t/>
            </a:r>
            <a:br>
              <a:rPr lang="en-US" b="1" dirty="0" smtClean="0"/>
            </a:br>
            <a:r>
              <a:rPr lang="en-US" b="1" dirty="0" smtClean="0">
                <a:solidFill>
                  <a:schemeClr val="bg1"/>
                </a:solidFill>
              </a:rPr>
              <a:t>Leadership </a:t>
            </a:r>
            <a:r>
              <a:rPr lang="en-PH" dirty="0"/>
              <a:t/>
            </a:r>
            <a:br>
              <a:rPr lang="en-PH" dirty="0"/>
            </a:br>
            <a:endParaRPr lang="en-PH" dirty="0"/>
          </a:p>
        </p:txBody>
      </p:sp>
      <p:sp>
        <p:nvSpPr>
          <p:cNvPr id="3" name="Subtitle 2"/>
          <p:cNvSpPr>
            <a:spLocks noGrp="1"/>
          </p:cNvSpPr>
          <p:nvPr>
            <p:ph type="subTitle" idx="1"/>
          </p:nvPr>
        </p:nvSpPr>
        <p:spPr>
          <a:xfrm>
            <a:off x="533400" y="5181600"/>
            <a:ext cx="8001000" cy="990600"/>
          </a:xfrm>
        </p:spPr>
        <p:txBody>
          <a:bodyPr>
            <a:normAutofit lnSpcReduction="10000"/>
          </a:bodyPr>
          <a:lstStyle/>
          <a:p>
            <a:r>
              <a:rPr lang="en-US" b="1" dirty="0">
                <a:solidFill>
                  <a:schemeClr val="tx1"/>
                </a:solidFill>
              </a:rPr>
              <a:t>Components of Dynamic Academic Libraries</a:t>
            </a:r>
            <a:endParaRPr lang="en-PH" dirty="0">
              <a:solidFill>
                <a:schemeClr val="tx1"/>
              </a:solidFill>
            </a:endParaRPr>
          </a:p>
          <a:p>
            <a:endParaRPr lang="en-PH" dirty="0"/>
          </a:p>
        </p:txBody>
      </p:sp>
      <p:pic>
        <p:nvPicPr>
          <p:cNvPr id="11266" name="Picture 2" descr="http://ehelf.nu.edu.kz/portal/pls/portal/docs/1/171856.PNG"/>
          <p:cNvPicPr>
            <a:picLocks noChangeAspect="1" noChangeArrowheads="1"/>
          </p:cNvPicPr>
          <p:nvPr/>
        </p:nvPicPr>
        <p:blipFill>
          <a:blip r:embed="rId3"/>
          <a:srcRect/>
          <a:stretch>
            <a:fillRect/>
          </a:stretch>
        </p:blipFill>
        <p:spPr bwMode="auto">
          <a:xfrm>
            <a:off x="5562600" y="533400"/>
            <a:ext cx="2851826" cy="705452"/>
          </a:xfrm>
          <a:prstGeom prst="rect">
            <a:avLst/>
          </a:prstGeom>
          <a:noFill/>
        </p:spPr>
      </p:pic>
      <p:pic>
        <p:nvPicPr>
          <p:cNvPr id="11268" name="Picture 4" descr="http://ehelf.nu.edu.kz/portal/pls/portal/docs/1/381561.PNG"/>
          <p:cNvPicPr>
            <a:picLocks noChangeAspect="1" noChangeArrowheads="1"/>
          </p:cNvPicPr>
          <p:nvPr/>
        </p:nvPicPr>
        <p:blipFill>
          <a:blip r:embed="rId4"/>
          <a:srcRect/>
          <a:stretch>
            <a:fillRect/>
          </a:stretch>
        </p:blipFill>
        <p:spPr bwMode="auto">
          <a:xfrm>
            <a:off x="457200" y="304800"/>
            <a:ext cx="3733800" cy="1108610"/>
          </a:xfrm>
          <a:prstGeom prst="rect">
            <a:avLst/>
          </a:prstGeom>
          <a:noFill/>
        </p:spPr>
      </p:pic>
      <p:sp>
        <p:nvSpPr>
          <p:cNvPr id="7" name="Title 1"/>
          <p:cNvSpPr txBox="1">
            <a:spLocks/>
          </p:cNvSpPr>
          <p:nvPr/>
        </p:nvSpPr>
        <p:spPr>
          <a:xfrm>
            <a:off x="685800" y="2743200"/>
            <a:ext cx="7772400" cy="1066800"/>
          </a:xfrm>
          <a:prstGeom prst="rect">
            <a:avLst/>
          </a:prstGeom>
          <a:solidFill>
            <a:srgbClr val="FF5050"/>
          </a:solidFill>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r>
              <a:rPr kumimoji="0" lang="en-US" sz="8900" b="1" i="0" u="none" strike="noStrike" kern="1200" cap="none" spc="0" normalizeH="0" baseline="0" noProof="0" dirty="0" smtClean="0">
                <a:ln>
                  <a:noFill/>
                </a:ln>
                <a:solidFill>
                  <a:schemeClr val="bg1"/>
                </a:solidFill>
                <a:effectLst/>
                <a:uLnTx/>
                <a:uFillTx/>
                <a:latin typeface="+mj-lt"/>
                <a:ea typeface="+mj-ea"/>
                <a:cs typeface="+mj-cs"/>
              </a:rPr>
              <a:t>Research</a:t>
            </a:r>
            <a:r>
              <a:rPr kumimoji="0" lang="en-US" sz="4400" b="1" i="0" u="none" strike="noStrike" kern="1200" cap="none" spc="0" normalizeH="0" baseline="0" noProof="0" dirty="0" smtClean="0">
                <a:ln>
                  <a:noFill/>
                </a:ln>
                <a:effectLst/>
                <a:uLnTx/>
                <a:uFillTx/>
                <a:latin typeface="+mj-lt"/>
                <a:ea typeface="+mj-ea"/>
                <a:cs typeface="+mj-cs"/>
              </a:rPr>
              <a:t> </a:t>
            </a:r>
            <a:r>
              <a:rPr kumimoji="0" lang="en-PH" sz="4400" b="0" i="0" u="none" strike="noStrike" kern="1200" cap="none" spc="0" normalizeH="0" baseline="0" noProof="0" dirty="0" smtClean="0">
                <a:ln>
                  <a:noFill/>
                </a:ln>
                <a:effectLst/>
                <a:uLnTx/>
                <a:uFillTx/>
                <a:latin typeface="+mj-lt"/>
                <a:ea typeface="+mj-ea"/>
                <a:cs typeface="+mj-cs"/>
              </a:rPr>
              <a:t/>
            </a:r>
            <a:br>
              <a:rPr kumimoji="0" lang="en-PH" sz="4400" b="0" i="0" u="none" strike="noStrike" kern="1200" cap="none" spc="0" normalizeH="0" baseline="0" noProof="0" dirty="0" smtClean="0">
                <a:ln>
                  <a:noFill/>
                </a:ln>
                <a:effectLst/>
                <a:uLnTx/>
                <a:uFillTx/>
                <a:latin typeface="+mj-lt"/>
                <a:ea typeface="+mj-ea"/>
                <a:cs typeface="+mj-cs"/>
              </a:rPr>
            </a:br>
            <a:endParaRPr kumimoji="0" lang="en-PH" sz="4400" b="0" i="0" u="none" strike="noStrike" kern="1200" cap="none" spc="0" normalizeH="0" baseline="0" noProof="0" dirty="0" smtClean="0">
              <a:ln>
                <a:noFill/>
              </a:ln>
              <a:effectLst/>
              <a:uLnTx/>
              <a:uFillTx/>
              <a:latin typeface="+mj-lt"/>
              <a:ea typeface="+mj-ea"/>
              <a:cs typeface="+mj-cs"/>
            </a:endParaRPr>
          </a:p>
        </p:txBody>
      </p:sp>
      <p:sp>
        <p:nvSpPr>
          <p:cNvPr id="8" name="Title 1"/>
          <p:cNvSpPr txBox="1">
            <a:spLocks/>
          </p:cNvSpPr>
          <p:nvPr/>
        </p:nvSpPr>
        <p:spPr>
          <a:xfrm>
            <a:off x="685800" y="3886200"/>
            <a:ext cx="7772400" cy="990600"/>
          </a:xfrm>
          <a:prstGeom prst="rect">
            <a:avLst/>
          </a:prstGeom>
          <a:solidFill>
            <a:schemeClr val="accent2">
              <a:lumMod val="40000"/>
              <a:lumOff val="60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0" b="1" i="0" u="none" strike="noStrike" kern="1200" cap="none" spc="0" normalizeH="0" baseline="0" noProof="0" dirty="0" smtClean="0">
                <a:ln>
                  <a:noFill/>
                </a:ln>
                <a:effectLst/>
                <a:uLnTx/>
                <a:uFillTx/>
                <a:latin typeface="+mj-lt"/>
                <a:ea typeface="+mj-ea"/>
                <a:cs typeface="+mj-cs"/>
              </a:rPr>
              <a:t>Resource</a:t>
            </a:r>
            <a:r>
              <a:rPr kumimoji="0" lang="en-US" sz="16000" b="1" i="0" u="none" strike="noStrike" kern="1200" cap="none" spc="0" normalizeH="0" noProof="0" dirty="0" smtClean="0">
                <a:ln>
                  <a:noFill/>
                </a:ln>
                <a:effectLst/>
                <a:uLnTx/>
                <a:uFillTx/>
                <a:latin typeface="+mj-lt"/>
                <a:ea typeface="+mj-ea"/>
                <a:cs typeface="+mj-cs"/>
              </a:rPr>
              <a:t> Sharing</a:t>
            </a:r>
            <a:r>
              <a:rPr kumimoji="0" lang="en-US" sz="16000" b="1" i="0" u="none" strike="noStrike" kern="1200" cap="none" spc="0" normalizeH="0" baseline="0" noProof="0" dirty="0" smtClean="0">
                <a:ln>
                  <a:noFill/>
                </a:ln>
                <a:effectLst/>
                <a:uLnTx/>
                <a:uFillTx/>
                <a:latin typeface="+mj-lt"/>
                <a:ea typeface="+mj-ea"/>
                <a:cs typeface="+mj-cs"/>
              </a:rPr>
              <a:t> </a:t>
            </a:r>
            <a:r>
              <a:rPr kumimoji="0" lang="en-PH" sz="13300" b="0" i="0" u="none" strike="noStrike" kern="1200" cap="none" spc="0" normalizeH="0" baseline="0" noProof="0" dirty="0" smtClean="0">
                <a:ln>
                  <a:noFill/>
                </a:ln>
                <a:solidFill>
                  <a:schemeClr val="tx1"/>
                </a:solidFill>
                <a:effectLst/>
                <a:uLnTx/>
                <a:uFillTx/>
                <a:latin typeface="+mj-lt"/>
                <a:ea typeface="+mj-ea"/>
                <a:cs typeface="+mj-cs"/>
              </a:rPr>
              <a:t/>
            </a:r>
            <a:br>
              <a:rPr kumimoji="0" lang="en-PH" sz="133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33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81000"/>
            <a:ext cx="9144000" cy="1371600"/>
          </a:xfrm>
          <a:prstGeom prst="rect">
            <a:avLst/>
          </a:prstGeom>
          <a:solidFill>
            <a:schemeClr val="accent2">
              <a:lumMod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PH" sz="3200" b="1" i="0" u="none" strike="noStrike" kern="1200" cap="none" spc="0" normalizeH="0" baseline="0" noProof="0" dirty="0" smtClean="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3200" b="1" i="0" u="none" strike="noStrike" kern="1200" cap="none" spc="0" normalizeH="0" baseline="0" noProof="0" dirty="0" smtClean="0">
                <a:ln>
                  <a:noFill/>
                </a:ln>
                <a:solidFill>
                  <a:schemeClr val="bg1"/>
                </a:solidFill>
                <a:effectLst/>
                <a:uLnTx/>
                <a:uFillTx/>
                <a:latin typeface="+mj-lt"/>
                <a:ea typeface="+mj-ea"/>
                <a:cs typeface="+mj-cs"/>
              </a:rPr>
              <a:t>International Activities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3200" b="1" i="0" u="none" strike="noStrike" kern="1200" cap="none" spc="0" normalizeH="0" baseline="0" noProof="0" dirty="0" smtClean="0">
                <a:ln>
                  <a:noFill/>
                </a:ln>
                <a:solidFill>
                  <a:schemeClr val="bg1"/>
                </a:solidFill>
                <a:effectLst/>
                <a:uLnTx/>
                <a:uFillTx/>
                <a:latin typeface="+mj-lt"/>
                <a:ea typeface="+mj-ea"/>
                <a:cs typeface="+mj-cs"/>
              </a:rPr>
              <a:t>Cultivating Critical Leadership</a:t>
            </a:r>
            <a:r>
              <a:rPr kumimoji="0" lang="en-PH" sz="3200" b="0" i="0" u="none" strike="noStrike" kern="1200" cap="none" spc="0" normalizeH="0" baseline="0" noProof="0" dirty="0" smtClean="0">
                <a:ln>
                  <a:noFill/>
                </a:ln>
                <a:solidFill>
                  <a:schemeClr val="bg1"/>
                </a:solidFill>
                <a:effectLst/>
                <a:uLnTx/>
                <a:uFillTx/>
                <a:latin typeface="+mj-lt"/>
                <a:ea typeface="+mj-ea"/>
                <a:cs typeface="+mj-cs"/>
              </a:rPr>
              <a:t/>
            </a:r>
            <a:br>
              <a:rPr kumimoji="0" lang="en-PH" sz="3200" b="0" i="0" u="none" strike="noStrike" kern="1200" cap="none" spc="0" normalizeH="0" baseline="0" noProof="0" dirty="0" smtClean="0">
                <a:ln>
                  <a:noFill/>
                </a:ln>
                <a:solidFill>
                  <a:schemeClr val="bg1"/>
                </a:solidFill>
                <a:effectLst/>
                <a:uLnTx/>
                <a:uFillTx/>
                <a:latin typeface="+mj-lt"/>
                <a:ea typeface="+mj-ea"/>
                <a:cs typeface="+mj-cs"/>
              </a:rPr>
            </a:br>
            <a:endParaRPr kumimoji="0" lang="en-PH" sz="3200" b="0" i="0" u="none" strike="noStrike" kern="1200" cap="none" spc="0" normalizeH="0" baseline="0" noProof="0" dirty="0">
              <a:ln>
                <a:noFill/>
              </a:ln>
              <a:solidFill>
                <a:schemeClr val="bg1"/>
              </a:solidFill>
              <a:effectLst/>
              <a:uLnTx/>
              <a:uFillTx/>
              <a:latin typeface="+mj-lt"/>
              <a:ea typeface="+mj-ea"/>
              <a:cs typeface="+mj-cs"/>
            </a:endParaRPr>
          </a:p>
        </p:txBody>
      </p:sp>
      <p:pic>
        <p:nvPicPr>
          <p:cNvPr id="5" name="Picture 4"/>
          <p:cNvPicPr/>
          <p:nvPr/>
        </p:nvPicPr>
        <p:blipFill rotWithShape="1">
          <a:blip r:embed="rId3" cstate="print">
            <a:extLst>
              <a:ext uri="{28A0092B-C50C-407E-A947-70E740481C1C}">
                <a14:useLocalDpi xmlns:a14="http://schemas.microsoft.com/office/drawing/2010/main" val="0"/>
              </a:ext>
            </a:extLst>
          </a:blip>
          <a:srcRect l="50710" t="38808" r="15769" b="31035"/>
          <a:stretch/>
        </p:blipFill>
        <p:spPr bwMode="auto">
          <a:xfrm>
            <a:off x="457200" y="1981200"/>
            <a:ext cx="8382000" cy="4419600"/>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cstate="print">
            <a:extLst>
              <a:ext uri="{28A0092B-C50C-407E-A947-70E740481C1C}">
                <a14:useLocalDpi xmlns:a14="http://schemas.microsoft.com/office/drawing/2010/main" val="0"/>
              </a:ext>
            </a:extLst>
          </a:blip>
          <a:srcRect l="17628" t="21367" r="18910" b="6837"/>
          <a:stretch/>
        </p:blipFill>
        <p:spPr bwMode="auto">
          <a:xfrm>
            <a:off x="0" y="1295400"/>
            <a:ext cx="9144000" cy="5562600"/>
          </a:xfrm>
          <a:prstGeom prst="rect">
            <a:avLst/>
          </a:prstGeom>
          <a:ln w="3175">
            <a:solidFill>
              <a:schemeClr val="tx1"/>
            </a:solidFill>
          </a:ln>
          <a:extLst>
            <a:ext uri="{53640926-AAD7-44D8-BBD7-CCE9431645EC}">
              <a14:shadowObscured xmlns:a14="http://schemas.microsoft.com/office/drawing/2010/main"/>
            </a:ext>
          </a:extLst>
        </p:spPr>
      </p:pic>
      <p:sp>
        <p:nvSpPr>
          <p:cNvPr id="5" name="Title 1"/>
          <p:cNvSpPr txBox="1">
            <a:spLocks/>
          </p:cNvSpPr>
          <p:nvPr/>
        </p:nvSpPr>
        <p:spPr>
          <a:xfrm>
            <a:off x="0" y="0"/>
            <a:ext cx="9144000" cy="1371600"/>
          </a:xfrm>
          <a:prstGeom prst="rect">
            <a:avLst/>
          </a:prstGeom>
          <a:solidFill>
            <a:schemeClr val="accent2">
              <a:lumMod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PH" sz="3200" b="1" i="0" u="none" strike="noStrike" kern="1200" cap="none" spc="0" normalizeH="0" baseline="0" noProof="0" dirty="0" smtClean="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3200" b="1" i="0" u="none" strike="noStrike" kern="1200" cap="none" spc="0" normalizeH="0" baseline="0" noProof="0" dirty="0" smtClean="0">
                <a:ln>
                  <a:noFill/>
                </a:ln>
                <a:solidFill>
                  <a:schemeClr val="bg1"/>
                </a:solidFill>
                <a:effectLst/>
                <a:uLnTx/>
                <a:uFillTx/>
                <a:latin typeface="+mj-lt"/>
                <a:ea typeface="+mj-ea"/>
                <a:cs typeface="+mj-cs"/>
              </a:rPr>
              <a:t>Library Leadership Programs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3200" b="1" i="0" u="none" strike="noStrike" kern="1200" cap="none" spc="0" normalizeH="0" baseline="0" noProof="0" dirty="0" smtClean="0">
                <a:ln>
                  <a:noFill/>
                </a:ln>
                <a:solidFill>
                  <a:schemeClr val="bg1"/>
                </a:solidFill>
                <a:effectLst/>
                <a:uLnTx/>
                <a:uFillTx/>
                <a:latin typeface="+mj-lt"/>
                <a:ea typeface="+mj-ea"/>
                <a:cs typeface="+mj-cs"/>
              </a:rPr>
              <a:t>Around the World</a:t>
            </a:r>
            <a:r>
              <a:rPr kumimoji="0" lang="en-PH" sz="3200" b="0" i="0" u="none" strike="noStrike" kern="1200" cap="none" spc="0" normalizeH="0" baseline="0" noProof="0" dirty="0" smtClean="0">
                <a:ln>
                  <a:noFill/>
                </a:ln>
                <a:solidFill>
                  <a:schemeClr val="bg1"/>
                </a:solidFill>
                <a:effectLst/>
                <a:uLnTx/>
                <a:uFillTx/>
                <a:latin typeface="+mj-lt"/>
                <a:ea typeface="+mj-ea"/>
                <a:cs typeface="+mj-cs"/>
              </a:rPr>
              <a:t/>
            </a:r>
            <a:br>
              <a:rPr kumimoji="0" lang="en-PH" sz="3200" b="0" i="0" u="none" strike="noStrike" kern="1200" cap="none" spc="0" normalizeH="0" baseline="0" noProof="0" dirty="0" smtClean="0">
                <a:ln>
                  <a:noFill/>
                </a:ln>
                <a:solidFill>
                  <a:schemeClr val="bg1"/>
                </a:solidFill>
                <a:effectLst/>
                <a:uLnTx/>
                <a:uFillTx/>
                <a:latin typeface="+mj-lt"/>
                <a:ea typeface="+mj-ea"/>
                <a:cs typeface="+mj-cs"/>
              </a:rPr>
            </a:br>
            <a:endParaRPr kumimoji="0" lang="en-PH" sz="3200" b="0" i="0" u="none" strike="noStrike" kern="1200" cap="none" spc="0" normalizeH="0" baseline="0" noProof="0" dirty="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1600527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en-US" sz="4400" dirty="0" smtClean="0"/>
          </a:p>
          <a:p>
            <a:pPr algn="ctr">
              <a:buNone/>
            </a:pPr>
            <a:endParaRPr lang="en-US" sz="800" dirty="0" smtClean="0"/>
          </a:p>
          <a:p>
            <a:pPr algn="ctr">
              <a:buNone/>
            </a:pPr>
            <a:r>
              <a:rPr lang="en-US" sz="4400" b="1" dirty="0" smtClean="0"/>
              <a:t>Research</a:t>
            </a:r>
            <a:r>
              <a:rPr lang="en-US" sz="4400" dirty="0" smtClean="0"/>
              <a:t> is a continuous </a:t>
            </a:r>
            <a:r>
              <a:rPr lang="en-US" sz="4400" u="sng" dirty="0" smtClean="0"/>
              <a:t>objective exploration </a:t>
            </a:r>
            <a:r>
              <a:rPr lang="en-US" sz="4400" dirty="0" smtClean="0"/>
              <a:t>of </a:t>
            </a:r>
            <a:r>
              <a:rPr lang="en-US" sz="4400" i="1" dirty="0" smtClean="0"/>
              <a:t>knowledge</a:t>
            </a:r>
            <a:r>
              <a:rPr lang="en-US" sz="4400" dirty="0" smtClean="0"/>
              <a:t> and </a:t>
            </a:r>
            <a:r>
              <a:rPr lang="en-US" sz="4400" i="1" dirty="0" smtClean="0"/>
              <a:t>practices.</a:t>
            </a:r>
            <a:endParaRPr lang="en-PH" i="1" dirty="0"/>
          </a:p>
        </p:txBody>
      </p:sp>
      <p:sp>
        <p:nvSpPr>
          <p:cNvPr id="5" name="Title 1"/>
          <p:cNvSpPr txBox="1">
            <a:spLocks/>
          </p:cNvSpPr>
          <p:nvPr/>
        </p:nvSpPr>
        <p:spPr>
          <a:xfrm>
            <a:off x="0" y="381000"/>
            <a:ext cx="9144000" cy="1143000"/>
          </a:xfrm>
          <a:prstGeom prst="rect">
            <a:avLst/>
          </a:prstGeom>
          <a:solidFill>
            <a:srgbClr val="FF5050"/>
          </a:solidFill>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r>
              <a:rPr kumimoji="0" lang="en-US" sz="8900" b="1" i="0" u="none" strike="noStrike" kern="1200" cap="none" spc="0" normalizeH="0" baseline="0" noProof="0" dirty="0" smtClean="0">
                <a:ln>
                  <a:noFill/>
                </a:ln>
                <a:solidFill>
                  <a:schemeClr val="bg1"/>
                </a:solidFill>
                <a:effectLst/>
                <a:uLnTx/>
                <a:uFillTx/>
                <a:latin typeface="+mj-lt"/>
                <a:ea typeface="+mj-ea"/>
                <a:cs typeface="+mj-cs"/>
              </a:rPr>
              <a:t>Research  as a Tool</a:t>
            </a:r>
            <a:r>
              <a:rPr kumimoji="0" lang="en-US" sz="4400" b="1" i="0" u="none" strike="noStrike" kern="1200" cap="none" spc="0" normalizeH="0" baseline="0" noProof="0" dirty="0" smtClean="0">
                <a:ln>
                  <a:noFill/>
                </a:ln>
                <a:effectLst/>
                <a:uLnTx/>
                <a:uFillTx/>
                <a:latin typeface="+mj-lt"/>
                <a:ea typeface="+mj-ea"/>
                <a:cs typeface="+mj-cs"/>
              </a:rPr>
              <a:t> </a:t>
            </a:r>
            <a:r>
              <a:rPr kumimoji="0" lang="en-PH" sz="4400" b="0" i="0" u="none" strike="noStrike" kern="1200" cap="none" spc="0" normalizeH="0" baseline="0" noProof="0" dirty="0" smtClean="0">
                <a:ln>
                  <a:noFill/>
                </a:ln>
                <a:effectLst/>
                <a:uLnTx/>
                <a:uFillTx/>
                <a:latin typeface="+mj-lt"/>
                <a:ea typeface="+mj-ea"/>
                <a:cs typeface="+mj-cs"/>
              </a:rPr>
              <a:t/>
            </a:r>
            <a:br>
              <a:rPr kumimoji="0" lang="en-PH" sz="4400" b="0" i="0" u="none" strike="noStrike" kern="1200" cap="none" spc="0" normalizeH="0" baseline="0" noProof="0" dirty="0" smtClean="0">
                <a:ln>
                  <a:noFill/>
                </a:ln>
                <a:effectLst/>
                <a:uLnTx/>
                <a:uFillTx/>
                <a:latin typeface="+mj-lt"/>
                <a:ea typeface="+mj-ea"/>
                <a:cs typeface="+mj-cs"/>
              </a:rPr>
            </a:br>
            <a:endParaRPr kumimoji="0" lang="en-PH" sz="4400" b="0" i="0" u="none" strike="noStrike" kern="1200" cap="none" spc="0" normalizeH="0" baseline="0" noProof="0" dirty="0" smtClean="0">
              <a:ln>
                <a:noFill/>
              </a:ln>
              <a:effectLst/>
              <a:uLnTx/>
              <a:uFillTx/>
              <a:latin typeface="+mj-lt"/>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381000"/>
            <a:ext cx="9144000" cy="1143000"/>
          </a:xfrm>
          <a:prstGeom prst="rect">
            <a:avLst/>
          </a:prstGeom>
          <a:solidFill>
            <a:srgbClr val="FF5050"/>
          </a:solidFill>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r>
              <a:rPr kumimoji="0" lang="en-US" sz="8900" b="1" i="0" u="none" strike="noStrike" kern="1200" cap="none" spc="0" normalizeH="0" baseline="0" noProof="0" dirty="0" smtClean="0">
                <a:ln>
                  <a:noFill/>
                </a:ln>
                <a:solidFill>
                  <a:schemeClr val="bg1"/>
                </a:solidFill>
                <a:effectLst/>
                <a:uLnTx/>
                <a:uFillTx/>
                <a:latin typeface="+mj-lt"/>
                <a:ea typeface="+mj-ea"/>
                <a:cs typeface="+mj-cs"/>
              </a:rPr>
              <a:t>Research  as a Tool</a:t>
            </a:r>
            <a:r>
              <a:rPr kumimoji="0" lang="en-US" sz="4400" b="1" i="0" u="none" strike="noStrike" kern="1200" cap="none" spc="0" normalizeH="0" baseline="0" noProof="0" dirty="0" smtClean="0">
                <a:ln>
                  <a:noFill/>
                </a:ln>
                <a:effectLst/>
                <a:uLnTx/>
                <a:uFillTx/>
                <a:latin typeface="+mj-lt"/>
                <a:ea typeface="+mj-ea"/>
                <a:cs typeface="+mj-cs"/>
              </a:rPr>
              <a:t> </a:t>
            </a:r>
            <a:r>
              <a:rPr kumimoji="0" lang="en-PH" sz="4400" b="0" i="0" u="none" strike="noStrike" kern="1200" cap="none" spc="0" normalizeH="0" baseline="0" noProof="0" dirty="0" smtClean="0">
                <a:ln>
                  <a:noFill/>
                </a:ln>
                <a:effectLst/>
                <a:uLnTx/>
                <a:uFillTx/>
                <a:latin typeface="+mj-lt"/>
                <a:ea typeface="+mj-ea"/>
                <a:cs typeface="+mj-cs"/>
              </a:rPr>
              <a:t/>
            </a:r>
            <a:br>
              <a:rPr kumimoji="0" lang="en-PH" sz="4400" b="0" i="0" u="none" strike="noStrike" kern="1200" cap="none" spc="0" normalizeH="0" baseline="0" noProof="0" dirty="0" smtClean="0">
                <a:ln>
                  <a:noFill/>
                </a:ln>
                <a:effectLst/>
                <a:uLnTx/>
                <a:uFillTx/>
                <a:latin typeface="+mj-lt"/>
                <a:ea typeface="+mj-ea"/>
                <a:cs typeface="+mj-cs"/>
              </a:rPr>
            </a:br>
            <a:endParaRPr kumimoji="0" lang="en-PH" sz="4400" b="0" i="0" u="none" strike="noStrike" kern="1200" cap="none" spc="0" normalizeH="0" baseline="0" noProof="0" dirty="0" smtClean="0">
              <a:ln>
                <a:noFill/>
              </a:ln>
              <a:effectLst/>
              <a:uLnTx/>
              <a:uFillTx/>
              <a:latin typeface="+mj-lt"/>
              <a:ea typeface="+mj-ea"/>
              <a:cs typeface="+mj-cs"/>
            </a:endParaRPr>
          </a:p>
        </p:txBody>
      </p:sp>
      <p:graphicFrame>
        <p:nvGraphicFramePr>
          <p:cNvPr id="6" name="Diagram 5"/>
          <p:cNvGraphicFramePr/>
          <p:nvPr/>
        </p:nvGraphicFramePr>
        <p:xfrm>
          <a:off x="152400" y="1676400"/>
          <a:ext cx="88392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381000"/>
            <a:ext cx="9144000" cy="1143000"/>
          </a:xfrm>
          <a:prstGeom prst="rect">
            <a:avLst/>
          </a:prstGeom>
          <a:solidFill>
            <a:srgbClr val="FF5050"/>
          </a:solidFill>
        </p:spPr>
        <p:txBody>
          <a:bodyPr vert="horz" lIns="91440" tIns="45720" rIns="91440" bIns="45720" rtlCol="0" anchor="ctr">
            <a:normAutofit fontScale="45000" lnSpcReduction="20000"/>
          </a:bodyPr>
          <a:lstStyle/>
          <a:p>
            <a:pPr algn="ctr">
              <a:spcBef>
                <a:spcPct val="0"/>
              </a:spcBef>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r>
              <a:rPr lang="en-US" sz="8900" b="1" dirty="0" smtClean="0">
                <a:solidFill>
                  <a:schemeClr val="bg1"/>
                </a:solidFill>
                <a:latin typeface="+mj-lt"/>
                <a:ea typeface="+mj-ea"/>
                <a:cs typeface="+mj-cs"/>
              </a:rPr>
              <a:t> Essential library researches </a:t>
            </a:r>
            <a:r>
              <a:rPr kumimoji="0" lang="en-PH" sz="4400" b="0" i="0" u="none" strike="noStrike" kern="1200" cap="none" spc="0" normalizeH="0" baseline="0" noProof="0" dirty="0" smtClean="0">
                <a:ln>
                  <a:noFill/>
                </a:ln>
                <a:effectLst/>
                <a:uLnTx/>
                <a:uFillTx/>
                <a:latin typeface="+mj-lt"/>
                <a:ea typeface="+mj-ea"/>
                <a:cs typeface="+mj-cs"/>
              </a:rPr>
              <a:t/>
            </a:r>
            <a:br>
              <a:rPr kumimoji="0" lang="en-PH" sz="4400" b="0" i="0" u="none" strike="noStrike" kern="1200" cap="none" spc="0" normalizeH="0" baseline="0" noProof="0" dirty="0" smtClean="0">
                <a:ln>
                  <a:noFill/>
                </a:ln>
                <a:effectLst/>
                <a:uLnTx/>
                <a:uFillTx/>
                <a:latin typeface="+mj-lt"/>
                <a:ea typeface="+mj-ea"/>
                <a:cs typeface="+mj-cs"/>
              </a:rPr>
            </a:br>
            <a:endParaRPr kumimoji="0" lang="en-PH" sz="4400" b="0" i="0" u="none" strike="noStrike" kern="1200" cap="none" spc="0" normalizeH="0" baseline="0" noProof="0" dirty="0" smtClean="0">
              <a:ln>
                <a:noFill/>
              </a:ln>
              <a:effectLst/>
              <a:uLnTx/>
              <a:uFillTx/>
              <a:latin typeface="+mj-lt"/>
              <a:ea typeface="+mj-ea"/>
              <a:cs typeface="+mj-cs"/>
            </a:endParaRPr>
          </a:p>
        </p:txBody>
      </p:sp>
      <p:sp>
        <p:nvSpPr>
          <p:cNvPr id="4" name="Content Placeholder 2"/>
          <p:cNvSpPr>
            <a:spLocks noGrp="1"/>
          </p:cNvSpPr>
          <p:nvPr>
            <p:ph idx="1"/>
          </p:nvPr>
        </p:nvSpPr>
        <p:spPr>
          <a:xfrm>
            <a:off x="457200" y="1600200"/>
            <a:ext cx="8229600" cy="4525963"/>
          </a:xfrm>
        </p:spPr>
        <p:txBody>
          <a:bodyPr>
            <a:normAutofit/>
          </a:bodyPr>
          <a:lstStyle/>
          <a:p>
            <a:pPr>
              <a:buFont typeface="Wingdings" pitchFamily="2" charset="2"/>
              <a:buChar char="Ø"/>
            </a:pPr>
            <a:r>
              <a:rPr lang="en-US" dirty="0" smtClean="0">
                <a:latin typeface="Times New Roman"/>
                <a:ea typeface="Arial"/>
              </a:rPr>
              <a:t>utilization studies</a:t>
            </a:r>
          </a:p>
          <a:p>
            <a:pPr>
              <a:buFont typeface="Wingdings" pitchFamily="2" charset="2"/>
              <a:buChar char="Ø"/>
            </a:pPr>
            <a:r>
              <a:rPr lang="en-US" dirty="0" smtClean="0">
                <a:latin typeface="Times New Roman"/>
                <a:ea typeface="Arial"/>
              </a:rPr>
              <a:t>Library quality (</a:t>
            </a:r>
            <a:r>
              <a:rPr lang="en-US" dirty="0" err="1" smtClean="0">
                <a:latin typeface="Times New Roman"/>
                <a:ea typeface="Arial"/>
              </a:rPr>
              <a:t>LibQual</a:t>
            </a:r>
            <a:r>
              <a:rPr lang="en-US" dirty="0" smtClean="0">
                <a:latin typeface="Times New Roman"/>
                <a:ea typeface="Arial"/>
              </a:rPr>
              <a:t>) Service measures </a:t>
            </a:r>
          </a:p>
          <a:p>
            <a:pPr>
              <a:buFont typeface="Wingdings" pitchFamily="2" charset="2"/>
              <a:buChar char="Ø"/>
            </a:pPr>
            <a:r>
              <a:rPr lang="en-US" dirty="0" smtClean="0">
                <a:latin typeface="Times New Roman"/>
                <a:ea typeface="Arial"/>
              </a:rPr>
              <a:t>impact assessment</a:t>
            </a:r>
          </a:p>
          <a:p>
            <a:pPr>
              <a:buFont typeface="Wingdings" pitchFamily="2" charset="2"/>
              <a:buChar char="Ø"/>
            </a:pPr>
            <a:r>
              <a:rPr lang="en-US" dirty="0" smtClean="0">
                <a:latin typeface="Times New Roman"/>
                <a:ea typeface="Arial"/>
              </a:rPr>
              <a:t>study of human- computer interaction</a:t>
            </a:r>
          </a:p>
          <a:p>
            <a:pPr>
              <a:buFont typeface="Wingdings" pitchFamily="2" charset="2"/>
              <a:buChar char="Ø"/>
            </a:pPr>
            <a:r>
              <a:rPr lang="en-US" dirty="0" smtClean="0">
                <a:latin typeface="Times New Roman"/>
                <a:ea typeface="Arial"/>
              </a:rPr>
              <a:t> information retrieval patterns</a:t>
            </a:r>
          </a:p>
          <a:p>
            <a:pPr>
              <a:buFont typeface="Wingdings" pitchFamily="2" charset="2"/>
              <a:buChar char="Ø"/>
            </a:pPr>
            <a:r>
              <a:rPr lang="en-US" dirty="0" smtClean="0">
                <a:latin typeface="Times New Roman"/>
                <a:ea typeface="Arial"/>
              </a:rPr>
              <a:t> user behavior can enhance services.</a:t>
            </a:r>
          </a:p>
          <a:p>
            <a:pPr>
              <a:buFont typeface="Wingdings" pitchFamily="2" charset="2"/>
              <a:buChar char="Ø"/>
            </a:pPr>
            <a:r>
              <a:rPr lang="en-US" dirty="0" err="1" smtClean="0">
                <a:latin typeface="Times New Roman"/>
                <a:ea typeface="Arial"/>
              </a:rPr>
              <a:t>altmetrics</a:t>
            </a:r>
            <a:r>
              <a:rPr lang="en-US" dirty="0" smtClean="0">
                <a:latin typeface="Times New Roman"/>
                <a:ea typeface="Arial"/>
              </a:rPr>
              <a:t> and </a:t>
            </a:r>
            <a:r>
              <a:rPr lang="en-US" dirty="0" err="1" smtClean="0">
                <a:latin typeface="Times New Roman"/>
                <a:ea typeface="Arial"/>
              </a:rPr>
              <a:t>bibliometrics</a:t>
            </a:r>
            <a:endParaRPr lang="en-US" dirty="0" smtClean="0">
              <a:latin typeface="Times New Roman"/>
              <a:ea typeface="Arial"/>
            </a:endParaRPr>
          </a:p>
          <a:p>
            <a:pPr>
              <a:buFont typeface="Wingdings" pitchFamily="2" charset="2"/>
              <a:buChar char="Ø"/>
            </a:pP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381000"/>
            <a:ext cx="9144000" cy="1143000"/>
          </a:xfrm>
          <a:prstGeom prst="rect">
            <a:avLst/>
          </a:prstGeom>
          <a:solidFill>
            <a:srgbClr val="FF5050"/>
          </a:solidFill>
        </p:spPr>
        <p:txBody>
          <a:bodyPr vert="horz" lIns="91440" tIns="45720" rIns="91440" bIns="45720" rtlCol="0" anchor="ctr">
            <a:normAutofit fontScale="45000" lnSpcReduction="20000"/>
          </a:bodyPr>
          <a:lstStyle/>
          <a:p>
            <a:pPr algn="ctr">
              <a:spcBef>
                <a:spcPct val="0"/>
              </a:spcBef>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r>
              <a:rPr lang="en-US" sz="8900" b="1" dirty="0" err="1" smtClean="0">
                <a:solidFill>
                  <a:schemeClr val="bg1"/>
                </a:solidFill>
                <a:latin typeface="+mj-lt"/>
                <a:ea typeface="+mj-ea"/>
                <a:cs typeface="+mj-cs"/>
              </a:rPr>
              <a:t>Kickstart</a:t>
            </a:r>
            <a:r>
              <a:rPr kumimoji="0" lang="en-PH" sz="4400" b="0" i="0" u="none" strike="noStrike" kern="1200" cap="none" spc="0" normalizeH="0" baseline="0" noProof="0" dirty="0" smtClean="0">
                <a:ln>
                  <a:noFill/>
                </a:ln>
                <a:effectLst/>
                <a:uLnTx/>
                <a:uFillTx/>
                <a:latin typeface="+mj-lt"/>
                <a:ea typeface="+mj-ea"/>
                <a:cs typeface="+mj-cs"/>
              </a:rPr>
              <a:t/>
            </a:r>
            <a:br>
              <a:rPr kumimoji="0" lang="en-PH" sz="4400" b="0" i="0" u="none" strike="noStrike" kern="1200" cap="none" spc="0" normalizeH="0" baseline="0" noProof="0" dirty="0" smtClean="0">
                <a:ln>
                  <a:noFill/>
                </a:ln>
                <a:effectLst/>
                <a:uLnTx/>
                <a:uFillTx/>
                <a:latin typeface="+mj-lt"/>
                <a:ea typeface="+mj-ea"/>
                <a:cs typeface="+mj-cs"/>
              </a:rPr>
            </a:br>
            <a:endParaRPr kumimoji="0" lang="en-PH" sz="4400" b="0" i="0" u="none" strike="noStrike" kern="1200" cap="none" spc="0" normalizeH="0" baseline="0" noProof="0" dirty="0" smtClean="0">
              <a:ln>
                <a:noFill/>
              </a:ln>
              <a:effectLst/>
              <a:uLnTx/>
              <a:uFillTx/>
              <a:latin typeface="+mj-lt"/>
              <a:ea typeface="+mj-ea"/>
              <a:cs typeface="+mj-cs"/>
            </a:endParaRPr>
          </a:p>
        </p:txBody>
      </p:sp>
      <p:sp>
        <p:nvSpPr>
          <p:cNvPr id="4" name="Content Placeholder 2"/>
          <p:cNvSpPr>
            <a:spLocks noGrp="1"/>
          </p:cNvSpPr>
          <p:nvPr>
            <p:ph idx="1"/>
          </p:nvPr>
        </p:nvSpPr>
        <p:spPr>
          <a:xfrm>
            <a:off x="457200" y="1981200"/>
            <a:ext cx="8229600" cy="4144963"/>
          </a:xfrm>
        </p:spPr>
        <p:txBody>
          <a:bodyPr>
            <a:normAutofit/>
          </a:bodyPr>
          <a:lstStyle/>
          <a:p>
            <a:pPr>
              <a:buFont typeface="Wingdings" pitchFamily="2" charset="2"/>
              <a:buChar char="Ø"/>
            </a:pPr>
            <a:r>
              <a:rPr lang="en-US" dirty="0" smtClean="0">
                <a:latin typeface="Times New Roman"/>
                <a:ea typeface="Arial"/>
              </a:rPr>
              <a:t>Develop research interest of team</a:t>
            </a:r>
          </a:p>
          <a:p>
            <a:pPr>
              <a:buNone/>
            </a:pPr>
            <a:endParaRPr lang="en-US" dirty="0" smtClean="0">
              <a:latin typeface="Times New Roman"/>
              <a:ea typeface="Arial"/>
            </a:endParaRPr>
          </a:p>
          <a:p>
            <a:pPr>
              <a:buFont typeface="Wingdings" pitchFamily="2" charset="2"/>
              <a:buChar char="Ø"/>
            </a:pPr>
            <a:r>
              <a:rPr lang="en-US" dirty="0" smtClean="0">
                <a:latin typeface="Times New Roman"/>
                <a:ea typeface="Arial"/>
              </a:rPr>
              <a:t>Create a research agenda</a:t>
            </a:r>
          </a:p>
          <a:p>
            <a:pPr>
              <a:buNone/>
            </a:pPr>
            <a:endParaRPr lang="en-US" dirty="0" smtClean="0">
              <a:latin typeface="Times New Roman"/>
              <a:ea typeface="Arial"/>
            </a:endParaRPr>
          </a:p>
          <a:p>
            <a:pPr>
              <a:buFont typeface="Wingdings" pitchFamily="2" charset="2"/>
              <a:buChar char="Ø"/>
            </a:pPr>
            <a:r>
              <a:rPr lang="en-US" dirty="0" smtClean="0">
                <a:latin typeface="Times New Roman"/>
                <a:ea typeface="Arial"/>
              </a:rPr>
              <a:t>Collaborate</a:t>
            </a:r>
          </a:p>
          <a:p>
            <a:pPr>
              <a:buNone/>
            </a:pP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PH" dirty="0" smtClean="0"/>
              <a:t>  Resource sharing “means making available to other libraries the library resources, the information contained in those resources and the staff expertise required to locate and make available the information or the library resources” (Alberta Public Library Boards, 2009)</a:t>
            </a:r>
            <a:endParaRPr lang="en-PH" dirty="0"/>
          </a:p>
        </p:txBody>
      </p:sp>
      <p:sp>
        <p:nvSpPr>
          <p:cNvPr id="4" name="Title 1"/>
          <p:cNvSpPr txBox="1">
            <a:spLocks/>
          </p:cNvSpPr>
          <p:nvPr/>
        </p:nvSpPr>
        <p:spPr>
          <a:xfrm>
            <a:off x="0" y="381000"/>
            <a:ext cx="9144000" cy="990600"/>
          </a:xfrm>
          <a:prstGeom prst="rect">
            <a:avLst/>
          </a:prstGeom>
          <a:solidFill>
            <a:schemeClr val="accent2">
              <a:lumMod val="40000"/>
              <a:lumOff val="60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0" b="1" i="0" u="none" strike="noStrike" kern="1200" cap="none" spc="0" normalizeH="0" baseline="0" noProof="0" dirty="0" smtClean="0">
                <a:ln>
                  <a:noFill/>
                </a:ln>
                <a:effectLst/>
                <a:uLnTx/>
                <a:uFillTx/>
                <a:latin typeface="+mj-lt"/>
                <a:ea typeface="+mj-ea"/>
                <a:cs typeface="+mj-cs"/>
              </a:rPr>
              <a:t>Resource</a:t>
            </a:r>
            <a:r>
              <a:rPr kumimoji="0" lang="en-US" sz="16000" b="1" i="0" u="none" strike="noStrike" kern="1200" cap="none" spc="0" normalizeH="0" noProof="0" dirty="0" smtClean="0">
                <a:ln>
                  <a:noFill/>
                </a:ln>
                <a:effectLst/>
                <a:uLnTx/>
                <a:uFillTx/>
                <a:latin typeface="+mj-lt"/>
                <a:ea typeface="+mj-ea"/>
                <a:cs typeface="+mj-cs"/>
              </a:rPr>
              <a:t> Sharing</a:t>
            </a:r>
            <a:r>
              <a:rPr kumimoji="0" lang="en-US" sz="16000" b="1" i="0" u="none" strike="noStrike" kern="1200" cap="none" spc="0" normalizeH="0" baseline="0" noProof="0" dirty="0" smtClean="0">
                <a:ln>
                  <a:noFill/>
                </a:ln>
                <a:effectLst/>
                <a:uLnTx/>
                <a:uFillTx/>
                <a:latin typeface="+mj-lt"/>
                <a:ea typeface="+mj-ea"/>
                <a:cs typeface="+mj-cs"/>
              </a:rPr>
              <a:t> </a:t>
            </a:r>
            <a:r>
              <a:rPr kumimoji="0" lang="en-PH" sz="13300" b="0" i="0" u="none" strike="noStrike" kern="1200" cap="none" spc="0" normalizeH="0" baseline="0" noProof="0" dirty="0" smtClean="0">
                <a:ln>
                  <a:noFill/>
                </a:ln>
                <a:solidFill>
                  <a:schemeClr val="tx1"/>
                </a:solidFill>
                <a:effectLst/>
                <a:uLnTx/>
                <a:uFillTx/>
                <a:latin typeface="+mj-lt"/>
                <a:ea typeface="+mj-ea"/>
                <a:cs typeface="+mj-cs"/>
              </a:rPr>
              <a:t/>
            </a:r>
            <a:br>
              <a:rPr kumimoji="0" lang="en-PH" sz="133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33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447800"/>
          </a:xfrm>
          <a:prstGeom prst="rect">
            <a:avLst/>
          </a:prstGeom>
          <a:solidFill>
            <a:schemeClr val="accent2">
              <a:lumMod val="40000"/>
              <a:lumOff val="60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tx1"/>
              </a:solidFill>
              <a:effectLst/>
              <a:uLnTx/>
              <a:uFillTx/>
              <a:latin typeface="+mj-lt"/>
              <a:ea typeface="+mj-ea"/>
              <a:cs typeface="+mj-cs"/>
            </a:endParaRPr>
          </a:p>
          <a:p>
            <a:pPr algn="ctr">
              <a:spcBef>
                <a:spcPct val="0"/>
              </a:spcBef>
              <a:defRPr/>
            </a:pPr>
            <a:endParaRPr lang="en-PH" sz="16000" b="1" dirty="0" smtClean="0">
              <a:latin typeface="+mj-lt"/>
              <a:ea typeface="+mj-ea"/>
              <a:cs typeface="+mj-cs"/>
            </a:endParaRPr>
          </a:p>
          <a:p>
            <a:pPr algn="ctr">
              <a:spcBef>
                <a:spcPct val="0"/>
              </a:spcBef>
              <a:defRPr/>
            </a:pPr>
            <a:r>
              <a:rPr lang="en-PH" sz="16000" b="1" dirty="0" smtClean="0">
                <a:latin typeface="+mj-lt"/>
                <a:ea typeface="+mj-ea"/>
                <a:cs typeface="+mj-cs"/>
              </a:rPr>
              <a:t>Resource Sharing </a:t>
            </a:r>
          </a:p>
          <a:p>
            <a:pPr algn="ctr">
              <a:spcBef>
                <a:spcPct val="0"/>
              </a:spcBef>
              <a:defRPr/>
            </a:pPr>
            <a:r>
              <a:rPr lang="en-PH" sz="16000" b="1" dirty="0" smtClean="0">
                <a:latin typeface="+mj-lt"/>
                <a:ea typeface="+mj-ea"/>
                <a:cs typeface="+mj-cs"/>
              </a:rPr>
              <a:t>in Libraries by Year </a:t>
            </a:r>
            <a:r>
              <a:rPr kumimoji="0" lang="en-PH" sz="13300" b="0" i="0" u="none" strike="noStrike" kern="1200" cap="none" spc="0" normalizeH="0" baseline="0" noProof="0" dirty="0" smtClean="0">
                <a:ln>
                  <a:noFill/>
                </a:ln>
                <a:solidFill>
                  <a:schemeClr val="tx1"/>
                </a:solidFill>
                <a:effectLst/>
                <a:uLnTx/>
                <a:uFillTx/>
                <a:latin typeface="+mj-lt"/>
                <a:ea typeface="+mj-ea"/>
                <a:cs typeface="+mj-cs"/>
              </a:rPr>
              <a:t/>
            </a:r>
            <a:br>
              <a:rPr kumimoji="0" lang="en-PH" sz="133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3300" b="0"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t="14765" r="2325" b="16430"/>
          <a:stretch/>
        </p:blipFill>
        <p:spPr bwMode="auto">
          <a:xfrm>
            <a:off x="0" y="1524000"/>
            <a:ext cx="9144000" cy="5334000"/>
          </a:xfrm>
          <a:prstGeom prst="rect">
            <a:avLst/>
          </a:prstGeom>
          <a:ln w="3175">
            <a:solidFill>
              <a:schemeClr val="tx1"/>
            </a:solidFill>
          </a:ln>
          <a:extLst>
            <a:ext uri="{53640926-AAD7-44D8-BBD7-CCE9431645EC}">
              <a14:shadowObscured xmlns:a14="http://schemas.microsoft.com/office/drawing/2010/main"/>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1219200"/>
          </a:xfrm>
          <a:prstGeom prst="rect">
            <a:avLst/>
          </a:prstGeom>
          <a:solidFill>
            <a:schemeClr val="accent2">
              <a:lumMod val="40000"/>
              <a:lumOff val="60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tx1"/>
              </a:solidFill>
              <a:effectLst/>
              <a:uLnTx/>
              <a:uFillTx/>
              <a:latin typeface="+mj-lt"/>
              <a:ea typeface="+mj-ea"/>
              <a:cs typeface="+mj-cs"/>
            </a:endParaRPr>
          </a:p>
          <a:p>
            <a:pPr algn="ctr">
              <a:spcBef>
                <a:spcPct val="0"/>
              </a:spcBef>
              <a:defRPr/>
            </a:pPr>
            <a:endParaRPr lang="en-PH" sz="16000" b="1" dirty="0" smtClean="0">
              <a:latin typeface="+mj-lt"/>
              <a:ea typeface="+mj-ea"/>
              <a:cs typeface="+mj-cs"/>
            </a:endParaRPr>
          </a:p>
          <a:p>
            <a:pPr algn="ctr">
              <a:spcBef>
                <a:spcPct val="0"/>
              </a:spcBef>
              <a:defRPr/>
            </a:pPr>
            <a:r>
              <a:rPr lang="en-PH" sz="16000" b="1" dirty="0" smtClean="0">
                <a:latin typeface="+mj-lt"/>
                <a:ea typeface="+mj-ea"/>
                <a:cs typeface="+mj-cs"/>
              </a:rPr>
              <a:t>Resource Sharing in Libraries by Country </a:t>
            </a:r>
            <a:r>
              <a:rPr kumimoji="0" lang="en-PH" sz="13300" b="0" i="0" u="none" strike="noStrike" kern="1200" cap="none" spc="0" normalizeH="0" baseline="0" noProof="0" dirty="0" smtClean="0">
                <a:ln>
                  <a:noFill/>
                </a:ln>
                <a:solidFill>
                  <a:schemeClr val="tx1"/>
                </a:solidFill>
                <a:effectLst/>
                <a:uLnTx/>
                <a:uFillTx/>
                <a:latin typeface="+mj-lt"/>
                <a:ea typeface="+mj-ea"/>
                <a:cs typeface="+mj-cs"/>
              </a:rPr>
              <a:t/>
            </a:r>
            <a:br>
              <a:rPr kumimoji="0" lang="en-PH" sz="133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3300" b="0"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5" name="Picture 4"/>
          <p:cNvPicPr/>
          <p:nvPr/>
        </p:nvPicPr>
        <p:blipFill rotWithShape="1">
          <a:blip r:embed="rId3">
            <a:extLst>
              <a:ext uri="{28A0092B-C50C-407E-A947-70E740481C1C}">
                <a14:useLocalDpi xmlns:a14="http://schemas.microsoft.com/office/drawing/2010/main" val="0"/>
              </a:ext>
            </a:extLst>
          </a:blip>
          <a:srcRect l="34344" t="25216" r="2550" b="18195"/>
          <a:stretch/>
        </p:blipFill>
        <p:spPr bwMode="auto">
          <a:xfrm>
            <a:off x="0" y="1524001"/>
            <a:ext cx="9144000" cy="5334000"/>
          </a:xfrm>
          <a:prstGeom prst="rect">
            <a:avLst/>
          </a:prstGeom>
          <a:ln w="317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Image result for pyramids of giza wallpaper"/>
          <p:cNvPicPr>
            <a:picLocks noChangeAspect="1" noChangeArrowheads="1"/>
          </p:cNvPicPr>
          <p:nvPr/>
        </p:nvPicPr>
        <p:blipFill>
          <a:blip r:embed="rId3" cstate="print"/>
          <a:srcRect/>
          <a:stretch>
            <a:fillRect/>
          </a:stretch>
        </p:blipFill>
        <p:spPr bwMode="auto">
          <a:xfrm>
            <a:off x="6059244" y="457200"/>
            <a:ext cx="2524461" cy="1676400"/>
          </a:xfrm>
          <a:prstGeom prst="ellipse">
            <a:avLst/>
          </a:prstGeom>
          <a:ln>
            <a:noFill/>
          </a:ln>
          <a:effectLst>
            <a:softEdge rad="112500"/>
          </a:effectLst>
        </p:spPr>
      </p:pic>
      <p:sp>
        <p:nvSpPr>
          <p:cNvPr id="6" name="Isosceles Triangle 5"/>
          <p:cNvSpPr/>
          <p:nvPr/>
        </p:nvSpPr>
        <p:spPr>
          <a:xfrm>
            <a:off x="685800" y="228600"/>
            <a:ext cx="7696200" cy="5715000"/>
          </a:xfrm>
          <a:prstGeom prst="triangle">
            <a:avLst/>
          </a:prstGeom>
          <a:solidFill>
            <a:schemeClr val="accent1">
              <a:alpha val="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4" name="TextBox 3"/>
          <p:cNvSpPr txBox="1"/>
          <p:nvPr/>
        </p:nvSpPr>
        <p:spPr>
          <a:xfrm rot="2088053">
            <a:off x="2716661" y="1187184"/>
            <a:ext cx="861774" cy="3544018"/>
          </a:xfrm>
          <a:prstGeom prst="rect">
            <a:avLst/>
          </a:prstGeom>
          <a:noFill/>
        </p:spPr>
        <p:txBody>
          <a:bodyPr vert="vert270" wrap="square" rtlCol="0">
            <a:spAutoFit/>
          </a:bodyPr>
          <a:lstStyle/>
          <a:p>
            <a:r>
              <a:rPr lang="en-PH" sz="4400" b="1" dirty="0" smtClean="0">
                <a:solidFill>
                  <a:srgbClr val="FF0000"/>
                </a:solidFill>
              </a:rPr>
              <a:t>Leadership</a:t>
            </a:r>
            <a:endParaRPr lang="en-PH" sz="4400" b="1" dirty="0">
              <a:solidFill>
                <a:srgbClr val="FF0000"/>
              </a:solidFill>
            </a:endParaRPr>
          </a:p>
        </p:txBody>
      </p:sp>
      <p:sp>
        <p:nvSpPr>
          <p:cNvPr id="5" name="TextBox 4"/>
          <p:cNvSpPr txBox="1"/>
          <p:nvPr/>
        </p:nvSpPr>
        <p:spPr>
          <a:xfrm rot="8612010">
            <a:off x="5580239" y="1117686"/>
            <a:ext cx="738664" cy="3903257"/>
          </a:xfrm>
          <a:prstGeom prst="rect">
            <a:avLst/>
          </a:prstGeom>
          <a:noFill/>
        </p:spPr>
        <p:txBody>
          <a:bodyPr vert="vert270" wrap="square" rtlCol="0">
            <a:spAutoFit/>
          </a:bodyPr>
          <a:lstStyle/>
          <a:p>
            <a:r>
              <a:rPr lang="en-PH" sz="3600" b="1" dirty="0" smtClean="0">
                <a:solidFill>
                  <a:schemeClr val="accent2">
                    <a:lumMod val="60000"/>
                    <a:lumOff val="40000"/>
                  </a:schemeClr>
                </a:solidFill>
              </a:rPr>
              <a:t>R e s e a r c h</a:t>
            </a:r>
            <a:endParaRPr lang="en-PH" sz="3600" b="1" dirty="0">
              <a:solidFill>
                <a:schemeClr val="accent2">
                  <a:lumMod val="60000"/>
                  <a:lumOff val="40000"/>
                </a:schemeClr>
              </a:solidFill>
            </a:endParaRPr>
          </a:p>
        </p:txBody>
      </p:sp>
      <p:sp>
        <p:nvSpPr>
          <p:cNvPr id="7" name="TextBox 6"/>
          <p:cNvSpPr txBox="1"/>
          <p:nvPr/>
        </p:nvSpPr>
        <p:spPr>
          <a:xfrm>
            <a:off x="2209800" y="4953000"/>
            <a:ext cx="5248553" cy="707886"/>
          </a:xfrm>
          <a:prstGeom prst="rect">
            <a:avLst/>
          </a:prstGeom>
          <a:noFill/>
        </p:spPr>
        <p:txBody>
          <a:bodyPr wrap="none" rtlCol="0">
            <a:spAutoFit/>
          </a:bodyPr>
          <a:lstStyle/>
          <a:p>
            <a:r>
              <a:rPr lang="en-PH" sz="4000" b="1" dirty="0" smtClean="0">
                <a:solidFill>
                  <a:srgbClr val="993366"/>
                </a:solidFill>
              </a:rPr>
              <a:t>Resource Sharing</a:t>
            </a:r>
            <a:endParaRPr lang="en-PH" b="1" dirty="0">
              <a:solidFill>
                <a:srgbClr val="993366"/>
              </a:solidFill>
            </a:endParaRPr>
          </a:p>
        </p:txBody>
      </p:sp>
      <p:sp>
        <p:nvSpPr>
          <p:cNvPr id="14340" name="AutoShape 4" descr="Image result for palace of peace and reconcilia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PH"/>
          </a:p>
        </p:txBody>
      </p:sp>
      <p:sp>
        <p:nvSpPr>
          <p:cNvPr id="14342" name="AutoShape 6" descr="Image result for palace of peace and reconcilia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PH"/>
          </a:p>
        </p:txBody>
      </p:sp>
      <p:sp>
        <p:nvSpPr>
          <p:cNvPr id="14344" name="AutoShape 8" descr="Image result for palace of peace and reconcilia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PH"/>
          </a:p>
        </p:txBody>
      </p:sp>
      <p:pic>
        <p:nvPicPr>
          <p:cNvPr id="14345" name="Picture 9" descr="C:\Users\ralenzuela\Documents\_0KZ\Library Connect\palace of peace.jpg"/>
          <p:cNvPicPr>
            <a:picLocks noChangeAspect="1" noChangeArrowheads="1"/>
          </p:cNvPicPr>
          <p:nvPr/>
        </p:nvPicPr>
        <p:blipFill>
          <a:blip r:embed="rId4"/>
          <a:srcRect/>
          <a:stretch>
            <a:fillRect/>
          </a:stretch>
        </p:blipFill>
        <p:spPr bwMode="auto">
          <a:xfrm>
            <a:off x="533400" y="304800"/>
            <a:ext cx="2466975" cy="1857375"/>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600200"/>
            <a:ext cx="8229600" cy="4525963"/>
          </a:xfrm>
        </p:spPr>
        <p:txBody>
          <a:bodyPr>
            <a:normAutofit fontScale="85000" lnSpcReduction="20000"/>
          </a:bodyPr>
          <a:lstStyle/>
          <a:p>
            <a:pPr marL="514350" indent="-514350">
              <a:buAutoNum type="arabicPeriod"/>
            </a:pPr>
            <a:r>
              <a:rPr lang="en-US" dirty="0" smtClean="0"/>
              <a:t>Share updates about top trends in libraries around the world.</a:t>
            </a:r>
          </a:p>
          <a:p>
            <a:pPr marL="514350" indent="-514350">
              <a:buAutoNum type="arabicPeriod"/>
            </a:pPr>
            <a:r>
              <a:rPr lang="en-US" dirty="0" smtClean="0"/>
              <a:t>Provide insights on leadership essentials needed to cope with issues and trends in library and information science.</a:t>
            </a:r>
          </a:p>
          <a:p>
            <a:pPr marL="514350" indent="-514350">
              <a:buAutoNum type="arabicPeriod"/>
            </a:pPr>
            <a:r>
              <a:rPr lang="en-US" dirty="0" smtClean="0"/>
              <a:t>Share ideas on how research can serve as a tool to enhance library services.</a:t>
            </a:r>
          </a:p>
          <a:p>
            <a:pPr marL="514350" indent="-514350">
              <a:buAutoNum type="arabicPeriod"/>
            </a:pPr>
            <a:r>
              <a:rPr lang="en-US" dirty="0" smtClean="0"/>
              <a:t>Explain the importance of resource sharing to address issues and emerging trends.</a:t>
            </a:r>
          </a:p>
          <a:p>
            <a:pPr marL="514350" indent="-514350">
              <a:buAutoNum type="arabicPeriod"/>
            </a:pPr>
            <a:r>
              <a:rPr lang="en-US" dirty="0" smtClean="0"/>
              <a:t>Gather input from participants on how leadership, research and resource-sharing will be  integrated in strategic plans.</a:t>
            </a:r>
          </a:p>
          <a:p>
            <a:pPr marL="0" indent="0">
              <a:buNone/>
            </a:pPr>
            <a:endParaRPr lang="en-US" dirty="0"/>
          </a:p>
        </p:txBody>
      </p:sp>
      <p:sp>
        <p:nvSpPr>
          <p:cNvPr id="6" name="Title 1"/>
          <p:cNvSpPr txBox="1">
            <a:spLocks/>
          </p:cNvSpPr>
          <p:nvPr/>
        </p:nvSpPr>
        <p:spPr>
          <a:xfrm>
            <a:off x="0" y="381000"/>
            <a:ext cx="9144000" cy="914400"/>
          </a:xfrm>
          <a:prstGeom prst="rect">
            <a:avLst/>
          </a:prstGeom>
          <a:solidFill>
            <a:schemeClr val="accent2">
              <a:lumMod val="75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b="1"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14400" b="1" dirty="0" smtClean="0">
                <a:solidFill>
                  <a:schemeClr val="bg1"/>
                </a:solidFill>
                <a:latin typeface="+mj-lt"/>
                <a:ea typeface="+mj-ea"/>
                <a:cs typeface="+mj-cs"/>
              </a:rPr>
              <a:t>Objectives</a:t>
            </a:r>
            <a:r>
              <a:rPr kumimoji="0" lang="en-US" sz="14400" b="1" i="0" u="none" strike="noStrike" kern="1200" cap="none" spc="0" normalizeH="0" baseline="0" noProof="0" dirty="0" smtClean="0">
                <a:ln>
                  <a:noFill/>
                </a:ln>
                <a:solidFill>
                  <a:schemeClr val="bg1"/>
                </a:solidFill>
                <a:effectLst/>
                <a:uLnTx/>
                <a:uFillTx/>
                <a:latin typeface="+mj-lt"/>
                <a:ea typeface="+mj-ea"/>
                <a:cs typeface="+mj-cs"/>
              </a:rPr>
              <a:t> </a:t>
            </a:r>
            <a:r>
              <a:rPr kumimoji="0" lang="en-PH" sz="14400" b="0" i="0" u="none" strike="noStrike" kern="1200" cap="none" spc="0" normalizeH="0" baseline="0" noProof="0" dirty="0" smtClean="0">
                <a:ln>
                  <a:noFill/>
                </a:ln>
                <a:solidFill>
                  <a:schemeClr val="tx1"/>
                </a:solidFill>
                <a:effectLst/>
                <a:uLnTx/>
                <a:uFillTx/>
                <a:latin typeface="+mj-lt"/>
                <a:ea typeface="+mj-ea"/>
                <a:cs typeface="+mj-cs"/>
              </a:rPr>
              <a:t/>
            </a:r>
            <a:br>
              <a:rPr kumimoji="0" lang="en-PH" sz="144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066800"/>
            <a:ext cx="7856638"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End of Presentation</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Content Placeholder 2"/>
          <p:cNvSpPr txBox="1">
            <a:spLocks/>
          </p:cNvSpPr>
          <p:nvPr/>
        </p:nvSpPr>
        <p:spPr>
          <a:xfrm>
            <a:off x="533400" y="2362201"/>
            <a:ext cx="8229600" cy="3124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r>
              <a:rPr lang="en-PH" dirty="0" err="1" smtClean="0"/>
              <a:t>Reysa</a:t>
            </a:r>
            <a:r>
              <a:rPr lang="en-PH" dirty="0" smtClean="0"/>
              <a:t> C. </a:t>
            </a:r>
            <a:r>
              <a:rPr lang="en-PH" dirty="0" err="1" smtClean="0"/>
              <a:t>Alenzuela</a:t>
            </a:r>
            <a:r>
              <a:rPr lang="en-PH" dirty="0" smtClean="0"/>
              <a:t>, MLIS, PhD</a:t>
            </a:r>
          </a:p>
          <a:p>
            <a:pPr algn="ctr">
              <a:buNone/>
            </a:pPr>
            <a:r>
              <a:rPr lang="en-PH" dirty="0" err="1"/>
              <a:t>Nazarbayev</a:t>
            </a:r>
            <a:r>
              <a:rPr lang="en-PH" dirty="0"/>
              <a:t> University Library</a:t>
            </a:r>
          </a:p>
          <a:p>
            <a:pPr algn="ctr">
              <a:buNone/>
            </a:pPr>
            <a:r>
              <a:rPr lang="en-PH" dirty="0" smtClean="0"/>
              <a:t>Phone</a:t>
            </a:r>
            <a:r>
              <a:rPr lang="en-PH" dirty="0"/>
              <a:t>:  +</a:t>
            </a:r>
            <a:r>
              <a:rPr lang="en-PH" dirty="0" smtClean="0"/>
              <a:t>7(7172)705945 </a:t>
            </a:r>
            <a:endParaRPr lang="en-PH" dirty="0"/>
          </a:p>
          <a:p>
            <a:pPr algn="ctr">
              <a:buNone/>
            </a:pPr>
            <a:r>
              <a:rPr lang="en-PH" dirty="0"/>
              <a:t>Email: reysa.alenzuela@nu.edu.kz</a:t>
            </a:r>
          </a:p>
          <a:p>
            <a:pPr algn="ctr">
              <a:buNone/>
            </a:pPr>
            <a:r>
              <a:rPr lang="en-PH" dirty="0"/>
              <a:t>Website: www.library.nu.edu.kz</a:t>
            </a:r>
          </a:p>
        </p:txBody>
      </p:sp>
      <p:sp>
        <p:nvSpPr>
          <p:cNvPr id="6" name="Footer Placeholder 3"/>
          <p:cNvSpPr>
            <a:spLocks noGrp="1"/>
          </p:cNvSpPr>
          <p:nvPr>
            <p:ph type="ftr" sz="quarter" idx="11"/>
          </p:nvPr>
        </p:nvSpPr>
        <p:spPr>
          <a:xfrm>
            <a:off x="228600" y="6248400"/>
            <a:ext cx="8686800" cy="473075"/>
          </a:xfrm>
        </p:spPr>
        <p:txBody>
          <a:bodyPr/>
          <a:lstStyle/>
          <a:p>
            <a:pPr algn="l"/>
            <a:r>
              <a:rPr lang="en-US" dirty="0" err="1" smtClean="0"/>
              <a:t>Alenzuela</a:t>
            </a:r>
            <a:r>
              <a:rPr lang="en-US" dirty="0"/>
              <a:t>, R. (2017). </a:t>
            </a:r>
            <a:r>
              <a:rPr lang="en-US" dirty="0" smtClean="0"/>
              <a:t>Leadership, Research and Resource-sharing: Components of Dynamic Libraries</a:t>
            </a:r>
            <a:r>
              <a:rPr lang="en-US" dirty="0" smtClean="0"/>
              <a:t> </a:t>
            </a:r>
            <a:r>
              <a:rPr lang="en-US" dirty="0"/>
              <a:t>In </a:t>
            </a:r>
            <a:r>
              <a:rPr lang="en-US" i="1" dirty="0"/>
              <a:t>Library Connect 2017</a:t>
            </a:r>
            <a:r>
              <a:rPr lang="en-US" dirty="0"/>
              <a:t>. </a:t>
            </a:r>
            <a:r>
              <a:rPr lang="en-US" dirty="0" smtClean="0"/>
              <a:t>   Astana</a:t>
            </a:r>
            <a:r>
              <a:rPr lang="en-US" dirty="0"/>
              <a:t>: </a:t>
            </a:r>
            <a:r>
              <a:rPr lang="en-US" dirty="0" err="1"/>
              <a:t>Nazarbayev</a:t>
            </a:r>
            <a:r>
              <a:rPr lang="en-US" dirty="0"/>
              <a:t> University.</a:t>
            </a:r>
            <a:endParaRPr lang="en-PH" dirty="0"/>
          </a:p>
        </p:txBody>
      </p:sp>
    </p:spTree>
    <p:extLst>
      <p:ext uri="{BB962C8B-B14F-4D97-AF65-F5344CB8AC3E}">
        <p14:creationId xmlns:p14="http://schemas.microsoft.com/office/powerpoint/2010/main" val="327542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PH" dirty="0" smtClean="0"/>
              <a:t>Activity: </a:t>
            </a:r>
            <a:br>
              <a:rPr lang="en-PH" dirty="0" smtClean="0"/>
            </a:br>
            <a:r>
              <a:rPr lang="en-PH" dirty="0" smtClean="0"/>
              <a:t>Thinking </a:t>
            </a:r>
            <a:r>
              <a:rPr lang="en-PH" dirty="0" smtClean="0"/>
              <a:t>out of the Box</a:t>
            </a:r>
            <a:endParaRPr lang="en-PH"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981200"/>
            <a:ext cx="7183496" cy="45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81000"/>
            <a:ext cx="9144000" cy="1371600"/>
          </a:xfrm>
          <a:prstGeom prst="rect">
            <a:avLst/>
          </a:prstGeom>
          <a:solidFill>
            <a:schemeClr val="accent2">
              <a:lumMod val="75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2800" b="1" i="0" u="none" strike="noStrike" kern="1200" cap="none" spc="0" normalizeH="0" baseline="0" noProof="0" dirty="0" smtClean="0">
                <a:ln>
                  <a:noFill/>
                </a:ln>
                <a:solidFill>
                  <a:schemeClr val="bg1"/>
                </a:solidFill>
                <a:effectLst/>
                <a:uLnTx/>
                <a:uFillTx/>
                <a:latin typeface="+mj-lt"/>
                <a:ea typeface="+mj-ea"/>
                <a:cs typeface="+mj-cs"/>
              </a:rPr>
              <a:t>Top 2016</a:t>
            </a:r>
            <a:r>
              <a:rPr kumimoji="0" lang="en-US" sz="12800" b="1" i="0" u="none" strike="noStrike" kern="1200" cap="none" spc="0" normalizeH="0" noProof="0" dirty="0" smtClean="0">
                <a:ln>
                  <a:noFill/>
                </a:ln>
                <a:solidFill>
                  <a:schemeClr val="bg1"/>
                </a:solidFill>
                <a:effectLst/>
                <a:uLnTx/>
                <a:uFillTx/>
                <a:latin typeface="+mj-lt"/>
                <a:ea typeface="+mj-ea"/>
                <a:cs typeface="+mj-cs"/>
              </a:rPr>
              <a:t> Trends in Academic Librarianship </a:t>
            </a:r>
            <a:r>
              <a:rPr kumimoji="0" lang="en-US" sz="12800" b="1" i="0" u="none" strike="noStrike" kern="1200" cap="none" spc="0" normalizeH="0" noProof="0" dirty="0" err="1" smtClean="0">
                <a:ln>
                  <a:noFill/>
                </a:ln>
                <a:solidFill>
                  <a:schemeClr val="bg1"/>
                </a:solidFill>
                <a:effectLst/>
                <a:uLnTx/>
                <a:uFillTx/>
                <a:latin typeface="+mj-lt"/>
                <a:ea typeface="+mj-ea"/>
                <a:cs typeface="+mj-cs"/>
              </a:rPr>
              <a:t>fo</a:t>
            </a:r>
            <a:r>
              <a:rPr lang="en-US" sz="12800" b="1" dirty="0" smtClean="0">
                <a:solidFill>
                  <a:schemeClr val="bg1"/>
                </a:solidFill>
                <a:latin typeface="+mj-lt"/>
                <a:ea typeface="+mj-ea"/>
                <a:cs typeface="+mj-cs"/>
              </a:rPr>
              <a:t>r </a:t>
            </a:r>
            <a:r>
              <a:rPr kumimoji="0" lang="en-US" sz="12800" b="1" i="0" u="none" strike="noStrike" kern="1200" cap="none" spc="0" normalizeH="0" noProof="0" dirty="0" smtClean="0">
                <a:ln>
                  <a:noFill/>
                </a:ln>
                <a:solidFill>
                  <a:schemeClr val="bg1"/>
                </a:solidFill>
                <a:effectLst/>
                <a:uLnTx/>
                <a:uFillTx/>
                <a:latin typeface="+mj-lt"/>
                <a:ea typeface="+mj-ea"/>
                <a:cs typeface="+mj-cs"/>
              </a:rPr>
              <a:t>Higher</a:t>
            </a:r>
            <a:r>
              <a:rPr lang="en-US" sz="12800" b="1" dirty="0" smtClean="0">
                <a:solidFill>
                  <a:schemeClr val="bg1"/>
                </a:solidFill>
                <a:latin typeface="+mj-lt"/>
                <a:ea typeface="+mj-ea"/>
                <a:cs typeface="+mj-cs"/>
              </a:rPr>
              <a:t> Education</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12800" b="0" i="0" u="none" strike="noStrike" kern="1200" cap="none" spc="0" normalizeH="0" baseline="0" noProof="0" dirty="0" smtClean="0">
                <a:ln>
                  <a:noFill/>
                </a:ln>
                <a:solidFill>
                  <a:schemeClr val="tx1"/>
                </a:solidFill>
                <a:effectLst/>
                <a:uLnTx/>
                <a:uFillTx/>
                <a:latin typeface="+mj-lt"/>
                <a:ea typeface="+mj-ea"/>
                <a:cs typeface="+mj-cs"/>
              </a:rPr>
              <a:t/>
            </a:r>
            <a:br>
              <a:rPr kumimoji="0" lang="en-PH" sz="128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7" name="Diagram 6"/>
          <p:cNvGraphicFramePr/>
          <p:nvPr/>
        </p:nvGraphicFramePr>
        <p:xfrm>
          <a:off x="152400" y="1905000"/>
          <a:ext cx="89154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81000"/>
            <a:ext cx="9144000" cy="1371600"/>
          </a:xfrm>
          <a:prstGeom prst="rect">
            <a:avLst/>
          </a:prstGeom>
          <a:solidFill>
            <a:schemeClr val="accent2">
              <a:lumMod val="75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2800" b="1" i="0" u="none" strike="noStrike" kern="1200" cap="none" spc="0" normalizeH="0" baseline="0" noProof="0" dirty="0" smtClean="0">
                <a:ln>
                  <a:noFill/>
                </a:ln>
                <a:solidFill>
                  <a:schemeClr val="bg1"/>
                </a:solidFill>
                <a:effectLst/>
                <a:uLnTx/>
                <a:uFillTx/>
                <a:latin typeface="+mj-lt"/>
                <a:ea typeface="+mj-ea"/>
                <a:cs typeface="+mj-cs"/>
              </a:rPr>
              <a:t>CILIP</a:t>
            </a:r>
            <a:r>
              <a:rPr kumimoji="0" lang="en-US" sz="12800" b="1" i="0" u="none" strike="noStrike" kern="1200" cap="none" spc="0" normalizeH="0" noProof="0" dirty="0" smtClean="0">
                <a:ln>
                  <a:noFill/>
                </a:ln>
                <a:solidFill>
                  <a:schemeClr val="bg1"/>
                </a:solidFill>
                <a:effectLst/>
                <a:uLnTx/>
                <a:uFillTx/>
                <a:latin typeface="+mj-lt"/>
                <a:ea typeface="+mj-ea"/>
                <a:cs typeface="+mj-cs"/>
              </a:rPr>
              <a:t> </a:t>
            </a:r>
            <a:r>
              <a:rPr kumimoji="0" lang="en-US" sz="12800" b="1" i="0" u="none" strike="noStrike" kern="1200" cap="none" spc="0" normalizeH="0" baseline="0" noProof="0" dirty="0" smtClean="0">
                <a:ln>
                  <a:noFill/>
                </a:ln>
                <a:solidFill>
                  <a:schemeClr val="bg1"/>
                </a:solidFill>
                <a:effectLst/>
                <a:uLnTx/>
                <a:uFillTx/>
                <a:latin typeface="+mj-lt"/>
                <a:ea typeface="+mj-ea"/>
                <a:cs typeface="+mj-cs"/>
              </a:rPr>
              <a:t>KEY AREAS OF EMPHASIS</a:t>
            </a:r>
            <a:endParaRPr lang="en-US" sz="12800" b="1" dirty="0" smtClean="0">
              <a:solidFill>
                <a:schemeClr val="bg1"/>
              </a:solidFill>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12800" b="0" i="0" u="none" strike="noStrike" kern="1200" cap="none" spc="0" normalizeH="0" baseline="0" noProof="0" dirty="0" smtClean="0">
                <a:ln>
                  <a:noFill/>
                </a:ln>
                <a:solidFill>
                  <a:schemeClr val="tx1"/>
                </a:solidFill>
                <a:effectLst/>
                <a:uLnTx/>
                <a:uFillTx/>
                <a:latin typeface="+mj-lt"/>
                <a:ea typeface="+mj-ea"/>
                <a:cs typeface="+mj-cs"/>
              </a:rPr>
              <a:t/>
            </a:r>
            <a:br>
              <a:rPr kumimoji="0" lang="en-PH" sz="128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Diagram 3"/>
          <p:cNvGraphicFramePr/>
          <p:nvPr/>
        </p:nvGraphicFramePr>
        <p:xfrm>
          <a:off x="152400" y="1905000"/>
          <a:ext cx="89154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81000"/>
            <a:ext cx="9144000" cy="1371600"/>
          </a:xfrm>
          <a:prstGeom prst="rect">
            <a:avLst/>
          </a:prstGeom>
          <a:solidFill>
            <a:schemeClr val="accent2">
              <a:lumMod val="75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2800" b="1" i="0" u="none" strike="noStrike" kern="1200" cap="none" spc="0" normalizeH="0" baseline="0" noProof="0" dirty="0" smtClean="0">
              <a:ln>
                <a:noFill/>
              </a:ln>
              <a:solidFill>
                <a:schemeClr val="tx1"/>
              </a:solidFill>
              <a:effectLst/>
              <a:uLnTx/>
              <a:uFillTx/>
              <a:latin typeface="+mj-lt"/>
              <a:ea typeface="+mj-ea"/>
              <a:cs typeface="+mj-cs"/>
            </a:endParaRPr>
          </a:p>
          <a:p>
            <a:pPr lvl="0" algn="ctr">
              <a:spcBef>
                <a:spcPct val="0"/>
              </a:spcBef>
            </a:pPr>
            <a:r>
              <a:rPr lang="en-PH" sz="12800" b="1" dirty="0" smtClean="0">
                <a:solidFill>
                  <a:schemeClr val="bg1"/>
                </a:solidFill>
                <a:latin typeface="+mj-lt"/>
                <a:ea typeface="+mj-ea"/>
                <a:cs typeface="+mj-cs"/>
              </a:rPr>
              <a:t>IFLA Strategic Directions and </a:t>
            </a:r>
          </a:p>
          <a:p>
            <a:pPr lvl="0" algn="ctr">
              <a:spcBef>
                <a:spcPct val="0"/>
              </a:spcBef>
            </a:pPr>
            <a:r>
              <a:rPr lang="en-PH" sz="12800" b="1" dirty="0" smtClean="0">
                <a:solidFill>
                  <a:schemeClr val="bg1"/>
                </a:solidFill>
                <a:latin typeface="+mj-lt"/>
                <a:ea typeface="+mj-ea"/>
                <a:cs typeface="+mj-cs"/>
              </a:rPr>
              <a:t>Key Initiatives </a:t>
            </a:r>
            <a:r>
              <a:rPr kumimoji="0" lang="en-PH" sz="12800" b="0" i="0" u="none" strike="noStrike" kern="1200" cap="none" spc="0" normalizeH="0" baseline="0" noProof="0" dirty="0" smtClean="0">
                <a:ln>
                  <a:noFill/>
                </a:ln>
                <a:solidFill>
                  <a:schemeClr val="tx1"/>
                </a:solidFill>
                <a:effectLst/>
                <a:uLnTx/>
                <a:uFillTx/>
                <a:latin typeface="+mj-lt"/>
                <a:ea typeface="+mj-ea"/>
                <a:cs typeface="+mj-cs"/>
              </a:rPr>
              <a:t/>
            </a:r>
            <a:br>
              <a:rPr kumimoji="0" lang="en-PH" sz="128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Diagram 3"/>
          <p:cNvGraphicFramePr/>
          <p:nvPr/>
        </p:nvGraphicFramePr>
        <p:xfrm>
          <a:off x="152400" y="1905000"/>
          <a:ext cx="89154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81000"/>
            <a:ext cx="9144000" cy="1371600"/>
          </a:xfrm>
          <a:prstGeom prst="rect">
            <a:avLst/>
          </a:prstGeom>
          <a:solidFill>
            <a:schemeClr val="accent2">
              <a:lumMod val="75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12800" b="1" i="0" u="none" strike="noStrike" kern="1200" cap="none" spc="0" normalizeH="0" baseline="0" noProof="0" dirty="0" smtClean="0">
                <a:ln>
                  <a:noFill/>
                </a:ln>
                <a:solidFill>
                  <a:schemeClr val="bg1"/>
                </a:solidFill>
                <a:effectLst/>
                <a:uLnTx/>
                <a:uFillTx/>
                <a:latin typeface="+mj-lt"/>
                <a:ea typeface="+mj-ea"/>
                <a:cs typeface="+mj-cs"/>
              </a:rPr>
              <a:t>Leadership Beyond</a:t>
            </a:r>
            <a:r>
              <a:rPr lang="en-PH" sz="12800" b="1" dirty="0" smtClean="0">
                <a:solidFill>
                  <a:schemeClr val="bg1"/>
                </a:solidFill>
                <a:latin typeface="+mj-lt"/>
                <a:ea typeface="+mj-ea"/>
                <a:cs typeface="+mj-cs"/>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PH" sz="12800" b="1" dirty="0" smtClean="0">
                <a:solidFill>
                  <a:schemeClr val="bg1"/>
                </a:solidFill>
                <a:latin typeface="+mj-lt"/>
                <a:ea typeface="+mj-ea"/>
                <a:cs typeface="+mj-cs"/>
              </a:rPr>
              <a:t>the Competency Model</a:t>
            </a:r>
            <a:r>
              <a:rPr kumimoji="0" lang="en-PH" sz="12800" b="0" i="0" u="none" strike="noStrike" kern="1200" cap="none" spc="0" normalizeH="0" baseline="0" noProof="0" dirty="0" smtClean="0">
                <a:ln>
                  <a:noFill/>
                </a:ln>
                <a:solidFill>
                  <a:schemeClr val="tx1"/>
                </a:solidFill>
                <a:effectLst/>
                <a:uLnTx/>
                <a:uFillTx/>
                <a:latin typeface="+mj-lt"/>
                <a:ea typeface="+mj-ea"/>
                <a:cs typeface="+mj-cs"/>
              </a:rPr>
              <a:t/>
            </a:r>
            <a:br>
              <a:rPr kumimoji="0" lang="en-PH" sz="128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5" name="Diagram 4"/>
          <p:cNvGraphicFramePr/>
          <p:nvPr/>
        </p:nvGraphicFramePr>
        <p:xfrm>
          <a:off x="1600200" y="1905000"/>
          <a:ext cx="64770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81000"/>
            <a:ext cx="9144000" cy="1371600"/>
          </a:xfrm>
          <a:prstGeom prst="rect">
            <a:avLst/>
          </a:prstGeom>
          <a:solidFill>
            <a:schemeClr val="accent2">
              <a:lumMod val="75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12800" b="1" i="0" u="none" strike="noStrike" kern="1200" cap="none" spc="0" normalizeH="0" baseline="0" noProof="0" dirty="0" smtClean="0">
                <a:ln>
                  <a:noFill/>
                </a:ln>
                <a:solidFill>
                  <a:schemeClr val="bg1"/>
                </a:solidFill>
                <a:effectLst/>
                <a:uLnTx/>
                <a:uFillTx/>
                <a:latin typeface="+mj-lt"/>
                <a:ea typeface="+mj-ea"/>
                <a:cs typeface="+mj-cs"/>
              </a:rPr>
              <a:t>Library and Information Professionals</a:t>
            </a:r>
          </a:p>
          <a:p>
            <a:pPr marL="0" marR="0" lvl="0" indent="0" algn="ctr" defTabSz="914400" rtl="0" eaLnBrk="1" fontAlgn="auto" latinLnBrk="0" hangingPunct="1">
              <a:lnSpc>
                <a:spcPct val="100000"/>
              </a:lnSpc>
              <a:spcBef>
                <a:spcPct val="0"/>
              </a:spcBef>
              <a:spcAft>
                <a:spcPts val="0"/>
              </a:spcAft>
              <a:buClrTx/>
              <a:buSzTx/>
              <a:buFontTx/>
              <a:buNone/>
              <a:tabLst/>
              <a:defRPr/>
            </a:pPr>
            <a:r>
              <a:rPr lang="en-PH" sz="12800" b="1" dirty="0" smtClean="0">
                <a:solidFill>
                  <a:schemeClr val="bg1"/>
                </a:solidFill>
                <a:latin typeface="+mj-lt"/>
                <a:ea typeface="+mj-ea"/>
                <a:cs typeface="+mj-cs"/>
              </a:rPr>
              <a:t>Emerging Roles</a:t>
            </a:r>
            <a:endParaRPr kumimoji="0" lang="en-PH" sz="1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Diagram 3"/>
          <p:cNvGraphicFramePr/>
          <p:nvPr/>
        </p:nvGraphicFramePr>
        <p:xfrm>
          <a:off x="1676400" y="2209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81000"/>
            <a:ext cx="9144000" cy="1371600"/>
          </a:xfrm>
          <a:prstGeom prst="rect">
            <a:avLst/>
          </a:prstGeom>
          <a:solidFill>
            <a:schemeClr val="accent2">
              <a:lumMod val="75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12800" b="1" i="0" u="none" strike="noStrike" kern="1200" cap="none" spc="0" normalizeH="0" baseline="0" noProof="0" dirty="0" smtClean="0">
                <a:ln>
                  <a:noFill/>
                </a:ln>
                <a:solidFill>
                  <a:schemeClr val="bg1"/>
                </a:solidFill>
                <a:effectLst/>
                <a:uLnTx/>
                <a:uFillTx/>
                <a:latin typeface="+mj-lt"/>
                <a:ea typeface="+mj-ea"/>
                <a:cs typeface="+mj-cs"/>
              </a:rPr>
              <a:t>Library and Information Professionals</a:t>
            </a:r>
          </a:p>
          <a:p>
            <a:pPr marL="0" marR="0" lvl="0" indent="0" algn="ctr" defTabSz="914400" rtl="0" eaLnBrk="1" fontAlgn="auto" latinLnBrk="0" hangingPunct="1">
              <a:lnSpc>
                <a:spcPct val="100000"/>
              </a:lnSpc>
              <a:spcBef>
                <a:spcPct val="0"/>
              </a:spcBef>
              <a:spcAft>
                <a:spcPts val="0"/>
              </a:spcAft>
              <a:buClrTx/>
              <a:buSzTx/>
              <a:buFontTx/>
              <a:buNone/>
              <a:tabLst/>
              <a:defRPr/>
            </a:pPr>
            <a:r>
              <a:rPr lang="en-PH" sz="12800" b="1" dirty="0" smtClean="0">
                <a:solidFill>
                  <a:schemeClr val="bg1"/>
                </a:solidFill>
                <a:latin typeface="+mj-lt"/>
                <a:ea typeface="+mj-ea"/>
                <a:cs typeface="+mj-cs"/>
              </a:rPr>
              <a:t>Emerging Roles</a:t>
            </a:r>
            <a:endParaRPr kumimoji="0" lang="en-PH" sz="1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5" name="Diagram 4"/>
          <p:cNvGraphicFramePr/>
          <p:nvPr/>
        </p:nvGraphicFramePr>
        <p:xfrm>
          <a:off x="1600200" y="1905000"/>
          <a:ext cx="64770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81000"/>
            <a:ext cx="9144000" cy="1371600"/>
          </a:xfrm>
          <a:prstGeom prst="rect">
            <a:avLst/>
          </a:prstGeom>
          <a:solidFill>
            <a:schemeClr val="accent2">
              <a:lumMod val="75000"/>
            </a:schemeClr>
          </a:solidFill>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
            </a:r>
            <a:br>
              <a:rPr kumimoji="0" lang="en-US" sz="4400" b="1"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1" i="0" u="none" strike="noStrike" kern="1200" cap="none" spc="0" normalizeH="0" baseline="0" noProof="0" dirty="0" smtClean="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12800" b="1" i="0" u="none" strike="noStrike" kern="1200" cap="none" spc="0" normalizeH="0" baseline="0" noProof="0" dirty="0" smtClean="0">
                <a:ln>
                  <a:noFill/>
                </a:ln>
                <a:solidFill>
                  <a:schemeClr val="bg1"/>
                </a:solidFill>
                <a:effectLst/>
                <a:uLnTx/>
                <a:uFillTx/>
                <a:latin typeface="+mj-lt"/>
                <a:ea typeface="+mj-ea"/>
                <a:cs typeface="+mj-cs"/>
              </a:rPr>
              <a:t>Leadership Beyond</a:t>
            </a:r>
            <a:r>
              <a:rPr lang="en-PH" sz="12800" b="1" dirty="0" smtClean="0">
                <a:solidFill>
                  <a:schemeClr val="bg1"/>
                </a:solidFill>
                <a:latin typeface="+mj-lt"/>
                <a:ea typeface="+mj-ea"/>
                <a:cs typeface="+mj-cs"/>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PH" sz="12800" b="1" dirty="0" smtClean="0">
                <a:solidFill>
                  <a:schemeClr val="bg1"/>
                </a:solidFill>
                <a:latin typeface="+mj-lt"/>
                <a:ea typeface="+mj-ea"/>
                <a:cs typeface="+mj-cs"/>
              </a:rPr>
              <a:t>the Competency Model</a:t>
            </a:r>
            <a:r>
              <a:rPr kumimoji="0" lang="en-PH" sz="12800" b="0" i="0" u="none" strike="noStrike" kern="1200" cap="none" spc="0" normalizeH="0" baseline="0" noProof="0" dirty="0" smtClean="0">
                <a:ln>
                  <a:noFill/>
                </a:ln>
                <a:solidFill>
                  <a:schemeClr val="tx1"/>
                </a:solidFill>
                <a:effectLst/>
                <a:uLnTx/>
                <a:uFillTx/>
                <a:latin typeface="+mj-lt"/>
                <a:ea typeface="+mj-ea"/>
                <a:cs typeface="+mj-cs"/>
              </a:rPr>
              <a:t/>
            </a:r>
            <a:br>
              <a:rPr kumimoji="0" lang="en-PH" sz="12800" b="0" i="0" u="none" strike="noStrike" kern="1200" cap="none" spc="0" normalizeH="0" baseline="0" noProof="0" dirty="0" smtClean="0">
                <a:ln>
                  <a:noFill/>
                </a:ln>
                <a:solidFill>
                  <a:schemeClr val="tx1"/>
                </a:solidFill>
                <a:effectLst/>
                <a:uLnTx/>
                <a:uFillTx/>
                <a:latin typeface="+mj-lt"/>
                <a:ea typeface="+mj-ea"/>
                <a:cs typeface="+mj-cs"/>
              </a:rPr>
            </a:br>
            <a:endParaRPr kumimoji="0" lang="en-PH" sz="1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Diagram 3"/>
          <p:cNvGraphicFramePr/>
          <p:nvPr/>
        </p:nvGraphicFramePr>
        <p:xfrm>
          <a:off x="0" y="2057400"/>
          <a:ext cx="8991600" cy="414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2182</TotalTime>
  <Words>608</Words>
  <Application>Microsoft Office PowerPoint</Application>
  <PresentationFormat>On-screen Show (4:3)</PresentationFormat>
  <Paragraphs>161</Paragraphs>
  <Slides>21</Slides>
  <Notes>16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 Leadership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  Thinking out of the Box</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Leadership</dc:title>
  <dc:creator>Windows User</dc:creator>
  <cp:lastModifiedBy>Reysa Alenzuela</cp:lastModifiedBy>
  <cp:revision>151</cp:revision>
  <dcterms:created xsi:type="dcterms:W3CDTF">2017-05-07T06:46:17Z</dcterms:created>
  <dcterms:modified xsi:type="dcterms:W3CDTF">2017-05-30T04:30:26Z</dcterms:modified>
</cp:coreProperties>
</file>