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62" r:id="rId3"/>
    <p:sldId id="263" r:id="rId4"/>
    <p:sldId id="264" r:id="rId5"/>
    <p:sldId id="265" r:id="rId6"/>
    <p:sldId id="266" r:id="rId7"/>
    <p:sldId id="267" r:id="rId8"/>
    <p:sldId id="268" r:id="rId9"/>
    <p:sldId id="269" r:id="rId10"/>
    <p:sldId id="270" r:id="rId11"/>
    <p:sldId id="261" r:id="rId12"/>
    <p:sldId id="272" r:id="rId13"/>
    <p:sldId id="273" r:id="rId14"/>
    <p:sldId id="274" r:id="rId15"/>
    <p:sldId id="275" r:id="rId16"/>
    <p:sldId id="276" r:id="rId17"/>
    <p:sldId id="277" r:id="rId18"/>
    <p:sldId id="278" r:id="rId19"/>
    <p:sldId id="258" r:id="rId20"/>
    <p:sldId id="281" r:id="rId21"/>
    <p:sldId id="28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FF505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2244" y="-6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24D2A-6971-4072-BB5B-0722B1279E5F}"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en-PH"/>
        </a:p>
      </dgm:t>
    </dgm:pt>
    <dgm:pt modelId="{20587167-61B0-4B51-B3C8-649667FB8221}">
      <dgm:prSet phldrT="[Text]"/>
      <dgm:spPr/>
      <dgm:t>
        <a:bodyPr/>
        <a:lstStyle/>
        <a:p>
          <a:r>
            <a:rPr lang="en-PH" b="1" dirty="0" smtClean="0">
              <a:solidFill>
                <a:schemeClr val="tx1"/>
              </a:solidFill>
            </a:rPr>
            <a:t>A</a:t>
          </a:r>
          <a:endParaRPr lang="en-PH" b="1" dirty="0">
            <a:solidFill>
              <a:schemeClr val="tx1"/>
            </a:solidFill>
          </a:endParaRPr>
        </a:p>
      </dgm:t>
    </dgm:pt>
    <dgm:pt modelId="{D75D71FC-AA03-4786-BE90-6FB5227EDA09}" type="parTrans" cxnId="{3E436311-FE94-4E74-AC72-46551EA399EA}">
      <dgm:prSet/>
      <dgm:spPr/>
      <dgm:t>
        <a:bodyPr/>
        <a:lstStyle/>
        <a:p>
          <a:endParaRPr lang="en-PH"/>
        </a:p>
      </dgm:t>
    </dgm:pt>
    <dgm:pt modelId="{05C5CA25-D25D-481C-B37B-D864C9306B12}" type="sibTrans" cxnId="{3E436311-FE94-4E74-AC72-46551EA399EA}">
      <dgm:prSet/>
      <dgm:spPr/>
      <dgm:t>
        <a:bodyPr/>
        <a:lstStyle/>
        <a:p>
          <a:endParaRPr lang="en-PH"/>
        </a:p>
      </dgm:t>
    </dgm:pt>
    <dgm:pt modelId="{10AED7CA-B2AD-4BF3-B1C1-541692B3C1C6}">
      <dgm:prSet phldrT="[Text]"/>
      <dgm:spPr/>
      <dgm:t>
        <a:bodyPr/>
        <a:lstStyle/>
        <a:p>
          <a:r>
            <a:rPr lang="en-PH" dirty="0" smtClean="0"/>
            <a:t>Research data services</a:t>
          </a:r>
          <a:endParaRPr lang="en-PH" dirty="0"/>
        </a:p>
      </dgm:t>
    </dgm:pt>
    <dgm:pt modelId="{F8092EE7-FD59-4D99-88C1-56DD8AA53A1B}" type="parTrans" cxnId="{88FAF9BD-F552-41A8-9424-1BB1B1A7F6E7}">
      <dgm:prSet/>
      <dgm:spPr/>
      <dgm:t>
        <a:bodyPr/>
        <a:lstStyle/>
        <a:p>
          <a:endParaRPr lang="en-PH"/>
        </a:p>
      </dgm:t>
    </dgm:pt>
    <dgm:pt modelId="{827C355F-401E-4BF8-951F-D7204E7FE886}" type="sibTrans" cxnId="{88FAF9BD-F552-41A8-9424-1BB1B1A7F6E7}">
      <dgm:prSet/>
      <dgm:spPr/>
      <dgm:t>
        <a:bodyPr/>
        <a:lstStyle/>
        <a:p>
          <a:endParaRPr lang="en-PH"/>
        </a:p>
      </dgm:t>
    </dgm:pt>
    <dgm:pt modelId="{67270B52-66BC-4244-9928-BACF7182BEE4}">
      <dgm:prSet phldrT="[Text]"/>
      <dgm:spPr/>
      <dgm:t>
        <a:bodyPr/>
        <a:lstStyle/>
        <a:p>
          <a:r>
            <a:rPr lang="en-PH" dirty="0" smtClean="0"/>
            <a:t>Digital scholarship</a:t>
          </a:r>
          <a:endParaRPr lang="en-PH" dirty="0"/>
        </a:p>
      </dgm:t>
    </dgm:pt>
    <dgm:pt modelId="{F6A860AB-4F09-4E22-8EF0-FCB2B96549B0}" type="parTrans" cxnId="{8502843A-8EE3-4E1F-B64D-C15065549CCB}">
      <dgm:prSet/>
      <dgm:spPr/>
      <dgm:t>
        <a:bodyPr/>
        <a:lstStyle/>
        <a:p>
          <a:endParaRPr lang="en-PH"/>
        </a:p>
      </dgm:t>
    </dgm:pt>
    <dgm:pt modelId="{802F70A2-0A3D-41CD-8489-B825BA3ED1B7}" type="sibTrans" cxnId="{8502843A-8EE3-4E1F-B64D-C15065549CCB}">
      <dgm:prSet/>
      <dgm:spPr/>
      <dgm:t>
        <a:bodyPr/>
        <a:lstStyle/>
        <a:p>
          <a:endParaRPr lang="en-PH"/>
        </a:p>
      </dgm:t>
    </dgm:pt>
    <dgm:pt modelId="{542B279C-BAB9-4BA5-B64D-142C30DAEDC2}">
      <dgm:prSet phldrT="[Text]"/>
      <dgm:spPr/>
      <dgm:t>
        <a:bodyPr/>
        <a:lstStyle/>
        <a:p>
          <a:r>
            <a:rPr lang="en-PH" b="1" dirty="0" smtClean="0">
              <a:solidFill>
                <a:schemeClr val="tx1"/>
              </a:solidFill>
            </a:rPr>
            <a:t>C</a:t>
          </a:r>
          <a:endParaRPr lang="en-PH" b="1" dirty="0">
            <a:solidFill>
              <a:schemeClr val="tx1"/>
            </a:solidFill>
          </a:endParaRPr>
        </a:p>
      </dgm:t>
    </dgm:pt>
    <dgm:pt modelId="{44D1B6B3-984F-47B3-8714-AC5E6AF8683C}" type="parTrans" cxnId="{E6098814-4052-4FCB-A36F-50E8FD16B4B6}">
      <dgm:prSet/>
      <dgm:spPr/>
      <dgm:t>
        <a:bodyPr/>
        <a:lstStyle/>
        <a:p>
          <a:endParaRPr lang="en-PH"/>
        </a:p>
      </dgm:t>
    </dgm:pt>
    <dgm:pt modelId="{E3DE94A9-673F-4F5A-BE98-A36DBAD37285}" type="sibTrans" cxnId="{E6098814-4052-4FCB-A36F-50E8FD16B4B6}">
      <dgm:prSet/>
      <dgm:spPr/>
      <dgm:t>
        <a:bodyPr/>
        <a:lstStyle/>
        <a:p>
          <a:endParaRPr lang="en-PH"/>
        </a:p>
      </dgm:t>
    </dgm:pt>
    <dgm:pt modelId="{476F75CC-EC86-4ADE-B32C-BA503091865B}">
      <dgm:prSet phldrT="[Text]"/>
      <dgm:spPr/>
      <dgm:t>
        <a:bodyPr/>
        <a:lstStyle/>
        <a:p>
          <a:r>
            <a:rPr lang="en-PH" dirty="0" smtClean="0"/>
            <a:t>Collection Assessment trends</a:t>
          </a:r>
          <a:endParaRPr lang="en-PH" dirty="0"/>
        </a:p>
      </dgm:t>
    </dgm:pt>
    <dgm:pt modelId="{2C083257-0F00-489F-A143-5D5466476A5E}" type="parTrans" cxnId="{6B05C974-0A45-48F2-A9D5-5E80D1D550F2}">
      <dgm:prSet/>
      <dgm:spPr/>
      <dgm:t>
        <a:bodyPr/>
        <a:lstStyle/>
        <a:p>
          <a:endParaRPr lang="en-PH"/>
        </a:p>
      </dgm:t>
    </dgm:pt>
    <dgm:pt modelId="{ECD49D4A-4849-493D-97AC-5DA2162C08CD}" type="sibTrans" cxnId="{6B05C974-0A45-48F2-A9D5-5E80D1D550F2}">
      <dgm:prSet/>
      <dgm:spPr/>
      <dgm:t>
        <a:bodyPr/>
        <a:lstStyle/>
        <a:p>
          <a:endParaRPr lang="en-PH"/>
        </a:p>
      </dgm:t>
    </dgm:pt>
    <dgm:pt modelId="{198209EB-9774-4131-9E6E-5684200E2801}">
      <dgm:prSet phldrT="[Text]"/>
      <dgm:spPr/>
      <dgm:t>
        <a:bodyPr/>
        <a:lstStyle/>
        <a:p>
          <a:r>
            <a:rPr lang="en-PH" dirty="0" smtClean="0"/>
            <a:t>Content provider mergers</a:t>
          </a:r>
          <a:endParaRPr lang="en-PH" dirty="0"/>
        </a:p>
      </dgm:t>
    </dgm:pt>
    <dgm:pt modelId="{D1A5AF2F-6DC4-4840-9E07-0CC33D04CB65}" type="parTrans" cxnId="{1A990DDA-15A9-4E29-A6B8-F1793D41CF7C}">
      <dgm:prSet/>
      <dgm:spPr/>
      <dgm:t>
        <a:bodyPr/>
        <a:lstStyle/>
        <a:p>
          <a:endParaRPr lang="en-PH"/>
        </a:p>
      </dgm:t>
    </dgm:pt>
    <dgm:pt modelId="{CAA26152-A4BB-46C6-B3A1-53C26BB58217}" type="sibTrans" cxnId="{1A990DDA-15A9-4E29-A6B8-F1793D41CF7C}">
      <dgm:prSet/>
      <dgm:spPr/>
      <dgm:t>
        <a:bodyPr/>
        <a:lstStyle/>
        <a:p>
          <a:endParaRPr lang="en-PH"/>
        </a:p>
      </dgm:t>
    </dgm:pt>
    <dgm:pt modelId="{9A4E5BC4-7206-42E6-9C94-F71428FFA84E}">
      <dgm:prSet phldrT="[Text]"/>
      <dgm:spPr/>
      <dgm:t>
        <a:bodyPr/>
        <a:lstStyle/>
        <a:p>
          <a:r>
            <a:rPr lang="en-PH" b="1" dirty="0" smtClean="0">
              <a:solidFill>
                <a:schemeClr val="tx1"/>
              </a:solidFill>
            </a:rPr>
            <a:t>R</a:t>
          </a:r>
          <a:endParaRPr lang="en-PH" b="1" dirty="0">
            <a:solidFill>
              <a:schemeClr val="tx1"/>
            </a:solidFill>
          </a:endParaRPr>
        </a:p>
      </dgm:t>
    </dgm:pt>
    <dgm:pt modelId="{DA89E3E1-A9E6-46FB-AA83-817EFC3A399C}" type="parTrans" cxnId="{A21CBEFB-B996-439B-9DF2-8A78CBA03D28}">
      <dgm:prSet/>
      <dgm:spPr/>
      <dgm:t>
        <a:bodyPr/>
        <a:lstStyle/>
        <a:p>
          <a:endParaRPr lang="en-PH"/>
        </a:p>
      </dgm:t>
    </dgm:pt>
    <dgm:pt modelId="{DD206C68-2397-4D08-B44B-3B048CCF1B1D}" type="sibTrans" cxnId="{A21CBEFB-B996-439B-9DF2-8A78CBA03D28}">
      <dgm:prSet/>
      <dgm:spPr/>
      <dgm:t>
        <a:bodyPr/>
        <a:lstStyle/>
        <a:p>
          <a:endParaRPr lang="en-PH"/>
        </a:p>
      </dgm:t>
    </dgm:pt>
    <dgm:pt modelId="{308FEACD-6DC8-4DE7-AB8B-F4899C1806D9}">
      <dgm:prSet phldrT="[Text]"/>
      <dgm:spPr/>
      <dgm:t>
        <a:bodyPr/>
        <a:lstStyle/>
        <a:p>
          <a:r>
            <a:rPr lang="en-PH" dirty="0" smtClean="0"/>
            <a:t>Evidence of learning</a:t>
          </a:r>
          <a:endParaRPr lang="en-PH" dirty="0"/>
        </a:p>
      </dgm:t>
    </dgm:pt>
    <dgm:pt modelId="{B5E951F8-676D-4980-8DBD-4C29CCC9202C}" type="parTrans" cxnId="{0CF7A4C4-0C90-4018-A3DD-2B53A3A64C4B}">
      <dgm:prSet/>
      <dgm:spPr/>
      <dgm:t>
        <a:bodyPr/>
        <a:lstStyle/>
        <a:p>
          <a:endParaRPr lang="en-PH"/>
        </a:p>
      </dgm:t>
    </dgm:pt>
    <dgm:pt modelId="{89233693-1993-43D8-AC2F-6585328EA1FC}" type="sibTrans" cxnId="{0CF7A4C4-0C90-4018-A3DD-2B53A3A64C4B}">
      <dgm:prSet/>
      <dgm:spPr/>
      <dgm:t>
        <a:bodyPr/>
        <a:lstStyle/>
        <a:p>
          <a:endParaRPr lang="en-PH"/>
        </a:p>
      </dgm:t>
    </dgm:pt>
    <dgm:pt modelId="{7DEBBF7C-D41D-4D27-AB17-793A036CAA6B}">
      <dgm:prSet phldrT="[Text]"/>
      <dgm:spPr/>
      <dgm:t>
        <a:bodyPr/>
        <a:lstStyle/>
        <a:p>
          <a:r>
            <a:rPr lang="en-PH" dirty="0" smtClean="0"/>
            <a:t>New direction for Information Literacy</a:t>
          </a:r>
          <a:endParaRPr lang="en-PH" dirty="0"/>
        </a:p>
      </dgm:t>
    </dgm:pt>
    <dgm:pt modelId="{F3D4808A-F471-4D06-8D27-280BD515D334}" type="parTrans" cxnId="{A20A8676-5BBF-4619-98F8-43E069E618F6}">
      <dgm:prSet/>
      <dgm:spPr/>
      <dgm:t>
        <a:bodyPr/>
        <a:lstStyle/>
        <a:p>
          <a:endParaRPr lang="en-PH"/>
        </a:p>
      </dgm:t>
    </dgm:pt>
    <dgm:pt modelId="{87EA7A4D-2253-42CE-ABC6-D8A6E3474518}" type="sibTrans" cxnId="{A20A8676-5BBF-4619-98F8-43E069E618F6}">
      <dgm:prSet/>
      <dgm:spPr/>
      <dgm:t>
        <a:bodyPr/>
        <a:lstStyle/>
        <a:p>
          <a:endParaRPr lang="en-PH"/>
        </a:p>
      </dgm:t>
    </dgm:pt>
    <dgm:pt modelId="{A0014C2F-B6E5-4F89-A4A8-7DE6A93BD28A}">
      <dgm:prSet phldrT="[Text]"/>
      <dgm:spPr/>
      <dgm:t>
        <a:bodyPr/>
        <a:lstStyle/>
        <a:p>
          <a:r>
            <a:rPr lang="en-PH" b="1" dirty="0" smtClean="0">
              <a:solidFill>
                <a:schemeClr val="tx1"/>
              </a:solidFill>
            </a:rPr>
            <a:t>L</a:t>
          </a:r>
          <a:endParaRPr lang="en-PH" b="1" dirty="0">
            <a:solidFill>
              <a:schemeClr val="tx1"/>
            </a:solidFill>
          </a:endParaRPr>
        </a:p>
      </dgm:t>
    </dgm:pt>
    <dgm:pt modelId="{E91C343C-DFC1-4065-B663-E828EFA36EB8}" type="parTrans" cxnId="{7FA4364B-1304-4E68-982C-5AA4F3B0C122}">
      <dgm:prSet/>
      <dgm:spPr/>
      <dgm:t>
        <a:bodyPr/>
        <a:lstStyle/>
        <a:p>
          <a:endParaRPr lang="en-PH"/>
        </a:p>
      </dgm:t>
    </dgm:pt>
    <dgm:pt modelId="{E2D82150-5323-4553-8CC5-56B0352E321D}" type="sibTrans" cxnId="{7FA4364B-1304-4E68-982C-5AA4F3B0C122}">
      <dgm:prSet/>
      <dgm:spPr/>
      <dgm:t>
        <a:bodyPr/>
        <a:lstStyle/>
        <a:p>
          <a:endParaRPr lang="en-PH"/>
        </a:p>
      </dgm:t>
    </dgm:pt>
    <dgm:pt modelId="{F3C99161-921A-46AF-9532-F4127E368A8E}">
      <dgm:prSet phldrT="[Text]"/>
      <dgm:spPr/>
      <dgm:t>
        <a:bodyPr/>
        <a:lstStyle/>
        <a:p>
          <a:r>
            <a:rPr lang="en-PH" b="0" dirty="0" smtClean="0">
              <a:solidFill>
                <a:schemeClr val="tx1"/>
              </a:solidFill>
            </a:rPr>
            <a:t>Emerging staff positions</a:t>
          </a:r>
          <a:endParaRPr lang="en-PH" b="0" dirty="0">
            <a:solidFill>
              <a:schemeClr val="tx1"/>
            </a:solidFill>
          </a:endParaRPr>
        </a:p>
      </dgm:t>
    </dgm:pt>
    <dgm:pt modelId="{9F87CAA7-5369-44F8-B2E9-04FDFC140B52}" type="parTrans" cxnId="{DD4ED77E-535F-49C9-AAF2-F48056BFE951}">
      <dgm:prSet/>
      <dgm:spPr/>
      <dgm:t>
        <a:bodyPr/>
        <a:lstStyle/>
        <a:p>
          <a:endParaRPr lang="en-PH"/>
        </a:p>
      </dgm:t>
    </dgm:pt>
    <dgm:pt modelId="{F5175C76-A9CB-4060-962A-8B245193A18E}" type="sibTrans" cxnId="{DD4ED77E-535F-49C9-AAF2-F48056BFE951}">
      <dgm:prSet/>
      <dgm:spPr/>
      <dgm:t>
        <a:bodyPr/>
        <a:lstStyle/>
        <a:p>
          <a:endParaRPr lang="en-PH"/>
        </a:p>
      </dgm:t>
    </dgm:pt>
    <dgm:pt modelId="{BF092DDD-DA5C-4F2A-A213-3D55B0718409}">
      <dgm:prSet phldrT="[Text]"/>
      <dgm:spPr/>
      <dgm:t>
        <a:bodyPr/>
        <a:lstStyle/>
        <a:p>
          <a:r>
            <a:rPr lang="en-PH" b="0" dirty="0" smtClean="0">
              <a:solidFill>
                <a:schemeClr val="tx1"/>
              </a:solidFill>
            </a:rPr>
            <a:t>Open educational resources</a:t>
          </a:r>
          <a:endParaRPr lang="en-PH" b="0" dirty="0">
            <a:solidFill>
              <a:schemeClr val="tx1"/>
            </a:solidFill>
          </a:endParaRPr>
        </a:p>
      </dgm:t>
    </dgm:pt>
    <dgm:pt modelId="{397BF072-E2D9-4CDF-BC46-99CAFB08AB10}" type="parTrans" cxnId="{A1DEEBA5-5766-4992-AD88-159281A570E9}">
      <dgm:prSet/>
      <dgm:spPr/>
      <dgm:t>
        <a:bodyPr/>
        <a:lstStyle/>
        <a:p>
          <a:endParaRPr lang="en-PH"/>
        </a:p>
      </dgm:t>
    </dgm:pt>
    <dgm:pt modelId="{CA2BFC99-2B68-43C6-9F6F-5F01CF05F2AB}" type="sibTrans" cxnId="{A1DEEBA5-5766-4992-AD88-159281A570E9}">
      <dgm:prSet/>
      <dgm:spPr/>
      <dgm:t>
        <a:bodyPr/>
        <a:lstStyle/>
        <a:p>
          <a:endParaRPr lang="en-PH"/>
        </a:p>
      </dgm:t>
    </dgm:pt>
    <dgm:pt modelId="{712FAE36-57DC-4920-B423-EEBEA0F5B608}" type="pres">
      <dgm:prSet presAssocID="{AD724D2A-6971-4072-BB5B-0722B1279E5F}" presName="linearFlow" presStyleCnt="0">
        <dgm:presLayoutVars>
          <dgm:dir/>
          <dgm:animLvl val="lvl"/>
          <dgm:resizeHandles val="exact"/>
        </dgm:presLayoutVars>
      </dgm:prSet>
      <dgm:spPr/>
      <dgm:t>
        <a:bodyPr/>
        <a:lstStyle/>
        <a:p>
          <a:endParaRPr lang="en-PH"/>
        </a:p>
      </dgm:t>
    </dgm:pt>
    <dgm:pt modelId="{BBDB579F-ECA3-440D-8BB5-A5B1C67314AD}" type="pres">
      <dgm:prSet presAssocID="{20587167-61B0-4B51-B3C8-649667FB8221}" presName="composite" presStyleCnt="0"/>
      <dgm:spPr/>
    </dgm:pt>
    <dgm:pt modelId="{704A7542-64D0-4D9F-BA8F-D97F862F70CB}" type="pres">
      <dgm:prSet presAssocID="{20587167-61B0-4B51-B3C8-649667FB8221}" presName="parentText" presStyleLbl="alignNode1" presStyleIdx="0" presStyleCnt="4">
        <dgm:presLayoutVars>
          <dgm:chMax val="1"/>
          <dgm:bulletEnabled val="1"/>
        </dgm:presLayoutVars>
      </dgm:prSet>
      <dgm:spPr/>
      <dgm:t>
        <a:bodyPr/>
        <a:lstStyle/>
        <a:p>
          <a:endParaRPr lang="en-PH"/>
        </a:p>
      </dgm:t>
    </dgm:pt>
    <dgm:pt modelId="{4FD1C541-52AB-4F12-8AAD-403C2EC6C02B}" type="pres">
      <dgm:prSet presAssocID="{20587167-61B0-4B51-B3C8-649667FB8221}" presName="descendantText" presStyleLbl="alignAcc1" presStyleIdx="0" presStyleCnt="4">
        <dgm:presLayoutVars>
          <dgm:bulletEnabled val="1"/>
        </dgm:presLayoutVars>
      </dgm:prSet>
      <dgm:spPr/>
      <dgm:t>
        <a:bodyPr/>
        <a:lstStyle/>
        <a:p>
          <a:endParaRPr lang="en-PH"/>
        </a:p>
      </dgm:t>
    </dgm:pt>
    <dgm:pt modelId="{82C7E2C2-CED2-46D0-84ED-4A60B4954FFC}" type="pres">
      <dgm:prSet presAssocID="{05C5CA25-D25D-481C-B37B-D864C9306B12}" presName="sp" presStyleCnt="0"/>
      <dgm:spPr/>
    </dgm:pt>
    <dgm:pt modelId="{E61DD18D-A7A4-49B4-844E-1614F5411E0A}" type="pres">
      <dgm:prSet presAssocID="{542B279C-BAB9-4BA5-B64D-142C30DAEDC2}" presName="composite" presStyleCnt="0"/>
      <dgm:spPr/>
    </dgm:pt>
    <dgm:pt modelId="{0398A201-2E8C-4723-92EF-10A443E6AF14}" type="pres">
      <dgm:prSet presAssocID="{542B279C-BAB9-4BA5-B64D-142C30DAEDC2}" presName="parentText" presStyleLbl="alignNode1" presStyleIdx="1" presStyleCnt="4">
        <dgm:presLayoutVars>
          <dgm:chMax val="1"/>
          <dgm:bulletEnabled val="1"/>
        </dgm:presLayoutVars>
      </dgm:prSet>
      <dgm:spPr/>
      <dgm:t>
        <a:bodyPr/>
        <a:lstStyle/>
        <a:p>
          <a:endParaRPr lang="en-PH"/>
        </a:p>
      </dgm:t>
    </dgm:pt>
    <dgm:pt modelId="{A680F62F-CFBD-4343-A9EA-3A29D76E4F4A}" type="pres">
      <dgm:prSet presAssocID="{542B279C-BAB9-4BA5-B64D-142C30DAEDC2}" presName="descendantText" presStyleLbl="alignAcc1" presStyleIdx="1" presStyleCnt="4">
        <dgm:presLayoutVars>
          <dgm:bulletEnabled val="1"/>
        </dgm:presLayoutVars>
      </dgm:prSet>
      <dgm:spPr/>
      <dgm:t>
        <a:bodyPr/>
        <a:lstStyle/>
        <a:p>
          <a:endParaRPr lang="en-PH"/>
        </a:p>
      </dgm:t>
    </dgm:pt>
    <dgm:pt modelId="{E1688862-B721-4CD9-A032-5A0BD5935222}" type="pres">
      <dgm:prSet presAssocID="{E3DE94A9-673F-4F5A-BE98-A36DBAD37285}" presName="sp" presStyleCnt="0"/>
      <dgm:spPr/>
    </dgm:pt>
    <dgm:pt modelId="{5D6E758A-6DDD-4D99-95CC-DFE589EF49ED}" type="pres">
      <dgm:prSet presAssocID="{9A4E5BC4-7206-42E6-9C94-F71428FFA84E}" presName="composite" presStyleCnt="0"/>
      <dgm:spPr/>
    </dgm:pt>
    <dgm:pt modelId="{1B97D0B2-095B-478A-9051-CC70C3E95C75}" type="pres">
      <dgm:prSet presAssocID="{9A4E5BC4-7206-42E6-9C94-F71428FFA84E}" presName="parentText" presStyleLbl="alignNode1" presStyleIdx="2" presStyleCnt="4">
        <dgm:presLayoutVars>
          <dgm:chMax val="1"/>
          <dgm:bulletEnabled val="1"/>
        </dgm:presLayoutVars>
      </dgm:prSet>
      <dgm:spPr/>
      <dgm:t>
        <a:bodyPr/>
        <a:lstStyle/>
        <a:p>
          <a:endParaRPr lang="en-PH"/>
        </a:p>
      </dgm:t>
    </dgm:pt>
    <dgm:pt modelId="{698CC52D-BC2B-4BCA-A0DF-96D0FAB1B0FC}" type="pres">
      <dgm:prSet presAssocID="{9A4E5BC4-7206-42E6-9C94-F71428FFA84E}" presName="descendantText" presStyleLbl="alignAcc1" presStyleIdx="2" presStyleCnt="4">
        <dgm:presLayoutVars>
          <dgm:bulletEnabled val="1"/>
        </dgm:presLayoutVars>
      </dgm:prSet>
      <dgm:spPr/>
      <dgm:t>
        <a:bodyPr/>
        <a:lstStyle/>
        <a:p>
          <a:endParaRPr lang="en-PH"/>
        </a:p>
      </dgm:t>
    </dgm:pt>
    <dgm:pt modelId="{E6FE6222-2681-4D01-B2CD-ED02660C36BC}" type="pres">
      <dgm:prSet presAssocID="{DD206C68-2397-4D08-B44B-3B048CCF1B1D}" presName="sp" presStyleCnt="0"/>
      <dgm:spPr/>
    </dgm:pt>
    <dgm:pt modelId="{BCA5C204-EE7B-4D56-9E02-C5561ABAED7D}" type="pres">
      <dgm:prSet presAssocID="{A0014C2F-B6E5-4F89-A4A8-7DE6A93BD28A}" presName="composite" presStyleCnt="0"/>
      <dgm:spPr/>
    </dgm:pt>
    <dgm:pt modelId="{EAEF00DB-FC8E-45F8-8490-373D7E33EE8D}" type="pres">
      <dgm:prSet presAssocID="{A0014C2F-B6E5-4F89-A4A8-7DE6A93BD28A}" presName="parentText" presStyleLbl="alignNode1" presStyleIdx="3" presStyleCnt="4">
        <dgm:presLayoutVars>
          <dgm:chMax val="1"/>
          <dgm:bulletEnabled val="1"/>
        </dgm:presLayoutVars>
      </dgm:prSet>
      <dgm:spPr/>
      <dgm:t>
        <a:bodyPr/>
        <a:lstStyle/>
        <a:p>
          <a:endParaRPr lang="en-PH"/>
        </a:p>
      </dgm:t>
    </dgm:pt>
    <dgm:pt modelId="{B6405010-5636-4C11-8B38-E4CFB300593F}" type="pres">
      <dgm:prSet presAssocID="{A0014C2F-B6E5-4F89-A4A8-7DE6A93BD28A}" presName="descendantText" presStyleLbl="alignAcc1" presStyleIdx="3" presStyleCnt="4">
        <dgm:presLayoutVars>
          <dgm:bulletEnabled val="1"/>
        </dgm:presLayoutVars>
      </dgm:prSet>
      <dgm:spPr/>
      <dgm:t>
        <a:bodyPr/>
        <a:lstStyle/>
        <a:p>
          <a:endParaRPr lang="en-PH"/>
        </a:p>
      </dgm:t>
    </dgm:pt>
  </dgm:ptLst>
  <dgm:cxnLst>
    <dgm:cxn modelId="{272A0296-94B0-4D41-9740-358BDC75AA6D}" type="presOf" srcId="{20587167-61B0-4B51-B3C8-649667FB8221}" destId="{704A7542-64D0-4D9F-BA8F-D97F862F70CB}" srcOrd="0" destOrd="0" presId="urn:microsoft.com/office/officeart/2005/8/layout/chevron2"/>
    <dgm:cxn modelId="{12F3A9F3-008D-4501-9945-7367EC74BB7A}" type="presOf" srcId="{9A4E5BC4-7206-42E6-9C94-F71428FFA84E}" destId="{1B97D0B2-095B-478A-9051-CC70C3E95C75}" srcOrd="0" destOrd="0" presId="urn:microsoft.com/office/officeart/2005/8/layout/chevron2"/>
    <dgm:cxn modelId="{87253636-D477-4F21-BCF2-ECA40D2F518F}" type="presOf" srcId="{476F75CC-EC86-4ADE-B32C-BA503091865B}" destId="{A680F62F-CFBD-4343-A9EA-3A29D76E4F4A}" srcOrd="0" destOrd="0" presId="urn:microsoft.com/office/officeart/2005/8/layout/chevron2"/>
    <dgm:cxn modelId="{DD4ED77E-535F-49C9-AAF2-F48056BFE951}" srcId="{A0014C2F-B6E5-4F89-A4A8-7DE6A93BD28A}" destId="{F3C99161-921A-46AF-9532-F4127E368A8E}" srcOrd="0" destOrd="0" parTransId="{9F87CAA7-5369-44F8-B2E9-04FDFC140B52}" sibTransId="{F5175C76-A9CB-4060-962A-8B245193A18E}"/>
    <dgm:cxn modelId="{E6098814-4052-4FCB-A36F-50E8FD16B4B6}" srcId="{AD724D2A-6971-4072-BB5B-0722B1279E5F}" destId="{542B279C-BAB9-4BA5-B64D-142C30DAEDC2}" srcOrd="1" destOrd="0" parTransId="{44D1B6B3-984F-47B3-8714-AC5E6AF8683C}" sibTransId="{E3DE94A9-673F-4F5A-BE98-A36DBAD37285}"/>
    <dgm:cxn modelId="{38D052B3-4B2E-439B-A62A-0918963D6D66}" type="presOf" srcId="{7DEBBF7C-D41D-4D27-AB17-793A036CAA6B}" destId="{698CC52D-BC2B-4BCA-A0DF-96D0FAB1B0FC}" srcOrd="0" destOrd="1" presId="urn:microsoft.com/office/officeart/2005/8/layout/chevron2"/>
    <dgm:cxn modelId="{A20A8676-5BBF-4619-98F8-43E069E618F6}" srcId="{9A4E5BC4-7206-42E6-9C94-F71428FFA84E}" destId="{7DEBBF7C-D41D-4D27-AB17-793A036CAA6B}" srcOrd="1" destOrd="0" parTransId="{F3D4808A-F471-4D06-8D27-280BD515D334}" sibTransId="{87EA7A4D-2253-42CE-ABC6-D8A6E3474518}"/>
    <dgm:cxn modelId="{1539470B-FDA8-492B-B7CD-26774E8B4272}" type="presOf" srcId="{67270B52-66BC-4244-9928-BACF7182BEE4}" destId="{4FD1C541-52AB-4F12-8AAD-403C2EC6C02B}" srcOrd="0" destOrd="1" presId="urn:microsoft.com/office/officeart/2005/8/layout/chevron2"/>
    <dgm:cxn modelId="{A21CBEFB-B996-439B-9DF2-8A78CBA03D28}" srcId="{AD724D2A-6971-4072-BB5B-0722B1279E5F}" destId="{9A4E5BC4-7206-42E6-9C94-F71428FFA84E}" srcOrd="2" destOrd="0" parTransId="{DA89E3E1-A9E6-46FB-AA83-817EFC3A399C}" sibTransId="{DD206C68-2397-4D08-B44B-3B048CCF1B1D}"/>
    <dgm:cxn modelId="{3E436311-FE94-4E74-AC72-46551EA399EA}" srcId="{AD724D2A-6971-4072-BB5B-0722B1279E5F}" destId="{20587167-61B0-4B51-B3C8-649667FB8221}" srcOrd="0" destOrd="0" parTransId="{D75D71FC-AA03-4786-BE90-6FB5227EDA09}" sibTransId="{05C5CA25-D25D-481C-B37B-D864C9306B12}"/>
    <dgm:cxn modelId="{5CD10CA4-15AC-4DE7-A7E1-161C0A02D9A0}" type="presOf" srcId="{10AED7CA-B2AD-4BF3-B1C1-541692B3C1C6}" destId="{4FD1C541-52AB-4F12-8AAD-403C2EC6C02B}" srcOrd="0" destOrd="0" presId="urn:microsoft.com/office/officeart/2005/8/layout/chevron2"/>
    <dgm:cxn modelId="{A1DEEBA5-5766-4992-AD88-159281A570E9}" srcId="{A0014C2F-B6E5-4F89-A4A8-7DE6A93BD28A}" destId="{BF092DDD-DA5C-4F2A-A213-3D55B0718409}" srcOrd="1" destOrd="0" parTransId="{397BF072-E2D9-4CDF-BC46-99CAFB08AB10}" sibTransId="{CA2BFC99-2B68-43C6-9F6F-5F01CF05F2AB}"/>
    <dgm:cxn modelId="{8502843A-8EE3-4E1F-B64D-C15065549CCB}" srcId="{20587167-61B0-4B51-B3C8-649667FB8221}" destId="{67270B52-66BC-4244-9928-BACF7182BEE4}" srcOrd="1" destOrd="0" parTransId="{F6A860AB-4F09-4E22-8EF0-FCB2B96549B0}" sibTransId="{802F70A2-0A3D-41CD-8489-B825BA3ED1B7}"/>
    <dgm:cxn modelId="{0CF7A4C4-0C90-4018-A3DD-2B53A3A64C4B}" srcId="{9A4E5BC4-7206-42E6-9C94-F71428FFA84E}" destId="{308FEACD-6DC8-4DE7-AB8B-F4899C1806D9}" srcOrd="0" destOrd="0" parTransId="{B5E951F8-676D-4980-8DBD-4C29CCC9202C}" sibTransId="{89233693-1993-43D8-AC2F-6585328EA1FC}"/>
    <dgm:cxn modelId="{B98A3CB0-B5A4-426E-9987-11711DC46B85}" type="presOf" srcId="{F3C99161-921A-46AF-9532-F4127E368A8E}" destId="{B6405010-5636-4C11-8B38-E4CFB300593F}" srcOrd="0" destOrd="0" presId="urn:microsoft.com/office/officeart/2005/8/layout/chevron2"/>
    <dgm:cxn modelId="{88FAF9BD-F552-41A8-9424-1BB1B1A7F6E7}" srcId="{20587167-61B0-4B51-B3C8-649667FB8221}" destId="{10AED7CA-B2AD-4BF3-B1C1-541692B3C1C6}" srcOrd="0" destOrd="0" parTransId="{F8092EE7-FD59-4D99-88C1-56DD8AA53A1B}" sibTransId="{827C355F-401E-4BF8-951F-D7204E7FE886}"/>
    <dgm:cxn modelId="{7286829A-A7D6-4654-ADE1-83ED1B279473}" type="presOf" srcId="{542B279C-BAB9-4BA5-B64D-142C30DAEDC2}" destId="{0398A201-2E8C-4723-92EF-10A443E6AF14}" srcOrd="0" destOrd="0" presId="urn:microsoft.com/office/officeart/2005/8/layout/chevron2"/>
    <dgm:cxn modelId="{B21CBF5E-55CE-4562-9F23-427B9E9DF262}" type="presOf" srcId="{A0014C2F-B6E5-4F89-A4A8-7DE6A93BD28A}" destId="{EAEF00DB-FC8E-45F8-8490-373D7E33EE8D}" srcOrd="0" destOrd="0" presId="urn:microsoft.com/office/officeart/2005/8/layout/chevron2"/>
    <dgm:cxn modelId="{D9941CCB-D1BA-446C-B5FF-FF0BE6CDDD3C}" type="presOf" srcId="{198209EB-9774-4131-9E6E-5684200E2801}" destId="{A680F62F-CFBD-4343-A9EA-3A29D76E4F4A}" srcOrd="0" destOrd="1" presId="urn:microsoft.com/office/officeart/2005/8/layout/chevron2"/>
    <dgm:cxn modelId="{7FA4364B-1304-4E68-982C-5AA4F3B0C122}" srcId="{AD724D2A-6971-4072-BB5B-0722B1279E5F}" destId="{A0014C2F-B6E5-4F89-A4A8-7DE6A93BD28A}" srcOrd="3" destOrd="0" parTransId="{E91C343C-DFC1-4065-B663-E828EFA36EB8}" sibTransId="{E2D82150-5323-4553-8CC5-56B0352E321D}"/>
    <dgm:cxn modelId="{1A990DDA-15A9-4E29-A6B8-F1793D41CF7C}" srcId="{542B279C-BAB9-4BA5-B64D-142C30DAEDC2}" destId="{198209EB-9774-4131-9E6E-5684200E2801}" srcOrd="1" destOrd="0" parTransId="{D1A5AF2F-6DC4-4840-9E07-0CC33D04CB65}" sibTransId="{CAA26152-A4BB-46C6-B3A1-53C26BB58217}"/>
    <dgm:cxn modelId="{D6597A5A-5BF8-4692-8E76-A63EB9053412}" type="presOf" srcId="{BF092DDD-DA5C-4F2A-A213-3D55B0718409}" destId="{B6405010-5636-4C11-8B38-E4CFB300593F}" srcOrd="0" destOrd="1" presId="urn:microsoft.com/office/officeart/2005/8/layout/chevron2"/>
    <dgm:cxn modelId="{6B05C974-0A45-48F2-A9D5-5E80D1D550F2}" srcId="{542B279C-BAB9-4BA5-B64D-142C30DAEDC2}" destId="{476F75CC-EC86-4ADE-B32C-BA503091865B}" srcOrd="0" destOrd="0" parTransId="{2C083257-0F00-489F-A143-5D5466476A5E}" sibTransId="{ECD49D4A-4849-493D-97AC-5DA2162C08CD}"/>
    <dgm:cxn modelId="{92F6A6D4-BC49-475A-8430-3A1C45EFA61C}" type="presOf" srcId="{308FEACD-6DC8-4DE7-AB8B-F4899C1806D9}" destId="{698CC52D-BC2B-4BCA-A0DF-96D0FAB1B0FC}" srcOrd="0" destOrd="0" presId="urn:microsoft.com/office/officeart/2005/8/layout/chevron2"/>
    <dgm:cxn modelId="{7F09AAC8-DAA7-4C10-B610-BEA51C3881F8}" type="presOf" srcId="{AD724D2A-6971-4072-BB5B-0722B1279E5F}" destId="{712FAE36-57DC-4920-B423-EEBEA0F5B608}" srcOrd="0" destOrd="0" presId="urn:microsoft.com/office/officeart/2005/8/layout/chevron2"/>
    <dgm:cxn modelId="{D6105455-9ED6-4BF7-B736-5436F71FF91C}" type="presParOf" srcId="{712FAE36-57DC-4920-B423-EEBEA0F5B608}" destId="{BBDB579F-ECA3-440D-8BB5-A5B1C67314AD}" srcOrd="0" destOrd="0" presId="urn:microsoft.com/office/officeart/2005/8/layout/chevron2"/>
    <dgm:cxn modelId="{751C6824-C6D9-48B6-B1D4-A338208B7F9B}" type="presParOf" srcId="{BBDB579F-ECA3-440D-8BB5-A5B1C67314AD}" destId="{704A7542-64D0-4D9F-BA8F-D97F862F70CB}" srcOrd="0" destOrd="0" presId="urn:microsoft.com/office/officeart/2005/8/layout/chevron2"/>
    <dgm:cxn modelId="{6DAECBF2-E84B-429C-B6F9-FB55FE78F380}" type="presParOf" srcId="{BBDB579F-ECA3-440D-8BB5-A5B1C67314AD}" destId="{4FD1C541-52AB-4F12-8AAD-403C2EC6C02B}" srcOrd="1" destOrd="0" presId="urn:microsoft.com/office/officeart/2005/8/layout/chevron2"/>
    <dgm:cxn modelId="{0FAA5F39-683E-464E-802F-912E7366B36F}" type="presParOf" srcId="{712FAE36-57DC-4920-B423-EEBEA0F5B608}" destId="{82C7E2C2-CED2-46D0-84ED-4A60B4954FFC}" srcOrd="1" destOrd="0" presId="urn:microsoft.com/office/officeart/2005/8/layout/chevron2"/>
    <dgm:cxn modelId="{57D7F8E0-5835-4BAF-8EA8-C3BDA2D51758}" type="presParOf" srcId="{712FAE36-57DC-4920-B423-EEBEA0F5B608}" destId="{E61DD18D-A7A4-49B4-844E-1614F5411E0A}" srcOrd="2" destOrd="0" presId="urn:microsoft.com/office/officeart/2005/8/layout/chevron2"/>
    <dgm:cxn modelId="{93BDEF4D-6C84-4E08-8EDD-78C8A3904802}" type="presParOf" srcId="{E61DD18D-A7A4-49B4-844E-1614F5411E0A}" destId="{0398A201-2E8C-4723-92EF-10A443E6AF14}" srcOrd="0" destOrd="0" presId="urn:microsoft.com/office/officeart/2005/8/layout/chevron2"/>
    <dgm:cxn modelId="{D0218430-A0CE-441D-AD86-AE9FE1674E26}" type="presParOf" srcId="{E61DD18D-A7A4-49B4-844E-1614F5411E0A}" destId="{A680F62F-CFBD-4343-A9EA-3A29D76E4F4A}" srcOrd="1" destOrd="0" presId="urn:microsoft.com/office/officeart/2005/8/layout/chevron2"/>
    <dgm:cxn modelId="{79239C90-B455-4D75-A1C1-BBEC3E243854}" type="presParOf" srcId="{712FAE36-57DC-4920-B423-EEBEA0F5B608}" destId="{E1688862-B721-4CD9-A032-5A0BD5935222}" srcOrd="3" destOrd="0" presId="urn:microsoft.com/office/officeart/2005/8/layout/chevron2"/>
    <dgm:cxn modelId="{2E1598DB-7E27-4854-A74B-AED585D2D5B1}" type="presParOf" srcId="{712FAE36-57DC-4920-B423-EEBEA0F5B608}" destId="{5D6E758A-6DDD-4D99-95CC-DFE589EF49ED}" srcOrd="4" destOrd="0" presId="urn:microsoft.com/office/officeart/2005/8/layout/chevron2"/>
    <dgm:cxn modelId="{D0E84093-9243-4E30-9C7C-B931CB966043}" type="presParOf" srcId="{5D6E758A-6DDD-4D99-95CC-DFE589EF49ED}" destId="{1B97D0B2-095B-478A-9051-CC70C3E95C75}" srcOrd="0" destOrd="0" presId="urn:microsoft.com/office/officeart/2005/8/layout/chevron2"/>
    <dgm:cxn modelId="{AA019F19-7F86-47D3-ACEC-8CADB5D7D7CA}" type="presParOf" srcId="{5D6E758A-6DDD-4D99-95CC-DFE589EF49ED}" destId="{698CC52D-BC2B-4BCA-A0DF-96D0FAB1B0FC}" srcOrd="1" destOrd="0" presId="urn:microsoft.com/office/officeart/2005/8/layout/chevron2"/>
    <dgm:cxn modelId="{AA13C60E-06EC-448E-9766-4C15714F0EFA}" type="presParOf" srcId="{712FAE36-57DC-4920-B423-EEBEA0F5B608}" destId="{E6FE6222-2681-4D01-B2CD-ED02660C36BC}" srcOrd="5" destOrd="0" presId="urn:microsoft.com/office/officeart/2005/8/layout/chevron2"/>
    <dgm:cxn modelId="{45AC07E6-7278-49CE-B81B-54F86998209D}" type="presParOf" srcId="{712FAE36-57DC-4920-B423-EEBEA0F5B608}" destId="{BCA5C204-EE7B-4D56-9E02-C5561ABAED7D}" srcOrd="6" destOrd="0" presId="urn:microsoft.com/office/officeart/2005/8/layout/chevron2"/>
    <dgm:cxn modelId="{E3E0A1AC-7293-44BF-97C4-6D3FAFE37651}" type="presParOf" srcId="{BCA5C204-EE7B-4D56-9E02-C5561ABAED7D}" destId="{EAEF00DB-FC8E-45F8-8490-373D7E33EE8D}" srcOrd="0" destOrd="0" presId="urn:microsoft.com/office/officeart/2005/8/layout/chevron2"/>
    <dgm:cxn modelId="{8326E52A-CD93-4425-B093-602817CF3BCF}" type="presParOf" srcId="{BCA5C204-EE7B-4D56-9E02-C5561ABAED7D}" destId="{B6405010-5636-4C11-8B38-E4CFB30059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724D2A-6971-4072-BB5B-0722B1279E5F}"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en-PH"/>
        </a:p>
      </dgm:t>
    </dgm:pt>
    <dgm:pt modelId="{20587167-61B0-4B51-B3C8-649667FB8221}">
      <dgm:prSet phldrT="[Text]"/>
      <dgm:spPr/>
      <dgm:t>
        <a:bodyPr/>
        <a:lstStyle/>
        <a:p>
          <a:r>
            <a:rPr lang="en-PH" b="1" dirty="0" smtClean="0">
              <a:solidFill>
                <a:schemeClr val="tx1"/>
              </a:solidFill>
            </a:rPr>
            <a:t>C</a:t>
          </a:r>
          <a:endParaRPr lang="en-PH" b="1" dirty="0">
            <a:solidFill>
              <a:schemeClr val="tx1"/>
            </a:solidFill>
          </a:endParaRPr>
        </a:p>
      </dgm:t>
    </dgm:pt>
    <dgm:pt modelId="{D75D71FC-AA03-4786-BE90-6FB5227EDA09}" type="parTrans" cxnId="{3E436311-FE94-4E74-AC72-46551EA399EA}">
      <dgm:prSet/>
      <dgm:spPr/>
      <dgm:t>
        <a:bodyPr/>
        <a:lstStyle/>
        <a:p>
          <a:endParaRPr lang="en-PH"/>
        </a:p>
      </dgm:t>
    </dgm:pt>
    <dgm:pt modelId="{05C5CA25-D25D-481C-B37B-D864C9306B12}" type="sibTrans" cxnId="{3E436311-FE94-4E74-AC72-46551EA399EA}">
      <dgm:prSet/>
      <dgm:spPr/>
      <dgm:t>
        <a:bodyPr/>
        <a:lstStyle/>
        <a:p>
          <a:endParaRPr lang="en-PH"/>
        </a:p>
      </dgm:t>
    </dgm:pt>
    <dgm:pt modelId="{10AED7CA-B2AD-4BF3-B1C1-541692B3C1C6}">
      <dgm:prSet phldrT="[Text]"/>
      <dgm:spPr/>
      <dgm:t>
        <a:bodyPr/>
        <a:lstStyle/>
        <a:p>
          <a:r>
            <a:rPr lang="en-PH" dirty="0" smtClean="0"/>
            <a:t>Information Literacy</a:t>
          </a:r>
          <a:endParaRPr lang="en-PH" dirty="0"/>
        </a:p>
      </dgm:t>
    </dgm:pt>
    <dgm:pt modelId="{F8092EE7-FD59-4D99-88C1-56DD8AA53A1B}" type="parTrans" cxnId="{88FAF9BD-F552-41A8-9424-1BB1B1A7F6E7}">
      <dgm:prSet/>
      <dgm:spPr/>
      <dgm:t>
        <a:bodyPr/>
        <a:lstStyle/>
        <a:p>
          <a:endParaRPr lang="en-PH"/>
        </a:p>
      </dgm:t>
    </dgm:pt>
    <dgm:pt modelId="{827C355F-401E-4BF8-951F-D7204E7FE886}" type="sibTrans" cxnId="{88FAF9BD-F552-41A8-9424-1BB1B1A7F6E7}">
      <dgm:prSet/>
      <dgm:spPr/>
      <dgm:t>
        <a:bodyPr/>
        <a:lstStyle/>
        <a:p>
          <a:endParaRPr lang="en-PH"/>
        </a:p>
      </dgm:t>
    </dgm:pt>
    <dgm:pt modelId="{67270B52-66BC-4244-9928-BACF7182BEE4}">
      <dgm:prSet phldrT="[Text]"/>
      <dgm:spPr/>
      <dgm:t>
        <a:bodyPr/>
        <a:lstStyle/>
        <a:p>
          <a:r>
            <a:rPr lang="en-PH" dirty="0" smtClean="0"/>
            <a:t>Freedom of information</a:t>
          </a:r>
          <a:endParaRPr lang="en-PH" dirty="0"/>
        </a:p>
      </dgm:t>
    </dgm:pt>
    <dgm:pt modelId="{F6A860AB-4F09-4E22-8EF0-FCB2B96549B0}" type="parTrans" cxnId="{8502843A-8EE3-4E1F-B64D-C15065549CCB}">
      <dgm:prSet/>
      <dgm:spPr/>
      <dgm:t>
        <a:bodyPr/>
        <a:lstStyle/>
        <a:p>
          <a:endParaRPr lang="en-PH"/>
        </a:p>
      </dgm:t>
    </dgm:pt>
    <dgm:pt modelId="{802F70A2-0A3D-41CD-8489-B825BA3ED1B7}" type="sibTrans" cxnId="{8502843A-8EE3-4E1F-B64D-C15065549CCB}">
      <dgm:prSet/>
      <dgm:spPr/>
      <dgm:t>
        <a:bodyPr/>
        <a:lstStyle/>
        <a:p>
          <a:endParaRPr lang="en-PH"/>
        </a:p>
      </dgm:t>
    </dgm:pt>
    <dgm:pt modelId="{542B279C-BAB9-4BA5-B64D-142C30DAEDC2}">
      <dgm:prSet phldrT="[Text]"/>
      <dgm:spPr/>
      <dgm:t>
        <a:bodyPr/>
        <a:lstStyle/>
        <a:p>
          <a:r>
            <a:rPr lang="en-PH" b="1" dirty="0" smtClean="0">
              <a:solidFill>
                <a:schemeClr val="tx1"/>
              </a:solidFill>
            </a:rPr>
            <a:t>I</a:t>
          </a:r>
          <a:endParaRPr lang="en-PH" b="1" dirty="0">
            <a:solidFill>
              <a:schemeClr val="tx1"/>
            </a:solidFill>
          </a:endParaRPr>
        </a:p>
      </dgm:t>
    </dgm:pt>
    <dgm:pt modelId="{44D1B6B3-984F-47B3-8714-AC5E6AF8683C}" type="parTrans" cxnId="{E6098814-4052-4FCB-A36F-50E8FD16B4B6}">
      <dgm:prSet/>
      <dgm:spPr/>
      <dgm:t>
        <a:bodyPr/>
        <a:lstStyle/>
        <a:p>
          <a:endParaRPr lang="en-PH"/>
        </a:p>
      </dgm:t>
    </dgm:pt>
    <dgm:pt modelId="{E3DE94A9-673F-4F5A-BE98-A36DBAD37285}" type="sibTrans" cxnId="{E6098814-4052-4FCB-A36F-50E8FD16B4B6}">
      <dgm:prSet/>
      <dgm:spPr/>
      <dgm:t>
        <a:bodyPr/>
        <a:lstStyle/>
        <a:p>
          <a:endParaRPr lang="en-PH"/>
        </a:p>
      </dgm:t>
    </dgm:pt>
    <dgm:pt modelId="{476F75CC-EC86-4ADE-B32C-BA503091865B}">
      <dgm:prSet phldrT="[Text]"/>
      <dgm:spPr/>
      <dgm:t>
        <a:bodyPr/>
        <a:lstStyle/>
        <a:p>
          <a:r>
            <a:rPr lang="en-PH" dirty="0" smtClean="0"/>
            <a:t>International copyright</a:t>
          </a:r>
          <a:endParaRPr lang="en-PH" dirty="0"/>
        </a:p>
      </dgm:t>
    </dgm:pt>
    <dgm:pt modelId="{2C083257-0F00-489F-A143-5D5466476A5E}" type="parTrans" cxnId="{6B05C974-0A45-48F2-A9D5-5E80D1D550F2}">
      <dgm:prSet/>
      <dgm:spPr/>
      <dgm:t>
        <a:bodyPr/>
        <a:lstStyle/>
        <a:p>
          <a:endParaRPr lang="en-PH"/>
        </a:p>
      </dgm:t>
    </dgm:pt>
    <dgm:pt modelId="{ECD49D4A-4849-493D-97AC-5DA2162C08CD}" type="sibTrans" cxnId="{6B05C974-0A45-48F2-A9D5-5E80D1D550F2}">
      <dgm:prSet/>
      <dgm:spPr/>
      <dgm:t>
        <a:bodyPr/>
        <a:lstStyle/>
        <a:p>
          <a:endParaRPr lang="en-PH"/>
        </a:p>
      </dgm:t>
    </dgm:pt>
    <dgm:pt modelId="{198209EB-9774-4131-9E6E-5684200E2801}">
      <dgm:prSet phldrT="[Text]"/>
      <dgm:spPr/>
      <dgm:t>
        <a:bodyPr/>
        <a:lstStyle/>
        <a:p>
          <a:r>
            <a:rPr lang="en-PH" dirty="0" err="1" smtClean="0"/>
            <a:t>Ebooks</a:t>
          </a:r>
          <a:endParaRPr lang="en-PH" dirty="0"/>
        </a:p>
      </dgm:t>
    </dgm:pt>
    <dgm:pt modelId="{D1A5AF2F-6DC4-4840-9E07-0CC33D04CB65}" type="parTrans" cxnId="{1A990DDA-15A9-4E29-A6B8-F1793D41CF7C}">
      <dgm:prSet/>
      <dgm:spPr/>
      <dgm:t>
        <a:bodyPr/>
        <a:lstStyle/>
        <a:p>
          <a:endParaRPr lang="en-PH"/>
        </a:p>
      </dgm:t>
    </dgm:pt>
    <dgm:pt modelId="{CAA26152-A4BB-46C6-B3A1-53C26BB58217}" type="sibTrans" cxnId="{1A990DDA-15A9-4E29-A6B8-F1793D41CF7C}">
      <dgm:prSet/>
      <dgm:spPr/>
      <dgm:t>
        <a:bodyPr/>
        <a:lstStyle/>
        <a:p>
          <a:endParaRPr lang="en-PH"/>
        </a:p>
      </dgm:t>
    </dgm:pt>
    <dgm:pt modelId="{9A4E5BC4-7206-42E6-9C94-F71428FFA84E}">
      <dgm:prSet phldrT="[Text]"/>
      <dgm:spPr/>
      <dgm:t>
        <a:bodyPr/>
        <a:lstStyle/>
        <a:p>
          <a:r>
            <a:rPr lang="en-PH" b="1" dirty="0" smtClean="0">
              <a:solidFill>
                <a:schemeClr val="tx1"/>
              </a:solidFill>
            </a:rPr>
            <a:t>L</a:t>
          </a:r>
          <a:endParaRPr lang="en-PH" b="1" dirty="0">
            <a:solidFill>
              <a:schemeClr val="tx1"/>
            </a:solidFill>
          </a:endParaRPr>
        </a:p>
      </dgm:t>
    </dgm:pt>
    <dgm:pt modelId="{DA89E3E1-A9E6-46FB-AA83-817EFC3A399C}" type="parTrans" cxnId="{A21CBEFB-B996-439B-9DF2-8A78CBA03D28}">
      <dgm:prSet/>
      <dgm:spPr/>
      <dgm:t>
        <a:bodyPr/>
        <a:lstStyle/>
        <a:p>
          <a:endParaRPr lang="en-PH"/>
        </a:p>
      </dgm:t>
    </dgm:pt>
    <dgm:pt modelId="{DD206C68-2397-4D08-B44B-3B048CCF1B1D}" type="sibTrans" cxnId="{A21CBEFB-B996-439B-9DF2-8A78CBA03D28}">
      <dgm:prSet/>
      <dgm:spPr/>
      <dgm:t>
        <a:bodyPr/>
        <a:lstStyle/>
        <a:p>
          <a:endParaRPr lang="en-PH"/>
        </a:p>
      </dgm:t>
    </dgm:pt>
    <dgm:pt modelId="{308FEACD-6DC8-4DE7-AB8B-F4899C1806D9}">
      <dgm:prSet phldrT="[Text]"/>
      <dgm:spPr/>
      <dgm:t>
        <a:bodyPr/>
        <a:lstStyle/>
        <a:p>
          <a:r>
            <a:rPr lang="en-PH" dirty="0" smtClean="0"/>
            <a:t>Evidence of learning</a:t>
          </a:r>
          <a:endParaRPr lang="en-PH" dirty="0"/>
        </a:p>
      </dgm:t>
    </dgm:pt>
    <dgm:pt modelId="{B5E951F8-676D-4980-8DBD-4C29CCC9202C}" type="parTrans" cxnId="{0CF7A4C4-0C90-4018-A3DD-2B53A3A64C4B}">
      <dgm:prSet/>
      <dgm:spPr/>
      <dgm:t>
        <a:bodyPr/>
        <a:lstStyle/>
        <a:p>
          <a:endParaRPr lang="en-PH"/>
        </a:p>
      </dgm:t>
    </dgm:pt>
    <dgm:pt modelId="{89233693-1993-43D8-AC2F-6585328EA1FC}" type="sibTrans" cxnId="{0CF7A4C4-0C90-4018-A3DD-2B53A3A64C4B}">
      <dgm:prSet/>
      <dgm:spPr/>
      <dgm:t>
        <a:bodyPr/>
        <a:lstStyle/>
        <a:p>
          <a:endParaRPr lang="en-PH"/>
        </a:p>
      </dgm:t>
    </dgm:pt>
    <dgm:pt modelId="{7DEBBF7C-D41D-4D27-AB17-793A036CAA6B}">
      <dgm:prSet phldrT="[Text]"/>
      <dgm:spPr/>
      <dgm:t>
        <a:bodyPr/>
        <a:lstStyle/>
        <a:p>
          <a:r>
            <a:rPr lang="en-PH" dirty="0" smtClean="0"/>
            <a:t>New direction for Information Literacy</a:t>
          </a:r>
          <a:endParaRPr lang="en-PH" dirty="0"/>
        </a:p>
      </dgm:t>
    </dgm:pt>
    <dgm:pt modelId="{F3D4808A-F471-4D06-8D27-280BD515D334}" type="parTrans" cxnId="{A20A8676-5BBF-4619-98F8-43E069E618F6}">
      <dgm:prSet/>
      <dgm:spPr/>
      <dgm:t>
        <a:bodyPr/>
        <a:lstStyle/>
        <a:p>
          <a:endParaRPr lang="en-PH"/>
        </a:p>
      </dgm:t>
    </dgm:pt>
    <dgm:pt modelId="{87EA7A4D-2253-42CE-ABC6-D8A6E3474518}" type="sibTrans" cxnId="{A20A8676-5BBF-4619-98F8-43E069E618F6}">
      <dgm:prSet/>
      <dgm:spPr/>
      <dgm:t>
        <a:bodyPr/>
        <a:lstStyle/>
        <a:p>
          <a:endParaRPr lang="en-PH"/>
        </a:p>
      </dgm:t>
    </dgm:pt>
    <dgm:pt modelId="{A0014C2F-B6E5-4F89-A4A8-7DE6A93BD28A}">
      <dgm:prSet phldrT="[Text]"/>
      <dgm:spPr/>
      <dgm:t>
        <a:bodyPr/>
        <a:lstStyle/>
        <a:p>
          <a:r>
            <a:rPr lang="en-PH" b="1" dirty="0" smtClean="0">
              <a:solidFill>
                <a:schemeClr val="tx1"/>
              </a:solidFill>
            </a:rPr>
            <a:t>I</a:t>
          </a:r>
          <a:endParaRPr lang="en-PH" b="1" dirty="0">
            <a:solidFill>
              <a:schemeClr val="tx1"/>
            </a:solidFill>
          </a:endParaRPr>
        </a:p>
      </dgm:t>
    </dgm:pt>
    <dgm:pt modelId="{E91C343C-DFC1-4065-B663-E828EFA36EB8}" type="parTrans" cxnId="{7FA4364B-1304-4E68-982C-5AA4F3B0C122}">
      <dgm:prSet/>
      <dgm:spPr/>
      <dgm:t>
        <a:bodyPr/>
        <a:lstStyle/>
        <a:p>
          <a:endParaRPr lang="en-PH"/>
        </a:p>
      </dgm:t>
    </dgm:pt>
    <dgm:pt modelId="{E2D82150-5323-4553-8CC5-56B0352E321D}" type="sibTrans" cxnId="{7FA4364B-1304-4E68-982C-5AA4F3B0C122}">
      <dgm:prSet/>
      <dgm:spPr/>
      <dgm:t>
        <a:bodyPr/>
        <a:lstStyle/>
        <a:p>
          <a:endParaRPr lang="en-PH"/>
        </a:p>
      </dgm:t>
    </dgm:pt>
    <dgm:pt modelId="{F3C99161-921A-46AF-9532-F4127E368A8E}">
      <dgm:prSet phldrT="[Text]"/>
      <dgm:spPr/>
      <dgm:t>
        <a:bodyPr/>
        <a:lstStyle/>
        <a:p>
          <a:r>
            <a:rPr lang="en-PH" b="0" dirty="0" smtClean="0">
              <a:solidFill>
                <a:schemeClr val="tx1"/>
              </a:solidFill>
            </a:rPr>
            <a:t>Emerging staff positions</a:t>
          </a:r>
          <a:endParaRPr lang="en-PH" b="0" dirty="0">
            <a:solidFill>
              <a:schemeClr val="tx1"/>
            </a:solidFill>
          </a:endParaRPr>
        </a:p>
      </dgm:t>
    </dgm:pt>
    <dgm:pt modelId="{9F87CAA7-5369-44F8-B2E9-04FDFC140B52}" type="parTrans" cxnId="{DD4ED77E-535F-49C9-AAF2-F48056BFE951}">
      <dgm:prSet/>
      <dgm:spPr/>
      <dgm:t>
        <a:bodyPr/>
        <a:lstStyle/>
        <a:p>
          <a:endParaRPr lang="en-PH"/>
        </a:p>
      </dgm:t>
    </dgm:pt>
    <dgm:pt modelId="{F5175C76-A9CB-4060-962A-8B245193A18E}" type="sibTrans" cxnId="{DD4ED77E-535F-49C9-AAF2-F48056BFE951}">
      <dgm:prSet/>
      <dgm:spPr/>
      <dgm:t>
        <a:bodyPr/>
        <a:lstStyle/>
        <a:p>
          <a:endParaRPr lang="en-PH"/>
        </a:p>
      </dgm:t>
    </dgm:pt>
    <dgm:pt modelId="{BF092DDD-DA5C-4F2A-A213-3D55B0718409}">
      <dgm:prSet phldrT="[Text]"/>
      <dgm:spPr/>
      <dgm:t>
        <a:bodyPr/>
        <a:lstStyle/>
        <a:p>
          <a:r>
            <a:rPr lang="en-PH" b="1" dirty="0" smtClean="0">
              <a:solidFill>
                <a:schemeClr val="tx1"/>
              </a:solidFill>
            </a:rPr>
            <a:t>P</a:t>
          </a:r>
          <a:endParaRPr lang="en-PH" b="1" dirty="0">
            <a:solidFill>
              <a:schemeClr val="tx1"/>
            </a:solidFill>
          </a:endParaRPr>
        </a:p>
      </dgm:t>
    </dgm:pt>
    <dgm:pt modelId="{397BF072-E2D9-4CDF-BC46-99CAFB08AB10}" type="parTrans" cxnId="{A1DEEBA5-5766-4992-AD88-159281A570E9}">
      <dgm:prSet/>
      <dgm:spPr/>
      <dgm:t>
        <a:bodyPr/>
        <a:lstStyle/>
        <a:p>
          <a:endParaRPr lang="en-PH"/>
        </a:p>
      </dgm:t>
    </dgm:pt>
    <dgm:pt modelId="{CA2BFC99-2B68-43C6-9F6F-5F01CF05F2AB}" type="sibTrans" cxnId="{A1DEEBA5-5766-4992-AD88-159281A570E9}">
      <dgm:prSet/>
      <dgm:spPr/>
      <dgm:t>
        <a:bodyPr/>
        <a:lstStyle/>
        <a:p>
          <a:endParaRPr lang="en-PH"/>
        </a:p>
      </dgm:t>
    </dgm:pt>
    <dgm:pt modelId="{BC929346-29C8-4CC4-9301-CDFBEE41FAB8}">
      <dgm:prSet phldrT="[Text]"/>
      <dgm:spPr/>
      <dgm:t>
        <a:bodyPr/>
        <a:lstStyle/>
        <a:p>
          <a:r>
            <a:rPr lang="en-PH" b="0" dirty="0" smtClean="0">
              <a:solidFill>
                <a:schemeClr val="tx1"/>
              </a:solidFill>
            </a:rPr>
            <a:t>Sustainable development goals</a:t>
          </a:r>
          <a:endParaRPr lang="en-PH" b="0" dirty="0">
            <a:solidFill>
              <a:schemeClr val="tx1"/>
            </a:solidFill>
          </a:endParaRPr>
        </a:p>
      </dgm:t>
    </dgm:pt>
    <dgm:pt modelId="{A2616F38-3A49-40E3-9BA1-2380649A3471}" type="parTrans" cxnId="{3FB5DC17-5B6F-4557-85F2-1A14CC17A4EE}">
      <dgm:prSet/>
      <dgm:spPr/>
    </dgm:pt>
    <dgm:pt modelId="{F2342207-FD97-4BDA-AD1A-180628BE020F}" type="sibTrans" cxnId="{3FB5DC17-5B6F-4557-85F2-1A14CC17A4EE}">
      <dgm:prSet/>
      <dgm:spPr/>
    </dgm:pt>
    <dgm:pt modelId="{712FAE36-57DC-4920-B423-EEBEA0F5B608}" type="pres">
      <dgm:prSet presAssocID="{AD724D2A-6971-4072-BB5B-0722B1279E5F}" presName="linearFlow" presStyleCnt="0">
        <dgm:presLayoutVars>
          <dgm:dir/>
          <dgm:animLvl val="lvl"/>
          <dgm:resizeHandles val="exact"/>
        </dgm:presLayoutVars>
      </dgm:prSet>
      <dgm:spPr/>
      <dgm:t>
        <a:bodyPr/>
        <a:lstStyle/>
        <a:p>
          <a:endParaRPr lang="en-PH"/>
        </a:p>
      </dgm:t>
    </dgm:pt>
    <dgm:pt modelId="{BBDB579F-ECA3-440D-8BB5-A5B1C67314AD}" type="pres">
      <dgm:prSet presAssocID="{20587167-61B0-4B51-B3C8-649667FB8221}" presName="composite" presStyleCnt="0"/>
      <dgm:spPr/>
    </dgm:pt>
    <dgm:pt modelId="{704A7542-64D0-4D9F-BA8F-D97F862F70CB}" type="pres">
      <dgm:prSet presAssocID="{20587167-61B0-4B51-B3C8-649667FB8221}" presName="parentText" presStyleLbl="alignNode1" presStyleIdx="0" presStyleCnt="5">
        <dgm:presLayoutVars>
          <dgm:chMax val="1"/>
          <dgm:bulletEnabled val="1"/>
        </dgm:presLayoutVars>
      </dgm:prSet>
      <dgm:spPr/>
      <dgm:t>
        <a:bodyPr/>
        <a:lstStyle/>
        <a:p>
          <a:endParaRPr lang="en-PH"/>
        </a:p>
      </dgm:t>
    </dgm:pt>
    <dgm:pt modelId="{4FD1C541-52AB-4F12-8AAD-403C2EC6C02B}" type="pres">
      <dgm:prSet presAssocID="{20587167-61B0-4B51-B3C8-649667FB8221}" presName="descendantText" presStyleLbl="alignAcc1" presStyleIdx="0" presStyleCnt="5">
        <dgm:presLayoutVars>
          <dgm:bulletEnabled val="1"/>
        </dgm:presLayoutVars>
      </dgm:prSet>
      <dgm:spPr/>
      <dgm:t>
        <a:bodyPr/>
        <a:lstStyle/>
        <a:p>
          <a:endParaRPr lang="en-PH"/>
        </a:p>
      </dgm:t>
    </dgm:pt>
    <dgm:pt modelId="{82C7E2C2-CED2-46D0-84ED-4A60B4954FFC}" type="pres">
      <dgm:prSet presAssocID="{05C5CA25-D25D-481C-B37B-D864C9306B12}" presName="sp" presStyleCnt="0"/>
      <dgm:spPr/>
    </dgm:pt>
    <dgm:pt modelId="{E61DD18D-A7A4-49B4-844E-1614F5411E0A}" type="pres">
      <dgm:prSet presAssocID="{542B279C-BAB9-4BA5-B64D-142C30DAEDC2}" presName="composite" presStyleCnt="0"/>
      <dgm:spPr/>
    </dgm:pt>
    <dgm:pt modelId="{0398A201-2E8C-4723-92EF-10A443E6AF14}" type="pres">
      <dgm:prSet presAssocID="{542B279C-BAB9-4BA5-B64D-142C30DAEDC2}" presName="parentText" presStyleLbl="alignNode1" presStyleIdx="1" presStyleCnt="5">
        <dgm:presLayoutVars>
          <dgm:chMax val="1"/>
          <dgm:bulletEnabled val="1"/>
        </dgm:presLayoutVars>
      </dgm:prSet>
      <dgm:spPr/>
      <dgm:t>
        <a:bodyPr/>
        <a:lstStyle/>
        <a:p>
          <a:endParaRPr lang="en-PH"/>
        </a:p>
      </dgm:t>
    </dgm:pt>
    <dgm:pt modelId="{A680F62F-CFBD-4343-A9EA-3A29D76E4F4A}" type="pres">
      <dgm:prSet presAssocID="{542B279C-BAB9-4BA5-B64D-142C30DAEDC2}" presName="descendantText" presStyleLbl="alignAcc1" presStyleIdx="1" presStyleCnt="5">
        <dgm:presLayoutVars>
          <dgm:bulletEnabled val="1"/>
        </dgm:presLayoutVars>
      </dgm:prSet>
      <dgm:spPr/>
      <dgm:t>
        <a:bodyPr/>
        <a:lstStyle/>
        <a:p>
          <a:endParaRPr lang="en-PH"/>
        </a:p>
      </dgm:t>
    </dgm:pt>
    <dgm:pt modelId="{E1688862-B721-4CD9-A032-5A0BD5935222}" type="pres">
      <dgm:prSet presAssocID="{E3DE94A9-673F-4F5A-BE98-A36DBAD37285}" presName="sp" presStyleCnt="0"/>
      <dgm:spPr/>
    </dgm:pt>
    <dgm:pt modelId="{5D6E758A-6DDD-4D99-95CC-DFE589EF49ED}" type="pres">
      <dgm:prSet presAssocID="{9A4E5BC4-7206-42E6-9C94-F71428FFA84E}" presName="composite" presStyleCnt="0"/>
      <dgm:spPr/>
    </dgm:pt>
    <dgm:pt modelId="{1B97D0B2-095B-478A-9051-CC70C3E95C75}" type="pres">
      <dgm:prSet presAssocID="{9A4E5BC4-7206-42E6-9C94-F71428FFA84E}" presName="parentText" presStyleLbl="alignNode1" presStyleIdx="2" presStyleCnt="5">
        <dgm:presLayoutVars>
          <dgm:chMax val="1"/>
          <dgm:bulletEnabled val="1"/>
        </dgm:presLayoutVars>
      </dgm:prSet>
      <dgm:spPr/>
      <dgm:t>
        <a:bodyPr/>
        <a:lstStyle/>
        <a:p>
          <a:endParaRPr lang="en-PH"/>
        </a:p>
      </dgm:t>
    </dgm:pt>
    <dgm:pt modelId="{698CC52D-BC2B-4BCA-A0DF-96D0FAB1B0FC}" type="pres">
      <dgm:prSet presAssocID="{9A4E5BC4-7206-42E6-9C94-F71428FFA84E}" presName="descendantText" presStyleLbl="alignAcc1" presStyleIdx="2" presStyleCnt="5">
        <dgm:presLayoutVars>
          <dgm:bulletEnabled val="1"/>
        </dgm:presLayoutVars>
      </dgm:prSet>
      <dgm:spPr/>
      <dgm:t>
        <a:bodyPr/>
        <a:lstStyle/>
        <a:p>
          <a:endParaRPr lang="en-PH"/>
        </a:p>
      </dgm:t>
    </dgm:pt>
    <dgm:pt modelId="{E6FE6222-2681-4D01-B2CD-ED02660C36BC}" type="pres">
      <dgm:prSet presAssocID="{DD206C68-2397-4D08-B44B-3B048CCF1B1D}" presName="sp" presStyleCnt="0"/>
      <dgm:spPr/>
    </dgm:pt>
    <dgm:pt modelId="{BCA5C204-EE7B-4D56-9E02-C5561ABAED7D}" type="pres">
      <dgm:prSet presAssocID="{A0014C2F-B6E5-4F89-A4A8-7DE6A93BD28A}" presName="composite" presStyleCnt="0"/>
      <dgm:spPr/>
    </dgm:pt>
    <dgm:pt modelId="{EAEF00DB-FC8E-45F8-8490-373D7E33EE8D}" type="pres">
      <dgm:prSet presAssocID="{A0014C2F-B6E5-4F89-A4A8-7DE6A93BD28A}" presName="parentText" presStyleLbl="alignNode1" presStyleIdx="3" presStyleCnt="5">
        <dgm:presLayoutVars>
          <dgm:chMax val="1"/>
          <dgm:bulletEnabled val="1"/>
        </dgm:presLayoutVars>
      </dgm:prSet>
      <dgm:spPr/>
      <dgm:t>
        <a:bodyPr/>
        <a:lstStyle/>
        <a:p>
          <a:endParaRPr lang="en-PH"/>
        </a:p>
      </dgm:t>
    </dgm:pt>
    <dgm:pt modelId="{B6405010-5636-4C11-8B38-E4CFB300593F}" type="pres">
      <dgm:prSet presAssocID="{A0014C2F-B6E5-4F89-A4A8-7DE6A93BD28A}" presName="descendantText" presStyleLbl="alignAcc1" presStyleIdx="3" presStyleCnt="5">
        <dgm:presLayoutVars>
          <dgm:bulletEnabled val="1"/>
        </dgm:presLayoutVars>
      </dgm:prSet>
      <dgm:spPr/>
      <dgm:t>
        <a:bodyPr/>
        <a:lstStyle/>
        <a:p>
          <a:endParaRPr lang="en-PH"/>
        </a:p>
      </dgm:t>
    </dgm:pt>
    <dgm:pt modelId="{25F5B9D9-1F4B-4498-8149-E7967DE43BE7}" type="pres">
      <dgm:prSet presAssocID="{E2D82150-5323-4553-8CC5-56B0352E321D}" presName="sp" presStyleCnt="0"/>
      <dgm:spPr/>
    </dgm:pt>
    <dgm:pt modelId="{B8151749-3E11-4C19-B4B0-CAA82976A501}" type="pres">
      <dgm:prSet presAssocID="{BF092DDD-DA5C-4F2A-A213-3D55B0718409}" presName="composite" presStyleCnt="0"/>
      <dgm:spPr/>
    </dgm:pt>
    <dgm:pt modelId="{CCB1EA2C-C011-4DBA-8B2C-756723685203}" type="pres">
      <dgm:prSet presAssocID="{BF092DDD-DA5C-4F2A-A213-3D55B0718409}" presName="parentText" presStyleLbl="alignNode1" presStyleIdx="4" presStyleCnt="5">
        <dgm:presLayoutVars>
          <dgm:chMax val="1"/>
          <dgm:bulletEnabled val="1"/>
        </dgm:presLayoutVars>
      </dgm:prSet>
      <dgm:spPr/>
      <dgm:t>
        <a:bodyPr/>
        <a:lstStyle/>
        <a:p>
          <a:endParaRPr lang="en-PH"/>
        </a:p>
      </dgm:t>
    </dgm:pt>
    <dgm:pt modelId="{EFDC8109-F4C7-4407-B79A-785C1D604054}" type="pres">
      <dgm:prSet presAssocID="{BF092DDD-DA5C-4F2A-A213-3D55B0718409}" presName="descendantText" presStyleLbl="alignAcc1" presStyleIdx="4" presStyleCnt="5">
        <dgm:presLayoutVars>
          <dgm:bulletEnabled val="1"/>
        </dgm:presLayoutVars>
      </dgm:prSet>
      <dgm:spPr/>
      <dgm:t>
        <a:bodyPr/>
        <a:lstStyle/>
        <a:p>
          <a:endParaRPr lang="en-PH"/>
        </a:p>
      </dgm:t>
    </dgm:pt>
  </dgm:ptLst>
  <dgm:cxnLst>
    <dgm:cxn modelId="{0C57056D-C30B-4C9A-8C97-4E706EE24B24}" type="presOf" srcId="{A0014C2F-B6E5-4F89-A4A8-7DE6A93BD28A}" destId="{EAEF00DB-FC8E-45F8-8490-373D7E33EE8D}" srcOrd="0" destOrd="0" presId="urn:microsoft.com/office/officeart/2005/8/layout/chevron2"/>
    <dgm:cxn modelId="{5BDD54B2-2C98-41A6-8D9A-0DE4EBC5533B}" type="presOf" srcId="{BF092DDD-DA5C-4F2A-A213-3D55B0718409}" destId="{CCB1EA2C-C011-4DBA-8B2C-756723685203}" srcOrd="0" destOrd="0" presId="urn:microsoft.com/office/officeart/2005/8/layout/chevron2"/>
    <dgm:cxn modelId="{B6F1EE95-D1D3-4F46-BD90-C782E80EACB8}" type="presOf" srcId="{308FEACD-6DC8-4DE7-AB8B-F4899C1806D9}" destId="{698CC52D-BC2B-4BCA-A0DF-96D0FAB1B0FC}" srcOrd="0" destOrd="0" presId="urn:microsoft.com/office/officeart/2005/8/layout/chevron2"/>
    <dgm:cxn modelId="{A21CBEFB-B996-439B-9DF2-8A78CBA03D28}" srcId="{AD724D2A-6971-4072-BB5B-0722B1279E5F}" destId="{9A4E5BC4-7206-42E6-9C94-F71428FFA84E}" srcOrd="2" destOrd="0" parTransId="{DA89E3E1-A9E6-46FB-AA83-817EFC3A399C}" sibTransId="{DD206C68-2397-4D08-B44B-3B048CCF1B1D}"/>
    <dgm:cxn modelId="{88FAF9BD-F552-41A8-9424-1BB1B1A7F6E7}" srcId="{20587167-61B0-4B51-B3C8-649667FB8221}" destId="{10AED7CA-B2AD-4BF3-B1C1-541692B3C1C6}" srcOrd="0" destOrd="0" parTransId="{F8092EE7-FD59-4D99-88C1-56DD8AA53A1B}" sibTransId="{827C355F-401E-4BF8-951F-D7204E7FE886}"/>
    <dgm:cxn modelId="{F33B705D-6258-4372-B3CD-08F1537E5781}" type="presOf" srcId="{542B279C-BAB9-4BA5-B64D-142C30DAEDC2}" destId="{0398A201-2E8C-4723-92EF-10A443E6AF14}" srcOrd="0" destOrd="0" presId="urn:microsoft.com/office/officeart/2005/8/layout/chevron2"/>
    <dgm:cxn modelId="{AF1F0548-27F0-4624-91D6-FD30F2E4B503}" type="presOf" srcId="{AD724D2A-6971-4072-BB5B-0722B1279E5F}" destId="{712FAE36-57DC-4920-B423-EEBEA0F5B608}" srcOrd="0" destOrd="0" presId="urn:microsoft.com/office/officeart/2005/8/layout/chevron2"/>
    <dgm:cxn modelId="{0CF7A4C4-0C90-4018-A3DD-2B53A3A64C4B}" srcId="{9A4E5BC4-7206-42E6-9C94-F71428FFA84E}" destId="{308FEACD-6DC8-4DE7-AB8B-F4899C1806D9}" srcOrd="0" destOrd="0" parTransId="{B5E951F8-676D-4980-8DBD-4C29CCC9202C}" sibTransId="{89233693-1993-43D8-AC2F-6585328EA1FC}"/>
    <dgm:cxn modelId="{83C0A868-832B-4C3F-BA26-994F616E66DD}" type="presOf" srcId="{476F75CC-EC86-4ADE-B32C-BA503091865B}" destId="{A680F62F-CFBD-4343-A9EA-3A29D76E4F4A}" srcOrd="0" destOrd="0" presId="urn:microsoft.com/office/officeart/2005/8/layout/chevron2"/>
    <dgm:cxn modelId="{4FE69392-807C-4933-805C-B54F162FB534}" type="presOf" srcId="{9A4E5BC4-7206-42E6-9C94-F71428FFA84E}" destId="{1B97D0B2-095B-478A-9051-CC70C3E95C75}" srcOrd="0" destOrd="0" presId="urn:microsoft.com/office/officeart/2005/8/layout/chevron2"/>
    <dgm:cxn modelId="{ACBEC18E-AA64-48A6-90A4-CE974CC98CF6}" type="presOf" srcId="{7DEBBF7C-D41D-4D27-AB17-793A036CAA6B}" destId="{698CC52D-BC2B-4BCA-A0DF-96D0FAB1B0FC}" srcOrd="0" destOrd="1" presId="urn:microsoft.com/office/officeart/2005/8/layout/chevron2"/>
    <dgm:cxn modelId="{7FA4364B-1304-4E68-982C-5AA4F3B0C122}" srcId="{AD724D2A-6971-4072-BB5B-0722B1279E5F}" destId="{A0014C2F-B6E5-4F89-A4A8-7DE6A93BD28A}" srcOrd="3" destOrd="0" parTransId="{E91C343C-DFC1-4065-B663-E828EFA36EB8}" sibTransId="{E2D82150-5323-4553-8CC5-56B0352E321D}"/>
    <dgm:cxn modelId="{8502843A-8EE3-4E1F-B64D-C15065549CCB}" srcId="{20587167-61B0-4B51-B3C8-649667FB8221}" destId="{67270B52-66BC-4244-9928-BACF7182BEE4}" srcOrd="1" destOrd="0" parTransId="{F6A860AB-4F09-4E22-8EF0-FCB2B96549B0}" sibTransId="{802F70A2-0A3D-41CD-8489-B825BA3ED1B7}"/>
    <dgm:cxn modelId="{C7E7F846-79A3-40E1-9F03-C92558D964D9}" type="presOf" srcId="{F3C99161-921A-46AF-9532-F4127E368A8E}" destId="{B6405010-5636-4C11-8B38-E4CFB300593F}" srcOrd="0" destOrd="0" presId="urn:microsoft.com/office/officeart/2005/8/layout/chevron2"/>
    <dgm:cxn modelId="{D23F1266-604B-4CC7-AB11-B81F1A9E4A29}" type="presOf" srcId="{BC929346-29C8-4CC4-9301-CDFBEE41FAB8}" destId="{EFDC8109-F4C7-4407-B79A-785C1D604054}" srcOrd="0" destOrd="0" presId="urn:microsoft.com/office/officeart/2005/8/layout/chevron2"/>
    <dgm:cxn modelId="{669ED1D3-A960-4E94-B31E-F10B26BE775B}" type="presOf" srcId="{10AED7CA-B2AD-4BF3-B1C1-541692B3C1C6}" destId="{4FD1C541-52AB-4F12-8AAD-403C2EC6C02B}" srcOrd="0" destOrd="0" presId="urn:microsoft.com/office/officeart/2005/8/layout/chevron2"/>
    <dgm:cxn modelId="{A1DEEBA5-5766-4992-AD88-159281A570E9}" srcId="{AD724D2A-6971-4072-BB5B-0722B1279E5F}" destId="{BF092DDD-DA5C-4F2A-A213-3D55B0718409}" srcOrd="4" destOrd="0" parTransId="{397BF072-E2D9-4CDF-BC46-99CAFB08AB10}" sibTransId="{CA2BFC99-2B68-43C6-9F6F-5F01CF05F2AB}"/>
    <dgm:cxn modelId="{C7244C1F-64EC-4191-A334-F78420AA23A8}" type="presOf" srcId="{67270B52-66BC-4244-9928-BACF7182BEE4}" destId="{4FD1C541-52AB-4F12-8AAD-403C2EC6C02B}" srcOrd="0" destOrd="1" presId="urn:microsoft.com/office/officeart/2005/8/layout/chevron2"/>
    <dgm:cxn modelId="{A20A8676-5BBF-4619-98F8-43E069E618F6}" srcId="{9A4E5BC4-7206-42E6-9C94-F71428FFA84E}" destId="{7DEBBF7C-D41D-4D27-AB17-793A036CAA6B}" srcOrd="1" destOrd="0" parTransId="{F3D4808A-F471-4D06-8D27-280BD515D334}" sibTransId="{87EA7A4D-2253-42CE-ABC6-D8A6E3474518}"/>
    <dgm:cxn modelId="{EA9BD2C4-8466-47B9-952C-DC1222BD8176}" type="presOf" srcId="{20587167-61B0-4B51-B3C8-649667FB8221}" destId="{704A7542-64D0-4D9F-BA8F-D97F862F70CB}" srcOrd="0" destOrd="0" presId="urn:microsoft.com/office/officeart/2005/8/layout/chevron2"/>
    <dgm:cxn modelId="{1A990DDA-15A9-4E29-A6B8-F1793D41CF7C}" srcId="{542B279C-BAB9-4BA5-B64D-142C30DAEDC2}" destId="{198209EB-9774-4131-9E6E-5684200E2801}" srcOrd="1" destOrd="0" parTransId="{D1A5AF2F-6DC4-4840-9E07-0CC33D04CB65}" sibTransId="{CAA26152-A4BB-46C6-B3A1-53C26BB58217}"/>
    <dgm:cxn modelId="{3FB5DC17-5B6F-4557-85F2-1A14CC17A4EE}" srcId="{BF092DDD-DA5C-4F2A-A213-3D55B0718409}" destId="{BC929346-29C8-4CC4-9301-CDFBEE41FAB8}" srcOrd="0" destOrd="0" parTransId="{A2616F38-3A49-40E3-9BA1-2380649A3471}" sibTransId="{F2342207-FD97-4BDA-AD1A-180628BE020F}"/>
    <dgm:cxn modelId="{3E436311-FE94-4E74-AC72-46551EA399EA}" srcId="{AD724D2A-6971-4072-BB5B-0722B1279E5F}" destId="{20587167-61B0-4B51-B3C8-649667FB8221}" srcOrd="0" destOrd="0" parTransId="{D75D71FC-AA03-4786-BE90-6FB5227EDA09}" sibTransId="{05C5CA25-D25D-481C-B37B-D864C9306B12}"/>
    <dgm:cxn modelId="{DD4ED77E-535F-49C9-AAF2-F48056BFE951}" srcId="{A0014C2F-B6E5-4F89-A4A8-7DE6A93BD28A}" destId="{F3C99161-921A-46AF-9532-F4127E368A8E}" srcOrd="0" destOrd="0" parTransId="{9F87CAA7-5369-44F8-B2E9-04FDFC140B52}" sibTransId="{F5175C76-A9CB-4060-962A-8B245193A18E}"/>
    <dgm:cxn modelId="{30B894E6-7B8C-4309-8778-A25082610318}" type="presOf" srcId="{198209EB-9774-4131-9E6E-5684200E2801}" destId="{A680F62F-CFBD-4343-A9EA-3A29D76E4F4A}" srcOrd="0" destOrd="1" presId="urn:microsoft.com/office/officeart/2005/8/layout/chevron2"/>
    <dgm:cxn modelId="{E6098814-4052-4FCB-A36F-50E8FD16B4B6}" srcId="{AD724D2A-6971-4072-BB5B-0722B1279E5F}" destId="{542B279C-BAB9-4BA5-B64D-142C30DAEDC2}" srcOrd="1" destOrd="0" parTransId="{44D1B6B3-984F-47B3-8714-AC5E6AF8683C}" sibTransId="{E3DE94A9-673F-4F5A-BE98-A36DBAD37285}"/>
    <dgm:cxn modelId="{6B05C974-0A45-48F2-A9D5-5E80D1D550F2}" srcId="{542B279C-BAB9-4BA5-B64D-142C30DAEDC2}" destId="{476F75CC-EC86-4ADE-B32C-BA503091865B}" srcOrd="0" destOrd="0" parTransId="{2C083257-0F00-489F-A143-5D5466476A5E}" sibTransId="{ECD49D4A-4849-493D-97AC-5DA2162C08CD}"/>
    <dgm:cxn modelId="{49122CD7-074D-4B90-9345-C31AAB7146BA}" type="presParOf" srcId="{712FAE36-57DC-4920-B423-EEBEA0F5B608}" destId="{BBDB579F-ECA3-440D-8BB5-A5B1C67314AD}" srcOrd="0" destOrd="0" presId="urn:microsoft.com/office/officeart/2005/8/layout/chevron2"/>
    <dgm:cxn modelId="{67916E04-8392-4795-AF52-3FCE1A054ECC}" type="presParOf" srcId="{BBDB579F-ECA3-440D-8BB5-A5B1C67314AD}" destId="{704A7542-64D0-4D9F-BA8F-D97F862F70CB}" srcOrd="0" destOrd="0" presId="urn:microsoft.com/office/officeart/2005/8/layout/chevron2"/>
    <dgm:cxn modelId="{2CAF1708-6B10-466C-8D2A-4CA6387F659B}" type="presParOf" srcId="{BBDB579F-ECA3-440D-8BB5-A5B1C67314AD}" destId="{4FD1C541-52AB-4F12-8AAD-403C2EC6C02B}" srcOrd="1" destOrd="0" presId="urn:microsoft.com/office/officeart/2005/8/layout/chevron2"/>
    <dgm:cxn modelId="{20581B82-2495-430D-ACD5-83E3B266F11A}" type="presParOf" srcId="{712FAE36-57DC-4920-B423-EEBEA0F5B608}" destId="{82C7E2C2-CED2-46D0-84ED-4A60B4954FFC}" srcOrd="1" destOrd="0" presId="urn:microsoft.com/office/officeart/2005/8/layout/chevron2"/>
    <dgm:cxn modelId="{11243FF6-C3CF-4EA7-B7A1-40578A7D69A1}" type="presParOf" srcId="{712FAE36-57DC-4920-B423-EEBEA0F5B608}" destId="{E61DD18D-A7A4-49B4-844E-1614F5411E0A}" srcOrd="2" destOrd="0" presId="urn:microsoft.com/office/officeart/2005/8/layout/chevron2"/>
    <dgm:cxn modelId="{110C9620-503C-4C04-A978-6372E279B6B3}" type="presParOf" srcId="{E61DD18D-A7A4-49B4-844E-1614F5411E0A}" destId="{0398A201-2E8C-4723-92EF-10A443E6AF14}" srcOrd="0" destOrd="0" presId="urn:microsoft.com/office/officeart/2005/8/layout/chevron2"/>
    <dgm:cxn modelId="{F7E44DE1-8315-4B97-BE16-D693B54B95FE}" type="presParOf" srcId="{E61DD18D-A7A4-49B4-844E-1614F5411E0A}" destId="{A680F62F-CFBD-4343-A9EA-3A29D76E4F4A}" srcOrd="1" destOrd="0" presId="urn:microsoft.com/office/officeart/2005/8/layout/chevron2"/>
    <dgm:cxn modelId="{701C52F0-DB33-4182-82C7-FF78F0E01FDF}" type="presParOf" srcId="{712FAE36-57DC-4920-B423-EEBEA0F5B608}" destId="{E1688862-B721-4CD9-A032-5A0BD5935222}" srcOrd="3" destOrd="0" presId="urn:microsoft.com/office/officeart/2005/8/layout/chevron2"/>
    <dgm:cxn modelId="{695EAFE9-1B94-4422-804E-86D89756170B}" type="presParOf" srcId="{712FAE36-57DC-4920-B423-EEBEA0F5B608}" destId="{5D6E758A-6DDD-4D99-95CC-DFE589EF49ED}" srcOrd="4" destOrd="0" presId="urn:microsoft.com/office/officeart/2005/8/layout/chevron2"/>
    <dgm:cxn modelId="{1D981AD4-2E7F-4DC9-9F30-D179C85643A4}" type="presParOf" srcId="{5D6E758A-6DDD-4D99-95CC-DFE589EF49ED}" destId="{1B97D0B2-095B-478A-9051-CC70C3E95C75}" srcOrd="0" destOrd="0" presId="urn:microsoft.com/office/officeart/2005/8/layout/chevron2"/>
    <dgm:cxn modelId="{D61E17C9-DA42-42AD-8F6C-C14EEB941BA7}" type="presParOf" srcId="{5D6E758A-6DDD-4D99-95CC-DFE589EF49ED}" destId="{698CC52D-BC2B-4BCA-A0DF-96D0FAB1B0FC}" srcOrd="1" destOrd="0" presId="urn:microsoft.com/office/officeart/2005/8/layout/chevron2"/>
    <dgm:cxn modelId="{F4A79A06-65F0-4A6B-901E-2BB057E2CB55}" type="presParOf" srcId="{712FAE36-57DC-4920-B423-EEBEA0F5B608}" destId="{E6FE6222-2681-4D01-B2CD-ED02660C36BC}" srcOrd="5" destOrd="0" presId="urn:microsoft.com/office/officeart/2005/8/layout/chevron2"/>
    <dgm:cxn modelId="{76342483-D63B-4B57-97F0-5A8C53760A72}" type="presParOf" srcId="{712FAE36-57DC-4920-B423-EEBEA0F5B608}" destId="{BCA5C204-EE7B-4D56-9E02-C5561ABAED7D}" srcOrd="6" destOrd="0" presId="urn:microsoft.com/office/officeart/2005/8/layout/chevron2"/>
    <dgm:cxn modelId="{2F05E1A9-FED8-4A2B-9478-6314D0AE655D}" type="presParOf" srcId="{BCA5C204-EE7B-4D56-9E02-C5561ABAED7D}" destId="{EAEF00DB-FC8E-45F8-8490-373D7E33EE8D}" srcOrd="0" destOrd="0" presId="urn:microsoft.com/office/officeart/2005/8/layout/chevron2"/>
    <dgm:cxn modelId="{5AC1C1A7-DAB5-4A33-B5AA-C6EB996B6DC3}" type="presParOf" srcId="{BCA5C204-EE7B-4D56-9E02-C5561ABAED7D}" destId="{B6405010-5636-4C11-8B38-E4CFB300593F}" srcOrd="1" destOrd="0" presId="urn:microsoft.com/office/officeart/2005/8/layout/chevron2"/>
    <dgm:cxn modelId="{C52FE464-8903-4328-93AE-C1FCA640EDCC}" type="presParOf" srcId="{712FAE36-57DC-4920-B423-EEBEA0F5B608}" destId="{25F5B9D9-1F4B-4498-8149-E7967DE43BE7}" srcOrd="7" destOrd="0" presId="urn:microsoft.com/office/officeart/2005/8/layout/chevron2"/>
    <dgm:cxn modelId="{ACDCFCE2-216A-4B65-91B4-D6F62B5F99E7}" type="presParOf" srcId="{712FAE36-57DC-4920-B423-EEBEA0F5B608}" destId="{B8151749-3E11-4C19-B4B0-CAA82976A501}" srcOrd="8" destOrd="0" presId="urn:microsoft.com/office/officeart/2005/8/layout/chevron2"/>
    <dgm:cxn modelId="{A23B0732-E4AD-4A7A-984A-8CCB68FC347D}" type="presParOf" srcId="{B8151749-3E11-4C19-B4B0-CAA82976A501}" destId="{CCB1EA2C-C011-4DBA-8B2C-756723685203}" srcOrd="0" destOrd="0" presId="urn:microsoft.com/office/officeart/2005/8/layout/chevron2"/>
    <dgm:cxn modelId="{EC9EF16D-CB7C-4BFF-83CC-84967FC38383}" type="presParOf" srcId="{B8151749-3E11-4C19-B4B0-CAA82976A501}" destId="{EFDC8109-F4C7-4407-B79A-785C1D60405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724D2A-6971-4072-BB5B-0722B1279E5F}"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en-PH"/>
        </a:p>
      </dgm:t>
    </dgm:pt>
    <dgm:pt modelId="{20587167-61B0-4B51-B3C8-649667FB8221}">
      <dgm:prSet phldrT="[Text]"/>
      <dgm:spPr/>
      <dgm:t>
        <a:bodyPr/>
        <a:lstStyle/>
        <a:p>
          <a:r>
            <a:rPr lang="en-PH" b="1" dirty="0" smtClean="0">
              <a:solidFill>
                <a:schemeClr val="tx1"/>
              </a:solidFill>
            </a:rPr>
            <a:t>I</a:t>
          </a:r>
          <a:endParaRPr lang="en-PH" b="1" dirty="0">
            <a:solidFill>
              <a:schemeClr val="tx1"/>
            </a:solidFill>
          </a:endParaRPr>
        </a:p>
      </dgm:t>
    </dgm:pt>
    <dgm:pt modelId="{D75D71FC-AA03-4786-BE90-6FB5227EDA09}" type="parTrans" cxnId="{3E436311-FE94-4E74-AC72-46551EA399EA}">
      <dgm:prSet/>
      <dgm:spPr/>
      <dgm:t>
        <a:bodyPr/>
        <a:lstStyle/>
        <a:p>
          <a:endParaRPr lang="en-PH"/>
        </a:p>
      </dgm:t>
    </dgm:pt>
    <dgm:pt modelId="{05C5CA25-D25D-481C-B37B-D864C9306B12}" type="sibTrans" cxnId="{3E436311-FE94-4E74-AC72-46551EA399EA}">
      <dgm:prSet/>
      <dgm:spPr/>
      <dgm:t>
        <a:bodyPr/>
        <a:lstStyle/>
        <a:p>
          <a:endParaRPr lang="en-PH"/>
        </a:p>
      </dgm:t>
    </dgm:pt>
    <dgm:pt modelId="{10AED7CA-B2AD-4BF3-B1C1-541692B3C1C6}">
      <dgm:prSet phldrT="[Text]"/>
      <dgm:spPr/>
      <dgm:t>
        <a:bodyPr/>
        <a:lstStyle/>
        <a:p>
          <a:r>
            <a:rPr lang="en-PH" dirty="0" smtClean="0"/>
            <a:t>Libraries and Society</a:t>
          </a:r>
          <a:endParaRPr lang="en-PH" dirty="0"/>
        </a:p>
      </dgm:t>
    </dgm:pt>
    <dgm:pt modelId="{F8092EE7-FD59-4D99-88C1-56DD8AA53A1B}" type="parTrans" cxnId="{88FAF9BD-F552-41A8-9424-1BB1B1A7F6E7}">
      <dgm:prSet/>
      <dgm:spPr/>
      <dgm:t>
        <a:bodyPr/>
        <a:lstStyle/>
        <a:p>
          <a:endParaRPr lang="en-PH"/>
        </a:p>
      </dgm:t>
    </dgm:pt>
    <dgm:pt modelId="{827C355F-401E-4BF8-951F-D7204E7FE886}" type="sibTrans" cxnId="{88FAF9BD-F552-41A8-9424-1BB1B1A7F6E7}">
      <dgm:prSet/>
      <dgm:spPr/>
      <dgm:t>
        <a:bodyPr/>
        <a:lstStyle/>
        <a:p>
          <a:endParaRPr lang="en-PH"/>
        </a:p>
      </dgm:t>
    </dgm:pt>
    <dgm:pt modelId="{542B279C-BAB9-4BA5-B64D-142C30DAEDC2}">
      <dgm:prSet phldrT="[Text]"/>
      <dgm:spPr/>
      <dgm:t>
        <a:bodyPr/>
        <a:lstStyle/>
        <a:p>
          <a:r>
            <a:rPr lang="en-PH" b="1" dirty="0" smtClean="0">
              <a:solidFill>
                <a:schemeClr val="tx1"/>
              </a:solidFill>
            </a:rPr>
            <a:t>F</a:t>
          </a:r>
          <a:endParaRPr lang="en-PH" b="1" dirty="0">
            <a:solidFill>
              <a:schemeClr val="tx1"/>
            </a:solidFill>
          </a:endParaRPr>
        </a:p>
      </dgm:t>
    </dgm:pt>
    <dgm:pt modelId="{44D1B6B3-984F-47B3-8714-AC5E6AF8683C}" type="parTrans" cxnId="{E6098814-4052-4FCB-A36F-50E8FD16B4B6}">
      <dgm:prSet/>
      <dgm:spPr/>
      <dgm:t>
        <a:bodyPr/>
        <a:lstStyle/>
        <a:p>
          <a:endParaRPr lang="en-PH"/>
        </a:p>
      </dgm:t>
    </dgm:pt>
    <dgm:pt modelId="{E3DE94A9-673F-4F5A-BE98-A36DBAD37285}" type="sibTrans" cxnId="{E6098814-4052-4FCB-A36F-50E8FD16B4B6}">
      <dgm:prSet/>
      <dgm:spPr/>
      <dgm:t>
        <a:bodyPr/>
        <a:lstStyle/>
        <a:p>
          <a:endParaRPr lang="en-PH"/>
        </a:p>
      </dgm:t>
    </dgm:pt>
    <dgm:pt modelId="{476F75CC-EC86-4ADE-B32C-BA503091865B}">
      <dgm:prSet phldrT="[Text]"/>
      <dgm:spPr/>
      <dgm:t>
        <a:bodyPr/>
        <a:lstStyle/>
        <a:p>
          <a:r>
            <a:rPr lang="en-PH" dirty="0" smtClean="0"/>
            <a:t>Information and Knowledge</a:t>
          </a:r>
          <a:endParaRPr lang="en-PH" dirty="0"/>
        </a:p>
      </dgm:t>
    </dgm:pt>
    <dgm:pt modelId="{2C083257-0F00-489F-A143-5D5466476A5E}" type="parTrans" cxnId="{6B05C974-0A45-48F2-A9D5-5E80D1D550F2}">
      <dgm:prSet/>
      <dgm:spPr/>
      <dgm:t>
        <a:bodyPr/>
        <a:lstStyle/>
        <a:p>
          <a:endParaRPr lang="en-PH"/>
        </a:p>
      </dgm:t>
    </dgm:pt>
    <dgm:pt modelId="{ECD49D4A-4849-493D-97AC-5DA2162C08CD}" type="sibTrans" cxnId="{6B05C974-0A45-48F2-A9D5-5E80D1D550F2}">
      <dgm:prSet/>
      <dgm:spPr/>
      <dgm:t>
        <a:bodyPr/>
        <a:lstStyle/>
        <a:p>
          <a:endParaRPr lang="en-PH"/>
        </a:p>
      </dgm:t>
    </dgm:pt>
    <dgm:pt modelId="{9A4E5BC4-7206-42E6-9C94-F71428FFA84E}">
      <dgm:prSet phldrT="[Text]"/>
      <dgm:spPr/>
      <dgm:t>
        <a:bodyPr/>
        <a:lstStyle/>
        <a:p>
          <a:r>
            <a:rPr lang="en-PH" b="1" dirty="0" smtClean="0">
              <a:solidFill>
                <a:schemeClr val="tx1"/>
              </a:solidFill>
            </a:rPr>
            <a:t>L</a:t>
          </a:r>
          <a:endParaRPr lang="en-PH" b="1" dirty="0">
            <a:solidFill>
              <a:schemeClr val="tx1"/>
            </a:solidFill>
          </a:endParaRPr>
        </a:p>
      </dgm:t>
    </dgm:pt>
    <dgm:pt modelId="{DA89E3E1-A9E6-46FB-AA83-817EFC3A399C}" type="parTrans" cxnId="{A21CBEFB-B996-439B-9DF2-8A78CBA03D28}">
      <dgm:prSet/>
      <dgm:spPr/>
      <dgm:t>
        <a:bodyPr/>
        <a:lstStyle/>
        <a:p>
          <a:endParaRPr lang="en-PH"/>
        </a:p>
      </dgm:t>
    </dgm:pt>
    <dgm:pt modelId="{DD206C68-2397-4D08-B44B-3B048CCF1B1D}" type="sibTrans" cxnId="{A21CBEFB-B996-439B-9DF2-8A78CBA03D28}">
      <dgm:prSet/>
      <dgm:spPr/>
      <dgm:t>
        <a:bodyPr/>
        <a:lstStyle/>
        <a:p>
          <a:endParaRPr lang="en-PH"/>
        </a:p>
      </dgm:t>
    </dgm:pt>
    <dgm:pt modelId="{308FEACD-6DC8-4DE7-AB8B-F4899C1806D9}">
      <dgm:prSet phldrT="[Text]"/>
      <dgm:spPr/>
      <dgm:t>
        <a:bodyPr/>
        <a:lstStyle/>
        <a:p>
          <a:r>
            <a:rPr lang="en-PH" dirty="0" smtClean="0"/>
            <a:t>Cultural Heritage</a:t>
          </a:r>
          <a:endParaRPr lang="en-PH" dirty="0"/>
        </a:p>
      </dgm:t>
    </dgm:pt>
    <dgm:pt modelId="{B5E951F8-676D-4980-8DBD-4C29CCC9202C}" type="parTrans" cxnId="{0CF7A4C4-0C90-4018-A3DD-2B53A3A64C4B}">
      <dgm:prSet/>
      <dgm:spPr/>
      <dgm:t>
        <a:bodyPr/>
        <a:lstStyle/>
        <a:p>
          <a:endParaRPr lang="en-PH"/>
        </a:p>
      </dgm:t>
    </dgm:pt>
    <dgm:pt modelId="{89233693-1993-43D8-AC2F-6585328EA1FC}" type="sibTrans" cxnId="{0CF7A4C4-0C90-4018-A3DD-2B53A3A64C4B}">
      <dgm:prSet/>
      <dgm:spPr/>
      <dgm:t>
        <a:bodyPr/>
        <a:lstStyle/>
        <a:p>
          <a:endParaRPr lang="en-PH"/>
        </a:p>
      </dgm:t>
    </dgm:pt>
    <dgm:pt modelId="{A0014C2F-B6E5-4F89-A4A8-7DE6A93BD28A}">
      <dgm:prSet phldrT="[Text]"/>
      <dgm:spPr/>
      <dgm:t>
        <a:bodyPr/>
        <a:lstStyle/>
        <a:p>
          <a:r>
            <a:rPr lang="en-PH" b="1" dirty="0" smtClean="0">
              <a:solidFill>
                <a:schemeClr val="tx1"/>
              </a:solidFill>
            </a:rPr>
            <a:t>A</a:t>
          </a:r>
          <a:endParaRPr lang="en-PH" b="1" dirty="0">
            <a:solidFill>
              <a:schemeClr val="tx1"/>
            </a:solidFill>
          </a:endParaRPr>
        </a:p>
      </dgm:t>
    </dgm:pt>
    <dgm:pt modelId="{E91C343C-DFC1-4065-B663-E828EFA36EB8}" type="parTrans" cxnId="{7FA4364B-1304-4E68-982C-5AA4F3B0C122}">
      <dgm:prSet/>
      <dgm:spPr/>
      <dgm:t>
        <a:bodyPr/>
        <a:lstStyle/>
        <a:p>
          <a:endParaRPr lang="en-PH"/>
        </a:p>
      </dgm:t>
    </dgm:pt>
    <dgm:pt modelId="{E2D82150-5323-4553-8CC5-56B0352E321D}" type="sibTrans" cxnId="{7FA4364B-1304-4E68-982C-5AA4F3B0C122}">
      <dgm:prSet/>
      <dgm:spPr/>
      <dgm:t>
        <a:bodyPr/>
        <a:lstStyle/>
        <a:p>
          <a:endParaRPr lang="en-PH"/>
        </a:p>
      </dgm:t>
    </dgm:pt>
    <dgm:pt modelId="{F3C99161-921A-46AF-9532-F4127E368A8E}">
      <dgm:prSet phldrT="[Text]"/>
      <dgm:spPr/>
      <dgm:t>
        <a:bodyPr/>
        <a:lstStyle/>
        <a:p>
          <a:r>
            <a:rPr lang="en-PH" b="0" dirty="0" smtClean="0">
              <a:solidFill>
                <a:schemeClr val="tx1"/>
              </a:solidFill>
            </a:rPr>
            <a:t>Capacity building</a:t>
          </a:r>
          <a:endParaRPr lang="en-PH" b="0" dirty="0">
            <a:solidFill>
              <a:schemeClr val="tx1"/>
            </a:solidFill>
          </a:endParaRPr>
        </a:p>
      </dgm:t>
    </dgm:pt>
    <dgm:pt modelId="{9F87CAA7-5369-44F8-B2E9-04FDFC140B52}" type="parTrans" cxnId="{DD4ED77E-535F-49C9-AAF2-F48056BFE951}">
      <dgm:prSet/>
      <dgm:spPr/>
      <dgm:t>
        <a:bodyPr/>
        <a:lstStyle/>
        <a:p>
          <a:endParaRPr lang="en-PH"/>
        </a:p>
      </dgm:t>
    </dgm:pt>
    <dgm:pt modelId="{F5175C76-A9CB-4060-962A-8B245193A18E}" type="sibTrans" cxnId="{DD4ED77E-535F-49C9-AAF2-F48056BFE951}">
      <dgm:prSet/>
      <dgm:spPr/>
      <dgm:t>
        <a:bodyPr/>
        <a:lstStyle/>
        <a:p>
          <a:endParaRPr lang="en-PH"/>
        </a:p>
      </dgm:t>
    </dgm:pt>
    <dgm:pt modelId="{712FAE36-57DC-4920-B423-EEBEA0F5B608}" type="pres">
      <dgm:prSet presAssocID="{AD724D2A-6971-4072-BB5B-0722B1279E5F}" presName="linearFlow" presStyleCnt="0">
        <dgm:presLayoutVars>
          <dgm:dir/>
          <dgm:animLvl val="lvl"/>
          <dgm:resizeHandles val="exact"/>
        </dgm:presLayoutVars>
      </dgm:prSet>
      <dgm:spPr/>
      <dgm:t>
        <a:bodyPr/>
        <a:lstStyle/>
        <a:p>
          <a:endParaRPr lang="en-PH"/>
        </a:p>
      </dgm:t>
    </dgm:pt>
    <dgm:pt modelId="{BBDB579F-ECA3-440D-8BB5-A5B1C67314AD}" type="pres">
      <dgm:prSet presAssocID="{20587167-61B0-4B51-B3C8-649667FB8221}" presName="composite" presStyleCnt="0"/>
      <dgm:spPr/>
    </dgm:pt>
    <dgm:pt modelId="{704A7542-64D0-4D9F-BA8F-D97F862F70CB}" type="pres">
      <dgm:prSet presAssocID="{20587167-61B0-4B51-B3C8-649667FB8221}" presName="parentText" presStyleLbl="alignNode1" presStyleIdx="0" presStyleCnt="4">
        <dgm:presLayoutVars>
          <dgm:chMax val="1"/>
          <dgm:bulletEnabled val="1"/>
        </dgm:presLayoutVars>
      </dgm:prSet>
      <dgm:spPr/>
      <dgm:t>
        <a:bodyPr/>
        <a:lstStyle/>
        <a:p>
          <a:endParaRPr lang="en-PH"/>
        </a:p>
      </dgm:t>
    </dgm:pt>
    <dgm:pt modelId="{4FD1C541-52AB-4F12-8AAD-403C2EC6C02B}" type="pres">
      <dgm:prSet presAssocID="{20587167-61B0-4B51-B3C8-649667FB8221}" presName="descendantText" presStyleLbl="alignAcc1" presStyleIdx="0" presStyleCnt="4">
        <dgm:presLayoutVars>
          <dgm:bulletEnabled val="1"/>
        </dgm:presLayoutVars>
      </dgm:prSet>
      <dgm:spPr/>
      <dgm:t>
        <a:bodyPr/>
        <a:lstStyle/>
        <a:p>
          <a:endParaRPr lang="en-PH"/>
        </a:p>
      </dgm:t>
    </dgm:pt>
    <dgm:pt modelId="{82C7E2C2-CED2-46D0-84ED-4A60B4954FFC}" type="pres">
      <dgm:prSet presAssocID="{05C5CA25-D25D-481C-B37B-D864C9306B12}" presName="sp" presStyleCnt="0"/>
      <dgm:spPr/>
    </dgm:pt>
    <dgm:pt modelId="{E61DD18D-A7A4-49B4-844E-1614F5411E0A}" type="pres">
      <dgm:prSet presAssocID="{542B279C-BAB9-4BA5-B64D-142C30DAEDC2}" presName="composite" presStyleCnt="0"/>
      <dgm:spPr/>
    </dgm:pt>
    <dgm:pt modelId="{0398A201-2E8C-4723-92EF-10A443E6AF14}" type="pres">
      <dgm:prSet presAssocID="{542B279C-BAB9-4BA5-B64D-142C30DAEDC2}" presName="parentText" presStyleLbl="alignNode1" presStyleIdx="1" presStyleCnt="4">
        <dgm:presLayoutVars>
          <dgm:chMax val="1"/>
          <dgm:bulletEnabled val="1"/>
        </dgm:presLayoutVars>
      </dgm:prSet>
      <dgm:spPr/>
      <dgm:t>
        <a:bodyPr/>
        <a:lstStyle/>
        <a:p>
          <a:endParaRPr lang="en-PH"/>
        </a:p>
      </dgm:t>
    </dgm:pt>
    <dgm:pt modelId="{A680F62F-CFBD-4343-A9EA-3A29D76E4F4A}" type="pres">
      <dgm:prSet presAssocID="{542B279C-BAB9-4BA5-B64D-142C30DAEDC2}" presName="descendantText" presStyleLbl="alignAcc1" presStyleIdx="1" presStyleCnt="4">
        <dgm:presLayoutVars>
          <dgm:bulletEnabled val="1"/>
        </dgm:presLayoutVars>
      </dgm:prSet>
      <dgm:spPr/>
      <dgm:t>
        <a:bodyPr/>
        <a:lstStyle/>
        <a:p>
          <a:endParaRPr lang="en-PH"/>
        </a:p>
      </dgm:t>
    </dgm:pt>
    <dgm:pt modelId="{E1688862-B721-4CD9-A032-5A0BD5935222}" type="pres">
      <dgm:prSet presAssocID="{E3DE94A9-673F-4F5A-BE98-A36DBAD37285}" presName="sp" presStyleCnt="0"/>
      <dgm:spPr/>
    </dgm:pt>
    <dgm:pt modelId="{5D6E758A-6DDD-4D99-95CC-DFE589EF49ED}" type="pres">
      <dgm:prSet presAssocID="{9A4E5BC4-7206-42E6-9C94-F71428FFA84E}" presName="composite" presStyleCnt="0"/>
      <dgm:spPr/>
    </dgm:pt>
    <dgm:pt modelId="{1B97D0B2-095B-478A-9051-CC70C3E95C75}" type="pres">
      <dgm:prSet presAssocID="{9A4E5BC4-7206-42E6-9C94-F71428FFA84E}" presName="parentText" presStyleLbl="alignNode1" presStyleIdx="2" presStyleCnt="4">
        <dgm:presLayoutVars>
          <dgm:chMax val="1"/>
          <dgm:bulletEnabled val="1"/>
        </dgm:presLayoutVars>
      </dgm:prSet>
      <dgm:spPr/>
      <dgm:t>
        <a:bodyPr/>
        <a:lstStyle/>
        <a:p>
          <a:endParaRPr lang="en-PH"/>
        </a:p>
      </dgm:t>
    </dgm:pt>
    <dgm:pt modelId="{698CC52D-BC2B-4BCA-A0DF-96D0FAB1B0FC}" type="pres">
      <dgm:prSet presAssocID="{9A4E5BC4-7206-42E6-9C94-F71428FFA84E}" presName="descendantText" presStyleLbl="alignAcc1" presStyleIdx="2" presStyleCnt="4">
        <dgm:presLayoutVars>
          <dgm:bulletEnabled val="1"/>
        </dgm:presLayoutVars>
      </dgm:prSet>
      <dgm:spPr/>
      <dgm:t>
        <a:bodyPr/>
        <a:lstStyle/>
        <a:p>
          <a:endParaRPr lang="en-PH"/>
        </a:p>
      </dgm:t>
    </dgm:pt>
    <dgm:pt modelId="{E6FE6222-2681-4D01-B2CD-ED02660C36BC}" type="pres">
      <dgm:prSet presAssocID="{DD206C68-2397-4D08-B44B-3B048CCF1B1D}" presName="sp" presStyleCnt="0"/>
      <dgm:spPr/>
    </dgm:pt>
    <dgm:pt modelId="{BCA5C204-EE7B-4D56-9E02-C5561ABAED7D}" type="pres">
      <dgm:prSet presAssocID="{A0014C2F-B6E5-4F89-A4A8-7DE6A93BD28A}" presName="composite" presStyleCnt="0"/>
      <dgm:spPr/>
    </dgm:pt>
    <dgm:pt modelId="{EAEF00DB-FC8E-45F8-8490-373D7E33EE8D}" type="pres">
      <dgm:prSet presAssocID="{A0014C2F-B6E5-4F89-A4A8-7DE6A93BD28A}" presName="parentText" presStyleLbl="alignNode1" presStyleIdx="3" presStyleCnt="4">
        <dgm:presLayoutVars>
          <dgm:chMax val="1"/>
          <dgm:bulletEnabled val="1"/>
        </dgm:presLayoutVars>
      </dgm:prSet>
      <dgm:spPr/>
      <dgm:t>
        <a:bodyPr/>
        <a:lstStyle/>
        <a:p>
          <a:endParaRPr lang="en-PH"/>
        </a:p>
      </dgm:t>
    </dgm:pt>
    <dgm:pt modelId="{B6405010-5636-4C11-8B38-E4CFB300593F}" type="pres">
      <dgm:prSet presAssocID="{A0014C2F-B6E5-4F89-A4A8-7DE6A93BD28A}" presName="descendantText" presStyleLbl="alignAcc1" presStyleIdx="3" presStyleCnt="4">
        <dgm:presLayoutVars>
          <dgm:bulletEnabled val="1"/>
        </dgm:presLayoutVars>
      </dgm:prSet>
      <dgm:spPr/>
      <dgm:t>
        <a:bodyPr/>
        <a:lstStyle/>
        <a:p>
          <a:endParaRPr lang="en-PH"/>
        </a:p>
      </dgm:t>
    </dgm:pt>
  </dgm:ptLst>
  <dgm:cxnLst>
    <dgm:cxn modelId="{F72AE64B-FB52-4965-9E04-55162BFA3639}" type="presOf" srcId="{9A4E5BC4-7206-42E6-9C94-F71428FFA84E}" destId="{1B97D0B2-095B-478A-9051-CC70C3E95C75}" srcOrd="0" destOrd="0" presId="urn:microsoft.com/office/officeart/2005/8/layout/chevron2"/>
    <dgm:cxn modelId="{D86310F7-804C-4993-B76D-7D8D2B8434C0}" type="presOf" srcId="{10AED7CA-B2AD-4BF3-B1C1-541692B3C1C6}" destId="{4FD1C541-52AB-4F12-8AAD-403C2EC6C02B}" srcOrd="0" destOrd="0" presId="urn:microsoft.com/office/officeart/2005/8/layout/chevron2"/>
    <dgm:cxn modelId="{5553277F-DDB5-4383-AED9-F2ED7E881E50}" type="presOf" srcId="{542B279C-BAB9-4BA5-B64D-142C30DAEDC2}" destId="{0398A201-2E8C-4723-92EF-10A443E6AF14}" srcOrd="0" destOrd="0" presId="urn:microsoft.com/office/officeart/2005/8/layout/chevron2"/>
    <dgm:cxn modelId="{DD4ED77E-535F-49C9-AAF2-F48056BFE951}" srcId="{A0014C2F-B6E5-4F89-A4A8-7DE6A93BD28A}" destId="{F3C99161-921A-46AF-9532-F4127E368A8E}" srcOrd="0" destOrd="0" parTransId="{9F87CAA7-5369-44F8-B2E9-04FDFC140B52}" sibTransId="{F5175C76-A9CB-4060-962A-8B245193A18E}"/>
    <dgm:cxn modelId="{4B215A36-901B-4A7E-A55C-D65CF280A9B0}" type="presOf" srcId="{308FEACD-6DC8-4DE7-AB8B-F4899C1806D9}" destId="{698CC52D-BC2B-4BCA-A0DF-96D0FAB1B0FC}" srcOrd="0" destOrd="0" presId="urn:microsoft.com/office/officeart/2005/8/layout/chevron2"/>
    <dgm:cxn modelId="{E6098814-4052-4FCB-A36F-50E8FD16B4B6}" srcId="{AD724D2A-6971-4072-BB5B-0722B1279E5F}" destId="{542B279C-BAB9-4BA5-B64D-142C30DAEDC2}" srcOrd="1" destOrd="0" parTransId="{44D1B6B3-984F-47B3-8714-AC5E6AF8683C}" sibTransId="{E3DE94A9-673F-4F5A-BE98-A36DBAD37285}"/>
    <dgm:cxn modelId="{29351629-BFFC-4776-BB27-C3B588627A5A}" type="presOf" srcId="{F3C99161-921A-46AF-9532-F4127E368A8E}" destId="{B6405010-5636-4C11-8B38-E4CFB300593F}" srcOrd="0" destOrd="0" presId="urn:microsoft.com/office/officeart/2005/8/layout/chevron2"/>
    <dgm:cxn modelId="{B648449C-8182-494B-AFA9-59DC5DA2AB8A}" type="presOf" srcId="{AD724D2A-6971-4072-BB5B-0722B1279E5F}" destId="{712FAE36-57DC-4920-B423-EEBEA0F5B608}" srcOrd="0" destOrd="0" presId="urn:microsoft.com/office/officeart/2005/8/layout/chevron2"/>
    <dgm:cxn modelId="{A21CBEFB-B996-439B-9DF2-8A78CBA03D28}" srcId="{AD724D2A-6971-4072-BB5B-0722B1279E5F}" destId="{9A4E5BC4-7206-42E6-9C94-F71428FFA84E}" srcOrd="2" destOrd="0" parTransId="{DA89E3E1-A9E6-46FB-AA83-817EFC3A399C}" sibTransId="{DD206C68-2397-4D08-B44B-3B048CCF1B1D}"/>
    <dgm:cxn modelId="{3E436311-FE94-4E74-AC72-46551EA399EA}" srcId="{AD724D2A-6971-4072-BB5B-0722B1279E5F}" destId="{20587167-61B0-4B51-B3C8-649667FB8221}" srcOrd="0" destOrd="0" parTransId="{D75D71FC-AA03-4786-BE90-6FB5227EDA09}" sibTransId="{05C5CA25-D25D-481C-B37B-D864C9306B12}"/>
    <dgm:cxn modelId="{6804E761-7B25-4AB7-B831-43EF42BE9197}" type="presOf" srcId="{A0014C2F-B6E5-4F89-A4A8-7DE6A93BD28A}" destId="{EAEF00DB-FC8E-45F8-8490-373D7E33EE8D}" srcOrd="0" destOrd="0" presId="urn:microsoft.com/office/officeart/2005/8/layout/chevron2"/>
    <dgm:cxn modelId="{FE98B93B-0D41-4C41-AE74-959ACACCC285}" type="presOf" srcId="{20587167-61B0-4B51-B3C8-649667FB8221}" destId="{704A7542-64D0-4D9F-BA8F-D97F862F70CB}" srcOrd="0" destOrd="0" presId="urn:microsoft.com/office/officeart/2005/8/layout/chevron2"/>
    <dgm:cxn modelId="{0CF7A4C4-0C90-4018-A3DD-2B53A3A64C4B}" srcId="{9A4E5BC4-7206-42E6-9C94-F71428FFA84E}" destId="{308FEACD-6DC8-4DE7-AB8B-F4899C1806D9}" srcOrd="0" destOrd="0" parTransId="{B5E951F8-676D-4980-8DBD-4C29CCC9202C}" sibTransId="{89233693-1993-43D8-AC2F-6585328EA1FC}"/>
    <dgm:cxn modelId="{88FAF9BD-F552-41A8-9424-1BB1B1A7F6E7}" srcId="{20587167-61B0-4B51-B3C8-649667FB8221}" destId="{10AED7CA-B2AD-4BF3-B1C1-541692B3C1C6}" srcOrd="0" destOrd="0" parTransId="{F8092EE7-FD59-4D99-88C1-56DD8AA53A1B}" sibTransId="{827C355F-401E-4BF8-951F-D7204E7FE886}"/>
    <dgm:cxn modelId="{7FA4364B-1304-4E68-982C-5AA4F3B0C122}" srcId="{AD724D2A-6971-4072-BB5B-0722B1279E5F}" destId="{A0014C2F-B6E5-4F89-A4A8-7DE6A93BD28A}" srcOrd="3" destOrd="0" parTransId="{E91C343C-DFC1-4065-B663-E828EFA36EB8}" sibTransId="{E2D82150-5323-4553-8CC5-56B0352E321D}"/>
    <dgm:cxn modelId="{AEAC66D8-D9A3-443E-B175-AD7C1052479F}" type="presOf" srcId="{476F75CC-EC86-4ADE-B32C-BA503091865B}" destId="{A680F62F-CFBD-4343-A9EA-3A29D76E4F4A}" srcOrd="0" destOrd="0" presId="urn:microsoft.com/office/officeart/2005/8/layout/chevron2"/>
    <dgm:cxn modelId="{6B05C974-0A45-48F2-A9D5-5E80D1D550F2}" srcId="{542B279C-BAB9-4BA5-B64D-142C30DAEDC2}" destId="{476F75CC-EC86-4ADE-B32C-BA503091865B}" srcOrd="0" destOrd="0" parTransId="{2C083257-0F00-489F-A143-5D5466476A5E}" sibTransId="{ECD49D4A-4849-493D-97AC-5DA2162C08CD}"/>
    <dgm:cxn modelId="{850A6FB2-5718-4F12-B311-9FBD6579E975}" type="presParOf" srcId="{712FAE36-57DC-4920-B423-EEBEA0F5B608}" destId="{BBDB579F-ECA3-440D-8BB5-A5B1C67314AD}" srcOrd="0" destOrd="0" presId="urn:microsoft.com/office/officeart/2005/8/layout/chevron2"/>
    <dgm:cxn modelId="{172031A7-F349-4475-BA4A-340D68E51F7C}" type="presParOf" srcId="{BBDB579F-ECA3-440D-8BB5-A5B1C67314AD}" destId="{704A7542-64D0-4D9F-BA8F-D97F862F70CB}" srcOrd="0" destOrd="0" presId="urn:microsoft.com/office/officeart/2005/8/layout/chevron2"/>
    <dgm:cxn modelId="{14071D82-2F99-47D7-8B56-29A7FD54A9CD}" type="presParOf" srcId="{BBDB579F-ECA3-440D-8BB5-A5B1C67314AD}" destId="{4FD1C541-52AB-4F12-8AAD-403C2EC6C02B}" srcOrd="1" destOrd="0" presId="urn:microsoft.com/office/officeart/2005/8/layout/chevron2"/>
    <dgm:cxn modelId="{95DD64CE-781C-4C9A-9703-2686BFD14A84}" type="presParOf" srcId="{712FAE36-57DC-4920-B423-EEBEA0F5B608}" destId="{82C7E2C2-CED2-46D0-84ED-4A60B4954FFC}" srcOrd="1" destOrd="0" presId="urn:microsoft.com/office/officeart/2005/8/layout/chevron2"/>
    <dgm:cxn modelId="{3744193E-FA68-4F22-972B-C31FF400BF00}" type="presParOf" srcId="{712FAE36-57DC-4920-B423-EEBEA0F5B608}" destId="{E61DD18D-A7A4-49B4-844E-1614F5411E0A}" srcOrd="2" destOrd="0" presId="urn:microsoft.com/office/officeart/2005/8/layout/chevron2"/>
    <dgm:cxn modelId="{2D4E48D5-6F7B-430E-A72F-EC1E477EFB29}" type="presParOf" srcId="{E61DD18D-A7A4-49B4-844E-1614F5411E0A}" destId="{0398A201-2E8C-4723-92EF-10A443E6AF14}" srcOrd="0" destOrd="0" presId="urn:microsoft.com/office/officeart/2005/8/layout/chevron2"/>
    <dgm:cxn modelId="{F48381B9-0EBA-423F-B8F6-97127B7A6199}" type="presParOf" srcId="{E61DD18D-A7A4-49B4-844E-1614F5411E0A}" destId="{A680F62F-CFBD-4343-A9EA-3A29D76E4F4A}" srcOrd="1" destOrd="0" presId="urn:microsoft.com/office/officeart/2005/8/layout/chevron2"/>
    <dgm:cxn modelId="{716A8EF7-81EA-4C0D-8A12-1476358BC4E3}" type="presParOf" srcId="{712FAE36-57DC-4920-B423-EEBEA0F5B608}" destId="{E1688862-B721-4CD9-A032-5A0BD5935222}" srcOrd="3" destOrd="0" presId="urn:microsoft.com/office/officeart/2005/8/layout/chevron2"/>
    <dgm:cxn modelId="{8A027800-BC1D-4339-AF9A-2E076D1095DC}" type="presParOf" srcId="{712FAE36-57DC-4920-B423-EEBEA0F5B608}" destId="{5D6E758A-6DDD-4D99-95CC-DFE589EF49ED}" srcOrd="4" destOrd="0" presId="urn:microsoft.com/office/officeart/2005/8/layout/chevron2"/>
    <dgm:cxn modelId="{89B27CBE-8A60-42D6-9FBC-C3E44218C64B}" type="presParOf" srcId="{5D6E758A-6DDD-4D99-95CC-DFE589EF49ED}" destId="{1B97D0B2-095B-478A-9051-CC70C3E95C75}" srcOrd="0" destOrd="0" presId="urn:microsoft.com/office/officeart/2005/8/layout/chevron2"/>
    <dgm:cxn modelId="{F82B1C7C-1B0D-4DF4-8F17-27BC14D01A5C}" type="presParOf" srcId="{5D6E758A-6DDD-4D99-95CC-DFE589EF49ED}" destId="{698CC52D-BC2B-4BCA-A0DF-96D0FAB1B0FC}" srcOrd="1" destOrd="0" presId="urn:microsoft.com/office/officeart/2005/8/layout/chevron2"/>
    <dgm:cxn modelId="{D75A7C46-7840-4D46-99C8-56B70FB4ED94}" type="presParOf" srcId="{712FAE36-57DC-4920-B423-EEBEA0F5B608}" destId="{E6FE6222-2681-4D01-B2CD-ED02660C36BC}" srcOrd="5" destOrd="0" presId="urn:microsoft.com/office/officeart/2005/8/layout/chevron2"/>
    <dgm:cxn modelId="{D78CD36C-9C72-497D-A1C7-FAE87A2E5DDD}" type="presParOf" srcId="{712FAE36-57DC-4920-B423-EEBEA0F5B608}" destId="{BCA5C204-EE7B-4D56-9E02-C5561ABAED7D}" srcOrd="6" destOrd="0" presId="urn:microsoft.com/office/officeart/2005/8/layout/chevron2"/>
    <dgm:cxn modelId="{E33A1DA5-5239-49C3-8F45-9CD973B2B4C0}" type="presParOf" srcId="{BCA5C204-EE7B-4D56-9E02-C5561ABAED7D}" destId="{EAEF00DB-FC8E-45F8-8490-373D7E33EE8D}" srcOrd="0" destOrd="0" presId="urn:microsoft.com/office/officeart/2005/8/layout/chevron2"/>
    <dgm:cxn modelId="{46BF899F-8302-4807-A02E-59819EBCC2BB}" type="presParOf" srcId="{BCA5C204-EE7B-4D56-9E02-C5561ABAED7D}" destId="{B6405010-5636-4C11-8B38-E4CFB30059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CE7F26-2E3C-4DE6-9AA7-0050E2B59FEA}" type="doc">
      <dgm:prSet loTypeId="urn:microsoft.com/office/officeart/2005/8/layout/pyramid3" loCatId="pyramid" qsTypeId="urn:microsoft.com/office/officeart/2005/8/quickstyle/simple3" qsCatId="simple" csTypeId="urn:microsoft.com/office/officeart/2005/8/colors/accent2_4" csCatId="accent2" phldr="1"/>
      <dgm:spPr/>
    </dgm:pt>
    <dgm:pt modelId="{5942F8CB-BCE7-4AC2-9D69-EA3E6F25079D}">
      <dgm:prSet phldrT="[Text]"/>
      <dgm:spPr/>
      <dgm:t>
        <a:bodyPr/>
        <a:lstStyle/>
        <a:p>
          <a:r>
            <a:rPr lang="en-PH" b="1" smtClean="0"/>
            <a:t>PARENT INSTITUTION MISSION, VISION &amp; GOALS</a:t>
          </a:r>
          <a:endParaRPr lang="en-PH" b="1" dirty="0"/>
        </a:p>
      </dgm:t>
    </dgm:pt>
    <dgm:pt modelId="{AC149F7C-F351-4629-A645-57A60B16CB22}" type="parTrans" cxnId="{F98151A2-A736-4C77-9693-8C0D2669211D}">
      <dgm:prSet/>
      <dgm:spPr/>
      <dgm:t>
        <a:bodyPr/>
        <a:lstStyle/>
        <a:p>
          <a:endParaRPr lang="en-PH"/>
        </a:p>
      </dgm:t>
    </dgm:pt>
    <dgm:pt modelId="{FE8B7B17-F35E-4E7A-84C8-5F6633572ECB}" type="sibTrans" cxnId="{F98151A2-A736-4C77-9693-8C0D2669211D}">
      <dgm:prSet/>
      <dgm:spPr/>
      <dgm:t>
        <a:bodyPr/>
        <a:lstStyle/>
        <a:p>
          <a:endParaRPr lang="en-PH"/>
        </a:p>
      </dgm:t>
    </dgm:pt>
    <dgm:pt modelId="{403F86F7-869B-4A72-A3D8-9E3B83E5FE4D}">
      <dgm:prSet phldrT="[Text]"/>
      <dgm:spPr/>
      <dgm:t>
        <a:bodyPr/>
        <a:lstStyle/>
        <a:p>
          <a:r>
            <a:rPr lang="en-PH" b="1" smtClean="0"/>
            <a:t>Library Mission &amp; Vision</a:t>
          </a:r>
          <a:endParaRPr lang="en-PH" b="1" dirty="0"/>
        </a:p>
      </dgm:t>
    </dgm:pt>
    <dgm:pt modelId="{9C3151AB-7D1F-41B2-9F31-FACDBBCAB832}" type="parTrans" cxnId="{F14135B4-A90B-4067-80A9-95085A69F8A2}">
      <dgm:prSet/>
      <dgm:spPr/>
      <dgm:t>
        <a:bodyPr/>
        <a:lstStyle/>
        <a:p>
          <a:endParaRPr lang="en-PH"/>
        </a:p>
      </dgm:t>
    </dgm:pt>
    <dgm:pt modelId="{E5FB225D-9A46-413B-94A5-6ECFD7F59142}" type="sibTrans" cxnId="{F14135B4-A90B-4067-80A9-95085A69F8A2}">
      <dgm:prSet/>
      <dgm:spPr/>
      <dgm:t>
        <a:bodyPr/>
        <a:lstStyle/>
        <a:p>
          <a:endParaRPr lang="en-PH"/>
        </a:p>
      </dgm:t>
    </dgm:pt>
    <dgm:pt modelId="{F7CFD91E-44ED-4C1D-95FB-20607CEB66E4}">
      <dgm:prSet phldrT="[Text]"/>
      <dgm:spPr/>
      <dgm:t>
        <a:bodyPr/>
        <a:lstStyle/>
        <a:p>
          <a:r>
            <a:rPr lang="en-PH" b="1" dirty="0" smtClean="0"/>
            <a:t>Library Goals  &amp; Plans</a:t>
          </a:r>
          <a:endParaRPr lang="en-PH" b="1" dirty="0"/>
        </a:p>
      </dgm:t>
    </dgm:pt>
    <dgm:pt modelId="{4FCF294E-2764-4067-A0AA-C908F4AC1A30}" type="parTrans" cxnId="{B8D67D7B-31FD-4AEE-98C3-DC45F0FE1D3D}">
      <dgm:prSet/>
      <dgm:spPr/>
      <dgm:t>
        <a:bodyPr/>
        <a:lstStyle/>
        <a:p>
          <a:endParaRPr lang="en-PH"/>
        </a:p>
      </dgm:t>
    </dgm:pt>
    <dgm:pt modelId="{05AAD276-6FEB-4C39-800E-F0C1F0175278}" type="sibTrans" cxnId="{B8D67D7B-31FD-4AEE-98C3-DC45F0FE1D3D}">
      <dgm:prSet/>
      <dgm:spPr/>
      <dgm:t>
        <a:bodyPr/>
        <a:lstStyle/>
        <a:p>
          <a:endParaRPr lang="en-PH"/>
        </a:p>
      </dgm:t>
    </dgm:pt>
    <dgm:pt modelId="{F8072CA1-43DA-405D-9065-E7251E09FA4A}">
      <dgm:prSet phldrT="[Text]"/>
      <dgm:spPr/>
      <dgm:t>
        <a:bodyPr/>
        <a:lstStyle/>
        <a:p>
          <a:r>
            <a:rPr lang="en-PH" b="1" dirty="0" smtClean="0"/>
            <a:t>Library Programs</a:t>
          </a:r>
          <a:endParaRPr lang="en-PH" b="1" dirty="0"/>
        </a:p>
      </dgm:t>
    </dgm:pt>
    <dgm:pt modelId="{98C7A007-DE9A-48BA-B173-7645CFE521FD}" type="parTrans" cxnId="{D08431A7-4445-49C5-B0D4-6FF57ACB50EB}">
      <dgm:prSet/>
      <dgm:spPr/>
      <dgm:t>
        <a:bodyPr/>
        <a:lstStyle/>
        <a:p>
          <a:endParaRPr lang="en-PH"/>
        </a:p>
      </dgm:t>
    </dgm:pt>
    <dgm:pt modelId="{7E19A93C-F397-4361-8235-B371AC802B3A}" type="sibTrans" cxnId="{D08431A7-4445-49C5-B0D4-6FF57ACB50EB}">
      <dgm:prSet/>
      <dgm:spPr/>
      <dgm:t>
        <a:bodyPr/>
        <a:lstStyle/>
        <a:p>
          <a:endParaRPr lang="en-PH"/>
        </a:p>
      </dgm:t>
    </dgm:pt>
    <dgm:pt modelId="{B5A5C147-40B2-4BC5-BEED-AA125BF8EAE8}" type="pres">
      <dgm:prSet presAssocID="{70CE7F26-2E3C-4DE6-9AA7-0050E2B59FEA}" presName="Name0" presStyleCnt="0">
        <dgm:presLayoutVars>
          <dgm:dir/>
          <dgm:animLvl val="lvl"/>
          <dgm:resizeHandles val="exact"/>
        </dgm:presLayoutVars>
      </dgm:prSet>
      <dgm:spPr/>
    </dgm:pt>
    <dgm:pt modelId="{6E747150-8D34-40B3-AF8E-B3B8F22338C4}" type="pres">
      <dgm:prSet presAssocID="{5942F8CB-BCE7-4AC2-9D69-EA3E6F25079D}" presName="Name8" presStyleCnt="0"/>
      <dgm:spPr/>
    </dgm:pt>
    <dgm:pt modelId="{CA93B4D4-74A2-4E58-85E2-81E4E0DECFB2}" type="pres">
      <dgm:prSet presAssocID="{5942F8CB-BCE7-4AC2-9D69-EA3E6F25079D}" presName="level" presStyleLbl="node1" presStyleIdx="0" presStyleCnt="4">
        <dgm:presLayoutVars>
          <dgm:chMax val="1"/>
          <dgm:bulletEnabled val="1"/>
        </dgm:presLayoutVars>
      </dgm:prSet>
      <dgm:spPr/>
      <dgm:t>
        <a:bodyPr/>
        <a:lstStyle/>
        <a:p>
          <a:endParaRPr lang="en-PH"/>
        </a:p>
      </dgm:t>
    </dgm:pt>
    <dgm:pt modelId="{921A78F4-21A0-4E53-A2B4-7550BD327FD7}" type="pres">
      <dgm:prSet presAssocID="{5942F8CB-BCE7-4AC2-9D69-EA3E6F25079D}" presName="levelTx" presStyleLbl="revTx" presStyleIdx="0" presStyleCnt="0">
        <dgm:presLayoutVars>
          <dgm:chMax val="1"/>
          <dgm:bulletEnabled val="1"/>
        </dgm:presLayoutVars>
      </dgm:prSet>
      <dgm:spPr/>
      <dgm:t>
        <a:bodyPr/>
        <a:lstStyle/>
        <a:p>
          <a:endParaRPr lang="en-PH"/>
        </a:p>
      </dgm:t>
    </dgm:pt>
    <dgm:pt modelId="{2945EA1C-28AC-4E9B-813F-1EFD5357C94D}" type="pres">
      <dgm:prSet presAssocID="{403F86F7-869B-4A72-A3D8-9E3B83E5FE4D}" presName="Name8" presStyleCnt="0"/>
      <dgm:spPr/>
    </dgm:pt>
    <dgm:pt modelId="{336D77A8-2A24-44C0-B33A-4F123CCDCDCA}" type="pres">
      <dgm:prSet presAssocID="{403F86F7-869B-4A72-A3D8-9E3B83E5FE4D}" presName="level" presStyleLbl="node1" presStyleIdx="1" presStyleCnt="4">
        <dgm:presLayoutVars>
          <dgm:chMax val="1"/>
          <dgm:bulletEnabled val="1"/>
        </dgm:presLayoutVars>
      </dgm:prSet>
      <dgm:spPr/>
      <dgm:t>
        <a:bodyPr/>
        <a:lstStyle/>
        <a:p>
          <a:endParaRPr lang="en-PH"/>
        </a:p>
      </dgm:t>
    </dgm:pt>
    <dgm:pt modelId="{81C96DC6-3F07-4E24-A44E-732C84FB9457}" type="pres">
      <dgm:prSet presAssocID="{403F86F7-869B-4A72-A3D8-9E3B83E5FE4D}" presName="levelTx" presStyleLbl="revTx" presStyleIdx="0" presStyleCnt="0">
        <dgm:presLayoutVars>
          <dgm:chMax val="1"/>
          <dgm:bulletEnabled val="1"/>
        </dgm:presLayoutVars>
      </dgm:prSet>
      <dgm:spPr/>
      <dgm:t>
        <a:bodyPr/>
        <a:lstStyle/>
        <a:p>
          <a:endParaRPr lang="en-PH"/>
        </a:p>
      </dgm:t>
    </dgm:pt>
    <dgm:pt modelId="{7865EAA5-B9FC-43EA-B40F-1CA84BC777C3}" type="pres">
      <dgm:prSet presAssocID="{F7CFD91E-44ED-4C1D-95FB-20607CEB66E4}" presName="Name8" presStyleCnt="0"/>
      <dgm:spPr/>
    </dgm:pt>
    <dgm:pt modelId="{6AE73BA8-D0CF-4BB8-871B-71F3BAB81D7A}" type="pres">
      <dgm:prSet presAssocID="{F7CFD91E-44ED-4C1D-95FB-20607CEB66E4}" presName="level" presStyleLbl="node1" presStyleIdx="2" presStyleCnt="4">
        <dgm:presLayoutVars>
          <dgm:chMax val="1"/>
          <dgm:bulletEnabled val="1"/>
        </dgm:presLayoutVars>
      </dgm:prSet>
      <dgm:spPr/>
      <dgm:t>
        <a:bodyPr/>
        <a:lstStyle/>
        <a:p>
          <a:endParaRPr lang="en-PH"/>
        </a:p>
      </dgm:t>
    </dgm:pt>
    <dgm:pt modelId="{4B361502-98B8-4B82-B915-50BF9737D014}" type="pres">
      <dgm:prSet presAssocID="{F7CFD91E-44ED-4C1D-95FB-20607CEB66E4}" presName="levelTx" presStyleLbl="revTx" presStyleIdx="0" presStyleCnt="0">
        <dgm:presLayoutVars>
          <dgm:chMax val="1"/>
          <dgm:bulletEnabled val="1"/>
        </dgm:presLayoutVars>
      </dgm:prSet>
      <dgm:spPr/>
      <dgm:t>
        <a:bodyPr/>
        <a:lstStyle/>
        <a:p>
          <a:endParaRPr lang="en-PH"/>
        </a:p>
      </dgm:t>
    </dgm:pt>
    <dgm:pt modelId="{899EDD05-5F57-4EA1-B30A-AD6F0BB64F24}" type="pres">
      <dgm:prSet presAssocID="{F8072CA1-43DA-405D-9065-E7251E09FA4A}" presName="Name8" presStyleCnt="0"/>
      <dgm:spPr/>
    </dgm:pt>
    <dgm:pt modelId="{470537F9-FACE-4129-93AB-4BC603743C07}" type="pres">
      <dgm:prSet presAssocID="{F8072CA1-43DA-405D-9065-E7251E09FA4A}" presName="level" presStyleLbl="node1" presStyleIdx="3" presStyleCnt="4">
        <dgm:presLayoutVars>
          <dgm:chMax val="1"/>
          <dgm:bulletEnabled val="1"/>
        </dgm:presLayoutVars>
      </dgm:prSet>
      <dgm:spPr/>
      <dgm:t>
        <a:bodyPr/>
        <a:lstStyle/>
        <a:p>
          <a:endParaRPr lang="en-PH"/>
        </a:p>
      </dgm:t>
    </dgm:pt>
    <dgm:pt modelId="{0E99C23C-417A-431D-AB84-2BEF9F0A2585}" type="pres">
      <dgm:prSet presAssocID="{F8072CA1-43DA-405D-9065-E7251E09FA4A}" presName="levelTx" presStyleLbl="revTx" presStyleIdx="0" presStyleCnt="0">
        <dgm:presLayoutVars>
          <dgm:chMax val="1"/>
          <dgm:bulletEnabled val="1"/>
        </dgm:presLayoutVars>
      </dgm:prSet>
      <dgm:spPr/>
      <dgm:t>
        <a:bodyPr/>
        <a:lstStyle/>
        <a:p>
          <a:endParaRPr lang="en-PH"/>
        </a:p>
      </dgm:t>
    </dgm:pt>
  </dgm:ptLst>
  <dgm:cxnLst>
    <dgm:cxn modelId="{BC1894E9-D3A9-44AF-9BE9-0AADAC60BD78}" type="presOf" srcId="{F7CFD91E-44ED-4C1D-95FB-20607CEB66E4}" destId="{6AE73BA8-D0CF-4BB8-871B-71F3BAB81D7A}" srcOrd="0" destOrd="0" presId="urn:microsoft.com/office/officeart/2005/8/layout/pyramid3"/>
    <dgm:cxn modelId="{516F9D7A-AC45-4136-BBB3-2C76C4BD995C}" type="presOf" srcId="{403F86F7-869B-4A72-A3D8-9E3B83E5FE4D}" destId="{81C96DC6-3F07-4E24-A44E-732C84FB9457}" srcOrd="1" destOrd="0" presId="urn:microsoft.com/office/officeart/2005/8/layout/pyramid3"/>
    <dgm:cxn modelId="{40D0FBDE-201F-4070-B6F6-E6992F65BC55}" type="presOf" srcId="{403F86F7-869B-4A72-A3D8-9E3B83E5FE4D}" destId="{336D77A8-2A24-44C0-B33A-4F123CCDCDCA}" srcOrd="0" destOrd="0" presId="urn:microsoft.com/office/officeart/2005/8/layout/pyramid3"/>
    <dgm:cxn modelId="{D7CE8E26-49A3-415B-BEB2-52CE8E75A9BB}" type="presOf" srcId="{70CE7F26-2E3C-4DE6-9AA7-0050E2B59FEA}" destId="{B5A5C147-40B2-4BC5-BEED-AA125BF8EAE8}" srcOrd="0" destOrd="0" presId="urn:microsoft.com/office/officeart/2005/8/layout/pyramid3"/>
    <dgm:cxn modelId="{0627643E-E82A-447E-853D-3920B1A91181}" type="presOf" srcId="{F7CFD91E-44ED-4C1D-95FB-20607CEB66E4}" destId="{4B361502-98B8-4B82-B915-50BF9737D014}" srcOrd="1" destOrd="0" presId="urn:microsoft.com/office/officeart/2005/8/layout/pyramid3"/>
    <dgm:cxn modelId="{B8D67D7B-31FD-4AEE-98C3-DC45F0FE1D3D}" srcId="{70CE7F26-2E3C-4DE6-9AA7-0050E2B59FEA}" destId="{F7CFD91E-44ED-4C1D-95FB-20607CEB66E4}" srcOrd="2" destOrd="0" parTransId="{4FCF294E-2764-4067-A0AA-C908F4AC1A30}" sibTransId="{05AAD276-6FEB-4C39-800E-F0C1F0175278}"/>
    <dgm:cxn modelId="{888E71B0-7566-4572-88D1-703170798331}" type="presOf" srcId="{5942F8CB-BCE7-4AC2-9D69-EA3E6F25079D}" destId="{921A78F4-21A0-4E53-A2B4-7550BD327FD7}" srcOrd="1" destOrd="0" presId="urn:microsoft.com/office/officeart/2005/8/layout/pyramid3"/>
    <dgm:cxn modelId="{F98151A2-A736-4C77-9693-8C0D2669211D}" srcId="{70CE7F26-2E3C-4DE6-9AA7-0050E2B59FEA}" destId="{5942F8CB-BCE7-4AC2-9D69-EA3E6F25079D}" srcOrd="0" destOrd="0" parTransId="{AC149F7C-F351-4629-A645-57A60B16CB22}" sibTransId="{FE8B7B17-F35E-4E7A-84C8-5F6633572ECB}"/>
    <dgm:cxn modelId="{D08431A7-4445-49C5-B0D4-6FF57ACB50EB}" srcId="{70CE7F26-2E3C-4DE6-9AA7-0050E2B59FEA}" destId="{F8072CA1-43DA-405D-9065-E7251E09FA4A}" srcOrd="3" destOrd="0" parTransId="{98C7A007-DE9A-48BA-B173-7645CFE521FD}" sibTransId="{7E19A93C-F397-4361-8235-B371AC802B3A}"/>
    <dgm:cxn modelId="{B3F18F5E-BEC9-41A2-9015-71B31E756E23}" type="presOf" srcId="{F8072CA1-43DA-405D-9065-E7251E09FA4A}" destId="{470537F9-FACE-4129-93AB-4BC603743C07}" srcOrd="0" destOrd="0" presId="urn:microsoft.com/office/officeart/2005/8/layout/pyramid3"/>
    <dgm:cxn modelId="{0562041B-9D31-485D-8C19-45977B5B00FB}" type="presOf" srcId="{F8072CA1-43DA-405D-9065-E7251E09FA4A}" destId="{0E99C23C-417A-431D-AB84-2BEF9F0A2585}" srcOrd="1" destOrd="0" presId="urn:microsoft.com/office/officeart/2005/8/layout/pyramid3"/>
    <dgm:cxn modelId="{F14135B4-A90B-4067-80A9-95085A69F8A2}" srcId="{70CE7F26-2E3C-4DE6-9AA7-0050E2B59FEA}" destId="{403F86F7-869B-4A72-A3D8-9E3B83E5FE4D}" srcOrd="1" destOrd="0" parTransId="{9C3151AB-7D1F-41B2-9F31-FACDBBCAB832}" sibTransId="{E5FB225D-9A46-413B-94A5-6ECFD7F59142}"/>
    <dgm:cxn modelId="{483DAFC4-AF89-492E-B0C1-2B38FA78D08C}" type="presOf" srcId="{5942F8CB-BCE7-4AC2-9D69-EA3E6F25079D}" destId="{CA93B4D4-74A2-4E58-85E2-81E4E0DECFB2}" srcOrd="0" destOrd="0" presId="urn:microsoft.com/office/officeart/2005/8/layout/pyramid3"/>
    <dgm:cxn modelId="{7E2D4007-A3A4-49E0-AD57-7758CE27DC3B}" type="presParOf" srcId="{B5A5C147-40B2-4BC5-BEED-AA125BF8EAE8}" destId="{6E747150-8D34-40B3-AF8E-B3B8F22338C4}" srcOrd="0" destOrd="0" presId="urn:microsoft.com/office/officeart/2005/8/layout/pyramid3"/>
    <dgm:cxn modelId="{956CC932-C586-4ED5-89D7-EE41174D4941}" type="presParOf" srcId="{6E747150-8D34-40B3-AF8E-B3B8F22338C4}" destId="{CA93B4D4-74A2-4E58-85E2-81E4E0DECFB2}" srcOrd="0" destOrd="0" presId="urn:microsoft.com/office/officeart/2005/8/layout/pyramid3"/>
    <dgm:cxn modelId="{198E8C7A-C8BC-4C89-AAFA-37E1204DB4B6}" type="presParOf" srcId="{6E747150-8D34-40B3-AF8E-B3B8F22338C4}" destId="{921A78F4-21A0-4E53-A2B4-7550BD327FD7}" srcOrd="1" destOrd="0" presId="urn:microsoft.com/office/officeart/2005/8/layout/pyramid3"/>
    <dgm:cxn modelId="{251BF4E7-A99F-44DB-AF88-D92C70A9D0B0}" type="presParOf" srcId="{B5A5C147-40B2-4BC5-BEED-AA125BF8EAE8}" destId="{2945EA1C-28AC-4E9B-813F-1EFD5357C94D}" srcOrd="1" destOrd="0" presId="urn:microsoft.com/office/officeart/2005/8/layout/pyramid3"/>
    <dgm:cxn modelId="{5D0B524B-BA2C-43E8-BE5C-D826E7B682DB}" type="presParOf" srcId="{2945EA1C-28AC-4E9B-813F-1EFD5357C94D}" destId="{336D77A8-2A24-44C0-B33A-4F123CCDCDCA}" srcOrd="0" destOrd="0" presId="urn:microsoft.com/office/officeart/2005/8/layout/pyramid3"/>
    <dgm:cxn modelId="{27E3C6B8-7DD4-405F-B401-0FFA5B9F7FD1}" type="presParOf" srcId="{2945EA1C-28AC-4E9B-813F-1EFD5357C94D}" destId="{81C96DC6-3F07-4E24-A44E-732C84FB9457}" srcOrd="1" destOrd="0" presId="urn:microsoft.com/office/officeart/2005/8/layout/pyramid3"/>
    <dgm:cxn modelId="{3F413D1E-D321-43EE-A89E-5813A1ADFFF7}" type="presParOf" srcId="{B5A5C147-40B2-4BC5-BEED-AA125BF8EAE8}" destId="{7865EAA5-B9FC-43EA-B40F-1CA84BC777C3}" srcOrd="2" destOrd="0" presId="urn:microsoft.com/office/officeart/2005/8/layout/pyramid3"/>
    <dgm:cxn modelId="{B8ACFAC2-6654-4079-A4C7-4653835FD684}" type="presParOf" srcId="{7865EAA5-B9FC-43EA-B40F-1CA84BC777C3}" destId="{6AE73BA8-D0CF-4BB8-871B-71F3BAB81D7A}" srcOrd="0" destOrd="0" presId="urn:microsoft.com/office/officeart/2005/8/layout/pyramid3"/>
    <dgm:cxn modelId="{DC3D5ED7-76D6-4201-9462-C1E0C186C7E3}" type="presParOf" srcId="{7865EAA5-B9FC-43EA-B40F-1CA84BC777C3}" destId="{4B361502-98B8-4B82-B915-50BF9737D014}" srcOrd="1" destOrd="0" presId="urn:microsoft.com/office/officeart/2005/8/layout/pyramid3"/>
    <dgm:cxn modelId="{D94A08E3-6299-4425-97AF-1BDB6FD0C926}" type="presParOf" srcId="{B5A5C147-40B2-4BC5-BEED-AA125BF8EAE8}" destId="{899EDD05-5F57-4EA1-B30A-AD6F0BB64F24}" srcOrd="3" destOrd="0" presId="urn:microsoft.com/office/officeart/2005/8/layout/pyramid3"/>
    <dgm:cxn modelId="{8FFB443B-9839-461C-9FDD-CB4200130C6D}" type="presParOf" srcId="{899EDD05-5F57-4EA1-B30A-AD6F0BB64F24}" destId="{470537F9-FACE-4129-93AB-4BC603743C07}" srcOrd="0" destOrd="0" presId="urn:microsoft.com/office/officeart/2005/8/layout/pyramid3"/>
    <dgm:cxn modelId="{71ABBE1D-DD16-465D-9A6E-410D227BB515}" type="presParOf" srcId="{899EDD05-5F57-4EA1-B30A-AD6F0BB64F24}" destId="{0E99C23C-417A-431D-AB84-2BEF9F0A2585}"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94F641-2730-47FB-BF84-C8212D2C53E3}" type="doc">
      <dgm:prSet loTypeId="urn:microsoft.com/office/officeart/2005/8/layout/vList2" loCatId="list" qsTypeId="urn:microsoft.com/office/officeart/2005/8/quickstyle/3d2" qsCatId="3D" csTypeId="urn:microsoft.com/office/officeart/2005/8/colors/accent2_1" csCatId="accent2" phldr="1"/>
      <dgm:spPr/>
      <dgm:t>
        <a:bodyPr/>
        <a:lstStyle/>
        <a:p>
          <a:endParaRPr lang="en-PH"/>
        </a:p>
      </dgm:t>
    </dgm:pt>
    <dgm:pt modelId="{AB606AAC-A49E-4791-836F-21ACE83900A5}">
      <dgm:prSet phldrT="[Text]"/>
      <dgm:spPr/>
      <dgm:t>
        <a:bodyPr/>
        <a:lstStyle/>
        <a:p>
          <a:r>
            <a:rPr lang="en-PH" dirty="0" smtClean="0">
              <a:latin typeface="Times New Roman"/>
              <a:cs typeface="Times New Roman"/>
            </a:rPr>
            <a:t>∞</a:t>
          </a:r>
          <a:r>
            <a:rPr lang="en-PH" dirty="0" smtClean="0"/>
            <a:t> Learning and Research</a:t>
          </a:r>
          <a:endParaRPr lang="en-PH" dirty="0"/>
        </a:p>
      </dgm:t>
    </dgm:pt>
    <dgm:pt modelId="{5DD2EC80-01B1-49CB-92B3-25C24C089931}" type="parTrans" cxnId="{C0436399-97CB-40B0-9B40-C736D79477D3}">
      <dgm:prSet/>
      <dgm:spPr/>
      <dgm:t>
        <a:bodyPr/>
        <a:lstStyle/>
        <a:p>
          <a:endParaRPr lang="en-PH"/>
        </a:p>
      </dgm:t>
    </dgm:pt>
    <dgm:pt modelId="{88B44D65-5DB9-467E-BE06-6AED757E019F}" type="sibTrans" cxnId="{C0436399-97CB-40B0-9B40-C736D79477D3}">
      <dgm:prSet/>
      <dgm:spPr/>
      <dgm:t>
        <a:bodyPr/>
        <a:lstStyle/>
        <a:p>
          <a:endParaRPr lang="en-PH"/>
        </a:p>
      </dgm:t>
    </dgm:pt>
    <dgm:pt modelId="{BDC01851-69CA-494A-A07F-A6E8F01BCADA}">
      <dgm:prSet phldrT="[Text]"/>
      <dgm:spPr/>
      <dgm:t>
        <a:bodyPr/>
        <a:lstStyle/>
        <a:p>
          <a:r>
            <a:rPr lang="en-PH" dirty="0" smtClean="0">
              <a:latin typeface="Times New Roman"/>
              <a:cs typeface="Times New Roman"/>
            </a:rPr>
            <a:t>∞ </a:t>
          </a:r>
          <a:r>
            <a:rPr lang="en-PH" dirty="0" smtClean="0"/>
            <a:t>Collaboration with Faculty</a:t>
          </a:r>
          <a:endParaRPr lang="en-PH" dirty="0"/>
        </a:p>
      </dgm:t>
    </dgm:pt>
    <dgm:pt modelId="{E960E1C9-8CF9-4C24-8A61-78F822914265}" type="parTrans" cxnId="{4DF16DD0-C735-40B5-A6E1-AB9ABCAC2299}">
      <dgm:prSet/>
      <dgm:spPr/>
      <dgm:t>
        <a:bodyPr/>
        <a:lstStyle/>
        <a:p>
          <a:endParaRPr lang="en-PH"/>
        </a:p>
      </dgm:t>
    </dgm:pt>
    <dgm:pt modelId="{EF1D983D-637D-4FDD-90EF-835AF1B485AB}" type="sibTrans" cxnId="{4DF16DD0-C735-40B5-A6E1-AB9ABCAC2299}">
      <dgm:prSet/>
      <dgm:spPr/>
      <dgm:t>
        <a:bodyPr/>
        <a:lstStyle/>
        <a:p>
          <a:endParaRPr lang="en-PH"/>
        </a:p>
      </dgm:t>
    </dgm:pt>
    <dgm:pt modelId="{7EC55C17-9039-482C-A63F-CA4743AFC2D9}" type="pres">
      <dgm:prSet presAssocID="{3794F641-2730-47FB-BF84-C8212D2C53E3}" presName="linear" presStyleCnt="0">
        <dgm:presLayoutVars>
          <dgm:animLvl val="lvl"/>
          <dgm:resizeHandles val="exact"/>
        </dgm:presLayoutVars>
      </dgm:prSet>
      <dgm:spPr/>
      <dgm:t>
        <a:bodyPr/>
        <a:lstStyle/>
        <a:p>
          <a:endParaRPr lang="en-PH"/>
        </a:p>
      </dgm:t>
    </dgm:pt>
    <dgm:pt modelId="{6B149941-4EF3-45AF-8FA5-B55B9DE29EF5}" type="pres">
      <dgm:prSet presAssocID="{AB606AAC-A49E-4791-836F-21ACE83900A5}" presName="parentText" presStyleLbl="node1" presStyleIdx="0" presStyleCnt="2">
        <dgm:presLayoutVars>
          <dgm:chMax val="0"/>
          <dgm:bulletEnabled val="1"/>
        </dgm:presLayoutVars>
      </dgm:prSet>
      <dgm:spPr/>
      <dgm:t>
        <a:bodyPr/>
        <a:lstStyle/>
        <a:p>
          <a:endParaRPr lang="en-PH"/>
        </a:p>
      </dgm:t>
    </dgm:pt>
    <dgm:pt modelId="{E445FA33-5B5E-418A-8774-4E84A05E5C2E}" type="pres">
      <dgm:prSet presAssocID="{88B44D65-5DB9-467E-BE06-6AED757E019F}" presName="spacer" presStyleCnt="0"/>
      <dgm:spPr/>
    </dgm:pt>
    <dgm:pt modelId="{54CF89D6-4B4F-49FA-900E-243D72B9C39A}" type="pres">
      <dgm:prSet presAssocID="{BDC01851-69CA-494A-A07F-A6E8F01BCADA}" presName="parentText" presStyleLbl="node1" presStyleIdx="1" presStyleCnt="2">
        <dgm:presLayoutVars>
          <dgm:chMax val="0"/>
          <dgm:bulletEnabled val="1"/>
        </dgm:presLayoutVars>
      </dgm:prSet>
      <dgm:spPr/>
      <dgm:t>
        <a:bodyPr/>
        <a:lstStyle/>
        <a:p>
          <a:endParaRPr lang="en-PH"/>
        </a:p>
      </dgm:t>
    </dgm:pt>
  </dgm:ptLst>
  <dgm:cxnLst>
    <dgm:cxn modelId="{C0436399-97CB-40B0-9B40-C736D79477D3}" srcId="{3794F641-2730-47FB-BF84-C8212D2C53E3}" destId="{AB606AAC-A49E-4791-836F-21ACE83900A5}" srcOrd="0" destOrd="0" parTransId="{5DD2EC80-01B1-49CB-92B3-25C24C089931}" sibTransId="{88B44D65-5DB9-467E-BE06-6AED757E019F}"/>
    <dgm:cxn modelId="{03AFA67C-4390-44A5-9C36-94E28823CB6A}" type="presOf" srcId="{3794F641-2730-47FB-BF84-C8212D2C53E3}" destId="{7EC55C17-9039-482C-A63F-CA4743AFC2D9}" srcOrd="0" destOrd="0" presId="urn:microsoft.com/office/officeart/2005/8/layout/vList2"/>
    <dgm:cxn modelId="{8D3D9095-0CC7-4EA4-A212-FEDA63FE16E7}" type="presOf" srcId="{AB606AAC-A49E-4791-836F-21ACE83900A5}" destId="{6B149941-4EF3-45AF-8FA5-B55B9DE29EF5}" srcOrd="0" destOrd="0" presId="urn:microsoft.com/office/officeart/2005/8/layout/vList2"/>
    <dgm:cxn modelId="{610DDD11-9008-45F0-9A14-B8C17424CD11}" type="presOf" srcId="{BDC01851-69CA-494A-A07F-A6E8F01BCADA}" destId="{54CF89D6-4B4F-49FA-900E-243D72B9C39A}" srcOrd="0" destOrd="0" presId="urn:microsoft.com/office/officeart/2005/8/layout/vList2"/>
    <dgm:cxn modelId="{4DF16DD0-C735-40B5-A6E1-AB9ABCAC2299}" srcId="{3794F641-2730-47FB-BF84-C8212D2C53E3}" destId="{BDC01851-69CA-494A-A07F-A6E8F01BCADA}" srcOrd="1" destOrd="0" parTransId="{E960E1C9-8CF9-4C24-8A61-78F822914265}" sibTransId="{EF1D983D-637D-4FDD-90EF-835AF1B485AB}"/>
    <dgm:cxn modelId="{7EFBF067-CF36-4FC4-B37C-1BA011A37221}" type="presParOf" srcId="{7EC55C17-9039-482C-A63F-CA4743AFC2D9}" destId="{6B149941-4EF3-45AF-8FA5-B55B9DE29EF5}" srcOrd="0" destOrd="0" presId="urn:microsoft.com/office/officeart/2005/8/layout/vList2"/>
    <dgm:cxn modelId="{57098735-1C81-4D30-A76A-E99822BBCD94}" type="presParOf" srcId="{7EC55C17-9039-482C-A63F-CA4743AFC2D9}" destId="{E445FA33-5B5E-418A-8774-4E84A05E5C2E}" srcOrd="1" destOrd="0" presId="urn:microsoft.com/office/officeart/2005/8/layout/vList2"/>
    <dgm:cxn modelId="{32FEFBEF-CFD4-4109-9BDA-E8A1DDAB747A}" type="presParOf" srcId="{7EC55C17-9039-482C-A63F-CA4743AFC2D9}" destId="{54CF89D6-4B4F-49FA-900E-243D72B9C39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CE7F26-2E3C-4DE6-9AA7-0050E2B59FEA}" type="doc">
      <dgm:prSet loTypeId="urn:microsoft.com/office/officeart/2005/8/layout/pyramid3" loCatId="pyramid" qsTypeId="urn:microsoft.com/office/officeart/2005/8/quickstyle/simple3" qsCatId="simple" csTypeId="urn:microsoft.com/office/officeart/2005/8/colors/accent2_4" csCatId="accent2" phldr="1"/>
      <dgm:spPr/>
    </dgm:pt>
    <dgm:pt modelId="{5942F8CB-BCE7-4AC2-9D69-EA3E6F25079D}">
      <dgm:prSet phldrT="[Text]"/>
      <dgm:spPr/>
      <dgm:t>
        <a:bodyPr/>
        <a:lstStyle/>
        <a:p>
          <a:r>
            <a:rPr lang="en-PH" b="1" dirty="0" smtClean="0"/>
            <a:t>PARENT INSTITUTION MISSION, VISION &amp; GOALS</a:t>
          </a:r>
          <a:endParaRPr lang="en-PH" b="1" dirty="0"/>
        </a:p>
      </dgm:t>
    </dgm:pt>
    <dgm:pt modelId="{AC149F7C-F351-4629-A645-57A60B16CB22}" type="parTrans" cxnId="{F98151A2-A736-4C77-9693-8C0D2669211D}">
      <dgm:prSet/>
      <dgm:spPr/>
      <dgm:t>
        <a:bodyPr/>
        <a:lstStyle/>
        <a:p>
          <a:endParaRPr lang="en-PH"/>
        </a:p>
      </dgm:t>
    </dgm:pt>
    <dgm:pt modelId="{FE8B7B17-F35E-4E7A-84C8-5F6633572ECB}" type="sibTrans" cxnId="{F98151A2-A736-4C77-9693-8C0D2669211D}">
      <dgm:prSet/>
      <dgm:spPr/>
      <dgm:t>
        <a:bodyPr/>
        <a:lstStyle/>
        <a:p>
          <a:endParaRPr lang="en-PH"/>
        </a:p>
      </dgm:t>
    </dgm:pt>
    <dgm:pt modelId="{403F86F7-869B-4A72-A3D8-9E3B83E5FE4D}">
      <dgm:prSet phldrT="[Text]"/>
      <dgm:spPr/>
      <dgm:t>
        <a:bodyPr/>
        <a:lstStyle/>
        <a:p>
          <a:r>
            <a:rPr lang="en-PH" b="1" dirty="0" smtClean="0"/>
            <a:t>Library Mission &amp; Vision</a:t>
          </a:r>
          <a:endParaRPr lang="en-PH" b="1" dirty="0"/>
        </a:p>
      </dgm:t>
    </dgm:pt>
    <dgm:pt modelId="{9C3151AB-7D1F-41B2-9F31-FACDBBCAB832}" type="parTrans" cxnId="{F14135B4-A90B-4067-80A9-95085A69F8A2}">
      <dgm:prSet/>
      <dgm:spPr/>
      <dgm:t>
        <a:bodyPr/>
        <a:lstStyle/>
        <a:p>
          <a:endParaRPr lang="en-PH"/>
        </a:p>
      </dgm:t>
    </dgm:pt>
    <dgm:pt modelId="{E5FB225D-9A46-413B-94A5-6ECFD7F59142}" type="sibTrans" cxnId="{F14135B4-A90B-4067-80A9-95085A69F8A2}">
      <dgm:prSet/>
      <dgm:spPr/>
      <dgm:t>
        <a:bodyPr/>
        <a:lstStyle/>
        <a:p>
          <a:endParaRPr lang="en-PH"/>
        </a:p>
      </dgm:t>
    </dgm:pt>
    <dgm:pt modelId="{F7CFD91E-44ED-4C1D-95FB-20607CEB66E4}">
      <dgm:prSet phldrT="[Text]"/>
      <dgm:spPr/>
      <dgm:t>
        <a:bodyPr/>
        <a:lstStyle/>
        <a:p>
          <a:r>
            <a:rPr lang="en-PH" b="1" dirty="0" smtClean="0"/>
            <a:t>Library Goals  &amp; Plans</a:t>
          </a:r>
          <a:endParaRPr lang="en-PH" b="1" dirty="0"/>
        </a:p>
      </dgm:t>
    </dgm:pt>
    <dgm:pt modelId="{4FCF294E-2764-4067-A0AA-C908F4AC1A30}" type="parTrans" cxnId="{B8D67D7B-31FD-4AEE-98C3-DC45F0FE1D3D}">
      <dgm:prSet/>
      <dgm:spPr/>
      <dgm:t>
        <a:bodyPr/>
        <a:lstStyle/>
        <a:p>
          <a:endParaRPr lang="en-PH"/>
        </a:p>
      </dgm:t>
    </dgm:pt>
    <dgm:pt modelId="{05AAD276-6FEB-4C39-800E-F0C1F0175278}" type="sibTrans" cxnId="{B8D67D7B-31FD-4AEE-98C3-DC45F0FE1D3D}">
      <dgm:prSet/>
      <dgm:spPr/>
      <dgm:t>
        <a:bodyPr/>
        <a:lstStyle/>
        <a:p>
          <a:endParaRPr lang="en-PH"/>
        </a:p>
      </dgm:t>
    </dgm:pt>
    <dgm:pt modelId="{F8072CA1-43DA-405D-9065-E7251E09FA4A}">
      <dgm:prSet phldrT="[Text]"/>
      <dgm:spPr/>
      <dgm:t>
        <a:bodyPr/>
        <a:lstStyle/>
        <a:p>
          <a:r>
            <a:rPr lang="en-PH" b="1" dirty="0" smtClean="0"/>
            <a:t>Library Programs</a:t>
          </a:r>
          <a:endParaRPr lang="en-PH" b="1" dirty="0"/>
        </a:p>
      </dgm:t>
    </dgm:pt>
    <dgm:pt modelId="{98C7A007-DE9A-48BA-B173-7645CFE521FD}" type="parTrans" cxnId="{D08431A7-4445-49C5-B0D4-6FF57ACB50EB}">
      <dgm:prSet/>
      <dgm:spPr/>
      <dgm:t>
        <a:bodyPr/>
        <a:lstStyle/>
        <a:p>
          <a:endParaRPr lang="en-PH"/>
        </a:p>
      </dgm:t>
    </dgm:pt>
    <dgm:pt modelId="{7E19A93C-F397-4361-8235-B371AC802B3A}" type="sibTrans" cxnId="{D08431A7-4445-49C5-B0D4-6FF57ACB50EB}">
      <dgm:prSet/>
      <dgm:spPr/>
      <dgm:t>
        <a:bodyPr/>
        <a:lstStyle/>
        <a:p>
          <a:endParaRPr lang="en-PH"/>
        </a:p>
      </dgm:t>
    </dgm:pt>
    <dgm:pt modelId="{B5A5C147-40B2-4BC5-BEED-AA125BF8EAE8}" type="pres">
      <dgm:prSet presAssocID="{70CE7F26-2E3C-4DE6-9AA7-0050E2B59FEA}" presName="Name0" presStyleCnt="0">
        <dgm:presLayoutVars>
          <dgm:dir/>
          <dgm:animLvl val="lvl"/>
          <dgm:resizeHandles val="exact"/>
        </dgm:presLayoutVars>
      </dgm:prSet>
      <dgm:spPr/>
    </dgm:pt>
    <dgm:pt modelId="{6E747150-8D34-40B3-AF8E-B3B8F22338C4}" type="pres">
      <dgm:prSet presAssocID="{5942F8CB-BCE7-4AC2-9D69-EA3E6F25079D}" presName="Name8" presStyleCnt="0"/>
      <dgm:spPr/>
    </dgm:pt>
    <dgm:pt modelId="{CA93B4D4-74A2-4E58-85E2-81E4E0DECFB2}" type="pres">
      <dgm:prSet presAssocID="{5942F8CB-BCE7-4AC2-9D69-EA3E6F25079D}" presName="level" presStyleLbl="node1" presStyleIdx="0" presStyleCnt="4">
        <dgm:presLayoutVars>
          <dgm:chMax val="1"/>
          <dgm:bulletEnabled val="1"/>
        </dgm:presLayoutVars>
      </dgm:prSet>
      <dgm:spPr/>
      <dgm:t>
        <a:bodyPr/>
        <a:lstStyle/>
        <a:p>
          <a:endParaRPr lang="en-PH"/>
        </a:p>
      </dgm:t>
    </dgm:pt>
    <dgm:pt modelId="{921A78F4-21A0-4E53-A2B4-7550BD327FD7}" type="pres">
      <dgm:prSet presAssocID="{5942F8CB-BCE7-4AC2-9D69-EA3E6F25079D}" presName="levelTx" presStyleLbl="revTx" presStyleIdx="0" presStyleCnt="0">
        <dgm:presLayoutVars>
          <dgm:chMax val="1"/>
          <dgm:bulletEnabled val="1"/>
        </dgm:presLayoutVars>
      </dgm:prSet>
      <dgm:spPr/>
      <dgm:t>
        <a:bodyPr/>
        <a:lstStyle/>
        <a:p>
          <a:endParaRPr lang="en-PH"/>
        </a:p>
      </dgm:t>
    </dgm:pt>
    <dgm:pt modelId="{2945EA1C-28AC-4E9B-813F-1EFD5357C94D}" type="pres">
      <dgm:prSet presAssocID="{403F86F7-869B-4A72-A3D8-9E3B83E5FE4D}" presName="Name8" presStyleCnt="0"/>
      <dgm:spPr/>
    </dgm:pt>
    <dgm:pt modelId="{336D77A8-2A24-44C0-B33A-4F123CCDCDCA}" type="pres">
      <dgm:prSet presAssocID="{403F86F7-869B-4A72-A3D8-9E3B83E5FE4D}" presName="level" presStyleLbl="node1" presStyleIdx="1" presStyleCnt="4">
        <dgm:presLayoutVars>
          <dgm:chMax val="1"/>
          <dgm:bulletEnabled val="1"/>
        </dgm:presLayoutVars>
      </dgm:prSet>
      <dgm:spPr/>
      <dgm:t>
        <a:bodyPr/>
        <a:lstStyle/>
        <a:p>
          <a:endParaRPr lang="en-PH"/>
        </a:p>
      </dgm:t>
    </dgm:pt>
    <dgm:pt modelId="{81C96DC6-3F07-4E24-A44E-732C84FB9457}" type="pres">
      <dgm:prSet presAssocID="{403F86F7-869B-4A72-A3D8-9E3B83E5FE4D}" presName="levelTx" presStyleLbl="revTx" presStyleIdx="0" presStyleCnt="0">
        <dgm:presLayoutVars>
          <dgm:chMax val="1"/>
          <dgm:bulletEnabled val="1"/>
        </dgm:presLayoutVars>
      </dgm:prSet>
      <dgm:spPr/>
      <dgm:t>
        <a:bodyPr/>
        <a:lstStyle/>
        <a:p>
          <a:endParaRPr lang="en-PH"/>
        </a:p>
      </dgm:t>
    </dgm:pt>
    <dgm:pt modelId="{7865EAA5-B9FC-43EA-B40F-1CA84BC777C3}" type="pres">
      <dgm:prSet presAssocID="{F7CFD91E-44ED-4C1D-95FB-20607CEB66E4}" presName="Name8" presStyleCnt="0"/>
      <dgm:spPr/>
    </dgm:pt>
    <dgm:pt modelId="{6AE73BA8-D0CF-4BB8-871B-71F3BAB81D7A}" type="pres">
      <dgm:prSet presAssocID="{F7CFD91E-44ED-4C1D-95FB-20607CEB66E4}" presName="level" presStyleLbl="node1" presStyleIdx="2" presStyleCnt="4">
        <dgm:presLayoutVars>
          <dgm:chMax val="1"/>
          <dgm:bulletEnabled val="1"/>
        </dgm:presLayoutVars>
      </dgm:prSet>
      <dgm:spPr/>
      <dgm:t>
        <a:bodyPr/>
        <a:lstStyle/>
        <a:p>
          <a:endParaRPr lang="en-PH"/>
        </a:p>
      </dgm:t>
    </dgm:pt>
    <dgm:pt modelId="{4B361502-98B8-4B82-B915-50BF9737D014}" type="pres">
      <dgm:prSet presAssocID="{F7CFD91E-44ED-4C1D-95FB-20607CEB66E4}" presName="levelTx" presStyleLbl="revTx" presStyleIdx="0" presStyleCnt="0">
        <dgm:presLayoutVars>
          <dgm:chMax val="1"/>
          <dgm:bulletEnabled val="1"/>
        </dgm:presLayoutVars>
      </dgm:prSet>
      <dgm:spPr/>
      <dgm:t>
        <a:bodyPr/>
        <a:lstStyle/>
        <a:p>
          <a:endParaRPr lang="en-PH"/>
        </a:p>
      </dgm:t>
    </dgm:pt>
    <dgm:pt modelId="{899EDD05-5F57-4EA1-B30A-AD6F0BB64F24}" type="pres">
      <dgm:prSet presAssocID="{F8072CA1-43DA-405D-9065-E7251E09FA4A}" presName="Name8" presStyleCnt="0"/>
      <dgm:spPr/>
    </dgm:pt>
    <dgm:pt modelId="{470537F9-FACE-4129-93AB-4BC603743C07}" type="pres">
      <dgm:prSet presAssocID="{F8072CA1-43DA-405D-9065-E7251E09FA4A}" presName="level" presStyleLbl="node1" presStyleIdx="3" presStyleCnt="4">
        <dgm:presLayoutVars>
          <dgm:chMax val="1"/>
          <dgm:bulletEnabled val="1"/>
        </dgm:presLayoutVars>
      </dgm:prSet>
      <dgm:spPr/>
      <dgm:t>
        <a:bodyPr/>
        <a:lstStyle/>
        <a:p>
          <a:endParaRPr lang="en-PH"/>
        </a:p>
      </dgm:t>
    </dgm:pt>
    <dgm:pt modelId="{0E99C23C-417A-431D-AB84-2BEF9F0A2585}" type="pres">
      <dgm:prSet presAssocID="{F8072CA1-43DA-405D-9065-E7251E09FA4A}" presName="levelTx" presStyleLbl="revTx" presStyleIdx="0" presStyleCnt="0">
        <dgm:presLayoutVars>
          <dgm:chMax val="1"/>
          <dgm:bulletEnabled val="1"/>
        </dgm:presLayoutVars>
      </dgm:prSet>
      <dgm:spPr/>
      <dgm:t>
        <a:bodyPr/>
        <a:lstStyle/>
        <a:p>
          <a:endParaRPr lang="en-PH"/>
        </a:p>
      </dgm:t>
    </dgm:pt>
  </dgm:ptLst>
  <dgm:cxnLst>
    <dgm:cxn modelId="{EF6D4378-CCEE-4D4F-90AE-5922B26C8BDA}" type="presOf" srcId="{F7CFD91E-44ED-4C1D-95FB-20607CEB66E4}" destId="{6AE73BA8-D0CF-4BB8-871B-71F3BAB81D7A}" srcOrd="0" destOrd="0" presId="urn:microsoft.com/office/officeart/2005/8/layout/pyramid3"/>
    <dgm:cxn modelId="{9BB59CD7-53DF-4422-BAD6-89456D8A3D7A}" type="presOf" srcId="{F8072CA1-43DA-405D-9065-E7251E09FA4A}" destId="{470537F9-FACE-4129-93AB-4BC603743C07}" srcOrd="0" destOrd="0" presId="urn:microsoft.com/office/officeart/2005/8/layout/pyramid3"/>
    <dgm:cxn modelId="{B8D67D7B-31FD-4AEE-98C3-DC45F0FE1D3D}" srcId="{70CE7F26-2E3C-4DE6-9AA7-0050E2B59FEA}" destId="{F7CFD91E-44ED-4C1D-95FB-20607CEB66E4}" srcOrd="2" destOrd="0" parTransId="{4FCF294E-2764-4067-A0AA-C908F4AC1A30}" sibTransId="{05AAD276-6FEB-4C39-800E-F0C1F0175278}"/>
    <dgm:cxn modelId="{B4FC2334-0564-44B3-9241-4B6881AA1F0D}" type="presOf" srcId="{70CE7F26-2E3C-4DE6-9AA7-0050E2B59FEA}" destId="{B5A5C147-40B2-4BC5-BEED-AA125BF8EAE8}" srcOrd="0" destOrd="0" presId="urn:microsoft.com/office/officeart/2005/8/layout/pyramid3"/>
    <dgm:cxn modelId="{14C5CF87-A810-4315-AFEB-7777E5B9DBAF}" type="presOf" srcId="{403F86F7-869B-4A72-A3D8-9E3B83E5FE4D}" destId="{336D77A8-2A24-44C0-B33A-4F123CCDCDCA}" srcOrd="0" destOrd="0" presId="urn:microsoft.com/office/officeart/2005/8/layout/pyramid3"/>
    <dgm:cxn modelId="{F98151A2-A736-4C77-9693-8C0D2669211D}" srcId="{70CE7F26-2E3C-4DE6-9AA7-0050E2B59FEA}" destId="{5942F8CB-BCE7-4AC2-9D69-EA3E6F25079D}" srcOrd="0" destOrd="0" parTransId="{AC149F7C-F351-4629-A645-57A60B16CB22}" sibTransId="{FE8B7B17-F35E-4E7A-84C8-5F6633572ECB}"/>
    <dgm:cxn modelId="{ED6D7DA2-80F6-41B9-AFC2-94B0CFF3B925}" type="presOf" srcId="{403F86F7-869B-4A72-A3D8-9E3B83E5FE4D}" destId="{81C96DC6-3F07-4E24-A44E-732C84FB9457}" srcOrd="1" destOrd="0" presId="urn:microsoft.com/office/officeart/2005/8/layout/pyramid3"/>
    <dgm:cxn modelId="{FEE524B4-568F-438E-9249-D4BECDF6038E}" type="presOf" srcId="{5942F8CB-BCE7-4AC2-9D69-EA3E6F25079D}" destId="{CA93B4D4-74A2-4E58-85E2-81E4E0DECFB2}" srcOrd="0" destOrd="0" presId="urn:microsoft.com/office/officeart/2005/8/layout/pyramid3"/>
    <dgm:cxn modelId="{D08431A7-4445-49C5-B0D4-6FF57ACB50EB}" srcId="{70CE7F26-2E3C-4DE6-9AA7-0050E2B59FEA}" destId="{F8072CA1-43DA-405D-9065-E7251E09FA4A}" srcOrd="3" destOrd="0" parTransId="{98C7A007-DE9A-48BA-B173-7645CFE521FD}" sibTransId="{7E19A93C-F397-4361-8235-B371AC802B3A}"/>
    <dgm:cxn modelId="{B205DFAB-FB5E-45E9-BDCA-3ECE883F992F}" type="presOf" srcId="{F7CFD91E-44ED-4C1D-95FB-20607CEB66E4}" destId="{4B361502-98B8-4B82-B915-50BF9737D014}" srcOrd="1" destOrd="0" presId="urn:microsoft.com/office/officeart/2005/8/layout/pyramid3"/>
    <dgm:cxn modelId="{091FFF51-D383-4C43-A71A-E2DF3D7AFF83}" type="presOf" srcId="{F8072CA1-43DA-405D-9065-E7251E09FA4A}" destId="{0E99C23C-417A-431D-AB84-2BEF9F0A2585}" srcOrd="1" destOrd="0" presId="urn:microsoft.com/office/officeart/2005/8/layout/pyramid3"/>
    <dgm:cxn modelId="{F14135B4-A90B-4067-80A9-95085A69F8A2}" srcId="{70CE7F26-2E3C-4DE6-9AA7-0050E2B59FEA}" destId="{403F86F7-869B-4A72-A3D8-9E3B83E5FE4D}" srcOrd="1" destOrd="0" parTransId="{9C3151AB-7D1F-41B2-9F31-FACDBBCAB832}" sibTransId="{E5FB225D-9A46-413B-94A5-6ECFD7F59142}"/>
    <dgm:cxn modelId="{08432E14-A394-435F-AE78-D2D0F79A4854}" type="presOf" srcId="{5942F8CB-BCE7-4AC2-9D69-EA3E6F25079D}" destId="{921A78F4-21A0-4E53-A2B4-7550BD327FD7}" srcOrd="1" destOrd="0" presId="urn:microsoft.com/office/officeart/2005/8/layout/pyramid3"/>
    <dgm:cxn modelId="{997FE931-C326-4755-AA1C-8602F88540BC}" type="presParOf" srcId="{B5A5C147-40B2-4BC5-BEED-AA125BF8EAE8}" destId="{6E747150-8D34-40B3-AF8E-B3B8F22338C4}" srcOrd="0" destOrd="0" presId="urn:microsoft.com/office/officeart/2005/8/layout/pyramid3"/>
    <dgm:cxn modelId="{E5977E8C-6AFB-45E1-B50C-432756E66AC6}" type="presParOf" srcId="{6E747150-8D34-40B3-AF8E-B3B8F22338C4}" destId="{CA93B4D4-74A2-4E58-85E2-81E4E0DECFB2}" srcOrd="0" destOrd="0" presId="urn:microsoft.com/office/officeart/2005/8/layout/pyramid3"/>
    <dgm:cxn modelId="{726A27E7-FA61-40CE-A2DB-9248EE4ED060}" type="presParOf" srcId="{6E747150-8D34-40B3-AF8E-B3B8F22338C4}" destId="{921A78F4-21A0-4E53-A2B4-7550BD327FD7}" srcOrd="1" destOrd="0" presId="urn:microsoft.com/office/officeart/2005/8/layout/pyramid3"/>
    <dgm:cxn modelId="{119422A9-1261-4BF9-B8FA-F065B3405B2D}" type="presParOf" srcId="{B5A5C147-40B2-4BC5-BEED-AA125BF8EAE8}" destId="{2945EA1C-28AC-4E9B-813F-1EFD5357C94D}" srcOrd="1" destOrd="0" presId="urn:microsoft.com/office/officeart/2005/8/layout/pyramid3"/>
    <dgm:cxn modelId="{25E07818-C9B7-49AB-A24A-89366AF8C3C0}" type="presParOf" srcId="{2945EA1C-28AC-4E9B-813F-1EFD5357C94D}" destId="{336D77A8-2A24-44C0-B33A-4F123CCDCDCA}" srcOrd="0" destOrd="0" presId="urn:microsoft.com/office/officeart/2005/8/layout/pyramid3"/>
    <dgm:cxn modelId="{46D30988-77CB-45E8-9541-4FECE59BE262}" type="presParOf" srcId="{2945EA1C-28AC-4E9B-813F-1EFD5357C94D}" destId="{81C96DC6-3F07-4E24-A44E-732C84FB9457}" srcOrd="1" destOrd="0" presId="urn:microsoft.com/office/officeart/2005/8/layout/pyramid3"/>
    <dgm:cxn modelId="{6AC190D4-9711-4061-8B39-71C40EB869D7}" type="presParOf" srcId="{B5A5C147-40B2-4BC5-BEED-AA125BF8EAE8}" destId="{7865EAA5-B9FC-43EA-B40F-1CA84BC777C3}" srcOrd="2" destOrd="0" presId="urn:microsoft.com/office/officeart/2005/8/layout/pyramid3"/>
    <dgm:cxn modelId="{2BE7676A-18E8-44A4-83B9-49D022E6CE9B}" type="presParOf" srcId="{7865EAA5-B9FC-43EA-B40F-1CA84BC777C3}" destId="{6AE73BA8-D0CF-4BB8-871B-71F3BAB81D7A}" srcOrd="0" destOrd="0" presId="urn:microsoft.com/office/officeart/2005/8/layout/pyramid3"/>
    <dgm:cxn modelId="{9BF7ECC0-FB46-4E9C-B968-0800F859C7A2}" type="presParOf" srcId="{7865EAA5-B9FC-43EA-B40F-1CA84BC777C3}" destId="{4B361502-98B8-4B82-B915-50BF9737D014}" srcOrd="1" destOrd="0" presId="urn:microsoft.com/office/officeart/2005/8/layout/pyramid3"/>
    <dgm:cxn modelId="{20553100-619B-43B0-AA64-CC66BA44DABE}" type="presParOf" srcId="{B5A5C147-40B2-4BC5-BEED-AA125BF8EAE8}" destId="{899EDD05-5F57-4EA1-B30A-AD6F0BB64F24}" srcOrd="3" destOrd="0" presId="urn:microsoft.com/office/officeart/2005/8/layout/pyramid3"/>
    <dgm:cxn modelId="{B4F2F4DF-CA16-42AC-94E0-F6A8D00DEA32}" type="presParOf" srcId="{899EDD05-5F57-4EA1-B30A-AD6F0BB64F24}" destId="{470537F9-FACE-4129-93AB-4BC603743C07}" srcOrd="0" destOrd="0" presId="urn:microsoft.com/office/officeart/2005/8/layout/pyramid3"/>
    <dgm:cxn modelId="{53FF5795-EBE8-40D8-ADEB-6B525DACF135}" type="presParOf" srcId="{899EDD05-5F57-4EA1-B30A-AD6F0BB64F24}" destId="{0E99C23C-417A-431D-AB84-2BEF9F0A2585}"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F48C77-6E33-4F14-AD6B-54F6B8CA6C49}" type="doc">
      <dgm:prSet loTypeId="urn:microsoft.com/office/officeart/2005/8/layout/matrix2" loCatId="matrix" qsTypeId="urn:microsoft.com/office/officeart/2005/8/quickstyle/3d2" qsCatId="3D" csTypeId="urn:microsoft.com/office/officeart/2005/8/colors/accent2_4" csCatId="accent2" phldr="1"/>
      <dgm:spPr/>
      <dgm:t>
        <a:bodyPr/>
        <a:lstStyle/>
        <a:p>
          <a:endParaRPr lang="en-PH"/>
        </a:p>
      </dgm:t>
    </dgm:pt>
    <dgm:pt modelId="{05AD38C1-53F8-4B36-9A99-3FF8119CFE15}">
      <dgm:prSet phldrT="[Text]"/>
      <dgm:spPr/>
      <dgm:t>
        <a:bodyPr/>
        <a:lstStyle/>
        <a:p>
          <a:r>
            <a:rPr lang="en-US" b="1" dirty="0" smtClean="0">
              <a:solidFill>
                <a:schemeClr val="bg1"/>
              </a:solidFill>
              <a:latin typeface="+mn-lt"/>
              <a:ea typeface="+mn-ea"/>
              <a:cs typeface="+mn-cs"/>
            </a:rPr>
            <a:t>Transformation</a:t>
          </a:r>
          <a:endParaRPr lang="en-PH" b="1" dirty="0">
            <a:solidFill>
              <a:schemeClr val="bg1"/>
            </a:solidFill>
          </a:endParaRPr>
        </a:p>
      </dgm:t>
    </dgm:pt>
    <dgm:pt modelId="{C56632DB-78D8-48D5-9422-BC2121E5F3AE}" type="parTrans" cxnId="{3A74C60B-214A-4D3B-A6BE-875B6BCED099}">
      <dgm:prSet/>
      <dgm:spPr/>
      <dgm:t>
        <a:bodyPr/>
        <a:lstStyle/>
        <a:p>
          <a:endParaRPr lang="en-PH"/>
        </a:p>
      </dgm:t>
    </dgm:pt>
    <dgm:pt modelId="{C3AB34A2-4B18-4DE0-BA59-852979495060}" type="sibTrans" cxnId="{3A74C60B-214A-4D3B-A6BE-875B6BCED099}">
      <dgm:prSet/>
      <dgm:spPr/>
      <dgm:t>
        <a:bodyPr/>
        <a:lstStyle/>
        <a:p>
          <a:endParaRPr lang="en-PH"/>
        </a:p>
      </dgm:t>
    </dgm:pt>
    <dgm:pt modelId="{FC0D8F77-0D3A-42B9-89D6-0A3DECCC1326}">
      <dgm:prSet phldrT="[Text]"/>
      <dgm:spPr/>
      <dgm:t>
        <a:bodyPr/>
        <a:lstStyle/>
        <a:p>
          <a:r>
            <a:rPr lang="en-PH" dirty="0" smtClean="0"/>
            <a:t>Innovation &amp; Creativity</a:t>
          </a:r>
          <a:endParaRPr lang="en-PH" dirty="0"/>
        </a:p>
      </dgm:t>
    </dgm:pt>
    <dgm:pt modelId="{95D099C3-73BD-4D75-9178-19A80D25C923}" type="parTrans" cxnId="{9CF8B376-5D02-4C4B-8920-154CFC27832C}">
      <dgm:prSet/>
      <dgm:spPr/>
      <dgm:t>
        <a:bodyPr/>
        <a:lstStyle/>
        <a:p>
          <a:endParaRPr lang="en-PH"/>
        </a:p>
      </dgm:t>
    </dgm:pt>
    <dgm:pt modelId="{BA1634CC-D39D-4352-96B7-EB0D8181E707}" type="sibTrans" cxnId="{9CF8B376-5D02-4C4B-8920-154CFC27832C}">
      <dgm:prSet/>
      <dgm:spPr/>
      <dgm:t>
        <a:bodyPr/>
        <a:lstStyle/>
        <a:p>
          <a:endParaRPr lang="en-PH"/>
        </a:p>
      </dgm:t>
    </dgm:pt>
    <dgm:pt modelId="{AB3ECFA1-2CE5-469E-908B-623DEE674346}">
      <dgm:prSet phldrT="[Text]"/>
      <dgm:spPr/>
      <dgm:t>
        <a:bodyPr/>
        <a:lstStyle/>
        <a:p>
          <a:r>
            <a:rPr lang="en-PH" b="1" dirty="0" smtClean="0">
              <a:solidFill>
                <a:schemeClr val="tx1"/>
              </a:solidFill>
            </a:rPr>
            <a:t>ICT Adoption</a:t>
          </a:r>
          <a:endParaRPr lang="en-PH" b="1" dirty="0">
            <a:solidFill>
              <a:schemeClr val="tx1"/>
            </a:solidFill>
          </a:endParaRPr>
        </a:p>
      </dgm:t>
    </dgm:pt>
    <dgm:pt modelId="{352BB69E-9F2C-40C3-AEEA-DDE0CC692117}" type="parTrans" cxnId="{3CAC9546-6CBF-4249-A26A-21BD1F220ADE}">
      <dgm:prSet/>
      <dgm:spPr/>
      <dgm:t>
        <a:bodyPr/>
        <a:lstStyle/>
        <a:p>
          <a:endParaRPr lang="en-PH"/>
        </a:p>
      </dgm:t>
    </dgm:pt>
    <dgm:pt modelId="{1B6E2739-EBA1-49A2-AE7F-7DF52ED5770B}" type="sibTrans" cxnId="{3CAC9546-6CBF-4249-A26A-21BD1F220ADE}">
      <dgm:prSet/>
      <dgm:spPr/>
      <dgm:t>
        <a:bodyPr/>
        <a:lstStyle/>
        <a:p>
          <a:endParaRPr lang="en-PH"/>
        </a:p>
      </dgm:t>
    </dgm:pt>
    <dgm:pt modelId="{49A19359-65FF-4106-A999-B7E7DDCB3A2C}">
      <dgm:prSet phldrT="[Text]"/>
      <dgm:spPr/>
      <dgm:t>
        <a:bodyPr/>
        <a:lstStyle/>
        <a:p>
          <a:r>
            <a:rPr lang="en-PH" dirty="0" smtClean="0"/>
            <a:t>Succession Management</a:t>
          </a:r>
          <a:endParaRPr lang="en-PH" dirty="0"/>
        </a:p>
      </dgm:t>
    </dgm:pt>
    <dgm:pt modelId="{3EF721D5-36E6-443E-81AC-8F718A2131F9}" type="parTrans" cxnId="{2B7D4542-7694-4702-B5C3-2079A09BB2EC}">
      <dgm:prSet/>
      <dgm:spPr/>
      <dgm:t>
        <a:bodyPr/>
        <a:lstStyle/>
        <a:p>
          <a:endParaRPr lang="en-PH"/>
        </a:p>
      </dgm:t>
    </dgm:pt>
    <dgm:pt modelId="{58ECC4BB-71C3-4484-AAFF-6E60ED33D0E4}" type="sibTrans" cxnId="{2B7D4542-7694-4702-B5C3-2079A09BB2EC}">
      <dgm:prSet/>
      <dgm:spPr/>
      <dgm:t>
        <a:bodyPr/>
        <a:lstStyle/>
        <a:p>
          <a:endParaRPr lang="en-PH"/>
        </a:p>
      </dgm:t>
    </dgm:pt>
    <dgm:pt modelId="{71FA5C6B-D984-4970-8BCC-986DDDB0DEB6}" type="pres">
      <dgm:prSet presAssocID="{91F48C77-6E33-4F14-AD6B-54F6B8CA6C49}" presName="matrix" presStyleCnt="0">
        <dgm:presLayoutVars>
          <dgm:chMax val="1"/>
          <dgm:dir/>
          <dgm:resizeHandles val="exact"/>
        </dgm:presLayoutVars>
      </dgm:prSet>
      <dgm:spPr/>
      <dgm:t>
        <a:bodyPr/>
        <a:lstStyle/>
        <a:p>
          <a:endParaRPr lang="en-PH"/>
        </a:p>
      </dgm:t>
    </dgm:pt>
    <dgm:pt modelId="{D2A47C9D-784F-46F9-8CD2-AB7C60A2AFD7}" type="pres">
      <dgm:prSet presAssocID="{91F48C77-6E33-4F14-AD6B-54F6B8CA6C49}" presName="axisShape" presStyleLbl="bgShp" presStyleIdx="0" presStyleCnt="1" custScaleX="147239"/>
      <dgm:spPr/>
    </dgm:pt>
    <dgm:pt modelId="{E2C7874A-2B40-4839-8777-3E2242248B02}" type="pres">
      <dgm:prSet presAssocID="{91F48C77-6E33-4F14-AD6B-54F6B8CA6C49}" presName="rect1" presStyleLbl="node1" presStyleIdx="0" presStyleCnt="4" custScaleX="154310" custScaleY="104893" custLinFactNeighborX="-36810" custLinFactNeighborY="-4601">
        <dgm:presLayoutVars>
          <dgm:chMax val="0"/>
          <dgm:chPref val="0"/>
          <dgm:bulletEnabled val="1"/>
        </dgm:presLayoutVars>
      </dgm:prSet>
      <dgm:spPr/>
      <dgm:t>
        <a:bodyPr/>
        <a:lstStyle/>
        <a:p>
          <a:endParaRPr lang="en-PH"/>
        </a:p>
      </dgm:t>
    </dgm:pt>
    <dgm:pt modelId="{287FD96A-E848-468A-B30C-40AE0B28A718}" type="pres">
      <dgm:prSet presAssocID="{91F48C77-6E33-4F14-AD6B-54F6B8CA6C49}" presName="rect2" presStyleLbl="node1" presStyleIdx="1" presStyleCnt="4" custScaleX="149371" custLinFactNeighborX="34340" custLinFactNeighborY="-2446">
        <dgm:presLayoutVars>
          <dgm:chMax val="0"/>
          <dgm:chPref val="0"/>
          <dgm:bulletEnabled val="1"/>
        </dgm:presLayoutVars>
      </dgm:prSet>
      <dgm:spPr/>
      <dgm:t>
        <a:bodyPr/>
        <a:lstStyle/>
        <a:p>
          <a:endParaRPr lang="en-PH"/>
        </a:p>
      </dgm:t>
    </dgm:pt>
    <dgm:pt modelId="{54BD070A-F61D-4DB5-8B1E-EC50B425CC96}" type="pres">
      <dgm:prSet presAssocID="{91F48C77-6E33-4F14-AD6B-54F6B8CA6C49}" presName="rect3" presStyleLbl="node1" presStyleIdx="2" presStyleCnt="4" custScaleX="154310" custLinFactNeighborX="-36810" custLinFactNeighborY="-314">
        <dgm:presLayoutVars>
          <dgm:chMax val="0"/>
          <dgm:chPref val="0"/>
          <dgm:bulletEnabled val="1"/>
        </dgm:presLayoutVars>
      </dgm:prSet>
      <dgm:spPr/>
      <dgm:t>
        <a:bodyPr/>
        <a:lstStyle/>
        <a:p>
          <a:endParaRPr lang="en-PH"/>
        </a:p>
      </dgm:t>
    </dgm:pt>
    <dgm:pt modelId="{A50A7E58-0AD3-4D72-B0BC-FD3609D289AE}" type="pres">
      <dgm:prSet presAssocID="{91F48C77-6E33-4F14-AD6B-54F6B8CA6C49}" presName="rect4" presStyleLbl="node1" presStyleIdx="3" presStyleCnt="4" custScaleX="145107" custLinFactNeighborX="32208" custLinFactNeighborY="-314">
        <dgm:presLayoutVars>
          <dgm:chMax val="0"/>
          <dgm:chPref val="0"/>
          <dgm:bulletEnabled val="1"/>
        </dgm:presLayoutVars>
      </dgm:prSet>
      <dgm:spPr/>
      <dgm:t>
        <a:bodyPr/>
        <a:lstStyle/>
        <a:p>
          <a:endParaRPr lang="en-PH"/>
        </a:p>
      </dgm:t>
    </dgm:pt>
  </dgm:ptLst>
  <dgm:cxnLst>
    <dgm:cxn modelId="{EB526EEE-1CDF-442E-92A9-951000D1CC7A}" type="presOf" srcId="{AB3ECFA1-2CE5-469E-908B-623DEE674346}" destId="{54BD070A-F61D-4DB5-8B1E-EC50B425CC96}" srcOrd="0" destOrd="0" presId="urn:microsoft.com/office/officeart/2005/8/layout/matrix2"/>
    <dgm:cxn modelId="{3A74C60B-214A-4D3B-A6BE-875B6BCED099}" srcId="{91F48C77-6E33-4F14-AD6B-54F6B8CA6C49}" destId="{05AD38C1-53F8-4B36-9A99-3FF8119CFE15}" srcOrd="0" destOrd="0" parTransId="{C56632DB-78D8-48D5-9422-BC2121E5F3AE}" sibTransId="{C3AB34A2-4B18-4DE0-BA59-852979495060}"/>
    <dgm:cxn modelId="{87BCEB31-3C59-4988-8F4A-34217456C35B}" type="presOf" srcId="{FC0D8F77-0D3A-42B9-89D6-0A3DECCC1326}" destId="{287FD96A-E848-468A-B30C-40AE0B28A718}" srcOrd="0" destOrd="0" presId="urn:microsoft.com/office/officeart/2005/8/layout/matrix2"/>
    <dgm:cxn modelId="{3CAC9546-6CBF-4249-A26A-21BD1F220ADE}" srcId="{91F48C77-6E33-4F14-AD6B-54F6B8CA6C49}" destId="{AB3ECFA1-2CE5-469E-908B-623DEE674346}" srcOrd="2" destOrd="0" parTransId="{352BB69E-9F2C-40C3-AEEA-DDE0CC692117}" sibTransId="{1B6E2739-EBA1-49A2-AE7F-7DF52ED5770B}"/>
    <dgm:cxn modelId="{2EED0423-0C4F-47B5-927A-58B93FD36AE9}" type="presOf" srcId="{49A19359-65FF-4106-A999-B7E7DDCB3A2C}" destId="{A50A7E58-0AD3-4D72-B0BC-FD3609D289AE}" srcOrd="0" destOrd="0" presId="urn:microsoft.com/office/officeart/2005/8/layout/matrix2"/>
    <dgm:cxn modelId="{9CF8B376-5D02-4C4B-8920-154CFC27832C}" srcId="{91F48C77-6E33-4F14-AD6B-54F6B8CA6C49}" destId="{FC0D8F77-0D3A-42B9-89D6-0A3DECCC1326}" srcOrd="1" destOrd="0" parTransId="{95D099C3-73BD-4D75-9178-19A80D25C923}" sibTransId="{BA1634CC-D39D-4352-96B7-EB0D8181E707}"/>
    <dgm:cxn modelId="{F2C7DD42-8FE4-4206-ADD2-D5D2F049CA4C}" type="presOf" srcId="{91F48C77-6E33-4F14-AD6B-54F6B8CA6C49}" destId="{71FA5C6B-D984-4970-8BCC-986DDDB0DEB6}" srcOrd="0" destOrd="0" presId="urn:microsoft.com/office/officeart/2005/8/layout/matrix2"/>
    <dgm:cxn modelId="{2B7D4542-7694-4702-B5C3-2079A09BB2EC}" srcId="{91F48C77-6E33-4F14-AD6B-54F6B8CA6C49}" destId="{49A19359-65FF-4106-A999-B7E7DDCB3A2C}" srcOrd="3" destOrd="0" parTransId="{3EF721D5-36E6-443E-81AC-8F718A2131F9}" sibTransId="{58ECC4BB-71C3-4484-AAFF-6E60ED33D0E4}"/>
    <dgm:cxn modelId="{86BE3AFE-0806-4E19-A424-7D7097F9A774}" type="presOf" srcId="{05AD38C1-53F8-4B36-9A99-3FF8119CFE15}" destId="{E2C7874A-2B40-4839-8777-3E2242248B02}" srcOrd="0" destOrd="0" presId="urn:microsoft.com/office/officeart/2005/8/layout/matrix2"/>
    <dgm:cxn modelId="{2276DC9B-1910-42C2-A820-78B9D0C3466E}" type="presParOf" srcId="{71FA5C6B-D984-4970-8BCC-986DDDB0DEB6}" destId="{D2A47C9D-784F-46F9-8CD2-AB7C60A2AFD7}" srcOrd="0" destOrd="0" presId="urn:microsoft.com/office/officeart/2005/8/layout/matrix2"/>
    <dgm:cxn modelId="{495D55FC-AC6B-41AD-BB0B-D6430123D958}" type="presParOf" srcId="{71FA5C6B-D984-4970-8BCC-986DDDB0DEB6}" destId="{E2C7874A-2B40-4839-8777-3E2242248B02}" srcOrd="1" destOrd="0" presId="urn:microsoft.com/office/officeart/2005/8/layout/matrix2"/>
    <dgm:cxn modelId="{1467377F-8978-4B24-8D24-867707405D59}" type="presParOf" srcId="{71FA5C6B-D984-4970-8BCC-986DDDB0DEB6}" destId="{287FD96A-E848-468A-B30C-40AE0B28A718}" srcOrd="2" destOrd="0" presId="urn:microsoft.com/office/officeart/2005/8/layout/matrix2"/>
    <dgm:cxn modelId="{EB647CE3-C4C7-4885-8BC3-400524201FAE}" type="presParOf" srcId="{71FA5C6B-D984-4970-8BCC-986DDDB0DEB6}" destId="{54BD070A-F61D-4DB5-8B1E-EC50B425CC96}" srcOrd="3" destOrd="0" presId="urn:microsoft.com/office/officeart/2005/8/layout/matrix2"/>
    <dgm:cxn modelId="{0D66BC58-5F81-4148-839C-EB8764068D88}" type="presParOf" srcId="{71FA5C6B-D984-4970-8BCC-986DDDB0DEB6}" destId="{A50A7E58-0AD3-4D72-B0BC-FD3609D289AE}"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E51C8EA-7F54-4FCF-BCF5-8E1A82DFB59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PH"/>
        </a:p>
      </dgm:t>
    </dgm:pt>
    <dgm:pt modelId="{6C0B1592-91DD-470B-AE1A-80284E398B2E}">
      <dgm:prSet phldrT="[Text]"/>
      <dgm:spPr/>
      <dgm:t>
        <a:bodyPr/>
        <a:lstStyle/>
        <a:p>
          <a:r>
            <a:rPr lang="en-PH" dirty="0" smtClean="0"/>
            <a:t>Rethink/ redesign roles</a:t>
          </a:r>
          <a:endParaRPr lang="en-PH" dirty="0"/>
        </a:p>
      </dgm:t>
    </dgm:pt>
    <dgm:pt modelId="{D1AA0D50-323D-42D6-A218-7C3F634E43BC}" type="parTrans" cxnId="{1E2B818E-5CB3-4DE0-808E-B79586937CC8}">
      <dgm:prSet/>
      <dgm:spPr/>
      <dgm:t>
        <a:bodyPr/>
        <a:lstStyle/>
        <a:p>
          <a:endParaRPr lang="en-PH"/>
        </a:p>
      </dgm:t>
    </dgm:pt>
    <dgm:pt modelId="{738BAB57-A545-4725-9BE0-A77A593B9E8C}" type="sibTrans" cxnId="{1E2B818E-5CB3-4DE0-808E-B79586937CC8}">
      <dgm:prSet/>
      <dgm:spPr/>
      <dgm:t>
        <a:bodyPr/>
        <a:lstStyle/>
        <a:p>
          <a:endParaRPr lang="en-PH"/>
        </a:p>
      </dgm:t>
    </dgm:pt>
    <dgm:pt modelId="{FD4B3B7B-1BAD-464F-A284-F46A227EC7DB}">
      <dgm:prSet phldrT="[Text]"/>
      <dgm:spPr/>
      <dgm:t>
        <a:bodyPr/>
        <a:lstStyle/>
        <a:p>
          <a:r>
            <a:rPr lang="en-PH" dirty="0" smtClean="0"/>
            <a:t>ICT</a:t>
          </a:r>
          <a:endParaRPr lang="en-PH" dirty="0"/>
        </a:p>
      </dgm:t>
    </dgm:pt>
    <dgm:pt modelId="{38D8F6A5-A473-4A20-A023-D24E64B7DA1D}" type="parTrans" cxnId="{F863413D-CF21-44EA-8EC7-0BADE96B001A}">
      <dgm:prSet/>
      <dgm:spPr/>
      <dgm:t>
        <a:bodyPr/>
        <a:lstStyle/>
        <a:p>
          <a:endParaRPr lang="en-PH"/>
        </a:p>
      </dgm:t>
    </dgm:pt>
    <dgm:pt modelId="{64EB0B1E-4363-4E87-A7B8-D88575785E52}" type="sibTrans" cxnId="{F863413D-CF21-44EA-8EC7-0BADE96B001A}">
      <dgm:prSet/>
      <dgm:spPr/>
      <dgm:t>
        <a:bodyPr/>
        <a:lstStyle/>
        <a:p>
          <a:endParaRPr lang="en-PH"/>
        </a:p>
      </dgm:t>
    </dgm:pt>
    <dgm:pt modelId="{40D261DE-F67A-4CFE-AB89-89EA7612C596}">
      <dgm:prSet phldrT="[Text]"/>
      <dgm:spPr/>
      <dgm:t>
        <a:bodyPr/>
        <a:lstStyle/>
        <a:p>
          <a:r>
            <a:rPr lang="en-PH" dirty="0" smtClean="0"/>
            <a:t>User needs</a:t>
          </a:r>
          <a:endParaRPr lang="en-PH" dirty="0"/>
        </a:p>
      </dgm:t>
    </dgm:pt>
    <dgm:pt modelId="{0667D665-0185-4B3F-92D3-A409E39C5EC0}" type="parTrans" cxnId="{9D292A51-9E06-4C08-A928-04936DDE252C}">
      <dgm:prSet/>
      <dgm:spPr/>
      <dgm:t>
        <a:bodyPr/>
        <a:lstStyle/>
        <a:p>
          <a:endParaRPr lang="en-PH"/>
        </a:p>
      </dgm:t>
    </dgm:pt>
    <dgm:pt modelId="{A1A8CA04-1D14-4AB5-B902-AC2C239DDE59}" type="sibTrans" cxnId="{9D292A51-9E06-4C08-A928-04936DDE252C}">
      <dgm:prSet/>
      <dgm:spPr/>
      <dgm:t>
        <a:bodyPr/>
        <a:lstStyle/>
        <a:p>
          <a:endParaRPr lang="en-PH"/>
        </a:p>
      </dgm:t>
    </dgm:pt>
    <dgm:pt modelId="{0925F794-E590-4E97-AD79-793F81A32399}">
      <dgm:prSet phldrT="[Text]"/>
      <dgm:spPr/>
      <dgm:t>
        <a:bodyPr/>
        <a:lstStyle/>
        <a:p>
          <a:r>
            <a:rPr lang="en-PH" dirty="0" smtClean="0"/>
            <a:t>Budget</a:t>
          </a:r>
          <a:endParaRPr lang="en-PH" dirty="0"/>
        </a:p>
      </dgm:t>
    </dgm:pt>
    <dgm:pt modelId="{E1407EA7-3E84-4785-9C70-577BE373AD3C}" type="parTrans" cxnId="{A0E9E498-38E2-4A5A-9FF9-676FB79E9FF1}">
      <dgm:prSet/>
      <dgm:spPr/>
      <dgm:t>
        <a:bodyPr/>
        <a:lstStyle/>
        <a:p>
          <a:endParaRPr lang="en-PH"/>
        </a:p>
      </dgm:t>
    </dgm:pt>
    <dgm:pt modelId="{ACB67D2E-4104-4689-8D5C-F657255A6429}" type="sibTrans" cxnId="{A0E9E498-38E2-4A5A-9FF9-676FB79E9FF1}">
      <dgm:prSet/>
      <dgm:spPr/>
      <dgm:t>
        <a:bodyPr/>
        <a:lstStyle/>
        <a:p>
          <a:endParaRPr lang="en-PH"/>
        </a:p>
      </dgm:t>
    </dgm:pt>
    <dgm:pt modelId="{F5BA19DD-66A6-4D13-95F9-B2CA645404A6}" type="pres">
      <dgm:prSet presAssocID="{BE51C8EA-7F54-4FCF-BCF5-8E1A82DFB59C}" presName="cycle" presStyleCnt="0">
        <dgm:presLayoutVars>
          <dgm:chMax val="1"/>
          <dgm:dir/>
          <dgm:animLvl val="ctr"/>
          <dgm:resizeHandles val="exact"/>
        </dgm:presLayoutVars>
      </dgm:prSet>
      <dgm:spPr/>
      <dgm:t>
        <a:bodyPr/>
        <a:lstStyle/>
        <a:p>
          <a:endParaRPr lang="en-PH"/>
        </a:p>
      </dgm:t>
    </dgm:pt>
    <dgm:pt modelId="{CDFE0461-FA6A-4899-9798-324DD49BB574}" type="pres">
      <dgm:prSet presAssocID="{6C0B1592-91DD-470B-AE1A-80284E398B2E}" presName="centerShape" presStyleLbl="node0" presStyleIdx="0" presStyleCnt="1"/>
      <dgm:spPr/>
      <dgm:t>
        <a:bodyPr/>
        <a:lstStyle/>
        <a:p>
          <a:endParaRPr lang="en-PH"/>
        </a:p>
      </dgm:t>
    </dgm:pt>
    <dgm:pt modelId="{426DBD9C-AF27-4C56-A91A-00128D0B82BD}" type="pres">
      <dgm:prSet presAssocID="{38D8F6A5-A473-4A20-A023-D24E64B7DA1D}" presName="parTrans" presStyleLbl="bgSibTrans2D1" presStyleIdx="0" presStyleCnt="3"/>
      <dgm:spPr/>
      <dgm:t>
        <a:bodyPr/>
        <a:lstStyle/>
        <a:p>
          <a:endParaRPr lang="en-PH"/>
        </a:p>
      </dgm:t>
    </dgm:pt>
    <dgm:pt modelId="{B3D265DB-E3D1-42CC-B94D-5E1312475D5A}" type="pres">
      <dgm:prSet presAssocID="{FD4B3B7B-1BAD-464F-A284-F46A227EC7DB}" presName="node" presStyleLbl="node1" presStyleIdx="0" presStyleCnt="3">
        <dgm:presLayoutVars>
          <dgm:bulletEnabled val="1"/>
        </dgm:presLayoutVars>
      </dgm:prSet>
      <dgm:spPr/>
      <dgm:t>
        <a:bodyPr/>
        <a:lstStyle/>
        <a:p>
          <a:endParaRPr lang="en-PH"/>
        </a:p>
      </dgm:t>
    </dgm:pt>
    <dgm:pt modelId="{06AA80D9-924C-4DF7-8CFC-46F056306711}" type="pres">
      <dgm:prSet presAssocID="{0667D665-0185-4B3F-92D3-A409E39C5EC0}" presName="parTrans" presStyleLbl="bgSibTrans2D1" presStyleIdx="1" presStyleCnt="3"/>
      <dgm:spPr/>
      <dgm:t>
        <a:bodyPr/>
        <a:lstStyle/>
        <a:p>
          <a:endParaRPr lang="en-PH"/>
        </a:p>
      </dgm:t>
    </dgm:pt>
    <dgm:pt modelId="{DC60742C-A5F8-41B5-BAB1-F88DDEF97309}" type="pres">
      <dgm:prSet presAssocID="{40D261DE-F67A-4CFE-AB89-89EA7612C596}" presName="node" presStyleLbl="node1" presStyleIdx="1" presStyleCnt="3">
        <dgm:presLayoutVars>
          <dgm:bulletEnabled val="1"/>
        </dgm:presLayoutVars>
      </dgm:prSet>
      <dgm:spPr/>
      <dgm:t>
        <a:bodyPr/>
        <a:lstStyle/>
        <a:p>
          <a:endParaRPr lang="en-PH"/>
        </a:p>
      </dgm:t>
    </dgm:pt>
    <dgm:pt modelId="{E98306BB-7648-4C0A-B984-6E83F75697E0}" type="pres">
      <dgm:prSet presAssocID="{E1407EA7-3E84-4785-9C70-577BE373AD3C}" presName="parTrans" presStyleLbl="bgSibTrans2D1" presStyleIdx="2" presStyleCnt="3"/>
      <dgm:spPr/>
      <dgm:t>
        <a:bodyPr/>
        <a:lstStyle/>
        <a:p>
          <a:endParaRPr lang="en-PH"/>
        </a:p>
      </dgm:t>
    </dgm:pt>
    <dgm:pt modelId="{876C2058-0A64-4449-B8F0-3971A28D6C0E}" type="pres">
      <dgm:prSet presAssocID="{0925F794-E590-4E97-AD79-793F81A32399}" presName="node" presStyleLbl="node1" presStyleIdx="2" presStyleCnt="3">
        <dgm:presLayoutVars>
          <dgm:bulletEnabled val="1"/>
        </dgm:presLayoutVars>
      </dgm:prSet>
      <dgm:spPr/>
      <dgm:t>
        <a:bodyPr/>
        <a:lstStyle/>
        <a:p>
          <a:endParaRPr lang="en-PH"/>
        </a:p>
      </dgm:t>
    </dgm:pt>
  </dgm:ptLst>
  <dgm:cxnLst>
    <dgm:cxn modelId="{D69F8682-7A2F-4894-A513-4F5F508E0122}" type="presOf" srcId="{E1407EA7-3E84-4785-9C70-577BE373AD3C}" destId="{E98306BB-7648-4C0A-B984-6E83F75697E0}" srcOrd="0" destOrd="0" presId="urn:microsoft.com/office/officeart/2005/8/layout/radial4"/>
    <dgm:cxn modelId="{A0E9E498-38E2-4A5A-9FF9-676FB79E9FF1}" srcId="{6C0B1592-91DD-470B-AE1A-80284E398B2E}" destId="{0925F794-E590-4E97-AD79-793F81A32399}" srcOrd="2" destOrd="0" parTransId="{E1407EA7-3E84-4785-9C70-577BE373AD3C}" sibTransId="{ACB67D2E-4104-4689-8D5C-F657255A6429}"/>
    <dgm:cxn modelId="{9D292A51-9E06-4C08-A928-04936DDE252C}" srcId="{6C0B1592-91DD-470B-AE1A-80284E398B2E}" destId="{40D261DE-F67A-4CFE-AB89-89EA7612C596}" srcOrd="1" destOrd="0" parTransId="{0667D665-0185-4B3F-92D3-A409E39C5EC0}" sibTransId="{A1A8CA04-1D14-4AB5-B902-AC2C239DDE59}"/>
    <dgm:cxn modelId="{D9F8808E-C8B0-43A6-BB30-333848CF7CA9}" type="presOf" srcId="{0667D665-0185-4B3F-92D3-A409E39C5EC0}" destId="{06AA80D9-924C-4DF7-8CFC-46F056306711}" srcOrd="0" destOrd="0" presId="urn:microsoft.com/office/officeart/2005/8/layout/radial4"/>
    <dgm:cxn modelId="{A27ED2B2-482D-4F10-996B-5A63D359133F}" type="presOf" srcId="{BE51C8EA-7F54-4FCF-BCF5-8E1A82DFB59C}" destId="{F5BA19DD-66A6-4D13-95F9-B2CA645404A6}" srcOrd="0" destOrd="0" presId="urn:microsoft.com/office/officeart/2005/8/layout/radial4"/>
    <dgm:cxn modelId="{F863413D-CF21-44EA-8EC7-0BADE96B001A}" srcId="{6C0B1592-91DD-470B-AE1A-80284E398B2E}" destId="{FD4B3B7B-1BAD-464F-A284-F46A227EC7DB}" srcOrd="0" destOrd="0" parTransId="{38D8F6A5-A473-4A20-A023-D24E64B7DA1D}" sibTransId="{64EB0B1E-4363-4E87-A7B8-D88575785E52}"/>
    <dgm:cxn modelId="{1E2B818E-5CB3-4DE0-808E-B79586937CC8}" srcId="{BE51C8EA-7F54-4FCF-BCF5-8E1A82DFB59C}" destId="{6C0B1592-91DD-470B-AE1A-80284E398B2E}" srcOrd="0" destOrd="0" parTransId="{D1AA0D50-323D-42D6-A218-7C3F634E43BC}" sibTransId="{738BAB57-A545-4725-9BE0-A77A593B9E8C}"/>
    <dgm:cxn modelId="{96ED0FD2-FEA7-4F09-BB45-5A38F11B2700}" type="presOf" srcId="{38D8F6A5-A473-4A20-A023-D24E64B7DA1D}" destId="{426DBD9C-AF27-4C56-A91A-00128D0B82BD}" srcOrd="0" destOrd="0" presId="urn:microsoft.com/office/officeart/2005/8/layout/radial4"/>
    <dgm:cxn modelId="{2CD4663D-9918-4D9A-BCCE-9B2801B3CC0D}" type="presOf" srcId="{FD4B3B7B-1BAD-464F-A284-F46A227EC7DB}" destId="{B3D265DB-E3D1-42CC-B94D-5E1312475D5A}" srcOrd="0" destOrd="0" presId="urn:microsoft.com/office/officeart/2005/8/layout/radial4"/>
    <dgm:cxn modelId="{8EB88501-E2AD-486B-9BAD-1C541E0DF057}" type="presOf" srcId="{0925F794-E590-4E97-AD79-793F81A32399}" destId="{876C2058-0A64-4449-B8F0-3971A28D6C0E}" srcOrd="0" destOrd="0" presId="urn:microsoft.com/office/officeart/2005/8/layout/radial4"/>
    <dgm:cxn modelId="{EB5AAB9F-68C2-4AC3-BD58-51E4E2FFBE4C}" type="presOf" srcId="{6C0B1592-91DD-470B-AE1A-80284E398B2E}" destId="{CDFE0461-FA6A-4899-9798-324DD49BB574}" srcOrd="0" destOrd="0" presId="urn:microsoft.com/office/officeart/2005/8/layout/radial4"/>
    <dgm:cxn modelId="{7A7B4617-DFF9-4EA8-B338-7FB851DFA708}" type="presOf" srcId="{40D261DE-F67A-4CFE-AB89-89EA7612C596}" destId="{DC60742C-A5F8-41B5-BAB1-F88DDEF97309}" srcOrd="0" destOrd="0" presId="urn:microsoft.com/office/officeart/2005/8/layout/radial4"/>
    <dgm:cxn modelId="{676978DC-9F14-4345-8DA5-03D9EDC53A01}" type="presParOf" srcId="{F5BA19DD-66A6-4D13-95F9-B2CA645404A6}" destId="{CDFE0461-FA6A-4899-9798-324DD49BB574}" srcOrd="0" destOrd="0" presId="urn:microsoft.com/office/officeart/2005/8/layout/radial4"/>
    <dgm:cxn modelId="{AE8272EC-64FD-4916-A7D4-CAE1E89C344E}" type="presParOf" srcId="{F5BA19DD-66A6-4D13-95F9-B2CA645404A6}" destId="{426DBD9C-AF27-4C56-A91A-00128D0B82BD}" srcOrd="1" destOrd="0" presId="urn:microsoft.com/office/officeart/2005/8/layout/radial4"/>
    <dgm:cxn modelId="{B0542DE6-E44C-4ED5-8E9D-8840AA9805DD}" type="presParOf" srcId="{F5BA19DD-66A6-4D13-95F9-B2CA645404A6}" destId="{B3D265DB-E3D1-42CC-B94D-5E1312475D5A}" srcOrd="2" destOrd="0" presId="urn:microsoft.com/office/officeart/2005/8/layout/radial4"/>
    <dgm:cxn modelId="{775317D4-EE72-41F7-BC61-8588C203BC08}" type="presParOf" srcId="{F5BA19DD-66A6-4D13-95F9-B2CA645404A6}" destId="{06AA80D9-924C-4DF7-8CFC-46F056306711}" srcOrd="3" destOrd="0" presId="urn:microsoft.com/office/officeart/2005/8/layout/radial4"/>
    <dgm:cxn modelId="{A1D4F319-AF12-4513-B807-8DC70263264B}" type="presParOf" srcId="{F5BA19DD-66A6-4D13-95F9-B2CA645404A6}" destId="{DC60742C-A5F8-41B5-BAB1-F88DDEF97309}" srcOrd="4" destOrd="0" presId="urn:microsoft.com/office/officeart/2005/8/layout/radial4"/>
    <dgm:cxn modelId="{59449247-F595-4EDE-890A-037D779DAE16}" type="presParOf" srcId="{F5BA19DD-66A6-4D13-95F9-B2CA645404A6}" destId="{E98306BB-7648-4C0A-B984-6E83F75697E0}" srcOrd="5" destOrd="0" presId="urn:microsoft.com/office/officeart/2005/8/layout/radial4"/>
    <dgm:cxn modelId="{6C4A6727-E78A-4742-8744-582D3A87507B}" type="presParOf" srcId="{F5BA19DD-66A6-4D13-95F9-B2CA645404A6}" destId="{876C2058-0A64-4449-B8F0-3971A28D6C0E}"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A7542-64D0-4D9F-BA8F-D97F862F70CB}">
      <dsp:nvSpPr>
        <dsp:cNvPr id="0" name=""/>
        <dsp:cNvSpPr/>
      </dsp:nvSpPr>
      <dsp:spPr>
        <a:xfrm rot="5400000">
          <a:off x="-193428" y="195905"/>
          <a:ext cx="1289521" cy="902664"/>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A</a:t>
          </a:r>
          <a:endParaRPr lang="en-PH" sz="2500" b="1" kern="1200" dirty="0">
            <a:solidFill>
              <a:schemeClr val="tx1"/>
            </a:solidFill>
          </a:endParaRPr>
        </a:p>
      </dsp:txBody>
      <dsp:txXfrm rot="-5400000">
        <a:off x="1" y="453808"/>
        <a:ext cx="902664" cy="386857"/>
      </dsp:txXfrm>
    </dsp:sp>
    <dsp:sp modelId="{4FD1C541-52AB-4F12-8AAD-403C2EC6C02B}">
      <dsp:nvSpPr>
        <dsp:cNvPr id="0" name=""/>
        <dsp:cNvSpPr/>
      </dsp:nvSpPr>
      <dsp:spPr>
        <a:xfrm rot="5400000">
          <a:off x="4489938" y="-3584795"/>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PH" sz="2400" kern="1200" dirty="0" smtClean="0"/>
            <a:t>Research data services</a:t>
          </a:r>
          <a:endParaRPr lang="en-PH" sz="2400" kern="1200" dirty="0"/>
        </a:p>
        <a:p>
          <a:pPr marL="228600" lvl="1" indent="-228600" algn="l" defTabSz="1066800">
            <a:lnSpc>
              <a:spcPct val="90000"/>
            </a:lnSpc>
            <a:spcBef>
              <a:spcPct val="0"/>
            </a:spcBef>
            <a:spcAft>
              <a:spcPct val="15000"/>
            </a:spcAft>
            <a:buChar char="••"/>
          </a:pPr>
          <a:r>
            <a:rPr lang="en-PH" sz="2400" kern="1200" dirty="0" smtClean="0"/>
            <a:t>Digital scholarship</a:t>
          </a:r>
          <a:endParaRPr lang="en-PH" sz="2400" kern="1200" dirty="0"/>
        </a:p>
      </dsp:txBody>
      <dsp:txXfrm rot="-5400000">
        <a:off x="902665" y="43395"/>
        <a:ext cx="7971818" cy="756354"/>
      </dsp:txXfrm>
    </dsp:sp>
    <dsp:sp modelId="{0398A201-2E8C-4723-92EF-10A443E6AF14}">
      <dsp:nvSpPr>
        <dsp:cNvPr id="0" name=""/>
        <dsp:cNvSpPr/>
      </dsp:nvSpPr>
      <dsp:spPr>
        <a:xfrm rot="5400000">
          <a:off x="-193428" y="1339213"/>
          <a:ext cx="1289521" cy="902664"/>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C</a:t>
          </a:r>
          <a:endParaRPr lang="en-PH" sz="2500" b="1" kern="1200" dirty="0">
            <a:solidFill>
              <a:schemeClr val="tx1"/>
            </a:solidFill>
          </a:endParaRPr>
        </a:p>
      </dsp:txBody>
      <dsp:txXfrm rot="-5400000">
        <a:off x="1" y="1597116"/>
        <a:ext cx="902664" cy="386857"/>
      </dsp:txXfrm>
    </dsp:sp>
    <dsp:sp modelId="{A680F62F-CFBD-4343-A9EA-3A29D76E4F4A}">
      <dsp:nvSpPr>
        <dsp:cNvPr id="0" name=""/>
        <dsp:cNvSpPr/>
      </dsp:nvSpPr>
      <dsp:spPr>
        <a:xfrm rot="5400000">
          <a:off x="4489938" y="-2441487"/>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PH" sz="2400" kern="1200" dirty="0" smtClean="0"/>
            <a:t>Collection Assessment trends</a:t>
          </a:r>
          <a:endParaRPr lang="en-PH" sz="2400" kern="1200" dirty="0"/>
        </a:p>
        <a:p>
          <a:pPr marL="228600" lvl="1" indent="-228600" algn="l" defTabSz="1066800">
            <a:lnSpc>
              <a:spcPct val="90000"/>
            </a:lnSpc>
            <a:spcBef>
              <a:spcPct val="0"/>
            </a:spcBef>
            <a:spcAft>
              <a:spcPct val="15000"/>
            </a:spcAft>
            <a:buChar char="••"/>
          </a:pPr>
          <a:r>
            <a:rPr lang="en-PH" sz="2400" kern="1200" dirty="0" smtClean="0"/>
            <a:t>Content provider mergers</a:t>
          </a:r>
          <a:endParaRPr lang="en-PH" sz="2400" kern="1200" dirty="0"/>
        </a:p>
      </dsp:txBody>
      <dsp:txXfrm rot="-5400000">
        <a:off x="902665" y="1186703"/>
        <a:ext cx="7971818" cy="756354"/>
      </dsp:txXfrm>
    </dsp:sp>
    <dsp:sp modelId="{1B97D0B2-095B-478A-9051-CC70C3E95C75}">
      <dsp:nvSpPr>
        <dsp:cNvPr id="0" name=""/>
        <dsp:cNvSpPr/>
      </dsp:nvSpPr>
      <dsp:spPr>
        <a:xfrm rot="5400000">
          <a:off x="-193428" y="2482521"/>
          <a:ext cx="1289521" cy="902664"/>
        </a:xfrm>
        <a:prstGeom prst="chevron">
          <a:avLst/>
        </a:prstGeom>
        <a:solidFill>
          <a:schemeClr val="accent2">
            <a:shade val="50000"/>
            <a:hueOff val="-41484"/>
            <a:satOff val="-8409"/>
            <a:lumOff val="46251"/>
            <a:alphaOff val="0"/>
          </a:schemeClr>
        </a:solidFill>
        <a:ln w="25400" cap="flat" cmpd="sng" algn="ctr">
          <a:solidFill>
            <a:schemeClr val="accent2">
              <a:shade val="50000"/>
              <a:hueOff val="-41484"/>
              <a:satOff val="-8409"/>
              <a:lumOff val="462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R</a:t>
          </a:r>
          <a:endParaRPr lang="en-PH" sz="2500" b="1" kern="1200" dirty="0">
            <a:solidFill>
              <a:schemeClr val="tx1"/>
            </a:solidFill>
          </a:endParaRPr>
        </a:p>
      </dsp:txBody>
      <dsp:txXfrm rot="-5400000">
        <a:off x="1" y="2740424"/>
        <a:ext cx="902664" cy="386857"/>
      </dsp:txXfrm>
    </dsp:sp>
    <dsp:sp modelId="{698CC52D-BC2B-4BCA-A0DF-96D0FAB1B0FC}">
      <dsp:nvSpPr>
        <dsp:cNvPr id="0" name=""/>
        <dsp:cNvSpPr/>
      </dsp:nvSpPr>
      <dsp:spPr>
        <a:xfrm rot="5400000">
          <a:off x="4489938" y="-1298179"/>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39850"/>
              <a:satOff val="-7276"/>
              <a:lumOff val="421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PH" sz="2400" kern="1200" dirty="0" smtClean="0"/>
            <a:t>Evidence of learning</a:t>
          </a:r>
          <a:endParaRPr lang="en-PH" sz="2400" kern="1200" dirty="0"/>
        </a:p>
        <a:p>
          <a:pPr marL="228600" lvl="1" indent="-228600" algn="l" defTabSz="1066800">
            <a:lnSpc>
              <a:spcPct val="90000"/>
            </a:lnSpc>
            <a:spcBef>
              <a:spcPct val="0"/>
            </a:spcBef>
            <a:spcAft>
              <a:spcPct val="15000"/>
            </a:spcAft>
            <a:buChar char="••"/>
          </a:pPr>
          <a:r>
            <a:rPr lang="en-PH" sz="2400" kern="1200" dirty="0" smtClean="0"/>
            <a:t>New direction for Information Literacy</a:t>
          </a:r>
          <a:endParaRPr lang="en-PH" sz="2400" kern="1200" dirty="0"/>
        </a:p>
      </dsp:txBody>
      <dsp:txXfrm rot="-5400000">
        <a:off x="902665" y="2330011"/>
        <a:ext cx="7971818" cy="756354"/>
      </dsp:txXfrm>
    </dsp:sp>
    <dsp:sp modelId="{EAEF00DB-FC8E-45F8-8490-373D7E33EE8D}">
      <dsp:nvSpPr>
        <dsp:cNvPr id="0" name=""/>
        <dsp:cNvSpPr/>
      </dsp:nvSpPr>
      <dsp:spPr>
        <a:xfrm rot="5400000">
          <a:off x="-193428" y="3625829"/>
          <a:ext cx="1289521" cy="902664"/>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L</a:t>
          </a:r>
          <a:endParaRPr lang="en-PH" sz="2500" b="1" kern="1200" dirty="0">
            <a:solidFill>
              <a:schemeClr val="tx1"/>
            </a:solidFill>
          </a:endParaRPr>
        </a:p>
      </dsp:txBody>
      <dsp:txXfrm rot="-5400000">
        <a:off x="1" y="3883732"/>
        <a:ext cx="902664" cy="386857"/>
      </dsp:txXfrm>
    </dsp:sp>
    <dsp:sp modelId="{B6405010-5636-4C11-8B38-E4CFB300593F}">
      <dsp:nvSpPr>
        <dsp:cNvPr id="0" name=""/>
        <dsp:cNvSpPr/>
      </dsp:nvSpPr>
      <dsp:spPr>
        <a:xfrm rot="5400000">
          <a:off x="4489938" y="-154871"/>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PH" sz="2400" b="0" kern="1200" dirty="0" smtClean="0">
              <a:solidFill>
                <a:schemeClr val="tx1"/>
              </a:solidFill>
            </a:rPr>
            <a:t>Emerging staff positions</a:t>
          </a:r>
          <a:endParaRPr lang="en-PH" sz="2400" b="0" kern="1200" dirty="0">
            <a:solidFill>
              <a:schemeClr val="tx1"/>
            </a:solidFill>
          </a:endParaRPr>
        </a:p>
        <a:p>
          <a:pPr marL="228600" lvl="1" indent="-228600" algn="l" defTabSz="1066800">
            <a:lnSpc>
              <a:spcPct val="90000"/>
            </a:lnSpc>
            <a:spcBef>
              <a:spcPct val="0"/>
            </a:spcBef>
            <a:spcAft>
              <a:spcPct val="15000"/>
            </a:spcAft>
            <a:buChar char="••"/>
          </a:pPr>
          <a:r>
            <a:rPr lang="en-PH" sz="2400" b="0" kern="1200" dirty="0" smtClean="0">
              <a:solidFill>
                <a:schemeClr val="tx1"/>
              </a:solidFill>
            </a:rPr>
            <a:t>Open educational resources</a:t>
          </a:r>
          <a:endParaRPr lang="en-PH" sz="2400" b="0" kern="1200" dirty="0">
            <a:solidFill>
              <a:schemeClr val="tx1"/>
            </a:solidFill>
          </a:endParaRPr>
        </a:p>
      </dsp:txBody>
      <dsp:txXfrm rot="-5400000">
        <a:off x="902665" y="3473319"/>
        <a:ext cx="7971818" cy="7563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A7542-64D0-4D9F-BA8F-D97F862F70CB}">
      <dsp:nvSpPr>
        <dsp:cNvPr id="0" name=""/>
        <dsp:cNvSpPr/>
      </dsp:nvSpPr>
      <dsp:spPr>
        <a:xfrm rot="5400000">
          <a:off x="-155711" y="158127"/>
          <a:ext cx="1038076" cy="726653"/>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PH" sz="2000" b="1" kern="1200" dirty="0" smtClean="0">
              <a:solidFill>
                <a:schemeClr val="tx1"/>
              </a:solidFill>
            </a:rPr>
            <a:t>C</a:t>
          </a:r>
          <a:endParaRPr lang="en-PH" sz="2000" b="1" kern="1200" dirty="0">
            <a:solidFill>
              <a:schemeClr val="tx1"/>
            </a:solidFill>
          </a:endParaRPr>
        </a:p>
      </dsp:txBody>
      <dsp:txXfrm rot="-5400000">
        <a:off x="1" y="365743"/>
        <a:ext cx="726653" cy="311423"/>
      </dsp:txXfrm>
    </dsp:sp>
    <dsp:sp modelId="{4FD1C541-52AB-4F12-8AAD-403C2EC6C02B}">
      <dsp:nvSpPr>
        <dsp:cNvPr id="0" name=""/>
        <dsp:cNvSpPr/>
      </dsp:nvSpPr>
      <dsp:spPr>
        <a:xfrm rot="5400000">
          <a:off x="4483651" y="-3754582"/>
          <a:ext cx="674749" cy="8188746"/>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PH" sz="1900" kern="1200" dirty="0" smtClean="0"/>
            <a:t>Information Literacy</a:t>
          </a:r>
          <a:endParaRPr lang="en-PH" sz="1900" kern="1200" dirty="0"/>
        </a:p>
        <a:p>
          <a:pPr marL="171450" lvl="1" indent="-171450" algn="l" defTabSz="844550">
            <a:lnSpc>
              <a:spcPct val="90000"/>
            </a:lnSpc>
            <a:spcBef>
              <a:spcPct val="0"/>
            </a:spcBef>
            <a:spcAft>
              <a:spcPct val="15000"/>
            </a:spcAft>
            <a:buChar char="••"/>
          </a:pPr>
          <a:r>
            <a:rPr lang="en-PH" sz="1900" kern="1200" dirty="0" smtClean="0"/>
            <a:t>Freedom of information</a:t>
          </a:r>
          <a:endParaRPr lang="en-PH" sz="1900" kern="1200" dirty="0"/>
        </a:p>
      </dsp:txBody>
      <dsp:txXfrm rot="-5400000">
        <a:off x="726653" y="35355"/>
        <a:ext cx="8155807" cy="608871"/>
      </dsp:txXfrm>
    </dsp:sp>
    <dsp:sp modelId="{0398A201-2E8C-4723-92EF-10A443E6AF14}">
      <dsp:nvSpPr>
        <dsp:cNvPr id="0" name=""/>
        <dsp:cNvSpPr/>
      </dsp:nvSpPr>
      <dsp:spPr>
        <a:xfrm rot="5400000">
          <a:off x="-155711" y="1078500"/>
          <a:ext cx="1038076" cy="726653"/>
        </a:xfrm>
        <a:prstGeom prst="chevron">
          <a:avLst/>
        </a:prstGeom>
        <a:solidFill>
          <a:schemeClr val="accent2">
            <a:shade val="50000"/>
            <a:hueOff val="-16594"/>
            <a:satOff val="-3364"/>
            <a:lumOff val="18500"/>
            <a:alphaOff val="0"/>
          </a:schemeClr>
        </a:solidFill>
        <a:ln w="25400" cap="flat" cmpd="sng" algn="ctr">
          <a:solidFill>
            <a:schemeClr val="accent2">
              <a:shade val="50000"/>
              <a:hueOff val="-16594"/>
              <a:satOff val="-3364"/>
              <a:lumOff val="185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PH" sz="2000" b="1" kern="1200" dirty="0" smtClean="0">
              <a:solidFill>
                <a:schemeClr val="tx1"/>
              </a:solidFill>
            </a:rPr>
            <a:t>I</a:t>
          </a:r>
          <a:endParaRPr lang="en-PH" sz="2000" b="1" kern="1200" dirty="0">
            <a:solidFill>
              <a:schemeClr val="tx1"/>
            </a:solidFill>
          </a:endParaRPr>
        </a:p>
      </dsp:txBody>
      <dsp:txXfrm rot="-5400000">
        <a:off x="1" y="1286116"/>
        <a:ext cx="726653" cy="311423"/>
      </dsp:txXfrm>
    </dsp:sp>
    <dsp:sp modelId="{A680F62F-CFBD-4343-A9EA-3A29D76E4F4A}">
      <dsp:nvSpPr>
        <dsp:cNvPr id="0" name=""/>
        <dsp:cNvSpPr/>
      </dsp:nvSpPr>
      <dsp:spPr>
        <a:xfrm rot="5400000">
          <a:off x="4483651" y="-2834209"/>
          <a:ext cx="674749" cy="8188746"/>
        </a:xfrm>
        <a:prstGeom prst="round2SameRect">
          <a:avLst/>
        </a:prstGeom>
        <a:solidFill>
          <a:schemeClr val="lt1">
            <a:alpha val="90000"/>
            <a:hueOff val="0"/>
            <a:satOff val="0"/>
            <a:lumOff val="0"/>
            <a:alphaOff val="0"/>
          </a:schemeClr>
        </a:solidFill>
        <a:ln w="25400" cap="flat" cmpd="sng" algn="ctr">
          <a:solidFill>
            <a:schemeClr val="accent2">
              <a:shade val="50000"/>
              <a:hueOff val="-15940"/>
              <a:satOff val="-2910"/>
              <a:lumOff val="168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PH" sz="1900" kern="1200" dirty="0" smtClean="0"/>
            <a:t>International copyright</a:t>
          </a:r>
          <a:endParaRPr lang="en-PH" sz="1900" kern="1200" dirty="0"/>
        </a:p>
        <a:p>
          <a:pPr marL="171450" lvl="1" indent="-171450" algn="l" defTabSz="844550">
            <a:lnSpc>
              <a:spcPct val="90000"/>
            </a:lnSpc>
            <a:spcBef>
              <a:spcPct val="0"/>
            </a:spcBef>
            <a:spcAft>
              <a:spcPct val="15000"/>
            </a:spcAft>
            <a:buChar char="••"/>
          </a:pPr>
          <a:r>
            <a:rPr lang="en-PH" sz="1900" kern="1200" dirty="0" err="1" smtClean="0"/>
            <a:t>Ebooks</a:t>
          </a:r>
          <a:endParaRPr lang="en-PH" sz="1900" kern="1200" dirty="0"/>
        </a:p>
      </dsp:txBody>
      <dsp:txXfrm rot="-5400000">
        <a:off x="726653" y="955728"/>
        <a:ext cx="8155807" cy="608871"/>
      </dsp:txXfrm>
    </dsp:sp>
    <dsp:sp modelId="{1B97D0B2-095B-478A-9051-CC70C3E95C75}">
      <dsp:nvSpPr>
        <dsp:cNvPr id="0" name=""/>
        <dsp:cNvSpPr/>
      </dsp:nvSpPr>
      <dsp:spPr>
        <a:xfrm rot="5400000">
          <a:off x="-155711" y="1998873"/>
          <a:ext cx="1038076" cy="726653"/>
        </a:xfrm>
        <a:prstGeom prst="chevron">
          <a:avLst/>
        </a:prstGeom>
        <a:solidFill>
          <a:schemeClr val="accent2">
            <a:shade val="50000"/>
            <a:hueOff val="-33187"/>
            <a:satOff val="-6727"/>
            <a:lumOff val="37001"/>
            <a:alphaOff val="0"/>
          </a:schemeClr>
        </a:solidFill>
        <a:ln w="25400" cap="flat" cmpd="sng" algn="ctr">
          <a:solidFill>
            <a:schemeClr val="accent2">
              <a:shade val="50000"/>
              <a:hueOff val="-33187"/>
              <a:satOff val="-6727"/>
              <a:lumOff val="3700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PH" sz="2000" b="1" kern="1200" dirty="0" smtClean="0">
              <a:solidFill>
                <a:schemeClr val="tx1"/>
              </a:solidFill>
            </a:rPr>
            <a:t>L</a:t>
          </a:r>
          <a:endParaRPr lang="en-PH" sz="2000" b="1" kern="1200" dirty="0">
            <a:solidFill>
              <a:schemeClr val="tx1"/>
            </a:solidFill>
          </a:endParaRPr>
        </a:p>
      </dsp:txBody>
      <dsp:txXfrm rot="-5400000">
        <a:off x="1" y="2206489"/>
        <a:ext cx="726653" cy="311423"/>
      </dsp:txXfrm>
    </dsp:sp>
    <dsp:sp modelId="{698CC52D-BC2B-4BCA-A0DF-96D0FAB1B0FC}">
      <dsp:nvSpPr>
        <dsp:cNvPr id="0" name=""/>
        <dsp:cNvSpPr/>
      </dsp:nvSpPr>
      <dsp:spPr>
        <a:xfrm rot="5400000">
          <a:off x="4483651" y="-1913836"/>
          <a:ext cx="674749" cy="8188746"/>
        </a:xfrm>
        <a:prstGeom prst="round2SameRect">
          <a:avLst/>
        </a:prstGeom>
        <a:solidFill>
          <a:schemeClr val="lt1">
            <a:alpha val="90000"/>
            <a:hueOff val="0"/>
            <a:satOff val="0"/>
            <a:lumOff val="0"/>
            <a:alphaOff val="0"/>
          </a:schemeClr>
        </a:solidFill>
        <a:ln w="25400" cap="flat" cmpd="sng" algn="ctr">
          <a:solidFill>
            <a:schemeClr val="accent2">
              <a:shade val="50000"/>
              <a:hueOff val="-31880"/>
              <a:satOff val="-5821"/>
              <a:lumOff val="33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PH" sz="1900" kern="1200" dirty="0" smtClean="0"/>
            <a:t>Evidence of learning</a:t>
          </a:r>
          <a:endParaRPr lang="en-PH" sz="1900" kern="1200" dirty="0"/>
        </a:p>
        <a:p>
          <a:pPr marL="171450" lvl="1" indent="-171450" algn="l" defTabSz="844550">
            <a:lnSpc>
              <a:spcPct val="90000"/>
            </a:lnSpc>
            <a:spcBef>
              <a:spcPct val="0"/>
            </a:spcBef>
            <a:spcAft>
              <a:spcPct val="15000"/>
            </a:spcAft>
            <a:buChar char="••"/>
          </a:pPr>
          <a:r>
            <a:rPr lang="en-PH" sz="1900" kern="1200" dirty="0" smtClean="0"/>
            <a:t>New direction for Information Literacy</a:t>
          </a:r>
          <a:endParaRPr lang="en-PH" sz="1900" kern="1200" dirty="0"/>
        </a:p>
      </dsp:txBody>
      <dsp:txXfrm rot="-5400000">
        <a:off x="726653" y="1876101"/>
        <a:ext cx="8155807" cy="608871"/>
      </dsp:txXfrm>
    </dsp:sp>
    <dsp:sp modelId="{EAEF00DB-FC8E-45F8-8490-373D7E33EE8D}">
      <dsp:nvSpPr>
        <dsp:cNvPr id="0" name=""/>
        <dsp:cNvSpPr/>
      </dsp:nvSpPr>
      <dsp:spPr>
        <a:xfrm rot="5400000">
          <a:off x="-155711" y="2919246"/>
          <a:ext cx="1038076" cy="726653"/>
        </a:xfrm>
        <a:prstGeom prst="chevron">
          <a:avLst/>
        </a:prstGeom>
        <a:solidFill>
          <a:schemeClr val="accent2">
            <a:shade val="50000"/>
            <a:hueOff val="-33187"/>
            <a:satOff val="-6727"/>
            <a:lumOff val="37001"/>
            <a:alphaOff val="0"/>
          </a:schemeClr>
        </a:solidFill>
        <a:ln w="25400" cap="flat" cmpd="sng" algn="ctr">
          <a:solidFill>
            <a:schemeClr val="accent2">
              <a:shade val="50000"/>
              <a:hueOff val="-33187"/>
              <a:satOff val="-6727"/>
              <a:lumOff val="3700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PH" sz="2000" b="1" kern="1200" dirty="0" smtClean="0">
              <a:solidFill>
                <a:schemeClr val="tx1"/>
              </a:solidFill>
            </a:rPr>
            <a:t>I</a:t>
          </a:r>
          <a:endParaRPr lang="en-PH" sz="2000" b="1" kern="1200" dirty="0">
            <a:solidFill>
              <a:schemeClr val="tx1"/>
            </a:solidFill>
          </a:endParaRPr>
        </a:p>
      </dsp:txBody>
      <dsp:txXfrm rot="-5400000">
        <a:off x="1" y="3126862"/>
        <a:ext cx="726653" cy="311423"/>
      </dsp:txXfrm>
    </dsp:sp>
    <dsp:sp modelId="{B6405010-5636-4C11-8B38-E4CFB300593F}">
      <dsp:nvSpPr>
        <dsp:cNvPr id="0" name=""/>
        <dsp:cNvSpPr/>
      </dsp:nvSpPr>
      <dsp:spPr>
        <a:xfrm rot="5400000">
          <a:off x="4483651" y="-993463"/>
          <a:ext cx="674749" cy="8188746"/>
        </a:xfrm>
        <a:prstGeom prst="round2SameRect">
          <a:avLst/>
        </a:prstGeom>
        <a:solidFill>
          <a:schemeClr val="lt1">
            <a:alpha val="90000"/>
            <a:hueOff val="0"/>
            <a:satOff val="0"/>
            <a:lumOff val="0"/>
            <a:alphaOff val="0"/>
          </a:schemeClr>
        </a:solidFill>
        <a:ln w="25400" cap="flat" cmpd="sng" algn="ctr">
          <a:solidFill>
            <a:schemeClr val="accent2">
              <a:shade val="50000"/>
              <a:hueOff val="-31880"/>
              <a:satOff val="-5821"/>
              <a:lumOff val="33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PH" sz="1900" b="0" kern="1200" dirty="0" smtClean="0">
              <a:solidFill>
                <a:schemeClr val="tx1"/>
              </a:solidFill>
            </a:rPr>
            <a:t>Emerging staff positions</a:t>
          </a:r>
          <a:endParaRPr lang="en-PH" sz="1900" b="0" kern="1200" dirty="0">
            <a:solidFill>
              <a:schemeClr val="tx1"/>
            </a:solidFill>
          </a:endParaRPr>
        </a:p>
      </dsp:txBody>
      <dsp:txXfrm rot="-5400000">
        <a:off x="726653" y="2796474"/>
        <a:ext cx="8155807" cy="608871"/>
      </dsp:txXfrm>
    </dsp:sp>
    <dsp:sp modelId="{CCB1EA2C-C011-4DBA-8B2C-756723685203}">
      <dsp:nvSpPr>
        <dsp:cNvPr id="0" name=""/>
        <dsp:cNvSpPr/>
      </dsp:nvSpPr>
      <dsp:spPr>
        <a:xfrm rot="5400000">
          <a:off x="-155711" y="3839619"/>
          <a:ext cx="1038076" cy="726653"/>
        </a:xfrm>
        <a:prstGeom prst="chevron">
          <a:avLst/>
        </a:prstGeom>
        <a:solidFill>
          <a:schemeClr val="accent2">
            <a:shade val="50000"/>
            <a:hueOff val="-16594"/>
            <a:satOff val="-3364"/>
            <a:lumOff val="18500"/>
            <a:alphaOff val="0"/>
          </a:schemeClr>
        </a:solidFill>
        <a:ln w="25400" cap="flat" cmpd="sng" algn="ctr">
          <a:solidFill>
            <a:schemeClr val="accent2">
              <a:shade val="50000"/>
              <a:hueOff val="-16594"/>
              <a:satOff val="-3364"/>
              <a:lumOff val="185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PH" sz="2000" b="1" kern="1200" dirty="0" smtClean="0">
              <a:solidFill>
                <a:schemeClr val="tx1"/>
              </a:solidFill>
            </a:rPr>
            <a:t>P</a:t>
          </a:r>
          <a:endParaRPr lang="en-PH" sz="2000" b="1" kern="1200" dirty="0">
            <a:solidFill>
              <a:schemeClr val="tx1"/>
            </a:solidFill>
          </a:endParaRPr>
        </a:p>
      </dsp:txBody>
      <dsp:txXfrm rot="-5400000">
        <a:off x="1" y="4047235"/>
        <a:ext cx="726653" cy="311423"/>
      </dsp:txXfrm>
    </dsp:sp>
    <dsp:sp modelId="{EFDC8109-F4C7-4407-B79A-785C1D604054}">
      <dsp:nvSpPr>
        <dsp:cNvPr id="0" name=""/>
        <dsp:cNvSpPr/>
      </dsp:nvSpPr>
      <dsp:spPr>
        <a:xfrm rot="5400000">
          <a:off x="4483651" y="-73090"/>
          <a:ext cx="674749" cy="8188746"/>
        </a:xfrm>
        <a:prstGeom prst="round2SameRect">
          <a:avLst/>
        </a:prstGeom>
        <a:solidFill>
          <a:schemeClr val="lt1">
            <a:alpha val="90000"/>
            <a:hueOff val="0"/>
            <a:satOff val="0"/>
            <a:lumOff val="0"/>
            <a:alphaOff val="0"/>
          </a:schemeClr>
        </a:solidFill>
        <a:ln w="25400" cap="flat" cmpd="sng" algn="ctr">
          <a:solidFill>
            <a:schemeClr val="accent2">
              <a:shade val="50000"/>
              <a:hueOff val="-15940"/>
              <a:satOff val="-2910"/>
              <a:lumOff val="168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PH" sz="1900" b="0" kern="1200" dirty="0" smtClean="0">
              <a:solidFill>
                <a:schemeClr val="tx1"/>
              </a:solidFill>
            </a:rPr>
            <a:t>Sustainable development goals</a:t>
          </a:r>
          <a:endParaRPr lang="en-PH" sz="1900" b="0" kern="1200" dirty="0">
            <a:solidFill>
              <a:schemeClr val="tx1"/>
            </a:solidFill>
          </a:endParaRPr>
        </a:p>
      </dsp:txBody>
      <dsp:txXfrm rot="-5400000">
        <a:off x="726653" y="3716847"/>
        <a:ext cx="8155807" cy="608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A7542-64D0-4D9F-BA8F-D97F862F70CB}">
      <dsp:nvSpPr>
        <dsp:cNvPr id="0" name=""/>
        <dsp:cNvSpPr/>
      </dsp:nvSpPr>
      <dsp:spPr>
        <a:xfrm rot="5400000">
          <a:off x="-193428" y="195905"/>
          <a:ext cx="1289521" cy="902664"/>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I</a:t>
          </a:r>
          <a:endParaRPr lang="en-PH" sz="2500" b="1" kern="1200" dirty="0">
            <a:solidFill>
              <a:schemeClr val="tx1"/>
            </a:solidFill>
          </a:endParaRPr>
        </a:p>
      </dsp:txBody>
      <dsp:txXfrm rot="-5400000">
        <a:off x="1" y="453808"/>
        <a:ext cx="902664" cy="386857"/>
      </dsp:txXfrm>
    </dsp:sp>
    <dsp:sp modelId="{4FD1C541-52AB-4F12-8AAD-403C2EC6C02B}">
      <dsp:nvSpPr>
        <dsp:cNvPr id="0" name=""/>
        <dsp:cNvSpPr/>
      </dsp:nvSpPr>
      <dsp:spPr>
        <a:xfrm rot="5400000">
          <a:off x="4489938" y="-3584795"/>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PH" sz="4100" kern="1200" dirty="0" smtClean="0"/>
            <a:t>Libraries and Society</a:t>
          </a:r>
          <a:endParaRPr lang="en-PH" sz="4100" kern="1200" dirty="0"/>
        </a:p>
      </dsp:txBody>
      <dsp:txXfrm rot="-5400000">
        <a:off x="902665" y="43395"/>
        <a:ext cx="7971818" cy="756354"/>
      </dsp:txXfrm>
    </dsp:sp>
    <dsp:sp modelId="{0398A201-2E8C-4723-92EF-10A443E6AF14}">
      <dsp:nvSpPr>
        <dsp:cNvPr id="0" name=""/>
        <dsp:cNvSpPr/>
      </dsp:nvSpPr>
      <dsp:spPr>
        <a:xfrm rot="5400000">
          <a:off x="-193428" y="1339213"/>
          <a:ext cx="1289521" cy="902664"/>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F</a:t>
          </a:r>
          <a:endParaRPr lang="en-PH" sz="2500" b="1" kern="1200" dirty="0">
            <a:solidFill>
              <a:schemeClr val="tx1"/>
            </a:solidFill>
          </a:endParaRPr>
        </a:p>
      </dsp:txBody>
      <dsp:txXfrm rot="-5400000">
        <a:off x="1" y="1597116"/>
        <a:ext cx="902664" cy="386857"/>
      </dsp:txXfrm>
    </dsp:sp>
    <dsp:sp modelId="{A680F62F-CFBD-4343-A9EA-3A29D76E4F4A}">
      <dsp:nvSpPr>
        <dsp:cNvPr id="0" name=""/>
        <dsp:cNvSpPr/>
      </dsp:nvSpPr>
      <dsp:spPr>
        <a:xfrm rot="5400000">
          <a:off x="4489938" y="-2441487"/>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PH" sz="4100" kern="1200" dirty="0" smtClean="0"/>
            <a:t>Information and Knowledge</a:t>
          </a:r>
          <a:endParaRPr lang="en-PH" sz="4100" kern="1200" dirty="0"/>
        </a:p>
      </dsp:txBody>
      <dsp:txXfrm rot="-5400000">
        <a:off x="902665" y="1186703"/>
        <a:ext cx="7971818" cy="756354"/>
      </dsp:txXfrm>
    </dsp:sp>
    <dsp:sp modelId="{1B97D0B2-095B-478A-9051-CC70C3E95C75}">
      <dsp:nvSpPr>
        <dsp:cNvPr id="0" name=""/>
        <dsp:cNvSpPr/>
      </dsp:nvSpPr>
      <dsp:spPr>
        <a:xfrm rot="5400000">
          <a:off x="-193428" y="2482521"/>
          <a:ext cx="1289521" cy="902664"/>
        </a:xfrm>
        <a:prstGeom prst="chevron">
          <a:avLst/>
        </a:prstGeom>
        <a:solidFill>
          <a:schemeClr val="accent2">
            <a:shade val="50000"/>
            <a:hueOff val="-41484"/>
            <a:satOff val="-8409"/>
            <a:lumOff val="46251"/>
            <a:alphaOff val="0"/>
          </a:schemeClr>
        </a:solidFill>
        <a:ln w="25400" cap="flat" cmpd="sng" algn="ctr">
          <a:solidFill>
            <a:schemeClr val="accent2">
              <a:shade val="50000"/>
              <a:hueOff val="-41484"/>
              <a:satOff val="-8409"/>
              <a:lumOff val="462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L</a:t>
          </a:r>
          <a:endParaRPr lang="en-PH" sz="2500" b="1" kern="1200" dirty="0">
            <a:solidFill>
              <a:schemeClr val="tx1"/>
            </a:solidFill>
          </a:endParaRPr>
        </a:p>
      </dsp:txBody>
      <dsp:txXfrm rot="-5400000">
        <a:off x="1" y="2740424"/>
        <a:ext cx="902664" cy="386857"/>
      </dsp:txXfrm>
    </dsp:sp>
    <dsp:sp modelId="{698CC52D-BC2B-4BCA-A0DF-96D0FAB1B0FC}">
      <dsp:nvSpPr>
        <dsp:cNvPr id="0" name=""/>
        <dsp:cNvSpPr/>
      </dsp:nvSpPr>
      <dsp:spPr>
        <a:xfrm rot="5400000">
          <a:off x="4489938" y="-1298179"/>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39850"/>
              <a:satOff val="-7276"/>
              <a:lumOff val="421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PH" sz="4100" kern="1200" dirty="0" smtClean="0"/>
            <a:t>Cultural Heritage</a:t>
          </a:r>
          <a:endParaRPr lang="en-PH" sz="4100" kern="1200" dirty="0"/>
        </a:p>
      </dsp:txBody>
      <dsp:txXfrm rot="-5400000">
        <a:off x="902665" y="2330011"/>
        <a:ext cx="7971818" cy="756354"/>
      </dsp:txXfrm>
    </dsp:sp>
    <dsp:sp modelId="{EAEF00DB-FC8E-45F8-8490-373D7E33EE8D}">
      <dsp:nvSpPr>
        <dsp:cNvPr id="0" name=""/>
        <dsp:cNvSpPr/>
      </dsp:nvSpPr>
      <dsp:spPr>
        <a:xfrm rot="5400000">
          <a:off x="-193428" y="3625829"/>
          <a:ext cx="1289521" cy="902664"/>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PH" sz="2500" b="1" kern="1200" dirty="0" smtClean="0">
              <a:solidFill>
                <a:schemeClr val="tx1"/>
              </a:solidFill>
            </a:rPr>
            <a:t>A</a:t>
          </a:r>
          <a:endParaRPr lang="en-PH" sz="2500" b="1" kern="1200" dirty="0">
            <a:solidFill>
              <a:schemeClr val="tx1"/>
            </a:solidFill>
          </a:endParaRPr>
        </a:p>
      </dsp:txBody>
      <dsp:txXfrm rot="-5400000">
        <a:off x="1" y="3883732"/>
        <a:ext cx="902664" cy="386857"/>
      </dsp:txXfrm>
    </dsp:sp>
    <dsp:sp modelId="{B6405010-5636-4C11-8B38-E4CFB300593F}">
      <dsp:nvSpPr>
        <dsp:cNvPr id="0" name=""/>
        <dsp:cNvSpPr/>
      </dsp:nvSpPr>
      <dsp:spPr>
        <a:xfrm rot="5400000">
          <a:off x="4489938" y="-154871"/>
          <a:ext cx="838188" cy="8012735"/>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PH" sz="4100" b="0" kern="1200" dirty="0" smtClean="0">
              <a:solidFill>
                <a:schemeClr val="tx1"/>
              </a:solidFill>
            </a:rPr>
            <a:t>Capacity building</a:t>
          </a:r>
          <a:endParaRPr lang="en-PH" sz="4100" b="0" kern="1200" dirty="0">
            <a:solidFill>
              <a:schemeClr val="tx1"/>
            </a:solidFill>
          </a:endParaRPr>
        </a:p>
      </dsp:txBody>
      <dsp:txXfrm rot="-5400000">
        <a:off x="902665" y="3473319"/>
        <a:ext cx="7971818" cy="7563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3B4D4-74A2-4E58-85E2-81E4E0DECFB2}">
      <dsp:nvSpPr>
        <dsp:cNvPr id="0" name=""/>
        <dsp:cNvSpPr/>
      </dsp:nvSpPr>
      <dsp:spPr>
        <a:xfrm rot="10800000">
          <a:off x="0" y="0"/>
          <a:ext cx="6477000" cy="1181099"/>
        </a:xfrm>
        <a:prstGeom prst="trapezoid">
          <a:avLst>
            <a:gd name="adj" fmla="val 68548"/>
          </a:avLst>
        </a:prstGeom>
        <a:gradFill rotWithShape="0">
          <a:gsLst>
            <a:gs pos="0">
              <a:schemeClr val="accent2">
                <a:shade val="50000"/>
                <a:hueOff val="0"/>
                <a:satOff val="0"/>
                <a:lumOff val="0"/>
                <a:alphaOff val="0"/>
                <a:tint val="50000"/>
                <a:satMod val="300000"/>
              </a:schemeClr>
            </a:gs>
            <a:gs pos="35000">
              <a:schemeClr val="accent2">
                <a:shade val="50000"/>
                <a:hueOff val="0"/>
                <a:satOff val="0"/>
                <a:lumOff val="0"/>
                <a:alphaOff val="0"/>
                <a:tint val="37000"/>
                <a:satMod val="300000"/>
              </a:schemeClr>
            </a:gs>
            <a:gs pos="100000">
              <a:schemeClr val="accent2">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smtClean="0"/>
            <a:t>PARENT INSTITUTION MISSION, VISION &amp; GOALS</a:t>
          </a:r>
          <a:endParaRPr lang="en-PH" sz="2200" b="1" kern="1200" dirty="0"/>
        </a:p>
      </dsp:txBody>
      <dsp:txXfrm rot="-10800000">
        <a:off x="1133474" y="0"/>
        <a:ext cx="4210050" cy="1181099"/>
      </dsp:txXfrm>
    </dsp:sp>
    <dsp:sp modelId="{336D77A8-2A24-44C0-B33A-4F123CCDCDCA}">
      <dsp:nvSpPr>
        <dsp:cNvPr id="0" name=""/>
        <dsp:cNvSpPr/>
      </dsp:nvSpPr>
      <dsp:spPr>
        <a:xfrm rot="10800000">
          <a:off x="809624" y="1181100"/>
          <a:ext cx="4857750" cy="1181099"/>
        </a:xfrm>
        <a:prstGeom prst="trapezoid">
          <a:avLst>
            <a:gd name="adj" fmla="val 68548"/>
          </a:avLst>
        </a:prstGeom>
        <a:gradFill rotWithShape="0">
          <a:gsLst>
            <a:gs pos="0">
              <a:schemeClr val="accent2">
                <a:shade val="50000"/>
                <a:hueOff val="-20742"/>
                <a:satOff val="-4204"/>
                <a:lumOff val="23125"/>
                <a:alphaOff val="0"/>
                <a:tint val="50000"/>
                <a:satMod val="300000"/>
              </a:schemeClr>
            </a:gs>
            <a:gs pos="35000">
              <a:schemeClr val="accent2">
                <a:shade val="50000"/>
                <a:hueOff val="-20742"/>
                <a:satOff val="-4204"/>
                <a:lumOff val="23125"/>
                <a:alphaOff val="0"/>
                <a:tint val="37000"/>
                <a:satMod val="300000"/>
              </a:schemeClr>
            </a:gs>
            <a:gs pos="100000">
              <a:schemeClr val="accent2">
                <a:shade val="50000"/>
                <a:hueOff val="-20742"/>
                <a:satOff val="-4204"/>
                <a:lumOff val="231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smtClean="0"/>
            <a:t>Library Mission &amp; Vision</a:t>
          </a:r>
          <a:endParaRPr lang="en-PH" sz="2200" b="1" kern="1200" dirty="0"/>
        </a:p>
      </dsp:txBody>
      <dsp:txXfrm rot="-10800000">
        <a:off x="1659731" y="1181100"/>
        <a:ext cx="3157537" cy="1181099"/>
      </dsp:txXfrm>
    </dsp:sp>
    <dsp:sp modelId="{6AE73BA8-D0CF-4BB8-871B-71F3BAB81D7A}">
      <dsp:nvSpPr>
        <dsp:cNvPr id="0" name=""/>
        <dsp:cNvSpPr/>
      </dsp:nvSpPr>
      <dsp:spPr>
        <a:xfrm rot="10800000">
          <a:off x="1619250" y="2362199"/>
          <a:ext cx="3238500" cy="1181099"/>
        </a:xfrm>
        <a:prstGeom prst="trapezoid">
          <a:avLst>
            <a:gd name="adj" fmla="val 68548"/>
          </a:avLst>
        </a:prstGeom>
        <a:gradFill rotWithShape="0">
          <a:gsLst>
            <a:gs pos="0">
              <a:schemeClr val="accent2">
                <a:shade val="50000"/>
                <a:hueOff val="-41484"/>
                <a:satOff val="-8409"/>
                <a:lumOff val="46251"/>
                <a:alphaOff val="0"/>
                <a:tint val="50000"/>
                <a:satMod val="300000"/>
              </a:schemeClr>
            </a:gs>
            <a:gs pos="35000">
              <a:schemeClr val="accent2">
                <a:shade val="50000"/>
                <a:hueOff val="-41484"/>
                <a:satOff val="-8409"/>
                <a:lumOff val="46251"/>
                <a:alphaOff val="0"/>
                <a:tint val="37000"/>
                <a:satMod val="300000"/>
              </a:schemeClr>
            </a:gs>
            <a:gs pos="100000">
              <a:schemeClr val="accent2">
                <a:shade val="50000"/>
                <a:hueOff val="-41484"/>
                <a:satOff val="-8409"/>
                <a:lumOff val="4625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Library Goals  &amp; Plans</a:t>
          </a:r>
          <a:endParaRPr lang="en-PH" sz="2200" b="1" kern="1200" dirty="0"/>
        </a:p>
      </dsp:txBody>
      <dsp:txXfrm rot="-10800000">
        <a:off x="2185987" y="2362199"/>
        <a:ext cx="2105025" cy="1181099"/>
      </dsp:txXfrm>
    </dsp:sp>
    <dsp:sp modelId="{470537F9-FACE-4129-93AB-4BC603743C07}">
      <dsp:nvSpPr>
        <dsp:cNvPr id="0" name=""/>
        <dsp:cNvSpPr/>
      </dsp:nvSpPr>
      <dsp:spPr>
        <a:xfrm rot="10800000">
          <a:off x="2428875" y="3543299"/>
          <a:ext cx="1619250" cy="1181099"/>
        </a:xfrm>
        <a:prstGeom prst="trapezoid">
          <a:avLst>
            <a:gd name="adj" fmla="val 68548"/>
          </a:avLst>
        </a:prstGeom>
        <a:gradFill rotWithShape="0">
          <a:gsLst>
            <a:gs pos="0">
              <a:schemeClr val="accent2">
                <a:shade val="50000"/>
                <a:hueOff val="-20742"/>
                <a:satOff val="-4204"/>
                <a:lumOff val="23125"/>
                <a:alphaOff val="0"/>
                <a:tint val="50000"/>
                <a:satMod val="300000"/>
              </a:schemeClr>
            </a:gs>
            <a:gs pos="35000">
              <a:schemeClr val="accent2">
                <a:shade val="50000"/>
                <a:hueOff val="-20742"/>
                <a:satOff val="-4204"/>
                <a:lumOff val="23125"/>
                <a:alphaOff val="0"/>
                <a:tint val="37000"/>
                <a:satMod val="300000"/>
              </a:schemeClr>
            </a:gs>
            <a:gs pos="100000">
              <a:schemeClr val="accent2">
                <a:shade val="50000"/>
                <a:hueOff val="-20742"/>
                <a:satOff val="-4204"/>
                <a:lumOff val="231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Library Programs</a:t>
          </a:r>
          <a:endParaRPr lang="en-PH" sz="2200" b="1" kern="1200" dirty="0"/>
        </a:p>
      </dsp:txBody>
      <dsp:txXfrm rot="-10800000">
        <a:off x="2428875" y="3543299"/>
        <a:ext cx="1619250" cy="11810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49941-4EF3-45AF-8FA5-B55B9DE29EF5}">
      <dsp:nvSpPr>
        <dsp:cNvPr id="0" name=""/>
        <dsp:cNvSpPr/>
      </dsp:nvSpPr>
      <dsp:spPr>
        <a:xfrm>
          <a:off x="0" y="12220"/>
          <a:ext cx="6096000" cy="194922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PH" sz="4900" kern="1200" dirty="0" smtClean="0">
              <a:latin typeface="Times New Roman"/>
              <a:cs typeface="Times New Roman"/>
            </a:rPr>
            <a:t>∞</a:t>
          </a:r>
          <a:r>
            <a:rPr lang="en-PH" sz="4900" kern="1200" dirty="0" smtClean="0"/>
            <a:t> Learning and Research</a:t>
          </a:r>
          <a:endParaRPr lang="en-PH" sz="4900" kern="1200" dirty="0"/>
        </a:p>
      </dsp:txBody>
      <dsp:txXfrm>
        <a:off x="95153" y="107373"/>
        <a:ext cx="5905694" cy="1758914"/>
      </dsp:txXfrm>
    </dsp:sp>
    <dsp:sp modelId="{54CF89D6-4B4F-49FA-900E-243D72B9C39A}">
      <dsp:nvSpPr>
        <dsp:cNvPr id="0" name=""/>
        <dsp:cNvSpPr/>
      </dsp:nvSpPr>
      <dsp:spPr>
        <a:xfrm>
          <a:off x="0" y="2102560"/>
          <a:ext cx="6096000" cy="194922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PH" sz="4900" kern="1200" dirty="0" smtClean="0">
              <a:latin typeface="Times New Roman"/>
              <a:cs typeface="Times New Roman"/>
            </a:rPr>
            <a:t>∞ </a:t>
          </a:r>
          <a:r>
            <a:rPr lang="en-PH" sz="4900" kern="1200" dirty="0" smtClean="0"/>
            <a:t>Collaboration with Faculty</a:t>
          </a:r>
          <a:endParaRPr lang="en-PH" sz="4900" kern="1200" dirty="0"/>
        </a:p>
      </dsp:txBody>
      <dsp:txXfrm>
        <a:off x="95153" y="2197713"/>
        <a:ext cx="5905694" cy="17589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3B4D4-74A2-4E58-85E2-81E4E0DECFB2}">
      <dsp:nvSpPr>
        <dsp:cNvPr id="0" name=""/>
        <dsp:cNvSpPr/>
      </dsp:nvSpPr>
      <dsp:spPr>
        <a:xfrm rot="10800000">
          <a:off x="0" y="0"/>
          <a:ext cx="6477000" cy="1181099"/>
        </a:xfrm>
        <a:prstGeom prst="trapezoid">
          <a:avLst>
            <a:gd name="adj" fmla="val 68548"/>
          </a:avLst>
        </a:prstGeom>
        <a:gradFill rotWithShape="0">
          <a:gsLst>
            <a:gs pos="0">
              <a:schemeClr val="accent2">
                <a:shade val="50000"/>
                <a:hueOff val="0"/>
                <a:satOff val="0"/>
                <a:lumOff val="0"/>
                <a:alphaOff val="0"/>
                <a:tint val="50000"/>
                <a:satMod val="300000"/>
              </a:schemeClr>
            </a:gs>
            <a:gs pos="35000">
              <a:schemeClr val="accent2">
                <a:shade val="50000"/>
                <a:hueOff val="0"/>
                <a:satOff val="0"/>
                <a:lumOff val="0"/>
                <a:alphaOff val="0"/>
                <a:tint val="37000"/>
                <a:satMod val="300000"/>
              </a:schemeClr>
            </a:gs>
            <a:gs pos="100000">
              <a:schemeClr val="accent2">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PARENT INSTITUTION MISSION, VISION &amp; GOALS</a:t>
          </a:r>
          <a:endParaRPr lang="en-PH" sz="2200" b="1" kern="1200" dirty="0"/>
        </a:p>
      </dsp:txBody>
      <dsp:txXfrm rot="-10800000">
        <a:off x="1133474" y="0"/>
        <a:ext cx="4210050" cy="1181099"/>
      </dsp:txXfrm>
    </dsp:sp>
    <dsp:sp modelId="{336D77A8-2A24-44C0-B33A-4F123CCDCDCA}">
      <dsp:nvSpPr>
        <dsp:cNvPr id="0" name=""/>
        <dsp:cNvSpPr/>
      </dsp:nvSpPr>
      <dsp:spPr>
        <a:xfrm rot="10800000">
          <a:off x="809624" y="1181100"/>
          <a:ext cx="4857750" cy="1181099"/>
        </a:xfrm>
        <a:prstGeom prst="trapezoid">
          <a:avLst>
            <a:gd name="adj" fmla="val 68548"/>
          </a:avLst>
        </a:prstGeom>
        <a:gradFill rotWithShape="0">
          <a:gsLst>
            <a:gs pos="0">
              <a:schemeClr val="accent2">
                <a:shade val="50000"/>
                <a:hueOff val="-20742"/>
                <a:satOff val="-4204"/>
                <a:lumOff val="23125"/>
                <a:alphaOff val="0"/>
                <a:tint val="50000"/>
                <a:satMod val="300000"/>
              </a:schemeClr>
            </a:gs>
            <a:gs pos="35000">
              <a:schemeClr val="accent2">
                <a:shade val="50000"/>
                <a:hueOff val="-20742"/>
                <a:satOff val="-4204"/>
                <a:lumOff val="23125"/>
                <a:alphaOff val="0"/>
                <a:tint val="37000"/>
                <a:satMod val="300000"/>
              </a:schemeClr>
            </a:gs>
            <a:gs pos="100000">
              <a:schemeClr val="accent2">
                <a:shade val="50000"/>
                <a:hueOff val="-20742"/>
                <a:satOff val="-4204"/>
                <a:lumOff val="231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Library Mission &amp; Vision</a:t>
          </a:r>
          <a:endParaRPr lang="en-PH" sz="2200" b="1" kern="1200" dirty="0"/>
        </a:p>
      </dsp:txBody>
      <dsp:txXfrm rot="-10800000">
        <a:off x="1659731" y="1181100"/>
        <a:ext cx="3157537" cy="1181099"/>
      </dsp:txXfrm>
    </dsp:sp>
    <dsp:sp modelId="{6AE73BA8-D0CF-4BB8-871B-71F3BAB81D7A}">
      <dsp:nvSpPr>
        <dsp:cNvPr id="0" name=""/>
        <dsp:cNvSpPr/>
      </dsp:nvSpPr>
      <dsp:spPr>
        <a:xfrm rot="10800000">
          <a:off x="1619250" y="2362199"/>
          <a:ext cx="3238500" cy="1181099"/>
        </a:xfrm>
        <a:prstGeom prst="trapezoid">
          <a:avLst>
            <a:gd name="adj" fmla="val 68548"/>
          </a:avLst>
        </a:prstGeom>
        <a:gradFill rotWithShape="0">
          <a:gsLst>
            <a:gs pos="0">
              <a:schemeClr val="accent2">
                <a:shade val="50000"/>
                <a:hueOff val="-41484"/>
                <a:satOff val="-8409"/>
                <a:lumOff val="46251"/>
                <a:alphaOff val="0"/>
                <a:tint val="50000"/>
                <a:satMod val="300000"/>
              </a:schemeClr>
            </a:gs>
            <a:gs pos="35000">
              <a:schemeClr val="accent2">
                <a:shade val="50000"/>
                <a:hueOff val="-41484"/>
                <a:satOff val="-8409"/>
                <a:lumOff val="46251"/>
                <a:alphaOff val="0"/>
                <a:tint val="37000"/>
                <a:satMod val="300000"/>
              </a:schemeClr>
            </a:gs>
            <a:gs pos="100000">
              <a:schemeClr val="accent2">
                <a:shade val="50000"/>
                <a:hueOff val="-41484"/>
                <a:satOff val="-8409"/>
                <a:lumOff val="4625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Library Goals  &amp; Plans</a:t>
          </a:r>
          <a:endParaRPr lang="en-PH" sz="2200" b="1" kern="1200" dirty="0"/>
        </a:p>
      </dsp:txBody>
      <dsp:txXfrm rot="-10800000">
        <a:off x="2185987" y="2362199"/>
        <a:ext cx="2105025" cy="1181099"/>
      </dsp:txXfrm>
    </dsp:sp>
    <dsp:sp modelId="{470537F9-FACE-4129-93AB-4BC603743C07}">
      <dsp:nvSpPr>
        <dsp:cNvPr id="0" name=""/>
        <dsp:cNvSpPr/>
      </dsp:nvSpPr>
      <dsp:spPr>
        <a:xfrm rot="10800000">
          <a:off x="2428875" y="3543299"/>
          <a:ext cx="1619250" cy="1181099"/>
        </a:xfrm>
        <a:prstGeom prst="trapezoid">
          <a:avLst>
            <a:gd name="adj" fmla="val 68548"/>
          </a:avLst>
        </a:prstGeom>
        <a:gradFill rotWithShape="0">
          <a:gsLst>
            <a:gs pos="0">
              <a:schemeClr val="accent2">
                <a:shade val="50000"/>
                <a:hueOff val="-20742"/>
                <a:satOff val="-4204"/>
                <a:lumOff val="23125"/>
                <a:alphaOff val="0"/>
                <a:tint val="50000"/>
                <a:satMod val="300000"/>
              </a:schemeClr>
            </a:gs>
            <a:gs pos="35000">
              <a:schemeClr val="accent2">
                <a:shade val="50000"/>
                <a:hueOff val="-20742"/>
                <a:satOff val="-4204"/>
                <a:lumOff val="23125"/>
                <a:alphaOff val="0"/>
                <a:tint val="37000"/>
                <a:satMod val="300000"/>
              </a:schemeClr>
            </a:gs>
            <a:gs pos="100000">
              <a:schemeClr val="accent2">
                <a:shade val="50000"/>
                <a:hueOff val="-20742"/>
                <a:satOff val="-4204"/>
                <a:lumOff val="231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PH" sz="2200" b="1" kern="1200" dirty="0" smtClean="0"/>
            <a:t>Library Programs</a:t>
          </a:r>
          <a:endParaRPr lang="en-PH" sz="2200" b="1" kern="1200" dirty="0"/>
        </a:p>
      </dsp:txBody>
      <dsp:txXfrm rot="-10800000">
        <a:off x="2428875" y="3543299"/>
        <a:ext cx="1619250" cy="11810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A47C9D-784F-46F9-8CD2-AB7C60A2AFD7}">
      <dsp:nvSpPr>
        <dsp:cNvPr id="0" name=""/>
        <dsp:cNvSpPr/>
      </dsp:nvSpPr>
      <dsp:spPr>
        <a:xfrm>
          <a:off x="1447805" y="0"/>
          <a:ext cx="6095989" cy="4140200"/>
        </a:xfrm>
        <a:prstGeom prst="quadArrow">
          <a:avLst>
            <a:gd name="adj1" fmla="val 2000"/>
            <a:gd name="adj2" fmla="val 4000"/>
            <a:gd name="adj3" fmla="val 5000"/>
          </a:avLst>
        </a:prstGeom>
        <a:gradFill rotWithShape="0">
          <a:gsLst>
            <a:gs pos="0">
              <a:schemeClr val="accent2">
                <a:tint val="55000"/>
                <a:hueOff val="0"/>
                <a:satOff val="0"/>
                <a:lumOff val="0"/>
                <a:alphaOff val="0"/>
                <a:shade val="51000"/>
                <a:satMod val="130000"/>
              </a:schemeClr>
            </a:gs>
            <a:gs pos="80000">
              <a:schemeClr val="accent2">
                <a:tint val="55000"/>
                <a:hueOff val="0"/>
                <a:satOff val="0"/>
                <a:lumOff val="0"/>
                <a:alphaOff val="0"/>
                <a:shade val="93000"/>
                <a:satMod val="130000"/>
              </a:schemeClr>
            </a:gs>
            <a:gs pos="100000">
              <a:schemeClr val="accent2">
                <a:tint val="55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E2C7874A-2B40-4839-8777-3E2242248B02}">
      <dsp:nvSpPr>
        <dsp:cNvPr id="0" name=""/>
        <dsp:cNvSpPr/>
      </dsp:nvSpPr>
      <dsp:spPr>
        <a:xfrm>
          <a:off x="1635501" y="152400"/>
          <a:ext cx="2555497" cy="1737111"/>
        </a:xfrm>
        <a:prstGeom prst="roundRect">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bg1"/>
              </a:solidFill>
              <a:latin typeface="+mn-lt"/>
              <a:ea typeface="+mn-ea"/>
              <a:cs typeface="+mn-cs"/>
            </a:rPr>
            <a:t>Transformation</a:t>
          </a:r>
          <a:endParaRPr lang="en-PH" sz="1700" b="1" kern="1200" dirty="0">
            <a:solidFill>
              <a:schemeClr val="bg1"/>
            </a:solidFill>
          </a:endParaRPr>
        </a:p>
      </dsp:txBody>
      <dsp:txXfrm>
        <a:off x="1720300" y="237199"/>
        <a:ext cx="2385899" cy="1567513"/>
      </dsp:txXfrm>
    </dsp:sp>
    <dsp:sp modelId="{287FD96A-E848-468A-B30C-40AE0B28A718}">
      <dsp:nvSpPr>
        <dsp:cNvPr id="0" name=""/>
        <dsp:cNvSpPr/>
      </dsp:nvSpPr>
      <dsp:spPr>
        <a:xfrm>
          <a:off x="4800593" y="228605"/>
          <a:ext cx="2473703" cy="1656080"/>
        </a:xfrm>
        <a:prstGeom prst="roundRect">
          <a:avLst/>
        </a:prstGeom>
        <a:gradFill rotWithShape="0">
          <a:gsLst>
            <a:gs pos="0">
              <a:schemeClr val="accent2">
                <a:shade val="50000"/>
                <a:hueOff val="-20742"/>
                <a:satOff val="-4204"/>
                <a:lumOff val="23125"/>
                <a:alphaOff val="0"/>
                <a:shade val="51000"/>
                <a:satMod val="130000"/>
              </a:schemeClr>
            </a:gs>
            <a:gs pos="80000">
              <a:schemeClr val="accent2">
                <a:shade val="50000"/>
                <a:hueOff val="-20742"/>
                <a:satOff val="-4204"/>
                <a:lumOff val="23125"/>
                <a:alphaOff val="0"/>
                <a:shade val="93000"/>
                <a:satMod val="130000"/>
              </a:schemeClr>
            </a:gs>
            <a:gs pos="100000">
              <a:schemeClr val="accent2">
                <a:shade val="50000"/>
                <a:hueOff val="-20742"/>
                <a:satOff val="-4204"/>
                <a:lumOff val="231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PH" sz="1700" kern="1200" dirty="0" smtClean="0"/>
            <a:t>Innovation &amp; Creativity</a:t>
          </a:r>
          <a:endParaRPr lang="en-PH" sz="1700" kern="1200" dirty="0"/>
        </a:p>
      </dsp:txBody>
      <dsp:txXfrm>
        <a:off x="4881436" y="309448"/>
        <a:ext cx="2312017" cy="1494394"/>
      </dsp:txXfrm>
    </dsp:sp>
    <dsp:sp modelId="{54BD070A-F61D-4DB5-8B1E-EC50B425CC96}">
      <dsp:nvSpPr>
        <dsp:cNvPr id="0" name=""/>
        <dsp:cNvSpPr/>
      </dsp:nvSpPr>
      <dsp:spPr>
        <a:xfrm>
          <a:off x="1635501" y="2209806"/>
          <a:ext cx="2555497" cy="1656080"/>
        </a:xfrm>
        <a:prstGeom prst="roundRect">
          <a:avLst/>
        </a:prstGeom>
        <a:gradFill rotWithShape="0">
          <a:gsLst>
            <a:gs pos="0">
              <a:schemeClr val="accent2">
                <a:shade val="50000"/>
                <a:hueOff val="-41484"/>
                <a:satOff val="-8409"/>
                <a:lumOff val="46251"/>
                <a:alphaOff val="0"/>
                <a:shade val="51000"/>
                <a:satMod val="130000"/>
              </a:schemeClr>
            </a:gs>
            <a:gs pos="80000">
              <a:schemeClr val="accent2">
                <a:shade val="50000"/>
                <a:hueOff val="-41484"/>
                <a:satOff val="-8409"/>
                <a:lumOff val="46251"/>
                <a:alphaOff val="0"/>
                <a:shade val="93000"/>
                <a:satMod val="130000"/>
              </a:schemeClr>
            </a:gs>
            <a:gs pos="100000">
              <a:schemeClr val="accent2">
                <a:shade val="50000"/>
                <a:hueOff val="-41484"/>
                <a:satOff val="-8409"/>
                <a:lumOff val="4625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PH" sz="1700" b="1" kern="1200" dirty="0" smtClean="0">
              <a:solidFill>
                <a:schemeClr val="tx1"/>
              </a:solidFill>
            </a:rPr>
            <a:t>ICT Adoption</a:t>
          </a:r>
          <a:endParaRPr lang="en-PH" sz="1700" b="1" kern="1200" dirty="0">
            <a:solidFill>
              <a:schemeClr val="tx1"/>
            </a:solidFill>
          </a:endParaRPr>
        </a:p>
      </dsp:txBody>
      <dsp:txXfrm>
        <a:off x="1716344" y="2290649"/>
        <a:ext cx="2393811" cy="1494394"/>
      </dsp:txXfrm>
    </dsp:sp>
    <dsp:sp modelId="{A50A7E58-0AD3-4D72-B0BC-FD3609D289AE}">
      <dsp:nvSpPr>
        <dsp:cNvPr id="0" name=""/>
        <dsp:cNvSpPr/>
      </dsp:nvSpPr>
      <dsp:spPr>
        <a:xfrm>
          <a:off x="4800593" y="2209806"/>
          <a:ext cx="2403088" cy="1656080"/>
        </a:xfrm>
        <a:prstGeom prst="roundRect">
          <a:avLst/>
        </a:prstGeom>
        <a:gradFill rotWithShape="0">
          <a:gsLst>
            <a:gs pos="0">
              <a:schemeClr val="accent2">
                <a:shade val="50000"/>
                <a:hueOff val="-20742"/>
                <a:satOff val="-4204"/>
                <a:lumOff val="23125"/>
                <a:alphaOff val="0"/>
                <a:shade val="51000"/>
                <a:satMod val="130000"/>
              </a:schemeClr>
            </a:gs>
            <a:gs pos="80000">
              <a:schemeClr val="accent2">
                <a:shade val="50000"/>
                <a:hueOff val="-20742"/>
                <a:satOff val="-4204"/>
                <a:lumOff val="23125"/>
                <a:alphaOff val="0"/>
                <a:shade val="93000"/>
                <a:satMod val="130000"/>
              </a:schemeClr>
            </a:gs>
            <a:gs pos="100000">
              <a:schemeClr val="accent2">
                <a:shade val="50000"/>
                <a:hueOff val="-20742"/>
                <a:satOff val="-4204"/>
                <a:lumOff val="231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PH" sz="1700" kern="1200" dirty="0" smtClean="0"/>
            <a:t>Succession Management</a:t>
          </a:r>
          <a:endParaRPr lang="en-PH" sz="1700" kern="1200" dirty="0"/>
        </a:p>
      </dsp:txBody>
      <dsp:txXfrm>
        <a:off x="4881436" y="2290649"/>
        <a:ext cx="2241402" cy="14943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E0461-FA6A-4899-9798-324DD49BB574}">
      <dsp:nvSpPr>
        <dsp:cNvPr id="0" name=""/>
        <dsp:cNvSpPr/>
      </dsp:nvSpPr>
      <dsp:spPr>
        <a:xfrm>
          <a:off x="3243787" y="2802607"/>
          <a:ext cx="2351624" cy="23516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PH" sz="2900" kern="1200" dirty="0" smtClean="0"/>
            <a:t>Rethink/ redesign roles</a:t>
          </a:r>
          <a:endParaRPr lang="en-PH" sz="2900" kern="1200" dirty="0"/>
        </a:p>
      </dsp:txBody>
      <dsp:txXfrm>
        <a:off x="3588174" y="3146994"/>
        <a:ext cx="1662850" cy="1662850"/>
      </dsp:txXfrm>
    </dsp:sp>
    <dsp:sp modelId="{426DBD9C-AF27-4C56-A91A-00128D0B82BD}">
      <dsp:nvSpPr>
        <dsp:cNvPr id="0" name=""/>
        <dsp:cNvSpPr/>
      </dsp:nvSpPr>
      <dsp:spPr>
        <a:xfrm rot="12900000">
          <a:off x="1731333" y="2391903"/>
          <a:ext cx="1802135" cy="670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D265DB-E3D1-42CC-B94D-5E1312475D5A}">
      <dsp:nvSpPr>
        <dsp:cNvPr id="0" name=""/>
        <dsp:cNvSpPr/>
      </dsp:nvSpPr>
      <dsp:spPr>
        <a:xfrm>
          <a:off x="777268" y="1316561"/>
          <a:ext cx="2234043" cy="17872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PH" sz="4300" kern="1200" dirty="0" smtClean="0"/>
            <a:t>ICT</a:t>
          </a:r>
          <a:endParaRPr lang="en-PH" sz="4300" kern="1200" dirty="0"/>
        </a:p>
      </dsp:txBody>
      <dsp:txXfrm>
        <a:off x="829614" y="1368907"/>
        <a:ext cx="2129351" cy="1682542"/>
      </dsp:txXfrm>
    </dsp:sp>
    <dsp:sp modelId="{06AA80D9-924C-4DF7-8CFC-46F056306711}">
      <dsp:nvSpPr>
        <dsp:cNvPr id="0" name=""/>
        <dsp:cNvSpPr/>
      </dsp:nvSpPr>
      <dsp:spPr>
        <a:xfrm rot="16200000">
          <a:off x="3518532" y="1461546"/>
          <a:ext cx="1802135" cy="670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60742C-A5F8-41B5-BAB1-F88DDEF97309}">
      <dsp:nvSpPr>
        <dsp:cNvPr id="0" name=""/>
        <dsp:cNvSpPr/>
      </dsp:nvSpPr>
      <dsp:spPr>
        <a:xfrm>
          <a:off x="3302578" y="1968"/>
          <a:ext cx="2234043" cy="17872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PH" sz="4300" kern="1200" dirty="0" smtClean="0"/>
            <a:t>User needs</a:t>
          </a:r>
          <a:endParaRPr lang="en-PH" sz="4300" kern="1200" dirty="0"/>
        </a:p>
      </dsp:txBody>
      <dsp:txXfrm>
        <a:off x="3354924" y="54314"/>
        <a:ext cx="2129351" cy="1682542"/>
      </dsp:txXfrm>
    </dsp:sp>
    <dsp:sp modelId="{E98306BB-7648-4C0A-B984-6E83F75697E0}">
      <dsp:nvSpPr>
        <dsp:cNvPr id="0" name=""/>
        <dsp:cNvSpPr/>
      </dsp:nvSpPr>
      <dsp:spPr>
        <a:xfrm rot="19500000">
          <a:off x="5305730" y="2391903"/>
          <a:ext cx="1802135" cy="670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6C2058-0A64-4449-B8F0-3971A28D6C0E}">
      <dsp:nvSpPr>
        <dsp:cNvPr id="0" name=""/>
        <dsp:cNvSpPr/>
      </dsp:nvSpPr>
      <dsp:spPr>
        <a:xfrm>
          <a:off x="5827888" y="1316561"/>
          <a:ext cx="2234043" cy="17872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PH" sz="4300" kern="1200" dirty="0" smtClean="0"/>
            <a:t>Budget</a:t>
          </a:r>
          <a:endParaRPr lang="en-PH" sz="4300" kern="1200" dirty="0"/>
        </a:p>
      </dsp:txBody>
      <dsp:txXfrm>
        <a:off x="5880234" y="1368907"/>
        <a:ext cx="2129351" cy="16825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6890AE1-28E8-435B-A722-C549C2F6B016}" type="datetimeFigureOut">
              <a:rPr lang="en-US" smtClean="0"/>
              <a:pPr/>
              <a:t>5/30/2017</a:t>
            </a:fld>
            <a:endParaRPr lang="en-PH"/>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PH" smtClean="0"/>
              <a:t>Alenzuela, R. (2017). "Leadership</a:t>
            </a:r>
            <a:endParaRPr lang="en-PH"/>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072D9B-89EA-408E-BF8C-EA945928C863}" type="slidenum">
              <a:rPr lang="en-PH" smtClean="0"/>
              <a:pPr/>
              <a:t>‹#›</a:t>
            </a:fld>
            <a:endParaRPr lang="en-PH"/>
          </a:p>
        </p:txBody>
      </p:sp>
    </p:spTree>
    <p:extLst>
      <p:ext uri="{BB962C8B-B14F-4D97-AF65-F5344CB8AC3E}">
        <p14:creationId xmlns:p14="http://schemas.microsoft.com/office/powerpoint/2010/main" val="157827778"/>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30B6C6-F1B9-48C6-827A-E998F24C313C}" type="datetimeFigureOut">
              <a:rPr lang="en-US" smtClean="0"/>
              <a:pPr/>
              <a:t>5/30/2017</a:t>
            </a:fld>
            <a:endParaRPr lang="en-P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PH" smtClean="0"/>
              <a:t>Alenzuela, R. (2017). "Leadership</a:t>
            </a:r>
            <a:endParaRPr lang="en-P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E070CD-141D-49AE-89D1-213FA099A9B2}" type="slidenum">
              <a:rPr lang="en-PH" smtClean="0"/>
              <a:pPr/>
              <a:t>‹#›</a:t>
            </a:fld>
            <a:endParaRPr lang="en-PH"/>
          </a:p>
        </p:txBody>
      </p:sp>
    </p:spTree>
    <p:extLst>
      <p:ext uri="{BB962C8B-B14F-4D97-AF65-F5344CB8AC3E}">
        <p14:creationId xmlns:p14="http://schemas.microsoft.com/office/powerpoint/2010/main" val="444500677"/>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transformational aspect (Bass, 1990) leading innovative and creative library workforce and adopting to the digital age (Marcum, 2016)and preparing succession management </a:t>
            </a:r>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https://open.alberta.ca/dataset/775ab421-0a68-4d10-9f19-8bcf4c4ae1c3/resource/8f352f02-6db3-4f81-bc23-56d5e6495068/download/65543042009Provincial-Resource-Sharing-Network-Policy-for-Alberta-Public-Library-Boards2009-01.pdf</a:t>
            </a:r>
            <a:endParaRPr lang="en-PH" dirty="0"/>
          </a:p>
        </p:txBody>
      </p:sp>
      <p:sp>
        <p:nvSpPr>
          <p:cNvPr id="4" name="Footer Placeholder 3"/>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smtClean="0"/>
              <a:t>https://open.alberta.ca/dataset/775ab421-0a68-4d10-9f19-8bcf4c4ae1c3/resource/8f352f02-6db3-4f81-bc23-56d5e6495068/download/65543042009Provincial-Resource-Sharing-Network-Policy-for-Alberta-Public-Library-Boards2009-01.pdf</a:t>
            </a:r>
            <a:endParaRPr lang="en-PH"/>
          </a:p>
        </p:txBody>
      </p:sp>
      <p:sp>
        <p:nvSpPr>
          <p:cNvPr id="4" name="Footer Placeholder 3"/>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smtClean="0"/>
              <a:t>https://open.alberta.ca/dataset/775ab421-0a68-4d10-9f19-8bcf4c4ae1c3/resource/8f352f02-6db3-4f81-bc23-56d5e6495068/download/65543042009Provincial-Resource-Sharing-Network-Policy-for-Alberta-Public-Library-Boards2009-01.pdf</a:t>
            </a:r>
            <a:endParaRPr lang="en-PH"/>
          </a:p>
        </p:txBody>
      </p:sp>
      <p:sp>
        <p:nvSpPr>
          <p:cNvPr id="4" name="Footer Placeholder 3"/>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Image Sources:</a:t>
            </a:r>
          </a:p>
          <a:p>
            <a:r>
              <a:rPr lang="en-PH" baseline="0" dirty="0" smtClean="0"/>
              <a:t>http://wallpapercave.com/giza-pyramids-wallpaper </a:t>
            </a:r>
          </a:p>
          <a:p>
            <a:r>
              <a:rPr lang="en-PH" baseline="0" dirty="0" smtClean="0"/>
              <a:t>Palace of Peace and </a:t>
            </a:r>
            <a:r>
              <a:rPr lang="en-PH" baseline="0" dirty="0" err="1" smtClean="0"/>
              <a:t>Recociliation</a:t>
            </a:r>
            <a:r>
              <a:rPr lang="en-PH" baseline="0" dirty="0" smtClean="0"/>
              <a:t>- http://www.aqnb.com/2014/02/27/palace-of-peace-and-reconciliation-arcadia-missa-feb-28-mar-8/</a:t>
            </a:r>
            <a:endParaRPr lang="en-PH" dirty="0"/>
          </a:p>
        </p:txBody>
      </p:sp>
      <p:sp>
        <p:nvSpPr>
          <p:cNvPr id="4" name="Footer Placeholder 3"/>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Photo credit:</a:t>
            </a:r>
            <a:r>
              <a:rPr lang="en-PH" baseline="0" dirty="0" smtClean="0"/>
              <a:t> http://youthvoices.net/discussion/thinking-outside-box</a:t>
            </a:r>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Photo credit:</a:t>
            </a:r>
            <a:r>
              <a:rPr lang="en-PH" baseline="0" dirty="0" smtClean="0"/>
              <a:t> http://youthvoices.net/discussion/thinking-outside-box</a:t>
            </a:r>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Photo credit:</a:t>
            </a:r>
            <a:r>
              <a:rPr lang="en-PH" baseline="0" dirty="0" smtClean="0"/>
              <a:t> http://youthvoices.net/discussion/thinking-outside-box</a:t>
            </a:r>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transformational aspect (Bass, 1990) leading innovative and creative library workforce and adopting to the digital age (Marcum, 2016)and preparing succession management </a:t>
            </a:r>
            <a:endParaRPr lang="en-PH" dirty="0"/>
          </a:p>
        </p:txBody>
      </p:sp>
      <p:sp>
        <p:nvSpPr>
          <p:cNvPr id="5" name="Footer Placeholder 4"/>
          <p:cNvSpPr>
            <a:spLocks noGrp="1"/>
          </p:cNvSpPr>
          <p:nvPr>
            <p:ph type="ftr" sz="quarter" idx="10"/>
          </p:nvPr>
        </p:nvSpPr>
        <p:spPr/>
        <p:txBody>
          <a:bodyPr/>
          <a:lstStyle/>
          <a:p>
            <a:r>
              <a:rPr lang="en-PH" smtClean="0"/>
              <a:t>Alenzuela, R. (2017). "Leadership</a:t>
            </a:r>
            <a:endParaRPr lang="en-PH"/>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PH"/>
          </a:p>
        </p:txBody>
      </p:sp>
      <p:sp>
        <p:nvSpPr>
          <p:cNvPr id="4" name="Date Placeholder 3"/>
          <p:cNvSpPr>
            <a:spLocks noGrp="1"/>
          </p:cNvSpPr>
          <p:nvPr>
            <p:ph type="dt" sz="half" idx="10"/>
          </p:nvPr>
        </p:nvSpPr>
        <p:spPr/>
        <p:txBody>
          <a:bodyPr/>
          <a:lstStyle/>
          <a:p>
            <a:fld id="{A3619505-E938-4860-A04C-09A4B805B84B}" type="datetimeFigureOut">
              <a:rPr lang="en-US" smtClean="0"/>
              <a:pPr/>
              <a:t>5/30/2017</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A3619505-E938-4860-A04C-09A4B805B84B}" type="datetimeFigureOut">
              <a:rPr lang="en-US" smtClean="0"/>
              <a:pPr/>
              <a:t>5/30/2017</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A3619505-E938-4860-A04C-09A4B805B84B}" type="datetimeFigureOut">
              <a:rPr lang="en-US" smtClean="0"/>
              <a:pPr/>
              <a:t>5/30/2017</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A3619505-E938-4860-A04C-09A4B805B84B}" type="datetimeFigureOut">
              <a:rPr lang="en-US" smtClean="0"/>
              <a:pPr/>
              <a:t>5/30/2017</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619505-E938-4860-A04C-09A4B805B84B}" type="datetimeFigureOut">
              <a:rPr lang="en-US" smtClean="0"/>
              <a:pPr/>
              <a:t>5/30/2017</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Date Placeholder 4"/>
          <p:cNvSpPr>
            <a:spLocks noGrp="1"/>
          </p:cNvSpPr>
          <p:nvPr>
            <p:ph type="dt" sz="half" idx="10"/>
          </p:nvPr>
        </p:nvSpPr>
        <p:spPr/>
        <p:txBody>
          <a:bodyPr/>
          <a:lstStyle/>
          <a:p>
            <a:fld id="{A3619505-E938-4860-A04C-09A4B805B84B}" type="datetimeFigureOut">
              <a:rPr lang="en-US" smtClean="0"/>
              <a:pPr/>
              <a:t>5/30/2017</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Date Placeholder 6"/>
          <p:cNvSpPr>
            <a:spLocks noGrp="1"/>
          </p:cNvSpPr>
          <p:nvPr>
            <p:ph type="dt" sz="half" idx="10"/>
          </p:nvPr>
        </p:nvSpPr>
        <p:spPr/>
        <p:txBody>
          <a:bodyPr/>
          <a:lstStyle/>
          <a:p>
            <a:fld id="{A3619505-E938-4860-A04C-09A4B805B84B}" type="datetimeFigureOut">
              <a:rPr lang="en-US" smtClean="0"/>
              <a:pPr/>
              <a:t>5/30/2017</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Date Placeholder 2"/>
          <p:cNvSpPr>
            <a:spLocks noGrp="1"/>
          </p:cNvSpPr>
          <p:nvPr>
            <p:ph type="dt" sz="half" idx="10"/>
          </p:nvPr>
        </p:nvSpPr>
        <p:spPr/>
        <p:txBody>
          <a:bodyPr/>
          <a:lstStyle/>
          <a:p>
            <a:fld id="{A3619505-E938-4860-A04C-09A4B805B84B}" type="datetimeFigureOut">
              <a:rPr lang="en-US" smtClean="0"/>
              <a:pPr/>
              <a:t>5/30/2017</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19505-E938-4860-A04C-09A4B805B84B}" type="datetimeFigureOut">
              <a:rPr lang="en-US" smtClean="0"/>
              <a:pPr/>
              <a:t>5/30/2017</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19505-E938-4860-A04C-09A4B805B84B}" type="datetimeFigureOut">
              <a:rPr lang="en-US" smtClean="0"/>
              <a:pPr/>
              <a:t>5/30/2017</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19505-E938-4860-A04C-09A4B805B84B}" type="datetimeFigureOut">
              <a:rPr lang="en-US" smtClean="0"/>
              <a:pPr/>
              <a:t>5/30/2017</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B5C10AF5-5E98-493E-9919-B0493474EAA2}" type="slidenum">
              <a:rPr lang="en-PH" smtClean="0"/>
              <a:pPr/>
              <a:t>‹#›</a:t>
            </a:fld>
            <a:endParaRPr lang="en-P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PH"/>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619505-E938-4860-A04C-09A4B805B84B}" type="datetimeFigureOut">
              <a:rPr lang="en-US" smtClean="0"/>
              <a:pPr/>
              <a:t>5/30/2017</a:t>
            </a:fld>
            <a:endParaRPr lang="en-PH"/>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10AF5-5E98-493E-9919-B0493474EAA2}" type="slidenum">
              <a:rPr lang="en-PH" smtClean="0"/>
              <a:pPr/>
              <a:t>‹#›</a:t>
            </a:fld>
            <a:endParaRPr lang="en-P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914400"/>
          </a:xfrm>
          <a:solidFill>
            <a:schemeClr val="accent2">
              <a:lumMod val="75000"/>
            </a:schemeClr>
          </a:solidFill>
        </p:spPr>
        <p:txBody>
          <a:bodyPr>
            <a:normAutofit fontScale="90000"/>
          </a:bodyPr>
          <a:lstStyle/>
          <a:p>
            <a:r>
              <a:rPr lang="en-US" b="1" dirty="0" smtClean="0"/>
              <a:t/>
            </a:r>
            <a:br>
              <a:rPr lang="en-US" b="1" dirty="0" smtClean="0"/>
            </a:br>
            <a:r>
              <a:rPr lang="en-US" b="1" dirty="0" smtClean="0">
                <a:solidFill>
                  <a:schemeClr val="bg1"/>
                </a:solidFill>
              </a:rPr>
              <a:t>Leadership </a:t>
            </a:r>
            <a:r>
              <a:rPr lang="en-PH" dirty="0"/>
              <a:t/>
            </a:r>
            <a:br>
              <a:rPr lang="en-PH" dirty="0"/>
            </a:br>
            <a:endParaRPr lang="en-PH" dirty="0"/>
          </a:p>
        </p:txBody>
      </p:sp>
      <p:sp>
        <p:nvSpPr>
          <p:cNvPr id="3" name="Subtitle 2"/>
          <p:cNvSpPr>
            <a:spLocks noGrp="1"/>
          </p:cNvSpPr>
          <p:nvPr>
            <p:ph type="subTitle" idx="1"/>
          </p:nvPr>
        </p:nvSpPr>
        <p:spPr>
          <a:xfrm>
            <a:off x="533400" y="5181600"/>
            <a:ext cx="8001000" cy="990600"/>
          </a:xfrm>
        </p:spPr>
        <p:txBody>
          <a:bodyPr>
            <a:normAutofit lnSpcReduction="10000"/>
          </a:bodyPr>
          <a:lstStyle/>
          <a:p>
            <a:r>
              <a:rPr lang="en-US" b="1" dirty="0">
                <a:solidFill>
                  <a:schemeClr val="tx1"/>
                </a:solidFill>
              </a:rPr>
              <a:t>Components of Dynamic Academic Libraries</a:t>
            </a:r>
            <a:endParaRPr lang="en-PH" dirty="0">
              <a:solidFill>
                <a:schemeClr val="tx1"/>
              </a:solidFill>
            </a:endParaRPr>
          </a:p>
          <a:p>
            <a:endParaRPr lang="en-PH" dirty="0"/>
          </a:p>
        </p:txBody>
      </p:sp>
      <p:pic>
        <p:nvPicPr>
          <p:cNvPr id="11266" name="Picture 2" descr="http://ehelf.nu.edu.kz/portal/pls/portal/docs/1/171856.PNG"/>
          <p:cNvPicPr>
            <a:picLocks noChangeAspect="1" noChangeArrowheads="1"/>
          </p:cNvPicPr>
          <p:nvPr/>
        </p:nvPicPr>
        <p:blipFill>
          <a:blip r:embed="rId3"/>
          <a:srcRect/>
          <a:stretch>
            <a:fillRect/>
          </a:stretch>
        </p:blipFill>
        <p:spPr bwMode="auto">
          <a:xfrm>
            <a:off x="5562600" y="533400"/>
            <a:ext cx="2851826" cy="705452"/>
          </a:xfrm>
          <a:prstGeom prst="rect">
            <a:avLst/>
          </a:prstGeom>
          <a:noFill/>
        </p:spPr>
      </p:pic>
      <p:pic>
        <p:nvPicPr>
          <p:cNvPr id="11268" name="Picture 4" descr="http://ehelf.nu.edu.kz/portal/pls/portal/docs/1/381561.PNG"/>
          <p:cNvPicPr>
            <a:picLocks noChangeAspect="1" noChangeArrowheads="1"/>
          </p:cNvPicPr>
          <p:nvPr/>
        </p:nvPicPr>
        <p:blipFill>
          <a:blip r:embed="rId4"/>
          <a:srcRect/>
          <a:stretch>
            <a:fillRect/>
          </a:stretch>
        </p:blipFill>
        <p:spPr bwMode="auto">
          <a:xfrm>
            <a:off x="457200" y="304800"/>
            <a:ext cx="3733800" cy="1108610"/>
          </a:xfrm>
          <a:prstGeom prst="rect">
            <a:avLst/>
          </a:prstGeom>
          <a:noFill/>
        </p:spPr>
      </p:pic>
      <p:sp>
        <p:nvSpPr>
          <p:cNvPr id="7" name="Title 1"/>
          <p:cNvSpPr txBox="1">
            <a:spLocks/>
          </p:cNvSpPr>
          <p:nvPr/>
        </p:nvSpPr>
        <p:spPr>
          <a:xfrm>
            <a:off x="685800" y="2743200"/>
            <a:ext cx="7772400" cy="1066800"/>
          </a:xfrm>
          <a:prstGeom prst="rect">
            <a:avLst/>
          </a:prstGeom>
          <a:solidFill>
            <a:srgbClr val="FF5050"/>
          </a:solidFill>
        </p:spPr>
        <p:txBody>
          <a:bodyPr vert="horz" lIns="91440" tIns="45720" rIns="91440" bIns="45720" rtlCol="0" anchor="ctr">
            <a:normAutofit fontScale="4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r>
              <a:rPr kumimoji="0" lang="en-US" sz="8900" b="1" i="0" u="none" strike="noStrike" kern="1200" cap="none" spc="0" normalizeH="0" baseline="0" noProof="0" dirty="0" smtClean="0">
                <a:ln>
                  <a:noFill/>
                </a:ln>
                <a:solidFill>
                  <a:schemeClr val="bg1"/>
                </a:solidFill>
                <a:effectLst/>
                <a:uLnTx/>
                <a:uFillTx/>
                <a:latin typeface="+mj-lt"/>
                <a:ea typeface="+mj-ea"/>
                <a:cs typeface="+mj-cs"/>
              </a:rPr>
              <a:t>Research</a:t>
            </a:r>
            <a:r>
              <a:rPr kumimoji="0" lang="en-US" sz="4400" b="1" i="0" u="none" strike="noStrike" kern="1200" cap="none" spc="0" normalizeH="0" baseline="0" noProof="0" dirty="0" smtClean="0">
                <a:ln>
                  <a:noFill/>
                </a:ln>
                <a:effectLst/>
                <a:uLnTx/>
                <a:uFillTx/>
                <a:latin typeface="+mj-lt"/>
                <a:ea typeface="+mj-ea"/>
                <a:cs typeface="+mj-cs"/>
              </a:rPr>
              <a:t> </a:t>
            </a:r>
            <a:r>
              <a:rPr kumimoji="0" lang="en-PH" sz="4400" b="0" i="0" u="none" strike="noStrike" kern="1200" cap="none" spc="0" normalizeH="0" baseline="0" noProof="0" dirty="0" smtClean="0">
                <a:ln>
                  <a:noFill/>
                </a:ln>
                <a:effectLst/>
                <a:uLnTx/>
                <a:uFillTx/>
                <a:latin typeface="+mj-lt"/>
                <a:ea typeface="+mj-ea"/>
                <a:cs typeface="+mj-cs"/>
              </a:rPr>
              <a:t/>
            </a:r>
            <a:br>
              <a:rPr kumimoji="0" lang="en-PH" sz="4400" b="0" i="0" u="none" strike="noStrike" kern="1200" cap="none" spc="0" normalizeH="0" baseline="0" noProof="0" dirty="0" smtClean="0">
                <a:ln>
                  <a:noFill/>
                </a:ln>
                <a:effectLst/>
                <a:uLnTx/>
                <a:uFillTx/>
                <a:latin typeface="+mj-lt"/>
                <a:ea typeface="+mj-ea"/>
                <a:cs typeface="+mj-cs"/>
              </a:rPr>
            </a:br>
            <a:endParaRPr kumimoji="0" lang="en-PH" sz="4400" b="0" i="0" u="none" strike="noStrike" kern="1200" cap="none" spc="0" normalizeH="0" baseline="0" noProof="0" dirty="0" smtClean="0">
              <a:ln>
                <a:noFill/>
              </a:ln>
              <a:effectLst/>
              <a:uLnTx/>
              <a:uFillTx/>
              <a:latin typeface="+mj-lt"/>
              <a:ea typeface="+mj-ea"/>
              <a:cs typeface="+mj-cs"/>
            </a:endParaRPr>
          </a:p>
        </p:txBody>
      </p:sp>
      <p:sp>
        <p:nvSpPr>
          <p:cNvPr id="8" name="Title 1"/>
          <p:cNvSpPr txBox="1">
            <a:spLocks/>
          </p:cNvSpPr>
          <p:nvPr/>
        </p:nvSpPr>
        <p:spPr>
          <a:xfrm>
            <a:off x="685800" y="3886200"/>
            <a:ext cx="7772400" cy="990600"/>
          </a:xfrm>
          <a:prstGeom prst="rect">
            <a:avLst/>
          </a:prstGeom>
          <a:solidFill>
            <a:schemeClr val="accent2">
              <a:lumMod val="40000"/>
              <a:lumOff val="60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0" b="1" i="0" u="none" strike="noStrike" kern="1200" cap="none" spc="0" normalizeH="0" baseline="0" noProof="0" dirty="0" smtClean="0">
                <a:ln>
                  <a:noFill/>
                </a:ln>
                <a:effectLst/>
                <a:uLnTx/>
                <a:uFillTx/>
                <a:latin typeface="+mj-lt"/>
                <a:ea typeface="+mj-ea"/>
                <a:cs typeface="+mj-cs"/>
              </a:rPr>
              <a:t>Resource</a:t>
            </a:r>
            <a:r>
              <a:rPr kumimoji="0" lang="en-US" sz="16000" b="1" i="0" u="none" strike="noStrike" kern="1200" cap="none" spc="0" normalizeH="0" noProof="0" dirty="0" smtClean="0">
                <a:ln>
                  <a:noFill/>
                </a:ln>
                <a:effectLst/>
                <a:uLnTx/>
                <a:uFillTx/>
                <a:latin typeface="+mj-lt"/>
                <a:ea typeface="+mj-ea"/>
                <a:cs typeface="+mj-cs"/>
              </a:rPr>
              <a:t> Sharing</a:t>
            </a:r>
            <a:r>
              <a:rPr kumimoji="0" lang="en-US" sz="16000" b="1" i="0" u="none" strike="noStrike" kern="1200" cap="none" spc="0" normalizeH="0" baseline="0" noProof="0" dirty="0" smtClean="0">
                <a:ln>
                  <a:noFill/>
                </a:ln>
                <a:effectLst/>
                <a:uLnTx/>
                <a:uFillTx/>
                <a:latin typeface="+mj-lt"/>
                <a:ea typeface="+mj-ea"/>
                <a:cs typeface="+mj-cs"/>
              </a:rPr>
              <a:t> </a:t>
            </a:r>
            <a:r>
              <a:rPr kumimoji="0" lang="en-PH" sz="13300" b="0" i="0" u="none" strike="noStrike" kern="1200" cap="none" spc="0" normalizeH="0" baseline="0" noProof="0" dirty="0" smtClean="0">
                <a:ln>
                  <a:noFill/>
                </a:ln>
                <a:solidFill>
                  <a:schemeClr val="tx1"/>
                </a:solidFill>
                <a:effectLst/>
                <a:uLnTx/>
                <a:uFillTx/>
                <a:latin typeface="+mj-lt"/>
                <a:ea typeface="+mj-ea"/>
                <a:cs typeface="+mj-cs"/>
              </a:rPr>
              <a:t/>
            </a:r>
            <a:br>
              <a:rPr kumimoji="0" lang="en-PH" sz="133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33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PH" sz="32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3200" b="1" i="0" u="none" strike="noStrike" kern="1200" cap="none" spc="0" normalizeH="0" baseline="0" noProof="0" dirty="0" smtClean="0">
                <a:ln>
                  <a:noFill/>
                </a:ln>
                <a:solidFill>
                  <a:schemeClr val="bg1"/>
                </a:solidFill>
                <a:effectLst/>
                <a:uLnTx/>
                <a:uFillTx/>
                <a:latin typeface="+mj-lt"/>
                <a:ea typeface="+mj-ea"/>
                <a:cs typeface="+mj-cs"/>
              </a:rPr>
              <a:t>International Activities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3200" b="1" i="0" u="none" strike="noStrike" kern="1200" cap="none" spc="0" normalizeH="0" baseline="0" noProof="0" dirty="0" smtClean="0">
                <a:ln>
                  <a:noFill/>
                </a:ln>
                <a:solidFill>
                  <a:schemeClr val="bg1"/>
                </a:solidFill>
                <a:effectLst/>
                <a:uLnTx/>
                <a:uFillTx/>
                <a:latin typeface="+mj-lt"/>
                <a:ea typeface="+mj-ea"/>
                <a:cs typeface="+mj-cs"/>
              </a:rPr>
              <a:t>Cultivating Critical Leadership</a:t>
            </a:r>
            <a:r>
              <a:rPr kumimoji="0" lang="en-PH" sz="3200" b="0" i="0" u="none" strike="noStrike" kern="1200" cap="none" spc="0" normalizeH="0" baseline="0" noProof="0" dirty="0" smtClean="0">
                <a:ln>
                  <a:noFill/>
                </a:ln>
                <a:solidFill>
                  <a:schemeClr val="bg1"/>
                </a:solidFill>
                <a:effectLst/>
                <a:uLnTx/>
                <a:uFillTx/>
                <a:latin typeface="+mj-lt"/>
                <a:ea typeface="+mj-ea"/>
                <a:cs typeface="+mj-cs"/>
              </a:rPr>
              <a:t/>
            </a:r>
            <a:br>
              <a:rPr kumimoji="0" lang="en-PH" sz="3200" b="0" i="0" u="none" strike="noStrike" kern="1200" cap="none" spc="0" normalizeH="0" baseline="0" noProof="0" dirty="0" smtClean="0">
                <a:ln>
                  <a:noFill/>
                </a:ln>
                <a:solidFill>
                  <a:schemeClr val="bg1"/>
                </a:solidFill>
                <a:effectLst/>
                <a:uLnTx/>
                <a:uFillTx/>
                <a:latin typeface="+mj-lt"/>
                <a:ea typeface="+mj-ea"/>
                <a:cs typeface="+mj-cs"/>
              </a:rPr>
            </a:br>
            <a:endParaRPr kumimoji="0" lang="en-PH" sz="32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p:cNvPicPr/>
          <p:nvPr/>
        </p:nvPicPr>
        <p:blipFill rotWithShape="1">
          <a:blip r:embed="rId3" cstate="print">
            <a:extLst>
              <a:ext uri="{28A0092B-C50C-407E-A947-70E740481C1C}">
                <a14:useLocalDpi xmlns:a14="http://schemas.microsoft.com/office/drawing/2010/main" val="0"/>
              </a:ext>
            </a:extLst>
          </a:blip>
          <a:srcRect l="50710" t="38808" r="15769" b="31035"/>
          <a:stretch/>
        </p:blipFill>
        <p:spPr bwMode="auto">
          <a:xfrm>
            <a:off x="457200" y="1981200"/>
            <a:ext cx="8382000" cy="441960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l="17628" t="21367" r="18910" b="6837"/>
          <a:stretch/>
        </p:blipFill>
        <p:spPr bwMode="auto">
          <a:xfrm>
            <a:off x="0" y="1295400"/>
            <a:ext cx="9144000" cy="5562600"/>
          </a:xfrm>
          <a:prstGeom prst="rect">
            <a:avLst/>
          </a:prstGeom>
          <a:ln w="3175">
            <a:solidFill>
              <a:schemeClr val="tx1"/>
            </a:solidFill>
          </a:ln>
          <a:extLst>
            <a:ext uri="{53640926-AAD7-44D8-BBD7-CCE9431645EC}">
              <a14:shadowObscured xmlns:a14="http://schemas.microsoft.com/office/drawing/2010/main"/>
            </a:ext>
          </a:extLst>
        </p:spPr>
      </p:pic>
      <p:sp>
        <p:nvSpPr>
          <p:cNvPr id="5" name="Title 1"/>
          <p:cNvSpPr txBox="1">
            <a:spLocks/>
          </p:cNvSpPr>
          <p:nvPr/>
        </p:nvSpPr>
        <p:spPr>
          <a:xfrm>
            <a:off x="0" y="0"/>
            <a:ext cx="9144000" cy="1371600"/>
          </a:xfrm>
          <a:prstGeom prst="rect">
            <a:avLst/>
          </a:prstGeom>
          <a:solidFill>
            <a:schemeClr val="accent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PH" sz="32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3200" b="1" i="0" u="none" strike="noStrike" kern="1200" cap="none" spc="0" normalizeH="0" baseline="0" noProof="0" dirty="0" smtClean="0">
                <a:ln>
                  <a:noFill/>
                </a:ln>
                <a:solidFill>
                  <a:schemeClr val="bg1"/>
                </a:solidFill>
                <a:effectLst/>
                <a:uLnTx/>
                <a:uFillTx/>
                <a:latin typeface="+mj-lt"/>
                <a:ea typeface="+mj-ea"/>
                <a:cs typeface="+mj-cs"/>
              </a:rPr>
              <a:t>Library Leadership Programs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3200" b="1" i="0" u="none" strike="noStrike" kern="1200" cap="none" spc="0" normalizeH="0" baseline="0" noProof="0" dirty="0" smtClean="0">
                <a:ln>
                  <a:noFill/>
                </a:ln>
                <a:solidFill>
                  <a:schemeClr val="bg1"/>
                </a:solidFill>
                <a:effectLst/>
                <a:uLnTx/>
                <a:uFillTx/>
                <a:latin typeface="+mj-lt"/>
                <a:ea typeface="+mj-ea"/>
                <a:cs typeface="+mj-cs"/>
              </a:rPr>
              <a:t>Around the World</a:t>
            </a:r>
            <a:r>
              <a:rPr kumimoji="0" lang="en-PH" sz="3200" b="0" i="0" u="none" strike="noStrike" kern="1200" cap="none" spc="0" normalizeH="0" baseline="0" noProof="0" dirty="0" smtClean="0">
                <a:ln>
                  <a:noFill/>
                </a:ln>
                <a:solidFill>
                  <a:schemeClr val="bg1"/>
                </a:solidFill>
                <a:effectLst/>
                <a:uLnTx/>
                <a:uFillTx/>
                <a:latin typeface="+mj-lt"/>
                <a:ea typeface="+mj-ea"/>
                <a:cs typeface="+mj-cs"/>
              </a:rPr>
              <a:t/>
            </a:r>
            <a:br>
              <a:rPr kumimoji="0" lang="en-PH" sz="3200" b="0" i="0" u="none" strike="noStrike" kern="1200" cap="none" spc="0" normalizeH="0" baseline="0" noProof="0" dirty="0" smtClean="0">
                <a:ln>
                  <a:noFill/>
                </a:ln>
                <a:solidFill>
                  <a:schemeClr val="bg1"/>
                </a:solidFill>
                <a:effectLst/>
                <a:uLnTx/>
                <a:uFillTx/>
                <a:latin typeface="+mj-lt"/>
                <a:ea typeface="+mj-ea"/>
                <a:cs typeface="+mj-cs"/>
              </a:rPr>
            </a:br>
            <a:endParaRPr kumimoji="0" lang="en-PH" sz="3200" b="0" i="0"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1600527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sz="4400" dirty="0" smtClean="0"/>
          </a:p>
          <a:p>
            <a:pPr algn="ctr">
              <a:buNone/>
            </a:pPr>
            <a:endParaRPr lang="en-US" sz="800" dirty="0" smtClean="0"/>
          </a:p>
          <a:p>
            <a:pPr algn="ctr">
              <a:buNone/>
            </a:pPr>
            <a:r>
              <a:rPr lang="en-US" sz="4400" b="1" dirty="0" smtClean="0"/>
              <a:t>Research</a:t>
            </a:r>
            <a:r>
              <a:rPr lang="en-US" sz="4400" dirty="0" smtClean="0"/>
              <a:t> is a continuous </a:t>
            </a:r>
            <a:r>
              <a:rPr lang="en-US" sz="4400" u="sng" dirty="0" smtClean="0"/>
              <a:t>objective exploration </a:t>
            </a:r>
            <a:r>
              <a:rPr lang="en-US" sz="4400" dirty="0" smtClean="0"/>
              <a:t>of </a:t>
            </a:r>
            <a:r>
              <a:rPr lang="en-US" sz="4400" i="1" dirty="0" smtClean="0"/>
              <a:t>knowledge</a:t>
            </a:r>
            <a:r>
              <a:rPr lang="en-US" sz="4400" dirty="0" smtClean="0"/>
              <a:t> and </a:t>
            </a:r>
            <a:r>
              <a:rPr lang="en-US" sz="4400" i="1" dirty="0" smtClean="0"/>
              <a:t>practices.</a:t>
            </a:r>
            <a:endParaRPr lang="en-PH" i="1" dirty="0"/>
          </a:p>
        </p:txBody>
      </p:sp>
      <p:sp>
        <p:nvSpPr>
          <p:cNvPr id="5" name="Title 1"/>
          <p:cNvSpPr txBox="1">
            <a:spLocks/>
          </p:cNvSpPr>
          <p:nvPr/>
        </p:nvSpPr>
        <p:spPr>
          <a:xfrm>
            <a:off x="0" y="381000"/>
            <a:ext cx="9144000" cy="1143000"/>
          </a:xfrm>
          <a:prstGeom prst="rect">
            <a:avLst/>
          </a:prstGeom>
          <a:solidFill>
            <a:srgbClr val="FF5050"/>
          </a:solidFill>
        </p:spPr>
        <p:txBody>
          <a:bodyPr vert="horz" lIns="91440" tIns="45720" rIns="91440" bIns="45720" rtlCol="0" anchor="ctr">
            <a:normAutofit fontScale="4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r>
              <a:rPr kumimoji="0" lang="en-US" sz="8900" b="1" i="0" u="none" strike="noStrike" kern="1200" cap="none" spc="0" normalizeH="0" baseline="0" noProof="0" dirty="0" smtClean="0">
                <a:ln>
                  <a:noFill/>
                </a:ln>
                <a:solidFill>
                  <a:schemeClr val="bg1"/>
                </a:solidFill>
                <a:effectLst/>
                <a:uLnTx/>
                <a:uFillTx/>
                <a:latin typeface="+mj-lt"/>
                <a:ea typeface="+mj-ea"/>
                <a:cs typeface="+mj-cs"/>
              </a:rPr>
              <a:t>Research  as a Tool</a:t>
            </a:r>
            <a:r>
              <a:rPr kumimoji="0" lang="en-US" sz="4400" b="1" i="0" u="none" strike="noStrike" kern="1200" cap="none" spc="0" normalizeH="0" baseline="0" noProof="0" dirty="0" smtClean="0">
                <a:ln>
                  <a:noFill/>
                </a:ln>
                <a:effectLst/>
                <a:uLnTx/>
                <a:uFillTx/>
                <a:latin typeface="+mj-lt"/>
                <a:ea typeface="+mj-ea"/>
                <a:cs typeface="+mj-cs"/>
              </a:rPr>
              <a:t> </a:t>
            </a:r>
            <a:r>
              <a:rPr kumimoji="0" lang="en-PH" sz="4400" b="0" i="0" u="none" strike="noStrike" kern="1200" cap="none" spc="0" normalizeH="0" baseline="0" noProof="0" dirty="0" smtClean="0">
                <a:ln>
                  <a:noFill/>
                </a:ln>
                <a:effectLst/>
                <a:uLnTx/>
                <a:uFillTx/>
                <a:latin typeface="+mj-lt"/>
                <a:ea typeface="+mj-ea"/>
                <a:cs typeface="+mj-cs"/>
              </a:rPr>
              <a:t/>
            </a:r>
            <a:br>
              <a:rPr kumimoji="0" lang="en-PH" sz="4400" b="0" i="0" u="none" strike="noStrike" kern="1200" cap="none" spc="0" normalizeH="0" baseline="0" noProof="0" dirty="0" smtClean="0">
                <a:ln>
                  <a:noFill/>
                </a:ln>
                <a:effectLst/>
                <a:uLnTx/>
                <a:uFillTx/>
                <a:latin typeface="+mj-lt"/>
                <a:ea typeface="+mj-ea"/>
                <a:cs typeface="+mj-cs"/>
              </a:rPr>
            </a:br>
            <a:endParaRPr kumimoji="0" lang="en-PH" sz="4400" b="0" i="0" u="none" strike="noStrike" kern="1200" cap="none" spc="0" normalizeH="0" baseline="0" noProof="0" dirty="0" smtClean="0">
              <a:ln>
                <a:noFill/>
              </a:ln>
              <a:effectLst/>
              <a:uLnTx/>
              <a:uFillTx/>
              <a:latin typeface="+mj-lt"/>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381000"/>
            <a:ext cx="9144000" cy="1143000"/>
          </a:xfrm>
          <a:prstGeom prst="rect">
            <a:avLst/>
          </a:prstGeom>
          <a:solidFill>
            <a:srgbClr val="FF5050"/>
          </a:solidFill>
        </p:spPr>
        <p:txBody>
          <a:bodyPr vert="horz" lIns="91440" tIns="45720" rIns="91440" bIns="45720" rtlCol="0" anchor="ctr">
            <a:normAutofit fontScale="4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r>
              <a:rPr kumimoji="0" lang="en-US" sz="8900" b="1" i="0" u="none" strike="noStrike" kern="1200" cap="none" spc="0" normalizeH="0" baseline="0" noProof="0" dirty="0" smtClean="0">
                <a:ln>
                  <a:noFill/>
                </a:ln>
                <a:solidFill>
                  <a:schemeClr val="bg1"/>
                </a:solidFill>
                <a:effectLst/>
                <a:uLnTx/>
                <a:uFillTx/>
                <a:latin typeface="+mj-lt"/>
                <a:ea typeface="+mj-ea"/>
                <a:cs typeface="+mj-cs"/>
              </a:rPr>
              <a:t>Research  as a Tool</a:t>
            </a:r>
            <a:r>
              <a:rPr kumimoji="0" lang="en-US" sz="4400" b="1" i="0" u="none" strike="noStrike" kern="1200" cap="none" spc="0" normalizeH="0" baseline="0" noProof="0" dirty="0" smtClean="0">
                <a:ln>
                  <a:noFill/>
                </a:ln>
                <a:effectLst/>
                <a:uLnTx/>
                <a:uFillTx/>
                <a:latin typeface="+mj-lt"/>
                <a:ea typeface="+mj-ea"/>
                <a:cs typeface="+mj-cs"/>
              </a:rPr>
              <a:t> </a:t>
            </a:r>
            <a:r>
              <a:rPr kumimoji="0" lang="en-PH" sz="4400" b="0" i="0" u="none" strike="noStrike" kern="1200" cap="none" spc="0" normalizeH="0" baseline="0" noProof="0" dirty="0" smtClean="0">
                <a:ln>
                  <a:noFill/>
                </a:ln>
                <a:effectLst/>
                <a:uLnTx/>
                <a:uFillTx/>
                <a:latin typeface="+mj-lt"/>
                <a:ea typeface="+mj-ea"/>
                <a:cs typeface="+mj-cs"/>
              </a:rPr>
              <a:t/>
            </a:r>
            <a:br>
              <a:rPr kumimoji="0" lang="en-PH" sz="4400" b="0" i="0" u="none" strike="noStrike" kern="1200" cap="none" spc="0" normalizeH="0" baseline="0" noProof="0" dirty="0" smtClean="0">
                <a:ln>
                  <a:noFill/>
                </a:ln>
                <a:effectLst/>
                <a:uLnTx/>
                <a:uFillTx/>
                <a:latin typeface="+mj-lt"/>
                <a:ea typeface="+mj-ea"/>
                <a:cs typeface="+mj-cs"/>
              </a:rPr>
            </a:br>
            <a:endParaRPr kumimoji="0" lang="en-PH" sz="4400" b="0" i="0" u="none" strike="noStrike" kern="1200" cap="none" spc="0" normalizeH="0" baseline="0" noProof="0" dirty="0" smtClean="0">
              <a:ln>
                <a:noFill/>
              </a:ln>
              <a:effectLst/>
              <a:uLnTx/>
              <a:uFillTx/>
              <a:latin typeface="+mj-lt"/>
              <a:ea typeface="+mj-ea"/>
              <a:cs typeface="+mj-cs"/>
            </a:endParaRPr>
          </a:p>
        </p:txBody>
      </p:sp>
      <p:graphicFrame>
        <p:nvGraphicFramePr>
          <p:cNvPr id="6" name="Diagram 5"/>
          <p:cNvGraphicFramePr/>
          <p:nvPr/>
        </p:nvGraphicFramePr>
        <p:xfrm>
          <a:off x="152400" y="1676400"/>
          <a:ext cx="8839200" cy="515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381000"/>
            <a:ext cx="9144000" cy="1143000"/>
          </a:xfrm>
          <a:prstGeom prst="rect">
            <a:avLst/>
          </a:prstGeom>
          <a:solidFill>
            <a:srgbClr val="FF5050"/>
          </a:solidFill>
        </p:spPr>
        <p:txBody>
          <a:bodyPr vert="horz" lIns="91440" tIns="45720" rIns="91440" bIns="45720" rtlCol="0" anchor="ctr">
            <a:normAutofit fontScale="45000" lnSpcReduction="20000"/>
          </a:bodyPr>
          <a:lstStyle/>
          <a:p>
            <a:pPr algn="ctr">
              <a:spcBef>
                <a:spcPct val="0"/>
              </a:spcBef>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r>
              <a:rPr lang="en-US" sz="8900" b="1" dirty="0" smtClean="0">
                <a:solidFill>
                  <a:schemeClr val="bg1"/>
                </a:solidFill>
                <a:latin typeface="+mj-lt"/>
                <a:ea typeface="+mj-ea"/>
                <a:cs typeface="+mj-cs"/>
              </a:rPr>
              <a:t> Essential library researches </a:t>
            </a:r>
            <a:r>
              <a:rPr kumimoji="0" lang="en-PH" sz="4400" b="0" i="0" u="none" strike="noStrike" kern="1200" cap="none" spc="0" normalizeH="0" baseline="0" noProof="0" dirty="0" smtClean="0">
                <a:ln>
                  <a:noFill/>
                </a:ln>
                <a:effectLst/>
                <a:uLnTx/>
                <a:uFillTx/>
                <a:latin typeface="+mj-lt"/>
                <a:ea typeface="+mj-ea"/>
                <a:cs typeface="+mj-cs"/>
              </a:rPr>
              <a:t/>
            </a:r>
            <a:br>
              <a:rPr kumimoji="0" lang="en-PH" sz="4400" b="0" i="0" u="none" strike="noStrike" kern="1200" cap="none" spc="0" normalizeH="0" baseline="0" noProof="0" dirty="0" smtClean="0">
                <a:ln>
                  <a:noFill/>
                </a:ln>
                <a:effectLst/>
                <a:uLnTx/>
                <a:uFillTx/>
                <a:latin typeface="+mj-lt"/>
                <a:ea typeface="+mj-ea"/>
                <a:cs typeface="+mj-cs"/>
              </a:rPr>
            </a:br>
            <a:endParaRPr kumimoji="0" lang="en-PH" sz="4400" b="0" i="0" u="none" strike="noStrike" kern="1200" cap="none" spc="0" normalizeH="0" baseline="0" noProof="0" dirty="0" smtClean="0">
              <a:ln>
                <a:noFill/>
              </a:ln>
              <a:effectLst/>
              <a:uLnTx/>
              <a:uFillTx/>
              <a:latin typeface="+mj-lt"/>
              <a:ea typeface="+mj-ea"/>
              <a:cs typeface="+mj-cs"/>
            </a:endParaRPr>
          </a:p>
        </p:txBody>
      </p:sp>
      <p:sp>
        <p:nvSpPr>
          <p:cNvPr id="4" name="Content Placeholder 2"/>
          <p:cNvSpPr>
            <a:spLocks noGrp="1"/>
          </p:cNvSpPr>
          <p:nvPr>
            <p:ph idx="1"/>
          </p:nvPr>
        </p:nvSpPr>
        <p:spPr>
          <a:xfrm>
            <a:off x="457200" y="1600200"/>
            <a:ext cx="8229600" cy="4525963"/>
          </a:xfrm>
        </p:spPr>
        <p:txBody>
          <a:bodyPr>
            <a:normAutofit/>
          </a:bodyPr>
          <a:lstStyle/>
          <a:p>
            <a:pPr>
              <a:buFont typeface="Wingdings" pitchFamily="2" charset="2"/>
              <a:buChar char="Ø"/>
            </a:pPr>
            <a:r>
              <a:rPr lang="en-US" dirty="0" smtClean="0">
                <a:latin typeface="Times New Roman"/>
                <a:ea typeface="Arial"/>
              </a:rPr>
              <a:t>utilization studies</a:t>
            </a:r>
          </a:p>
          <a:p>
            <a:pPr>
              <a:buFont typeface="Wingdings" pitchFamily="2" charset="2"/>
              <a:buChar char="Ø"/>
            </a:pPr>
            <a:r>
              <a:rPr lang="en-US" dirty="0" smtClean="0">
                <a:latin typeface="Times New Roman"/>
                <a:ea typeface="Arial"/>
              </a:rPr>
              <a:t>Library quality (</a:t>
            </a:r>
            <a:r>
              <a:rPr lang="en-US" dirty="0" err="1" smtClean="0">
                <a:latin typeface="Times New Roman"/>
                <a:ea typeface="Arial"/>
              </a:rPr>
              <a:t>LibQual</a:t>
            </a:r>
            <a:r>
              <a:rPr lang="en-US" dirty="0" smtClean="0">
                <a:latin typeface="Times New Roman"/>
                <a:ea typeface="Arial"/>
              </a:rPr>
              <a:t>) Service measures </a:t>
            </a:r>
          </a:p>
          <a:p>
            <a:pPr>
              <a:buFont typeface="Wingdings" pitchFamily="2" charset="2"/>
              <a:buChar char="Ø"/>
            </a:pPr>
            <a:r>
              <a:rPr lang="en-US" dirty="0" smtClean="0">
                <a:latin typeface="Times New Roman"/>
                <a:ea typeface="Arial"/>
              </a:rPr>
              <a:t>impact assessment</a:t>
            </a:r>
          </a:p>
          <a:p>
            <a:pPr>
              <a:buFont typeface="Wingdings" pitchFamily="2" charset="2"/>
              <a:buChar char="Ø"/>
            </a:pPr>
            <a:r>
              <a:rPr lang="en-US" dirty="0" smtClean="0">
                <a:latin typeface="Times New Roman"/>
                <a:ea typeface="Arial"/>
              </a:rPr>
              <a:t>study of human- computer interaction</a:t>
            </a:r>
          </a:p>
          <a:p>
            <a:pPr>
              <a:buFont typeface="Wingdings" pitchFamily="2" charset="2"/>
              <a:buChar char="Ø"/>
            </a:pPr>
            <a:r>
              <a:rPr lang="en-US" dirty="0" smtClean="0">
                <a:latin typeface="Times New Roman"/>
                <a:ea typeface="Arial"/>
              </a:rPr>
              <a:t> information retrieval patterns</a:t>
            </a:r>
          </a:p>
          <a:p>
            <a:pPr>
              <a:buFont typeface="Wingdings" pitchFamily="2" charset="2"/>
              <a:buChar char="Ø"/>
            </a:pPr>
            <a:r>
              <a:rPr lang="en-US" dirty="0" smtClean="0">
                <a:latin typeface="Times New Roman"/>
                <a:ea typeface="Arial"/>
              </a:rPr>
              <a:t> user behavior can enhance services.</a:t>
            </a:r>
          </a:p>
          <a:p>
            <a:pPr>
              <a:buFont typeface="Wingdings" pitchFamily="2" charset="2"/>
              <a:buChar char="Ø"/>
            </a:pPr>
            <a:r>
              <a:rPr lang="en-US" dirty="0" err="1" smtClean="0">
                <a:latin typeface="Times New Roman"/>
                <a:ea typeface="Arial"/>
              </a:rPr>
              <a:t>altmetrics</a:t>
            </a:r>
            <a:r>
              <a:rPr lang="en-US" dirty="0" smtClean="0">
                <a:latin typeface="Times New Roman"/>
                <a:ea typeface="Arial"/>
              </a:rPr>
              <a:t> and </a:t>
            </a:r>
            <a:r>
              <a:rPr lang="en-US" dirty="0" err="1" smtClean="0">
                <a:latin typeface="Times New Roman"/>
                <a:ea typeface="Arial"/>
              </a:rPr>
              <a:t>bibliometrics</a:t>
            </a:r>
            <a:endParaRPr lang="en-US" dirty="0" smtClean="0">
              <a:latin typeface="Times New Roman"/>
              <a:ea typeface="Arial"/>
            </a:endParaRPr>
          </a:p>
          <a:p>
            <a:pPr>
              <a:buFont typeface="Wingdings" pitchFamily="2" charset="2"/>
              <a:buChar char="Ø"/>
            </a:pP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381000"/>
            <a:ext cx="9144000" cy="1143000"/>
          </a:xfrm>
          <a:prstGeom prst="rect">
            <a:avLst/>
          </a:prstGeom>
          <a:solidFill>
            <a:srgbClr val="FF5050"/>
          </a:solidFill>
        </p:spPr>
        <p:txBody>
          <a:bodyPr vert="horz" lIns="91440" tIns="45720" rIns="91440" bIns="45720" rtlCol="0" anchor="ctr">
            <a:normAutofit fontScale="45000" lnSpcReduction="20000"/>
          </a:bodyPr>
          <a:lstStyle/>
          <a:p>
            <a:pPr algn="ctr">
              <a:spcBef>
                <a:spcPct val="0"/>
              </a:spcBef>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r>
              <a:rPr lang="en-US" sz="8900" b="1" dirty="0" err="1" smtClean="0">
                <a:solidFill>
                  <a:schemeClr val="bg1"/>
                </a:solidFill>
                <a:latin typeface="+mj-lt"/>
                <a:ea typeface="+mj-ea"/>
                <a:cs typeface="+mj-cs"/>
              </a:rPr>
              <a:t>Kickstart</a:t>
            </a:r>
            <a:r>
              <a:rPr kumimoji="0" lang="en-PH" sz="4400" b="0" i="0" u="none" strike="noStrike" kern="1200" cap="none" spc="0" normalizeH="0" baseline="0" noProof="0" dirty="0" smtClean="0">
                <a:ln>
                  <a:noFill/>
                </a:ln>
                <a:effectLst/>
                <a:uLnTx/>
                <a:uFillTx/>
                <a:latin typeface="+mj-lt"/>
                <a:ea typeface="+mj-ea"/>
                <a:cs typeface="+mj-cs"/>
              </a:rPr>
              <a:t/>
            </a:r>
            <a:br>
              <a:rPr kumimoji="0" lang="en-PH" sz="4400" b="0" i="0" u="none" strike="noStrike" kern="1200" cap="none" spc="0" normalizeH="0" baseline="0" noProof="0" dirty="0" smtClean="0">
                <a:ln>
                  <a:noFill/>
                </a:ln>
                <a:effectLst/>
                <a:uLnTx/>
                <a:uFillTx/>
                <a:latin typeface="+mj-lt"/>
                <a:ea typeface="+mj-ea"/>
                <a:cs typeface="+mj-cs"/>
              </a:rPr>
            </a:br>
            <a:endParaRPr kumimoji="0" lang="en-PH" sz="4400" b="0" i="0" u="none" strike="noStrike" kern="1200" cap="none" spc="0" normalizeH="0" baseline="0" noProof="0" dirty="0" smtClean="0">
              <a:ln>
                <a:noFill/>
              </a:ln>
              <a:effectLst/>
              <a:uLnTx/>
              <a:uFillTx/>
              <a:latin typeface="+mj-lt"/>
              <a:ea typeface="+mj-ea"/>
              <a:cs typeface="+mj-cs"/>
            </a:endParaRPr>
          </a:p>
        </p:txBody>
      </p:sp>
      <p:sp>
        <p:nvSpPr>
          <p:cNvPr id="4" name="Content Placeholder 2"/>
          <p:cNvSpPr>
            <a:spLocks noGrp="1"/>
          </p:cNvSpPr>
          <p:nvPr>
            <p:ph idx="1"/>
          </p:nvPr>
        </p:nvSpPr>
        <p:spPr>
          <a:xfrm>
            <a:off x="457200" y="1981200"/>
            <a:ext cx="8229600" cy="4144963"/>
          </a:xfrm>
        </p:spPr>
        <p:txBody>
          <a:bodyPr>
            <a:normAutofit/>
          </a:bodyPr>
          <a:lstStyle/>
          <a:p>
            <a:pPr>
              <a:buFont typeface="Wingdings" pitchFamily="2" charset="2"/>
              <a:buChar char="Ø"/>
            </a:pPr>
            <a:r>
              <a:rPr lang="en-US" dirty="0" smtClean="0">
                <a:latin typeface="Times New Roman"/>
                <a:ea typeface="Arial"/>
              </a:rPr>
              <a:t>Develop research interest of team</a:t>
            </a:r>
          </a:p>
          <a:p>
            <a:pPr>
              <a:buNone/>
            </a:pPr>
            <a:endParaRPr lang="en-US" dirty="0" smtClean="0">
              <a:latin typeface="Times New Roman"/>
              <a:ea typeface="Arial"/>
            </a:endParaRPr>
          </a:p>
          <a:p>
            <a:pPr>
              <a:buFont typeface="Wingdings" pitchFamily="2" charset="2"/>
              <a:buChar char="Ø"/>
            </a:pPr>
            <a:r>
              <a:rPr lang="en-US" dirty="0" smtClean="0">
                <a:latin typeface="Times New Roman"/>
                <a:ea typeface="Arial"/>
              </a:rPr>
              <a:t>Create a research agenda</a:t>
            </a:r>
          </a:p>
          <a:p>
            <a:pPr>
              <a:buNone/>
            </a:pPr>
            <a:endParaRPr lang="en-US" dirty="0" smtClean="0">
              <a:latin typeface="Times New Roman"/>
              <a:ea typeface="Arial"/>
            </a:endParaRPr>
          </a:p>
          <a:p>
            <a:pPr>
              <a:buFont typeface="Wingdings" pitchFamily="2" charset="2"/>
              <a:buChar char="Ø"/>
            </a:pPr>
            <a:r>
              <a:rPr lang="en-US" dirty="0" smtClean="0">
                <a:latin typeface="Times New Roman"/>
                <a:ea typeface="Arial"/>
              </a:rPr>
              <a:t>Collaborate</a:t>
            </a:r>
          </a:p>
          <a:p>
            <a:pPr>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PH" dirty="0" smtClean="0"/>
              <a:t>  Resource sharing “means making available to other libraries the library resources, the information contained in those resources and the staff expertise required to locate and make available the information or the library resources” (Alberta Public Library Boards, 2009)</a:t>
            </a:r>
            <a:endParaRPr lang="en-PH" dirty="0"/>
          </a:p>
        </p:txBody>
      </p:sp>
      <p:sp>
        <p:nvSpPr>
          <p:cNvPr id="4" name="Title 1"/>
          <p:cNvSpPr txBox="1">
            <a:spLocks/>
          </p:cNvSpPr>
          <p:nvPr/>
        </p:nvSpPr>
        <p:spPr>
          <a:xfrm>
            <a:off x="0" y="381000"/>
            <a:ext cx="9144000" cy="990600"/>
          </a:xfrm>
          <a:prstGeom prst="rect">
            <a:avLst/>
          </a:prstGeom>
          <a:solidFill>
            <a:schemeClr val="accent2">
              <a:lumMod val="40000"/>
              <a:lumOff val="60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0" b="1" i="0" u="none" strike="noStrike" kern="1200" cap="none" spc="0" normalizeH="0" baseline="0" noProof="0" dirty="0" smtClean="0">
                <a:ln>
                  <a:noFill/>
                </a:ln>
                <a:effectLst/>
                <a:uLnTx/>
                <a:uFillTx/>
                <a:latin typeface="+mj-lt"/>
                <a:ea typeface="+mj-ea"/>
                <a:cs typeface="+mj-cs"/>
              </a:rPr>
              <a:t>Resource</a:t>
            </a:r>
            <a:r>
              <a:rPr kumimoji="0" lang="en-US" sz="16000" b="1" i="0" u="none" strike="noStrike" kern="1200" cap="none" spc="0" normalizeH="0" noProof="0" dirty="0" smtClean="0">
                <a:ln>
                  <a:noFill/>
                </a:ln>
                <a:effectLst/>
                <a:uLnTx/>
                <a:uFillTx/>
                <a:latin typeface="+mj-lt"/>
                <a:ea typeface="+mj-ea"/>
                <a:cs typeface="+mj-cs"/>
              </a:rPr>
              <a:t> Sharing</a:t>
            </a:r>
            <a:r>
              <a:rPr kumimoji="0" lang="en-US" sz="16000" b="1" i="0" u="none" strike="noStrike" kern="1200" cap="none" spc="0" normalizeH="0" baseline="0" noProof="0" dirty="0" smtClean="0">
                <a:ln>
                  <a:noFill/>
                </a:ln>
                <a:effectLst/>
                <a:uLnTx/>
                <a:uFillTx/>
                <a:latin typeface="+mj-lt"/>
                <a:ea typeface="+mj-ea"/>
                <a:cs typeface="+mj-cs"/>
              </a:rPr>
              <a:t> </a:t>
            </a:r>
            <a:r>
              <a:rPr kumimoji="0" lang="en-PH" sz="13300" b="0" i="0" u="none" strike="noStrike" kern="1200" cap="none" spc="0" normalizeH="0" baseline="0" noProof="0" dirty="0" smtClean="0">
                <a:ln>
                  <a:noFill/>
                </a:ln>
                <a:solidFill>
                  <a:schemeClr val="tx1"/>
                </a:solidFill>
                <a:effectLst/>
                <a:uLnTx/>
                <a:uFillTx/>
                <a:latin typeface="+mj-lt"/>
                <a:ea typeface="+mj-ea"/>
                <a:cs typeface="+mj-cs"/>
              </a:rPr>
              <a:t/>
            </a:r>
            <a:br>
              <a:rPr kumimoji="0" lang="en-PH" sz="133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33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9144000" cy="1447800"/>
          </a:xfrm>
          <a:prstGeom prst="rect">
            <a:avLst/>
          </a:prstGeom>
          <a:solidFill>
            <a:schemeClr val="accent2">
              <a:lumMod val="40000"/>
              <a:lumOff val="60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algn="ctr">
              <a:spcBef>
                <a:spcPct val="0"/>
              </a:spcBef>
              <a:defRPr/>
            </a:pPr>
            <a:endParaRPr lang="en-PH" sz="16000" b="1" dirty="0" smtClean="0">
              <a:latin typeface="+mj-lt"/>
              <a:ea typeface="+mj-ea"/>
              <a:cs typeface="+mj-cs"/>
            </a:endParaRPr>
          </a:p>
          <a:p>
            <a:pPr algn="ctr">
              <a:spcBef>
                <a:spcPct val="0"/>
              </a:spcBef>
              <a:defRPr/>
            </a:pPr>
            <a:r>
              <a:rPr lang="en-PH" sz="16000" b="1" dirty="0" smtClean="0">
                <a:latin typeface="+mj-lt"/>
                <a:ea typeface="+mj-ea"/>
                <a:cs typeface="+mj-cs"/>
              </a:rPr>
              <a:t>Resource Sharing </a:t>
            </a:r>
          </a:p>
          <a:p>
            <a:pPr algn="ctr">
              <a:spcBef>
                <a:spcPct val="0"/>
              </a:spcBef>
              <a:defRPr/>
            </a:pPr>
            <a:r>
              <a:rPr lang="en-PH" sz="16000" b="1" dirty="0" smtClean="0">
                <a:latin typeface="+mj-lt"/>
                <a:ea typeface="+mj-ea"/>
                <a:cs typeface="+mj-cs"/>
              </a:rPr>
              <a:t>in Libraries by Year </a:t>
            </a:r>
            <a:r>
              <a:rPr kumimoji="0" lang="en-PH" sz="13300" b="0" i="0" u="none" strike="noStrike" kern="1200" cap="none" spc="0" normalizeH="0" baseline="0" noProof="0" dirty="0" smtClean="0">
                <a:ln>
                  <a:noFill/>
                </a:ln>
                <a:solidFill>
                  <a:schemeClr val="tx1"/>
                </a:solidFill>
                <a:effectLst/>
                <a:uLnTx/>
                <a:uFillTx/>
                <a:latin typeface="+mj-lt"/>
                <a:ea typeface="+mj-ea"/>
                <a:cs typeface="+mj-cs"/>
              </a:rPr>
              <a:t/>
            </a:r>
            <a:br>
              <a:rPr kumimoji="0" lang="en-PH" sz="133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33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6" name="Picture 5"/>
          <p:cNvPicPr/>
          <p:nvPr/>
        </p:nvPicPr>
        <p:blipFill rotWithShape="1">
          <a:blip r:embed="rId3" cstate="print">
            <a:extLst>
              <a:ext uri="{28A0092B-C50C-407E-A947-70E740481C1C}">
                <a14:useLocalDpi xmlns:a14="http://schemas.microsoft.com/office/drawing/2010/main" val="0"/>
              </a:ext>
            </a:extLst>
          </a:blip>
          <a:srcRect t="14765" r="2325" b="16430"/>
          <a:stretch/>
        </p:blipFill>
        <p:spPr bwMode="auto">
          <a:xfrm>
            <a:off x="0" y="1524000"/>
            <a:ext cx="9144000" cy="5334000"/>
          </a:xfrm>
          <a:prstGeom prst="rect">
            <a:avLst/>
          </a:prstGeom>
          <a:ln w="3175">
            <a:solidFill>
              <a:schemeClr val="tx1"/>
            </a:solidFill>
          </a:ln>
          <a:extLst>
            <a:ext uri="{53640926-AAD7-44D8-BBD7-CCE9431645EC}">
              <a14:shadowObscured xmlns:a14="http://schemas.microsoft.com/office/drawing/2010/main"/>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52400"/>
            <a:ext cx="9144000" cy="1219200"/>
          </a:xfrm>
          <a:prstGeom prst="rect">
            <a:avLst/>
          </a:prstGeom>
          <a:solidFill>
            <a:schemeClr val="accent2">
              <a:lumMod val="40000"/>
              <a:lumOff val="60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algn="ctr">
              <a:spcBef>
                <a:spcPct val="0"/>
              </a:spcBef>
              <a:defRPr/>
            </a:pPr>
            <a:endParaRPr lang="en-PH" sz="16000" b="1" dirty="0" smtClean="0">
              <a:latin typeface="+mj-lt"/>
              <a:ea typeface="+mj-ea"/>
              <a:cs typeface="+mj-cs"/>
            </a:endParaRPr>
          </a:p>
          <a:p>
            <a:pPr algn="ctr">
              <a:spcBef>
                <a:spcPct val="0"/>
              </a:spcBef>
              <a:defRPr/>
            </a:pPr>
            <a:r>
              <a:rPr lang="en-PH" sz="16000" b="1" dirty="0" smtClean="0">
                <a:latin typeface="+mj-lt"/>
                <a:ea typeface="+mj-ea"/>
                <a:cs typeface="+mj-cs"/>
              </a:rPr>
              <a:t>Resource Sharing in Libraries by Country </a:t>
            </a:r>
            <a:r>
              <a:rPr kumimoji="0" lang="en-PH" sz="13300" b="0" i="0" u="none" strike="noStrike" kern="1200" cap="none" spc="0" normalizeH="0" baseline="0" noProof="0" dirty="0" smtClean="0">
                <a:ln>
                  <a:noFill/>
                </a:ln>
                <a:solidFill>
                  <a:schemeClr val="tx1"/>
                </a:solidFill>
                <a:effectLst/>
                <a:uLnTx/>
                <a:uFillTx/>
                <a:latin typeface="+mj-lt"/>
                <a:ea typeface="+mj-ea"/>
                <a:cs typeface="+mj-cs"/>
              </a:rPr>
              <a:t/>
            </a:r>
            <a:br>
              <a:rPr kumimoji="0" lang="en-PH" sz="133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33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4"/>
          <p:cNvPicPr/>
          <p:nvPr/>
        </p:nvPicPr>
        <p:blipFill rotWithShape="1">
          <a:blip r:embed="rId3">
            <a:extLst>
              <a:ext uri="{28A0092B-C50C-407E-A947-70E740481C1C}">
                <a14:useLocalDpi xmlns:a14="http://schemas.microsoft.com/office/drawing/2010/main" val="0"/>
              </a:ext>
            </a:extLst>
          </a:blip>
          <a:srcRect l="34344" t="25216" r="2550" b="18195"/>
          <a:stretch/>
        </p:blipFill>
        <p:spPr bwMode="auto">
          <a:xfrm>
            <a:off x="0" y="1524001"/>
            <a:ext cx="9144000" cy="5334000"/>
          </a:xfrm>
          <a:prstGeom prst="rect">
            <a:avLst/>
          </a:prstGeom>
          <a:ln w="317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age result for pyramids of giza wallpaper"/>
          <p:cNvPicPr>
            <a:picLocks noChangeAspect="1" noChangeArrowheads="1"/>
          </p:cNvPicPr>
          <p:nvPr/>
        </p:nvPicPr>
        <p:blipFill>
          <a:blip r:embed="rId3" cstate="print"/>
          <a:srcRect/>
          <a:stretch>
            <a:fillRect/>
          </a:stretch>
        </p:blipFill>
        <p:spPr bwMode="auto">
          <a:xfrm>
            <a:off x="6059244" y="457200"/>
            <a:ext cx="2524461" cy="1676400"/>
          </a:xfrm>
          <a:prstGeom prst="ellipse">
            <a:avLst/>
          </a:prstGeom>
          <a:ln>
            <a:noFill/>
          </a:ln>
          <a:effectLst>
            <a:softEdge rad="112500"/>
          </a:effectLst>
        </p:spPr>
      </p:pic>
      <p:sp>
        <p:nvSpPr>
          <p:cNvPr id="6" name="Isosceles Triangle 5"/>
          <p:cNvSpPr/>
          <p:nvPr/>
        </p:nvSpPr>
        <p:spPr>
          <a:xfrm>
            <a:off x="685800" y="228600"/>
            <a:ext cx="7696200" cy="5715000"/>
          </a:xfrm>
          <a:prstGeom prst="triangle">
            <a:avLst/>
          </a:prstGeom>
          <a:solidFill>
            <a:schemeClr val="accent1">
              <a:alpha val="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TextBox 3"/>
          <p:cNvSpPr txBox="1"/>
          <p:nvPr/>
        </p:nvSpPr>
        <p:spPr>
          <a:xfrm rot="2088053">
            <a:off x="2716661" y="1187184"/>
            <a:ext cx="861774" cy="3544018"/>
          </a:xfrm>
          <a:prstGeom prst="rect">
            <a:avLst/>
          </a:prstGeom>
          <a:noFill/>
        </p:spPr>
        <p:txBody>
          <a:bodyPr vert="vert270" wrap="square" rtlCol="0">
            <a:spAutoFit/>
          </a:bodyPr>
          <a:lstStyle/>
          <a:p>
            <a:r>
              <a:rPr lang="en-PH" sz="4400" b="1" dirty="0" smtClean="0">
                <a:solidFill>
                  <a:srgbClr val="FF0000"/>
                </a:solidFill>
              </a:rPr>
              <a:t>Leadership</a:t>
            </a:r>
            <a:endParaRPr lang="en-PH" sz="4400" b="1" dirty="0">
              <a:solidFill>
                <a:srgbClr val="FF0000"/>
              </a:solidFill>
            </a:endParaRPr>
          </a:p>
        </p:txBody>
      </p:sp>
      <p:sp>
        <p:nvSpPr>
          <p:cNvPr id="5" name="TextBox 4"/>
          <p:cNvSpPr txBox="1"/>
          <p:nvPr/>
        </p:nvSpPr>
        <p:spPr>
          <a:xfrm rot="8612010">
            <a:off x="5580239" y="1117686"/>
            <a:ext cx="738664" cy="3903257"/>
          </a:xfrm>
          <a:prstGeom prst="rect">
            <a:avLst/>
          </a:prstGeom>
          <a:noFill/>
        </p:spPr>
        <p:txBody>
          <a:bodyPr vert="vert270" wrap="square" rtlCol="0">
            <a:spAutoFit/>
          </a:bodyPr>
          <a:lstStyle/>
          <a:p>
            <a:r>
              <a:rPr lang="en-PH" sz="3600" b="1" dirty="0" smtClean="0">
                <a:solidFill>
                  <a:schemeClr val="accent2">
                    <a:lumMod val="60000"/>
                    <a:lumOff val="40000"/>
                  </a:schemeClr>
                </a:solidFill>
              </a:rPr>
              <a:t>R e s e a r c h</a:t>
            </a:r>
            <a:endParaRPr lang="en-PH" sz="3600" b="1" dirty="0">
              <a:solidFill>
                <a:schemeClr val="accent2">
                  <a:lumMod val="60000"/>
                  <a:lumOff val="40000"/>
                </a:schemeClr>
              </a:solidFill>
            </a:endParaRPr>
          </a:p>
        </p:txBody>
      </p:sp>
      <p:sp>
        <p:nvSpPr>
          <p:cNvPr id="7" name="TextBox 6"/>
          <p:cNvSpPr txBox="1"/>
          <p:nvPr/>
        </p:nvSpPr>
        <p:spPr>
          <a:xfrm>
            <a:off x="2209800" y="4953000"/>
            <a:ext cx="5248553" cy="707886"/>
          </a:xfrm>
          <a:prstGeom prst="rect">
            <a:avLst/>
          </a:prstGeom>
          <a:noFill/>
        </p:spPr>
        <p:txBody>
          <a:bodyPr wrap="none" rtlCol="0">
            <a:spAutoFit/>
          </a:bodyPr>
          <a:lstStyle/>
          <a:p>
            <a:r>
              <a:rPr lang="en-PH" sz="4000" b="1" dirty="0" smtClean="0">
                <a:solidFill>
                  <a:srgbClr val="993366"/>
                </a:solidFill>
              </a:rPr>
              <a:t>Resource Sharing</a:t>
            </a:r>
            <a:endParaRPr lang="en-PH" b="1" dirty="0">
              <a:solidFill>
                <a:srgbClr val="993366"/>
              </a:solidFill>
            </a:endParaRPr>
          </a:p>
        </p:txBody>
      </p:sp>
      <p:sp>
        <p:nvSpPr>
          <p:cNvPr id="14340" name="AutoShape 4" descr="Image result for palace of peace and reconcili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PH"/>
          </a:p>
        </p:txBody>
      </p:sp>
      <p:sp>
        <p:nvSpPr>
          <p:cNvPr id="14342" name="AutoShape 6" descr="Image result for palace of peace and reconcili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PH"/>
          </a:p>
        </p:txBody>
      </p:sp>
      <p:sp>
        <p:nvSpPr>
          <p:cNvPr id="14344" name="AutoShape 8" descr="Image result for palace of peace and reconcili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PH"/>
          </a:p>
        </p:txBody>
      </p:sp>
      <p:pic>
        <p:nvPicPr>
          <p:cNvPr id="14345" name="Picture 9" descr="C:\Users\ralenzuela\Documents\_0KZ\Library Connect\palace of peace.jpg"/>
          <p:cNvPicPr>
            <a:picLocks noChangeAspect="1" noChangeArrowheads="1"/>
          </p:cNvPicPr>
          <p:nvPr/>
        </p:nvPicPr>
        <p:blipFill>
          <a:blip r:embed="rId4"/>
          <a:srcRect/>
          <a:stretch>
            <a:fillRect/>
          </a:stretch>
        </p:blipFill>
        <p:spPr bwMode="auto">
          <a:xfrm>
            <a:off x="533400" y="304800"/>
            <a:ext cx="2466975" cy="1857375"/>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600200"/>
            <a:ext cx="8229600" cy="4525963"/>
          </a:xfrm>
        </p:spPr>
        <p:txBody>
          <a:bodyPr>
            <a:normAutofit fontScale="85000" lnSpcReduction="20000"/>
          </a:bodyPr>
          <a:lstStyle/>
          <a:p>
            <a:pPr marL="514350" indent="-514350">
              <a:buAutoNum type="arabicPeriod"/>
            </a:pPr>
            <a:r>
              <a:rPr lang="en-US" dirty="0" smtClean="0"/>
              <a:t>Share updates about top trends in libraries around the world.</a:t>
            </a:r>
          </a:p>
          <a:p>
            <a:pPr marL="514350" indent="-514350">
              <a:buAutoNum type="arabicPeriod"/>
            </a:pPr>
            <a:r>
              <a:rPr lang="en-US" dirty="0" smtClean="0"/>
              <a:t>Provide insights on leadership essentials needed to cope with issues and trends in library and information science.</a:t>
            </a:r>
          </a:p>
          <a:p>
            <a:pPr marL="514350" indent="-514350">
              <a:buAutoNum type="arabicPeriod"/>
            </a:pPr>
            <a:r>
              <a:rPr lang="en-US" dirty="0" smtClean="0"/>
              <a:t>Share ideas on how research can serve as a tool to enhance library services.</a:t>
            </a:r>
          </a:p>
          <a:p>
            <a:pPr marL="514350" indent="-514350">
              <a:buAutoNum type="arabicPeriod"/>
            </a:pPr>
            <a:r>
              <a:rPr lang="en-US" dirty="0" smtClean="0"/>
              <a:t>Explain the importance of resource sharing to address issues and emerging trends.</a:t>
            </a:r>
          </a:p>
          <a:p>
            <a:pPr marL="514350" indent="-514350">
              <a:buAutoNum type="arabicPeriod"/>
            </a:pPr>
            <a:r>
              <a:rPr lang="en-US" dirty="0" smtClean="0"/>
              <a:t>Gather input from participants on how leadership, research and resource-sharing will be  integrated in strategic plans.</a:t>
            </a:r>
          </a:p>
          <a:p>
            <a:pPr marL="0" indent="0">
              <a:buNone/>
            </a:pPr>
            <a:endParaRPr lang="en-US" dirty="0"/>
          </a:p>
        </p:txBody>
      </p:sp>
      <p:sp>
        <p:nvSpPr>
          <p:cNvPr id="6" name="Title 1"/>
          <p:cNvSpPr txBox="1">
            <a:spLocks/>
          </p:cNvSpPr>
          <p:nvPr/>
        </p:nvSpPr>
        <p:spPr>
          <a:xfrm>
            <a:off x="0" y="381000"/>
            <a:ext cx="9144000" cy="9144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b="1"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4400" b="1" dirty="0" smtClean="0">
                <a:solidFill>
                  <a:schemeClr val="bg1"/>
                </a:solidFill>
                <a:latin typeface="+mj-lt"/>
                <a:ea typeface="+mj-ea"/>
                <a:cs typeface="+mj-cs"/>
              </a:rPr>
              <a:t>Objectives</a:t>
            </a:r>
            <a:r>
              <a:rPr kumimoji="0" lang="en-US" sz="14400" b="1" i="0" u="none" strike="noStrike" kern="1200" cap="none" spc="0" normalizeH="0" baseline="0" noProof="0" dirty="0" smtClean="0">
                <a:ln>
                  <a:noFill/>
                </a:ln>
                <a:solidFill>
                  <a:schemeClr val="bg1"/>
                </a:solidFill>
                <a:effectLst/>
                <a:uLnTx/>
                <a:uFillTx/>
                <a:latin typeface="+mj-lt"/>
                <a:ea typeface="+mj-ea"/>
                <a:cs typeface="+mj-cs"/>
              </a:rPr>
              <a:t> </a:t>
            </a:r>
            <a:r>
              <a:rPr kumimoji="0" lang="en-PH" sz="14400" b="0" i="0" u="none" strike="noStrike" kern="1200" cap="none" spc="0" normalizeH="0" baseline="0" noProof="0" dirty="0" smtClean="0">
                <a:ln>
                  <a:noFill/>
                </a:ln>
                <a:solidFill>
                  <a:schemeClr val="tx1"/>
                </a:solidFill>
                <a:effectLst/>
                <a:uLnTx/>
                <a:uFillTx/>
                <a:latin typeface="+mj-lt"/>
                <a:ea typeface="+mj-ea"/>
                <a:cs typeface="+mj-cs"/>
              </a:rPr>
              <a:t/>
            </a:r>
            <a:br>
              <a:rPr kumimoji="0" lang="en-PH" sz="144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066800"/>
            <a:ext cx="785663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End of Presentation</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Content Placeholder 2"/>
          <p:cNvSpPr txBox="1">
            <a:spLocks/>
          </p:cNvSpPr>
          <p:nvPr/>
        </p:nvSpPr>
        <p:spPr>
          <a:xfrm>
            <a:off x="533400" y="2362201"/>
            <a:ext cx="8229600" cy="3124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en-PH" dirty="0" err="1" smtClean="0"/>
              <a:t>Reysa</a:t>
            </a:r>
            <a:r>
              <a:rPr lang="en-PH" dirty="0" smtClean="0"/>
              <a:t> C. </a:t>
            </a:r>
            <a:r>
              <a:rPr lang="en-PH" dirty="0" err="1" smtClean="0"/>
              <a:t>Alenzuela</a:t>
            </a:r>
            <a:r>
              <a:rPr lang="en-PH" dirty="0" smtClean="0"/>
              <a:t>, MLIS, PhD</a:t>
            </a:r>
          </a:p>
          <a:p>
            <a:pPr algn="ctr">
              <a:buNone/>
            </a:pPr>
            <a:r>
              <a:rPr lang="en-PH" dirty="0" err="1"/>
              <a:t>Nazarbayev</a:t>
            </a:r>
            <a:r>
              <a:rPr lang="en-PH" dirty="0"/>
              <a:t> University Library</a:t>
            </a:r>
          </a:p>
          <a:p>
            <a:pPr algn="ctr">
              <a:buNone/>
            </a:pPr>
            <a:r>
              <a:rPr lang="en-PH" dirty="0" smtClean="0"/>
              <a:t>Phone</a:t>
            </a:r>
            <a:r>
              <a:rPr lang="en-PH" dirty="0"/>
              <a:t>:  +</a:t>
            </a:r>
            <a:r>
              <a:rPr lang="en-PH" dirty="0" smtClean="0"/>
              <a:t>7(7172)705945 </a:t>
            </a:r>
            <a:endParaRPr lang="en-PH" dirty="0"/>
          </a:p>
          <a:p>
            <a:pPr algn="ctr">
              <a:buNone/>
            </a:pPr>
            <a:r>
              <a:rPr lang="en-PH" dirty="0"/>
              <a:t>Email: reysa.alenzuela@nu.edu.kz</a:t>
            </a:r>
          </a:p>
          <a:p>
            <a:pPr algn="ctr">
              <a:buNone/>
            </a:pPr>
            <a:r>
              <a:rPr lang="en-PH" dirty="0"/>
              <a:t>Website: www.library.nu.edu.kz</a:t>
            </a:r>
          </a:p>
        </p:txBody>
      </p:sp>
      <p:sp>
        <p:nvSpPr>
          <p:cNvPr id="6" name="Footer Placeholder 3"/>
          <p:cNvSpPr>
            <a:spLocks noGrp="1"/>
          </p:cNvSpPr>
          <p:nvPr>
            <p:ph type="ftr" sz="quarter" idx="11"/>
          </p:nvPr>
        </p:nvSpPr>
        <p:spPr>
          <a:xfrm>
            <a:off x="228600" y="6248400"/>
            <a:ext cx="8686800" cy="473075"/>
          </a:xfrm>
        </p:spPr>
        <p:txBody>
          <a:bodyPr/>
          <a:lstStyle/>
          <a:p>
            <a:pPr algn="l"/>
            <a:r>
              <a:rPr lang="en-US" dirty="0" err="1" smtClean="0"/>
              <a:t>Alenzuela</a:t>
            </a:r>
            <a:r>
              <a:rPr lang="en-US" dirty="0"/>
              <a:t>, R. (2017). </a:t>
            </a:r>
            <a:r>
              <a:rPr lang="en-US" dirty="0" smtClean="0"/>
              <a:t>Leadership, Research and Resource-sharing: Components of Dynamic Libraries</a:t>
            </a:r>
            <a:r>
              <a:rPr lang="en-US" dirty="0" smtClean="0"/>
              <a:t> </a:t>
            </a:r>
            <a:r>
              <a:rPr lang="en-US" dirty="0"/>
              <a:t>In </a:t>
            </a:r>
            <a:r>
              <a:rPr lang="en-US" i="1" dirty="0"/>
              <a:t>Library Connect 2017</a:t>
            </a:r>
            <a:r>
              <a:rPr lang="en-US" dirty="0"/>
              <a:t>. </a:t>
            </a:r>
            <a:r>
              <a:rPr lang="en-US" dirty="0" smtClean="0"/>
              <a:t>   Astana</a:t>
            </a:r>
            <a:r>
              <a:rPr lang="en-US" dirty="0"/>
              <a:t>: </a:t>
            </a:r>
            <a:r>
              <a:rPr lang="en-US" dirty="0" err="1"/>
              <a:t>Nazarbayev</a:t>
            </a:r>
            <a:r>
              <a:rPr lang="en-US" dirty="0"/>
              <a:t> University.</a:t>
            </a:r>
            <a:endParaRPr lang="en-PH" dirty="0"/>
          </a:p>
        </p:txBody>
      </p:sp>
    </p:spTree>
    <p:extLst>
      <p:ext uri="{BB962C8B-B14F-4D97-AF65-F5344CB8AC3E}">
        <p14:creationId xmlns:p14="http://schemas.microsoft.com/office/powerpoint/2010/main" val="327542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smtClean="0"/>
              <a:t>Activity: </a:t>
            </a:r>
            <a:br>
              <a:rPr lang="en-PH" dirty="0" smtClean="0"/>
            </a:br>
            <a:r>
              <a:rPr lang="en-PH" dirty="0" smtClean="0"/>
              <a:t>Thinking </a:t>
            </a:r>
            <a:r>
              <a:rPr lang="en-PH" dirty="0" smtClean="0"/>
              <a:t>out of the Box</a:t>
            </a:r>
            <a:endParaRPr lang="en-PH"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981200"/>
            <a:ext cx="7183496" cy="45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8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800" b="1" i="0" u="none" strike="noStrike" kern="1200" cap="none" spc="0" normalizeH="0" baseline="0" noProof="0" dirty="0" smtClean="0">
                <a:ln>
                  <a:noFill/>
                </a:ln>
                <a:solidFill>
                  <a:schemeClr val="bg1"/>
                </a:solidFill>
                <a:effectLst/>
                <a:uLnTx/>
                <a:uFillTx/>
                <a:latin typeface="+mj-lt"/>
                <a:ea typeface="+mj-ea"/>
                <a:cs typeface="+mj-cs"/>
              </a:rPr>
              <a:t>Top 2016</a:t>
            </a:r>
            <a:r>
              <a:rPr kumimoji="0" lang="en-US" sz="12800" b="1" i="0" u="none" strike="noStrike" kern="1200" cap="none" spc="0" normalizeH="0" noProof="0" dirty="0" smtClean="0">
                <a:ln>
                  <a:noFill/>
                </a:ln>
                <a:solidFill>
                  <a:schemeClr val="bg1"/>
                </a:solidFill>
                <a:effectLst/>
                <a:uLnTx/>
                <a:uFillTx/>
                <a:latin typeface="+mj-lt"/>
                <a:ea typeface="+mj-ea"/>
                <a:cs typeface="+mj-cs"/>
              </a:rPr>
              <a:t> Trends in Academic Librarianship </a:t>
            </a:r>
            <a:r>
              <a:rPr kumimoji="0" lang="en-US" sz="12800" b="1" i="0" u="none" strike="noStrike" kern="1200" cap="none" spc="0" normalizeH="0" noProof="0" dirty="0" err="1" smtClean="0">
                <a:ln>
                  <a:noFill/>
                </a:ln>
                <a:solidFill>
                  <a:schemeClr val="bg1"/>
                </a:solidFill>
                <a:effectLst/>
                <a:uLnTx/>
                <a:uFillTx/>
                <a:latin typeface="+mj-lt"/>
                <a:ea typeface="+mj-ea"/>
                <a:cs typeface="+mj-cs"/>
              </a:rPr>
              <a:t>fo</a:t>
            </a:r>
            <a:r>
              <a:rPr lang="en-US" sz="12800" b="1" dirty="0" smtClean="0">
                <a:solidFill>
                  <a:schemeClr val="bg1"/>
                </a:solidFill>
                <a:latin typeface="+mj-lt"/>
                <a:ea typeface="+mj-ea"/>
                <a:cs typeface="+mj-cs"/>
              </a:rPr>
              <a:t>r </a:t>
            </a:r>
            <a:r>
              <a:rPr kumimoji="0" lang="en-US" sz="12800" b="1" i="0" u="none" strike="noStrike" kern="1200" cap="none" spc="0" normalizeH="0" noProof="0" dirty="0" smtClean="0">
                <a:ln>
                  <a:noFill/>
                </a:ln>
                <a:solidFill>
                  <a:schemeClr val="bg1"/>
                </a:solidFill>
                <a:effectLst/>
                <a:uLnTx/>
                <a:uFillTx/>
                <a:latin typeface="+mj-lt"/>
                <a:ea typeface="+mj-ea"/>
                <a:cs typeface="+mj-cs"/>
              </a:rPr>
              <a:t>Higher</a:t>
            </a:r>
            <a:r>
              <a:rPr lang="en-US" sz="12800" b="1" dirty="0" smtClean="0">
                <a:solidFill>
                  <a:schemeClr val="bg1"/>
                </a:solidFill>
                <a:latin typeface="+mj-lt"/>
                <a:ea typeface="+mj-ea"/>
                <a:cs typeface="+mj-cs"/>
              </a:rPr>
              <a:t> Education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0" i="0" u="none" strike="noStrike" kern="1200" cap="none" spc="0" normalizeH="0" baseline="0" noProof="0" dirty="0" smtClean="0">
                <a:ln>
                  <a:noFill/>
                </a:ln>
                <a:solidFill>
                  <a:schemeClr val="tx1"/>
                </a:solidFill>
                <a:effectLst/>
                <a:uLnTx/>
                <a:uFillTx/>
                <a:latin typeface="+mj-lt"/>
                <a:ea typeface="+mj-ea"/>
                <a:cs typeface="+mj-cs"/>
              </a:rPr>
              <a:t/>
            </a:r>
            <a:br>
              <a:rPr kumimoji="0" lang="en-PH" sz="128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7" name="Diagram 6"/>
          <p:cNvGraphicFramePr/>
          <p:nvPr/>
        </p:nvGraphicFramePr>
        <p:xfrm>
          <a:off x="152400" y="1905000"/>
          <a:ext cx="89154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8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800" b="1" i="0" u="none" strike="noStrike" kern="1200" cap="none" spc="0" normalizeH="0" baseline="0" noProof="0" dirty="0" smtClean="0">
                <a:ln>
                  <a:noFill/>
                </a:ln>
                <a:solidFill>
                  <a:schemeClr val="bg1"/>
                </a:solidFill>
                <a:effectLst/>
                <a:uLnTx/>
                <a:uFillTx/>
                <a:latin typeface="+mj-lt"/>
                <a:ea typeface="+mj-ea"/>
                <a:cs typeface="+mj-cs"/>
              </a:rPr>
              <a:t>CILIP</a:t>
            </a:r>
            <a:r>
              <a:rPr kumimoji="0" lang="en-US" sz="12800" b="1" i="0" u="none" strike="noStrike" kern="1200" cap="none" spc="0" normalizeH="0" noProof="0" dirty="0" smtClean="0">
                <a:ln>
                  <a:noFill/>
                </a:ln>
                <a:solidFill>
                  <a:schemeClr val="bg1"/>
                </a:solidFill>
                <a:effectLst/>
                <a:uLnTx/>
                <a:uFillTx/>
                <a:latin typeface="+mj-lt"/>
                <a:ea typeface="+mj-ea"/>
                <a:cs typeface="+mj-cs"/>
              </a:rPr>
              <a:t> </a:t>
            </a:r>
            <a:r>
              <a:rPr kumimoji="0" lang="en-US" sz="12800" b="1" i="0" u="none" strike="noStrike" kern="1200" cap="none" spc="0" normalizeH="0" baseline="0" noProof="0" dirty="0" smtClean="0">
                <a:ln>
                  <a:noFill/>
                </a:ln>
                <a:solidFill>
                  <a:schemeClr val="bg1"/>
                </a:solidFill>
                <a:effectLst/>
                <a:uLnTx/>
                <a:uFillTx/>
                <a:latin typeface="+mj-lt"/>
                <a:ea typeface="+mj-ea"/>
                <a:cs typeface="+mj-cs"/>
              </a:rPr>
              <a:t>KEY AREAS OF EMPHASIS</a:t>
            </a:r>
            <a:endParaRPr lang="en-US" sz="12800" b="1" dirty="0" smtClean="0">
              <a:solidFill>
                <a:schemeClr val="bg1"/>
              </a:solidFill>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0" i="0" u="none" strike="noStrike" kern="1200" cap="none" spc="0" normalizeH="0" baseline="0" noProof="0" dirty="0" smtClean="0">
                <a:ln>
                  <a:noFill/>
                </a:ln>
                <a:solidFill>
                  <a:schemeClr val="tx1"/>
                </a:solidFill>
                <a:effectLst/>
                <a:uLnTx/>
                <a:uFillTx/>
                <a:latin typeface="+mj-lt"/>
                <a:ea typeface="+mj-ea"/>
                <a:cs typeface="+mj-cs"/>
              </a:rPr>
              <a:t/>
            </a:r>
            <a:br>
              <a:rPr kumimoji="0" lang="en-PH" sz="128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4" name="Diagram 3"/>
          <p:cNvGraphicFramePr/>
          <p:nvPr/>
        </p:nvGraphicFramePr>
        <p:xfrm>
          <a:off x="152400" y="1905000"/>
          <a:ext cx="89154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800" b="1" i="0" u="none" strike="noStrike" kern="1200" cap="none" spc="0" normalizeH="0" baseline="0" noProof="0" dirty="0" smtClean="0">
              <a:ln>
                <a:noFill/>
              </a:ln>
              <a:solidFill>
                <a:schemeClr val="tx1"/>
              </a:solidFill>
              <a:effectLst/>
              <a:uLnTx/>
              <a:uFillTx/>
              <a:latin typeface="+mj-lt"/>
              <a:ea typeface="+mj-ea"/>
              <a:cs typeface="+mj-cs"/>
            </a:endParaRPr>
          </a:p>
          <a:p>
            <a:pPr lvl="0" algn="ctr">
              <a:spcBef>
                <a:spcPct val="0"/>
              </a:spcBef>
            </a:pPr>
            <a:r>
              <a:rPr lang="en-PH" sz="12800" b="1" dirty="0" smtClean="0">
                <a:solidFill>
                  <a:schemeClr val="bg1"/>
                </a:solidFill>
                <a:latin typeface="+mj-lt"/>
                <a:ea typeface="+mj-ea"/>
                <a:cs typeface="+mj-cs"/>
              </a:rPr>
              <a:t>IFLA Strategic Directions and </a:t>
            </a:r>
          </a:p>
          <a:p>
            <a:pPr lvl="0" algn="ctr">
              <a:spcBef>
                <a:spcPct val="0"/>
              </a:spcBef>
            </a:pPr>
            <a:r>
              <a:rPr lang="en-PH" sz="12800" b="1" dirty="0" smtClean="0">
                <a:solidFill>
                  <a:schemeClr val="bg1"/>
                </a:solidFill>
                <a:latin typeface="+mj-lt"/>
                <a:ea typeface="+mj-ea"/>
                <a:cs typeface="+mj-cs"/>
              </a:rPr>
              <a:t>Key Initiatives </a:t>
            </a:r>
            <a:r>
              <a:rPr kumimoji="0" lang="en-PH" sz="12800" b="0" i="0" u="none" strike="noStrike" kern="1200" cap="none" spc="0" normalizeH="0" baseline="0" noProof="0" dirty="0" smtClean="0">
                <a:ln>
                  <a:noFill/>
                </a:ln>
                <a:solidFill>
                  <a:schemeClr val="tx1"/>
                </a:solidFill>
                <a:effectLst/>
                <a:uLnTx/>
                <a:uFillTx/>
                <a:latin typeface="+mj-lt"/>
                <a:ea typeface="+mj-ea"/>
                <a:cs typeface="+mj-cs"/>
              </a:rPr>
              <a:t/>
            </a:r>
            <a:br>
              <a:rPr kumimoji="0" lang="en-PH" sz="128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4" name="Diagram 3"/>
          <p:cNvGraphicFramePr/>
          <p:nvPr/>
        </p:nvGraphicFramePr>
        <p:xfrm>
          <a:off x="152400" y="1905000"/>
          <a:ext cx="89154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1" i="0" u="none" strike="noStrike" kern="1200" cap="none" spc="0" normalizeH="0" baseline="0" noProof="0" dirty="0" smtClean="0">
                <a:ln>
                  <a:noFill/>
                </a:ln>
                <a:solidFill>
                  <a:schemeClr val="bg1"/>
                </a:solidFill>
                <a:effectLst/>
                <a:uLnTx/>
                <a:uFillTx/>
                <a:latin typeface="+mj-lt"/>
                <a:ea typeface="+mj-ea"/>
                <a:cs typeface="+mj-cs"/>
              </a:rPr>
              <a:t>Leadership Beyond</a:t>
            </a:r>
            <a:r>
              <a:rPr lang="en-PH" sz="12800" b="1" dirty="0" smtClean="0">
                <a:solidFill>
                  <a:schemeClr val="bg1"/>
                </a:solidFill>
                <a:latin typeface="+mj-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en-PH" sz="12800" b="1" dirty="0" smtClean="0">
                <a:solidFill>
                  <a:schemeClr val="bg1"/>
                </a:solidFill>
                <a:latin typeface="+mj-lt"/>
                <a:ea typeface="+mj-ea"/>
                <a:cs typeface="+mj-cs"/>
              </a:rPr>
              <a:t>the Competency Model</a:t>
            </a:r>
            <a:r>
              <a:rPr kumimoji="0" lang="en-PH" sz="12800" b="0" i="0" u="none" strike="noStrike" kern="1200" cap="none" spc="0" normalizeH="0" baseline="0" noProof="0" dirty="0" smtClean="0">
                <a:ln>
                  <a:noFill/>
                </a:ln>
                <a:solidFill>
                  <a:schemeClr val="tx1"/>
                </a:solidFill>
                <a:effectLst/>
                <a:uLnTx/>
                <a:uFillTx/>
                <a:latin typeface="+mj-lt"/>
                <a:ea typeface="+mj-ea"/>
                <a:cs typeface="+mj-cs"/>
              </a:rPr>
              <a:t/>
            </a:r>
            <a:br>
              <a:rPr kumimoji="0" lang="en-PH" sz="128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5" name="Diagram 4"/>
          <p:cNvGraphicFramePr/>
          <p:nvPr/>
        </p:nvGraphicFramePr>
        <p:xfrm>
          <a:off x="1600200" y="1905000"/>
          <a:ext cx="6477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1" i="0" u="none" strike="noStrike" kern="1200" cap="none" spc="0" normalizeH="0" baseline="0" noProof="0" dirty="0" smtClean="0">
                <a:ln>
                  <a:noFill/>
                </a:ln>
                <a:solidFill>
                  <a:schemeClr val="bg1"/>
                </a:solidFill>
                <a:effectLst/>
                <a:uLnTx/>
                <a:uFillTx/>
                <a:latin typeface="+mj-lt"/>
                <a:ea typeface="+mj-ea"/>
                <a:cs typeface="+mj-cs"/>
              </a:rPr>
              <a:t>Library and Information Professionals</a:t>
            </a:r>
          </a:p>
          <a:p>
            <a:pPr marL="0" marR="0" lvl="0" indent="0" algn="ctr" defTabSz="914400" rtl="0" eaLnBrk="1" fontAlgn="auto" latinLnBrk="0" hangingPunct="1">
              <a:lnSpc>
                <a:spcPct val="100000"/>
              </a:lnSpc>
              <a:spcBef>
                <a:spcPct val="0"/>
              </a:spcBef>
              <a:spcAft>
                <a:spcPts val="0"/>
              </a:spcAft>
              <a:buClrTx/>
              <a:buSzTx/>
              <a:buFontTx/>
              <a:buNone/>
              <a:tabLst/>
              <a:defRPr/>
            </a:pPr>
            <a:r>
              <a:rPr lang="en-PH" sz="12800" b="1" dirty="0" smtClean="0">
                <a:solidFill>
                  <a:schemeClr val="bg1"/>
                </a:solidFill>
                <a:latin typeface="+mj-lt"/>
                <a:ea typeface="+mj-ea"/>
                <a:cs typeface="+mj-cs"/>
              </a:rPr>
              <a:t>Emerging Roles</a:t>
            </a: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4" name="Diagram 3"/>
          <p:cNvGraphicFramePr/>
          <p:nvPr/>
        </p:nvGraphicFramePr>
        <p:xfrm>
          <a:off x="1676400" y="2209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1" i="0" u="none" strike="noStrike" kern="1200" cap="none" spc="0" normalizeH="0" baseline="0" noProof="0" dirty="0" smtClean="0">
                <a:ln>
                  <a:noFill/>
                </a:ln>
                <a:solidFill>
                  <a:schemeClr val="bg1"/>
                </a:solidFill>
                <a:effectLst/>
                <a:uLnTx/>
                <a:uFillTx/>
                <a:latin typeface="+mj-lt"/>
                <a:ea typeface="+mj-ea"/>
                <a:cs typeface="+mj-cs"/>
              </a:rPr>
              <a:t>Library and Information Professionals</a:t>
            </a:r>
          </a:p>
          <a:p>
            <a:pPr marL="0" marR="0" lvl="0" indent="0" algn="ctr" defTabSz="914400" rtl="0" eaLnBrk="1" fontAlgn="auto" latinLnBrk="0" hangingPunct="1">
              <a:lnSpc>
                <a:spcPct val="100000"/>
              </a:lnSpc>
              <a:spcBef>
                <a:spcPct val="0"/>
              </a:spcBef>
              <a:spcAft>
                <a:spcPts val="0"/>
              </a:spcAft>
              <a:buClrTx/>
              <a:buSzTx/>
              <a:buFontTx/>
              <a:buNone/>
              <a:tabLst/>
              <a:defRPr/>
            </a:pPr>
            <a:r>
              <a:rPr lang="en-PH" sz="12800" b="1" dirty="0" smtClean="0">
                <a:solidFill>
                  <a:schemeClr val="bg1"/>
                </a:solidFill>
                <a:latin typeface="+mj-lt"/>
                <a:ea typeface="+mj-ea"/>
                <a:cs typeface="+mj-cs"/>
              </a:rPr>
              <a:t>Emerging Roles</a:t>
            </a: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5" name="Diagram 4"/>
          <p:cNvGraphicFramePr/>
          <p:nvPr/>
        </p:nvGraphicFramePr>
        <p:xfrm>
          <a:off x="1600200" y="1905000"/>
          <a:ext cx="6477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81000"/>
            <a:ext cx="9144000" cy="1371600"/>
          </a:xfrm>
          <a:prstGeom prst="rect">
            <a:avLst/>
          </a:prstGeom>
          <a:solidFill>
            <a:schemeClr val="accent2">
              <a:lumMod val="75000"/>
            </a:schemeClr>
          </a:solidFill>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
            </a:r>
            <a:br>
              <a:rPr kumimoji="0" lang="en-US" sz="44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1"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PH" sz="12800" b="1" i="0" u="none" strike="noStrike" kern="1200" cap="none" spc="0" normalizeH="0" baseline="0" noProof="0" dirty="0" smtClean="0">
                <a:ln>
                  <a:noFill/>
                </a:ln>
                <a:solidFill>
                  <a:schemeClr val="bg1"/>
                </a:solidFill>
                <a:effectLst/>
                <a:uLnTx/>
                <a:uFillTx/>
                <a:latin typeface="+mj-lt"/>
                <a:ea typeface="+mj-ea"/>
                <a:cs typeface="+mj-cs"/>
              </a:rPr>
              <a:t>Leadership Beyond</a:t>
            </a:r>
            <a:r>
              <a:rPr lang="en-PH" sz="12800" b="1" dirty="0" smtClean="0">
                <a:solidFill>
                  <a:schemeClr val="bg1"/>
                </a:solidFill>
                <a:latin typeface="+mj-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en-PH" sz="12800" b="1" dirty="0" smtClean="0">
                <a:solidFill>
                  <a:schemeClr val="bg1"/>
                </a:solidFill>
                <a:latin typeface="+mj-lt"/>
                <a:ea typeface="+mj-ea"/>
                <a:cs typeface="+mj-cs"/>
              </a:rPr>
              <a:t>the Competency Model</a:t>
            </a:r>
            <a:r>
              <a:rPr kumimoji="0" lang="en-PH" sz="12800" b="0" i="0" u="none" strike="noStrike" kern="1200" cap="none" spc="0" normalizeH="0" baseline="0" noProof="0" dirty="0" smtClean="0">
                <a:ln>
                  <a:noFill/>
                </a:ln>
                <a:solidFill>
                  <a:schemeClr val="tx1"/>
                </a:solidFill>
                <a:effectLst/>
                <a:uLnTx/>
                <a:uFillTx/>
                <a:latin typeface="+mj-lt"/>
                <a:ea typeface="+mj-ea"/>
                <a:cs typeface="+mj-cs"/>
              </a:rPr>
              <a:t/>
            </a:r>
            <a:br>
              <a:rPr kumimoji="0" lang="en-PH" sz="12800" b="0" i="0" u="none" strike="noStrike" kern="1200" cap="none" spc="0" normalizeH="0" baseline="0" noProof="0" dirty="0" smtClean="0">
                <a:ln>
                  <a:noFill/>
                </a:ln>
                <a:solidFill>
                  <a:schemeClr val="tx1"/>
                </a:solidFill>
                <a:effectLst/>
                <a:uLnTx/>
                <a:uFillTx/>
                <a:latin typeface="+mj-lt"/>
                <a:ea typeface="+mj-ea"/>
                <a:cs typeface="+mj-cs"/>
              </a:rPr>
            </a:br>
            <a:endParaRPr kumimoji="0" lang="en-PH" sz="128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4" name="Diagram 3"/>
          <p:cNvGraphicFramePr/>
          <p:nvPr/>
        </p:nvGraphicFramePr>
        <p:xfrm>
          <a:off x="0" y="2057400"/>
          <a:ext cx="8991600" cy="414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2182</TotalTime>
  <Words>608</Words>
  <Application>Microsoft Office PowerPoint</Application>
  <PresentationFormat>On-screen Show (4:3)</PresentationFormat>
  <Paragraphs>161</Paragraphs>
  <Slides>21</Slides>
  <Notes>16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 Leadership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Thinking out of the Box</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dc:title>
  <dc:creator>Windows User</dc:creator>
  <cp:lastModifiedBy>Reysa Alenzuela</cp:lastModifiedBy>
  <cp:revision>151</cp:revision>
  <dcterms:created xsi:type="dcterms:W3CDTF">2017-05-07T06:46:17Z</dcterms:created>
  <dcterms:modified xsi:type="dcterms:W3CDTF">2017-05-30T04:30:26Z</dcterms:modified>
</cp:coreProperties>
</file>