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5" r:id="rId12"/>
    <p:sldId id="28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2" d="100"/>
          <a:sy n="92" d="100"/>
        </p:scale>
        <p:origin x="-2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83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901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25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27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03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88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72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182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42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118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14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E001B-1E1D-4387-804B-095453B0C4E8}" type="datetimeFigureOut">
              <a:rPr lang="fr-FR" smtClean="0"/>
              <a:t>13/10/2015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5CB8A-689E-4094-BEC1-AEB3D0CD80D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76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" y="0"/>
            <a:ext cx="12183097" cy="6863015"/>
          </a:xfrm>
          <a:prstGeom prst="rect">
            <a:avLst/>
          </a:prstGeom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1711" y="6359237"/>
            <a:ext cx="1194954" cy="41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53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9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82982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15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82982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1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" y="0"/>
            <a:ext cx="12186817" cy="68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48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26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82982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70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82982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41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" y="0"/>
            <a:ext cx="12182982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07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"/>
            <a:ext cx="12192000" cy="6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25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6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"/>
            <a:ext cx="12192000" cy="6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26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7"/>
            <a:ext cx="12192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35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1"/>
            <a:ext cx="12192000" cy="68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81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1"/>
            <a:ext cx="12192000" cy="68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18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1"/>
            <a:ext cx="12192000" cy="68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95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35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29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54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53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23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" y="0"/>
            <a:ext cx="12183097" cy="68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3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" y="0"/>
            <a:ext cx="12186817" cy="68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7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2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7"/>
            <a:ext cx="12192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22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5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03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" y="0"/>
            <a:ext cx="12183097" cy="68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40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7"/>
            <a:ext cx="12192000" cy="6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274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Office PowerPoint</Application>
  <PresentationFormat>Custom</PresentationFormat>
  <Paragraphs>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</dc:creator>
  <cp:lastModifiedBy>Ainash Shagmanova</cp:lastModifiedBy>
  <cp:revision>11</cp:revision>
  <dcterms:created xsi:type="dcterms:W3CDTF">2015-05-18T08:16:02Z</dcterms:created>
  <dcterms:modified xsi:type="dcterms:W3CDTF">2015-10-13T09:52:09Z</dcterms:modified>
</cp:coreProperties>
</file>