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85" r:id="rId12"/>
    <p:sldId id="28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92" d="100"/>
          <a:sy n="92" d="100"/>
        </p:scale>
        <p:origin x="-23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001B-1E1D-4387-804B-095453B0C4E8}" type="datetimeFigureOut">
              <a:rPr lang="fr-FR" smtClean="0"/>
              <a:t>13/10/2015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CB8A-689E-4094-BEC1-AEB3D0CD80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0839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001B-1E1D-4387-804B-095453B0C4E8}" type="datetimeFigureOut">
              <a:rPr lang="fr-FR" smtClean="0"/>
              <a:t>13/10/2015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CB8A-689E-4094-BEC1-AEB3D0CD80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9012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001B-1E1D-4387-804B-095453B0C4E8}" type="datetimeFigureOut">
              <a:rPr lang="fr-FR" smtClean="0"/>
              <a:t>13/10/2015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CB8A-689E-4094-BEC1-AEB3D0CD80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4251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001B-1E1D-4387-804B-095453B0C4E8}" type="datetimeFigureOut">
              <a:rPr lang="fr-FR" smtClean="0"/>
              <a:t>13/10/2015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CB8A-689E-4094-BEC1-AEB3D0CD80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274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001B-1E1D-4387-804B-095453B0C4E8}" type="datetimeFigureOut">
              <a:rPr lang="fr-FR" smtClean="0"/>
              <a:t>13/10/2015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CB8A-689E-4094-BEC1-AEB3D0CD80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0037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001B-1E1D-4387-804B-095453B0C4E8}" type="datetimeFigureOut">
              <a:rPr lang="fr-FR" smtClean="0"/>
              <a:t>13/10/2015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CB8A-689E-4094-BEC1-AEB3D0CD80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1886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001B-1E1D-4387-804B-095453B0C4E8}" type="datetimeFigureOut">
              <a:rPr lang="fr-FR" smtClean="0"/>
              <a:t>13/10/2015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CB8A-689E-4094-BEC1-AEB3D0CD80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472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001B-1E1D-4387-804B-095453B0C4E8}" type="datetimeFigureOut">
              <a:rPr lang="fr-FR" smtClean="0"/>
              <a:t>13/10/2015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CB8A-689E-4094-BEC1-AEB3D0CD80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7182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001B-1E1D-4387-804B-095453B0C4E8}" type="datetimeFigureOut">
              <a:rPr lang="fr-FR" smtClean="0"/>
              <a:t>13/10/2015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CB8A-689E-4094-BEC1-AEB3D0CD80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425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001B-1E1D-4387-804B-095453B0C4E8}" type="datetimeFigureOut">
              <a:rPr lang="fr-FR" smtClean="0"/>
              <a:t>13/10/2015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CB8A-689E-4094-BEC1-AEB3D0CD80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1187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001B-1E1D-4387-804B-095453B0C4E8}" type="datetimeFigureOut">
              <a:rPr lang="fr-FR" smtClean="0"/>
              <a:t>13/10/2015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CB8A-689E-4094-BEC1-AEB3D0CD80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01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E001B-1E1D-4387-804B-095453B0C4E8}" type="datetimeFigureOut">
              <a:rPr lang="fr-FR" smtClean="0"/>
              <a:t>13/10/2015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5CB8A-689E-4094-BEC1-AEB3D0CD80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4761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2" y="0"/>
            <a:ext cx="12183097" cy="6863015"/>
          </a:xfrm>
          <a:prstGeom prst="rect">
            <a:avLst/>
          </a:prstGeom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1711" y="6359237"/>
            <a:ext cx="1194954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534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95"/>
            <a:ext cx="12192000" cy="686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59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" y="0"/>
            <a:ext cx="12182982" cy="686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715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" y="0"/>
            <a:ext cx="12182982" cy="686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0716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" y="0"/>
            <a:ext cx="12186817" cy="686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848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95"/>
            <a:ext cx="12192000" cy="686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126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" y="0"/>
            <a:ext cx="12182982" cy="686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0706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" y="0"/>
            <a:ext cx="12182982" cy="686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6419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" y="0"/>
            <a:ext cx="12182982" cy="686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3075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77"/>
            <a:ext cx="12192000" cy="686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4253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95"/>
            <a:ext cx="12192000" cy="686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96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77"/>
            <a:ext cx="12192000" cy="686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8260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7"/>
            <a:ext cx="12192000" cy="6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8357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011"/>
            <a:ext cx="12192000" cy="686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5812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011"/>
            <a:ext cx="12192000" cy="686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6180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011"/>
            <a:ext cx="12192000" cy="686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6950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95"/>
            <a:ext cx="12192000" cy="686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0356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95"/>
            <a:ext cx="12192000" cy="686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2292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95"/>
            <a:ext cx="12192000" cy="686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7545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95"/>
            <a:ext cx="12192000" cy="686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0539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95"/>
            <a:ext cx="12192000" cy="686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0233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2" y="0"/>
            <a:ext cx="12183097" cy="686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235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" y="0"/>
            <a:ext cx="12186817" cy="686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576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95"/>
            <a:ext cx="12192000" cy="686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023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7"/>
            <a:ext cx="12192000" cy="6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722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95"/>
            <a:ext cx="12192000" cy="686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303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2" y="0"/>
            <a:ext cx="12183097" cy="686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540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77"/>
            <a:ext cx="12192000" cy="686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40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6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3274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0</Words>
  <Application>Microsoft Office PowerPoint</Application>
  <PresentationFormat>Custom</PresentationFormat>
  <Paragraphs>0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PC</dc:creator>
  <cp:lastModifiedBy>Ainash Shagmanova</cp:lastModifiedBy>
  <cp:revision>11</cp:revision>
  <dcterms:created xsi:type="dcterms:W3CDTF">2015-05-18T08:16:02Z</dcterms:created>
  <dcterms:modified xsi:type="dcterms:W3CDTF">2015-10-13T09:52:09Z</dcterms:modified>
</cp:coreProperties>
</file>