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24384000" cy="13716000"/>
  <p:notesSz cx="6858000" cy="9144000"/>
  <p:defaultTextStyle>
    <a:lvl1pPr algn="ctr" defTabSz="584200">
      <a:defRPr sz="5000">
        <a:latin typeface="+mn-lt"/>
        <a:ea typeface="+mn-ea"/>
        <a:cs typeface="+mn-cs"/>
        <a:sym typeface="Helvetica"/>
      </a:defRPr>
    </a:lvl1pPr>
    <a:lvl2pPr algn="ctr" defTabSz="584200">
      <a:defRPr sz="5000">
        <a:latin typeface="+mn-lt"/>
        <a:ea typeface="+mn-ea"/>
        <a:cs typeface="+mn-cs"/>
        <a:sym typeface="Helvetica"/>
      </a:defRPr>
    </a:lvl2pPr>
    <a:lvl3pPr algn="ctr" defTabSz="584200">
      <a:defRPr sz="5000">
        <a:latin typeface="+mn-lt"/>
        <a:ea typeface="+mn-ea"/>
        <a:cs typeface="+mn-cs"/>
        <a:sym typeface="Helvetica"/>
      </a:defRPr>
    </a:lvl3pPr>
    <a:lvl4pPr algn="ctr" defTabSz="584200">
      <a:defRPr sz="5000">
        <a:latin typeface="+mn-lt"/>
        <a:ea typeface="+mn-ea"/>
        <a:cs typeface="+mn-cs"/>
        <a:sym typeface="Helvetica"/>
      </a:defRPr>
    </a:lvl4pPr>
    <a:lvl5pPr algn="ctr" defTabSz="584200">
      <a:defRPr sz="5000">
        <a:latin typeface="+mn-lt"/>
        <a:ea typeface="+mn-ea"/>
        <a:cs typeface="+mn-cs"/>
        <a:sym typeface="Helvetica"/>
      </a:defRPr>
    </a:lvl5pPr>
    <a:lvl6pPr algn="ctr" defTabSz="584200">
      <a:defRPr sz="5000">
        <a:latin typeface="+mn-lt"/>
        <a:ea typeface="+mn-ea"/>
        <a:cs typeface="+mn-cs"/>
        <a:sym typeface="Helvetica"/>
      </a:defRPr>
    </a:lvl6pPr>
    <a:lvl7pPr algn="ctr" defTabSz="584200">
      <a:defRPr sz="5000">
        <a:latin typeface="+mn-lt"/>
        <a:ea typeface="+mn-ea"/>
        <a:cs typeface="+mn-cs"/>
        <a:sym typeface="Helvetica"/>
      </a:defRPr>
    </a:lvl7pPr>
    <a:lvl8pPr algn="ctr" defTabSz="584200">
      <a:defRPr sz="5000">
        <a:latin typeface="+mn-lt"/>
        <a:ea typeface="+mn-ea"/>
        <a:cs typeface="+mn-cs"/>
        <a:sym typeface="Helvetica"/>
      </a:defRPr>
    </a:lvl8pPr>
    <a:lvl9pPr algn="ctr" defTabSz="584200">
      <a:defRPr sz="5000">
        <a:latin typeface="+mn-lt"/>
        <a:ea typeface="+mn-ea"/>
        <a:cs typeface="+mn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582" y="-132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409062746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a pod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4833937" y="0"/>
            <a:ext cx="14716127" cy="6947297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11200"/>
              <a:t>Text názvu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4833937" y="7072310"/>
            <a:ext cx="14716127" cy="664369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 lvl="0">
              <a:defRPr sz="1800"/>
            </a:pPr>
            <a:r>
              <a:rPr sz="4400"/>
              <a:t>Text úrovně 1</a:t>
            </a:r>
          </a:p>
          <a:p>
            <a:pPr lvl="1">
              <a:defRPr sz="1800"/>
            </a:pPr>
            <a:r>
              <a:rPr sz="4400"/>
              <a:t>Text úrovně 2</a:t>
            </a:r>
          </a:p>
          <a:p>
            <a:pPr lvl="2">
              <a:defRPr sz="1800"/>
            </a:pPr>
            <a:r>
              <a:rPr sz="4400"/>
              <a:t>Text úrovně 3</a:t>
            </a:r>
          </a:p>
          <a:p>
            <a:pPr lvl="3">
              <a:defRPr sz="1800"/>
            </a:pPr>
            <a:r>
              <a:rPr sz="4400"/>
              <a:t>Text úrovně 4</a:t>
            </a:r>
          </a:p>
          <a:p>
            <a:pPr lvl="4">
              <a:defRPr sz="1800"/>
            </a:pPr>
            <a:r>
              <a:rPr sz="4400"/>
              <a:t>Text úrovně 5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á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e - na šíř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4833937" y="2589608"/>
            <a:ext cx="14716127" cy="8858253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11200"/>
              <a:t>Text názvu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4833937" y="11519296"/>
            <a:ext cx="14716127" cy="219670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 lvl="0">
              <a:defRPr sz="1800"/>
            </a:pPr>
            <a:r>
              <a:rPr sz="4400"/>
              <a:t>Text úrovně 1</a:t>
            </a:r>
          </a:p>
          <a:p>
            <a:pPr lvl="1">
              <a:defRPr sz="1800"/>
            </a:pPr>
            <a:r>
              <a:rPr sz="4400"/>
              <a:t>Text úrovně 2</a:t>
            </a:r>
          </a:p>
          <a:p>
            <a:pPr lvl="2">
              <a:defRPr sz="1800"/>
            </a:pPr>
            <a:r>
              <a:rPr sz="4400"/>
              <a:t>Text úrovně 3</a:t>
            </a:r>
          </a:p>
          <a:p>
            <a:pPr lvl="3">
              <a:defRPr sz="1800"/>
            </a:pPr>
            <a:r>
              <a:rPr sz="4400"/>
              <a:t>Text úrovně 4</a:t>
            </a:r>
          </a:p>
          <a:p>
            <a:pPr lvl="4">
              <a:defRPr sz="1800"/>
            </a:pPr>
            <a:r>
              <a:rPr sz="4400"/>
              <a:t>Text úrovně 5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- ve střed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4833937" y="4536280"/>
            <a:ext cx="14716127" cy="464344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11200"/>
              <a:t>Text názvu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e - na výš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4387453" y="0"/>
            <a:ext cx="7500940" cy="6500813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 lvl="0">
              <a:defRPr sz="1800"/>
            </a:pPr>
            <a:r>
              <a:rPr sz="8400"/>
              <a:t>Text názvu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4387453" y="6697264"/>
            <a:ext cx="7500940" cy="701873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 lvl="0">
              <a:defRPr sz="1800"/>
            </a:pPr>
            <a:r>
              <a:rPr sz="4400"/>
              <a:t>Text úrovně 1</a:t>
            </a:r>
          </a:p>
          <a:p>
            <a:pPr lvl="1">
              <a:defRPr sz="1800"/>
            </a:pPr>
            <a:r>
              <a:rPr sz="4400"/>
              <a:t>Text úrovně 2</a:t>
            </a:r>
          </a:p>
          <a:p>
            <a:pPr lvl="2">
              <a:defRPr sz="1800"/>
            </a:pPr>
            <a:r>
              <a:rPr sz="4400"/>
              <a:t>Text úrovně 3</a:t>
            </a:r>
          </a:p>
          <a:p>
            <a:pPr lvl="3">
              <a:defRPr sz="1800"/>
            </a:pPr>
            <a:r>
              <a:rPr sz="4400"/>
              <a:t>Text úrovně 4</a:t>
            </a:r>
          </a:p>
          <a:p>
            <a:pPr lvl="4">
              <a:defRPr sz="1800"/>
            </a:pPr>
            <a:r>
              <a:rPr sz="4400"/>
              <a:t>Text úrovně 5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-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xfrm>
            <a:off x="4387453" y="40715"/>
            <a:ext cx="15609094" cy="420482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11200"/>
              <a:t>Text názvu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a 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11200"/>
              <a:t>Text názvu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Text úrovně 1</a:t>
            </a:r>
          </a:p>
          <a:p>
            <a:pPr lvl="1">
              <a:defRPr sz="1800"/>
            </a:pPr>
            <a:r>
              <a:rPr sz="5000"/>
              <a:t>Text úrovně 2</a:t>
            </a:r>
          </a:p>
          <a:p>
            <a:pPr lvl="2">
              <a:defRPr sz="1800"/>
            </a:pPr>
            <a:r>
              <a:rPr sz="5000"/>
              <a:t>Text úrovně 3</a:t>
            </a:r>
          </a:p>
          <a:p>
            <a:pPr lvl="3">
              <a:defRPr sz="1800"/>
            </a:pPr>
            <a:r>
              <a:rPr sz="5000"/>
              <a:t>Text úrovně 4</a:t>
            </a:r>
          </a:p>
          <a:p>
            <a:pPr lvl="4">
              <a:defRPr sz="1800"/>
            </a:pPr>
            <a:r>
              <a:rPr sz="5000"/>
              <a:t>Text úrovně 5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, odrážky a fotograf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11200"/>
              <a:t>Text názvu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4387453" y="3661171"/>
            <a:ext cx="7500940" cy="8840394"/>
          </a:xfrm>
          <a:prstGeom prst="rect">
            <a:avLst/>
          </a:prstGeom>
        </p:spPr>
        <p:txBody>
          <a:bodyPr/>
          <a:lstStyle>
            <a:lvl1pPr marL="465363" indent="-465363">
              <a:spcBef>
                <a:spcPts val="3200"/>
              </a:spcBef>
              <a:defRPr sz="3800"/>
            </a:lvl1pPr>
            <a:lvl2pPr marL="808263" indent="-465363">
              <a:spcBef>
                <a:spcPts val="3200"/>
              </a:spcBef>
              <a:defRPr sz="3800"/>
            </a:lvl2pPr>
            <a:lvl3pPr marL="1151164" indent="-465363">
              <a:spcBef>
                <a:spcPts val="3200"/>
              </a:spcBef>
              <a:defRPr sz="3800"/>
            </a:lvl3pPr>
            <a:lvl4pPr marL="1494064" indent="-465364">
              <a:spcBef>
                <a:spcPts val="3200"/>
              </a:spcBef>
              <a:defRPr sz="3800"/>
            </a:lvl4pPr>
            <a:lvl5pPr marL="1836964" indent="-465364">
              <a:spcBef>
                <a:spcPts val="3200"/>
              </a:spcBef>
              <a:defRPr sz="3800"/>
            </a:lvl5pPr>
          </a:lstStyle>
          <a:p>
            <a:pPr lvl="0">
              <a:defRPr sz="1800"/>
            </a:pPr>
            <a:r>
              <a:rPr sz="3800"/>
              <a:t>Text úrovně 1</a:t>
            </a:r>
          </a:p>
          <a:p>
            <a:pPr lvl="1">
              <a:defRPr sz="1800"/>
            </a:pPr>
            <a:r>
              <a:rPr sz="3800"/>
              <a:t>Text úrovně 2</a:t>
            </a:r>
          </a:p>
          <a:p>
            <a:pPr lvl="2">
              <a:defRPr sz="1800"/>
            </a:pPr>
            <a:r>
              <a:rPr sz="3800"/>
              <a:t>Text úrovně 3</a:t>
            </a:r>
          </a:p>
          <a:p>
            <a:pPr lvl="3">
              <a:defRPr sz="1800"/>
            </a:pPr>
            <a:r>
              <a:rPr sz="3800"/>
              <a:t>Text úrovně 4</a:t>
            </a:r>
          </a:p>
          <a:p>
            <a:pPr lvl="4">
              <a:defRPr sz="1800"/>
            </a:pPr>
            <a:r>
              <a:rPr sz="3800"/>
              <a:t>Text úrovně 5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4387453" y="1785935"/>
            <a:ext cx="15609094" cy="1014412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Text úrovně 1</a:t>
            </a:r>
          </a:p>
          <a:p>
            <a:pPr lvl="1">
              <a:defRPr sz="1800"/>
            </a:pPr>
            <a:r>
              <a:rPr sz="5000"/>
              <a:t>Text úrovně 2</a:t>
            </a:r>
          </a:p>
          <a:p>
            <a:pPr lvl="2">
              <a:defRPr sz="1800"/>
            </a:pPr>
            <a:r>
              <a:rPr sz="5000"/>
              <a:t>Text úrovně 3</a:t>
            </a:r>
          </a:p>
          <a:p>
            <a:pPr lvl="3">
              <a:defRPr sz="1800"/>
            </a:pPr>
            <a:r>
              <a:rPr sz="5000"/>
              <a:t>Text úrovně 4</a:t>
            </a:r>
          </a:p>
          <a:p>
            <a:pPr lvl="4">
              <a:defRPr sz="1800"/>
            </a:pPr>
            <a:r>
              <a:rPr sz="5000"/>
              <a:t>Text úrovně 5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e - 3 na výš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387453" y="625077"/>
            <a:ext cx="15609094" cy="3036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11200"/>
              <a:t>Text názvu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387453" y="3661171"/>
            <a:ext cx="15609094" cy="8840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5000"/>
              <a:t>Text úrovně 1</a:t>
            </a:r>
          </a:p>
          <a:p>
            <a:pPr lvl="1">
              <a:defRPr sz="1800"/>
            </a:pPr>
            <a:r>
              <a:rPr sz="5000"/>
              <a:t>Text úrovně 2</a:t>
            </a:r>
          </a:p>
          <a:p>
            <a:pPr lvl="2">
              <a:defRPr sz="1800"/>
            </a:pPr>
            <a:r>
              <a:rPr sz="5000"/>
              <a:t>Text úrovně 3</a:t>
            </a:r>
          </a:p>
          <a:p>
            <a:pPr lvl="3">
              <a:defRPr sz="1800"/>
            </a:pPr>
            <a:r>
              <a:rPr sz="5000"/>
              <a:t>Text úrovně 4</a:t>
            </a:r>
          </a:p>
          <a:p>
            <a:pPr lvl="4">
              <a:defRPr sz="1800"/>
            </a:pPr>
            <a:r>
              <a:rPr sz="5000"/>
              <a:t>Text úrovně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1pPr>
      <a:lvl2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2pPr>
      <a:lvl3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3pPr>
      <a:lvl4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4pPr>
      <a:lvl5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5pPr>
      <a:lvl6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6pPr>
      <a:lvl7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7pPr>
      <a:lvl8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8pPr>
      <a:lvl9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617361" indent="-617361" defTabSz="584200">
        <a:spcBef>
          <a:spcPts val="4200"/>
        </a:spcBef>
        <a:buSzPct val="75000"/>
        <a:buChar char="•"/>
        <a:defRPr sz="5000">
          <a:latin typeface="Helvetica Light"/>
          <a:ea typeface="Helvetica Light"/>
          <a:cs typeface="Helvetica Light"/>
          <a:sym typeface="Helvetica Light"/>
        </a:defRPr>
      </a:lvl1pPr>
      <a:lvl2pPr marL="1061859" indent="-617361" defTabSz="584200">
        <a:spcBef>
          <a:spcPts val="4200"/>
        </a:spcBef>
        <a:buSzPct val="75000"/>
        <a:buChar char="•"/>
        <a:defRPr sz="5000">
          <a:latin typeface="Helvetica Light"/>
          <a:ea typeface="Helvetica Light"/>
          <a:cs typeface="Helvetica Light"/>
          <a:sym typeface="Helvetica Light"/>
        </a:defRPr>
      </a:lvl2pPr>
      <a:lvl3pPr marL="1506359" indent="-617359" defTabSz="584200">
        <a:spcBef>
          <a:spcPts val="4200"/>
        </a:spcBef>
        <a:buSzPct val="75000"/>
        <a:buChar char="•"/>
        <a:defRPr sz="5000">
          <a:latin typeface="Helvetica Light"/>
          <a:ea typeface="Helvetica Light"/>
          <a:cs typeface="Helvetica Light"/>
          <a:sym typeface="Helvetica Light"/>
        </a:defRPr>
      </a:lvl3pPr>
      <a:lvl4pPr marL="1950859" indent="-617359" defTabSz="584200">
        <a:spcBef>
          <a:spcPts val="4200"/>
        </a:spcBef>
        <a:buSzPct val="75000"/>
        <a:buChar char="•"/>
        <a:defRPr sz="5000">
          <a:latin typeface="Helvetica Light"/>
          <a:ea typeface="Helvetica Light"/>
          <a:cs typeface="Helvetica Light"/>
          <a:sym typeface="Helvetica Light"/>
        </a:defRPr>
      </a:lvl4pPr>
      <a:lvl5pPr marL="2395359" indent="-617359" defTabSz="584200">
        <a:spcBef>
          <a:spcPts val="4200"/>
        </a:spcBef>
        <a:buSzPct val="75000"/>
        <a:buChar char="•"/>
        <a:defRPr sz="5000">
          <a:latin typeface="Helvetica Light"/>
          <a:ea typeface="Helvetica Light"/>
          <a:cs typeface="Helvetica Light"/>
          <a:sym typeface="Helvetica Light"/>
        </a:defRPr>
      </a:lvl5pPr>
      <a:lvl6pPr marL="2839859" indent="-617359" defTabSz="584200">
        <a:spcBef>
          <a:spcPts val="4200"/>
        </a:spcBef>
        <a:buSzPct val="75000"/>
        <a:buChar char="•"/>
        <a:defRPr sz="5000">
          <a:latin typeface="Helvetica Light"/>
          <a:ea typeface="Helvetica Light"/>
          <a:cs typeface="Helvetica Light"/>
          <a:sym typeface="Helvetica Light"/>
        </a:defRPr>
      </a:lvl6pPr>
      <a:lvl7pPr marL="3284361" indent="-617359" defTabSz="584200">
        <a:spcBef>
          <a:spcPts val="4200"/>
        </a:spcBef>
        <a:buSzPct val="75000"/>
        <a:buChar char="•"/>
        <a:defRPr sz="5000">
          <a:latin typeface="Helvetica Light"/>
          <a:ea typeface="Helvetica Light"/>
          <a:cs typeface="Helvetica Light"/>
          <a:sym typeface="Helvetica Light"/>
        </a:defRPr>
      </a:lvl7pPr>
      <a:lvl8pPr marL="3728861" indent="-617359" defTabSz="584200">
        <a:spcBef>
          <a:spcPts val="4200"/>
        </a:spcBef>
        <a:buSzPct val="75000"/>
        <a:buChar char="•"/>
        <a:defRPr sz="5000">
          <a:latin typeface="Helvetica Light"/>
          <a:ea typeface="Helvetica Light"/>
          <a:cs typeface="Helvetica Light"/>
          <a:sym typeface="Helvetica Light"/>
        </a:defRPr>
      </a:lvl8pPr>
      <a:lvl9pPr marL="4173361" indent="-617361" defTabSz="584200">
        <a:spcBef>
          <a:spcPts val="4200"/>
        </a:spcBef>
        <a:buSzPct val="75000"/>
        <a:buChar char="•"/>
        <a:defRPr sz="5000"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1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1840" y="12650906"/>
            <a:ext cx="2448272" cy="851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image10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lide10_2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slide11_2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image13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slide13_2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image15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image16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image17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image18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xfrm>
            <a:off x="4833937" y="2303859"/>
            <a:ext cx="14716127" cy="4643438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4833937" y="7072310"/>
            <a:ext cx="14716127" cy="1589487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pic>
        <p:nvPicPr>
          <p:cNvPr id="36" name="image2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slide3_2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slide4_2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manek\Downloads\11256159_10203976080707866_1137658544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384000" cy="13716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6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image7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age8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9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71435" tIns="71435" rIns="71435" bIns="71435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71435" tIns="71435" rIns="71435" bIns="71435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71435" tIns="71435" rIns="71435" bIns="71435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71435" tIns="71435" rIns="71435" bIns="71435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Custom</PresentationFormat>
  <Paragraphs>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cp:lastModifiedBy>Ainash Shagmanova</cp:lastModifiedBy>
  <cp:revision>2</cp:revision>
  <dcterms:modified xsi:type="dcterms:W3CDTF">2015-10-13T09:49:44Z</dcterms:modified>
</cp:coreProperties>
</file>