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5143500" type="screen16x9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163" autoAdjust="0"/>
    <p:restoredTop sz="94660"/>
  </p:normalViewPr>
  <p:slideViewPr>
    <p:cSldViewPr snapToObjects="1">
      <p:cViewPr>
        <p:scale>
          <a:sx n="100" d="100"/>
          <a:sy n="100" d="100"/>
        </p:scale>
        <p:origin x="-834" y="-35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マスタ タイトルの書式設定</a:t>
            </a:r>
            <a:endParaRPr lang="en-GB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マスタ サブタイトルの書式設定</a:t>
            </a:r>
            <a:endParaRPr lang="en-GB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81980-3422-EC46-A8CD-B8202B1D95B2}" type="datetimeFigureOut">
              <a:rPr lang="ja-JP" altLang="en-US" smtClean="0"/>
              <a:pPr/>
              <a:t>2015/10/13</a:t>
            </a:fld>
            <a:endParaRPr lang="en-GB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476BC-3E86-CD4D-A0E2-256E7A8526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GB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81980-3422-EC46-A8CD-B8202B1D95B2}" type="datetimeFigureOut">
              <a:rPr lang="ja-JP" altLang="en-US" smtClean="0"/>
              <a:pPr/>
              <a:t>2015/10/13</a:t>
            </a:fld>
            <a:endParaRPr lang="en-GB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476BC-3E86-CD4D-A0E2-256E7A8526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GB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81980-3422-EC46-A8CD-B8202B1D95B2}" type="datetimeFigureOut">
              <a:rPr lang="ja-JP" altLang="en-US" smtClean="0"/>
              <a:pPr/>
              <a:t>2015/10/13</a:t>
            </a:fld>
            <a:endParaRPr lang="en-GB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476BC-3E86-CD4D-A0E2-256E7A8526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GB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81980-3422-EC46-A8CD-B8202B1D95B2}" type="datetimeFigureOut">
              <a:rPr lang="ja-JP" altLang="en-US" smtClean="0"/>
              <a:pPr/>
              <a:t>2015/10/13</a:t>
            </a:fld>
            <a:endParaRPr lang="en-GB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476BC-3E86-CD4D-A0E2-256E7A8526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en-GB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81980-3422-EC46-A8CD-B8202B1D95B2}" type="datetimeFigureOut">
              <a:rPr lang="ja-JP" altLang="en-US" smtClean="0"/>
              <a:pPr/>
              <a:t>2015/10/13</a:t>
            </a:fld>
            <a:endParaRPr lang="en-GB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476BC-3E86-CD4D-A0E2-256E7A8526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GB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81980-3422-EC46-A8CD-B8202B1D95B2}" type="datetimeFigureOut">
              <a:rPr lang="ja-JP" altLang="en-US" smtClean="0"/>
              <a:pPr/>
              <a:t>2015/10/13</a:t>
            </a:fld>
            <a:endParaRPr lang="en-GB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476BC-3E86-CD4D-A0E2-256E7A8526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GB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81980-3422-EC46-A8CD-B8202B1D95B2}" type="datetimeFigureOut">
              <a:rPr lang="ja-JP" altLang="en-US" smtClean="0"/>
              <a:pPr/>
              <a:t>2015/10/13</a:t>
            </a:fld>
            <a:endParaRPr lang="en-GB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476BC-3E86-CD4D-A0E2-256E7A8526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GB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81980-3422-EC46-A8CD-B8202B1D95B2}" type="datetimeFigureOut">
              <a:rPr lang="ja-JP" altLang="en-US" smtClean="0"/>
              <a:pPr/>
              <a:t>2015/10/13</a:t>
            </a:fld>
            <a:endParaRPr lang="en-GB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476BC-3E86-CD4D-A0E2-256E7A8526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81980-3422-EC46-A8CD-B8202B1D95B2}" type="datetimeFigureOut">
              <a:rPr lang="ja-JP" altLang="en-US" smtClean="0"/>
              <a:pPr/>
              <a:t>2015/10/13</a:t>
            </a:fld>
            <a:endParaRPr lang="en-GB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476BC-3E86-CD4D-A0E2-256E7A8526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GB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81980-3422-EC46-A8CD-B8202B1D95B2}" type="datetimeFigureOut">
              <a:rPr lang="ja-JP" altLang="en-US" smtClean="0"/>
              <a:pPr/>
              <a:t>2015/10/13</a:t>
            </a:fld>
            <a:endParaRPr lang="en-GB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476BC-3E86-CD4D-A0E2-256E7A8526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GB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81980-3422-EC46-A8CD-B8202B1D95B2}" type="datetimeFigureOut">
              <a:rPr lang="ja-JP" altLang="en-US" smtClean="0"/>
              <a:pPr/>
              <a:t>2015/10/13</a:t>
            </a:fld>
            <a:endParaRPr lang="en-GB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476BC-3E86-CD4D-A0E2-256E7A8526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マスタ タイトルの書式設定</a:t>
            </a:r>
            <a:endParaRPr lang="en-GB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マスタ テキストの書式設定</a:t>
            </a:r>
          </a:p>
          <a:p>
            <a:pPr lvl="1"/>
            <a:r>
              <a:rPr lang="en-US" smtClean="0"/>
              <a:t>第 2 レベル</a:t>
            </a:r>
          </a:p>
          <a:p>
            <a:pPr lvl="2"/>
            <a:r>
              <a:rPr lang="en-US" smtClean="0"/>
              <a:t>第 3 レベル</a:t>
            </a:r>
          </a:p>
          <a:p>
            <a:pPr lvl="3"/>
            <a:r>
              <a:rPr lang="en-US" smtClean="0"/>
              <a:t>第 4 レベル</a:t>
            </a:r>
          </a:p>
          <a:p>
            <a:pPr lvl="4"/>
            <a:r>
              <a:rPr lang="en-US" smtClean="0"/>
              <a:t>第 5 レベル</a:t>
            </a:r>
            <a:endParaRPr lang="en-GB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81980-3422-EC46-A8CD-B8202B1D95B2}" type="datetimeFigureOut">
              <a:rPr lang="ja-JP" altLang="en-US" smtClean="0"/>
              <a:pPr/>
              <a:t>2015/10/13</a:t>
            </a:fld>
            <a:endParaRPr lang="en-GB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476BC-3E86-CD4D-A0E2-256E7A85265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d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d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d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8.pd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0.pd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2.pd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4.pd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6.pd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8.pd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d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0.pd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2.pd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4.pd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6.pd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8.pd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0.pd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2.pd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4.pd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46.pd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8.pd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d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0.pd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d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d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d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d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d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0.pd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075" y="0"/>
            <a:ext cx="6257925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2387084"/>
            <a:ext cx="1879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latin typeface="Century Gothic" panose="020B0502020202020204" pitchFamily="34" charset="0"/>
              </a:rPr>
              <a:t>ENERGY SCAPE</a:t>
            </a:r>
            <a:endParaRPr lang="en-US" dirty="0">
              <a:latin typeface="Century Gothic" panose="020B0502020202020204" pitchFamily="34" charset="0"/>
            </a:endParaRPr>
          </a:p>
        </p:txBody>
      </p:sp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6" y="4782324"/>
            <a:ext cx="1002610" cy="34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test file changed colour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test file changed colour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test file changed colour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test file2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test file changed colour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test file changed colour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test file changed colour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0"/>
            <a:ext cx="82296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test file2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test file2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test file2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test file2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test file2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test file2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test file2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test file changed colour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test file changed colour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test file changed colour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test file2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図 2" descr="test file changed colour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0"/>
            <a:ext cx="28956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test file2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test file2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test file2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test file2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test file2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test file2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test file changed colour with pic light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test file changed colour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test file changed colour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2946</TotalTime>
  <Words>2</Words>
  <Application>Microsoft Office PowerPoint</Application>
  <PresentationFormat>On-screen Show (16:9)</PresentationFormat>
  <Paragraphs>1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つ ひ</dc:creator>
  <cp:lastModifiedBy>Ainash Shagmanova</cp:lastModifiedBy>
  <cp:revision>203</cp:revision>
  <dcterms:created xsi:type="dcterms:W3CDTF">2015-05-18T14:52:27Z</dcterms:created>
  <dcterms:modified xsi:type="dcterms:W3CDTF">2015-10-13T09:51:45Z</dcterms:modified>
</cp:coreProperties>
</file>