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6"/>
  </p:notesMasterIdLst>
  <p:sldIdLst>
    <p:sldId id="257" r:id="rId2"/>
    <p:sldId id="318" r:id="rId3"/>
    <p:sldId id="315" r:id="rId4"/>
    <p:sldId id="316" r:id="rId5"/>
    <p:sldId id="320" r:id="rId6"/>
    <p:sldId id="319" r:id="rId7"/>
    <p:sldId id="302" r:id="rId8"/>
    <p:sldId id="330" r:id="rId9"/>
    <p:sldId id="286" r:id="rId10"/>
    <p:sldId id="331" r:id="rId11"/>
    <p:sldId id="332" r:id="rId12"/>
    <p:sldId id="333" r:id="rId13"/>
    <p:sldId id="334" r:id="rId14"/>
    <p:sldId id="285" r:id="rId15"/>
    <p:sldId id="288" r:id="rId16"/>
    <p:sldId id="289" r:id="rId17"/>
    <p:sldId id="311" r:id="rId18"/>
    <p:sldId id="269" r:id="rId19"/>
    <p:sldId id="270" r:id="rId20"/>
    <p:sldId id="321" r:id="rId21"/>
    <p:sldId id="272" r:id="rId22"/>
    <p:sldId id="276" r:id="rId23"/>
    <p:sldId id="277" r:id="rId24"/>
    <p:sldId id="287" r:id="rId25"/>
    <p:sldId id="314" r:id="rId26"/>
    <p:sldId id="309" r:id="rId27"/>
    <p:sldId id="263" r:id="rId28"/>
    <p:sldId id="266" r:id="rId29"/>
    <p:sldId id="310" r:id="rId30"/>
    <p:sldId id="268" r:id="rId31"/>
    <p:sldId id="303" r:id="rId32"/>
    <p:sldId id="265" r:id="rId33"/>
    <p:sldId id="264" r:id="rId34"/>
    <p:sldId id="323" r:id="rId35"/>
    <p:sldId id="275" r:id="rId36"/>
    <p:sldId id="325" r:id="rId37"/>
    <p:sldId id="326" r:id="rId38"/>
    <p:sldId id="327" r:id="rId39"/>
    <p:sldId id="328" r:id="rId40"/>
    <p:sldId id="329" r:id="rId41"/>
    <p:sldId id="335" r:id="rId42"/>
    <p:sldId id="292" r:id="rId43"/>
    <p:sldId id="293" r:id="rId44"/>
    <p:sldId id="294" r:id="rId45"/>
    <p:sldId id="295" r:id="rId46"/>
    <p:sldId id="296" r:id="rId47"/>
    <p:sldId id="297" r:id="rId48"/>
    <p:sldId id="298" r:id="rId49"/>
    <p:sldId id="299" r:id="rId50"/>
    <p:sldId id="300" r:id="rId51"/>
    <p:sldId id="306" r:id="rId52"/>
    <p:sldId id="307" r:id="rId53"/>
    <p:sldId id="312" r:id="rId54"/>
    <p:sldId id="313" r:id="rId5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0" d="100"/>
          <a:sy n="60" d="100"/>
        </p:scale>
        <p:origin x="90" y="9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DD2AE16-4A4F-447A-9E50-BBBA56331B99}" type="doc">
      <dgm:prSet loTypeId="urn:microsoft.com/office/officeart/2005/8/layout/radial4" loCatId="relationship" qsTypeId="urn:microsoft.com/office/officeart/2005/8/quickstyle/3d2" qsCatId="3D" csTypeId="urn:microsoft.com/office/officeart/2005/8/colors/accent1_2" csCatId="accent1" phldr="1"/>
      <dgm:spPr/>
      <dgm:t>
        <a:bodyPr/>
        <a:lstStyle/>
        <a:p>
          <a:endParaRPr lang="en-US"/>
        </a:p>
      </dgm:t>
    </dgm:pt>
    <dgm:pt modelId="{3402F6F1-DA84-4947-8EBC-2A75C533DDAB}">
      <dgm:prSet phldrT="[Text]" custT="1"/>
      <dgm:spPr/>
      <dgm:t>
        <a:bodyPr/>
        <a:lstStyle/>
        <a:p>
          <a:r>
            <a:rPr lang="ru-RU" sz="1100" dirty="0" smtClean="0"/>
            <a:t>Почтовый адрес ИБС</a:t>
          </a:r>
        </a:p>
        <a:p>
          <a:r>
            <a:rPr lang="en-US" sz="1100" dirty="0" smtClean="0"/>
            <a:t>reference@nu.edu.kz</a:t>
          </a:r>
          <a:endParaRPr lang="en-US" sz="1100" dirty="0"/>
        </a:p>
      </dgm:t>
    </dgm:pt>
    <dgm:pt modelId="{3CE892B1-6462-4384-A7D8-347AE534A25B}" type="parTrans" cxnId="{E12BBDB7-DC99-4E30-AA78-07573CD9E002}">
      <dgm:prSet/>
      <dgm:spPr/>
      <dgm:t>
        <a:bodyPr/>
        <a:lstStyle/>
        <a:p>
          <a:endParaRPr lang="en-US"/>
        </a:p>
      </dgm:t>
    </dgm:pt>
    <dgm:pt modelId="{BADC6487-0AB0-47E9-BB16-6C0BC1109C94}" type="sibTrans" cxnId="{E12BBDB7-DC99-4E30-AA78-07573CD9E002}">
      <dgm:prSet/>
      <dgm:spPr/>
      <dgm:t>
        <a:bodyPr/>
        <a:lstStyle/>
        <a:p>
          <a:endParaRPr lang="en-US"/>
        </a:p>
      </dgm:t>
    </dgm:pt>
    <dgm:pt modelId="{643B4BF3-EA5A-4A28-AA3D-FAE71DB18E40}">
      <dgm:prSet phldrT="[Text]" custT="1"/>
      <dgm:spPr/>
      <dgm:t>
        <a:bodyPr/>
        <a:lstStyle/>
        <a:p>
          <a:r>
            <a:rPr lang="ru-RU" sz="1200" dirty="0" smtClean="0"/>
            <a:t>Почтовый адрес библиотеки </a:t>
          </a:r>
          <a:r>
            <a:rPr lang="en-US" sz="1200" dirty="0" smtClean="0"/>
            <a:t>library.@nu.edu.kz</a:t>
          </a:r>
          <a:endParaRPr lang="en-US" sz="1200" dirty="0"/>
        </a:p>
      </dgm:t>
    </dgm:pt>
    <dgm:pt modelId="{A0CDF61A-463E-4772-AF83-AA37F8647081}" type="sibTrans" cxnId="{F93C68DB-5449-4293-BFCA-726D6E70E95C}">
      <dgm:prSet/>
      <dgm:spPr/>
      <dgm:t>
        <a:bodyPr/>
        <a:lstStyle/>
        <a:p>
          <a:endParaRPr lang="en-US"/>
        </a:p>
      </dgm:t>
    </dgm:pt>
    <dgm:pt modelId="{B9E6A5DF-AB14-448E-8609-BCD1E1BCA1B2}" type="parTrans" cxnId="{F93C68DB-5449-4293-BFCA-726D6E70E95C}">
      <dgm:prSet/>
      <dgm:spPr/>
      <dgm:t>
        <a:bodyPr/>
        <a:lstStyle/>
        <a:p>
          <a:endParaRPr lang="en-US"/>
        </a:p>
      </dgm:t>
    </dgm:pt>
    <dgm:pt modelId="{A627B0C2-F0FD-4CDF-9130-9D3E8CE7DEBB}">
      <dgm:prSet phldrT="[Text]" custT="1"/>
      <dgm:spPr/>
      <dgm:t>
        <a:bodyPr/>
        <a:lstStyle/>
        <a:p>
          <a:r>
            <a:rPr lang="ru-RU" sz="3900" dirty="0" smtClean="0"/>
            <a:t>Запросы</a:t>
          </a:r>
        </a:p>
      </dgm:t>
    </dgm:pt>
    <dgm:pt modelId="{1069A3EA-711D-4ADC-9DEB-C2EF42D71DB8}" type="sibTrans" cxnId="{0A408DC1-0D14-482F-AB9B-D9E8B9352247}">
      <dgm:prSet/>
      <dgm:spPr/>
      <dgm:t>
        <a:bodyPr/>
        <a:lstStyle/>
        <a:p>
          <a:endParaRPr lang="en-US"/>
        </a:p>
      </dgm:t>
    </dgm:pt>
    <dgm:pt modelId="{56913D47-0B31-4463-B73A-27E76113E9AF}" type="parTrans" cxnId="{0A408DC1-0D14-482F-AB9B-D9E8B9352247}">
      <dgm:prSet/>
      <dgm:spPr/>
      <dgm:t>
        <a:bodyPr/>
        <a:lstStyle/>
        <a:p>
          <a:endParaRPr lang="en-US"/>
        </a:p>
      </dgm:t>
    </dgm:pt>
    <dgm:pt modelId="{89678A6F-CAED-4F54-BD18-BC1E959177F1}">
      <dgm:prSet phldrT="[Text]"/>
      <dgm:spPr/>
      <dgm:t>
        <a:bodyPr/>
        <a:lstStyle/>
        <a:p>
          <a:r>
            <a:rPr lang="ru-RU" dirty="0" smtClean="0"/>
            <a:t>Чат</a:t>
          </a:r>
          <a:endParaRPr lang="en-US" dirty="0"/>
        </a:p>
      </dgm:t>
    </dgm:pt>
    <dgm:pt modelId="{48B87125-E9FB-49A4-94D8-F10910671818}" type="parTrans" cxnId="{7788F0EB-F8F4-4155-B019-201D44761158}">
      <dgm:prSet/>
      <dgm:spPr/>
      <dgm:t>
        <a:bodyPr/>
        <a:lstStyle/>
        <a:p>
          <a:endParaRPr lang="en-US"/>
        </a:p>
      </dgm:t>
    </dgm:pt>
    <dgm:pt modelId="{4DAF8AF1-3C96-4695-8588-D53DEC5A760A}" type="sibTrans" cxnId="{7788F0EB-F8F4-4155-B019-201D44761158}">
      <dgm:prSet/>
      <dgm:spPr/>
      <dgm:t>
        <a:bodyPr/>
        <a:lstStyle/>
        <a:p>
          <a:endParaRPr lang="en-US"/>
        </a:p>
      </dgm:t>
    </dgm:pt>
    <dgm:pt modelId="{6FBFAB49-F0F4-4A69-BE7D-D664F6A962B6}">
      <dgm:prSet phldrT="[Text]"/>
      <dgm:spPr/>
      <dgm:t>
        <a:bodyPr/>
        <a:lstStyle/>
        <a:p>
          <a:r>
            <a:rPr lang="en-US" dirty="0" smtClean="0"/>
            <a:t>FAQ</a:t>
          </a:r>
          <a:endParaRPr lang="en-US" dirty="0"/>
        </a:p>
      </dgm:t>
    </dgm:pt>
    <dgm:pt modelId="{14C2B1A9-2DFB-4879-BC54-3C7B41F94EE1}" type="parTrans" cxnId="{FEFFCCA4-9515-4EA0-A6A8-FD74337DD4C9}">
      <dgm:prSet/>
      <dgm:spPr/>
      <dgm:t>
        <a:bodyPr/>
        <a:lstStyle/>
        <a:p>
          <a:endParaRPr lang="en-US"/>
        </a:p>
      </dgm:t>
    </dgm:pt>
    <dgm:pt modelId="{83F1764D-5643-4642-96A4-92E8BEDB68A0}" type="sibTrans" cxnId="{FEFFCCA4-9515-4EA0-A6A8-FD74337DD4C9}">
      <dgm:prSet/>
      <dgm:spPr/>
      <dgm:t>
        <a:bodyPr/>
        <a:lstStyle/>
        <a:p>
          <a:endParaRPr lang="en-US"/>
        </a:p>
      </dgm:t>
    </dgm:pt>
    <dgm:pt modelId="{B2180368-88AD-4B9D-8C24-629EA3D652CE}">
      <dgm:prSet phldrT="[Text]" custT="1"/>
      <dgm:spPr/>
      <dgm:t>
        <a:bodyPr/>
        <a:lstStyle/>
        <a:p>
          <a:r>
            <a:rPr lang="ru-RU" sz="1800" dirty="0" smtClean="0"/>
            <a:t>Стол библиотекря</a:t>
          </a:r>
          <a:endParaRPr lang="en-US" sz="1800" dirty="0"/>
        </a:p>
      </dgm:t>
    </dgm:pt>
    <dgm:pt modelId="{1B4A71A0-809F-4D31-89D6-F27E74A9EA98}" type="parTrans" cxnId="{08726EEF-4717-4673-9639-97E927257122}">
      <dgm:prSet/>
      <dgm:spPr/>
      <dgm:t>
        <a:bodyPr/>
        <a:lstStyle/>
        <a:p>
          <a:endParaRPr lang="en-US"/>
        </a:p>
      </dgm:t>
    </dgm:pt>
    <dgm:pt modelId="{7FF8100C-CC82-4A85-93FE-227BCF852FCC}" type="sibTrans" cxnId="{08726EEF-4717-4673-9639-97E927257122}">
      <dgm:prSet/>
      <dgm:spPr/>
      <dgm:t>
        <a:bodyPr/>
        <a:lstStyle/>
        <a:p>
          <a:endParaRPr lang="en-US"/>
        </a:p>
      </dgm:t>
    </dgm:pt>
    <dgm:pt modelId="{0AF7DB4B-B711-4661-8A49-1A4B676EAA1F}">
      <dgm:prSet phldrT="[Text]" custLinFactNeighborX="-88143" custLinFactNeighborY="-7296"/>
      <dgm:spPr/>
      <dgm:t>
        <a:bodyPr/>
        <a:lstStyle/>
        <a:p>
          <a:endParaRPr lang="en-US"/>
        </a:p>
      </dgm:t>
    </dgm:pt>
    <dgm:pt modelId="{779C65D2-4492-44EC-BE37-8BE949D567D4}" type="parTrans" cxnId="{948164D3-C561-4917-B4CE-22027CEABA60}">
      <dgm:prSet/>
      <dgm:spPr/>
      <dgm:t>
        <a:bodyPr/>
        <a:lstStyle/>
        <a:p>
          <a:endParaRPr lang="en-US"/>
        </a:p>
      </dgm:t>
    </dgm:pt>
    <dgm:pt modelId="{884C1D14-D535-4782-B371-67A038A172DF}" type="sibTrans" cxnId="{948164D3-C561-4917-B4CE-22027CEABA60}">
      <dgm:prSet/>
      <dgm:spPr/>
      <dgm:t>
        <a:bodyPr/>
        <a:lstStyle/>
        <a:p>
          <a:endParaRPr lang="en-US"/>
        </a:p>
      </dgm:t>
    </dgm:pt>
    <dgm:pt modelId="{E895F95C-0774-447A-A3D1-63D9DD8CC858}">
      <dgm:prSet phldrT="[Text]" custT="1"/>
      <dgm:spPr/>
      <dgm:t>
        <a:bodyPr/>
        <a:lstStyle/>
        <a:p>
          <a:r>
            <a:rPr lang="ru-RU" sz="1400" dirty="0" smtClean="0"/>
            <a:t>Почтовый адрес предметных библиотекарей</a:t>
          </a:r>
          <a:endParaRPr lang="en-US" sz="1400" dirty="0"/>
        </a:p>
      </dgm:t>
    </dgm:pt>
    <dgm:pt modelId="{DCB9F2AA-A2D8-45BE-8064-395A1455E961}" type="parTrans" cxnId="{D010A4E8-FE8D-4E1B-858B-B42C2E65891A}">
      <dgm:prSet/>
      <dgm:spPr/>
      <dgm:t>
        <a:bodyPr/>
        <a:lstStyle/>
        <a:p>
          <a:endParaRPr lang="en-US"/>
        </a:p>
      </dgm:t>
    </dgm:pt>
    <dgm:pt modelId="{F3D42D01-47FA-4A99-BB44-F31A042DA770}" type="sibTrans" cxnId="{D010A4E8-FE8D-4E1B-858B-B42C2E65891A}">
      <dgm:prSet/>
      <dgm:spPr/>
      <dgm:t>
        <a:bodyPr/>
        <a:lstStyle/>
        <a:p>
          <a:endParaRPr lang="en-US"/>
        </a:p>
      </dgm:t>
    </dgm:pt>
    <dgm:pt modelId="{B35A88FA-B4F1-4384-AC38-AD88331B0815}" type="pres">
      <dgm:prSet presAssocID="{0DD2AE16-4A4F-447A-9E50-BBBA56331B99}" presName="cycle" presStyleCnt="0">
        <dgm:presLayoutVars>
          <dgm:chMax val="1"/>
          <dgm:dir/>
          <dgm:animLvl val="ctr"/>
          <dgm:resizeHandles val="exact"/>
        </dgm:presLayoutVars>
      </dgm:prSet>
      <dgm:spPr/>
      <dgm:t>
        <a:bodyPr/>
        <a:lstStyle/>
        <a:p>
          <a:endParaRPr lang="en-US"/>
        </a:p>
      </dgm:t>
    </dgm:pt>
    <dgm:pt modelId="{7834C453-4F5C-46B4-B49C-D46818852C87}" type="pres">
      <dgm:prSet presAssocID="{A627B0C2-F0FD-4CDF-9130-9D3E8CE7DEBB}" presName="centerShape" presStyleLbl="node0" presStyleIdx="0" presStyleCnt="1" custScaleX="125940"/>
      <dgm:spPr/>
      <dgm:t>
        <a:bodyPr/>
        <a:lstStyle/>
        <a:p>
          <a:endParaRPr lang="en-US"/>
        </a:p>
      </dgm:t>
    </dgm:pt>
    <dgm:pt modelId="{7ACC2D74-E276-4016-88B6-0C7EBD243420}" type="pres">
      <dgm:prSet presAssocID="{B9E6A5DF-AB14-448E-8609-BCD1E1BCA1B2}" presName="parTrans" presStyleLbl="bgSibTrans2D1" presStyleIdx="0" presStyleCnt="6"/>
      <dgm:spPr/>
      <dgm:t>
        <a:bodyPr/>
        <a:lstStyle/>
        <a:p>
          <a:endParaRPr lang="en-US"/>
        </a:p>
      </dgm:t>
    </dgm:pt>
    <dgm:pt modelId="{9FE15F7A-A2B2-4308-B4C2-9E83900D7F29}" type="pres">
      <dgm:prSet presAssocID="{643B4BF3-EA5A-4A28-AA3D-FAE71DB18E40}" presName="node" presStyleLbl="node1" presStyleIdx="0" presStyleCnt="6">
        <dgm:presLayoutVars>
          <dgm:bulletEnabled val="1"/>
        </dgm:presLayoutVars>
      </dgm:prSet>
      <dgm:spPr/>
      <dgm:t>
        <a:bodyPr/>
        <a:lstStyle/>
        <a:p>
          <a:endParaRPr lang="en-US"/>
        </a:p>
      </dgm:t>
    </dgm:pt>
    <dgm:pt modelId="{B667683F-8AD7-481E-95A8-0CB040DCB815}" type="pres">
      <dgm:prSet presAssocID="{DCB9F2AA-A2D8-45BE-8064-395A1455E961}" presName="parTrans" presStyleLbl="bgSibTrans2D1" presStyleIdx="1" presStyleCnt="6"/>
      <dgm:spPr/>
      <dgm:t>
        <a:bodyPr/>
        <a:lstStyle/>
        <a:p>
          <a:endParaRPr lang="en-US"/>
        </a:p>
      </dgm:t>
    </dgm:pt>
    <dgm:pt modelId="{8510EC15-2218-466A-BAD0-902970B8925C}" type="pres">
      <dgm:prSet presAssocID="{E895F95C-0774-447A-A3D1-63D9DD8CC858}" presName="node" presStyleLbl="node1" presStyleIdx="1" presStyleCnt="6">
        <dgm:presLayoutVars>
          <dgm:bulletEnabled val="1"/>
        </dgm:presLayoutVars>
      </dgm:prSet>
      <dgm:spPr/>
      <dgm:t>
        <a:bodyPr/>
        <a:lstStyle/>
        <a:p>
          <a:endParaRPr lang="en-US"/>
        </a:p>
      </dgm:t>
    </dgm:pt>
    <dgm:pt modelId="{69B0B730-6197-40A3-885E-5D5A4B7C35DB}" type="pres">
      <dgm:prSet presAssocID="{3CE892B1-6462-4384-A7D8-347AE534A25B}" presName="parTrans" presStyleLbl="bgSibTrans2D1" presStyleIdx="2" presStyleCnt="6"/>
      <dgm:spPr/>
      <dgm:t>
        <a:bodyPr/>
        <a:lstStyle/>
        <a:p>
          <a:endParaRPr lang="en-US"/>
        </a:p>
      </dgm:t>
    </dgm:pt>
    <dgm:pt modelId="{719A9D4C-4E4F-4062-9E4D-156C42CF35C7}" type="pres">
      <dgm:prSet presAssocID="{3402F6F1-DA84-4947-8EBC-2A75C533DDAB}" presName="node" presStyleLbl="node1" presStyleIdx="2" presStyleCnt="6">
        <dgm:presLayoutVars>
          <dgm:bulletEnabled val="1"/>
        </dgm:presLayoutVars>
      </dgm:prSet>
      <dgm:spPr/>
      <dgm:t>
        <a:bodyPr/>
        <a:lstStyle/>
        <a:p>
          <a:endParaRPr lang="en-US"/>
        </a:p>
      </dgm:t>
    </dgm:pt>
    <dgm:pt modelId="{273D54D0-0251-4792-B096-7712BD428406}" type="pres">
      <dgm:prSet presAssocID="{48B87125-E9FB-49A4-94D8-F10910671818}" presName="parTrans" presStyleLbl="bgSibTrans2D1" presStyleIdx="3" presStyleCnt="6"/>
      <dgm:spPr/>
      <dgm:t>
        <a:bodyPr/>
        <a:lstStyle/>
        <a:p>
          <a:endParaRPr lang="en-US"/>
        </a:p>
      </dgm:t>
    </dgm:pt>
    <dgm:pt modelId="{D18CE0B2-0C58-4A1B-AE78-D5460947254E}" type="pres">
      <dgm:prSet presAssocID="{89678A6F-CAED-4F54-BD18-BC1E959177F1}" presName="node" presStyleLbl="node1" presStyleIdx="3" presStyleCnt="6">
        <dgm:presLayoutVars>
          <dgm:bulletEnabled val="1"/>
        </dgm:presLayoutVars>
      </dgm:prSet>
      <dgm:spPr/>
      <dgm:t>
        <a:bodyPr/>
        <a:lstStyle/>
        <a:p>
          <a:endParaRPr lang="en-US"/>
        </a:p>
      </dgm:t>
    </dgm:pt>
    <dgm:pt modelId="{D1E338D3-555F-493D-B110-363C07AA46F8}" type="pres">
      <dgm:prSet presAssocID="{1B4A71A0-809F-4D31-89D6-F27E74A9EA98}" presName="parTrans" presStyleLbl="bgSibTrans2D1" presStyleIdx="4" presStyleCnt="6"/>
      <dgm:spPr/>
      <dgm:t>
        <a:bodyPr/>
        <a:lstStyle/>
        <a:p>
          <a:endParaRPr lang="en-US"/>
        </a:p>
      </dgm:t>
    </dgm:pt>
    <dgm:pt modelId="{AABDECB4-57C6-4C4A-97C6-B3C4172BE220}" type="pres">
      <dgm:prSet presAssocID="{B2180368-88AD-4B9D-8C24-629EA3D652CE}" presName="node" presStyleLbl="node1" presStyleIdx="4" presStyleCnt="6">
        <dgm:presLayoutVars>
          <dgm:bulletEnabled val="1"/>
        </dgm:presLayoutVars>
      </dgm:prSet>
      <dgm:spPr/>
      <dgm:t>
        <a:bodyPr/>
        <a:lstStyle/>
        <a:p>
          <a:endParaRPr lang="en-US"/>
        </a:p>
      </dgm:t>
    </dgm:pt>
    <dgm:pt modelId="{97B59F3A-8F53-4608-8F3C-6D39842F90C8}" type="pres">
      <dgm:prSet presAssocID="{14C2B1A9-2DFB-4879-BC54-3C7B41F94EE1}" presName="parTrans" presStyleLbl="bgSibTrans2D1" presStyleIdx="5" presStyleCnt="6"/>
      <dgm:spPr/>
      <dgm:t>
        <a:bodyPr/>
        <a:lstStyle/>
        <a:p>
          <a:endParaRPr lang="en-US"/>
        </a:p>
      </dgm:t>
    </dgm:pt>
    <dgm:pt modelId="{53A1625C-BC9A-4FE3-BF4C-AC7E0F01A243}" type="pres">
      <dgm:prSet presAssocID="{6FBFAB49-F0F4-4A69-BE7D-D664F6A962B6}" presName="node" presStyleLbl="node1" presStyleIdx="5" presStyleCnt="6">
        <dgm:presLayoutVars>
          <dgm:bulletEnabled val="1"/>
        </dgm:presLayoutVars>
      </dgm:prSet>
      <dgm:spPr/>
      <dgm:t>
        <a:bodyPr/>
        <a:lstStyle/>
        <a:p>
          <a:endParaRPr lang="en-US"/>
        </a:p>
      </dgm:t>
    </dgm:pt>
  </dgm:ptLst>
  <dgm:cxnLst>
    <dgm:cxn modelId="{8BA87D02-3EDA-42FF-9FF9-2CC4A742769A}" type="presOf" srcId="{3402F6F1-DA84-4947-8EBC-2A75C533DDAB}" destId="{719A9D4C-4E4F-4062-9E4D-156C42CF35C7}" srcOrd="0" destOrd="0" presId="urn:microsoft.com/office/officeart/2005/8/layout/radial4"/>
    <dgm:cxn modelId="{0A408DC1-0D14-482F-AB9B-D9E8B9352247}" srcId="{0DD2AE16-4A4F-447A-9E50-BBBA56331B99}" destId="{A627B0C2-F0FD-4CDF-9130-9D3E8CE7DEBB}" srcOrd="0" destOrd="0" parTransId="{56913D47-0B31-4463-B73A-27E76113E9AF}" sibTransId="{1069A3EA-711D-4ADC-9DEB-C2EF42D71DB8}"/>
    <dgm:cxn modelId="{775E9FD0-5E5F-41FA-9204-EDE5D5424FC6}" type="presOf" srcId="{B2180368-88AD-4B9D-8C24-629EA3D652CE}" destId="{AABDECB4-57C6-4C4A-97C6-B3C4172BE220}" srcOrd="0" destOrd="0" presId="urn:microsoft.com/office/officeart/2005/8/layout/radial4"/>
    <dgm:cxn modelId="{8CC456D4-7D3B-4FB0-8EF7-17BE411D1174}" type="presOf" srcId="{3CE892B1-6462-4384-A7D8-347AE534A25B}" destId="{69B0B730-6197-40A3-885E-5D5A4B7C35DB}" srcOrd="0" destOrd="0" presId="urn:microsoft.com/office/officeart/2005/8/layout/radial4"/>
    <dgm:cxn modelId="{2486ED3D-9F9B-42EB-AA07-154F50A846DB}" type="presOf" srcId="{48B87125-E9FB-49A4-94D8-F10910671818}" destId="{273D54D0-0251-4792-B096-7712BD428406}" srcOrd="0" destOrd="0" presId="urn:microsoft.com/office/officeart/2005/8/layout/radial4"/>
    <dgm:cxn modelId="{C2533A0F-8F62-48DA-B7B5-7F6B92C71B98}" type="presOf" srcId="{E895F95C-0774-447A-A3D1-63D9DD8CC858}" destId="{8510EC15-2218-466A-BAD0-902970B8925C}" srcOrd="0" destOrd="0" presId="urn:microsoft.com/office/officeart/2005/8/layout/radial4"/>
    <dgm:cxn modelId="{90BD1FAA-E5BF-42BA-9626-541EF2D92F4F}" type="presOf" srcId="{DCB9F2AA-A2D8-45BE-8064-395A1455E961}" destId="{B667683F-8AD7-481E-95A8-0CB040DCB815}" srcOrd="0" destOrd="0" presId="urn:microsoft.com/office/officeart/2005/8/layout/radial4"/>
    <dgm:cxn modelId="{8999AE4E-4DD1-4112-8B7A-DC9EE7D94E70}" type="presOf" srcId="{89678A6F-CAED-4F54-BD18-BC1E959177F1}" destId="{D18CE0B2-0C58-4A1B-AE78-D5460947254E}" srcOrd="0" destOrd="0" presId="urn:microsoft.com/office/officeart/2005/8/layout/radial4"/>
    <dgm:cxn modelId="{37BFAA50-91B7-465B-9867-CAE8D2DF1FAF}" type="presOf" srcId="{B9E6A5DF-AB14-448E-8609-BCD1E1BCA1B2}" destId="{7ACC2D74-E276-4016-88B6-0C7EBD243420}" srcOrd="0" destOrd="0" presId="urn:microsoft.com/office/officeart/2005/8/layout/radial4"/>
    <dgm:cxn modelId="{F93C68DB-5449-4293-BFCA-726D6E70E95C}" srcId="{A627B0C2-F0FD-4CDF-9130-9D3E8CE7DEBB}" destId="{643B4BF3-EA5A-4A28-AA3D-FAE71DB18E40}" srcOrd="0" destOrd="0" parTransId="{B9E6A5DF-AB14-448E-8609-BCD1E1BCA1B2}" sibTransId="{A0CDF61A-463E-4772-AF83-AA37F8647081}"/>
    <dgm:cxn modelId="{00EA266C-2B40-4077-B2E1-B02CFE29D175}" type="presOf" srcId="{14C2B1A9-2DFB-4879-BC54-3C7B41F94EE1}" destId="{97B59F3A-8F53-4608-8F3C-6D39842F90C8}" srcOrd="0" destOrd="0" presId="urn:microsoft.com/office/officeart/2005/8/layout/radial4"/>
    <dgm:cxn modelId="{19B09CAF-5D73-4E81-A25E-6C746AA64093}" type="presOf" srcId="{A627B0C2-F0FD-4CDF-9130-9D3E8CE7DEBB}" destId="{7834C453-4F5C-46B4-B49C-D46818852C87}" srcOrd="0" destOrd="0" presId="urn:microsoft.com/office/officeart/2005/8/layout/radial4"/>
    <dgm:cxn modelId="{08726EEF-4717-4673-9639-97E927257122}" srcId="{A627B0C2-F0FD-4CDF-9130-9D3E8CE7DEBB}" destId="{B2180368-88AD-4B9D-8C24-629EA3D652CE}" srcOrd="4" destOrd="0" parTransId="{1B4A71A0-809F-4D31-89D6-F27E74A9EA98}" sibTransId="{7FF8100C-CC82-4A85-93FE-227BCF852FCC}"/>
    <dgm:cxn modelId="{D010A4E8-FE8D-4E1B-858B-B42C2E65891A}" srcId="{A627B0C2-F0FD-4CDF-9130-9D3E8CE7DEBB}" destId="{E895F95C-0774-447A-A3D1-63D9DD8CC858}" srcOrd="1" destOrd="0" parTransId="{DCB9F2AA-A2D8-45BE-8064-395A1455E961}" sibTransId="{F3D42D01-47FA-4A99-BB44-F31A042DA770}"/>
    <dgm:cxn modelId="{E12BBDB7-DC99-4E30-AA78-07573CD9E002}" srcId="{A627B0C2-F0FD-4CDF-9130-9D3E8CE7DEBB}" destId="{3402F6F1-DA84-4947-8EBC-2A75C533DDAB}" srcOrd="2" destOrd="0" parTransId="{3CE892B1-6462-4384-A7D8-347AE534A25B}" sibTransId="{BADC6487-0AB0-47E9-BB16-6C0BC1109C94}"/>
    <dgm:cxn modelId="{948164D3-C561-4917-B4CE-22027CEABA60}" srcId="{0DD2AE16-4A4F-447A-9E50-BBBA56331B99}" destId="{0AF7DB4B-B711-4661-8A49-1A4B676EAA1F}" srcOrd="1" destOrd="0" parTransId="{779C65D2-4492-44EC-BE37-8BE949D567D4}" sibTransId="{884C1D14-D535-4782-B371-67A038A172DF}"/>
    <dgm:cxn modelId="{973A7B32-89A6-46CA-A0B9-AD9AF4DB9808}" type="presOf" srcId="{0DD2AE16-4A4F-447A-9E50-BBBA56331B99}" destId="{B35A88FA-B4F1-4384-AC38-AD88331B0815}" srcOrd="0" destOrd="0" presId="urn:microsoft.com/office/officeart/2005/8/layout/radial4"/>
    <dgm:cxn modelId="{CA55F44D-D3E4-4C3B-AA47-7DE3BB01BB37}" type="presOf" srcId="{643B4BF3-EA5A-4A28-AA3D-FAE71DB18E40}" destId="{9FE15F7A-A2B2-4308-B4C2-9E83900D7F29}" srcOrd="0" destOrd="0" presId="urn:microsoft.com/office/officeart/2005/8/layout/radial4"/>
    <dgm:cxn modelId="{0787D2B8-9366-4B1A-89DD-50B7F3DBEFE6}" type="presOf" srcId="{6FBFAB49-F0F4-4A69-BE7D-D664F6A962B6}" destId="{53A1625C-BC9A-4FE3-BF4C-AC7E0F01A243}" srcOrd="0" destOrd="0" presId="urn:microsoft.com/office/officeart/2005/8/layout/radial4"/>
    <dgm:cxn modelId="{FEFFCCA4-9515-4EA0-A6A8-FD74337DD4C9}" srcId="{A627B0C2-F0FD-4CDF-9130-9D3E8CE7DEBB}" destId="{6FBFAB49-F0F4-4A69-BE7D-D664F6A962B6}" srcOrd="5" destOrd="0" parTransId="{14C2B1A9-2DFB-4879-BC54-3C7B41F94EE1}" sibTransId="{83F1764D-5643-4642-96A4-92E8BEDB68A0}"/>
    <dgm:cxn modelId="{7788F0EB-F8F4-4155-B019-201D44761158}" srcId="{A627B0C2-F0FD-4CDF-9130-9D3E8CE7DEBB}" destId="{89678A6F-CAED-4F54-BD18-BC1E959177F1}" srcOrd="3" destOrd="0" parTransId="{48B87125-E9FB-49A4-94D8-F10910671818}" sibTransId="{4DAF8AF1-3C96-4695-8588-D53DEC5A760A}"/>
    <dgm:cxn modelId="{737C1677-41F1-4708-9C80-67CABAC46B0C}" type="presOf" srcId="{1B4A71A0-809F-4D31-89D6-F27E74A9EA98}" destId="{D1E338D3-555F-493D-B110-363C07AA46F8}" srcOrd="0" destOrd="0" presId="urn:microsoft.com/office/officeart/2005/8/layout/radial4"/>
    <dgm:cxn modelId="{CB05D7CD-D0C9-4247-8770-5AE846FA010E}" type="presParOf" srcId="{B35A88FA-B4F1-4384-AC38-AD88331B0815}" destId="{7834C453-4F5C-46B4-B49C-D46818852C87}" srcOrd="0" destOrd="0" presId="urn:microsoft.com/office/officeart/2005/8/layout/radial4"/>
    <dgm:cxn modelId="{3CED9E18-DEAB-4F82-81AE-5EEC0F19F46B}" type="presParOf" srcId="{B35A88FA-B4F1-4384-AC38-AD88331B0815}" destId="{7ACC2D74-E276-4016-88B6-0C7EBD243420}" srcOrd="1" destOrd="0" presId="urn:microsoft.com/office/officeart/2005/8/layout/radial4"/>
    <dgm:cxn modelId="{65175846-7538-4116-8989-069011765D9B}" type="presParOf" srcId="{B35A88FA-B4F1-4384-AC38-AD88331B0815}" destId="{9FE15F7A-A2B2-4308-B4C2-9E83900D7F29}" srcOrd="2" destOrd="0" presId="urn:microsoft.com/office/officeart/2005/8/layout/radial4"/>
    <dgm:cxn modelId="{6906E01C-D2C4-4221-958D-EC0F3889102F}" type="presParOf" srcId="{B35A88FA-B4F1-4384-AC38-AD88331B0815}" destId="{B667683F-8AD7-481E-95A8-0CB040DCB815}" srcOrd="3" destOrd="0" presId="urn:microsoft.com/office/officeart/2005/8/layout/radial4"/>
    <dgm:cxn modelId="{F64571CD-2C7D-4EC8-9975-C6A6E459199A}" type="presParOf" srcId="{B35A88FA-B4F1-4384-AC38-AD88331B0815}" destId="{8510EC15-2218-466A-BAD0-902970B8925C}" srcOrd="4" destOrd="0" presId="urn:microsoft.com/office/officeart/2005/8/layout/radial4"/>
    <dgm:cxn modelId="{0F7FD6BB-01C2-4267-AA9E-494238A53969}" type="presParOf" srcId="{B35A88FA-B4F1-4384-AC38-AD88331B0815}" destId="{69B0B730-6197-40A3-885E-5D5A4B7C35DB}" srcOrd="5" destOrd="0" presId="urn:microsoft.com/office/officeart/2005/8/layout/radial4"/>
    <dgm:cxn modelId="{97AD3D8A-28DA-4670-AF92-753CD9BAA62E}" type="presParOf" srcId="{B35A88FA-B4F1-4384-AC38-AD88331B0815}" destId="{719A9D4C-4E4F-4062-9E4D-156C42CF35C7}" srcOrd="6" destOrd="0" presId="urn:microsoft.com/office/officeart/2005/8/layout/radial4"/>
    <dgm:cxn modelId="{44A97010-8E23-4515-943F-98CA801A8C3A}" type="presParOf" srcId="{B35A88FA-B4F1-4384-AC38-AD88331B0815}" destId="{273D54D0-0251-4792-B096-7712BD428406}" srcOrd="7" destOrd="0" presId="urn:microsoft.com/office/officeart/2005/8/layout/radial4"/>
    <dgm:cxn modelId="{4079CD7C-65E7-440A-A687-A644210B335F}" type="presParOf" srcId="{B35A88FA-B4F1-4384-AC38-AD88331B0815}" destId="{D18CE0B2-0C58-4A1B-AE78-D5460947254E}" srcOrd="8" destOrd="0" presId="urn:microsoft.com/office/officeart/2005/8/layout/radial4"/>
    <dgm:cxn modelId="{9BF446EF-4391-40FF-BD4B-CB64370BF365}" type="presParOf" srcId="{B35A88FA-B4F1-4384-AC38-AD88331B0815}" destId="{D1E338D3-555F-493D-B110-363C07AA46F8}" srcOrd="9" destOrd="0" presId="urn:microsoft.com/office/officeart/2005/8/layout/radial4"/>
    <dgm:cxn modelId="{7D363E48-E4E9-49D6-8D80-E8EF1CF59889}" type="presParOf" srcId="{B35A88FA-B4F1-4384-AC38-AD88331B0815}" destId="{AABDECB4-57C6-4C4A-97C6-B3C4172BE220}" srcOrd="10" destOrd="0" presId="urn:microsoft.com/office/officeart/2005/8/layout/radial4"/>
    <dgm:cxn modelId="{32B4EAE9-9EFA-4070-9509-8566FDE05412}" type="presParOf" srcId="{B35A88FA-B4F1-4384-AC38-AD88331B0815}" destId="{97B59F3A-8F53-4608-8F3C-6D39842F90C8}" srcOrd="11" destOrd="0" presId="urn:microsoft.com/office/officeart/2005/8/layout/radial4"/>
    <dgm:cxn modelId="{A121C935-C1B6-4D8B-9FCF-A0A5AB7B0855}" type="presParOf" srcId="{B35A88FA-B4F1-4384-AC38-AD88331B0815}" destId="{53A1625C-BC9A-4FE3-BF4C-AC7E0F01A243}" srcOrd="12" destOrd="0" presId="urn:microsoft.com/office/officeart/2005/8/layout/radial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B3E3DC5-18CB-416D-9B9E-AA0C785E5125}"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F20D3CCA-A7D9-42E9-A1F8-C1BB5BC50220}">
      <dgm:prSet phldrT="[Text]"/>
      <dgm:spPr/>
      <dgm:t>
        <a:bodyPr/>
        <a:lstStyle/>
        <a:p>
          <a:r>
            <a:rPr lang="ru-RU" dirty="0" smtClean="0"/>
            <a:t>Запрос</a:t>
          </a:r>
          <a:endParaRPr lang="en-US" dirty="0"/>
        </a:p>
      </dgm:t>
    </dgm:pt>
    <dgm:pt modelId="{2A5C620A-072A-46A6-90FC-229F2C6DB72D}" type="parTrans" cxnId="{AA25C0B6-02F5-49B6-9EE7-E45302662F4F}">
      <dgm:prSet/>
      <dgm:spPr/>
      <dgm:t>
        <a:bodyPr/>
        <a:lstStyle/>
        <a:p>
          <a:endParaRPr lang="en-US"/>
        </a:p>
      </dgm:t>
    </dgm:pt>
    <dgm:pt modelId="{2B42B75C-9F07-485B-8734-1D240FB8438D}" type="sibTrans" cxnId="{AA25C0B6-02F5-49B6-9EE7-E45302662F4F}">
      <dgm:prSet/>
      <dgm:spPr/>
      <dgm:t>
        <a:bodyPr/>
        <a:lstStyle/>
        <a:p>
          <a:endParaRPr lang="en-US"/>
        </a:p>
      </dgm:t>
    </dgm:pt>
    <dgm:pt modelId="{5C39C760-77B0-4C0A-86B2-5FAB7ED20275}">
      <dgm:prSet phldrT="[Text]"/>
      <dgm:spPr/>
      <dgm:t>
        <a:bodyPr/>
        <a:lstStyle/>
        <a:p>
          <a:r>
            <a:rPr lang="ru-RU" dirty="0" smtClean="0"/>
            <a:t>Информационно-библиографическая служба</a:t>
          </a:r>
          <a:endParaRPr lang="en-US" dirty="0"/>
        </a:p>
      </dgm:t>
    </dgm:pt>
    <dgm:pt modelId="{25EAE79B-F034-42C6-A578-0BDF5856A552}" type="parTrans" cxnId="{949FDB42-0B03-45B6-BBC2-391C3C6FBC56}">
      <dgm:prSet/>
      <dgm:spPr/>
      <dgm:t>
        <a:bodyPr/>
        <a:lstStyle/>
        <a:p>
          <a:endParaRPr lang="en-US"/>
        </a:p>
      </dgm:t>
    </dgm:pt>
    <dgm:pt modelId="{F56BFDAF-DBCB-4283-86E9-985992C331C2}" type="sibTrans" cxnId="{949FDB42-0B03-45B6-BBC2-391C3C6FBC56}">
      <dgm:prSet/>
      <dgm:spPr/>
      <dgm:t>
        <a:bodyPr/>
        <a:lstStyle/>
        <a:p>
          <a:endParaRPr lang="en-US"/>
        </a:p>
      </dgm:t>
    </dgm:pt>
    <dgm:pt modelId="{E6A12D7D-1CDC-41A7-82A7-B13A1386989B}">
      <dgm:prSet phldrT="[Text]"/>
      <dgm:spPr/>
      <dgm:t>
        <a:bodyPr/>
        <a:lstStyle/>
        <a:p>
          <a:r>
            <a:rPr lang="ru-RU" dirty="0" smtClean="0"/>
            <a:t>Служба Каталогизации и комплектования</a:t>
          </a:r>
          <a:endParaRPr lang="en-US" dirty="0"/>
        </a:p>
      </dgm:t>
    </dgm:pt>
    <dgm:pt modelId="{3E8A7E05-F7EF-40CE-8106-2AD886C73890}" type="parTrans" cxnId="{A07C9559-16D3-4C89-A75A-81F435A7AB75}">
      <dgm:prSet/>
      <dgm:spPr/>
      <dgm:t>
        <a:bodyPr/>
        <a:lstStyle/>
        <a:p>
          <a:endParaRPr lang="en-US"/>
        </a:p>
      </dgm:t>
    </dgm:pt>
    <dgm:pt modelId="{E2CC36FB-EFE1-4E77-9F46-CA4EE6BF2FA9}" type="sibTrans" cxnId="{A07C9559-16D3-4C89-A75A-81F435A7AB75}">
      <dgm:prSet/>
      <dgm:spPr/>
      <dgm:t>
        <a:bodyPr/>
        <a:lstStyle/>
        <a:p>
          <a:endParaRPr lang="en-US"/>
        </a:p>
      </dgm:t>
    </dgm:pt>
    <dgm:pt modelId="{C3E920C0-8F79-4329-896A-71B4DF71327C}">
      <dgm:prSet phldrT="[Text]"/>
      <dgm:spPr/>
      <dgm:t>
        <a:bodyPr/>
        <a:lstStyle/>
        <a:p>
          <a:r>
            <a:rPr lang="ru-RU" dirty="0" smtClean="0"/>
            <a:t>Служба управления электронными ресурсами</a:t>
          </a:r>
          <a:endParaRPr lang="en-US" dirty="0"/>
        </a:p>
      </dgm:t>
    </dgm:pt>
    <dgm:pt modelId="{9F1DD312-4963-4565-A71C-C784DDE54BE9}" type="parTrans" cxnId="{72949404-930C-4389-91F7-34D3A452DEE0}">
      <dgm:prSet/>
      <dgm:spPr/>
      <dgm:t>
        <a:bodyPr/>
        <a:lstStyle/>
        <a:p>
          <a:endParaRPr lang="en-US"/>
        </a:p>
      </dgm:t>
    </dgm:pt>
    <dgm:pt modelId="{362F3B23-69C6-4D71-BABE-51BE37782595}" type="sibTrans" cxnId="{72949404-930C-4389-91F7-34D3A452DEE0}">
      <dgm:prSet/>
      <dgm:spPr/>
      <dgm:t>
        <a:bodyPr/>
        <a:lstStyle/>
        <a:p>
          <a:endParaRPr lang="en-US"/>
        </a:p>
      </dgm:t>
    </dgm:pt>
    <dgm:pt modelId="{56153B92-8045-461E-A829-7004693141D3}">
      <dgm:prSet phldrT="[Text]"/>
      <dgm:spPr/>
      <dgm:t>
        <a:bodyPr/>
        <a:lstStyle/>
        <a:p>
          <a:r>
            <a:rPr lang="ru-RU" dirty="0" smtClean="0"/>
            <a:t>Служба обслуживания</a:t>
          </a:r>
          <a:endParaRPr lang="en-US" dirty="0"/>
        </a:p>
      </dgm:t>
    </dgm:pt>
    <dgm:pt modelId="{FF04D81E-0802-4397-B760-18617DE9C924}" type="parTrans" cxnId="{93C70D0F-19FC-4847-898C-F7DD56496268}">
      <dgm:prSet/>
      <dgm:spPr/>
      <dgm:t>
        <a:bodyPr/>
        <a:lstStyle/>
        <a:p>
          <a:endParaRPr lang="en-US"/>
        </a:p>
      </dgm:t>
    </dgm:pt>
    <dgm:pt modelId="{B6B20C3F-FF0F-4417-B240-ED28C4F33899}" type="sibTrans" cxnId="{93C70D0F-19FC-4847-898C-F7DD56496268}">
      <dgm:prSet/>
      <dgm:spPr/>
      <dgm:t>
        <a:bodyPr/>
        <a:lstStyle/>
        <a:p>
          <a:endParaRPr lang="en-US"/>
        </a:p>
      </dgm:t>
    </dgm:pt>
    <dgm:pt modelId="{CA15DF22-CF06-4CA1-A877-11ADAF90EA9F}">
      <dgm:prSet/>
      <dgm:spPr/>
      <dgm:t>
        <a:bodyPr/>
        <a:lstStyle/>
        <a:p>
          <a:r>
            <a:rPr lang="ru-RU" dirty="0" smtClean="0"/>
            <a:t>Администрация Библиотеки</a:t>
          </a:r>
          <a:endParaRPr lang="en-US" dirty="0"/>
        </a:p>
      </dgm:t>
    </dgm:pt>
    <dgm:pt modelId="{AB2F5D36-D160-4F0C-9F3F-0FFF8F98298B}" type="parTrans" cxnId="{2F6E56B9-6FEF-4C26-8743-24988C576DA0}">
      <dgm:prSet/>
      <dgm:spPr/>
      <dgm:t>
        <a:bodyPr/>
        <a:lstStyle/>
        <a:p>
          <a:endParaRPr lang="en-US"/>
        </a:p>
      </dgm:t>
    </dgm:pt>
    <dgm:pt modelId="{1A435562-7D4C-49F9-8FDA-FE3EE55115AF}" type="sibTrans" cxnId="{2F6E56B9-6FEF-4C26-8743-24988C576DA0}">
      <dgm:prSet/>
      <dgm:spPr/>
      <dgm:t>
        <a:bodyPr/>
        <a:lstStyle/>
        <a:p>
          <a:endParaRPr lang="en-US"/>
        </a:p>
      </dgm:t>
    </dgm:pt>
    <dgm:pt modelId="{013F4569-BE0E-47DA-BCD7-3436A401A983}">
      <dgm:prSet/>
      <dgm:spPr/>
      <dgm:t>
        <a:bodyPr/>
        <a:lstStyle/>
        <a:p>
          <a:r>
            <a:rPr lang="ru-RU" dirty="0" smtClean="0"/>
            <a:t>Служба Оцифровки</a:t>
          </a:r>
          <a:endParaRPr lang="en-US" dirty="0"/>
        </a:p>
      </dgm:t>
    </dgm:pt>
    <dgm:pt modelId="{37E02458-E416-4D73-9BA0-05F90E91FFC1}" type="parTrans" cxnId="{6A583B5C-B21D-40E4-9B9B-721C44B33DBD}">
      <dgm:prSet/>
      <dgm:spPr/>
      <dgm:t>
        <a:bodyPr/>
        <a:lstStyle/>
        <a:p>
          <a:endParaRPr lang="en-US"/>
        </a:p>
      </dgm:t>
    </dgm:pt>
    <dgm:pt modelId="{5243C3E9-963E-4B1C-A1C3-1B41ED2983BC}" type="sibTrans" cxnId="{6A583B5C-B21D-40E4-9B9B-721C44B33DBD}">
      <dgm:prSet/>
      <dgm:spPr/>
      <dgm:t>
        <a:bodyPr/>
        <a:lstStyle/>
        <a:p>
          <a:endParaRPr lang="en-US"/>
        </a:p>
      </dgm:t>
    </dgm:pt>
    <dgm:pt modelId="{26C53258-C39C-43A9-B099-54CB1DC1B3D6}" type="pres">
      <dgm:prSet presAssocID="{CB3E3DC5-18CB-416D-9B9E-AA0C785E5125}" presName="hierChild1" presStyleCnt="0">
        <dgm:presLayoutVars>
          <dgm:chPref val="1"/>
          <dgm:dir/>
          <dgm:animOne val="branch"/>
          <dgm:animLvl val="lvl"/>
          <dgm:resizeHandles/>
        </dgm:presLayoutVars>
      </dgm:prSet>
      <dgm:spPr/>
      <dgm:t>
        <a:bodyPr/>
        <a:lstStyle/>
        <a:p>
          <a:endParaRPr lang="en-US"/>
        </a:p>
      </dgm:t>
    </dgm:pt>
    <dgm:pt modelId="{174C3EE9-76F9-4665-829F-A36497B57AD9}" type="pres">
      <dgm:prSet presAssocID="{F20D3CCA-A7D9-42E9-A1F8-C1BB5BC50220}" presName="hierRoot1" presStyleCnt="0"/>
      <dgm:spPr/>
    </dgm:pt>
    <dgm:pt modelId="{EA1BC141-EB03-4CC3-9294-DD7FB2AB940B}" type="pres">
      <dgm:prSet presAssocID="{F20D3CCA-A7D9-42E9-A1F8-C1BB5BC50220}" presName="composite" presStyleCnt="0"/>
      <dgm:spPr/>
    </dgm:pt>
    <dgm:pt modelId="{3D1A939F-1309-44A1-BEDF-DE08904D075A}" type="pres">
      <dgm:prSet presAssocID="{F20D3CCA-A7D9-42E9-A1F8-C1BB5BC50220}" presName="background" presStyleLbl="node0" presStyleIdx="0" presStyleCnt="1"/>
      <dgm:spPr/>
    </dgm:pt>
    <dgm:pt modelId="{7DD69175-4823-4D7C-99F6-D4E4C61E3C37}" type="pres">
      <dgm:prSet presAssocID="{F20D3CCA-A7D9-42E9-A1F8-C1BB5BC50220}" presName="text" presStyleLbl="fgAcc0" presStyleIdx="0" presStyleCnt="1">
        <dgm:presLayoutVars>
          <dgm:chPref val="3"/>
        </dgm:presLayoutVars>
      </dgm:prSet>
      <dgm:spPr/>
      <dgm:t>
        <a:bodyPr/>
        <a:lstStyle/>
        <a:p>
          <a:endParaRPr lang="en-US"/>
        </a:p>
      </dgm:t>
    </dgm:pt>
    <dgm:pt modelId="{85201BBE-0181-495E-BDF6-B9EEBF29A632}" type="pres">
      <dgm:prSet presAssocID="{F20D3CCA-A7D9-42E9-A1F8-C1BB5BC50220}" presName="hierChild2" presStyleCnt="0"/>
      <dgm:spPr/>
    </dgm:pt>
    <dgm:pt modelId="{4EC057BD-7DAF-48FF-97EA-0626B0387E91}" type="pres">
      <dgm:prSet presAssocID="{25EAE79B-F034-42C6-A578-0BDF5856A552}" presName="Name10" presStyleLbl="parChTrans1D2" presStyleIdx="0" presStyleCnt="2"/>
      <dgm:spPr/>
      <dgm:t>
        <a:bodyPr/>
        <a:lstStyle/>
        <a:p>
          <a:endParaRPr lang="en-US"/>
        </a:p>
      </dgm:t>
    </dgm:pt>
    <dgm:pt modelId="{59D195DF-0D9E-43F2-B7CD-D7B5E594B16A}" type="pres">
      <dgm:prSet presAssocID="{5C39C760-77B0-4C0A-86B2-5FAB7ED20275}" presName="hierRoot2" presStyleCnt="0"/>
      <dgm:spPr/>
    </dgm:pt>
    <dgm:pt modelId="{0F813C8B-5AB5-4E67-806C-FD935D749C52}" type="pres">
      <dgm:prSet presAssocID="{5C39C760-77B0-4C0A-86B2-5FAB7ED20275}" presName="composite2" presStyleCnt="0"/>
      <dgm:spPr/>
    </dgm:pt>
    <dgm:pt modelId="{435F75BF-F67B-4D7F-844A-078788744E08}" type="pres">
      <dgm:prSet presAssocID="{5C39C760-77B0-4C0A-86B2-5FAB7ED20275}" presName="background2" presStyleLbl="node2" presStyleIdx="0" presStyleCnt="2"/>
      <dgm:spPr/>
    </dgm:pt>
    <dgm:pt modelId="{1F660910-C389-44D7-B31F-866432EC4695}" type="pres">
      <dgm:prSet presAssocID="{5C39C760-77B0-4C0A-86B2-5FAB7ED20275}" presName="text2" presStyleLbl="fgAcc2" presStyleIdx="0" presStyleCnt="2">
        <dgm:presLayoutVars>
          <dgm:chPref val="3"/>
        </dgm:presLayoutVars>
      </dgm:prSet>
      <dgm:spPr/>
      <dgm:t>
        <a:bodyPr/>
        <a:lstStyle/>
        <a:p>
          <a:endParaRPr lang="en-US"/>
        </a:p>
      </dgm:t>
    </dgm:pt>
    <dgm:pt modelId="{CA18B864-1147-4932-9725-7A97701EE5EB}" type="pres">
      <dgm:prSet presAssocID="{5C39C760-77B0-4C0A-86B2-5FAB7ED20275}" presName="hierChild3" presStyleCnt="0"/>
      <dgm:spPr/>
    </dgm:pt>
    <dgm:pt modelId="{8EA69155-F0D7-4A9F-A355-235E2BF7027A}" type="pres">
      <dgm:prSet presAssocID="{3E8A7E05-F7EF-40CE-8106-2AD886C73890}" presName="Name17" presStyleLbl="parChTrans1D3" presStyleIdx="0" presStyleCnt="4"/>
      <dgm:spPr/>
      <dgm:t>
        <a:bodyPr/>
        <a:lstStyle/>
        <a:p>
          <a:endParaRPr lang="en-US"/>
        </a:p>
      </dgm:t>
    </dgm:pt>
    <dgm:pt modelId="{3A21E86C-12BF-44B0-B0CE-A494D281F4A1}" type="pres">
      <dgm:prSet presAssocID="{E6A12D7D-1CDC-41A7-82A7-B13A1386989B}" presName="hierRoot3" presStyleCnt="0"/>
      <dgm:spPr/>
    </dgm:pt>
    <dgm:pt modelId="{7FFD6BED-68C1-431E-A630-84606F8BF7F9}" type="pres">
      <dgm:prSet presAssocID="{E6A12D7D-1CDC-41A7-82A7-B13A1386989B}" presName="composite3" presStyleCnt="0"/>
      <dgm:spPr/>
    </dgm:pt>
    <dgm:pt modelId="{14AB359C-3C39-4106-9D4A-FA530FF0B0D0}" type="pres">
      <dgm:prSet presAssocID="{E6A12D7D-1CDC-41A7-82A7-B13A1386989B}" presName="background3" presStyleLbl="node3" presStyleIdx="0" presStyleCnt="4"/>
      <dgm:spPr/>
    </dgm:pt>
    <dgm:pt modelId="{8858805B-0844-407B-BAAE-FDB97A35F4B6}" type="pres">
      <dgm:prSet presAssocID="{E6A12D7D-1CDC-41A7-82A7-B13A1386989B}" presName="text3" presStyleLbl="fgAcc3" presStyleIdx="0" presStyleCnt="4">
        <dgm:presLayoutVars>
          <dgm:chPref val="3"/>
        </dgm:presLayoutVars>
      </dgm:prSet>
      <dgm:spPr/>
      <dgm:t>
        <a:bodyPr/>
        <a:lstStyle/>
        <a:p>
          <a:endParaRPr lang="en-US"/>
        </a:p>
      </dgm:t>
    </dgm:pt>
    <dgm:pt modelId="{B9627A1D-1CFB-4971-A58B-3F936FD3BAED}" type="pres">
      <dgm:prSet presAssocID="{E6A12D7D-1CDC-41A7-82A7-B13A1386989B}" presName="hierChild4" presStyleCnt="0"/>
      <dgm:spPr/>
    </dgm:pt>
    <dgm:pt modelId="{1E75AF4B-CF2B-4F3C-AA09-5402CE3D6A66}" type="pres">
      <dgm:prSet presAssocID="{AB2F5D36-D160-4F0C-9F3F-0FFF8F98298B}" presName="Name17" presStyleLbl="parChTrans1D3" presStyleIdx="1" presStyleCnt="4"/>
      <dgm:spPr/>
      <dgm:t>
        <a:bodyPr/>
        <a:lstStyle/>
        <a:p>
          <a:endParaRPr lang="en-US"/>
        </a:p>
      </dgm:t>
    </dgm:pt>
    <dgm:pt modelId="{FA3D7E22-D67A-4B8F-BF2A-16979BF41039}" type="pres">
      <dgm:prSet presAssocID="{CA15DF22-CF06-4CA1-A877-11ADAF90EA9F}" presName="hierRoot3" presStyleCnt="0"/>
      <dgm:spPr/>
    </dgm:pt>
    <dgm:pt modelId="{360D5AA6-0087-4EC0-96A6-F2FE78EC3BDC}" type="pres">
      <dgm:prSet presAssocID="{CA15DF22-CF06-4CA1-A877-11ADAF90EA9F}" presName="composite3" presStyleCnt="0"/>
      <dgm:spPr/>
    </dgm:pt>
    <dgm:pt modelId="{4DDEE265-1EBB-4293-9039-CA525640C2E9}" type="pres">
      <dgm:prSet presAssocID="{CA15DF22-CF06-4CA1-A877-11ADAF90EA9F}" presName="background3" presStyleLbl="node3" presStyleIdx="1" presStyleCnt="4"/>
      <dgm:spPr/>
    </dgm:pt>
    <dgm:pt modelId="{441460D3-7AF2-4EDD-BDC5-07615ED61592}" type="pres">
      <dgm:prSet presAssocID="{CA15DF22-CF06-4CA1-A877-11ADAF90EA9F}" presName="text3" presStyleLbl="fgAcc3" presStyleIdx="1" presStyleCnt="4">
        <dgm:presLayoutVars>
          <dgm:chPref val="3"/>
        </dgm:presLayoutVars>
      </dgm:prSet>
      <dgm:spPr/>
      <dgm:t>
        <a:bodyPr/>
        <a:lstStyle/>
        <a:p>
          <a:endParaRPr lang="en-US"/>
        </a:p>
      </dgm:t>
    </dgm:pt>
    <dgm:pt modelId="{EB26645A-C218-49D2-8BC6-FEA21D8DDDC2}" type="pres">
      <dgm:prSet presAssocID="{CA15DF22-CF06-4CA1-A877-11ADAF90EA9F}" presName="hierChild4" presStyleCnt="0"/>
      <dgm:spPr/>
    </dgm:pt>
    <dgm:pt modelId="{2AD1D96D-E43A-4944-9FC0-C68B7ADCAB40}" type="pres">
      <dgm:prSet presAssocID="{37E02458-E416-4D73-9BA0-05F90E91FFC1}" presName="Name17" presStyleLbl="parChTrans1D3" presStyleIdx="2" presStyleCnt="4"/>
      <dgm:spPr/>
      <dgm:t>
        <a:bodyPr/>
        <a:lstStyle/>
        <a:p>
          <a:endParaRPr lang="en-US"/>
        </a:p>
      </dgm:t>
    </dgm:pt>
    <dgm:pt modelId="{D8937B73-53DA-4053-BB63-55BBE4E03095}" type="pres">
      <dgm:prSet presAssocID="{013F4569-BE0E-47DA-BCD7-3436A401A983}" presName="hierRoot3" presStyleCnt="0"/>
      <dgm:spPr/>
    </dgm:pt>
    <dgm:pt modelId="{D8260FC8-4D62-4937-B0FE-B91A916CEF46}" type="pres">
      <dgm:prSet presAssocID="{013F4569-BE0E-47DA-BCD7-3436A401A983}" presName="composite3" presStyleCnt="0"/>
      <dgm:spPr/>
    </dgm:pt>
    <dgm:pt modelId="{2F3AEF9A-313C-4D8A-8DD0-FC8625883782}" type="pres">
      <dgm:prSet presAssocID="{013F4569-BE0E-47DA-BCD7-3436A401A983}" presName="background3" presStyleLbl="node3" presStyleIdx="2" presStyleCnt="4"/>
      <dgm:spPr/>
    </dgm:pt>
    <dgm:pt modelId="{B09ED05F-5B11-4599-A695-3A7487F27363}" type="pres">
      <dgm:prSet presAssocID="{013F4569-BE0E-47DA-BCD7-3436A401A983}" presName="text3" presStyleLbl="fgAcc3" presStyleIdx="2" presStyleCnt="4">
        <dgm:presLayoutVars>
          <dgm:chPref val="3"/>
        </dgm:presLayoutVars>
      </dgm:prSet>
      <dgm:spPr/>
      <dgm:t>
        <a:bodyPr/>
        <a:lstStyle/>
        <a:p>
          <a:endParaRPr lang="en-US"/>
        </a:p>
      </dgm:t>
    </dgm:pt>
    <dgm:pt modelId="{C7F58D65-ADBE-411A-8705-C86F91F40857}" type="pres">
      <dgm:prSet presAssocID="{013F4569-BE0E-47DA-BCD7-3436A401A983}" presName="hierChild4" presStyleCnt="0"/>
      <dgm:spPr/>
    </dgm:pt>
    <dgm:pt modelId="{9FE74758-F6FD-48BF-BD6B-7E66F51E05A8}" type="pres">
      <dgm:prSet presAssocID="{9F1DD312-4963-4565-A71C-C784DDE54BE9}" presName="Name17" presStyleLbl="parChTrans1D3" presStyleIdx="3" presStyleCnt="4"/>
      <dgm:spPr/>
      <dgm:t>
        <a:bodyPr/>
        <a:lstStyle/>
        <a:p>
          <a:endParaRPr lang="en-US"/>
        </a:p>
      </dgm:t>
    </dgm:pt>
    <dgm:pt modelId="{E9490E6B-E42D-4540-9C62-1F89E36CAC53}" type="pres">
      <dgm:prSet presAssocID="{C3E920C0-8F79-4329-896A-71B4DF71327C}" presName="hierRoot3" presStyleCnt="0"/>
      <dgm:spPr/>
    </dgm:pt>
    <dgm:pt modelId="{ACE22909-4980-497C-9EDF-7F8056C584E6}" type="pres">
      <dgm:prSet presAssocID="{C3E920C0-8F79-4329-896A-71B4DF71327C}" presName="composite3" presStyleCnt="0"/>
      <dgm:spPr/>
    </dgm:pt>
    <dgm:pt modelId="{7B687C2C-4150-44BD-A3ED-B434C8C40F7C}" type="pres">
      <dgm:prSet presAssocID="{C3E920C0-8F79-4329-896A-71B4DF71327C}" presName="background3" presStyleLbl="node3" presStyleIdx="3" presStyleCnt="4"/>
      <dgm:spPr/>
    </dgm:pt>
    <dgm:pt modelId="{E5510629-04E3-4437-8D19-6123114BCDDF}" type="pres">
      <dgm:prSet presAssocID="{C3E920C0-8F79-4329-896A-71B4DF71327C}" presName="text3" presStyleLbl="fgAcc3" presStyleIdx="3" presStyleCnt="4">
        <dgm:presLayoutVars>
          <dgm:chPref val="3"/>
        </dgm:presLayoutVars>
      </dgm:prSet>
      <dgm:spPr/>
      <dgm:t>
        <a:bodyPr/>
        <a:lstStyle/>
        <a:p>
          <a:endParaRPr lang="en-US"/>
        </a:p>
      </dgm:t>
    </dgm:pt>
    <dgm:pt modelId="{8D81074D-914D-4EBD-90DD-16A4693BBADC}" type="pres">
      <dgm:prSet presAssocID="{C3E920C0-8F79-4329-896A-71B4DF71327C}" presName="hierChild4" presStyleCnt="0"/>
      <dgm:spPr/>
    </dgm:pt>
    <dgm:pt modelId="{C380789F-8011-46B9-80F1-9D3D9F5535FC}" type="pres">
      <dgm:prSet presAssocID="{FF04D81E-0802-4397-B760-18617DE9C924}" presName="Name10" presStyleLbl="parChTrans1D2" presStyleIdx="1" presStyleCnt="2"/>
      <dgm:spPr/>
      <dgm:t>
        <a:bodyPr/>
        <a:lstStyle/>
        <a:p>
          <a:endParaRPr lang="en-US"/>
        </a:p>
      </dgm:t>
    </dgm:pt>
    <dgm:pt modelId="{19E5EFFE-662E-4D64-9192-A0719C9C5200}" type="pres">
      <dgm:prSet presAssocID="{56153B92-8045-461E-A829-7004693141D3}" presName="hierRoot2" presStyleCnt="0"/>
      <dgm:spPr/>
    </dgm:pt>
    <dgm:pt modelId="{65BE0666-4359-4AD2-BA96-B6BF55455C91}" type="pres">
      <dgm:prSet presAssocID="{56153B92-8045-461E-A829-7004693141D3}" presName="composite2" presStyleCnt="0"/>
      <dgm:spPr/>
    </dgm:pt>
    <dgm:pt modelId="{8CF8CE54-8814-482D-82B2-2524B97A4694}" type="pres">
      <dgm:prSet presAssocID="{56153B92-8045-461E-A829-7004693141D3}" presName="background2" presStyleLbl="node2" presStyleIdx="1" presStyleCnt="2"/>
      <dgm:spPr/>
    </dgm:pt>
    <dgm:pt modelId="{B9FDE815-F26F-4B76-A4D2-1084AA524F39}" type="pres">
      <dgm:prSet presAssocID="{56153B92-8045-461E-A829-7004693141D3}" presName="text2" presStyleLbl="fgAcc2" presStyleIdx="1" presStyleCnt="2">
        <dgm:presLayoutVars>
          <dgm:chPref val="3"/>
        </dgm:presLayoutVars>
      </dgm:prSet>
      <dgm:spPr/>
      <dgm:t>
        <a:bodyPr/>
        <a:lstStyle/>
        <a:p>
          <a:endParaRPr lang="en-US"/>
        </a:p>
      </dgm:t>
    </dgm:pt>
    <dgm:pt modelId="{88ECCAEE-2E37-489C-B6F3-B03466D5C7B9}" type="pres">
      <dgm:prSet presAssocID="{56153B92-8045-461E-A829-7004693141D3}" presName="hierChild3" presStyleCnt="0"/>
      <dgm:spPr/>
    </dgm:pt>
  </dgm:ptLst>
  <dgm:cxnLst>
    <dgm:cxn modelId="{E16BB6FD-759E-437D-90FA-547A2213457E}" type="presOf" srcId="{CB3E3DC5-18CB-416D-9B9E-AA0C785E5125}" destId="{26C53258-C39C-43A9-B099-54CB1DC1B3D6}" srcOrd="0" destOrd="0" presId="urn:microsoft.com/office/officeart/2005/8/layout/hierarchy1"/>
    <dgm:cxn modelId="{253705F4-D2FE-44E4-87E3-210280A8E8FF}" type="presOf" srcId="{F20D3CCA-A7D9-42E9-A1F8-C1BB5BC50220}" destId="{7DD69175-4823-4D7C-99F6-D4E4C61E3C37}" srcOrd="0" destOrd="0" presId="urn:microsoft.com/office/officeart/2005/8/layout/hierarchy1"/>
    <dgm:cxn modelId="{F885A57D-28AF-4D4D-8639-1FFE030BCB62}" type="presOf" srcId="{9F1DD312-4963-4565-A71C-C784DDE54BE9}" destId="{9FE74758-F6FD-48BF-BD6B-7E66F51E05A8}" srcOrd="0" destOrd="0" presId="urn:microsoft.com/office/officeart/2005/8/layout/hierarchy1"/>
    <dgm:cxn modelId="{A07C9559-16D3-4C89-A75A-81F435A7AB75}" srcId="{5C39C760-77B0-4C0A-86B2-5FAB7ED20275}" destId="{E6A12D7D-1CDC-41A7-82A7-B13A1386989B}" srcOrd="0" destOrd="0" parTransId="{3E8A7E05-F7EF-40CE-8106-2AD886C73890}" sibTransId="{E2CC36FB-EFE1-4E77-9F46-CA4EE6BF2FA9}"/>
    <dgm:cxn modelId="{DDFEE30C-7783-45A0-9809-7B629A399A23}" type="presOf" srcId="{E6A12D7D-1CDC-41A7-82A7-B13A1386989B}" destId="{8858805B-0844-407B-BAAE-FDB97A35F4B6}" srcOrd="0" destOrd="0" presId="urn:microsoft.com/office/officeart/2005/8/layout/hierarchy1"/>
    <dgm:cxn modelId="{FBA25F81-BD7C-461F-928E-7A0FB2FA1861}" type="presOf" srcId="{25EAE79B-F034-42C6-A578-0BDF5856A552}" destId="{4EC057BD-7DAF-48FF-97EA-0626B0387E91}" srcOrd="0" destOrd="0" presId="urn:microsoft.com/office/officeart/2005/8/layout/hierarchy1"/>
    <dgm:cxn modelId="{73111EDD-27B0-4EC5-AEB8-EBC15FB8E59B}" type="presOf" srcId="{013F4569-BE0E-47DA-BCD7-3436A401A983}" destId="{B09ED05F-5B11-4599-A695-3A7487F27363}" srcOrd="0" destOrd="0" presId="urn:microsoft.com/office/officeart/2005/8/layout/hierarchy1"/>
    <dgm:cxn modelId="{2F6E56B9-6FEF-4C26-8743-24988C576DA0}" srcId="{5C39C760-77B0-4C0A-86B2-5FAB7ED20275}" destId="{CA15DF22-CF06-4CA1-A877-11ADAF90EA9F}" srcOrd="1" destOrd="0" parTransId="{AB2F5D36-D160-4F0C-9F3F-0FFF8F98298B}" sibTransId="{1A435562-7D4C-49F9-8FDA-FE3EE55115AF}"/>
    <dgm:cxn modelId="{AA25C0B6-02F5-49B6-9EE7-E45302662F4F}" srcId="{CB3E3DC5-18CB-416D-9B9E-AA0C785E5125}" destId="{F20D3CCA-A7D9-42E9-A1F8-C1BB5BC50220}" srcOrd="0" destOrd="0" parTransId="{2A5C620A-072A-46A6-90FC-229F2C6DB72D}" sibTransId="{2B42B75C-9F07-485B-8734-1D240FB8438D}"/>
    <dgm:cxn modelId="{7DBAA372-9DBD-46CA-986A-54C6367297F7}" type="presOf" srcId="{3E8A7E05-F7EF-40CE-8106-2AD886C73890}" destId="{8EA69155-F0D7-4A9F-A355-235E2BF7027A}" srcOrd="0" destOrd="0" presId="urn:microsoft.com/office/officeart/2005/8/layout/hierarchy1"/>
    <dgm:cxn modelId="{C7FFF57F-D235-498B-AD82-DE0E11E7EAA9}" type="presOf" srcId="{C3E920C0-8F79-4329-896A-71B4DF71327C}" destId="{E5510629-04E3-4437-8D19-6123114BCDDF}" srcOrd="0" destOrd="0" presId="urn:microsoft.com/office/officeart/2005/8/layout/hierarchy1"/>
    <dgm:cxn modelId="{1E403800-B88A-4547-ADFD-716D03DEBC5D}" type="presOf" srcId="{AB2F5D36-D160-4F0C-9F3F-0FFF8F98298B}" destId="{1E75AF4B-CF2B-4F3C-AA09-5402CE3D6A66}" srcOrd="0" destOrd="0" presId="urn:microsoft.com/office/officeart/2005/8/layout/hierarchy1"/>
    <dgm:cxn modelId="{93C70D0F-19FC-4847-898C-F7DD56496268}" srcId="{F20D3CCA-A7D9-42E9-A1F8-C1BB5BC50220}" destId="{56153B92-8045-461E-A829-7004693141D3}" srcOrd="1" destOrd="0" parTransId="{FF04D81E-0802-4397-B760-18617DE9C924}" sibTransId="{B6B20C3F-FF0F-4417-B240-ED28C4F33899}"/>
    <dgm:cxn modelId="{6A583B5C-B21D-40E4-9B9B-721C44B33DBD}" srcId="{5C39C760-77B0-4C0A-86B2-5FAB7ED20275}" destId="{013F4569-BE0E-47DA-BCD7-3436A401A983}" srcOrd="2" destOrd="0" parTransId="{37E02458-E416-4D73-9BA0-05F90E91FFC1}" sibTransId="{5243C3E9-963E-4B1C-A1C3-1B41ED2983BC}"/>
    <dgm:cxn modelId="{72949404-930C-4389-91F7-34D3A452DEE0}" srcId="{5C39C760-77B0-4C0A-86B2-5FAB7ED20275}" destId="{C3E920C0-8F79-4329-896A-71B4DF71327C}" srcOrd="3" destOrd="0" parTransId="{9F1DD312-4963-4565-A71C-C784DDE54BE9}" sibTransId="{362F3B23-69C6-4D71-BABE-51BE37782595}"/>
    <dgm:cxn modelId="{23B4BD4D-4B30-4CA9-A342-D744ADC2B322}" type="presOf" srcId="{37E02458-E416-4D73-9BA0-05F90E91FFC1}" destId="{2AD1D96D-E43A-4944-9FC0-C68B7ADCAB40}" srcOrd="0" destOrd="0" presId="urn:microsoft.com/office/officeart/2005/8/layout/hierarchy1"/>
    <dgm:cxn modelId="{756889B8-13C3-49BC-ADC1-49143B593860}" type="presOf" srcId="{5C39C760-77B0-4C0A-86B2-5FAB7ED20275}" destId="{1F660910-C389-44D7-B31F-866432EC4695}" srcOrd="0" destOrd="0" presId="urn:microsoft.com/office/officeart/2005/8/layout/hierarchy1"/>
    <dgm:cxn modelId="{949FDB42-0B03-45B6-BBC2-391C3C6FBC56}" srcId="{F20D3CCA-A7D9-42E9-A1F8-C1BB5BC50220}" destId="{5C39C760-77B0-4C0A-86B2-5FAB7ED20275}" srcOrd="0" destOrd="0" parTransId="{25EAE79B-F034-42C6-A578-0BDF5856A552}" sibTransId="{F56BFDAF-DBCB-4283-86E9-985992C331C2}"/>
    <dgm:cxn modelId="{743089AA-0649-4E25-BE17-E153FCAFCE38}" type="presOf" srcId="{FF04D81E-0802-4397-B760-18617DE9C924}" destId="{C380789F-8011-46B9-80F1-9D3D9F5535FC}" srcOrd="0" destOrd="0" presId="urn:microsoft.com/office/officeart/2005/8/layout/hierarchy1"/>
    <dgm:cxn modelId="{C42FFEE1-F7FB-41CD-83C1-541CCCDBF066}" type="presOf" srcId="{CA15DF22-CF06-4CA1-A877-11ADAF90EA9F}" destId="{441460D3-7AF2-4EDD-BDC5-07615ED61592}" srcOrd="0" destOrd="0" presId="urn:microsoft.com/office/officeart/2005/8/layout/hierarchy1"/>
    <dgm:cxn modelId="{5AC6CB19-412E-4359-B29E-30E5ACD0ABDF}" type="presOf" srcId="{56153B92-8045-461E-A829-7004693141D3}" destId="{B9FDE815-F26F-4B76-A4D2-1084AA524F39}" srcOrd="0" destOrd="0" presId="urn:microsoft.com/office/officeart/2005/8/layout/hierarchy1"/>
    <dgm:cxn modelId="{002A9C09-57E4-4836-A21D-74AB4A4184D3}" type="presParOf" srcId="{26C53258-C39C-43A9-B099-54CB1DC1B3D6}" destId="{174C3EE9-76F9-4665-829F-A36497B57AD9}" srcOrd="0" destOrd="0" presId="urn:microsoft.com/office/officeart/2005/8/layout/hierarchy1"/>
    <dgm:cxn modelId="{C90B2744-813D-4A37-98A1-AF810CCCF8C8}" type="presParOf" srcId="{174C3EE9-76F9-4665-829F-A36497B57AD9}" destId="{EA1BC141-EB03-4CC3-9294-DD7FB2AB940B}" srcOrd="0" destOrd="0" presId="urn:microsoft.com/office/officeart/2005/8/layout/hierarchy1"/>
    <dgm:cxn modelId="{C464ACA6-FEC9-40DC-BC61-4DD21E5C5CF5}" type="presParOf" srcId="{EA1BC141-EB03-4CC3-9294-DD7FB2AB940B}" destId="{3D1A939F-1309-44A1-BEDF-DE08904D075A}" srcOrd="0" destOrd="0" presId="urn:microsoft.com/office/officeart/2005/8/layout/hierarchy1"/>
    <dgm:cxn modelId="{11D7D882-BC6D-4D1F-BC83-F6F5639A799C}" type="presParOf" srcId="{EA1BC141-EB03-4CC3-9294-DD7FB2AB940B}" destId="{7DD69175-4823-4D7C-99F6-D4E4C61E3C37}" srcOrd="1" destOrd="0" presId="urn:microsoft.com/office/officeart/2005/8/layout/hierarchy1"/>
    <dgm:cxn modelId="{708531A0-1974-4D46-9EDE-7C52E59261DD}" type="presParOf" srcId="{174C3EE9-76F9-4665-829F-A36497B57AD9}" destId="{85201BBE-0181-495E-BDF6-B9EEBF29A632}" srcOrd="1" destOrd="0" presId="urn:microsoft.com/office/officeart/2005/8/layout/hierarchy1"/>
    <dgm:cxn modelId="{E6C883C7-0D70-414A-AD1C-AC5D50AF8012}" type="presParOf" srcId="{85201BBE-0181-495E-BDF6-B9EEBF29A632}" destId="{4EC057BD-7DAF-48FF-97EA-0626B0387E91}" srcOrd="0" destOrd="0" presId="urn:microsoft.com/office/officeart/2005/8/layout/hierarchy1"/>
    <dgm:cxn modelId="{7CD8268E-3A3A-4695-A83B-CA3F93CC4736}" type="presParOf" srcId="{85201BBE-0181-495E-BDF6-B9EEBF29A632}" destId="{59D195DF-0D9E-43F2-B7CD-D7B5E594B16A}" srcOrd="1" destOrd="0" presId="urn:microsoft.com/office/officeart/2005/8/layout/hierarchy1"/>
    <dgm:cxn modelId="{7BE5D1EC-8FC0-416B-8164-446F04C1FE87}" type="presParOf" srcId="{59D195DF-0D9E-43F2-B7CD-D7B5E594B16A}" destId="{0F813C8B-5AB5-4E67-806C-FD935D749C52}" srcOrd="0" destOrd="0" presId="urn:microsoft.com/office/officeart/2005/8/layout/hierarchy1"/>
    <dgm:cxn modelId="{D162D259-FE7C-4FFE-AEE9-D737F15CB855}" type="presParOf" srcId="{0F813C8B-5AB5-4E67-806C-FD935D749C52}" destId="{435F75BF-F67B-4D7F-844A-078788744E08}" srcOrd="0" destOrd="0" presId="urn:microsoft.com/office/officeart/2005/8/layout/hierarchy1"/>
    <dgm:cxn modelId="{0AB522FF-81AF-4530-A03D-FBFA5F7A8A3D}" type="presParOf" srcId="{0F813C8B-5AB5-4E67-806C-FD935D749C52}" destId="{1F660910-C389-44D7-B31F-866432EC4695}" srcOrd="1" destOrd="0" presId="urn:microsoft.com/office/officeart/2005/8/layout/hierarchy1"/>
    <dgm:cxn modelId="{AF5F0AF7-249C-4A02-882B-091AC297A849}" type="presParOf" srcId="{59D195DF-0D9E-43F2-B7CD-D7B5E594B16A}" destId="{CA18B864-1147-4932-9725-7A97701EE5EB}" srcOrd="1" destOrd="0" presId="urn:microsoft.com/office/officeart/2005/8/layout/hierarchy1"/>
    <dgm:cxn modelId="{D6CA442B-1B2C-4726-A4C1-A1D1C76B3E1F}" type="presParOf" srcId="{CA18B864-1147-4932-9725-7A97701EE5EB}" destId="{8EA69155-F0D7-4A9F-A355-235E2BF7027A}" srcOrd="0" destOrd="0" presId="urn:microsoft.com/office/officeart/2005/8/layout/hierarchy1"/>
    <dgm:cxn modelId="{6B165A37-2779-401B-921F-741BF1A672E2}" type="presParOf" srcId="{CA18B864-1147-4932-9725-7A97701EE5EB}" destId="{3A21E86C-12BF-44B0-B0CE-A494D281F4A1}" srcOrd="1" destOrd="0" presId="urn:microsoft.com/office/officeart/2005/8/layout/hierarchy1"/>
    <dgm:cxn modelId="{C4261A94-8CFE-4F93-A81D-42EBE5643AF6}" type="presParOf" srcId="{3A21E86C-12BF-44B0-B0CE-A494D281F4A1}" destId="{7FFD6BED-68C1-431E-A630-84606F8BF7F9}" srcOrd="0" destOrd="0" presId="urn:microsoft.com/office/officeart/2005/8/layout/hierarchy1"/>
    <dgm:cxn modelId="{BF9558D3-461F-4E01-853B-8A742E25EABF}" type="presParOf" srcId="{7FFD6BED-68C1-431E-A630-84606F8BF7F9}" destId="{14AB359C-3C39-4106-9D4A-FA530FF0B0D0}" srcOrd="0" destOrd="0" presId="urn:microsoft.com/office/officeart/2005/8/layout/hierarchy1"/>
    <dgm:cxn modelId="{13A26312-3DDD-4498-86FD-56998BA5BDEA}" type="presParOf" srcId="{7FFD6BED-68C1-431E-A630-84606F8BF7F9}" destId="{8858805B-0844-407B-BAAE-FDB97A35F4B6}" srcOrd="1" destOrd="0" presId="urn:microsoft.com/office/officeart/2005/8/layout/hierarchy1"/>
    <dgm:cxn modelId="{58CACFBA-232D-4E53-9C8D-CD1E50CEA3E5}" type="presParOf" srcId="{3A21E86C-12BF-44B0-B0CE-A494D281F4A1}" destId="{B9627A1D-1CFB-4971-A58B-3F936FD3BAED}" srcOrd="1" destOrd="0" presId="urn:microsoft.com/office/officeart/2005/8/layout/hierarchy1"/>
    <dgm:cxn modelId="{972DC17E-7D2D-4371-8FF6-FE2156AAFC9E}" type="presParOf" srcId="{CA18B864-1147-4932-9725-7A97701EE5EB}" destId="{1E75AF4B-CF2B-4F3C-AA09-5402CE3D6A66}" srcOrd="2" destOrd="0" presId="urn:microsoft.com/office/officeart/2005/8/layout/hierarchy1"/>
    <dgm:cxn modelId="{25C90884-0D6A-422F-8645-F65D7170F4BC}" type="presParOf" srcId="{CA18B864-1147-4932-9725-7A97701EE5EB}" destId="{FA3D7E22-D67A-4B8F-BF2A-16979BF41039}" srcOrd="3" destOrd="0" presId="urn:microsoft.com/office/officeart/2005/8/layout/hierarchy1"/>
    <dgm:cxn modelId="{031E600F-3813-4152-A626-95666899EA1E}" type="presParOf" srcId="{FA3D7E22-D67A-4B8F-BF2A-16979BF41039}" destId="{360D5AA6-0087-4EC0-96A6-F2FE78EC3BDC}" srcOrd="0" destOrd="0" presId="urn:microsoft.com/office/officeart/2005/8/layout/hierarchy1"/>
    <dgm:cxn modelId="{90099340-3F2A-419B-92AD-7E7946E60281}" type="presParOf" srcId="{360D5AA6-0087-4EC0-96A6-F2FE78EC3BDC}" destId="{4DDEE265-1EBB-4293-9039-CA525640C2E9}" srcOrd="0" destOrd="0" presId="urn:microsoft.com/office/officeart/2005/8/layout/hierarchy1"/>
    <dgm:cxn modelId="{0B836DD2-DFC6-4279-B6A9-14DBBC3772B7}" type="presParOf" srcId="{360D5AA6-0087-4EC0-96A6-F2FE78EC3BDC}" destId="{441460D3-7AF2-4EDD-BDC5-07615ED61592}" srcOrd="1" destOrd="0" presId="urn:microsoft.com/office/officeart/2005/8/layout/hierarchy1"/>
    <dgm:cxn modelId="{EEDE65E4-713E-430A-8549-4006850A741E}" type="presParOf" srcId="{FA3D7E22-D67A-4B8F-BF2A-16979BF41039}" destId="{EB26645A-C218-49D2-8BC6-FEA21D8DDDC2}" srcOrd="1" destOrd="0" presId="urn:microsoft.com/office/officeart/2005/8/layout/hierarchy1"/>
    <dgm:cxn modelId="{1F9EA757-E65E-42FD-8A5F-69725F2210A3}" type="presParOf" srcId="{CA18B864-1147-4932-9725-7A97701EE5EB}" destId="{2AD1D96D-E43A-4944-9FC0-C68B7ADCAB40}" srcOrd="4" destOrd="0" presId="urn:microsoft.com/office/officeart/2005/8/layout/hierarchy1"/>
    <dgm:cxn modelId="{38BE658D-0C10-4DB8-9AA5-219296A273F4}" type="presParOf" srcId="{CA18B864-1147-4932-9725-7A97701EE5EB}" destId="{D8937B73-53DA-4053-BB63-55BBE4E03095}" srcOrd="5" destOrd="0" presId="urn:microsoft.com/office/officeart/2005/8/layout/hierarchy1"/>
    <dgm:cxn modelId="{E1274B8C-1B01-4D3E-821B-EA59617008CB}" type="presParOf" srcId="{D8937B73-53DA-4053-BB63-55BBE4E03095}" destId="{D8260FC8-4D62-4937-B0FE-B91A916CEF46}" srcOrd="0" destOrd="0" presId="urn:microsoft.com/office/officeart/2005/8/layout/hierarchy1"/>
    <dgm:cxn modelId="{C3AD7C38-4671-46E4-8921-E76982E7798B}" type="presParOf" srcId="{D8260FC8-4D62-4937-B0FE-B91A916CEF46}" destId="{2F3AEF9A-313C-4D8A-8DD0-FC8625883782}" srcOrd="0" destOrd="0" presId="urn:microsoft.com/office/officeart/2005/8/layout/hierarchy1"/>
    <dgm:cxn modelId="{A26ED1A8-2EBF-42AA-84B2-8A1F5126CCDD}" type="presParOf" srcId="{D8260FC8-4D62-4937-B0FE-B91A916CEF46}" destId="{B09ED05F-5B11-4599-A695-3A7487F27363}" srcOrd="1" destOrd="0" presId="urn:microsoft.com/office/officeart/2005/8/layout/hierarchy1"/>
    <dgm:cxn modelId="{5815010D-84D9-4399-B853-12AE801DECEC}" type="presParOf" srcId="{D8937B73-53DA-4053-BB63-55BBE4E03095}" destId="{C7F58D65-ADBE-411A-8705-C86F91F40857}" srcOrd="1" destOrd="0" presId="urn:microsoft.com/office/officeart/2005/8/layout/hierarchy1"/>
    <dgm:cxn modelId="{B2F478AC-706E-43AF-9ED6-0A1AD961618C}" type="presParOf" srcId="{CA18B864-1147-4932-9725-7A97701EE5EB}" destId="{9FE74758-F6FD-48BF-BD6B-7E66F51E05A8}" srcOrd="6" destOrd="0" presId="urn:microsoft.com/office/officeart/2005/8/layout/hierarchy1"/>
    <dgm:cxn modelId="{9E61B420-ED70-4519-9B2A-D10D3B412A2A}" type="presParOf" srcId="{CA18B864-1147-4932-9725-7A97701EE5EB}" destId="{E9490E6B-E42D-4540-9C62-1F89E36CAC53}" srcOrd="7" destOrd="0" presId="urn:microsoft.com/office/officeart/2005/8/layout/hierarchy1"/>
    <dgm:cxn modelId="{C3BE69B4-EA9F-47FE-A5BC-EC6F92C4D828}" type="presParOf" srcId="{E9490E6B-E42D-4540-9C62-1F89E36CAC53}" destId="{ACE22909-4980-497C-9EDF-7F8056C584E6}" srcOrd="0" destOrd="0" presId="urn:microsoft.com/office/officeart/2005/8/layout/hierarchy1"/>
    <dgm:cxn modelId="{1BE568D7-4769-49A3-B58D-164EB0790ED1}" type="presParOf" srcId="{ACE22909-4980-497C-9EDF-7F8056C584E6}" destId="{7B687C2C-4150-44BD-A3ED-B434C8C40F7C}" srcOrd="0" destOrd="0" presId="urn:microsoft.com/office/officeart/2005/8/layout/hierarchy1"/>
    <dgm:cxn modelId="{055EA477-0C1C-41AA-83EC-BB542AEB10BD}" type="presParOf" srcId="{ACE22909-4980-497C-9EDF-7F8056C584E6}" destId="{E5510629-04E3-4437-8D19-6123114BCDDF}" srcOrd="1" destOrd="0" presId="urn:microsoft.com/office/officeart/2005/8/layout/hierarchy1"/>
    <dgm:cxn modelId="{660075D3-25BE-4919-A2C1-C1D72E2F7A4F}" type="presParOf" srcId="{E9490E6B-E42D-4540-9C62-1F89E36CAC53}" destId="{8D81074D-914D-4EBD-90DD-16A4693BBADC}" srcOrd="1" destOrd="0" presId="urn:microsoft.com/office/officeart/2005/8/layout/hierarchy1"/>
    <dgm:cxn modelId="{DF684B40-99E5-443A-B5CC-63BED9ECF5BB}" type="presParOf" srcId="{85201BBE-0181-495E-BDF6-B9EEBF29A632}" destId="{C380789F-8011-46B9-80F1-9D3D9F5535FC}" srcOrd="2" destOrd="0" presId="urn:microsoft.com/office/officeart/2005/8/layout/hierarchy1"/>
    <dgm:cxn modelId="{852DA76E-2497-4F8A-BA6A-F0FDADFAB085}" type="presParOf" srcId="{85201BBE-0181-495E-BDF6-B9EEBF29A632}" destId="{19E5EFFE-662E-4D64-9192-A0719C9C5200}" srcOrd="3" destOrd="0" presId="urn:microsoft.com/office/officeart/2005/8/layout/hierarchy1"/>
    <dgm:cxn modelId="{A133933D-086A-41B0-A325-28420297E61E}" type="presParOf" srcId="{19E5EFFE-662E-4D64-9192-A0719C9C5200}" destId="{65BE0666-4359-4AD2-BA96-B6BF55455C91}" srcOrd="0" destOrd="0" presId="urn:microsoft.com/office/officeart/2005/8/layout/hierarchy1"/>
    <dgm:cxn modelId="{BBF15BD2-9B19-441C-A836-58E10CD423DA}" type="presParOf" srcId="{65BE0666-4359-4AD2-BA96-B6BF55455C91}" destId="{8CF8CE54-8814-482D-82B2-2524B97A4694}" srcOrd="0" destOrd="0" presId="urn:microsoft.com/office/officeart/2005/8/layout/hierarchy1"/>
    <dgm:cxn modelId="{D9E10429-70AF-4B3A-90BD-1220E3FC4CE2}" type="presParOf" srcId="{65BE0666-4359-4AD2-BA96-B6BF55455C91}" destId="{B9FDE815-F26F-4B76-A4D2-1084AA524F39}" srcOrd="1" destOrd="0" presId="urn:microsoft.com/office/officeart/2005/8/layout/hierarchy1"/>
    <dgm:cxn modelId="{769439F7-A53E-43FF-856F-403F2ECD76C0}" type="presParOf" srcId="{19E5EFFE-662E-4D64-9192-A0719C9C5200}" destId="{88ECCAEE-2E37-489C-B6F3-B03466D5C7B9}" srcOrd="1" destOrd="0" presId="urn:microsoft.com/office/officeart/2005/8/layout/hierarchy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65F9C4E-B55E-4D70-826B-ABD15BC59439}" type="datetimeFigureOut">
              <a:rPr lang="en-US" smtClean="0"/>
              <a:t>4/1/2019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571804-0886-4271-A9AC-B7F2FCCAF7ED}" type="slidenum">
              <a:rPr lang="en-US" smtClean="0"/>
              <a:t>‹#›</a:t>
            </a:fld>
            <a:endParaRPr lang="en-US"/>
          </a:p>
        </p:txBody>
      </p:sp>
    </p:spTree>
    <p:extLst>
      <p:ext uri="{BB962C8B-B14F-4D97-AF65-F5344CB8AC3E}">
        <p14:creationId xmlns:p14="http://schemas.microsoft.com/office/powerpoint/2010/main" val="32896005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468427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39e80f0b96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9e80f0b96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smtClean="0"/>
              <a:t>Reference</a:t>
            </a:r>
            <a:r>
              <a:rPr lang="en-US" baseline="0" dirty="0" smtClean="0"/>
              <a:t> and user services association</a:t>
            </a:r>
            <a:endParaRPr dirty="0"/>
          </a:p>
        </p:txBody>
      </p:sp>
    </p:spTree>
    <p:extLst>
      <p:ext uri="{BB962C8B-B14F-4D97-AF65-F5344CB8AC3E}">
        <p14:creationId xmlns:p14="http://schemas.microsoft.com/office/powerpoint/2010/main" val="26588099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39e80f0b96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9e80f0b96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0548218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39e80f0b96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9e80f0b96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371486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39e80f0b96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9e80f0b96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rtl="0" fontAlgn="base"/>
            <a:r>
              <a:rPr lang="en-US" sz="1200" b="1" i="0" u="none" strike="noStrike" kern="1200" dirty="0" smtClean="0">
                <a:solidFill>
                  <a:schemeClr val="tx1"/>
                </a:solidFill>
                <a:effectLst/>
                <a:latin typeface="+mn-lt"/>
                <a:ea typeface="+mn-ea"/>
                <a:cs typeface="+mn-cs"/>
              </a:rPr>
              <a:t>Problems with keeping statistics</a:t>
            </a:r>
          </a:p>
          <a:p>
            <a:pPr rtl="0"/>
            <a:r>
              <a:rPr lang="en-US" sz="1200" b="0" i="0" u="none" strike="noStrike" kern="1200" dirty="0" smtClean="0">
                <a:solidFill>
                  <a:schemeClr val="tx1"/>
                </a:solidFill>
                <a:effectLst/>
                <a:latin typeface="+mn-lt"/>
                <a:ea typeface="+mn-ea"/>
                <a:cs typeface="+mn-cs"/>
              </a:rPr>
              <a:t>Due to language barriers and differences in educational background, but also because paraprofessionals working in NUL are not educated in librarianship, some issues were observed. Firstly, librarians logged in interactions that were not strictly reference, such as checking in and out books. Secondly, there were technical problems such as blocked accounts where the staff member did not realize that they didn’t enter a valid password. Some of the librarians didn’t report this situation to the responsible librarian, either from negligence or fear that they were doing something wrong. The librarian needs to make sure that everyone participates, test with all staff that they can actually input information, and preferably create all the accounts BEFORE the training. Also they need to be encouraging and always checking in with the staff. Thirdly, staff sometimes forgot to use the system. One solution to this is to stress the importance of bookmarking the link to the RTS in all the browsers they use and on all computers. For example Patron Services change floors and therefore computers during their shifts, and so are reference librarians from their desks to the reference desk.</a:t>
            </a:r>
            <a:endParaRPr lang="en-US" b="0" dirty="0" smtClean="0">
              <a:effectLst/>
            </a:endParaRPr>
          </a:p>
          <a:p>
            <a:pPr rtl="0"/>
            <a:r>
              <a:rPr lang="en-US" b="0" dirty="0" smtClean="0">
                <a:effectLst/>
              </a:rPr>
              <a:t/>
            </a:r>
            <a:br>
              <a:rPr lang="en-US" b="0" dirty="0" smtClean="0">
                <a:effectLst/>
              </a:rPr>
            </a:br>
            <a:r>
              <a:rPr lang="en-US" sz="1200" b="0" i="0" u="none" strike="noStrike" kern="1200" dirty="0" smtClean="0">
                <a:solidFill>
                  <a:schemeClr val="tx1"/>
                </a:solidFill>
                <a:effectLst/>
                <a:latin typeface="+mn-lt"/>
                <a:ea typeface="+mn-ea"/>
                <a:cs typeface="+mn-cs"/>
              </a:rPr>
              <a:t>Lastly, on average it takes the librarian around 14 seconds to log in a transaction to Reference Analytics with the current settings. This is usually because the librarian needs to search through a long list of tags, enter an internal note if the question is unique and doesn’t fall under current categories. One of the downsides </a:t>
            </a:r>
            <a:r>
              <a:rPr lang="en-US" sz="1200" b="0" i="0" u="none" strike="noStrike" kern="1200" dirty="0" err="1" smtClean="0">
                <a:solidFill>
                  <a:schemeClr val="tx1"/>
                </a:solidFill>
                <a:effectLst/>
                <a:latin typeface="+mn-lt"/>
                <a:ea typeface="+mn-ea"/>
                <a:cs typeface="+mn-cs"/>
              </a:rPr>
              <a:t>Carlozzi</a:t>
            </a:r>
            <a:r>
              <a:rPr lang="en-US" sz="1200" b="0" i="0" u="none" strike="noStrike" kern="1200" dirty="0" smtClean="0">
                <a:solidFill>
                  <a:schemeClr val="tx1"/>
                </a:solidFill>
                <a:effectLst/>
                <a:latin typeface="+mn-lt"/>
                <a:ea typeface="+mn-ea"/>
                <a:cs typeface="+mn-cs"/>
              </a:rPr>
              <a:t> (2016) mentions about RTS is exactly this: “They may be inconvenient; for instance, users may need to select multiple options from a drop down menu” (</a:t>
            </a:r>
            <a:r>
              <a:rPr lang="en-US" sz="1200" b="0" i="0" u="none" strike="noStrike" kern="1200" dirty="0" err="1" smtClean="0">
                <a:solidFill>
                  <a:schemeClr val="tx1"/>
                </a:solidFill>
                <a:effectLst/>
                <a:latin typeface="+mn-lt"/>
                <a:ea typeface="+mn-ea"/>
                <a:cs typeface="+mn-cs"/>
              </a:rPr>
              <a:t>Carlozzi</a:t>
            </a:r>
            <a:r>
              <a:rPr lang="en-US" sz="1200" b="0" i="0" u="none" strike="noStrike" kern="1200" dirty="0" smtClean="0">
                <a:solidFill>
                  <a:schemeClr val="tx1"/>
                </a:solidFill>
                <a:effectLst/>
                <a:latin typeface="+mn-lt"/>
                <a:ea typeface="+mn-ea"/>
                <a:cs typeface="+mn-cs"/>
              </a:rPr>
              <a:t> 2016). Also, the first time the librarian logs in a transaction, all the tag fields need to be clicked, but the next ones don't need too much time since they are already selected from the last transaction. As Dean &amp; Williams (2013) mention “Deciding how much data to collect is the primary challenge” and the goal was to complete a transaction in less than ten seconds. NUL has not reached that benchmark and the READ scale was not implemented exactly for the reason that it might take even longer to complete, especially for non-reference and new librarians.</a:t>
            </a:r>
            <a:endParaRPr lang="en-US" b="0" dirty="0" smtClean="0">
              <a:effectLst/>
            </a:endParaRPr>
          </a:p>
          <a:p>
            <a:r>
              <a:rPr lang="en-US" b="0" dirty="0" smtClean="0">
                <a:effectLst/>
              </a:rPr>
              <a:t/>
            </a:r>
            <a:br>
              <a:rPr lang="en-US" b="0" dirty="0" smtClean="0">
                <a:effectLst/>
              </a:rPr>
            </a:br>
            <a:endParaRPr dirty="0"/>
          </a:p>
        </p:txBody>
      </p:sp>
    </p:spTree>
    <p:extLst>
      <p:ext uri="{BB962C8B-B14F-4D97-AF65-F5344CB8AC3E}">
        <p14:creationId xmlns:p14="http://schemas.microsoft.com/office/powerpoint/2010/main" val="13426957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39e80f0b96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9e80f0b96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323713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39e80f0b96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9e80f0b96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0090767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39e80f0b96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9e80f0b96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1912690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39e80f0b96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9e80f0b96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6464828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39e80f0b96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9e80f0b96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0428416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39e80f0b96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9e80f0b96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2088761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39e80f0b96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9e80f0b96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5956435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39e80f0b96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9e80f0b96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2800491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39e80f0b96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9e80f0b96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7821599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39e80f0b96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9e80f0b96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1727455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748C43D-82E3-4DEF-9846-23259F6D5EF1}" type="datetimeFigureOut">
              <a:rPr lang="en-US" smtClean="0"/>
              <a:t>4/1/2019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E01AF0-8983-4F67-9765-1870754F6880}" type="slidenum">
              <a:rPr lang="en-US" smtClean="0"/>
              <a:t>‹#›</a:t>
            </a:fld>
            <a:endParaRPr lang="en-US"/>
          </a:p>
        </p:txBody>
      </p:sp>
    </p:spTree>
    <p:extLst>
      <p:ext uri="{BB962C8B-B14F-4D97-AF65-F5344CB8AC3E}">
        <p14:creationId xmlns:p14="http://schemas.microsoft.com/office/powerpoint/2010/main" val="25752675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48C43D-82E3-4DEF-9846-23259F6D5EF1}" type="datetimeFigureOut">
              <a:rPr lang="en-US" smtClean="0"/>
              <a:t>4/1/2019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E01AF0-8983-4F67-9765-1870754F6880}" type="slidenum">
              <a:rPr lang="en-US" smtClean="0"/>
              <a:t>‹#›</a:t>
            </a:fld>
            <a:endParaRPr lang="en-US"/>
          </a:p>
        </p:txBody>
      </p:sp>
    </p:spTree>
    <p:extLst>
      <p:ext uri="{BB962C8B-B14F-4D97-AF65-F5344CB8AC3E}">
        <p14:creationId xmlns:p14="http://schemas.microsoft.com/office/powerpoint/2010/main" val="34453700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48C43D-82E3-4DEF-9846-23259F6D5EF1}" type="datetimeFigureOut">
              <a:rPr lang="en-US" smtClean="0"/>
              <a:t>4/1/2019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E01AF0-8983-4F67-9765-1870754F6880}" type="slidenum">
              <a:rPr lang="en-US" smtClean="0"/>
              <a:t>‹#›</a:t>
            </a:fld>
            <a:endParaRPr lang="en-US"/>
          </a:p>
        </p:txBody>
      </p:sp>
    </p:spTree>
    <p:extLst>
      <p:ext uri="{BB962C8B-B14F-4D97-AF65-F5344CB8AC3E}">
        <p14:creationId xmlns:p14="http://schemas.microsoft.com/office/powerpoint/2010/main" val="11344542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48C43D-82E3-4DEF-9846-23259F6D5EF1}" type="datetimeFigureOut">
              <a:rPr lang="en-US" smtClean="0"/>
              <a:t>4/1/2019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E01AF0-8983-4F67-9765-1870754F6880}" type="slidenum">
              <a:rPr lang="en-US" smtClean="0"/>
              <a:t>‹#›</a:t>
            </a:fld>
            <a:endParaRPr lang="en-US"/>
          </a:p>
        </p:txBody>
      </p:sp>
    </p:spTree>
    <p:extLst>
      <p:ext uri="{BB962C8B-B14F-4D97-AF65-F5344CB8AC3E}">
        <p14:creationId xmlns:p14="http://schemas.microsoft.com/office/powerpoint/2010/main" val="17066601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48C43D-82E3-4DEF-9846-23259F6D5EF1}" type="datetimeFigureOut">
              <a:rPr lang="en-US" smtClean="0"/>
              <a:t>4/1/2019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E01AF0-8983-4F67-9765-1870754F6880}" type="slidenum">
              <a:rPr lang="en-US" smtClean="0"/>
              <a:t>‹#›</a:t>
            </a:fld>
            <a:endParaRPr lang="en-US"/>
          </a:p>
        </p:txBody>
      </p:sp>
    </p:spTree>
    <p:extLst>
      <p:ext uri="{BB962C8B-B14F-4D97-AF65-F5344CB8AC3E}">
        <p14:creationId xmlns:p14="http://schemas.microsoft.com/office/powerpoint/2010/main" val="18259272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748C43D-82E3-4DEF-9846-23259F6D5EF1}" type="datetimeFigureOut">
              <a:rPr lang="en-US" smtClean="0"/>
              <a:t>4/1/2019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E01AF0-8983-4F67-9765-1870754F6880}" type="slidenum">
              <a:rPr lang="en-US" smtClean="0"/>
              <a:t>‹#›</a:t>
            </a:fld>
            <a:endParaRPr lang="en-US"/>
          </a:p>
        </p:txBody>
      </p:sp>
    </p:spTree>
    <p:extLst>
      <p:ext uri="{BB962C8B-B14F-4D97-AF65-F5344CB8AC3E}">
        <p14:creationId xmlns:p14="http://schemas.microsoft.com/office/powerpoint/2010/main" val="21913468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748C43D-82E3-4DEF-9846-23259F6D5EF1}" type="datetimeFigureOut">
              <a:rPr lang="en-US" smtClean="0"/>
              <a:t>4/1/2019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9E01AF0-8983-4F67-9765-1870754F6880}" type="slidenum">
              <a:rPr lang="en-US" smtClean="0"/>
              <a:t>‹#›</a:t>
            </a:fld>
            <a:endParaRPr lang="en-US"/>
          </a:p>
        </p:txBody>
      </p:sp>
    </p:spTree>
    <p:extLst>
      <p:ext uri="{BB962C8B-B14F-4D97-AF65-F5344CB8AC3E}">
        <p14:creationId xmlns:p14="http://schemas.microsoft.com/office/powerpoint/2010/main" val="42883573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748C43D-82E3-4DEF-9846-23259F6D5EF1}" type="datetimeFigureOut">
              <a:rPr lang="en-US" smtClean="0"/>
              <a:t>4/1/2019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9E01AF0-8983-4F67-9765-1870754F6880}" type="slidenum">
              <a:rPr lang="en-US" smtClean="0"/>
              <a:t>‹#›</a:t>
            </a:fld>
            <a:endParaRPr lang="en-US"/>
          </a:p>
        </p:txBody>
      </p:sp>
    </p:spTree>
    <p:extLst>
      <p:ext uri="{BB962C8B-B14F-4D97-AF65-F5344CB8AC3E}">
        <p14:creationId xmlns:p14="http://schemas.microsoft.com/office/powerpoint/2010/main" val="21009035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48C43D-82E3-4DEF-9846-23259F6D5EF1}" type="datetimeFigureOut">
              <a:rPr lang="en-US" smtClean="0"/>
              <a:t>4/1/2019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9E01AF0-8983-4F67-9765-1870754F6880}" type="slidenum">
              <a:rPr lang="en-US" smtClean="0"/>
              <a:t>‹#›</a:t>
            </a:fld>
            <a:endParaRPr lang="en-US"/>
          </a:p>
        </p:txBody>
      </p:sp>
    </p:spTree>
    <p:extLst>
      <p:ext uri="{BB962C8B-B14F-4D97-AF65-F5344CB8AC3E}">
        <p14:creationId xmlns:p14="http://schemas.microsoft.com/office/powerpoint/2010/main" val="39009037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48C43D-82E3-4DEF-9846-23259F6D5EF1}" type="datetimeFigureOut">
              <a:rPr lang="en-US" smtClean="0"/>
              <a:t>4/1/2019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E01AF0-8983-4F67-9765-1870754F6880}" type="slidenum">
              <a:rPr lang="en-US" smtClean="0"/>
              <a:t>‹#›</a:t>
            </a:fld>
            <a:endParaRPr lang="en-US"/>
          </a:p>
        </p:txBody>
      </p:sp>
    </p:spTree>
    <p:extLst>
      <p:ext uri="{BB962C8B-B14F-4D97-AF65-F5344CB8AC3E}">
        <p14:creationId xmlns:p14="http://schemas.microsoft.com/office/powerpoint/2010/main" val="16343743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48C43D-82E3-4DEF-9846-23259F6D5EF1}" type="datetimeFigureOut">
              <a:rPr lang="en-US" smtClean="0"/>
              <a:t>4/1/2019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E01AF0-8983-4F67-9765-1870754F6880}" type="slidenum">
              <a:rPr lang="en-US" smtClean="0"/>
              <a:t>‹#›</a:t>
            </a:fld>
            <a:endParaRPr lang="en-US"/>
          </a:p>
        </p:txBody>
      </p:sp>
    </p:spTree>
    <p:extLst>
      <p:ext uri="{BB962C8B-B14F-4D97-AF65-F5344CB8AC3E}">
        <p14:creationId xmlns:p14="http://schemas.microsoft.com/office/powerpoint/2010/main" val="37998268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48C43D-82E3-4DEF-9846-23259F6D5EF1}" type="datetimeFigureOut">
              <a:rPr lang="en-US" smtClean="0"/>
              <a:t>4/1/2019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E01AF0-8983-4F67-9765-1870754F6880}" type="slidenum">
              <a:rPr lang="en-US" smtClean="0"/>
              <a:t>‹#›</a:t>
            </a:fld>
            <a:endParaRPr lang="en-US"/>
          </a:p>
        </p:txBody>
      </p:sp>
    </p:spTree>
    <p:extLst>
      <p:ext uri="{BB962C8B-B14F-4D97-AF65-F5344CB8AC3E}">
        <p14:creationId xmlns:p14="http://schemas.microsoft.com/office/powerpoint/2010/main" val="17228673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slide" Target="slide18.xml"/><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slide" Target="slide4.xml"/><Relationship Id="rId5" Type="http://schemas.openxmlformats.org/officeDocument/2006/relationships/hyperlink" Target="http://www.ala.org/rusa/development/onlinece" TargetMode="External"/><Relationship Id="rId4" Type="http://schemas.openxmlformats.org/officeDocument/2006/relationships/image" Target="../media/image1.png"/></Relationships>
</file>

<file path=ppt/slides/_rels/slide27.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png"/><Relationship Id="rId7" Type="http://schemas.openxmlformats.org/officeDocument/2006/relationships/diagramColors" Target="../diagrams/colors1.xml"/><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28.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png"/><Relationship Id="rId7" Type="http://schemas.openxmlformats.org/officeDocument/2006/relationships/diagramColors" Target="../diagrams/colors2.xml"/><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2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3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31.png"/></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hyperlink" Target="https://nu.kz.libguides.com/LibraryWelcome/policiesRu"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hyperlink" Target="https://docs.google.com/document/d/1d5ImKQdEDpHOyF2zTbYbfmXhNBu1eCa6doNQS0swN3c/edit" TargetMode="External"/><Relationship Id="rId5" Type="http://schemas.openxmlformats.org/officeDocument/2006/relationships/hyperlink" Target="http://www.ala.org/rusa/development/onlinece" TargetMode="External"/><Relationship Id="rId4" Type="http://schemas.openxmlformats.org/officeDocument/2006/relationships/image" Target="../media/image1.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5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hyperlink" Target="https://www.odoo.com/page/live-chat" TargetMode="External"/><Relationship Id="rId2" Type="http://schemas.openxmlformats.org/officeDocument/2006/relationships/hyperlink" Target="http://helpcenterlive.com/" TargetMode="External"/><Relationship Id="rId1" Type="http://schemas.openxmlformats.org/officeDocument/2006/relationships/slideLayout" Target="../slideLayouts/slideLayout2.xml"/><Relationship Id="rId6" Type="http://schemas.openxmlformats.org/officeDocument/2006/relationships/hyperlink" Target="https://rocket.chat/" TargetMode="External"/><Relationship Id="rId5" Type="http://schemas.openxmlformats.org/officeDocument/2006/relationships/hyperlink" Target="https://rocket.chat/pricing" TargetMode="External"/><Relationship Id="rId4" Type="http://schemas.openxmlformats.org/officeDocument/2006/relationships/hyperlink" Target="https://www.simplechat.support/" TargetMode="External"/></Relationships>
</file>

<file path=ppt/slides/_rels/slide54.xml.rels><?xml version="1.0" encoding="UTF-8" standalone="yes"?>
<Relationships xmlns="http://schemas.openxmlformats.org/package/2006/relationships"><Relationship Id="rId3" Type="http://schemas.openxmlformats.org/officeDocument/2006/relationships/hyperlink" Target="https://code.google.com/archive/p/libstats/downloads" TargetMode="External"/><Relationship Id="rId2" Type="http://schemas.openxmlformats.org/officeDocument/2006/relationships/hyperlink" Target="https://docs.google.com/forms/u/0/?ftv=1&amp;tgif=c"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6.gif"/><Relationship Id="rId5" Type="http://schemas.openxmlformats.org/officeDocument/2006/relationships/image" Target="../media/image5.jpe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p:nvPr/>
        </p:nvSpPr>
        <p:spPr>
          <a:xfrm>
            <a:off x="296300" y="1725833"/>
            <a:ext cx="11538400" cy="3274800"/>
          </a:xfrm>
          <a:prstGeom prst="rect">
            <a:avLst/>
          </a:prstGeom>
          <a:noFill/>
          <a:ln>
            <a:noFill/>
          </a:ln>
        </p:spPr>
        <p:txBody>
          <a:bodyPr spcFirstLastPara="1" wrap="square" lIns="121900" tIns="121900" rIns="121900" bIns="121900" anchor="ctr" anchorCtr="0">
            <a:noAutofit/>
          </a:bodyPr>
          <a:lstStyle/>
          <a:p>
            <a:pPr algn="ctr">
              <a:lnSpc>
                <a:spcPct val="115000"/>
              </a:lnSpc>
            </a:pPr>
            <a:r>
              <a:rPr lang="ru-RU" sz="4800" dirty="0">
                <a:solidFill>
                  <a:schemeClr val="tx1">
                    <a:lumMod val="65000"/>
                    <a:lumOff val="35000"/>
                  </a:schemeClr>
                </a:solidFill>
                <a:latin typeface="Times New Roman" panose="02020603050405020304" pitchFamily="18" charset="0"/>
                <a:cs typeface="Times New Roman" panose="02020603050405020304" pitchFamily="18" charset="0"/>
              </a:rPr>
              <a:t>Информационно-библиографическое обслуживание в цифровом</a:t>
            </a:r>
            <a:br>
              <a:rPr lang="ru-RU" sz="4800" dirty="0">
                <a:solidFill>
                  <a:schemeClr val="tx1">
                    <a:lumMod val="65000"/>
                    <a:lumOff val="35000"/>
                  </a:schemeClr>
                </a:solidFill>
                <a:latin typeface="Times New Roman" panose="02020603050405020304" pitchFamily="18" charset="0"/>
                <a:cs typeface="Times New Roman" panose="02020603050405020304" pitchFamily="18" charset="0"/>
              </a:rPr>
            </a:br>
            <a:r>
              <a:rPr lang="ru-RU" sz="4800" dirty="0">
                <a:solidFill>
                  <a:schemeClr val="tx1">
                    <a:lumMod val="65000"/>
                    <a:lumOff val="35000"/>
                  </a:schemeClr>
                </a:solidFill>
                <a:latin typeface="Times New Roman" panose="02020603050405020304" pitchFamily="18" charset="0"/>
                <a:cs typeface="Times New Roman" panose="02020603050405020304" pitchFamily="18" charset="0"/>
              </a:rPr>
              <a:t>пространстве</a:t>
            </a:r>
            <a:endParaRPr sz="4000" b="1" dirty="0">
              <a:solidFill>
                <a:schemeClr val="tx1">
                  <a:lumMod val="65000"/>
                  <a:lumOff val="35000"/>
                </a:schemeClr>
              </a:solidFill>
              <a:latin typeface="Times New Roman" panose="02020603050405020304" pitchFamily="18" charset="0"/>
              <a:ea typeface="Times New Roman"/>
              <a:cs typeface="Times New Roman" panose="02020603050405020304" pitchFamily="18" charset="0"/>
              <a:sym typeface="Times New Roman"/>
            </a:endParaRPr>
          </a:p>
        </p:txBody>
      </p:sp>
      <p:sp>
        <p:nvSpPr>
          <p:cNvPr id="55" name="Google Shape;55;p13"/>
          <p:cNvSpPr txBox="1"/>
          <p:nvPr/>
        </p:nvSpPr>
        <p:spPr>
          <a:xfrm>
            <a:off x="1489567" y="4948733"/>
            <a:ext cx="9406000" cy="1804000"/>
          </a:xfrm>
          <a:prstGeom prst="rect">
            <a:avLst/>
          </a:prstGeom>
          <a:noFill/>
          <a:ln>
            <a:noFill/>
          </a:ln>
        </p:spPr>
        <p:txBody>
          <a:bodyPr spcFirstLastPara="1" wrap="square" lIns="121900" tIns="121900" rIns="121900" bIns="121900" anchor="ctr" anchorCtr="0">
            <a:noAutofit/>
          </a:bodyPr>
          <a:lstStyle/>
          <a:p>
            <a:pPr algn="ctr"/>
            <a:r>
              <a:rPr lang="ru-RU" sz="3200" dirty="0">
                <a:solidFill>
                  <a:schemeClr val="tx1">
                    <a:lumMod val="65000"/>
                    <a:lumOff val="35000"/>
                  </a:schemeClr>
                </a:solidFill>
                <a:latin typeface="Times New Roman" panose="02020603050405020304" pitchFamily="18" charset="0"/>
                <a:cs typeface="Times New Roman" panose="02020603050405020304" pitchFamily="18" charset="0"/>
              </a:rPr>
              <a:t>(лекция и практика)</a:t>
            </a:r>
            <a:endParaRPr lang="en-US" sz="3200"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pic>
        <p:nvPicPr>
          <p:cNvPr id="56" name="Google Shape;56;p13" descr="Banner Image"/>
          <p:cNvPicPr preferRelativeResize="0"/>
          <p:nvPr/>
        </p:nvPicPr>
        <p:blipFill rotWithShape="1">
          <a:blip r:embed="rId3">
            <a:alphaModFix/>
          </a:blip>
          <a:srcRect r="259"/>
          <a:stretch/>
        </p:blipFill>
        <p:spPr>
          <a:xfrm>
            <a:off x="-30499" y="2"/>
            <a:ext cx="12192001" cy="1725820"/>
          </a:xfrm>
          <a:prstGeom prst="rect">
            <a:avLst/>
          </a:prstGeom>
          <a:noFill/>
          <a:ln>
            <a:noFill/>
          </a:ln>
        </p:spPr>
      </p:pic>
      <p:pic>
        <p:nvPicPr>
          <p:cNvPr id="57" name="Google Shape;57;p13"/>
          <p:cNvPicPr preferRelativeResize="0"/>
          <p:nvPr/>
        </p:nvPicPr>
        <p:blipFill rotWithShape="1">
          <a:blip r:embed="rId4">
            <a:alphaModFix/>
          </a:blip>
          <a:srcRect/>
          <a:stretch/>
        </p:blipFill>
        <p:spPr>
          <a:xfrm flipH="1">
            <a:off x="12129" y="3981601"/>
            <a:ext cx="2021483" cy="2871080"/>
          </a:xfrm>
          <a:prstGeom prst="rect">
            <a:avLst/>
          </a:prstGeom>
          <a:noFill/>
          <a:ln>
            <a:noFill/>
          </a:ln>
        </p:spPr>
      </p:pic>
      <p:pic>
        <p:nvPicPr>
          <p:cNvPr id="58" name="Google Shape;58;p13"/>
          <p:cNvPicPr preferRelativeResize="0"/>
          <p:nvPr/>
        </p:nvPicPr>
        <p:blipFill rotWithShape="1">
          <a:blip r:embed="rId4">
            <a:alphaModFix/>
          </a:blip>
          <a:srcRect/>
          <a:stretch/>
        </p:blipFill>
        <p:spPr>
          <a:xfrm rot="4">
            <a:off x="10063259" y="3943783"/>
            <a:ext cx="2098244" cy="2871103"/>
          </a:xfrm>
          <a:prstGeom prst="rect">
            <a:avLst/>
          </a:prstGeom>
          <a:noFill/>
          <a:ln>
            <a:noFill/>
          </a:ln>
        </p:spPr>
      </p:pic>
    </p:spTree>
    <p:extLst>
      <p:ext uri="{BB962C8B-B14F-4D97-AF65-F5344CB8AC3E}">
        <p14:creationId xmlns:p14="http://schemas.microsoft.com/office/powerpoint/2010/main" val="32671182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solidFill>
                  <a:schemeClr val="tx1">
                    <a:lumMod val="65000"/>
                    <a:lumOff val="35000"/>
                  </a:schemeClr>
                </a:solidFill>
                <a:latin typeface="Times New Roman" panose="02020603050405020304" pitchFamily="18" charset="0"/>
                <a:cs typeface="Times New Roman" panose="02020603050405020304" pitchFamily="18" charset="0"/>
              </a:rPr>
              <a:t>Статистика Библиотеки НУ за 1 год </a:t>
            </a:r>
            <a:r>
              <a:rPr lang="ru-RU" sz="1000" dirty="0" smtClean="0">
                <a:solidFill>
                  <a:schemeClr val="tx1">
                    <a:lumMod val="65000"/>
                    <a:lumOff val="35000"/>
                  </a:schemeClr>
                </a:solidFill>
                <a:latin typeface="Times New Roman" panose="02020603050405020304" pitchFamily="18" charset="0"/>
                <a:cs typeface="Times New Roman" panose="02020603050405020304" pitchFamily="18" charset="0"/>
              </a:rPr>
              <a:t>(апрель 2017-апрель 2018)</a:t>
            </a:r>
            <a:endParaRPr lang="en-US" sz="1000"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idx="1"/>
          </p:nvPr>
        </p:nvPicPr>
        <p:blipFill>
          <a:blip r:embed="rId2"/>
          <a:stretch>
            <a:fillRect/>
          </a:stretch>
        </p:blipFill>
        <p:spPr>
          <a:xfrm>
            <a:off x="925146" y="2104903"/>
            <a:ext cx="9982200" cy="2419350"/>
          </a:xfrm>
          <a:prstGeom prst="rect">
            <a:avLst/>
          </a:prstGeom>
        </p:spPr>
      </p:pic>
    </p:spTree>
    <p:extLst>
      <p:ext uri="{BB962C8B-B14F-4D97-AF65-F5344CB8AC3E}">
        <p14:creationId xmlns:p14="http://schemas.microsoft.com/office/powerpoint/2010/main" val="8809609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solidFill>
                  <a:schemeClr val="tx1">
                    <a:lumMod val="65000"/>
                    <a:lumOff val="35000"/>
                  </a:schemeClr>
                </a:solidFill>
                <a:latin typeface="Times New Roman" panose="02020603050405020304" pitchFamily="18" charset="0"/>
                <a:cs typeface="Times New Roman" panose="02020603050405020304" pitchFamily="18" charset="0"/>
              </a:rPr>
              <a:t>Виды запросов</a:t>
            </a:r>
            <a:endParaRPr lang="en-US"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idx="1"/>
          </p:nvPr>
        </p:nvPicPr>
        <p:blipFill>
          <a:blip r:embed="rId2"/>
          <a:stretch>
            <a:fillRect/>
          </a:stretch>
        </p:blipFill>
        <p:spPr>
          <a:xfrm>
            <a:off x="1099038" y="2051111"/>
            <a:ext cx="9525000" cy="3790950"/>
          </a:xfrm>
          <a:prstGeom prst="rect">
            <a:avLst/>
          </a:prstGeom>
        </p:spPr>
      </p:pic>
      <p:sp>
        <p:nvSpPr>
          <p:cNvPr id="5" name="TextBox 4"/>
          <p:cNvSpPr txBox="1"/>
          <p:nvPr/>
        </p:nvSpPr>
        <p:spPr>
          <a:xfrm>
            <a:off x="10317773" y="3367276"/>
            <a:ext cx="1695938" cy="369332"/>
          </a:xfrm>
          <a:prstGeom prst="rect">
            <a:avLst/>
          </a:prstGeom>
          <a:noFill/>
        </p:spPr>
        <p:txBody>
          <a:bodyPr wrap="square" rtlCol="0">
            <a:spAutoFit/>
          </a:bodyPr>
          <a:lstStyle/>
          <a:p>
            <a:r>
              <a:rPr lang="ru-RU" dirty="0" smtClean="0">
                <a:solidFill>
                  <a:schemeClr val="tx1">
                    <a:lumMod val="65000"/>
                    <a:lumOff val="35000"/>
                  </a:schemeClr>
                </a:solidFill>
                <a:latin typeface="Times New Roman" panose="02020603050405020304" pitchFamily="18" charset="0"/>
                <a:cs typeface="Times New Roman" panose="02020603050405020304" pitchFamily="18" charset="0"/>
              </a:rPr>
              <a:t>Указательные</a:t>
            </a:r>
            <a:endParaRPr lang="en-US"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10317773" y="3797875"/>
            <a:ext cx="1742831" cy="369332"/>
          </a:xfrm>
          <a:prstGeom prst="rect">
            <a:avLst/>
          </a:prstGeom>
          <a:noFill/>
        </p:spPr>
        <p:txBody>
          <a:bodyPr wrap="square" rtlCol="0">
            <a:spAutoFit/>
          </a:bodyPr>
          <a:lstStyle/>
          <a:p>
            <a:r>
              <a:rPr lang="ru-RU" dirty="0" smtClean="0">
                <a:solidFill>
                  <a:schemeClr val="tx1">
                    <a:lumMod val="65000"/>
                    <a:lumOff val="35000"/>
                  </a:schemeClr>
                </a:solidFill>
                <a:latin typeface="Times New Roman" panose="02020603050405020304" pitchFamily="18" charset="0"/>
                <a:cs typeface="Times New Roman" panose="02020603050405020304" pitchFamily="18" charset="0"/>
              </a:rPr>
              <a:t>Орг.техника</a:t>
            </a:r>
            <a:endParaRPr lang="en-US"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sp>
        <p:nvSpPr>
          <p:cNvPr id="7" name="TextBox 6"/>
          <p:cNvSpPr txBox="1"/>
          <p:nvPr/>
        </p:nvSpPr>
        <p:spPr>
          <a:xfrm>
            <a:off x="10364664" y="4212804"/>
            <a:ext cx="1352061" cy="369332"/>
          </a:xfrm>
          <a:prstGeom prst="rect">
            <a:avLst/>
          </a:prstGeom>
          <a:noFill/>
        </p:spPr>
        <p:txBody>
          <a:bodyPr wrap="square" rtlCol="0">
            <a:spAutoFit/>
          </a:bodyPr>
          <a:lstStyle/>
          <a:p>
            <a:r>
              <a:rPr lang="ru-RU" dirty="0" smtClean="0">
                <a:solidFill>
                  <a:schemeClr val="tx1">
                    <a:lumMod val="65000"/>
                    <a:lumOff val="35000"/>
                  </a:schemeClr>
                </a:solidFill>
                <a:latin typeface="Times New Roman" panose="02020603050405020304" pitchFamily="18" charset="0"/>
                <a:cs typeface="Times New Roman" panose="02020603050405020304" pitchFamily="18" charset="0"/>
              </a:rPr>
              <a:t>Поиск</a:t>
            </a:r>
            <a:endParaRPr lang="en-US"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sp>
        <p:nvSpPr>
          <p:cNvPr id="8" name="TextBox 7"/>
          <p:cNvSpPr txBox="1"/>
          <p:nvPr/>
        </p:nvSpPr>
        <p:spPr>
          <a:xfrm>
            <a:off x="10345860" y="4650104"/>
            <a:ext cx="1602153" cy="369332"/>
          </a:xfrm>
          <a:prstGeom prst="rect">
            <a:avLst/>
          </a:prstGeom>
          <a:noFill/>
        </p:spPr>
        <p:txBody>
          <a:bodyPr wrap="square" rtlCol="0">
            <a:spAutoFit/>
          </a:bodyPr>
          <a:lstStyle/>
          <a:p>
            <a:r>
              <a:rPr lang="ru-RU" dirty="0" smtClean="0">
                <a:solidFill>
                  <a:schemeClr val="tx1">
                    <a:lumMod val="65000"/>
                    <a:lumOff val="35000"/>
                  </a:schemeClr>
                </a:solidFill>
                <a:latin typeface="Times New Roman" panose="02020603050405020304" pitchFamily="18" charset="0"/>
                <a:cs typeface="Times New Roman" panose="02020603050405020304" pitchFamily="18" charset="0"/>
              </a:rPr>
              <a:t>Консультация</a:t>
            </a:r>
            <a:endParaRPr lang="en-US"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sp>
        <p:nvSpPr>
          <p:cNvPr id="9" name="TextBox 8"/>
          <p:cNvSpPr txBox="1"/>
          <p:nvPr/>
        </p:nvSpPr>
        <p:spPr>
          <a:xfrm>
            <a:off x="10411557" y="5116270"/>
            <a:ext cx="1258277" cy="369332"/>
          </a:xfrm>
          <a:prstGeom prst="rect">
            <a:avLst/>
          </a:prstGeom>
          <a:noFill/>
        </p:spPr>
        <p:txBody>
          <a:bodyPr wrap="square" rtlCol="0">
            <a:spAutoFit/>
          </a:bodyPr>
          <a:lstStyle/>
          <a:p>
            <a:r>
              <a:rPr lang="ru-RU" dirty="0" smtClean="0">
                <a:solidFill>
                  <a:schemeClr val="tx1">
                    <a:lumMod val="65000"/>
                    <a:lumOff val="35000"/>
                  </a:schemeClr>
                </a:solidFill>
                <a:latin typeface="Times New Roman" panose="02020603050405020304" pitchFamily="18" charset="0"/>
                <a:cs typeface="Times New Roman" panose="02020603050405020304" pitchFamily="18" charset="0"/>
              </a:rPr>
              <a:t>Другое </a:t>
            </a:r>
            <a:endParaRPr lang="en-US"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626993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solidFill>
                  <a:schemeClr val="tx1">
                    <a:lumMod val="65000"/>
                    <a:lumOff val="35000"/>
                  </a:schemeClr>
                </a:solidFill>
                <a:latin typeface="Times New Roman" panose="02020603050405020304" pitchFamily="18" charset="0"/>
                <a:cs typeface="Times New Roman" panose="02020603050405020304" pitchFamily="18" charset="0"/>
              </a:rPr>
              <a:t>Статистика по читателям</a:t>
            </a:r>
            <a:endParaRPr lang="en-US"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idx="1"/>
          </p:nvPr>
        </p:nvPicPr>
        <p:blipFill>
          <a:blip r:embed="rId2"/>
          <a:stretch>
            <a:fillRect/>
          </a:stretch>
        </p:blipFill>
        <p:spPr>
          <a:xfrm>
            <a:off x="1023267" y="1977292"/>
            <a:ext cx="9888598" cy="3854877"/>
          </a:xfrm>
          <a:prstGeom prst="rect">
            <a:avLst/>
          </a:prstGeom>
        </p:spPr>
      </p:pic>
    </p:spTree>
    <p:extLst>
      <p:ext uri="{BB962C8B-B14F-4D97-AF65-F5344CB8AC3E}">
        <p14:creationId xmlns:p14="http://schemas.microsoft.com/office/powerpoint/2010/main" val="2117504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solidFill>
                  <a:schemeClr val="tx1">
                    <a:lumMod val="65000"/>
                    <a:lumOff val="35000"/>
                  </a:schemeClr>
                </a:solidFill>
                <a:latin typeface="Times New Roman" panose="02020603050405020304" pitchFamily="18" charset="0"/>
                <a:cs typeface="Times New Roman" panose="02020603050405020304" pitchFamily="18" charset="0"/>
              </a:rPr>
              <a:t>Статистика по местонахождени</a:t>
            </a:r>
            <a:r>
              <a:rPr lang="ru-RU" dirty="0">
                <a:solidFill>
                  <a:schemeClr val="tx1">
                    <a:lumMod val="65000"/>
                    <a:lumOff val="35000"/>
                  </a:schemeClr>
                </a:solidFill>
                <a:latin typeface="Times New Roman" panose="02020603050405020304" pitchFamily="18" charset="0"/>
                <a:cs typeface="Times New Roman" panose="02020603050405020304" pitchFamily="18" charset="0"/>
              </a:rPr>
              <a:t>ю</a:t>
            </a:r>
            <a:endParaRPr lang="en-US"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idx="1"/>
          </p:nvPr>
        </p:nvPicPr>
        <p:blipFill>
          <a:blip r:embed="rId2"/>
          <a:stretch>
            <a:fillRect/>
          </a:stretch>
        </p:blipFill>
        <p:spPr>
          <a:xfrm>
            <a:off x="1107098" y="2017773"/>
            <a:ext cx="9696450" cy="3857625"/>
          </a:xfrm>
          <a:prstGeom prst="rect">
            <a:avLst/>
          </a:prstGeom>
        </p:spPr>
      </p:pic>
    </p:spTree>
    <p:extLst>
      <p:ext uri="{BB962C8B-B14F-4D97-AF65-F5344CB8AC3E}">
        <p14:creationId xmlns:p14="http://schemas.microsoft.com/office/powerpoint/2010/main" val="851366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lumMod val="65000"/>
                    <a:lumOff val="35000"/>
                  </a:schemeClr>
                </a:solidFill>
                <a:latin typeface="Times New Roman" panose="02020603050405020304" pitchFamily="18" charset="0"/>
                <a:cs typeface="Times New Roman" panose="02020603050405020304" pitchFamily="18" charset="0"/>
              </a:rPr>
              <a:t>FAQ</a:t>
            </a:r>
            <a:r>
              <a:rPr lang="ru-RU" dirty="0" smtClean="0">
                <a:solidFill>
                  <a:schemeClr val="tx1">
                    <a:lumMod val="65000"/>
                    <a:lumOff val="35000"/>
                  </a:schemeClr>
                </a:solidFill>
                <a:latin typeface="Times New Roman" panose="02020603050405020304" pitchFamily="18" charset="0"/>
                <a:cs typeface="Times New Roman" panose="02020603050405020304" pitchFamily="18" charset="0"/>
              </a:rPr>
              <a:t> – Часто Задаваемые Вопросы</a:t>
            </a:r>
            <a:endParaRPr lang="en-US"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idx="1"/>
          </p:nvPr>
        </p:nvPicPr>
        <p:blipFill>
          <a:blip r:embed="rId2"/>
          <a:stretch>
            <a:fillRect/>
          </a:stretch>
        </p:blipFill>
        <p:spPr>
          <a:xfrm>
            <a:off x="1208189" y="2021010"/>
            <a:ext cx="5742882" cy="4351338"/>
          </a:xfrm>
          <a:prstGeom prst="rect">
            <a:avLst/>
          </a:prstGeom>
        </p:spPr>
      </p:pic>
      <p:sp>
        <p:nvSpPr>
          <p:cNvPr id="7" name="Rectangle 6"/>
          <p:cNvSpPr/>
          <p:nvPr/>
        </p:nvSpPr>
        <p:spPr>
          <a:xfrm>
            <a:off x="5181599" y="4548554"/>
            <a:ext cx="1430215" cy="2154116"/>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p:nvPicPr>
        <p:blipFill>
          <a:blip r:embed="rId3"/>
          <a:stretch>
            <a:fillRect/>
          </a:stretch>
        </p:blipFill>
        <p:spPr>
          <a:xfrm>
            <a:off x="7705968" y="1690688"/>
            <a:ext cx="3402359" cy="4689262"/>
          </a:xfrm>
          <a:prstGeom prst="rect">
            <a:avLst/>
          </a:prstGeom>
        </p:spPr>
      </p:pic>
    </p:spTree>
    <p:extLst>
      <p:ext uri="{BB962C8B-B14F-4D97-AF65-F5344CB8AC3E}">
        <p14:creationId xmlns:p14="http://schemas.microsoft.com/office/powerpoint/2010/main" val="14652296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lumMod val="65000"/>
                    <a:lumOff val="35000"/>
                  </a:schemeClr>
                </a:solidFill>
                <a:latin typeface="Times New Roman" panose="02020603050405020304" pitchFamily="18" charset="0"/>
                <a:cs typeface="Times New Roman" panose="02020603050405020304" pitchFamily="18" charset="0"/>
              </a:rPr>
              <a:t>FAQ</a:t>
            </a:r>
            <a:r>
              <a:rPr lang="ru-RU" dirty="0" smtClean="0">
                <a:solidFill>
                  <a:schemeClr val="tx1">
                    <a:lumMod val="65000"/>
                    <a:lumOff val="35000"/>
                  </a:schemeClr>
                </a:solidFill>
                <a:latin typeface="Times New Roman" panose="02020603050405020304" pitchFamily="18" charset="0"/>
                <a:cs typeface="Times New Roman" panose="02020603050405020304" pitchFamily="18" charset="0"/>
              </a:rPr>
              <a:t> – Часто Задаваемые Вопросы</a:t>
            </a:r>
            <a:endParaRPr lang="en-US"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idx="1"/>
          </p:nvPr>
        </p:nvPicPr>
        <p:blipFill rotWithShape="1">
          <a:blip r:embed="rId2"/>
          <a:srcRect t="6000" r="-739" b="8506"/>
          <a:stretch/>
        </p:blipFill>
        <p:spPr>
          <a:xfrm>
            <a:off x="1888098" y="1690688"/>
            <a:ext cx="9061722" cy="4806463"/>
          </a:xfrm>
          <a:prstGeom prst="rect">
            <a:avLst/>
          </a:prstGeom>
        </p:spPr>
      </p:pic>
    </p:spTree>
    <p:extLst>
      <p:ext uri="{BB962C8B-B14F-4D97-AF65-F5344CB8AC3E}">
        <p14:creationId xmlns:p14="http://schemas.microsoft.com/office/powerpoint/2010/main" val="1158569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lumMod val="65000"/>
                    <a:lumOff val="35000"/>
                  </a:schemeClr>
                </a:solidFill>
                <a:latin typeface="Times New Roman" panose="02020603050405020304" pitchFamily="18" charset="0"/>
                <a:cs typeface="Times New Roman" panose="02020603050405020304" pitchFamily="18" charset="0"/>
              </a:rPr>
              <a:t>Query spy </a:t>
            </a:r>
            <a:endParaRPr lang="en-US"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idx="1"/>
          </p:nvPr>
        </p:nvPicPr>
        <p:blipFill rotWithShape="1">
          <a:blip r:embed="rId2"/>
          <a:srcRect l="-1" t="5282" r="-402" b="9764"/>
          <a:stretch/>
        </p:blipFill>
        <p:spPr>
          <a:xfrm>
            <a:off x="1745496" y="1508369"/>
            <a:ext cx="9044370" cy="4783015"/>
          </a:xfrm>
          <a:prstGeom prst="rect">
            <a:avLst/>
          </a:prstGeom>
        </p:spPr>
      </p:pic>
      <p:sp>
        <p:nvSpPr>
          <p:cNvPr id="3" name="Rectangle 2"/>
          <p:cNvSpPr/>
          <p:nvPr/>
        </p:nvSpPr>
        <p:spPr>
          <a:xfrm>
            <a:off x="5977217" y="3244334"/>
            <a:ext cx="237566" cy="369332"/>
          </a:xfrm>
          <a:prstGeom prst="rect">
            <a:avLst/>
          </a:prstGeom>
        </p:spPr>
        <p:txBody>
          <a:bodyPr wrap="none">
            <a:spAutoFit/>
          </a:bodyPr>
          <a:lstStyle/>
          <a:p>
            <a:r>
              <a:rPr lang="en-US" dirty="0"/>
              <a:t> </a:t>
            </a:r>
          </a:p>
        </p:txBody>
      </p:sp>
      <p:sp>
        <p:nvSpPr>
          <p:cNvPr id="5" name="Rectangle 4"/>
          <p:cNvSpPr/>
          <p:nvPr/>
        </p:nvSpPr>
        <p:spPr>
          <a:xfrm>
            <a:off x="5977217" y="3244334"/>
            <a:ext cx="290464" cy="369332"/>
          </a:xfrm>
          <a:prstGeom prst="rect">
            <a:avLst/>
          </a:prstGeom>
        </p:spPr>
        <p:txBody>
          <a:bodyPr wrap="none">
            <a:spAutoFit/>
          </a:bodyPr>
          <a:lstStyle/>
          <a:p>
            <a:r>
              <a:rPr lang="en-US" dirty="0"/>
              <a:t>  </a:t>
            </a:r>
          </a:p>
        </p:txBody>
      </p:sp>
      <p:sp>
        <p:nvSpPr>
          <p:cNvPr id="6" name="Rectangle 5"/>
          <p:cNvSpPr/>
          <p:nvPr/>
        </p:nvSpPr>
        <p:spPr>
          <a:xfrm>
            <a:off x="5977217" y="3244334"/>
            <a:ext cx="237566" cy="369332"/>
          </a:xfrm>
          <a:prstGeom prst="rect">
            <a:avLst/>
          </a:prstGeom>
        </p:spPr>
        <p:txBody>
          <a:bodyPr wrap="none">
            <a:spAutoFit/>
          </a:bodyPr>
          <a:lstStyle/>
          <a:p>
            <a:r>
              <a:rPr lang="en-US" dirty="0"/>
              <a:t> </a:t>
            </a:r>
          </a:p>
        </p:txBody>
      </p:sp>
    </p:spTree>
    <p:extLst>
      <p:ext uri="{BB962C8B-B14F-4D97-AF65-F5344CB8AC3E}">
        <p14:creationId xmlns:p14="http://schemas.microsoft.com/office/powerpoint/2010/main" val="5410023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solidFill>
                  <a:schemeClr val="tx1">
                    <a:lumMod val="65000"/>
                    <a:lumOff val="35000"/>
                  </a:schemeClr>
                </a:solidFill>
                <a:latin typeface="Times New Roman" panose="02020603050405020304" pitchFamily="18" charset="0"/>
                <a:cs typeface="Times New Roman" panose="02020603050405020304" pitchFamily="18" charset="0"/>
              </a:rPr>
              <a:t>Примеры - </a:t>
            </a:r>
            <a:r>
              <a:rPr lang="en-US" dirty="0" smtClean="0">
                <a:solidFill>
                  <a:schemeClr val="tx1">
                    <a:lumMod val="65000"/>
                    <a:lumOff val="35000"/>
                  </a:schemeClr>
                </a:solidFill>
                <a:latin typeface="Times New Roman" panose="02020603050405020304" pitchFamily="18" charset="0"/>
                <a:cs typeface="Times New Roman" panose="02020603050405020304" pitchFamily="18" charset="0"/>
              </a:rPr>
              <a:t>Query </a:t>
            </a:r>
            <a:r>
              <a:rPr lang="en-US" dirty="0">
                <a:solidFill>
                  <a:schemeClr val="tx1">
                    <a:lumMod val="65000"/>
                    <a:lumOff val="35000"/>
                  </a:schemeClr>
                </a:solidFill>
                <a:latin typeface="Times New Roman" panose="02020603050405020304" pitchFamily="18" charset="0"/>
                <a:cs typeface="Times New Roman" panose="02020603050405020304" pitchFamily="18" charset="0"/>
              </a:rPr>
              <a:t>spy </a:t>
            </a:r>
            <a:r>
              <a:rPr lang="ru-RU" dirty="0" smtClean="0">
                <a:solidFill>
                  <a:schemeClr val="tx1">
                    <a:lumMod val="65000"/>
                    <a:lumOff val="35000"/>
                  </a:schemeClr>
                </a:solidFill>
                <a:latin typeface="Times New Roman" panose="02020603050405020304" pitchFamily="18" charset="0"/>
                <a:cs typeface="Times New Roman" panose="02020603050405020304" pitchFamily="18" charset="0"/>
              </a:rPr>
              <a:t> </a:t>
            </a:r>
            <a:endParaRPr lang="en-US"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idx="1"/>
          </p:nvPr>
        </p:nvPicPr>
        <p:blipFill>
          <a:blip r:embed="rId2"/>
          <a:stretch>
            <a:fillRect/>
          </a:stretch>
        </p:blipFill>
        <p:spPr>
          <a:xfrm>
            <a:off x="1238250" y="1981994"/>
            <a:ext cx="9715500" cy="4038600"/>
          </a:xfrm>
          <a:prstGeom prst="rect">
            <a:avLst/>
          </a:prstGeom>
        </p:spPr>
      </p:pic>
    </p:spTree>
    <p:extLst>
      <p:ext uri="{BB962C8B-B14F-4D97-AF65-F5344CB8AC3E}">
        <p14:creationId xmlns:p14="http://schemas.microsoft.com/office/powerpoint/2010/main" val="86464196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pic>
        <p:nvPicPr>
          <p:cNvPr id="86" name="Google Shape;86;p17"/>
          <p:cNvPicPr preferRelativeResize="0"/>
          <p:nvPr/>
        </p:nvPicPr>
        <p:blipFill rotWithShape="1">
          <a:blip r:embed="rId3">
            <a:alphaModFix/>
          </a:blip>
          <a:srcRect/>
          <a:stretch/>
        </p:blipFill>
        <p:spPr>
          <a:xfrm flipH="1">
            <a:off x="-4" y="3986935"/>
            <a:ext cx="2021483" cy="2871080"/>
          </a:xfrm>
          <a:prstGeom prst="rect">
            <a:avLst/>
          </a:prstGeom>
          <a:noFill/>
          <a:ln>
            <a:noFill/>
          </a:ln>
        </p:spPr>
      </p:pic>
      <p:pic>
        <p:nvPicPr>
          <p:cNvPr id="87" name="Google Shape;87;p17" descr="Banner Image"/>
          <p:cNvPicPr preferRelativeResize="0"/>
          <p:nvPr/>
        </p:nvPicPr>
        <p:blipFill rotWithShape="1">
          <a:blip r:embed="rId4">
            <a:alphaModFix/>
          </a:blip>
          <a:srcRect r="259"/>
          <a:stretch/>
        </p:blipFill>
        <p:spPr>
          <a:xfrm>
            <a:off x="1" y="-359365"/>
            <a:ext cx="12192001" cy="1725820"/>
          </a:xfrm>
          <a:prstGeom prst="rect">
            <a:avLst/>
          </a:prstGeom>
          <a:noFill/>
          <a:ln>
            <a:noFill/>
          </a:ln>
        </p:spPr>
      </p:pic>
      <p:pic>
        <p:nvPicPr>
          <p:cNvPr id="3" name="Picture 2"/>
          <p:cNvPicPr>
            <a:picLocks noChangeAspect="1"/>
          </p:cNvPicPr>
          <p:nvPr/>
        </p:nvPicPr>
        <p:blipFill>
          <a:blip r:embed="rId5"/>
          <a:stretch>
            <a:fillRect/>
          </a:stretch>
        </p:blipFill>
        <p:spPr>
          <a:xfrm>
            <a:off x="3712308" y="1472905"/>
            <a:ext cx="4723789" cy="5028059"/>
          </a:xfrm>
          <a:prstGeom prst="rect">
            <a:avLst/>
          </a:prstGeom>
        </p:spPr>
      </p:pic>
      <p:sp>
        <p:nvSpPr>
          <p:cNvPr id="2" name="Title 1"/>
          <p:cNvSpPr>
            <a:spLocks noGrp="1"/>
          </p:cNvSpPr>
          <p:nvPr>
            <p:ph type="ctrTitle"/>
          </p:nvPr>
        </p:nvSpPr>
        <p:spPr>
          <a:xfrm>
            <a:off x="-234462" y="2153993"/>
            <a:ext cx="3798277" cy="440714"/>
          </a:xfrm>
        </p:spPr>
        <p:txBody>
          <a:bodyPr>
            <a:normAutofit fontScale="90000"/>
          </a:bodyPr>
          <a:lstStyle/>
          <a:p>
            <a:r>
              <a:rPr lang="ru-RU" dirty="0" smtClean="0">
                <a:solidFill>
                  <a:schemeClr val="tx1">
                    <a:lumMod val="65000"/>
                    <a:lumOff val="35000"/>
                  </a:schemeClr>
                </a:solidFill>
                <a:latin typeface="Times New Roman" panose="02020603050405020304" pitchFamily="18" charset="0"/>
                <a:cs typeface="Times New Roman" panose="02020603050405020304" pitchFamily="18" charset="0"/>
              </a:rPr>
              <a:t>Стоимость</a:t>
            </a:r>
            <a:endParaRPr lang="en-US"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sp>
        <p:nvSpPr>
          <p:cNvPr id="4" name="Rectangle 3"/>
          <p:cNvSpPr/>
          <p:nvPr/>
        </p:nvSpPr>
        <p:spPr>
          <a:xfrm>
            <a:off x="9668701" y="6500964"/>
            <a:ext cx="2153154" cy="184666"/>
          </a:xfrm>
          <a:prstGeom prst="rect">
            <a:avLst/>
          </a:prstGeom>
        </p:spPr>
        <p:txBody>
          <a:bodyPr wrap="none">
            <a:spAutoFit/>
          </a:bodyPr>
          <a:lstStyle/>
          <a:p>
            <a:r>
              <a:rPr lang="en-US" sz="600" dirty="0"/>
              <a:t>http://www.llcoop.org/discounts/tln_2016-17_springshare.pdf</a:t>
            </a:r>
          </a:p>
        </p:txBody>
      </p:sp>
    </p:spTree>
    <p:extLst>
      <p:ext uri="{BB962C8B-B14F-4D97-AF65-F5344CB8AC3E}">
        <p14:creationId xmlns:p14="http://schemas.microsoft.com/office/powerpoint/2010/main" val="41934946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pic>
        <p:nvPicPr>
          <p:cNvPr id="86" name="Google Shape;86;p17"/>
          <p:cNvPicPr preferRelativeResize="0"/>
          <p:nvPr/>
        </p:nvPicPr>
        <p:blipFill rotWithShape="1">
          <a:blip r:embed="rId3">
            <a:alphaModFix/>
          </a:blip>
          <a:srcRect/>
          <a:stretch/>
        </p:blipFill>
        <p:spPr>
          <a:xfrm flipH="1">
            <a:off x="-4" y="3986935"/>
            <a:ext cx="2021483" cy="2871080"/>
          </a:xfrm>
          <a:prstGeom prst="rect">
            <a:avLst/>
          </a:prstGeom>
          <a:noFill/>
          <a:ln>
            <a:noFill/>
          </a:ln>
        </p:spPr>
      </p:pic>
      <p:pic>
        <p:nvPicPr>
          <p:cNvPr id="87" name="Google Shape;87;p17" descr="Banner Image"/>
          <p:cNvPicPr preferRelativeResize="0"/>
          <p:nvPr/>
        </p:nvPicPr>
        <p:blipFill rotWithShape="1">
          <a:blip r:embed="rId4">
            <a:alphaModFix/>
          </a:blip>
          <a:srcRect r="259"/>
          <a:stretch/>
        </p:blipFill>
        <p:spPr>
          <a:xfrm>
            <a:off x="1" y="-359365"/>
            <a:ext cx="12192001" cy="1725820"/>
          </a:xfrm>
          <a:prstGeom prst="rect">
            <a:avLst/>
          </a:prstGeom>
          <a:noFill/>
          <a:ln>
            <a:noFill/>
          </a:ln>
        </p:spPr>
      </p:pic>
      <p:sp>
        <p:nvSpPr>
          <p:cNvPr id="2" name="Title 1"/>
          <p:cNvSpPr>
            <a:spLocks noGrp="1"/>
          </p:cNvSpPr>
          <p:nvPr>
            <p:ph type="ctrTitle"/>
          </p:nvPr>
        </p:nvSpPr>
        <p:spPr>
          <a:xfrm>
            <a:off x="85969" y="1071666"/>
            <a:ext cx="4439138" cy="1448899"/>
          </a:xfrm>
        </p:spPr>
        <p:txBody>
          <a:bodyPr>
            <a:normAutofit/>
          </a:bodyPr>
          <a:lstStyle/>
          <a:p>
            <a:r>
              <a:rPr lang="ru-RU" sz="4000" dirty="0" smtClean="0">
                <a:solidFill>
                  <a:schemeClr val="tx1">
                    <a:lumMod val="65000"/>
                    <a:lumOff val="35000"/>
                  </a:schemeClr>
                </a:solidFill>
                <a:latin typeface="Times New Roman" panose="02020603050405020304" pitchFamily="18" charset="0"/>
                <a:cs typeface="Times New Roman" panose="02020603050405020304" pitchFamily="18" charset="0"/>
              </a:rPr>
              <a:t>Стоимость </a:t>
            </a:r>
            <a:r>
              <a:rPr lang="en-US" sz="4000" dirty="0" err="1" smtClean="0">
                <a:solidFill>
                  <a:schemeClr val="tx1">
                    <a:lumMod val="65000"/>
                    <a:lumOff val="35000"/>
                  </a:schemeClr>
                </a:solidFill>
                <a:latin typeface="Times New Roman" panose="02020603050405020304" pitchFamily="18" charset="0"/>
                <a:cs typeface="Times New Roman" panose="02020603050405020304" pitchFamily="18" charset="0"/>
              </a:rPr>
              <a:t>LibChat</a:t>
            </a:r>
            <a:endParaRPr lang="en-US" sz="4000"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5"/>
          <a:stretch>
            <a:fillRect/>
          </a:stretch>
        </p:blipFill>
        <p:spPr>
          <a:xfrm>
            <a:off x="3133725" y="3167409"/>
            <a:ext cx="5924550" cy="2124075"/>
          </a:xfrm>
          <a:prstGeom prst="rect">
            <a:avLst/>
          </a:prstGeom>
        </p:spPr>
      </p:pic>
      <p:pic>
        <p:nvPicPr>
          <p:cNvPr id="5" name="Picture 4"/>
          <p:cNvPicPr>
            <a:picLocks noChangeAspect="1"/>
          </p:cNvPicPr>
          <p:nvPr/>
        </p:nvPicPr>
        <p:blipFill>
          <a:blip r:embed="rId6"/>
          <a:stretch>
            <a:fillRect/>
          </a:stretch>
        </p:blipFill>
        <p:spPr>
          <a:xfrm>
            <a:off x="3157538" y="2872991"/>
            <a:ext cx="5876925" cy="352425"/>
          </a:xfrm>
          <a:prstGeom prst="rect">
            <a:avLst/>
          </a:prstGeom>
        </p:spPr>
      </p:pic>
    </p:spTree>
    <p:extLst>
      <p:ext uri="{BB962C8B-B14F-4D97-AF65-F5344CB8AC3E}">
        <p14:creationId xmlns:p14="http://schemas.microsoft.com/office/powerpoint/2010/main" val="14955645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pic>
        <p:nvPicPr>
          <p:cNvPr id="86" name="Google Shape;86;p17"/>
          <p:cNvPicPr preferRelativeResize="0"/>
          <p:nvPr/>
        </p:nvPicPr>
        <p:blipFill rotWithShape="1">
          <a:blip r:embed="rId3">
            <a:alphaModFix/>
          </a:blip>
          <a:srcRect/>
          <a:stretch/>
        </p:blipFill>
        <p:spPr>
          <a:xfrm flipH="1">
            <a:off x="-4" y="3986935"/>
            <a:ext cx="2021483" cy="2871080"/>
          </a:xfrm>
          <a:prstGeom prst="rect">
            <a:avLst/>
          </a:prstGeom>
          <a:noFill/>
          <a:ln>
            <a:noFill/>
          </a:ln>
        </p:spPr>
      </p:pic>
      <p:pic>
        <p:nvPicPr>
          <p:cNvPr id="87" name="Google Shape;87;p17" descr="Banner Image"/>
          <p:cNvPicPr preferRelativeResize="0"/>
          <p:nvPr/>
        </p:nvPicPr>
        <p:blipFill rotWithShape="1">
          <a:blip r:embed="rId4">
            <a:alphaModFix/>
          </a:blip>
          <a:srcRect r="259"/>
          <a:stretch/>
        </p:blipFill>
        <p:spPr>
          <a:xfrm>
            <a:off x="1" y="-359365"/>
            <a:ext cx="12192001" cy="1725820"/>
          </a:xfrm>
          <a:prstGeom prst="rect">
            <a:avLst/>
          </a:prstGeom>
          <a:noFill/>
          <a:ln>
            <a:noFill/>
          </a:ln>
        </p:spPr>
      </p:pic>
      <p:sp>
        <p:nvSpPr>
          <p:cNvPr id="2" name="TextBox 1"/>
          <p:cNvSpPr txBox="1"/>
          <p:nvPr/>
        </p:nvSpPr>
        <p:spPr>
          <a:xfrm>
            <a:off x="3055816" y="2588885"/>
            <a:ext cx="6643076" cy="769441"/>
          </a:xfrm>
          <a:prstGeom prst="rect">
            <a:avLst/>
          </a:prstGeom>
          <a:noFill/>
        </p:spPr>
        <p:txBody>
          <a:bodyPr wrap="square" rtlCol="0">
            <a:spAutoFit/>
          </a:bodyPr>
          <a:lstStyle/>
          <a:p>
            <a:r>
              <a:rPr lang="kk-KZ" sz="4400" dirty="0" smtClean="0">
                <a:solidFill>
                  <a:schemeClr val="tx1">
                    <a:lumMod val="65000"/>
                    <a:lumOff val="35000"/>
                  </a:schemeClr>
                </a:solidFill>
                <a:latin typeface="Times New Roman" panose="02020603050405020304" pitchFamily="18" charset="0"/>
                <a:cs typeface="Times New Roman" panose="02020603050405020304" pitchFamily="18" charset="0"/>
              </a:rPr>
              <a:t>Услуги библиотеки НУ</a:t>
            </a:r>
            <a:endParaRPr lang="en-US" sz="4400"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053364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pic>
        <p:nvPicPr>
          <p:cNvPr id="86" name="Google Shape;86;p17"/>
          <p:cNvPicPr preferRelativeResize="0"/>
          <p:nvPr/>
        </p:nvPicPr>
        <p:blipFill rotWithShape="1">
          <a:blip r:embed="rId3">
            <a:alphaModFix/>
          </a:blip>
          <a:srcRect/>
          <a:stretch/>
        </p:blipFill>
        <p:spPr>
          <a:xfrm flipH="1">
            <a:off x="-4" y="3986935"/>
            <a:ext cx="2021483" cy="2871080"/>
          </a:xfrm>
          <a:prstGeom prst="rect">
            <a:avLst/>
          </a:prstGeom>
          <a:noFill/>
          <a:ln>
            <a:noFill/>
          </a:ln>
        </p:spPr>
      </p:pic>
      <p:pic>
        <p:nvPicPr>
          <p:cNvPr id="87" name="Google Shape;87;p17" descr="Banner Image"/>
          <p:cNvPicPr preferRelativeResize="0"/>
          <p:nvPr/>
        </p:nvPicPr>
        <p:blipFill rotWithShape="1">
          <a:blip r:embed="rId4">
            <a:alphaModFix/>
          </a:blip>
          <a:srcRect r="259"/>
          <a:stretch/>
        </p:blipFill>
        <p:spPr>
          <a:xfrm>
            <a:off x="1" y="-359365"/>
            <a:ext cx="12192001" cy="1725820"/>
          </a:xfrm>
          <a:prstGeom prst="rect">
            <a:avLst/>
          </a:prstGeom>
          <a:noFill/>
          <a:ln>
            <a:noFill/>
          </a:ln>
        </p:spPr>
      </p:pic>
      <p:sp>
        <p:nvSpPr>
          <p:cNvPr id="2" name="TextBox 1"/>
          <p:cNvSpPr txBox="1"/>
          <p:nvPr/>
        </p:nvSpPr>
        <p:spPr>
          <a:xfrm>
            <a:off x="1492739" y="2581070"/>
            <a:ext cx="10152183" cy="769441"/>
          </a:xfrm>
          <a:prstGeom prst="rect">
            <a:avLst/>
          </a:prstGeom>
          <a:noFill/>
        </p:spPr>
        <p:txBody>
          <a:bodyPr wrap="square" rtlCol="0">
            <a:spAutoFit/>
          </a:bodyPr>
          <a:lstStyle/>
          <a:p>
            <a:r>
              <a:rPr lang="ru-RU" sz="4400" dirty="0" smtClean="0">
                <a:solidFill>
                  <a:schemeClr val="tx1">
                    <a:lumMod val="65000"/>
                    <a:lumOff val="35000"/>
                  </a:schemeClr>
                </a:solidFill>
                <a:latin typeface="Times New Roman" panose="02020603050405020304" pitchFamily="18" charset="0"/>
                <a:cs typeface="Times New Roman" panose="02020603050405020304" pitchFamily="18" charset="0"/>
              </a:rPr>
              <a:t>Интеграция с вебсайтом библиотеки</a:t>
            </a:r>
            <a:endParaRPr lang="en-US" sz="4400"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214431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337" y="0"/>
            <a:ext cx="10515600" cy="1325563"/>
          </a:xfrm>
        </p:spPr>
        <p:txBody>
          <a:bodyPr/>
          <a:lstStyle/>
          <a:p>
            <a:r>
              <a:rPr lang="ru-RU" dirty="0" smtClean="0">
                <a:solidFill>
                  <a:schemeClr val="tx1">
                    <a:lumMod val="65000"/>
                    <a:lumOff val="35000"/>
                  </a:schemeClr>
                </a:solidFill>
                <a:latin typeface="Times New Roman" panose="02020603050405020304" pitchFamily="18" charset="0"/>
                <a:cs typeface="Times New Roman" panose="02020603050405020304" pitchFamily="18" charset="0"/>
              </a:rPr>
              <a:t>Доступ к Чату</a:t>
            </a:r>
            <a:endParaRPr lang="en-US"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idx="1"/>
          </p:nvPr>
        </p:nvPicPr>
        <p:blipFill>
          <a:blip r:embed="rId2"/>
          <a:stretch>
            <a:fillRect/>
          </a:stretch>
        </p:blipFill>
        <p:spPr>
          <a:xfrm>
            <a:off x="120257" y="1048981"/>
            <a:ext cx="4827125" cy="3744482"/>
          </a:xfrm>
          <a:prstGeom prst="rect">
            <a:avLst/>
          </a:prstGeom>
        </p:spPr>
      </p:pic>
      <p:pic>
        <p:nvPicPr>
          <p:cNvPr id="6" name="Picture 5"/>
          <p:cNvPicPr>
            <a:picLocks noChangeAspect="1"/>
          </p:cNvPicPr>
          <p:nvPr/>
        </p:nvPicPr>
        <p:blipFill>
          <a:blip r:embed="rId3"/>
          <a:stretch>
            <a:fillRect/>
          </a:stretch>
        </p:blipFill>
        <p:spPr>
          <a:xfrm>
            <a:off x="5989929" y="1048981"/>
            <a:ext cx="5586430" cy="3410782"/>
          </a:xfrm>
          <a:prstGeom prst="rect">
            <a:avLst/>
          </a:prstGeom>
        </p:spPr>
      </p:pic>
      <p:pic>
        <p:nvPicPr>
          <p:cNvPr id="5" name="Picture 4"/>
          <p:cNvPicPr>
            <a:picLocks noChangeAspect="1"/>
          </p:cNvPicPr>
          <p:nvPr/>
        </p:nvPicPr>
        <p:blipFill>
          <a:blip r:embed="rId4"/>
          <a:stretch>
            <a:fillRect/>
          </a:stretch>
        </p:blipFill>
        <p:spPr>
          <a:xfrm>
            <a:off x="3065775" y="3069261"/>
            <a:ext cx="5314724" cy="3448403"/>
          </a:xfrm>
          <a:prstGeom prst="rect">
            <a:avLst/>
          </a:prstGeom>
        </p:spPr>
      </p:pic>
    </p:spTree>
    <p:extLst>
      <p:ext uri="{BB962C8B-B14F-4D97-AF65-F5344CB8AC3E}">
        <p14:creationId xmlns:p14="http://schemas.microsoft.com/office/powerpoint/2010/main" val="492842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barn(inVertical)">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021690" y="0"/>
            <a:ext cx="8148620" cy="6858000"/>
          </a:xfrm>
          <a:prstGeom prst="rect">
            <a:avLst/>
          </a:prstGeom>
        </p:spPr>
      </p:pic>
      <p:sp>
        <p:nvSpPr>
          <p:cNvPr id="3" name="Rectangle 2"/>
          <p:cNvSpPr/>
          <p:nvPr/>
        </p:nvSpPr>
        <p:spPr>
          <a:xfrm>
            <a:off x="4677508" y="1484924"/>
            <a:ext cx="2836983" cy="1125416"/>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3340413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1220938" cy="1325563"/>
          </a:xfrm>
        </p:spPr>
        <p:txBody>
          <a:bodyPr>
            <a:normAutofit/>
          </a:bodyPr>
          <a:lstStyle/>
          <a:p>
            <a:r>
              <a:rPr lang="en-US" dirty="0" smtClean="0">
                <a:solidFill>
                  <a:schemeClr val="tx1">
                    <a:lumMod val="65000"/>
                    <a:lumOff val="35000"/>
                  </a:schemeClr>
                </a:solidFill>
                <a:latin typeface="Times New Roman" panose="02020603050405020304" pitchFamily="18" charset="0"/>
                <a:cs typeface="Times New Roman" panose="02020603050405020304" pitchFamily="18" charset="0"/>
              </a:rPr>
              <a:t>Dashboard</a:t>
            </a:r>
            <a:r>
              <a:rPr lang="ru-RU" dirty="0" smtClean="0">
                <a:solidFill>
                  <a:schemeClr val="tx1">
                    <a:lumMod val="65000"/>
                    <a:lumOff val="35000"/>
                  </a:schemeClr>
                </a:solidFill>
                <a:latin typeface="Times New Roman" panose="02020603050405020304" pitchFamily="18" charset="0"/>
                <a:cs typeface="Times New Roman" panose="02020603050405020304" pitchFamily="18" charset="0"/>
              </a:rPr>
              <a:t> панель</a:t>
            </a:r>
            <a:r>
              <a:rPr lang="en-US" dirty="0" smtClean="0">
                <a:solidFill>
                  <a:schemeClr val="tx1">
                    <a:lumMod val="65000"/>
                    <a:lumOff val="35000"/>
                  </a:schemeClr>
                </a:solidFill>
                <a:latin typeface="Times New Roman" panose="02020603050405020304" pitchFamily="18" charset="0"/>
                <a:cs typeface="Times New Roman" panose="02020603050405020304" pitchFamily="18" charset="0"/>
              </a:rPr>
              <a:t>= &lt;reference@nu.edu.kz&gt;</a:t>
            </a:r>
            <a:endParaRPr lang="en-US"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idx="1"/>
          </p:nvPr>
        </p:nvPicPr>
        <p:blipFill rotWithShape="1">
          <a:blip r:embed="rId2"/>
          <a:srcRect l="1" t="8335" r="270" b="17846"/>
          <a:stretch/>
        </p:blipFill>
        <p:spPr>
          <a:xfrm>
            <a:off x="1011017" y="1690688"/>
            <a:ext cx="10169966" cy="4704861"/>
          </a:xfrm>
          <a:prstGeom prst="rect">
            <a:avLst/>
          </a:prstGeom>
        </p:spPr>
      </p:pic>
    </p:spTree>
    <p:extLst>
      <p:ext uri="{BB962C8B-B14F-4D97-AF65-F5344CB8AC3E}">
        <p14:creationId xmlns:p14="http://schemas.microsoft.com/office/powerpoint/2010/main" val="291657334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54" y="73390"/>
            <a:ext cx="10515600" cy="1325563"/>
          </a:xfrm>
        </p:spPr>
        <p:txBody>
          <a:bodyPr/>
          <a:lstStyle/>
          <a:p>
            <a:r>
              <a:rPr lang="ru-RU" dirty="0" smtClean="0">
                <a:solidFill>
                  <a:schemeClr val="tx1">
                    <a:lumMod val="65000"/>
                    <a:lumOff val="35000"/>
                  </a:schemeClr>
                </a:solidFill>
                <a:latin typeface="Times New Roman" panose="02020603050405020304" pitchFamily="18" charset="0"/>
                <a:cs typeface="Times New Roman" panose="02020603050405020304" pitchFamily="18" charset="0"/>
              </a:rPr>
              <a:t>Обязанности Координатора</a:t>
            </a:r>
            <a:endParaRPr lang="en-US"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726830" y="1180122"/>
            <a:ext cx="10634785" cy="4566994"/>
          </a:xfrm>
        </p:spPr>
        <p:txBody>
          <a:bodyPr>
            <a:noAutofit/>
          </a:bodyPr>
          <a:lstStyle/>
          <a:p>
            <a:r>
              <a:rPr lang="ru-RU" sz="1200" dirty="0">
                <a:solidFill>
                  <a:schemeClr val="tx1">
                    <a:lumMod val="65000"/>
                    <a:lumOff val="35000"/>
                  </a:schemeClr>
                </a:solidFill>
                <a:latin typeface="Times New Roman" panose="02020603050405020304" pitchFamily="18" charset="0"/>
                <a:cs typeface="Times New Roman" panose="02020603050405020304" pitchFamily="18" charset="0"/>
              </a:rPr>
              <a:t>Справочный </a:t>
            </a:r>
            <a:r>
              <a:rPr lang="ru-RU" sz="1200" dirty="0" smtClean="0">
                <a:solidFill>
                  <a:schemeClr val="tx1">
                    <a:lumMod val="65000"/>
                    <a:lumOff val="35000"/>
                  </a:schemeClr>
                </a:solidFill>
                <a:latin typeface="Times New Roman" panose="02020603050405020304" pitchFamily="18" charset="0"/>
                <a:cs typeface="Times New Roman" panose="02020603050405020304" pitchFamily="18" charset="0"/>
              </a:rPr>
              <a:t>стол</a:t>
            </a:r>
          </a:p>
          <a:p>
            <a:pPr lvl="1"/>
            <a:r>
              <a:rPr lang="ru-RU" sz="1200" dirty="0" smtClean="0">
                <a:solidFill>
                  <a:schemeClr val="tx1">
                    <a:lumMod val="65000"/>
                    <a:lumOff val="35000"/>
                  </a:schemeClr>
                </a:solidFill>
                <a:latin typeface="Times New Roman" panose="02020603050405020304" pitchFamily="18" charset="0"/>
                <a:cs typeface="Times New Roman" panose="02020603050405020304" pitchFamily="18" charset="0"/>
              </a:rPr>
              <a:t>Расписание</a:t>
            </a:r>
            <a:endParaRPr lang="en-US" sz="1200" dirty="0" smtClean="0">
              <a:solidFill>
                <a:schemeClr val="tx1">
                  <a:lumMod val="65000"/>
                  <a:lumOff val="35000"/>
                </a:schemeClr>
              </a:solidFill>
              <a:latin typeface="Times New Roman" panose="02020603050405020304" pitchFamily="18" charset="0"/>
              <a:cs typeface="Times New Roman" panose="02020603050405020304" pitchFamily="18" charset="0"/>
            </a:endParaRPr>
          </a:p>
          <a:p>
            <a:pPr lvl="1"/>
            <a:r>
              <a:rPr lang="ru-RU" sz="1200" dirty="0" smtClean="0">
                <a:solidFill>
                  <a:schemeClr val="tx1">
                    <a:lumMod val="65000"/>
                    <a:lumOff val="35000"/>
                  </a:schemeClr>
                </a:solidFill>
                <a:latin typeface="Times New Roman" panose="02020603050405020304" pitchFamily="18" charset="0"/>
                <a:cs typeface="Times New Roman" panose="02020603050405020304" pitchFamily="18" charset="0"/>
              </a:rPr>
              <a:t>Статистика</a:t>
            </a:r>
            <a:endParaRPr lang="en-US" sz="1200" dirty="0" smtClean="0">
              <a:solidFill>
                <a:schemeClr val="tx1">
                  <a:lumMod val="65000"/>
                  <a:lumOff val="35000"/>
                </a:schemeClr>
              </a:solidFill>
              <a:latin typeface="Times New Roman" panose="02020603050405020304" pitchFamily="18" charset="0"/>
              <a:cs typeface="Times New Roman" panose="02020603050405020304" pitchFamily="18" charset="0"/>
            </a:endParaRPr>
          </a:p>
          <a:p>
            <a:r>
              <a:rPr lang="ru-RU" sz="1200" dirty="0">
                <a:solidFill>
                  <a:schemeClr val="tx1">
                    <a:lumMod val="65000"/>
                    <a:lumOff val="35000"/>
                  </a:schemeClr>
                </a:solidFill>
                <a:latin typeface="Times New Roman" panose="02020603050405020304" pitchFamily="18" charset="0"/>
                <a:cs typeface="Times New Roman" panose="02020603050405020304" pitchFamily="18" charset="0"/>
              </a:rPr>
              <a:t>Индивидуальные консультации с </a:t>
            </a:r>
            <a:r>
              <a:rPr lang="ru-RU" sz="1200" dirty="0" smtClean="0">
                <a:solidFill>
                  <a:schemeClr val="tx1">
                    <a:lumMod val="65000"/>
                    <a:lumOff val="35000"/>
                  </a:schemeClr>
                </a:solidFill>
                <a:latin typeface="Times New Roman" panose="02020603050405020304" pitchFamily="18" charset="0"/>
                <a:cs typeface="Times New Roman" panose="02020603050405020304" pitchFamily="18" charset="0"/>
              </a:rPr>
              <a:t>библиотекарем</a:t>
            </a:r>
          </a:p>
          <a:p>
            <a:pPr lvl="1"/>
            <a:r>
              <a:rPr lang="ru-RU" sz="1200" dirty="0" smtClean="0">
                <a:solidFill>
                  <a:schemeClr val="tx1">
                    <a:lumMod val="65000"/>
                    <a:lumOff val="35000"/>
                  </a:schemeClr>
                </a:solidFill>
                <a:latin typeface="Times New Roman" panose="02020603050405020304" pitchFamily="18" charset="0"/>
                <a:cs typeface="Times New Roman" panose="02020603050405020304" pitchFamily="18" charset="0"/>
              </a:rPr>
              <a:t>Контроль и анализ календаря </a:t>
            </a:r>
            <a:endParaRPr lang="en-US" sz="1200" dirty="0" smtClean="0">
              <a:solidFill>
                <a:schemeClr val="tx1">
                  <a:lumMod val="65000"/>
                  <a:lumOff val="35000"/>
                </a:schemeClr>
              </a:solidFill>
              <a:latin typeface="Times New Roman" panose="02020603050405020304" pitchFamily="18" charset="0"/>
              <a:cs typeface="Times New Roman" panose="02020603050405020304" pitchFamily="18" charset="0"/>
            </a:endParaRPr>
          </a:p>
          <a:p>
            <a:pPr lvl="1"/>
            <a:r>
              <a:rPr lang="ru-RU" sz="1200" dirty="0" smtClean="0">
                <a:solidFill>
                  <a:schemeClr val="tx1">
                    <a:lumMod val="65000"/>
                    <a:lumOff val="35000"/>
                  </a:schemeClr>
                </a:solidFill>
                <a:latin typeface="Times New Roman" panose="02020603050405020304" pitchFamily="18" charset="0"/>
                <a:cs typeface="Times New Roman" panose="02020603050405020304" pitchFamily="18" charset="0"/>
              </a:rPr>
              <a:t>Обзор и анализ обратной связи</a:t>
            </a:r>
          </a:p>
          <a:p>
            <a:r>
              <a:rPr lang="en-US" sz="1200" dirty="0" smtClean="0">
                <a:solidFill>
                  <a:schemeClr val="tx1">
                    <a:lumMod val="65000"/>
                    <a:lumOff val="35000"/>
                  </a:schemeClr>
                </a:solidFill>
                <a:latin typeface="Times New Roman" panose="02020603050405020304" pitchFamily="18" charset="0"/>
                <a:cs typeface="Times New Roman" panose="02020603050405020304" pitchFamily="18" charset="0"/>
              </a:rPr>
              <a:t>FAQ</a:t>
            </a:r>
            <a:r>
              <a:rPr lang="ru-RU" sz="1200" dirty="0" smtClean="0">
                <a:solidFill>
                  <a:schemeClr val="tx1">
                    <a:lumMod val="65000"/>
                    <a:lumOff val="35000"/>
                  </a:schemeClr>
                </a:solidFill>
                <a:latin typeface="Times New Roman" panose="02020603050405020304" pitchFamily="18" charset="0"/>
                <a:cs typeface="Times New Roman" panose="02020603050405020304" pitchFamily="18" charset="0"/>
              </a:rPr>
              <a:t> – часто задаваемые вопросы</a:t>
            </a:r>
            <a:endParaRPr lang="en-US" sz="1200" dirty="0" smtClean="0">
              <a:solidFill>
                <a:schemeClr val="tx1">
                  <a:lumMod val="65000"/>
                  <a:lumOff val="35000"/>
                </a:schemeClr>
              </a:solidFill>
              <a:latin typeface="Times New Roman" panose="02020603050405020304" pitchFamily="18" charset="0"/>
              <a:cs typeface="Times New Roman" panose="02020603050405020304" pitchFamily="18" charset="0"/>
            </a:endParaRPr>
          </a:p>
          <a:p>
            <a:pPr lvl="1"/>
            <a:r>
              <a:rPr lang="ru-RU" sz="1200" dirty="0">
                <a:solidFill>
                  <a:schemeClr val="tx1">
                    <a:lumMod val="65000"/>
                    <a:lumOff val="35000"/>
                  </a:schemeClr>
                </a:solidFill>
                <a:latin typeface="Times New Roman" panose="02020603050405020304" pitchFamily="18" charset="0"/>
                <a:cs typeface="Times New Roman" panose="02020603050405020304" pitchFamily="18" charset="0"/>
              </a:rPr>
              <a:t>Обзор и </a:t>
            </a:r>
            <a:r>
              <a:rPr lang="ru-RU" sz="1200" dirty="0" smtClean="0">
                <a:solidFill>
                  <a:schemeClr val="tx1">
                    <a:lumMod val="65000"/>
                    <a:lumOff val="35000"/>
                  </a:schemeClr>
                </a:solidFill>
                <a:latin typeface="Times New Roman" panose="02020603050405020304" pitchFamily="18" charset="0"/>
                <a:cs typeface="Times New Roman" panose="02020603050405020304" pitchFamily="18" charset="0"/>
              </a:rPr>
              <a:t>обновление </a:t>
            </a:r>
          </a:p>
          <a:p>
            <a:r>
              <a:rPr lang="en-US" sz="1200" dirty="0" smtClean="0">
                <a:solidFill>
                  <a:schemeClr val="tx1">
                    <a:lumMod val="65000"/>
                    <a:lumOff val="35000"/>
                  </a:schemeClr>
                </a:solidFill>
                <a:latin typeface="Times New Roman" panose="02020603050405020304" pitchFamily="18" charset="0"/>
                <a:cs typeface="Times New Roman" panose="02020603050405020304" pitchFamily="18" charset="0"/>
              </a:rPr>
              <a:t>Query Spy </a:t>
            </a:r>
          </a:p>
          <a:p>
            <a:pPr lvl="1"/>
            <a:r>
              <a:rPr lang="ru-RU" sz="1200" dirty="0">
                <a:solidFill>
                  <a:schemeClr val="tx1">
                    <a:lumMod val="65000"/>
                    <a:lumOff val="35000"/>
                  </a:schemeClr>
                </a:solidFill>
                <a:latin typeface="Times New Roman" panose="02020603050405020304" pitchFamily="18" charset="0"/>
                <a:cs typeface="Times New Roman" panose="02020603050405020304" pitchFamily="18" charset="0"/>
              </a:rPr>
              <a:t>Обзор и обновление </a:t>
            </a:r>
          </a:p>
          <a:p>
            <a:pPr lvl="1"/>
            <a:r>
              <a:rPr lang="ru-RU" sz="1200" dirty="0" smtClean="0">
                <a:solidFill>
                  <a:schemeClr val="tx1">
                    <a:lumMod val="65000"/>
                    <a:lumOff val="35000"/>
                  </a:schemeClr>
                </a:solidFill>
                <a:latin typeface="Times New Roman" panose="02020603050405020304" pitchFamily="18" charset="0"/>
                <a:cs typeface="Times New Roman" panose="02020603050405020304" pitchFamily="18" charset="0"/>
              </a:rPr>
              <a:t>Загрузка статисеики каждые 6 месяцев</a:t>
            </a:r>
            <a:endParaRPr lang="en-US" sz="1200" dirty="0" smtClean="0">
              <a:solidFill>
                <a:schemeClr val="tx1">
                  <a:lumMod val="65000"/>
                  <a:lumOff val="35000"/>
                </a:schemeClr>
              </a:solidFill>
              <a:latin typeface="Times New Roman" panose="02020603050405020304" pitchFamily="18" charset="0"/>
              <a:cs typeface="Times New Roman" panose="02020603050405020304" pitchFamily="18" charset="0"/>
            </a:endParaRPr>
          </a:p>
          <a:p>
            <a:r>
              <a:rPr lang="en-US" sz="1200" dirty="0" smtClean="0">
                <a:solidFill>
                  <a:schemeClr val="tx1">
                    <a:lumMod val="65000"/>
                    <a:lumOff val="35000"/>
                  </a:schemeClr>
                </a:solidFill>
                <a:latin typeface="Times New Roman" panose="02020603050405020304" pitchFamily="18" charset="0"/>
                <a:cs typeface="Times New Roman" panose="02020603050405020304" pitchFamily="18" charset="0"/>
              </a:rPr>
              <a:t>Dashboard</a:t>
            </a:r>
            <a:r>
              <a:rPr lang="ru-RU" sz="1200" dirty="0" smtClean="0">
                <a:solidFill>
                  <a:schemeClr val="tx1">
                    <a:lumMod val="65000"/>
                    <a:lumOff val="35000"/>
                  </a:schemeClr>
                </a:solidFill>
                <a:latin typeface="Times New Roman" panose="02020603050405020304" pitchFamily="18" charset="0"/>
                <a:cs typeface="Times New Roman" panose="02020603050405020304" pitchFamily="18" charset="0"/>
              </a:rPr>
              <a:t> – панель запросов</a:t>
            </a:r>
            <a:endParaRPr lang="en-US" sz="1200" dirty="0" smtClean="0">
              <a:solidFill>
                <a:schemeClr val="tx1">
                  <a:lumMod val="65000"/>
                  <a:lumOff val="35000"/>
                </a:schemeClr>
              </a:solidFill>
              <a:latin typeface="Times New Roman" panose="02020603050405020304" pitchFamily="18" charset="0"/>
              <a:cs typeface="Times New Roman" panose="02020603050405020304" pitchFamily="18" charset="0"/>
            </a:endParaRPr>
          </a:p>
          <a:p>
            <a:pPr lvl="1"/>
            <a:r>
              <a:rPr lang="ru-RU" sz="1200" dirty="0">
                <a:solidFill>
                  <a:schemeClr val="tx1">
                    <a:lumMod val="65000"/>
                    <a:lumOff val="35000"/>
                  </a:schemeClr>
                </a:solidFill>
                <a:latin typeface="Times New Roman" panose="02020603050405020304" pitchFamily="18" charset="0"/>
                <a:cs typeface="Times New Roman" panose="02020603050405020304" pitchFamily="18" charset="0"/>
              </a:rPr>
              <a:t>Обзор и обновление </a:t>
            </a:r>
          </a:p>
          <a:p>
            <a:pPr lvl="1"/>
            <a:r>
              <a:rPr lang="ru-RU" sz="1200" dirty="0" smtClean="0">
                <a:solidFill>
                  <a:schemeClr val="tx1">
                    <a:lumMod val="65000"/>
                    <a:lumOff val="35000"/>
                  </a:schemeClr>
                </a:solidFill>
                <a:latin typeface="Times New Roman" panose="02020603050405020304" pitchFamily="18" charset="0"/>
                <a:cs typeface="Times New Roman" panose="02020603050405020304" pitchFamily="18" charset="0"/>
              </a:rPr>
              <a:t>Анализ обработанных вопросов</a:t>
            </a:r>
            <a:endParaRPr lang="en-US" sz="1200" dirty="0" smtClean="0">
              <a:solidFill>
                <a:schemeClr val="tx1">
                  <a:lumMod val="65000"/>
                  <a:lumOff val="35000"/>
                </a:schemeClr>
              </a:solidFill>
              <a:latin typeface="Times New Roman" panose="02020603050405020304" pitchFamily="18" charset="0"/>
              <a:cs typeface="Times New Roman" panose="02020603050405020304" pitchFamily="18" charset="0"/>
            </a:endParaRPr>
          </a:p>
          <a:p>
            <a:r>
              <a:rPr lang="ru-RU" sz="1200" dirty="0" smtClean="0">
                <a:solidFill>
                  <a:schemeClr val="tx1">
                    <a:lumMod val="65000"/>
                    <a:lumOff val="35000"/>
                  </a:schemeClr>
                </a:solidFill>
                <a:latin typeface="Times New Roman" panose="02020603050405020304" pitchFamily="18" charset="0"/>
                <a:cs typeface="Times New Roman" panose="02020603050405020304" pitchFamily="18" charset="0"/>
              </a:rPr>
              <a:t>Чат</a:t>
            </a:r>
            <a:endParaRPr lang="en-US" sz="1200" dirty="0" smtClean="0">
              <a:solidFill>
                <a:schemeClr val="tx1">
                  <a:lumMod val="65000"/>
                  <a:lumOff val="35000"/>
                </a:schemeClr>
              </a:solidFill>
              <a:latin typeface="Times New Roman" panose="02020603050405020304" pitchFamily="18" charset="0"/>
              <a:cs typeface="Times New Roman" panose="02020603050405020304" pitchFamily="18" charset="0"/>
            </a:endParaRPr>
          </a:p>
          <a:p>
            <a:pPr lvl="1"/>
            <a:r>
              <a:rPr lang="ru-RU" sz="1200" dirty="0" smtClean="0">
                <a:solidFill>
                  <a:schemeClr val="tx1">
                    <a:lumMod val="65000"/>
                    <a:lumOff val="35000"/>
                  </a:schemeClr>
                </a:solidFill>
                <a:latin typeface="Times New Roman" panose="02020603050405020304" pitchFamily="18" charset="0"/>
                <a:cs typeface="Times New Roman" panose="02020603050405020304" pitchFamily="18" charset="0"/>
              </a:rPr>
              <a:t>Статистика</a:t>
            </a:r>
            <a:r>
              <a:rPr lang="en-US" sz="1200" dirty="0" smtClean="0">
                <a:solidFill>
                  <a:schemeClr val="tx1">
                    <a:lumMod val="65000"/>
                    <a:lumOff val="35000"/>
                  </a:schemeClr>
                </a:solidFill>
                <a:latin typeface="Times New Roman" panose="02020603050405020304" pitchFamily="18" charset="0"/>
                <a:cs typeface="Times New Roman" panose="02020603050405020304" pitchFamily="18" charset="0"/>
              </a:rPr>
              <a:t> (Lib Answers &amp; Lib Chat)</a:t>
            </a:r>
          </a:p>
          <a:p>
            <a:pPr lvl="1"/>
            <a:r>
              <a:rPr lang="ru-RU" sz="1200" dirty="0" smtClean="0">
                <a:solidFill>
                  <a:schemeClr val="tx1">
                    <a:lumMod val="65000"/>
                    <a:lumOff val="35000"/>
                  </a:schemeClr>
                </a:solidFill>
                <a:latin typeface="Times New Roman" panose="02020603050405020304" pitchFamily="18" charset="0"/>
                <a:cs typeface="Times New Roman" panose="02020603050405020304" pitchFamily="18" charset="0"/>
              </a:rPr>
              <a:t>Отслеживание сроков</a:t>
            </a:r>
            <a:r>
              <a:rPr lang="en-US" sz="1200" dirty="0" smtClean="0">
                <a:solidFill>
                  <a:schemeClr val="tx1">
                    <a:lumMod val="65000"/>
                    <a:lumOff val="35000"/>
                  </a:schemeClr>
                </a:solidFill>
                <a:latin typeface="Times New Roman" panose="02020603050405020304" pitchFamily="18" charset="0"/>
                <a:cs typeface="Times New Roman" panose="02020603050405020304" pitchFamily="18" charset="0"/>
              </a:rPr>
              <a:t> </a:t>
            </a:r>
          </a:p>
          <a:p>
            <a:pPr lvl="1"/>
            <a:r>
              <a:rPr lang="ru-RU" sz="1200" dirty="0" smtClean="0">
                <a:solidFill>
                  <a:schemeClr val="tx1">
                    <a:lumMod val="65000"/>
                    <a:lumOff val="35000"/>
                  </a:schemeClr>
                </a:solidFill>
                <a:latin typeface="Times New Roman" panose="02020603050405020304" pitchFamily="18" charset="0"/>
                <a:cs typeface="Times New Roman" panose="02020603050405020304" pitchFamily="18" charset="0"/>
              </a:rPr>
              <a:t>Анализ ответов</a:t>
            </a:r>
            <a:r>
              <a:rPr lang="en-US" sz="1200" dirty="0">
                <a:solidFill>
                  <a:schemeClr val="tx1">
                    <a:lumMod val="65000"/>
                    <a:lumOff val="35000"/>
                  </a:schemeClr>
                </a:solidFill>
                <a:latin typeface="Times New Roman" panose="02020603050405020304" pitchFamily="18" charset="0"/>
                <a:cs typeface="Times New Roman" panose="02020603050405020304" pitchFamily="18" charset="0"/>
              </a:rPr>
              <a:t/>
            </a:r>
            <a:br>
              <a:rPr lang="en-US" sz="1200" dirty="0">
                <a:solidFill>
                  <a:schemeClr val="tx1">
                    <a:lumMod val="65000"/>
                    <a:lumOff val="35000"/>
                  </a:schemeClr>
                </a:solidFill>
                <a:latin typeface="Times New Roman" panose="02020603050405020304" pitchFamily="18" charset="0"/>
                <a:cs typeface="Times New Roman" panose="02020603050405020304" pitchFamily="18" charset="0"/>
              </a:rPr>
            </a:br>
            <a:endParaRPr lang="en-US" sz="1200" dirty="0" smtClean="0">
              <a:solidFill>
                <a:schemeClr val="tx1">
                  <a:lumMod val="65000"/>
                  <a:lumOff val="35000"/>
                </a:schemeClr>
              </a:solidFill>
              <a:latin typeface="Times New Roman" panose="02020603050405020304" pitchFamily="18" charset="0"/>
              <a:cs typeface="Times New Roman" panose="02020603050405020304" pitchFamily="18" charset="0"/>
            </a:endParaRPr>
          </a:p>
          <a:p>
            <a:r>
              <a:rPr lang="ru-RU" sz="1200" dirty="0" smtClean="0">
                <a:solidFill>
                  <a:schemeClr val="tx1">
                    <a:lumMod val="65000"/>
                    <a:lumOff val="35000"/>
                  </a:schemeClr>
                </a:solidFill>
                <a:latin typeface="Times New Roman" panose="02020603050405020304" pitchFamily="18" charset="0"/>
                <a:cs typeface="Times New Roman" panose="02020603050405020304" pitchFamily="18" charset="0"/>
              </a:rPr>
              <a:t>Подготовка и обучение новых сотрудников</a:t>
            </a:r>
          </a:p>
          <a:p>
            <a:r>
              <a:rPr lang="ru-RU" sz="1200" dirty="0" smtClean="0">
                <a:solidFill>
                  <a:schemeClr val="tx1">
                    <a:lumMod val="65000"/>
                    <a:lumOff val="35000"/>
                  </a:schemeClr>
                </a:solidFill>
                <a:latin typeface="Times New Roman" panose="02020603050405020304" pitchFamily="18" charset="0"/>
                <a:cs typeface="Times New Roman" panose="02020603050405020304" pitchFamily="18" charset="0"/>
              </a:rPr>
              <a:t>Контроль и надзор системы, обновления</a:t>
            </a:r>
            <a:endParaRPr lang="en-US" sz="1200" dirty="0">
              <a:solidFill>
                <a:schemeClr val="tx1">
                  <a:lumMod val="65000"/>
                  <a:lumOff val="35000"/>
                </a:schemeClr>
              </a:solidFill>
              <a:latin typeface="Times New Roman" panose="02020603050405020304" pitchFamily="18" charset="0"/>
              <a:cs typeface="Times New Roman" panose="02020603050405020304" pitchFamily="18" charset="0"/>
            </a:endParaRPr>
          </a:p>
          <a:p>
            <a:r>
              <a:rPr lang="ru-RU" sz="1200" dirty="0" smtClean="0">
                <a:solidFill>
                  <a:schemeClr val="tx1">
                    <a:lumMod val="65000"/>
                    <a:lumOff val="35000"/>
                  </a:schemeClr>
                </a:solidFill>
                <a:latin typeface="Times New Roman" panose="02020603050405020304" pitchFamily="18" charset="0"/>
                <a:cs typeface="Times New Roman" panose="02020603050405020304" pitchFamily="18" charset="0"/>
              </a:rPr>
              <a:t>Управление аккаунтами и уровнями доступа</a:t>
            </a:r>
            <a:endParaRPr lang="en-US" sz="1200" dirty="0">
              <a:solidFill>
                <a:schemeClr val="tx1">
                  <a:lumMod val="65000"/>
                  <a:lumOff val="35000"/>
                </a:schemeClr>
              </a:solidFill>
              <a:latin typeface="Times New Roman" panose="02020603050405020304" pitchFamily="18" charset="0"/>
              <a:cs typeface="Times New Roman" panose="02020603050405020304" pitchFamily="18" charset="0"/>
            </a:endParaRPr>
          </a:p>
          <a:p>
            <a:pPr lvl="1"/>
            <a:endParaRPr lang="en-US" sz="1200" dirty="0" smtClean="0">
              <a:solidFill>
                <a:schemeClr val="tx1">
                  <a:lumMod val="65000"/>
                  <a:lumOff val="35000"/>
                </a:schemeClr>
              </a:solidFill>
              <a:latin typeface="Times New Roman" panose="02020603050405020304" pitchFamily="18" charset="0"/>
              <a:cs typeface="Times New Roman" panose="02020603050405020304" pitchFamily="18" charset="0"/>
            </a:endParaRPr>
          </a:p>
          <a:p>
            <a:endParaRPr lang="en-US" sz="1200"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0621846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0293" y="0"/>
            <a:ext cx="10515600" cy="1325563"/>
          </a:xfrm>
        </p:spPr>
        <p:txBody>
          <a:bodyPr/>
          <a:lstStyle/>
          <a:p>
            <a:r>
              <a:rPr lang="ru-RU" dirty="0" smtClean="0">
                <a:solidFill>
                  <a:schemeClr val="tx1">
                    <a:lumMod val="65000"/>
                    <a:lumOff val="35000"/>
                  </a:schemeClr>
                </a:solidFill>
                <a:latin typeface="Times New Roman" panose="02020603050405020304" pitchFamily="18" charset="0"/>
                <a:cs typeface="Times New Roman" panose="02020603050405020304" pitchFamily="18" charset="0"/>
              </a:rPr>
              <a:t>Критерий по оцениванию ответов библиотекарей:</a:t>
            </a:r>
            <a:endParaRPr lang="en-US"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1625600" y="1338141"/>
            <a:ext cx="5126892" cy="5078313"/>
          </a:xfrm>
          <a:prstGeom prst="rect">
            <a:avLst/>
          </a:prstGeom>
          <a:noFill/>
        </p:spPr>
        <p:txBody>
          <a:bodyPr wrap="square" rtlCol="0">
            <a:spAutoFit/>
          </a:bodyPr>
          <a:lstStyle/>
          <a:p>
            <a:pPr marL="285750" indent="-285750">
              <a:buFontTx/>
              <a:buChar char="-"/>
            </a:pPr>
            <a:r>
              <a:rPr lang="kk-KZ" dirty="0" smtClean="0">
                <a:solidFill>
                  <a:schemeClr val="tx1">
                    <a:lumMod val="65000"/>
                    <a:lumOff val="35000"/>
                  </a:schemeClr>
                </a:solidFill>
                <a:latin typeface="Times New Roman" panose="02020603050405020304" pitchFamily="18" charset="0"/>
                <a:cs typeface="Times New Roman" panose="02020603050405020304" pitchFamily="18" charset="0"/>
              </a:rPr>
              <a:t>Доступность</a:t>
            </a:r>
          </a:p>
          <a:p>
            <a:pPr marL="742950" lvl="1" indent="-285750">
              <a:buFontTx/>
              <a:buChar char="-"/>
            </a:pPr>
            <a:r>
              <a:rPr lang="kk-KZ" dirty="0">
                <a:solidFill>
                  <a:schemeClr val="tx1">
                    <a:lumMod val="65000"/>
                    <a:lumOff val="35000"/>
                  </a:schemeClr>
                </a:solidFill>
                <a:latin typeface="Times New Roman" panose="02020603050405020304" pitchFamily="18" charset="0"/>
                <a:cs typeface="Times New Roman" panose="02020603050405020304" pitchFamily="18" charset="0"/>
              </a:rPr>
              <a:t>б</a:t>
            </a:r>
            <a:r>
              <a:rPr lang="kk-KZ" dirty="0" smtClean="0">
                <a:solidFill>
                  <a:schemeClr val="tx1">
                    <a:lumMod val="65000"/>
                    <a:lumOff val="35000"/>
                  </a:schemeClr>
                </a:solidFill>
                <a:latin typeface="Times New Roman" panose="02020603050405020304" pitchFamily="18" charset="0"/>
                <a:cs typeface="Times New Roman" panose="02020603050405020304" pitchFamily="18" charset="0"/>
              </a:rPr>
              <a:t>ыть онлайн</a:t>
            </a:r>
          </a:p>
          <a:p>
            <a:pPr marL="742950" lvl="1" indent="-285750">
              <a:buFontTx/>
              <a:buChar char="-"/>
            </a:pPr>
            <a:r>
              <a:rPr lang="kk-KZ" dirty="0" smtClean="0">
                <a:solidFill>
                  <a:schemeClr val="tx1">
                    <a:lumMod val="65000"/>
                    <a:lumOff val="35000"/>
                  </a:schemeClr>
                </a:solidFill>
                <a:latin typeface="Times New Roman" panose="02020603050405020304" pitchFamily="18" charset="0"/>
                <a:cs typeface="Times New Roman" panose="02020603050405020304" pitchFamily="18" charset="0"/>
              </a:rPr>
              <a:t>приветливость</a:t>
            </a:r>
          </a:p>
          <a:p>
            <a:pPr marL="285750" indent="-285750">
              <a:buFontTx/>
              <a:buChar char="-"/>
            </a:pPr>
            <a:r>
              <a:rPr lang="kk-KZ" dirty="0" smtClean="0">
                <a:solidFill>
                  <a:schemeClr val="tx1">
                    <a:lumMod val="65000"/>
                    <a:lumOff val="35000"/>
                  </a:schemeClr>
                </a:solidFill>
                <a:latin typeface="Times New Roman" panose="02020603050405020304" pitchFamily="18" charset="0"/>
                <a:cs typeface="Times New Roman" panose="02020603050405020304" pitchFamily="18" charset="0"/>
              </a:rPr>
              <a:t>Заинтересованность</a:t>
            </a:r>
          </a:p>
          <a:p>
            <a:pPr marL="742950" lvl="1" indent="-285750">
              <a:buFontTx/>
              <a:buChar char="-"/>
            </a:pPr>
            <a:r>
              <a:rPr lang="kk-KZ" dirty="0">
                <a:solidFill>
                  <a:schemeClr val="tx1">
                    <a:lumMod val="65000"/>
                    <a:lumOff val="35000"/>
                  </a:schemeClr>
                </a:solidFill>
                <a:latin typeface="Times New Roman" panose="02020603050405020304" pitchFamily="18" charset="0"/>
                <a:cs typeface="Times New Roman" panose="02020603050405020304" pitchFamily="18" charset="0"/>
              </a:rPr>
              <a:t>б</a:t>
            </a:r>
            <a:r>
              <a:rPr lang="kk-KZ" dirty="0" smtClean="0">
                <a:solidFill>
                  <a:schemeClr val="tx1">
                    <a:lumMod val="65000"/>
                    <a:lumOff val="35000"/>
                  </a:schemeClr>
                </a:solidFill>
                <a:latin typeface="Times New Roman" panose="02020603050405020304" pitchFamily="18" charset="0"/>
                <a:cs typeface="Times New Roman" panose="02020603050405020304" pitchFamily="18" charset="0"/>
              </a:rPr>
              <a:t>ыстрый ответ</a:t>
            </a:r>
          </a:p>
          <a:p>
            <a:pPr marL="742950" lvl="1" indent="-285750">
              <a:buFontTx/>
              <a:buChar char="-"/>
            </a:pPr>
            <a:r>
              <a:rPr lang="kk-KZ" dirty="0" smtClean="0">
                <a:solidFill>
                  <a:schemeClr val="tx1">
                    <a:lumMod val="65000"/>
                    <a:lumOff val="35000"/>
                  </a:schemeClr>
                </a:solidFill>
                <a:latin typeface="Times New Roman" panose="02020603050405020304" pitchFamily="18" charset="0"/>
                <a:cs typeface="Times New Roman" panose="02020603050405020304" pitchFamily="18" charset="0"/>
              </a:rPr>
              <a:t>дополнительные/наводящие вопросы</a:t>
            </a:r>
          </a:p>
          <a:p>
            <a:pPr marL="285750" indent="-285750">
              <a:buFontTx/>
              <a:buChar char="-"/>
            </a:pPr>
            <a:r>
              <a:rPr lang="kk-KZ" dirty="0" smtClean="0">
                <a:solidFill>
                  <a:schemeClr val="tx1">
                    <a:lumMod val="65000"/>
                    <a:lumOff val="35000"/>
                  </a:schemeClr>
                </a:solidFill>
                <a:latin typeface="Times New Roman" panose="02020603050405020304" pitchFamily="18" charset="0"/>
                <a:cs typeface="Times New Roman" panose="02020603050405020304" pitchFamily="18" charset="0"/>
              </a:rPr>
              <a:t>Слушать/слышать вопрос</a:t>
            </a:r>
          </a:p>
          <a:p>
            <a:pPr marL="742950" lvl="1" indent="-285750">
              <a:buFontTx/>
              <a:buChar char="-"/>
            </a:pPr>
            <a:r>
              <a:rPr lang="kk-KZ" dirty="0" smtClean="0">
                <a:solidFill>
                  <a:schemeClr val="tx1">
                    <a:lumMod val="65000"/>
                    <a:lumOff val="35000"/>
                  </a:schemeClr>
                </a:solidFill>
                <a:latin typeface="Times New Roman" panose="02020603050405020304" pitchFamily="18" charset="0"/>
                <a:cs typeface="Times New Roman" panose="02020603050405020304" pitchFamily="18" charset="0"/>
              </a:rPr>
              <a:t>терпеливость </a:t>
            </a:r>
          </a:p>
          <a:p>
            <a:pPr marL="742950" lvl="1" indent="-285750">
              <a:buFontTx/>
              <a:buChar char="-"/>
            </a:pPr>
            <a:r>
              <a:rPr lang="kk-KZ" dirty="0" smtClean="0">
                <a:solidFill>
                  <a:schemeClr val="tx1">
                    <a:lumMod val="65000"/>
                    <a:lumOff val="35000"/>
                  </a:schemeClr>
                </a:solidFill>
                <a:latin typeface="Times New Roman" panose="02020603050405020304" pitchFamily="18" charset="0"/>
                <a:cs typeface="Times New Roman" panose="02020603050405020304" pitchFamily="18" charset="0"/>
              </a:rPr>
              <a:t>Уточнение</a:t>
            </a:r>
          </a:p>
          <a:p>
            <a:pPr marL="285750" indent="-285750">
              <a:buFontTx/>
              <a:buChar char="-"/>
            </a:pPr>
            <a:r>
              <a:rPr lang="kk-KZ" dirty="0" smtClean="0">
                <a:solidFill>
                  <a:schemeClr val="tx1">
                    <a:lumMod val="65000"/>
                    <a:lumOff val="35000"/>
                  </a:schemeClr>
                </a:solidFill>
                <a:latin typeface="Times New Roman" panose="02020603050405020304" pitchFamily="18" charset="0"/>
                <a:cs typeface="Times New Roman" panose="02020603050405020304" pitchFamily="18" charset="0"/>
              </a:rPr>
              <a:t>Логическое завершение/ дополнения</a:t>
            </a:r>
          </a:p>
          <a:p>
            <a:pPr marL="742950" lvl="1" indent="-285750">
              <a:buFontTx/>
              <a:buChar char="-"/>
            </a:pPr>
            <a:r>
              <a:rPr lang="kk-KZ" dirty="0" smtClean="0">
                <a:solidFill>
                  <a:schemeClr val="tx1">
                    <a:lumMod val="65000"/>
                    <a:lumOff val="35000"/>
                  </a:schemeClr>
                </a:solidFill>
                <a:latin typeface="Times New Roman" panose="02020603050405020304" pitchFamily="18" charset="0"/>
                <a:cs typeface="Times New Roman" panose="02020603050405020304" pitchFamily="18" charset="0"/>
              </a:rPr>
              <a:t>Завершающий вопрос</a:t>
            </a:r>
          </a:p>
          <a:p>
            <a:pPr marL="742950" lvl="1" indent="-285750">
              <a:buFontTx/>
              <a:buChar char="-"/>
            </a:pPr>
            <a:r>
              <a:rPr lang="kk-KZ" dirty="0" smtClean="0">
                <a:solidFill>
                  <a:schemeClr val="tx1">
                    <a:lumMod val="65000"/>
                    <a:lumOff val="35000"/>
                  </a:schemeClr>
                </a:solidFill>
                <a:latin typeface="Times New Roman" panose="02020603050405020304" pitchFamily="18" charset="0"/>
                <a:cs typeface="Times New Roman" panose="02020603050405020304" pitchFamily="18" charset="0"/>
              </a:rPr>
              <a:t>Благорность пользоваелю за обращение</a:t>
            </a:r>
          </a:p>
          <a:p>
            <a:endParaRPr lang="kk-KZ" dirty="0" smtClean="0">
              <a:solidFill>
                <a:schemeClr val="tx1">
                  <a:lumMod val="65000"/>
                  <a:lumOff val="35000"/>
                </a:schemeClr>
              </a:solidFill>
              <a:latin typeface="Times New Roman" panose="02020603050405020304" pitchFamily="18" charset="0"/>
              <a:cs typeface="Times New Roman" panose="02020603050405020304" pitchFamily="18" charset="0"/>
            </a:endParaRPr>
          </a:p>
          <a:p>
            <a:r>
              <a:rPr lang="kk-KZ" dirty="0" smtClean="0">
                <a:solidFill>
                  <a:schemeClr val="tx1">
                    <a:lumMod val="65000"/>
                    <a:lumOff val="35000"/>
                  </a:schemeClr>
                </a:solidFill>
                <a:latin typeface="Times New Roman" panose="02020603050405020304" pitchFamily="18" charset="0"/>
                <a:cs typeface="Times New Roman" panose="02020603050405020304" pitchFamily="18" charset="0"/>
              </a:rPr>
              <a:t>Ответ библиотекаря:</a:t>
            </a:r>
          </a:p>
          <a:p>
            <a:pPr marL="285750" indent="-285750">
              <a:buFontTx/>
              <a:buChar char="-"/>
            </a:pPr>
            <a:r>
              <a:rPr lang="kk-KZ" dirty="0" smtClean="0">
                <a:solidFill>
                  <a:schemeClr val="tx1">
                    <a:lumMod val="65000"/>
                    <a:lumOff val="35000"/>
                  </a:schemeClr>
                </a:solidFill>
                <a:latin typeface="Times New Roman" panose="02020603050405020304" pitchFamily="18" charset="0"/>
                <a:cs typeface="Times New Roman" panose="02020603050405020304" pitchFamily="18" charset="0"/>
              </a:rPr>
              <a:t>Полный</a:t>
            </a:r>
          </a:p>
          <a:p>
            <a:pPr marL="285750" indent="-285750">
              <a:buFontTx/>
              <a:buChar char="-"/>
            </a:pPr>
            <a:r>
              <a:rPr lang="kk-KZ" dirty="0" smtClean="0">
                <a:solidFill>
                  <a:schemeClr val="tx1">
                    <a:lumMod val="65000"/>
                    <a:lumOff val="35000"/>
                  </a:schemeClr>
                </a:solidFill>
                <a:latin typeface="Times New Roman" panose="02020603050405020304" pitchFamily="18" charset="0"/>
                <a:cs typeface="Times New Roman" panose="02020603050405020304" pitchFamily="18" charset="0"/>
              </a:rPr>
              <a:t>Правильный</a:t>
            </a:r>
          </a:p>
          <a:p>
            <a:pPr marL="285750" indent="-285750">
              <a:buFontTx/>
              <a:buChar char="-"/>
            </a:pPr>
            <a:r>
              <a:rPr lang="kk-KZ" dirty="0" smtClean="0">
                <a:solidFill>
                  <a:schemeClr val="tx1">
                    <a:lumMod val="65000"/>
                    <a:lumOff val="35000"/>
                  </a:schemeClr>
                </a:solidFill>
                <a:latin typeface="Times New Roman" panose="02020603050405020304" pitchFamily="18" charset="0"/>
                <a:cs typeface="Times New Roman" panose="02020603050405020304" pitchFamily="18" charset="0"/>
              </a:rPr>
              <a:t>Методическое указание/инструктаж</a:t>
            </a:r>
          </a:p>
          <a:p>
            <a:pPr marL="742950" lvl="1" indent="-285750">
              <a:buFont typeface="Arial" panose="020B0604020202020204" pitchFamily="34" charset="0"/>
              <a:buChar char="•"/>
            </a:pPr>
            <a:endParaRPr lang="en-US"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2957988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pic>
        <p:nvPicPr>
          <p:cNvPr id="86" name="Google Shape;86;p17"/>
          <p:cNvPicPr preferRelativeResize="0"/>
          <p:nvPr/>
        </p:nvPicPr>
        <p:blipFill rotWithShape="1">
          <a:blip r:embed="rId3">
            <a:alphaModFix/>
          </a:blip>
          <a:srcRect/>
          <a:stretch/>
        </p:blipFill>
        <p:spPr>
          <a:xfrm flipH="1">
            <a:off x="-4" y="3986935"/>
            <a:ext cx="2021483" cy="2871080"/>
          </a:xfrm>
          <a:prstGeom prst="rect">
            <a:avLst/>
          </a:prstGeom>
          <a:noFill/>
          <a:ln>
            <a:noFill/>
          </a:ln>
        </p:spPr>
      </p:pic>
      <p:pic>
        <p:nvPicPr>
          <p:cNvPr id="87" name="Google Shape;87;p17" descr="Banner Image"/>
          <p:cNvPicPr preferRelativeResize="0"/>
          <p:nvPr/>
        </p:nvPicPr>
        <p:blipFill rotWithShape="1">
          <a:blip r:embed="rId4">
            <a:alphaModFix/>
          </a:blip>
          <a:srcRect r="259"/>
          <a:stretch/>
        </p:blipFill>
        <p:spPr>
          <a:xfrm>
            <a:off x="1" y="-359365"/>
            <a:ext cx="12192001" cy="1725820"/>
          </a:xfrm>
          <a:prstGeom prst="rect">
            <a:avLst/>
          </a:prstGeom>
          <a:noFill/>
          <a:ln>
            <a:noFill/>
          </a:ln>
        </p:spPr>
      </p:pic>
      <p:sp>
        <p:nvSpPr>
          <p:cNvPr id="2" name="TextBox 1"/>
          <p:cNvSpPr txBox="1"/>
          <p:nvPr/>
        </p:nvSpPr>
        <p:spPr>
          <a:xfrm>
            <a:off x="5001847" y="1484923"/>
            <a:ext cx="3227753" cy="584775"/>
          </a:xfrm>
          <a:prstGeom prst="rect">
            <a:avLst/>
          </a:prstGeom>
          <a:noFill/>
        </p:spPr>
        <p:txBody>
          <a:bodyPr wrap="square" rtlCol="0">
            <a:spAutoFit/>
          </a:bodyPr>
          <a:lstStyle/>
          <a:p>
            <a:r>
              <a:rPr lang="kk-KZ" sz="3200" dirty="0" smtClean="0">
                <a:latin typeface="Times New Roman" panose="02020603050405020304" pitchFamily="18" charset="0"/>
                <a:cs typeface="Times New Roman" panose="02020603050405020304" pitchFamily="18" charset="0"/>
              </a:rPr>
              <a:t>Важно!</a:t>
            </a:r>
            <a:endParaRPr lang="en-US" sz="3200" dirty="0">
              <a:latin typeface="Times New Roman" panose="02020603050405020304" pitchFamily="18" charset="0"/>
              <a:cs typeface="Times New Roman" panose="02020603050405020304" pitchFamily="18" charset="0"/>
            </a:endParaRPr>
          </a:p>
        </p:txBody>
      </p:sp>
      <p:sp>
        <p:nvSpPr>
          <p:cNvPr id="4" name="TextBox 3"/>
          <p:cNvSpPr txBox="1"/>
          <p:nvPr/>
        </p:nvSpPr>
        <p:spPr>
          <a:xfrm>
            <a:off x="1609967" y="2258646"/>
            <a:ext cx="8847017" cy="4524315"/>
          </a:xfrm>
          <a:prstGeom prst="rect">
            <a:avLst/>
          </a:prstGeom>
          <a:noFill/>
        </p:spPr>
        <p:txBody>
          <a:bodyPr wrap="square" rtlCol="0">
            <a:spAutoFit/>
          </a:bodyPr>
          <a:lstStyle/>
          <a:p>
            <a:r>
              <a:rPr lang="kk-KZ" sz="2400" dirty="0" smtClean="0">
                <a:solidFill>
                  <a:schemeClr val="tx1">
                    <a:lumMod val="65000"/>
                    <a:lumOff val="35000"/>
                  </a:schemeClr>
                </a:solidFill>
                <a:latin typeface="Times New Roman" panose="02020603050405020304" pitchFamily="18" charset="0"/>
                <a:cs typeface="Times New Roman" panose="02020603050405020304" pitchFamily="18" charset="0"/>
              </a:rPr>
              <a:t>- Библиотекари должны быть подготовленными и предоставлять услуги согласно </a:t>
            </a:r>
            <a:r>
              <a:rPr lang="kk-KZ" sz="2400" dirty="0" smtClean="0">
                <a:solidFill>
                  <a:schemeClr val="tx1">
                    <a:lumMod val="65000"/>
                    <a:lumOff val="35000"/>
                  </a:schemeClr>
                </a:solidFill>
                <a:latin typeface="Times New Roman" panose="02020603050405020304" pitchFamily="18" charset="0"/>
                <a:cs typeface="Times New Roman" panose="02020603050405020304" pitchFamily="18" charset="0"/>
                <a:hlinkClick r:id="rId5"/>
              </a:rPr>
              <a:t>международным стандартам</a:t>
            </a:r>
            <a:r>
              <a:rPr lang="kk-KZ" sz="2400" dirty="0" smtClean="0">
                <a:solidFill>
                  <a:schemeClr val="tx1">
                    <a:lumMod val="65000"/>
                    <a:lumOff val="35000"/>
                  </a:schemeClr>
                </a:solidFill>
                <a:latin typeface="Times New Roman" panose="02020603050405020304" pitchFamily="18" charset="0"/>
                <a:cs typeface="Times New Roman" panose="02020603050405020304" pitchFamily="18" charset="0"/>
              </a:rPr>
              <a:t>;</a:t>
            </a:r>
          </a:p>
          <a:p>
            <a:pPr marL="285750" indent="-285750">
              <a:buFontTx/>
              <a:buChar char="-"/>
            </a:pPr>
            <a:r>
              <a:rPr lang="kk-KZ" sz="2400" dirty="0" smtClean="0">
                <a:solidFill>
                  <a:schemeClr val="tx1">
                    <a:lumMod val="65000"/>
                    <a:lumOff val="35000"/>
                  </a:schemeClr>
                </a:solidFill>
                <a:latin typeface="Times New Roman" panose="02020603050405020304" pitchFamily="18" charset="0"/>
                <a:cs typeface="Times New Roman" panose="02020603050405020304" pitchFamily="18" charset="0"/>
              </a:rPr>
              <a:t>Руководство по всем библиотечным бизнес процессам подготовлен и является инструкцией для каждого нового сотрудника;</a:t>
            </a:r>
          </a:p>
          <a:p>
            <a:pPr marL="285750" indent="-285750">
              <a:buFontTx/>
              <a:buChar char="-"/>
            </a:pPr>
            <a:r>
              <a:rPr lang="kk-KZ" sz="2400" dirty="0" smtClean="0">
                <a:solidFill>
                  <a:schemeClr val="tx1">
                    <a:lumMod val="65000"/>
                    <a:lumOff val="35000"/>
                  </a:schemeClr>
                </a:solidFill>
                <a:latin typeface="Times New Roman" panose="02020603050405020304" pitchFamily="18" charset="0"/>
                <a:cs typeface="Times New Roman" panose="02020603050405020304" pitchFamily="18" charset="0"/>
              </a:rPr>
              <a:t> Все библиотекари должны в начале своего рабочего дня включать </a:t>
            </a:r>
            <a:r>
              <a:rPr lang="en-US" sz="2400" dirty="0" smtClean="0">
                <a:solidFill>
                  <a:schemeClr val="tx1">
                    <a:lumMod val="65000"/>
                    <a:lumOff val="35000"/>
                  </a:schemeClr>
                </a:solidFill>
                <a:latin typeface="Times New Roman" panose="02020603050405020304" pitchFamily="18" charset="0"/>
                <a:cs typeface="Times New Roman" panose="02020603050405020304" pitchFamily="18" charset="0"/>
                <a:hlinkClick r:id="rId6" action="ppaction://hlinksldjump"/>
              </a:rPr>
              <a:t>LibAnswers</a:t>
            </a:r>
            <a:r>
              <a:rPr lang="ru-RU" sz="2400" dirty="0" smtClean="0">
                <a:solidFill>
                  <a:schemeClr val="tx1">
                    <a:lumMod val="65000"/>
                    <a:lumOff val="35000"/>
                  </a:schemeClr>
                </a:solidFill>
                <a:latin typeface="Times New Roman" panose="02020603050405020304" pitchFamily="18" charset="0"/>
                <a:cs typeface="Times New Roman" panose="02020603050405020304" pitchFamily="18" charset="0"/>
              </a:rPr>
              <a:t> и быть онлайн доступны</a:t>
            </a:r>
          </a:p>
          <a:p>
            <a:pPr marL="285750" indent="-285750">
              <a:buFontTx/>
              <a:buChar char="-"/>
            </a:pPr>
            <a:r>
              <a:rPr lang="ru-RU" sz="2400" dirty="0" smtClean="0">
                <a:solidFill>
                  <a:schemeClr val="tx1">
                    <a:lumMod val="65000"/>
                    <a:lumOff val="35000"/>
                  </a:schemeClr>
                </a:solidFill>
                <a:latin typeface="Times New Roman" panose="02020603050405020304" pitchFamily="18" charset="0"/>
                <a:cs typeface="Times New Roman" panose="02020603050405020304" pitchFamily="18" charset="0"/>
              </a:rPr>
              <a:t>Все виды обслуживания должны быть зафиксированы в </a:t>
            </a:r>
            <a:r>
              <a:rPr lang="en-US" sz="2400" dirty="0">
                <a:solidFill>
                  <a:schemeClr val="tx1">
                    <a:lumMod val="65000"/>
                    <a:lumOff val="35000"/>
                  </a:schemeClr>
                </a:solidFill>
                <a:latin typeface="Times New Roman" panose="02020603050405020304" pitchFamily="18" charset="0"/>
                <a:cs typeface="Times New Roman" panose="02020603050405020304" pitchFamily="18" charset="0"/>
                <a:hlinkClick r:id="rId7" action="ppaction://hlinksldjump"/>
              </a:rPr>
              <a:t>Reference Analytics </a:t>
            </a:r>
            <a:endParaRPr lang="ru-RU" sz="2400" dirty="0" smtClean="0">
              <a:solidFill>
                <a:schemeClr val="tx1">
                  <a:lumMod val="65000"/>
                  <a:lumOff val="35000"/>
                </a:schemeClr>
              </a:solidFill>
              <a:latin typeface="Times New Roman" panose="02020603050405020304" pitchFamily="18" charset="0"/>
              <a:cs typeface="Times New Roman" panose="02020603050405020304" pitchFamily="18" charset="0"/>
            </a:endParaRPr>
          </a:p>
          <a:p>
            <a:pPr marL="285750" indent="-285750">
              <a:buFontTx/>
              <a:buChar char="-"/>
            </a:pPr>
            <a:r>
              <a:rPr lang="ru-RU" sz="2400" dirty="0" smtClean="0">
                <a:solidFill>
                  <a:schemeClr val="tx1">
                    <a:lumMod val="65000"/>
                    <a:lumOff val="35000"/>
                  </a:schemeClr>
                </a:solidFill>
                <a:latin typeface="Times New Roman" panose="02020603050405020304" pitchFamily="18" charset="0"/>
                <a:cs typeface="Times New Roman" panose="02020603050405020304" pitchFamily="18" charset="0"/>
              </a:rPr>
              <a:t>Корректное использование данных с </a:t>
            </a:r>
            <a:r>
              <a:rPr lang="en-US" sz="2400" dirty="0" smtClean="0">
                <a:solidFill>
                  <a:schemeClr val="tx1">
                    <a:lumMod val="65000"/>
                    <a:lumOff val="35000"/>
                  </a:schemeClr>
                </a:solidFill>
                <a:latin typeface="Times New Roman" panose="02020603050405020304" pitchFamily="18" charset="0"/>
                <a:cs typeface="Times New Roman" panose="02020603050405020304" pitchFamily="18" charset="0"/>
                <a:hlinkClick r:id="rId7" action="ppaction://hlinksldjump"/>
              </a:rPr>
              <a:t>Reference</a:t>
            </a:r>
            <a:r>
              <a:rPr lang="en-US" sz="2400" dirty="0">
                <a:solidFill>
                  <a:schemeClr val="tx1">
                    <a:lumMod val="65000"/>
                    <a:lumOff val="35000"/>
                  </a:schemeClr>
                </a:solidFill>
                <a:latin typeface="Times New Roman" panose="02020603050405020304" pitchFamily="18" charset="0"/>
                <a:cs typeface="Times New Roman" panose="02020603050405020304" pitchFamily="18" charset="0"/>
                <a:hlinkClick r:id="rId7" action="ppaction://hlinksldjump"/>
              </a:rPr>
              <a:t> Analytics </a:t>
            </a:r>
            <a:endParaRPr lang="ru-RU" sz="2400" dirty="0" smtClean="0">
              <a:solidFill>
                <a:schemeClr val="tx1">
                  <a:lumMod val="65000"/>
                  <a:lumOff val="35000"/>
                </a:schemeClr>
              </a:solidFill>
              <a:latin typeface="Times New Roman" panose="02020603050405020304" pitchFamily="18" charset="0"/>
              <a:cs typeface="Times New Roman" panose="02020603050405020304" pitchFamily="18" charset="0"/>
            </a:endParaRPr>
          </a:p>
          <a:p>
            <a:pPr marL="285750" indent="-285750">
              <a:buFontTx/>
              <a:buChar char="-"/>
            </a:pPr>
            <a:endParaRPr lang="ru-RU" sz="2400" dirty="0" smtClean="0">
              <a:solidFill>
                <a:schemeClr val="tx1">
                  <a:lumMod val="65000"/>
                  <a:lumOff val="35000"/>
                </a:schemeClr>
              </a:solidFill>
              <a:latin typeface="Times New Roman" panose="02020603050405020304" pitchFamily="18" charset="0"/>
              <a:cs typeface="Times New Roman" panose="02020603050405020304" pitchFamily="18" charset="0"/>
            </a:endParaRPr>
          </a:p>
          <a:p>
            <a:pPr marL="285750" indent="-285750">
              <a:buFontTx/>
              <a:buChar char="-"/>
            </a:pPr>
            <a:endParaRPr lang="en-US" sz="2400"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7961297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pic>
        <p:nvPicPr>
          <p:cNvPr id="87" name="Google Shape;87;p17" descr="Banner Image"/>
          <p:cNvPicPr preferRelativeResize="0"/>
          <p:nvPr/>
        </p:nvPicPr>
        <p:blipFill rotWithShape="1">
          <a:blip r:embed="rId3">
            <a:alphaModFix/>
          </a:blip>
          <a:srcRect r="259"/>
          <a:stretch/>
        </p:blipFill>
        <p:spPr>
          <a:xfrm>
            <a:off x="1" y="-359365"/>
            <a:ext cx="12192001" cy="1725820"/>
          </a:xfrm>
          <a:prstGeom prst="rect">
            <a:avLst/>
          </a:prstGeom>
          <a:noFill/>
          <a:ln>
            <a:noFill/>
          </a:ln>
        </p:spPr>
      </p:pic>
      <p:graphicFrame>
        <p:nvGraphicFramePr>
          <p:cNvPr id="3" name="Diagram 2"/>
          <p:cNvGraphicFramePr/>
          <p:nvPr>
            <p:extLst>
              <p:ext uri="{D42A27DB-BD31-4B8C-83A1-F6EECF244321}">
                <p14:modId xmlns:p14="http://schemas.microsoft.com/office/powerpoint/2010/main" val="3746896574"/>
              </p:ext>
            </p:extLst>
          </p:nvPr>
        </p:nvGraphicFramePr>
        <p:xfrm>
          <a:off x="1703754" y="1593101"/>
          <a:ext cx="9050215" cy="507342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71772895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pic>
        <p:nvPicPr>
          <p:cNvPr id="87" name="Google Shape;87;p17" descr="Banner Image"/>
          <p:cNvPicPr preferRelativeResize="0"/>
          <p:nvPr/>
        </p:nvPicPr>
        <p:blipFill rotWithShape="1">
          <a:blip r:embed="rId3">
            <a:alphaModFix/>
          </a:blip>
          <a:srcRect r="259"/>
          <a:stretch/>
        </p:blipFill>
        <p:spPr>
          <a:xfrm>
            <a:off x="1" y="-359365"/>
            <a:ext cx="12192001" cy="1725820"/>
          </a:xfrm>
          <a:prstGeom prst="rect">
            <a:avLst/>
          </a:prstGeom>
          <a:noFill/>
          <a:ln>
            <a:noFill/>
          </a:ln>
        </p:spPr>
      </p:pic>
      <p:graphicFrame>
        <p:nvGraphicFramePr>
          <p:cNvPr id="3" name="Diagram 2"/>
          <p:cNvGraphicFramePr/>
          <p:nvPr>
            <p:extLst>
              <p:ext uri="{D42A27DB-BD31-4B8C-83A1-F6EECF244321}">
                <p14:modId xmlns:p14="http://schemas.microsoft.com/office/powerpoint/2010/main" val="2713215671"/>
              </p:ext>
            </p:extLst>
          </p:nvPr>
        </p:nvGraphicFramePr>
        <p:xfrm>
          <a:off x="1875693" y="1286805"/>
          <a:ext cx="8128000"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87036872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a:stretch>
            <a:fillRect/>
          </a:stretch>
        </p:blipFill>
        <p:spPr>
          <a:xfrm>
            <a:off x="1375508" y="88960"/>
            <a:ext cx="9194339" cy="6858000"/>
          </a:xfrm>
          <a:prstGeom prst="rect">
            <a:avLst/>
          </a:prstGeom>
        </p:spPr>
      </p:pic>
      <p:sp>
        <p:nvSpPr>
          <p:cNvPr id="8" name="Left Arrow 7"/>
          <p:cNvSpPr/>
          <p:nvPr/>
        </p:nvSpPr>
        <p:spPr>
          <a:xfrm>
            <a:off x="9014585" y="2305540"/>
            <a:ext cx="1305536" cy="640862"/>
          </a:xfrm>
          <a:prstGeom prst="leftArrow">
            <a:avLst/>
          </a:prstGeom>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ru-RU" sz="1000" dirty="0" smtClean="0">
                <a:latin typeface="Times New Roman" panose="02020603050405020304" pitchFamily="18" charset="0"/>
                <a:cs typeface="Times New Roman" panose="02020603050405020304" pitchFamily="18" charset="0"/>
              </a:rPr>
              <a:t>Администрация библиотеки</a:t>
            </a:r>
            <a:endParaRPr lang="en-US" sz="1000" dirty="0">
              <a:latin typeface="Times New Roman" panose="02020603050405020304" pitchFamily="18" charset="0"/>
              <a:cs typeface="Times New Roman" panose="02020603050405020304" pitchFamily="18" charset="0"/>
            </a:endParaRPr>
          </a:p>
        </p:txBody>
      </p:sp>
      <p:sp>
        <p:nvSpPr>
          <p:cNvPr id="9" name="Left Arrow 8"/>
          <p:cNvSpPr/>
          <p:nvPr/>
        </p:nvSpPr>
        <p:spPr>
          <a:xfrm>
            <a:off x="9088371" y="4192496"/>
            <a:ext cx="1305536" cy="640862"/>
          </a:xfrm>
          <a:prstGeom prst="leftArrow">
            <a:avLst/>
          </a:prstGeom>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ru-RU" sz="1000" dirty="0" smtClean="0">
                <a:latin typeface="Times New Roman" panose="02020603050405020304" pitchFamily="18" charset="0"/>
                <a:cs typeface="Times New Roman" panose="02020603050405020304" pitchFamily="18" charset="0"/>
              </a:rPr>
              <a:t>Служба Оцифровки</a:t>
            </a:r>
            <a:endParaRPr lang="en-US" sz="1000" dirty="0">
              <a:latin typeface="Times New Roman" panose="02020603050405020304" pitchFamily="18" charset="0"/>
              <a:cs typeface="Times New Roman" panose="02020603050405020304" pitchFamily="18" charset="0"/>
            </a:endParaRPr>
          </a:p>
        </p:txBody>
      </p:sp>
      <p:sp>
        <p:nvSpPr>
          <p:cNvPr id="10" name="Left Arrow 9"/>
          <p:cNvSpPr/>
          <p:nvPr/>
        </p:nvSpPr>
        <p:spPr>
          <a:xfrm>
            <a:off x="9088371" y="3446585"/>
            <a:ext cx="1305536" cy="782576"/>
          </a:xfrm>
          <a:prstGeom prst="leftArrow">
            <a:avLst/>
          </a:prstGeom>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ru-RU" sz="1000" dirty="0" smtClean="0">
                <a:latin typeface="Times New Roman" panose="02020603050405020304" pitchFamily="18" charset="0"/>
                <a:cs typeface="Times New Roman" panose="02020603050405020304" pitchFamily="18" charset="0"/>
              </a:rPr>
              <a:t>Руководители Служб</a:t>
            </a:r>
            <a:endParaRPr lang="en-US" sz="1000" dirty="0">
              <a:latin typeface="Times New Roman" panose="02020603050405020304" pitchFamily="18" charset="0"/>
              <a:cs typeface="Times New Roman" panose="02020603050405020304" pitchFamily="18" charset="0"/>
            </a:endParaRPr>
          </a:p>
        </p:txBody>
      </p:sp>
      <p:sp>
        <p:nvSpPr>
          <p:cNvPr id="14" name="Left Arrow 13"/>
          <p:cNvSpPr/>
          <p:nvPr/>
        </p:nvSpPr>
        <p:spPr>
          <a:xfrm>
            <a:off x="9088371" y="848490"/>
            <a:ext cx="1481476" cy="1230404"/>
          </a:xfrm>
          <a:prstGeom prst="leftArrow">
            <a:avLst/>
          </a:prstGeom>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ru-RU" sz="1000" dirty="0" smtClean="0">
                <a:latin typeface="Times New Roman" panose="02020603050405020304" pitchFamily="18" charset="0"/>
                <a:cs typeface="Times New Roman" panose="02020603050405020304" pitchFamily="18" charset="0"/>
              </a:rPr>
              <a:t>Служба управления электронными ресурсами</a:t>
            </a:r>
            <a:endParaRPr lang="en-US"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740005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021690" y="0"/>
            <a:ext cx="8148620" cy="6858000"/>
          </a:xfrm>
          <a:prstGeom prst="rect">
            <a:avLst/>
          </a:prstGeom>
        </p:spPr>
      </p:pic>
    </p:spTree>
    <p:extLst>
      <p:ext uri="{BB962C8B-B14F-4D97-AF65-F5344CB8AC3E}">
        <p14:creationId xmlns:p14="http://schemas.microsoft.com/office/powerpoint/2010/main" val="299947108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pic>
        <p:nvPicPr>
          <p:cNvPr id="86" name="Google Shape;86;p17"/>
          <p:cNvPicPr preferRelativeResize="0"/>
          <p:nvPr/>
        </p:nvPicPr>
        <p:blipFill rotWithShape="1">
          <a:blip r:embed="rId3">
            <a:alphaModFix/>
          </a:blip>
          <a:srcRect/>
          <a:stretch/>
        </p:blipFill>
        <p:spPr>
          <a:xfrm flipH="1">
            <a:off x="-4" y="3986935"/>
            <a:ext cx="2021483" cy="2871080"/>
          </a:xfrm>
          <a:prstGeom prst="rect">
            <a:avLst/>
          </a:prstGeom>
          <a:noFill/>
          <a:ln>
            <a:noFill/>
          </a:ln>
        </p:spPr>
      </p:pic>
      <p:pic>
        <p:nvPicPr>
          <p:cNvPr id="87" name="Google Shape;87;p17" descr="Banner Image"/>
          <p:cNvPicPr preferRelativeResize="0"/>
          <p:nvPr/>
        </p:nvPicPr>
        <p:blipFill rotWithShape="1">
          <a:blip r:embed="rId4">
            <a:alphaModFix/>
          </a:blip>
          <a:srcRect r="259"/>
          <a:stretch/>
        </p:blipFill>
        <p:spPr>
          <a:xfrm>
            <a:off x="1" y="-359365"/>
            <a:ext cx="12192001" cy="1725820"/>
          </a:xfrm>
          <a:prstGeom prst="rect">
            <a:avLst/>
          </a:prstGeom>
          <a:noFill/>
          <a:ln>
            <a:noFill/>
          </a:ln>
        </p:spPr>
      </p:pic>
      <p:sp>
        <p:nvSpPr>
          <p:cNvPr id="2" name="Title 1"/>
          <p:cNvSpPr>
            <a:spLocks noGrp="1"/>
          </p:cNvSpPr>
          <p:nvPr>
            <p:ph type="ctrTitle"/>
          </p:nvPr>
        </p:nvSpPr>
        <p:spPr>
          <a:xfrm>
            <a:off x="1133231" y="2922953"/>
            <a:ext cx="6729046" cy="1781907"/>
          </a:xfrm>
        </p:spPr>
        <p:txBody>
          <a:bodyPr>
            <a:noAutofit/>
          </a:bodyPr>
          <a:lstStyle/>
          <a:p>
            <a:pPr algn="l"/>
            <a:r>
              <a:rPr lang="ru-RU" sz="3200" dirty="0" smtClean="0">
                <a:latin typeface="Times New Roman" panose="02020603050405020304" pitchFamily="18" charset="0"/>
                <a:cs typeface="Times New Roman" panose="02020603050405020304" pitchFamily="18" charset="0"/>
              </a:rPr>
              <a:t>- Некорректные записи</a:t>
            </a:r>
            <a:r>
              <a:rPr lang="ru-RU" sz="3200" dirty="0">
                <a:latin typeface="Times New Roman" panose="02020603050405020304" pitchFamily="18" charset="0"/>
                <a:cs typeface="Times New Roman" panose="02020603050405020304" pitchFamily="18" charset="0"/>
              </a:rPr>
              <a:t/>
            </a:r>
            <a:br>
              <a:rPr lang="ru-RU" sz="3200" dirty="0">
                <a:latin typeface="Times New Roman" panose="02020603050405020304" pitchFamily="18" charset="0"/>
                <a:cs typeface="Times New Roman" panose="02020603050405020304" pitchFamily="18" charset="0"/>
              </a:rPr>
            </a:br>
            <a:r>
              <a:rPr lang="ru-RU" sz="3200" dirty="0" smtClean="0">
                <a:latin typeface="Times New Roman" panose="02020603050405020304" pitchFamily="18" charset="0"/>
                <a:cs typeface="Times New Roman" panose="02020603050405020304" pitchFamily="18" charset="0"/>
              </a:rPr>
              <a:t>- Проблемы с входом в аккаунт</a:t>
            </a:r>
            <a:br>
              <a:rPr lang="ru-RU" sz="3200" dirty="0" smtClean="0">
                <a:latin typeface="Times New Roman" panose="02020603050405020304" pitchFamily="18" charset="0"/>
                <a:cs typeface="Times New Roman" panose="02020603050405020304" pitchFamily="18" charset="0"/>
              </a:rPr>
            </a:br>
            <a:r>
              <a:rPr lang="ru-RU" sz="3200" dirty="0" smtClean="0">
                <a:latin typeface="Times New Roman" panose="02020603050405020304" pitchFamily="18" charset="0"/>
                <a:cs typeface="Times New Roman" panose="02020603050405020304" pitchFamily="18" charset="0"/>
              </a:rPr>
              <a:t>- Человеческий фактор</a:t>
            </a:r>
            <a:endParaRPr lang="en-US" sz="3200" dirty="0">
              <a:latin typeface="Times New Roman" panose="02020603050405020304" pitchFamily="18" charset="0"/>
              <a:cs typeface="Times New Roman" panose="02020603050405020304" pitchFamily="18" charset="0"/>
            </a:endParaRPr>
          </a:p>
        </p:txBody>
      </p:sp>
      <p:sp>
        <p:nvSpPr>
          <p:cNvPr id="3" name="TextBox 2"/>
          <p:cNvSpPr txBox="1"/>
          <p:nvPr/>
        </p:nvSpPr>
        <p:spPr>
          <a:xfrm>
            <a:off x="711200" y="1680308"/>
            <a:ext cx="6033477" cy="707886"/>
          </a:xfrm>
          <a:prstGeom prst="rect">
            <a:avLst/>
          </a:prstGeom>
          <a:noFill/>
        </p:spPr>
        <p:txBody>
          <a:bodyPr wrap="square" rtlCol="0">
            <a:spAutoFit/>
          </a:bodyPr>
          <a:lstStyle/>
          <a:p>
            <a:r>
              <a:rPr lang="ru-RU" sz="4000" dirty="0" smtClean="0">
                <a:latin typeface="Times New Roman" panose="02020603050405020304" pitchFamily="18" charset="0"/>
                <a:cs typeface="Times New Roman" panose="02020603050405020304" pitchFamily="18" charset="0"/>
              </a:rPr>
              <a:t>Возможные проблемы</a:t>
            </a:r>
            <a:endParaRPr lang="en-US"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9173297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513278" y="6291750"/>
            <a:ext cx="2480322" cy="226648"/>
          </a:xfrm>
        </p:spPr>
        <p:txBody>
          <a:bodyPr>
            <a:normAutofit fontScale="55000" lnSpcReduction="20000"/>
          </a:bodyPr>
          <a:lstStyle/>
          <a:p>
            <a:pPr marL="0" indent="0">
              <a:buNone/>
            </a:pPr>
            <a:r>
              <a:rPr lang="en-US" sz="1100" dirty="0"/>
              <a:t>The National READ Scale Study  by Bella Karr </a:t>
            </a:r>
            <a:r>
              <a:rPr lang="en-US" sz="1100" dirty="0" err="1"/>
              <a:t>Gerlich</a:t>
            </a:r>
            <a:r>
              <a:rPr lang="en-US" sz="1100" dirty="0"/>
              <a:t> and G. Lynn </a:t>
            </a:r>
            <a:r>
              <a:rPr lang="en-US" sz="1100" dirty="0" err="1" smtClean="0"/>
              <a:t>Berard</a:t>
            </a:r>
            <a:r>
              <a:rPr lang="en-US" sz="1100" dirty="0"/>
              <a:t/>
            </a:r>
            <a:br>
              <a:rPr lang="en-US" sz="1100" dirty="0"/>
            </a:br>
            <a:endParaRPr lang="en-US" sz="1100" dirty="0"/>
          </a:p>
        </p:txBody>
      </p:sp>
      <p:pic>
        <p:nvPicPr>
          <p:cNvPr id="2051" name="Picture 3" descr="https://lh4.googleusercontent.com/ChlWTHisUccWobuzioLTLFdgQ5EoWkqepZv1TzJpu_mpJVapmySB7X4F1YYfYOX_XL9rzz2ime_AIgJvC-BANnK73gCW4zu0LE6lUee7KDQftyIAdb5_iljgrmDZ2ZnqAo2lCZIbqA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56183" y="2136833"/>
            <a:ext cx="3363632" cy="395171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lh3.googleusercontent.com/wjdendS5VWjqeYFQjRyUwWYjZ6d50BWpNrKQ046k7sTc1zwbuTzP6HcC9uIr69Ds2QVXW_sdTtDNUBDmTuUfJhzUloWd6sQSHpE4N_NWUpV-w76JIprZ9BrMV8WJ1orBLBzaVJicdv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6870" y="2158511"/>
            <a:ext cx="3294576" cy="4031789"/>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s://lh4.googleusercontent.com/qN_geV_PfB88lyuiRFv7RFAi8H3gUn6_YmyHUBWWvX5gDTKQMdpwYnjdBVl707GUe_RaXKyZxb4vYWu23Mghioc4_CNFcvA1JQdSkYTneTyz6ZGTTbq88fglTK4WvhZIjHq2bD8R8u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1628" y="573759"/>
            <a:ext cx="2857500" cy="207645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204677" y="640862"/>
            <a:ext cx="5767754" cy="923330"/>
          </a:xfrm>
          <a:prstGeom prst="rect">
            <a:avLst/>
          </a:prstGeom>
          <a:noFill/>
        </p:spPr>
        <p:txBody>
          <a:bodyPr wrap="square" rtlCol="0">
            <a:spAutoFit/>
          </a:bodyPr>
          <a:lstStyle/>
          <a:p>
            <a:r>
              <a:rPr lang="en-US" sz="5400" dirty="0" smtClean="0">
                <a:latin typeface="Times New Roman" panose="02020603050405020304" pitchFamily="18" charset="0"/>
                <a:cs typeface="Times New Roman" panose="02020603050405020304" pitchFamily="18" charset="0"/>
              </a:rPr>
              <a:t>READ </a:t>
            </a:r>
            <a:r>
              <a:rPr lang="ru-RU" sz="5400" dirty="0" smtClean="0">
                <a:latin typeface="Times New Roman" panose="02020603050405020304" pitchFamily="18" charset="0"/>
                <a:cs typeface="Times New Roman" panose="02020603050405020304" pitchFamily="18" charset="0"/>
              </a:rPr>
              <a:t>-  шкала</a:t>
            </a:r>
            <a:endParaRPr lang="en-US" sz="5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2626487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pic>
        <p:nvPicPr>
          <p:cNvPr id="86" name="Google Shape;86;p17"/>
          <p:cNvPicPr preferRelativeResize="0"/>
          <p:nvPr/>
        </p:nvPicPr>
        <p:blipFill rotWithShape="1">
          <a:blip r:embed="rId3">
            <a:alphaModFix/>
          </a:blip>
          <a:srcRect/>
          <a:stretch/>
        </p:blipFill>
        <p:spPr>
          <a:xfrm flipH="1">
            <a:off x="-4" y="3986935"/>
            <a:ext cx="2021483" cy="2871080"/>
          </a:xfrm>
          <a:prstGeom prst="rect">
            <a:avLst/>
          </a:prstGeom>
          <a:noFill/>
          <a:ln>
            <a:noFill/>
          </a:ln>
        </p:spPr>
      </p:pic>
      <p:pic>
        <p:nvPicPr>
          <p:cNvPr id="6" name="Google Shape;58;p13"/>
          <p:cNvPicPr preferRelativeResize="0"/>
          <p:nvPr/>
        </p:nvPicPr>
        <p:blipFill rotWithShape="1">
          <a:blip r:embed="rId3">
            <a:alphaModFix/>
          </a:blip>
          <a:srcRect/>
          <a:stretch/>
        </p:blipFill>
        <p:spPr>
          <a:xfrm rot="4">
            <a:off x="10063259" y="3943783"/>
            <a:ext cx="2098244" cy="2871103"/>
          </a:xfrm>
          <a:prstGeom prst="rect">
            <a:avLst/>
          </a:prstGeom>
          <a:noFill/>
          <a:ln>
            <a:noFill/>
          </a:ln>
        </p:spPr>
      </p:pic>
      <p:pic>
        <p:nvPicPr>
          <p:cNvPr id="2" name="Picture 1"/>
          <p:cNvPicPr>
            <a:picLocks noChangeAspect="1"/>
          </p:cNvPicPr>
          <p:nvPr/>
        </p:nvPicPr>
        <p:blipFill>
          <a:blip r:embed="rId4"/>
          <a:stretch>
            <a:fillRect/>
          </a:stretch>
        </p:blipFill>
        <p:spPr>
          <a:xfrm>
            <a:off x="2114145" y="147480"/>
            <a:ext cx="7949112" cy="6593289"/>
          </a:xfrm>
          <a:prstGeom prst="rect">
            <a:avLst/>
          </a:prstGeom>
        </p:spPr>
      </p:pic>
    </p:spTree>
    <p:extLst>
      <p:ext uri="{BB962C8B-B14F-4D97-AF65-F5344CB8AC3E}">
        <p14:creationId xmlns:p14="http://schemas.microsoft.com/office/powerpoint/2010/main" val="302446941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pic>
        <p:nvPicPr>
          <p:cNvPr id="86" name="Google Shape;86;p17"/>
          <p:cNvPicPr preferRelativeResize="0"/>
          <p:nvPr/>
        </p:nvPicPr>
        <p:blipFill rotWithShape="1">
          <a:blip r:embed="rId3">
            <a:alphaModFix/>
          </a:blip>
          <a:srcRect/>
          <a:stretch/>
        </p:blipFill>
        <p:spPr>
          <a:xfrm flipH="1">
            <a:off x="-4" y="3986935"/>
            <a:ext cx="2021483" cy="2871080"/>
          </a:xfrm>
          <a:prstGeom prst="rect">
            <a:avLst/>
          </a:prstGeom>
          <a:noFill/>
          <a:ln>
            <a:noFill/>
          </a:ln>
        </p:spPr>
      </p:pic>
      <p:pic>
        <p:nvPicPr>
          <p:cNvPr id="6" name="Google Shape;58;p13"/>
          <p:cNvPicPr preferRelativeResize="0"/>
          <p:nvPr/>
        </p:nvPicPr>
        <p:blipFill rotWithShape="1">
          <a:blip r:embed="rId3">
            <a:alphaModFix/>
          </a:blip>
          <a:srcRect/>
          <a:stretch/>
        </p:blipFill>
        <p:spPr>
          <a:xfrm rot="4">
            <a:off x="10063259" y="3943783"/>
            <a:ext cx="2098244" cy="2871103"/>
          </a:xfrm>
          <a:prstGeom prst="rect">
            <a:avLst/>
          </a:prstGeom>
          <a:noFill/>
          <a:ln>
            <a:noFill/>
          </a:ln>
        </p:spPr>
      </p:pic>
      <p:sp>
        <p:nvSpPr>
          <p:cNvPr id="2" name="TextBox 1"/>
          <p:cNvSpPr txBox="1"/>
          <p:nvPr/>
        </p:nvSpPr>
        <p:spPr>
          <a:xfrm>
            <a:off x="2155950" y="2321170"/>
            <a:ext cx="8956431" cy="830997"/>
          </a:xfrm>
          <a:prstGeom prst="rect">
            <a:avLst/>
          </a:prstGeom>
          <a:noFill/>
        </p:spPr>
        <p:txBody>
          <a:bodyPr wrap="square" rtlCol="0">
            <a:spAutoFit/>
          </a:bodyPr>
          <a:lstStyle/>
          <a:p>
            <a:r>
              <a:rPr lang="ru-RU" sz="4800" b="1" dirty="0" smtClean="0">
                <a:solidFill>
                  <a:schemeClr val="tx1">
                    <a:lumMod val="65000"/>
                    <a:lumOff val="35000"/>
                  </a:schemeClr>
                </a:solidFill>
                <a:latin typeface="Times New Roman" panose="02020603050405020304" pitchFamily="18" charset="0"/>
                <a:cs typeface="Times New Roman" panose="02020603050405020304" pitchFamily="18" charset="0"/>
              </a:rPr>
              <a:t>Процесс обработки запросов</a:t>
            </a:r>
            <a:endParaRPr lang="en-US" sz="4800" b="1"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1879370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92231" y="2240817"/>
            <a:ext cx="10515600" cy="1325563"/>
          </a:xfrm>
        </p:spPr>
        <p:txBody>
          <a:bodyPr/>
          <a:lstStyle/>
          <a:p>
            <a:r>
              <a:rPr lang="ru-RU" dirty="0" smtClean="0">
                <a:solidFill>
                  <a:schemeClr val="tx1">
                    <a:lumMod val="65000"/>
                    <a:lumOff val="35000"/>
                  </a:schemeClr>
                </a:solidFill>
                <a:latin typeface="Times New Roman" panose="02020603050405020304" pitchFamily="18" charset="0"/>
                <a:cs typeface="Times New Roman" panose="02020603050405020304" pitchFamily="18" charset="0"/>
              </a:rPr>
              <a:t>Запрос с Чата:</a:t>
            </a:r>
            <a:endParaRPr lang="en-US"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5133063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rotWithShape="1">
          <a:blip r:embed="rId2"/>
          <a:srcRect l="1" t="8661" r="-143" b="7008"/>
          <a:stretch/>
        </p:blipFill>
        <p:spPr>
          <a:xfrm>
            <a:off x="609600" y="593969"/>
            <a:ext cx="10988431" cy="5783386"/>
          </a:xfrm>
          <a:prstGeom prst="rect">
            <a:avLst/>
          </a:prstGeom>
        </p:spPr>
      </p:pic>
      <p:pic>
        <p:nvPicPr>
          <p:cNvPr id="5" name="Picture 4"/>
          <p:cNvPicPr>
            <a:picLocks noChangeAspect="1"/>
          </p:cNvPicPr>
          <p:nvPr/>
        </p:nvPicPr>
        <p:blipFill>
          <a:blip r:embed="rId3"/>
          <a:stretch>
            <a:fillRect/>
          </a:stretch>
        </p:blipFill>
        <p:spPr>
          <a:xfrm>
            <a:off x="140676" y="107164"/>
            <a:ext cx="11996615" cy="6435874"/>
          </a:xfrm>
          <a:prstGeom prst="rect">
            <a:avLst/>
          </a:prstGeom>
        </p:spPr>
      </p:pic>
    </p:spTree>
    <p:extLst>
      <p:ext uri="{BB962C8B-B14F-4D97-AF65-F5344CB8AC3E}">
        <p14:creationId xmlns:p14="http://schemas.microsoft.com/office/powerpoint/2010/main" val="9136146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506775" y="1445846"/>
            <a:ext cx="8832958" cy="4596180"/>
          </a:xfrm>
          <a:prstGeom prst="rect">
            <a:avLst/>
          </a:prstGeom>
        </p:spPr>
      </p:pic>
      <p:sp>
        <p:nvSpPr>
          <p:cNvPr id="5" name="TextBox 4"/>
          <p:cNvSpPr txBox="1"/>
          <p:nvPr/>
        </p:nvSpPr>
        <p:spPr>
          <a:xfrm>
            <a:off x="100792" y="273539"/>
            <a:ext cx="11958347" cy="738664"/>
          </a:xfrm>
          <a:prstGeom prst="rect">
            <a:avLst/>
          </a:prstGeom>
          <a:noFill/>
        </p:spPr>
        <p:txBody>
          <a:bodyPr wrap="square" rtlCol="0">
            <a:spAutoFit/>
          </a:bodyPr>
          <a:lstStyle/>
          <a:p>
            <a:r>
              <a:rPr lang="ru-RU" sz="4200" dirty="0" smtClean="0">
                <a:solidFill>
                  <a:schemeClr val="tx1">
                    <a:lumMod val="65000"/>
                    <a:lumOff val="35000"/>
                  </a:schemeClr>
                </a:solidFill>
                <a:latin typeface="Times New Roman" panose="02020603050405020304" pitchFamily="18" charset="0"/>
                <a:cs typeface="Times New Roman" panose="02020603050405020304" pitchFamily="18" charset="0"/>
              </a:rPr>
              <a:t>Поиск по названию книги среди печатных изданий</a:t>
            </a:r>
            <a:endParaRPr lang="en-US" sz="4200"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6771199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569" y="247894"/>
            <a:ext cx="10515600" cy="1325563"/>
          </a:xfrm>
        </p:spPr>
        <p:txBody>
          <a:bodyPr/>
          <a:lstStyle/>
          <a:p>
            <a:r>
              <a:rPr lang="ru-RU" dirty="0" smtClean="0">
                <a:solidFill>
                  <a:schemeClr val="tx1">
                    <a:lumMod val="65000"/>
                    <a:lumOff val="35000"/>
                  </a:schemeClr>
                </a:solidFill>
                <a:latin typeface="Times New Roman" panose="02020603050405020304" pitchFamily="18" charset="0"/>
                <a:cs typeface="Times New Roman" panose="02020603050405020304" pitchFamily="18" charset="0"/>
              </a:rPr>
              <a:t>Поиск в коллекций электронных изданий</a:t>
            </a:r>
            <a:endParaRPr lang="en-US"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idx="1"/>
          </p:nvPr>
        </p:nvPicPr>
        <p:blipFill>
          <a:blip r:embed="rId2"/>
          <a:stretch>
            <a:fillRect/>
          </a:stretch>
        </p:blipFill>
        <p:spPr>
          <a:xfrm>
            <a:off x="1554489" y="1500554"/>
            <a:ext cx="9212757" cy="4590440"/>
          </a:xfrm>
          <a:prstGeom prst="rect">
            <a:avLst/>
          </a:prstGeom>
        </p:spPr>
      </p:pic>
      <p:sp>
        <p:nvSpPr>
          <p:cNvPr id="5" name="Rectangle 4"/>
          <p:cNvSpPr/>
          <p:nvPr/>
        </p:nvSpPr>
        <p:spPr>
          <a:xfrm>
            <a:off x="4845538" y="2774462"/>
            <a:ext cx="1315329" cy="695569"/>
          </a:xfrm>
          <a:prstGeom prst="rect">
            <a:avLst/>
          </a:prstGeom>
          <a:noFill/>
          <a:ln w="28575">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7" name="Rectangle 6"/>
          <p:cNvSpPr/>
          <p:nvPr/>
        </p:nvSpPr>
        <p:spPr>
          <a:xfrm>
            <a:off x="3927230" y="3872524"/>
            <a:ext cx="1315329" cy="695569"/>
          </a:xfrm>
          <a:prstGeom prst="rect">
            <a:avLst/>
          </a:prstGeom>
          <a:noFill/>
          <a:ln w="28575">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56027695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solidFill>
                  <a:schemeClr val="tx1">
                    <a:lumMod val="65000"/>
                    <a:lumOff val="35000"/>
                  </a:schemeClr>
                </a:solidFill>
                <a:latin typeface="Times New Roman" panose="02020603050405020304" pitchFamily="18" charset="0"/>
                <a:cs typeface="Times New Roman" panose="02020603050405020304" pitchFamily="18" charset="0"/>
              </a:rPr>
              <a:t>Поиск по названию книги</a:t>
            </a:r>
            <a:endParaRPr lang="en-US"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idx="1"/>
          </p:nvPr>
        </p:nvPicPr>
        <p:blipFill>
          <a:blip r:embed="rId2"/>
          <a:stretch>
            <a:fillRect/>
          </a:stretch>
        </p:blipFill>
        <p:spPr>
          <a:xfrm>
            <a:off x="147920" y="1867878"/>
            <a:ext cx="11276218" cy="2797907"/>
          </a:xfrm>
          <a:prstGeom prst="rect">
            <a:avLst/>
          </a:prstGeom>
        </p:spPr>
      </p:pic>
    </p:spTree>
    <p:extLst>
      <p:ext uri="{BB962C8B-B14F-4D97-AF65-F5344CB8AC3E}">
        <p14:creationId xmlns:p14="http://schemas.microsoft.com/office/powerpoint/2010/main" val="115745093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6261" y="138478"/>
            <a:ext cx="10515600" cy="1325563"/>
          </a:xfrm>
        </p:spPr>
        <p:txBody>
          <a:bodyPr/>
          <a:lstStyle/>
          <a:p>
            <a:r>
              <a:rPr lang="ru-RU" dirty="0" smtClean="0">
                <a:solidFill>
                  <a:schemeClr val="tx1">
                    <a:lumMod val="65000"/>
                    <a:lumOff val="35000"/>
                  </a:schemeClr>
                </a:solidFill>
                <a:latin typeface="Times New Roman" panose="02020603050405020304" pitchFamily="18" charset="0"/>
                <a:cs typeface="Times New Roman" panose="02020603050405020304" pitchFamily="18" charset="0"/>
              </a:rPr>
              <a:t>Завершение сеанса: навигация студента и подсказка</a:t>
            </a:r>
            <a:endParaRPr lang="en-US"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idx="1"/>
          </p:nvPr>
        </p:nvPicPr>
        <p:blipFill>
          <a:blip r:embed="rId2"/>
          <a:stretch>
            <a:fillRect/>
          </a:stretch>
        </p:blipFill>
        <p:spPr>
          <a:xfrm>
            <a:off x="2860431" y="1464041"/>
            <a:ext cx="5631089" cy="5114291"/>
          </a:xfrm>
          <a:prstGeom prst="rect">
            <a:avLst/>
          </a:prstGeom>
        </p:spPr>
      </p:pic>
      <p:sp>
        <p:nvSpPr>
          <p:cNvPr id="5" name="Rectangle 4"/>
          <p:cNvSpPr/>
          <p:nvPr/>
        </p:nvSpPr>
        <p:spPr>
          <a:xfrm>
            <a:off x="2860431" y="5220677"/>
            <a:ext cx="1289538" cy="39858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4091355" y="5220676"/>
            <a:ext cx="1289538" cy="39858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38488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grpId="1" nodeType="clickEffect">
                                  <p:stCondLst>
                                    <p:cond delay="0"/>
                                  </p:stCondLst>
                                  <p:childTnLst>
                                    <p:animEffect transition="out" filter="fade">
                                      <p:cBhvr>
                                        <p:cTn id="10" dur="500"/>
                                        <p:tgtEl>
                                          <p:spTgt spid="5"/>
                                        </p:tgtEl>
                                      </p:cBhvr>
                                    </p:animEffect>
                                    <p:set>
                                      <p:cBhvr>
                                        <p:cTn id="11" dur="1" fill="hold">
                                          <p:stCondLst>
                                            <p:cond delay="499"/>
                                          </p:stCondLst>
                                        </p:cTn>
                                        <p:tgtEl>
                                          <p:spTgt spid="5"/>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1"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pic>
        <p:nvPicPr>
          <p:cNvPr id="86" name="Google Shape;86;p17"/>
          <p:cNvPicPr preferRelativeResize="0"/>
          <p:nvPr/>
        </p:nvPicPr>
        <p:blipFill rotWithShape="1">
          <a:blip r:embed="rId3">
            <a:alphaModFix/>
          </a:blip>
          <a:srcRect/>
          <a:stretch/>
        </p:blipFill>
        <p:spPr>
          <a:xfrm flipH="1">
            <a:off x="-4" y="3986935"/>
            <a:ext cx="2021483" cy="2871080"/>
          </a:xfrm>
          <a:prstGeom prst="rect">
            <a:avLst/>
          </a:prstGeom>
          <a:noFill/>
          <a:ln>
            <a:noFill/>
          </a:ln>
        </p:spPr>
      </p:pic>
      <p:pic>
        <p:nvPicPr>
          <p:cNvPr id="87" name="Google Shape;87;p17" descr="Banner Image"/>
          <p:cNvPicPr preferRelativeResize="0"/>
          <p:nvPr/>
        </p:nvPicPr>
        <p:blipFill rotWithShape="1">
          <a:blip r:embed="rId4">
            <a:alphaModFix/>
          </a:blip>
          <a:srcRect r="259"/>
          <a:stretch/>
        </p:blipFill>
        <p:spPr>
          <a:xfrm>
            <a:off x="1" y="-359365"/>
            <a:ext cx="12192001" cy="1725820"/>
          </a:xfrm>
          <a:prstGeom prst="rect">
            <a:avLst/>
          </a:prstGeom>
          <a:noFill/>
          <a:ln>
            <a:noFill/>
          </a:ln>
        </p:spPr>
      </p:pic>
      <p:sp>
        <p:nvSpPr>
          <p:cNvPr id="2" name="TextBox 1"/>
          <p:cNvSpPr txBox="1"/>
          <p:nvPr/>
        </p:nvSpPr>
        <p:spPr>
          <a:xfrm>
            <a:off x="922216" y="1799532"/>
            <a:ext cx="7010399" cy="584775"/>
          </a:xfrm>
          <a:prstGeom prst="rect">
            <a:avLst/>
          </a:prstGeom>
          <a:noFill/>
        </p:spPr>
        <p:txBody>
          <a:bodyPr wrap="square" rtlCol="0">
            <a:spAutoFit/>
          </a:bodyPr>
          <a:lstStyle/>
          <a:p>
            <a:r>
              <a:rPr lang="kk-KZ" sz="3200" dirty="0" smtClean="0">
                <a:latin typeface="Times New Roman" panose="02020603050405020304" pitchFamily="18" charset="0"/>
                <a:cs typeface="Times New Roman" panose="02020603050405020304" pitchFamily="18" charset="0"/>
              </a:rPr>
              <a:t>Рук</a:t>
            </a:r>
            <a:r>
              <a:rPr lang="ru-RU" sz="3200" dirty="0" smtClean="0">
                <a:latin typeface="Times New Roman" panose="02020603050405020304" pitchFamily="18" charset="0"/>
                <a:cs typeface="Times New Roman" panose="02020603050405020304" pitchFamily="18" charset="0"/>
              </a:rPr>
              <a:t>аводства и Координирование</a:t>
            </a:r>
            <a:endParaRPr lang="en-US" sz="3200" dirty="0">
              <a:latin typeface="Times New Roman" panose="02020603050405020304" pitchFamily="18" charset="0"/>
              <a:cs typeface="Times New Roman" panose="02020603050405020304" pitchFamily="18" charset="0"/>
            </a:endParaRPr>
          </a:p>
        </p:txBody>
      </p:sp>
      <p:sp>
        <p:nvSpPr>
          <p:cNvPr id="3" name="TextBox 2"/>
          <p:cNvSpPr txBox="1"/>
          <p:nvPr/>
        </p:nvSpPr>
        <p:spPr>
          <a:xfrm>
            <a:off x="1010736" y="2696463"/>
            <a:ext cx="10008955" cy="1754326"/>
          </a:xfrm>
          <a:prstGeom prst="rect">
            <a:avLst/>
          </a:prstGeom>
          <a:noFill/>
        </p:spPr>
        <p:txBody>
          <a:bodyPr wrap="square" rtlCol="0">
            <a:spAutoFit/>
          </a:bodyPr>
          <a:lstStyle/>
          <a:p>
            <a:r>
              <a:rPr lang="en-US" sz="3600" dirty="0" smtClean="0">
                <a:latin typeface="Times New Roman" panose="02020603050405020304" pitchFamily="18" charset="0"/>
                <a:cs typeface="Times New Roman" panose="02020603050405020304" pitchFamily="18" charset="0"/>
                <a:hlinkClick r:id="rId5"/>
              </a:rPr>
              <a:t>RUSA (Reference and User Services Association)</a:t>
            </a:r>
            <a:endParaRPr lang="en-US" sz="3600" dirty="0" smtClean="0">
              <a:latin typeface="Times New Roman" panose="02020603050405020304" pitchFamily="18" charset="0"/>
              <a:cs typeface="Times New Roman" panose="02020603050405020304" pitchFamily="18" charset="0"/>
            </a:endParaRPr>
          </a:p>
          <a:p>
            <a:r>
              <a:rPr lang="en-US" sz="3600" dirty="0" smtClean="0">
                <a:latin typeface="Times New Roman" panose="02020603050405020304" pitchFamily="18" charset="0"/>
                <a:cs typeface="Times New Roman" panose="02020603050405020304" pitchFamily="18" charset="0"/>
                <a:hlinkClick r:id="rId6"/>
              </a:rPr>
              <a:t>Library Manual</a:t>
            </a:r>
            <a:r>
              <a:rPr lang="ru-RU" sz="3600" dirty="0" smtClean="0">
                <a:latin typeface="Times New Roman" panose="02020603050405020304" pitchFamily="18" charset="0"/>
                <a:cs typeface="Times New Roman" panose="02020603050405020304" pitchFamily="18" charset="0"/>
              </a:rPr>
              <a:t> – Руководства Библиотеки</a:t>
            </a:r>
            <a:endParaRPr lang="en-US" sz="3600" dirty="0" smtClean="0">
              <a:latin typeface="Times New Roman" panose="02020603050405020304" pitchFamily="18" charset="0"/>
              <a:cs typeface="Times New Roman" panose="02020603050405020304" pitchFamily="18" charset="0"/>
            </a:endParaRPr>
          </a:p>
          <a:p>
            <a:r>
              <a:rPr lang="ru-RU" sz="3600" dirty="0" smtClean="0">
                <a:latin typeface="Times New Roman" panose="02020603050405020304" pitchFamily="18" charset="0"/>
                <a:cs typeface="Times New Roman" panose="02020603050405020304" pitchFamily="18" charset="0"/>
                <a:hlinkClick r:id="rId7"/>
              </a:rPr>
              <a:t>Правила и Положения </a:t>
            </a:r>
            <a:r>
              <a:rPr lang="ru-RU" sz="3600" dirty="0">
                <a:latin typeface="Times New Roman" panose="02020603050405020304" pitchFamily="18" charset="0"/>
                <a:cs typeface="Times New Roman" panose="02020603050405020304" pitchFamily="18" charset="0"/>
                <a:hlinkClick r:id="rId7"/>
              </a:rPr>
              <a:t>Б</a:t>
            </a:r>
            <a:r>
              <a:rPr lang="ru-RU" sz="3600" dirty="0" smtClean="0">
                <a:latin typeface="Times New Roman" panose="02020603050405020304" pitchFamily="18" charset="0"/>
                <a:cs typeface="Times New Roman" panose="02020603050405020304" pitchFamily="18" charset="0"/>
                <a:hlinkClick r:id="rId7"/>
              </a:rPr>
              <a:t>иблиотеки</a:t>
            </a: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70790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solidFill>
                  <a:schemeClr val="tx1">
                    <a:lumMod val="65000"/>
                    <a:lumOff val="35000"/>
                  </a:schemeClr>
                </a:solidFill>
                <a:latin typeface="Times New Roman" panose="02020603050405020304" pitchFamily="18" charset="0"/>
                <a:cs typeface="Times New Roman" panose="02020603050405020304" pitchFamily="18" charset="0"/>
              </a:rPr>
              <a:t>Запр</a:t>
            </a:r>
            <a:r>
              <a:rPr lang="kk-KZ" dirty="0" smtClean="0">
                <a:solidFill>
                  <a:schemeClr val="tx1">
                    <a:lumMod val="65000"/>
                    <a:lumOff val="35000"/>
                  </a:schemeClr>
                </a:solidFill>
                <a:latin typeface="Times New Roman" panose="02020603050405020304" pitchFamily="18" charset="0"/>
                <a:cs typeface="Times New Roman" panose="02020603050405020304" pitchFamily="18" charset="0"/>
              </a:rPr>
              <a:t>о</a:t>
            </a:r>
            <a:r>
              <a:rPr lang="ru-RU" dirty="0" smtClean="0">
                <a:solidFill>
                  <a:schemeClr val="tx1">
                    <a:lumMod val="65000"/>
                    <a:lumOff val="35000"/>
                  </a:schemeClr>
                </a:solidFill>
                <a:latin typeface="Times New Roman" panose="02020603050405020304" pitchFamily="18" charset="0"/>
                <a:cs typeface="Times New Roman" panose="02020603050405020304" pitchFamily="18" charset="0"/>
              </a:rPr>
              <a:t>с с Панели </a:t>
            </a:r>
            <a:r>
              <a:rPr lang="en-US" dirty="0" smtClean="0">
                <a:solidFill>
                  <a:schemeClr val="tx1">
                    <a:lumMod val="65000"/>
                    <a:lumOff val="35000"/>
                  </a:schemeClr>
                </a:solidFill>
                <a:latin typeface="Times New Roman" panose="02020603050405020304" pitchFamily="18" charset="0"/>
                <a:cs typeface="Times New Roman" panose="02020603050405020304" pitchFamily="18" charset="0"/>
              </a:rPr>
              <a:t>Dashboard</a:t>
            </a:r>
            <a:endParaRPr lang="en-US"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sp>
        <p:nvSpPr>
          <p:cNvPr id="4" name="Title 1"/>
          <p:cNvSpPr txBox="1">
            <a:spLocks/>
          </p:cNvSpPr>
          <p:nvPr/>
        </p:nvSpPr>
        <p:spPr>
          <a:xfrm>
            <a:off x="713154" y="2287710"/>
            <a:ext cx="11220938"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mtClean="0">
                <a:solidFill>
                  <a:schemeClr val="tx1">
                    <a:lumMod val="65000"/>
                    <a:lumOff val="35000"/>
                  </a:schemeClr>
                </a:solidFill>
                <a:latin typeface="Times New Roman" panose="02020603050405020304" pitchFamily="18" charset="0"/>
                <a:cs typeface="Times New Roman" panose="02020603050405020304" pitchFamily="18" charset="0"/>
              </a:rPr>
              <a:t>Dashboard</a:t>
            </a:r>
            <a:r>
              <a:rPr lang="ru-RU" smtClean="0">
                <a:solidFill>
                  <a:schemeClr val="tx1">
                    <a:lumMod val="65000"/>
                    <a:lumOff val="35000"/>
                  </a:schemeClr>
                </a:solidFill>
                <a:latin typeface="Times New Roman" panose="02020603050405020304" pitchFamily="18" charset="0"/>
                <a:cs typeface="Times New Roman" panose="02020603050405020304" pitchFamily="18" charset="0"/>
              </a:rPr>
              <a:t> панель</a:t>
            </a:r>
            <a:r>
              <a:rPr lang="en-US" smtClean="0">
                <a:solidFill>
                  <a:schemeClr val="tx1">
                    <a:lumMod val="65000"/>
                    <a:lumOff val="35000"/>
                  </a:schemeClr>
                </a:solidFill>
                <a:latin typeface="Times New Roman" panose="02020603050405020304" pitchFamily="18" charset="0"/>
                <a:cs typeface="Times New Roman" panose="02020603050405020304" pitchFamily="18" charset="0"/>
              </a:rPr>
              <a:t>= &lt;reference@nu.edu.kz&gt;</a:t>
            </a:r>
            <a:endParaRPr lang="en-US"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989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0293" y="0"/>
            <a:ext cx="10515600" cy="1325563"/>
          </a:xfrm>
        </p:spPr>
        <p:txBody>
          <a:bodyPr/>
          <a:lstStyle/>
          <a:p>
            <a:r>
              <a:rPr lang="ru-RU" dirty="0" smtClean="0">
                <a:solidFill>
                  <a:schemeClr val="tx1">
                    <a:lumMod val="65000"/>
                    <a:lumOff val="35000"/>
                  </a:schemeClr>
                </a:solidFill>
                <a:latin typeface="Times New Roman" panose="02020603050405020304" pitchFamily="18" charset="0"/>
                <a:cs typeface="Times New Roman" panose="02020603050405020304" pitchFamily="18" charset="0"/>
              </a:rPr>
              <a:t>Критерий по оцениванию ответов библиотекарей:</a:t>
            </a:r>
            <a:endParaRPr lang="en-US"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1625600" y="1338141"/>
            <a:ext cx="5126892" cy="5078313"/>
          </a:xfrm>
          <a:prstGeom prst="rect">
            <a:avLst/>
          </a:prstGeom>
          <a:noFill/>
        </p:spPr>
        <p:txBody>
          <a:bodyPr wrap="square" rtlCol="0">
            <a:spAutoFit/>
          </a:bodyPr>
          <a:lstStyle/>
          <a:p>
            <a:pPr marL="285750" indent="-285750">
              <a:buFontTx/>
              <a:buChar char="-"/>
            </a:pPr>
            <a:r>
              <a:rPr lang="kk-KZ" dirty="0" smtClean="0">
                <a:solidFill>
                  <a:schemeClr val="tx1">
                    <a:lumMod val="65000"/>
                    <a:lumOff val="35000"/>
                  </a:schemeClr>
                </a:solidFill>
                <a:latin typeface="Times New Roman" panose="02020603050405020304" pitchFamily="18" charset="0"/>
                <a:cs typeface="Times New Roman" panose="02020603050405020304" pitchFamily="18" charset="0"/>
              </a:rPr>
              <a:t>Доступность</a:t>
            </a:r>
          </a:p>
          <a:p>
            <a:pPr marL="742950" lvl="1" indent="-285750">
              <a:buFontTx/>
              <a:buChar char="-"/>
            </a:pPr>
            <a:r>
              <a:rPr lang="kk-KZ" dirty="0">
                <a:solidFill>
                  <a:schemeClr val="tx1">
                    <a:lumMod val="65000"/>
                    <a:lumOff val="35000"/>
                  </a:schemeClr>
                </a:solidFill>
                <a:latin typeface="Times New Roman" panose="02020603050405020304" pitchFamily="18" charset="0"/>
                <a:cs typeface="Times New Roman" panose="02020603050405020304" pitchFamily="18" charset="0"/>
              </a:rPr>
              <a:t>б</a:t>
            </a:r>
            <a:r>
              <a:rPr lang="kk-KZ" dirty="0" smtClean="0">
                <a:solidFill>
                  <a:schemeClr val="tx1">
                    <a:lumMod val="65000"/>
                    <a:lumOff val="35000"/>
                  </a:schemeClr>
                </a:solidFill>
                <a:latin typeface="Times New Roman" panose="02020603050405020304" pitchFamily="18" charset="0"/>
                <a:cs typeface="Times New Roman" panose="02020603050405020304" pitchFamily="18" charset="0"/>
              </a:rPr>
              <a:t>ыть онлайн</a:t>
            </a:r>
          </a:p>
          <a:p>
            <a:pPr marL="742950" lvl="1" indent="-285750">
              <a:buFontTx/>
              <a:buChar char="-"/>
            </a:pPr>
            <a:r>
              <a:rPr lang="kk-KZ" dirty="0" smtClean="0">
                <a:solidFill>
                  <a:schemeClr val="tx1">
                    <a:lumMod val="65000"/>
                    <a:lumOff val="35000"/>
                  </a:schemeClr>
                </a:solidFill>
                <a:latin typeface="Times New Roman" panose="02020603050405020304" pitchFamily="18" charset="0"/>
                <a:cs typeface="Times New Roman" panose="02020603050405020304" pitchFamily="18" charset="0"/>
              </a:rPr>
              <a:t>приветливость</a:t>
            </a:r>
          </a:p>
          <a:p>
            <a:pPr marL="285750" indent="-285750">
              <a:buFontTx/>
              <a:buChar char="-"/>
            </a:pPr>
            <a:r>
              <a:rPr lang="kk-KZ" dirty="0" smtClean="0">
                <a:solidFill>
                  <a:schemeClr val="tx1">
                    <a:lumMod val="65000"/>
                    <a:lumOff val="35000"/>
                  </a:schemeClr>
                </a:solidFill>
                <a:latin typeface="Times New Roman" panose="02020603050405020304" pitchFamily="18" charset="0"/>
                <a:cs typeface="Times New Roman" panose="02020603050405020304" pitchFamily="18" charset="0"/>
              </a:rPr>
              <a:t>Заинтересованность</a:t>
            </a:r>
          </a:p>
          <a:p>
            <a:pPr marL="742950" lvl="1" indent="-285750">
              <a:buFontTx/>
              <a:buChar char="-"/>
            </a:pPr>
            <a:r>
              <a:rPr lang="kk-KZ" dirty="0">
                <a:solidFill>
                  <a:schemeClr val="tx1">
                    <a:lumMod val="65000"/>
                    <a:lumOff val="35000"/>
                  </a:schemeClr>
                </a:solidFill>
                <a:latin typeface="Times New Roman" panose="02020603050405020304" pitchFamily="18" charset="0"/>
                <a:cs typeface="Times New Roman" panose="02020603050405020304" pitchFamily="18" charset="0"/>
              </a:rPr>
              <a:t>б</a:t>
            </a:r>
            <a:r>
              <a:rPr lang="kk-KZ" dirty="0" smtClean="0">
                <a:solidFill>
                  <a:schemeClr val="tx1">
                    <a:lumMod val="65000"/>
                    <a:lumOff val="35000"/>
                  </a:schemeClr>
                </a:solidFill>
                <a:latin typeface="Times New Roman" panose="02020603050405020304" pitchFamily="18" charset="0"/>
                <a:cs typeface="Times New Roman" panose="02020603050405020304" pitchFamily="18" charset="0"/>
              </a:rPr>
              <a:t>ыстрый ответ</a:t>
            </a:r>
          </a:p>
          <a:p>
            <a:pPr marL="742950" lvl="1" indent="-285750">
              <a:buFontTx/>
              <a:buChar char="-"/>
            </a:pPr>
            <a:r>
              <a:rPr lang="kk-KZ" dirty="0" smtClean="0">
                <a:solidFill>
                  <a:schemeClr val="tx1">
                    <a:lumMod val="65000"/>
                    <a:lumOff val="35000"/>
                  </a:schemeClr>
                </a:solidFill>
                <a:latin typeface="Times New Roman" panose="02020603050405020304" pitchFamily="18" charset="0"/>
                <a:cs typeface="Times New Roman" panose="02020603050405020304" pitchFamily="18" charset="0"/>
              </a:rPr>
              <a:t>дополнительные/наводящие вопросы</a:t>
            </a:r>
          </a:p>
          <a:p>
            <a:pPr marL="285750" indent="-285750">
              <a:buFontTx/>
              <a:buChar char="-"/>
            </a:pPr>
            <a:r>
              <a:rPr lang="kk-KZ" dirty="0" smtClean="0">
                <a:solidFill>
                  <a:schemeClr val="tx1">
                    <a:lumMod val="65000"/>
                    <a:lumOff val="35000"/>
                  </a:schemeClr>
                </a:solidFill>
                <a:latin typeface="Times New Roman" panose="02020603050405020304" pitchFamily="18" charset="0"/>
                <a:cs typeface="Times New Roman" panose="02020603050405020304" pitchFamily="18" charset="0"/>
              </a:rPr>
              <a:t>Слушать/слышать вопрос</a:t>
            </a:r>
          </a:p>
          <a:p>
            <a:pPr marL="742950" lvl="1" indent="-285750">
              <a:buFontTx/>
              <a:buChar char="-"/>
            </a:pPr>
            <a:r>
              <a:rPr lang="kk-KZ" dirty="0" smtClean="0">
                <a:solidFill>
                  <a:schemeClr val="tx1">
                    <a:lumMod val="65000"/>
                    <a:lumOff val="35000"/>
                  </a:schemeClr>
                </a:solidFill>
                <a:latin typeface="Times New Roman" panose="02020603050405020304" pitchFamily="18" charset="0"/>
                <a:cs typeface="Times New Roman" panose="02020603050405020304" pitchFamily="18" charset="0"/>
              </a:rPr>
              <a:t>терпеливость </a:t>
            </a:r>
          </a:p>
          <a:p>
            <a:pPr marL="742950" lvl="1" indent="-285750">
              <a:buFontTx/>
              <a:buChar char="-"/>
            </a:pPr>
            <a:r>
              <a:rPr lang="kk-KZ" dirty="0" smtClean="0">
                <a:solidFill>
                  <a:schemeClr val="tx1">
                    <a:lumMod val="65000"/>
                    <a:lumOff val="35000"/>
                  </a:schemeClr>
                </a:solidFill>
                <a:latin typeface="Times New Roman" panose="02020603050405020304" pitchFamily="18" charset="0"/>
                <a:cs typeface="Times New Roman" panose="02020603050405020304" pitchFamily="18" charset="0"/>
              </a:rPr>
              <a:t>Уточнение</a:t>
            </a:r>
          </a:p>
          <a:p>
            <a:pPr marL="285750" indent="-285750">
              <a:buFontTx/>
              <a:buChar char="-"/>
            </a:pPr>
            <a:r>
              <a:rPr lang="kk-KZ" dirty="0" smtClean="0">
                <a:solidFill>
                  <a:schemeClr val="tx1">
                    <a:lumMod val="65000"/>
                    <a:lumOff val="35000"/>
                  </a:schemeClr>
                </a:solidFill>
                <a:latin typeface="Times New Roman" panose="02020603050405020304" pitchFamily="18" charset="0"/>
                <a:cs typeface="Times New Roman" panose="02020603050405020304" pitchFamily="18" charset="0"/>
              </a:rPr>
              <a:t>Логическое завершение/ дополнения</a:t>
            </a:r>
          </a:p>
          <a:p>
            <a:pPr marL="742950" lvl="1" indent="-285750">
              <a:buFontTx/>
              <a:buChar char="-"/>
            </a:pPr>
            <a:r>
              <a:rPr lang="kk-KZ" dirty="0" smtClean="0">
                <a:solidFill>
                  <a:schemeClr val="tx1">
                    <a:lumMod val="65000"/>
                    <a:lumOff val="35000"/>
                  </a:schemeClr>
                </a:solidFill>
                <a:latin typeface="Times New Roman" panose="02020603050405020304" pitchFamily="18" charset="0"/>
                <a:cs typeface="Times New Roman" panose="02020603050405020304" pitchFamily="18" charset="0"/>
              </a:rPr>
              <a:t>Завершающий вопрос</a:t>
            </a:r>
          </a:p>
          <a:p>
            <a:pPr marL="742950" lvl="1" indent="-285750">
              <a:buFontTx/>
              <a:buChar char="-"/>
            </a:pPr>
            <a:r>
              <a:rPr lang="kk-KZ" dirty="0" smtClean="0">
                <a:solidFill>
                  <a:schemeClr val="tx1">
                    <a:lumMod val="65000"/>
                    <a:lumOff val="35000"/>
                  </a:schemeClr>
                </a:solidFill>
                <a:latin typeface="Times New Roman" panose="02020603050405020304" pitchFamily="18" charset="0"/>
                <a:cs typeface="Times New Roman" panose="02020603050405020304" pitchFamily="18" charset="0"/>
              </a:rPr>
              <a:t>Благорность пользоваелю за обращение</a:t>
            </a:r>
          </a:p>
          <a:p>
            <a:endParaRPr lang="kk-KZ" dirty="0" smtClean="0">
              <a:solidFill>
                <a:schemeClr val="tx1">
                  <a:lumMod val="65000"/>
                  <a:lumOff val="35000"/>
                </a:schemeClr>
              </a:solidFill>
              <a:latin typeface="Times New Roman" panose="02020603050405020304" pitchFamily="18" charset="0"/>
              <a:cs typeface="Times New Roman" panose="02020603050405020304" pitchFamily="18" charset="0"/>
            </a:endParaRPr>
          </a:p>
          <a:p>
            <a:r>
              <a:rPr lang="kk-KZ" dirty="0" smtClean="0">
                <a:solidFill>
                  <a:schemeClr val="tx1">
                    <a:lumMod val="65000"/>
                    <a:lumOff val="35000"/>
                  </a:schemeClr>
                </a:solidFill>
                <a:latin typeface="Times New Roman" panose="02020603050405020304" pitchFamily="18" charset="0"/>
                <a:cs typeface="Times New Roman" panose="02020603050405020304" pitchFamily="18" charset="0"/>
              </a:rPr>
              <a:t>Ответ библиотекаря:</a:t>
            </a:r>
          </a:p>
          <a:p>
            <a:pPr marL="285750" indent="-285750">
              <a:buFontTx/>
              <a:buChar char="-"/>
            </a:pPr>
            <a:r>
              <a:rPr lang="kk-KZ" dirty="0" smtClean="0">
                <a:solidFill>
                  <a:schemeClr val="tx1">
                    <a:lumMod val="65000"/>
                    <a:lumOff val="35000"/>
                  </a:schemeClr>
                </a:solidFill>
                <a:latin typeface="Times New Roman" panose="02020603050405020304" pitchFamily="18" charset="0"/>
                <a:cs typeface="Times New Roman" panose="02020603050405020304" pitchFamily="18" charset="0"/>
              </a:rPr>
              <a:t>Полный</a:t>
            </a:r>
          </a:p>
          <a:p>
            <a:pPr marL="285750" indent="-285750">
              <a:buFontTx/>
              <a:buChar char="-"/>
            </a:pPr>
            <a:r>
              <a:rPr lang="kk-KZ" dirty="0" smtClean="0">
                <a:solidFill>
                  <a:schemeClr val="tx1">
                    <a:lumMod val="65000"/>
                    <a:lumOff val="35000"/>
                  </a:schemeClr>
                </a:solidFill>
                <a:latin typeface="Times New Roman" panose="02020603050405020304" pitchFamily="18" charset="0"/>
                <a:cs typeface="Times New Roman" panose="02020603050405020304" pitchFamily="18" charset="0"/>
              </a:rPr>
              <a:t>Правильный</a:t>
            </a:r>
          </a:p>
          <a:p>
            <a:pPr marL="285750" indent="-285750">
              <a:buFontTx/>
              <a:buChar char="-"/>
            </a:pPr>
            <a:r>
              <a:rPr lang="kk-KZ" dirty="0" smtClean="0">
                <a:solidFill>
                  <a:schemeClr val="tx1">
                    <a:lumMod val="65000"/>
                    <a:lumOff val="35000"/>
                  </a:schemeClr>
                </a:solidFill>
                <a:latin typeface="Times New Roman" panose="02020603050405020304" pitchFamily="18" charset="0"/>
                <a:cs typeface="Times New Roman" panose="02020603050405020304" pitchFamily="18" charset="0"/>
              </a:rPr>
              <a:t>Методическое указание/инструктаж</a:t>
            </a:r>
          </a:p>
          <a:p>
            <a:pPr marL="742950" lvl="1" indent="-285750">
              <a:buFont typeface="Arial" panose="020B0604020202020204" pitchFamily="34" charset="0"/>
              <a:buChar char="•"/>
            </a:pPr>
            <a:endParaRPr lang="en-US"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5524335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057275" y="1395412"/>
            <a:ext cx="10077450" cy="4067175"/>
          </a:xfrm>
          <a:prstGeom prst="rect">
            <a:avLst/>
          </a:prstGeom>
        </p:spPr>
      </p:pic>
    </p:spTree>
    <p:extLst>
      <p:ext uri="{BB962C8B-B14F-4D97-AF65-F5344CB8AC3E}">
        <p14:creationId xmlns:p14="http://schemas.microsoft.com/office/powerpoint/2010/main" val="134085449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674812" y="1475764"/>
            <a:ext cx="7419975" cy="3781425"/>
          </a:xfrm>
          <a:prstGeom prst="rect">
            <a:avLst/>
          </a:prstGeom>
        </p:spPr>
      </p:pic>
    </p:spTree>
    <p:extLst>
      <p:ext uri="{BB962C8B-B14F-4D97-AF65-F5344CB8AC3E}">
        <p14:creationId xmlns:p14="http://schemas.microsoft.com/office/powerpoint/2010/main" val="12737095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988271" y="168996"/>
            <a:ext cx="8067675" cy="6372225"/>
          </a:xfrm>
          <a:prstGeom prst="rect">
            <a:avLst/>
          </a:prstGeom>
        </p:spPr>
      </p:pic>
    </p:spTree>
    <p:extLst>
      <p:ext uri="{BB962C8B-B14F-4D97-AF65-F5344CB8AC3E}">
        <p14:creationId xmlns:p14="http://schemas.microsoft.com/office/powerpoint/2010/main" val="386596856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145339" y="129309"/>
            <a:ext cx="5268988" cy="6501959"/>
          </a:xfrm>
          <a:prstGeom prst="rect">
            <a:avLst/>
          </a:prstGeom>
        </p:spPr>
      </p:pic>
    </p:spTree>
    <p:extLst>
      <p:ext uri="{BB962C8B-B14F-4D97-AF65-F5344CB8AC3E}">
        <p14:creationId xmlns:p14="http://schemas.microsoft.com/office/powerpoint/2010/main" val="301580835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428750" y="1524000"/>
            <a:ext cx="9334500" cy="3810000"/>
          </a:xfrm>
          <a:prstGeom prst="rect">
            <a:avLst/>
          </a:prstGeom>
        </p:spPr>
      </p:pic>
    </p:spTree>
    <p:extLst>
      <p:ext uri="{BB962C8B-B14F-4D97-AF65-F5344CB8AC3E}">
        <p14:creationId xmlns:p14="http://schemas.microsoft.com/office/powerpoint/2010/main" val="64953063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366837" y="2305050"/>
            <a:ext cx="9458325" cy="2247900"/>
          </a:xfrm>
          <a:prstGeom prst="rect">
            <a:avLst/>
          </a:prstGeom>
        </p:spPr>
      </p:pic>
    </p:spTree>
    <p:extLst>
      <p:ext uri="{BB962C8B-B14F-4D97-AF65-F5344CB8AC3E}">
        <p14:creationId xmlns:p14="http://schemas.microsoft.com/office/powerpoint/2010/main" val="384494266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846854" y="0"/>
            <a:ext cx="8350512" cy="6858000"/>
          </a:xfrm>
          <a:prstGeom prst="rect">
            <a:avLst/>
          </a:prstGeom>
        </p:spPr>
      </p:pic>
    </p:spTree>
    <p:extLst>
      <p:ext uri="{BB962C8B-B14F-4D97-AF65-F5344CB8AC3E}">
        <p14:creationId xmlns:p14="http://schemas.microsoft.com/office/powerpoint/2010/main" val="124323670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3517880" y="0"/>
            <a:ext cx="5082349" cy="6858000"/>
          </a:xfrm>
          <a:prstGeom prst="rect">
            <a:avLst/>
          </a:prstGeom>
        </p:spPr>
      </p:pic>
    </p:spTree>
    <p:extLst>
      <p:ext uri="{BB962C8B-B14F-4D97-AF65-F5344CB8AC3E}">
        <p14:creationId xmlns:p14="http://schemas.microsoft.com/office/powerpoint/2010/main" val="2479157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pic>
        <p:nvPicPr>
          <p:cNvPr id="86" name="Google Shape;86;p17"/>
          <p:cNvPicPr preferRelativeResize="0"/>
          <p:nvPr/>
        </p:nvPicPr>
        <p:blipFill rotWithShape="1">
          <a:blip r:embed="rId3">
            <a:alphaModFix/>
          </a:blip>
          <a:srcRect/>
          <a:stretch/>
        </p:blipFill>
        <p:spPr>
          <a:xfrm flipH="1">
            <a:off x="-4" y="3986935"/>
            <a:ext cx="2021483" cy="2871080"/>
          </a:xfrm>
          <a:prstGeom prst="rect">
            <a:avLst/>
          </a:prstGeom>
          <a:noFill/>
          <a:ln>
            <a:noFill/>
          </a:ln>
        </p:spPr>
      </p:pic>
      <p:pic>
        <p:nvPicPr>
          <p:cNvPr id="87" name="Google Shape;87;p17" descr="Banner Image"/>
          <p:cNvPicPr preferRelativeResize="0"/>
          <p:nvPr/>
        </p:nvPicPr>
        <p:blipFill rotWithShape="1">
          <a:blip r:embed="rId4">
            <a:alphaModFix/>
          </a:blip>
          <a:srcRect r="259"/>
          <a:stretch/>
        </p:blipFill>
        <p:spPr>
          <a:xfrm>
            <a:off x="1" y="-359365"/>
            <a:ext cx="12192001" cy="1725820"/>
          </a:xfrm>
          <a:prstGeom prst="rect">
            <a:avLst/>
          </a:prstGeom>
          <a:noFill/>
          <a:ln>
            <a:noFill/>
          </a:ln>
        </p:spPr>
      </p:pic>
      <p:sp>
        <p:nvSpPr>
          <p:cNvPr id="2" name="TextBox 1"/>
          <p:cNvSpPr txBox="1"/>
          <p:nvPr/>
        </p:nvSpPr>
        <p:spPr>
          <a:xfrm>
            <a:off x="570524" y="2862424"/>
            <a:ext cx="11050953" cy="830997"/>
          </a:xfrm>
          <a:prstGeom prst="rect">
            <a:avLst/>
          </a:prstGeom>
          <a:noFill/>
        </p:spPr>
        <p:txBody>
          <a:bodyPr wrap="square" rtlCol="0">
            <a:spAutoFit/>
          </a:bodyPr>
          <a:lstStyle/>
          <a:p>
            <a:r>
              <a:rPr lang="kk-KZ" sz="4800" dirty="0" smtClean="0">
                <a:solidFill>
                  <a:schemeClr val="tx1">
                    <a:lumMod val="65000"/>
                    <a:lumOff val="35000"/>
                  </a:schemeClr>
                </a:solidFill>
                <a:latin typeface="Times New Roman" panose="02020603050405020304" pitchFamily="18" charset="0"/>
                <a:cs typeface="Times New Roman" panose="02020603050405020304" pitchFamily="18" charset="0"/>
              </a:rPr>
              <a:t>Техническое оснащение / Инстру</a:t>
            </a:r>
            <a:r>
              <a:rPr lang="ru-RU" sz="4800" dirty="0">
                <a:solidFill>
                  <a:schemeClr val="tx1">
                    <a:lumMod val="65000"/>
                    <a:lumOff val="35000"/>
                  </a:schemeClr>
                </a:solidFill>
                <a:latin typeface="Times New Roman" panose="02020603050405020304" pitchFamily="18" charset="0"/>
                <a:cs typeface="Times New Roman" panose="02020603050405020304" pitchFamily="18" charset="0"/>
              </a:rPr>
              <a:t>м</a:t>
            </a:r>
            <a:r>
              <a:rPr lang="kk-KZ" sz="4800" dirty="0" smtClean="0">
                <a:solidFill>
                  <a:schemeClr val="tx1">
                    <a:lumMod val="65000"/>
                    <a:lumOff val="35000"/>
                  </a:schemeClr>
                </a:solidFill>
                <a:latin typeface="Times New Roman" panose="02020603050405020304" pitchFamily="18" charset="0"/>
                <a:cs typeface="Times New Roman" panose="02020603050405020304" pitchFamily="18" charset="0"/>
              </a:rPr>
              <a:t>енты</a:t>
            </a:r>
            <a:endParaRPr lang="en-US" sz="4800"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0677952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pic>
        <p:nvPicPr>
          <p:cNvPr id="2" name="Picture 1"/>
          <p:cNvPicPr>
            <a:picLocks noChangeAspect="1"/>
          </p:cNvPicPr>
          <p:nvPr/>
        </p:nvPicPr>
        <p:blipFill>
          <a:blip r:embed="rId2"/>
          <a:stretch>
            <a:fillRect/>
          </a:stretch>
        </p:blipFill>
        <p:spPr>
          <a:xfrm>
            <a:off x="414337" y="704850"/>
            <a:ext cx="11363325" cy="5448300"/>
          </a:xfrm>
          <a:prstGeom prst="rect">
            <a:avLst/>
          </a:prstGeom>
        </p:spPr>
      </p:pic>
    </p:spTree>
    <p:extLst>
      <p:ext uri="{BB962C8B-B14F-4D97-AF65-F5344CB8AC3E}">
        <p14:creationId xmlns:p14="http://schemas.microsoft.com/office/powerpoint/2010/main" val="49899055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182832" y="153266"/>
            <a:ext cx="9715500" cy="6496050"/>
          </a:xfrm>
          <a:prstGeom prst="rect">
            <a:avLst/>
          </a:prstGeom>
        </p:spPr>
      </p:pic>
    </p:spTree>
    <p:extLst>
      <p:ext uri="{BB962C8B-B14F-4D97-AF65-F5344CB8AC3E}">
        <p14:creationId xmlns:p14="http://schemas.microsoft.com/office/powerpoint/2010/main" val="344326168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140758" y="0"/>
            <a:ext cx="7818120" cy="6858000"/>
          </a:xfrm>
          <a:prstGeom prst="rect">
            <a:avLst/>
          </a:prstGeom>
        </p:spPr>
      </p:pic>
    </p:spTree>
    <p:extLst>
      <p:ext uri="{BB962C8B-B14F-4D97-AF65-F5344CB8AC3E}">
        <p14:creationId xmlns:p14="http://schemas.microsoft.com/office/powerpoint/2010/main" val="54481100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latin typeface="Times New Roman" panose="02020603050405020304" pitchFamily="18" charset="0"/>
                <a:cs typeface="Times New Roman" panose="02020603050405020304" pitchFamily="18" charset="0"/>
              </a:rPr>
              <a:t>Ресурсы открытого доступа (Чат)</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r>
              <a:rPr lang="en-US" sz="3600" dirty="0" smtClean="0">
                <a:latin typeface="Times New Roman" panose="02020603050405020304" pitchFamily="18" charset="0"/>
                <a:cs typeface="Times New Roman" panose="02020603050405020304" pitchFamily="18" charset="0"/>
                <a:hlinkClick r:id="rId2"/>
              </a:rPr>
              <a:t>Help</a:t>
            </a:r>
            <a:r>
              <a:rPr lang="ru-RU" sz="3600" dirty="0" smtClean="0">
                <a:latin typeface="Times New Roman" panose="02020603050405020304" pitchFamily="18" charset="0"/>
                <a:cs typeface="Times New Roman" panose="02020603050405020304" pitchFamily="18" charset="0"/>
                <a:hlinkClick r:id="rId2"/>
              </a:rPr>
              <a:t> </a:t>
            </a:r>
            <a:r>
              <a:rPr lang="en-US" sz="3600" dirty="0" smtClean="0">
                <a:latin typeface="Times New Roman" panose="02020603050405020304" pitchFamily="18" charset="0"/>
                <a:cs typeface="Times New Roman" panose="02020603050405020304" pitchFamily="18" charset="0"/>
                <a:hlinkClick r:id="rId2"/>
              </a:rPr>
              <a:t>Center </a:t>
            </a:r>
            <a:r>
              <a:rPr lang="en-US" sz="3600" dirty="0">
                <a:latin typeface="Times New Roman" panose="02020603050405020304" pitchFamily="18" charset="0"/>
                <a:cs typeface="Times New Roman" panose="02020603050405020304" pitchFamily="18" charset="0"/>
                <a:hlinkClick r:id="rId2"/>
              </a:rPr>
              <a:t>Live</a:t>
            </a:r>
            <a:endParaRPr lang="en-US" sz="3600" dirty="0">
              <a:latin typeface="Times New Roman" panose="02020603050405020304" pitchFamily="18" charset="0"/>
              <a:cs typeface="Times New Roman" panose="02020603050405020304" pitchFamily="18" charset="0"/>
            </a:endParaRPr>
          </a:p>
          <a:p>
            <a:r>
              <a:rPr lang="en-US" sz="3600" dirty="0" err="1">
                <a:latin typeface="Times New Roman" panose="02020603050405020304" pitchFamily="18" charset="0"/>
                <a:cs typeface="Times New Roman" panose="02020603050405020304" pitchFamily="18" charset="0"/>
                <a:hlinkClick r:id="rId3"/>
              </a:rPr>
              <a:t>Odoo</a:t>
            </a:r>
            <a:endParaRPr lang="en-US" sz="3600" dirty="0">
              <a:latin typeface="Times New Roman" panose="02020603050405020304" pitchFamily="18" charset="0"/>
              <a:cs typeface="Times New Roman" panose="02020603050405020304" pitchFamily="18" charset="0"/>
            </a:endParaRPr>
          </a:p>
          <a:p>
            <a:r>
              <a:rPr lang="en-US" sz="3600" dirty="0" err="1" smtClean="0">
                <a:latin typeface="Times New Roman" panose="02020603050405020304" pitchFamily="18" charset="0"/>
                <a:cs typeface="Times New Roman" panose="02020603050405020304" pitchFamily="18" charset="0"/>
                <a:hlinkClick r:id="rId4"/>
              </a:rPr>
              <a:t>sChat</a:t>
            </a:r>
            <a:endParaRPr lang="ru-RU" sz="3600" dirty="0" smtClean="0">
              <a:latin typeface="Times New Roman" panose="02020603050405020304" pitchFamily="18" charset="0"/>
              <a:cs typeface="Times New Roman" panose="02020603050405020304" pitchFamily="18" charset="0"/>
            </a:endParaRPr>
          </a:p>
          <a:p>
            <a:r>
              <a:rPr lang="en-US" sz="3600" dirty="0" err="1" smtClean="0">
                <a:latin typeface="Times New Roman" panose="02020603050405020304" pitchFamily="18" charset="0"/>
                <a:cs typeface="Times New Roman" panose="02020603050405020304" pitchFamily="18" charset="0"/>
                <a:hlinkClick r:id="rId5"/>
              </a:rPr>
              <a:t>Rocket.Chat</a:t>
            </a:r>
            <a:endParaRPr lang="en-US" sz="3600" dirty="0">
              <a:latin typeface="Times New Roman" panose="02020603050405020304" pitchFamily="18" charset="0"/>
              <a:cs typeface="Times New Roman" panose="02020603050405020304" pitchFamily="18" charset="0"/>
            </a:endParaRPr>
          </a:p>
          <a:p>
            <a:endParaRPr lang="en-US" sz="3600" dirty="0">
              <a:latin typeface="Times New Roman" panose="02020603050405020304" pitchFamily="18" charset="0"/>
              <a:cs typeface="Times New Roman" panose="02020603050405020304" pitchFamily="18" charset="0"/>
            </a:endParaRPr>
          </a:p>
        </p:txBody>
      </p:sp>
      <p:sp>
        <p:nvSpPr>
          <p:cNvPr id="4" name="AutoShape 3" descr="Rocket.Chat"/>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2" descr="Rocket.Chat">
            <a:hlinkClick r:id="rId6"/>
          </p:cNvPr>
          <p:cNvSpPr>
            <a:spLocks noChangeAspect="1" noChangeArrowheads="1"/>
          </p:cNvSpPr>
          <p:nvPr/>
        </p:nvSpPr>
        <p:spPr bwMode="auto">
          <a:xfrm>
            <a:off x="42863"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20246500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5"/>
            <a:ext cx="11189677" cy="1325563"/>
          </a:xfrm>
        </p:spPr>
        <p:txBody>
          <a:bodyPr/>
          <a:lstStyle/>
          <a:p>
            <a:r>
              <a:rPr lang="ru-RU" dirty="0">
                <a:latin typeface="Times New Roman" panose="02020603050405020304" pitchFamily="18" charset="0"/>
                <a:cs typeface="Times New Roman" panose="02020603050405020304" pitchFamily="18" charset="0"/>
              </a:rPr>
              <a:t>Ресурсы открытого доступа </a:t>
            </a:r>
            <a:r>
              <a:rPr lang="ru-RU" dirty="0" smtClean="0">
                <a:latin typeface="Times New Roman" panose="02020603050405020304" pitchFamily="18" charset="0"/>
                <a:cs typeface="Times New Roman" panose="02020603050405020304" pitchFamily="18" charset="0"/>
              </a:rPr>
              <a:t/>
            </a:r>
            <a:br>
              <a:rPr lang="ru-RU"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a:t>
            </a:r>
            <a:r>
              <a:rPr lang="ru-RU" dirty="0" smtClean="0">
                <a:latin typeface="Times New Roman" panose="02020603050405020304" pitchFamily="18" charset="0"/>
                <a:cs typeface="Times New Roman" panose="02020603050405020304" pitchFamily="18" charset="0"/>
              </a:rPr>
              <a:t>Сбор статистики)</a:t>
            </a:r>
            <a:endParaRPr lang="en-US" dirty="0"/>
          </a:p>
        </p:txBody>
      </p:sp>
      <p:sp>
        <p:nvSpPr>
          <p:cNvPr id="3" name="Content Placeholder 2"/>
          <p:cNvSpPr>
            <a:spLocks noGrp="1"/>
          </p:cNvSpPr>
          <p:nvPr>
            <p:ph idx="1"/>
          </p:nvPr>
        </p:nvSpPr>
        <p:spPr/>
        <p:txBody>
          <a:bodyPr>
            <a:normAutofit/>
          </a:bodyPr>
          <a:lstStyle/>
          <a:p>
            <a:r>
              <a:rPr lang="en-US" sz="4400" dirty="0" smtClean="0">
                <a:latin typeface="Times New Roman" panose="02020603050405020304" pitchFamily="18" charset="0"/>
                <a:cs typeface="Times New Roman" panose="02020603050405020304" pitchFamily="18" charset="0"/>
                <a:hlinkClick r:id="rId2"/>
              </a:rPr>
              <a:t>Google Form</a:t>
            </a:r>
            <a:endParaRPr lang="en-US" sz="4400" dirty="0" smtClean="0">
              <a:latin typeface="Times New Roman" panose="02020603050405020304" pitchFamily="18" charset="0"/>
              <a:cs typeface="Times New Roman" panose="02020603050405020304" pitchFamily="18" charset="0"/>
            </a:endParaRPr>
          </a:p>
          <a:p>
            <a:r>
              <a:rPr lang="en-US" sz="4400" dirty="0" smtClean="0">
                <a:latin typeface="Times New Roman" panose="02020603050405020304" pitchFamily="18" charset="0"/>
                <a:cs typeface="Times New Roman" panose="02020603050405020304" pitchFamily="18" charset="0"/>
                <a:hlinkClick r:id="rId3"/>
              </a:rPr>
              <a:t>Lib Stats</a:t>
            </a:r>
            <a:endParaRPr lang="en-US" sz="4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407549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pic>
        <p:nvPicPr>
          <p:cNvPr id="86" name="Google Shape;86;p17"/>
          <p:cNvPicPr preferRelativeResize="0"/>
          <p:nvPr/>
        </p:nvPicPr>
        <p:blipFill rotWithShape="1">
          <a:blip r:embed="rId3">
            <a:alphaModFix/>
          </a:blip>
          <a:srcRect/>
          <a:stretch/>
        </p:blipFill>
        <p:spPr>
          <a:xfrm flipH="1">
            <a:off x="-4" y="3986935"/>
            <a:ext cx="2021483" cy="2871080"/>
          </a:xfrm>
          <a:prstGeom prst="rect">
            <a:avLst/>
          </a:prstGeom>
          <a:noFill/>
          <a:ln>
            <a:noFill/>
          </a:ln>
        </p:spPr>
      </p:pic>
      <p:pic>
        <p:nvPicPr>
          <p:cNvPr id="87" name="Google Shape;87;p17" descr="Banner Image"/>
          <p:cNvPicPr preferRelativeResize="0"/>
          <p:nvPr/>
        </p:nvPicPr>
        <p:blipFill rotWithShape="1">
          <a:blip r:embed="rId4">
            <a:alphaModFix/>
          </a:blip>
          <a:srcRect r="259"/>
          <a:stretch/>
        </p:blipFill>
        <p:spPr>
          <a:xfrm>
            <a:off x="1" y="-359365"/>
            <a:ext cx="12192001" cy="1725820"/>
          </a:xfrm>
          <a:prstGeom prst="rect">
            <a:avLst/>
          </a:prstGeom>
          <a:noFill/>
          <a:ln>
            <a:noFill/>
          </a:ln>
        </p:spPr>
      </p:pic>
      <p:pic>
        <p:nvPicPr>
          <p:cNvPr id="3" name="Picture 2"/>
          <p:cNvPicPr>
            <a:picLocks noChangeAspect="1"/>
          </p:cNvPicPr>
          <p:nvPr/>
        </p:nvPicPr>
        <p:blipFill>
          <a:blip r:embed="rId5"/>
          <a:stretch>
            <a:fillRect/>
          </a:stretch>
        </p:blipFill>
        <p:spPr>
          <a:xfrm>
            <a:off x="4087965" y="1366455"/>
            <a:ext cx="3453361" cy="1240652"/>
          </a:xfrm>
          <a:prstGeom prst="rect">
            <a:avLst/>
          </a:prstGeom>
        </p:spPr>
      </p:pic>
      <p:sp>
        <p:nvSpPr>
          <p:cNvPr id="5" name="TextBox 4"/>
          <p:cNvSpPr txBox="1"/>
          <p:nvPr/>
        </p:nvSpPr>
        <p:spPr>
          <a:xfrm>
            <a:off x="1618386" y="3134832"/>
            <a:ext cx="2055446" cy="523220"/>
          </a:xfrm>
          <a:prstGeom prst="rect">
            <a:avLst/>
          </a:prstGeom>
          <a:noFill/>
        </p:spPr>
        <p:txBody>
          <a:bodyPr wrap="square" rtlCol="0">
            <a:spAutoFit/>
          </a:bodyPr>
          <a:lstStyle/>
          <a:p>
            <a:r>
              <a:rPr lang="en-US" sz="2800" dirty="0" smtClean="0">
                <a:solidFill>
                  <a:schemeClr val="tx1">
                    <a:lumMod val="65000"/>
                    <a:lumOff val="35000"/>
                  </a:schemeClr>
                </a:solidFill>
                <a:latin typeface="Times New Roman" panose="02020603050405020304" pitchFamily="18" charset="0"/>
                <a:cs typeface="Times New Roman" panose="02020603050405020304" pitchFamily="18" charset="0"/>
              </a:rPr>
              <a:t>LibAnswers</a:t>
            </a:r>
            <a:endParaRPr lang="en-US" sz="2800"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sp>
        <p:nvSpPr>
          <p:cNvPr id="8" name="TextBox 7"/>
          <p:cNvSpPr txBox="1"/>
          <p:nvPr/>
        </p:nvSpPr>
        <p:spPr>
          <a:xfrm>
            <a:off x="8073293" y="3134832"/>
            <a:ext cx="2969846" cy="523220"/>
          </a:xfrm>
          <a:prstGeom prst="rect">
            <a:avLst/>
          </a:prstGeom>
          <a:noFill/>
        </p:spPr>
        <p:txBody>
          <a:bodyPr wrap="square" rtlCol="0">
            <a:spAutoFit/>
          </a:bodyPr>
          <a:lstStyle/>
          <a:p>
            <a:r>
              <a:rPr lang="en-US" sz="2800" dirty="0" err="1" smtClean="0">
                <a:solidFill>
                  <a:schemeClr val="tx1">
                    <a:lumMod val="65000"/>
                    <a:lumOff val="35000"/>
                  </a:schemeClr>
                </a:solidFill>
                <a:latin typeface="Times New Roman" panose="02020603050405020304" pitchFamily="18" charset="0"/>
                <a:cs typeface="Times New Roman" panose="02020603050405020304" pitchFamily="18" charset="0"/>
              </a:rPr>
              <a:t>LibCal</a:t>
            </a:r>
            <a:r>
              <a:rPr lang="ru-RU" sz="2800" dirty="0" smtClean="0">
                <a:solidFill>
                  <a:schemeClr val="tx1">
                    <a:lumMod val="65000"/>
                    <a:lumOff val="35000"/>
                  </a:schemeClr>
                </a:solidFill>
                <a:latin typeface="Times New Roman" panose="02020603050405020304" pitchFamily="18" charset="0"/>
                <a:cs typeface="Times New Roman" panose="02020603050405020304" pitchFamily="18" charset="0"/>
              </a:rPr>
              <a:t>/Календарь</a:t>
            </a:r>
            <a:endParaRPr lang="en-US" sz="2800"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sp>
        <p:nvSpPr>
          <p:cNvPr id="9" name="TextBox 8"/>
          <p:cNvSpPr txBox="1"/>
          <p:nvPr/>
        </p:nvSpPr>
        <p:spPr>
          <a:xfrm>
            <a:off x="1888279" y="3774395"/>
            <a:ext cx="2902551" cy="461665"/>
          </a:xfrm>
          <a:prstGeom prst="rect">
            <a:avLst/>
          </a:prstGeom>
          <a:noFill/>
        </p:spPr>
        <p:txBody>
          <a:bodyPr wrap="square" rtlCol="0">
            <a:spAutoFit/>
          </a:bodyPr>
          <a:lstStyle/>
          <a:p>
            <a:pPr marL="457200" indent="-457200">
              <a:buFont typeface="Arial" panose="020B0604020202020204" pitchFamily="34" charset="0"/>
              <a:buChar char="•"/>
            </a:pPr>
            <a:r>
              <a:rPr lang="en-US" sz="2400" dirty="0" err="1" smtClean="0">
                <a:solidFill>
                  <a:schemeClr val="tx1">
                    <a:lumMod val="65000"/>
                    <a:lumOff val="35000"/>
                  </a:schemeClr>
                </a:solidFill>
                <a:latin typeface="Times New Roman" panose="02020603050405020304" pitchFamily="18" charset="0"/>
                <a:cs typeface="Times New Roman" panose="02020603050405020304" pitchFamily="18" charset="0"/>
              </a:rPr>
              <a:t>LibChat</a:t>
            </a:r>
            <a:r>
              <a:rPr lang="ru-RU" sz="2400" dirty="0" smtClean="0">
                <a:solidFill>
                  <a:schemeClr val="tx1">
                    <a:lumMod val="65000"/>
                    <a:lumOff val="35000"/>
                  </a:schemeClr>
                </a:solidFill>
                <a:latin typeface="Times New Roman" panose="02020603050405020304" pitchFamily="18" charset="0"/>
                <a:cs typeface="Times New Roman" panose="02020603050405020304" pitchFamily="18" charset="0"/>
              </a:rPr>
              <a:t>/Чат</a:t>
            </a:r>
            <a:endParaRPr lang="en-US" sz="2400"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1888280" y="4426599"/>
            <a:ext cx="3926366" cy="461665"/>
          </a:xfrm>
          <a:prstGeom prst="rect">
            <a:avLst/>
          </a:prstGeom>
          <a:noFill/>
        </p:spPr>
        <p:txBody>
          <a:bodyPr wrap="square" rtlCol="0">
            <a:spAutoFit/>
          </a:bodyPr>
          <a:lstStyle/>
          <a:p>
            <a:pPr marL="457200" indent="-457200">
              <a:buFont typeface="Arial" panose="020B0604020202020204" pitchFamily="34" charset="0"/>
              <a:buChar char="•"/>
            </a:pPr>
            <a:r>
              <a:rPr lang="en-US" sz="2400" dirty="0" smtClean="0">
                <a:solidFill>
                  <a:schemeClr val="tx1">
                    <a:lumMod val="65000"/>
                    <a:lumOff val="35000"/>
                  </a:schemeClr>
                </a:solidFill>
                <a:latin typeface="Times New Roman" panose="02020603050405020304" pitchFamily="18" charset="0"/>
                <a:cs typeface="Times New Roman" panose="02020603050405020304" pitchFamily="18" charset="0"/>
              </a:rPr>
              <a:t>Dashboard</a:t>
            </a:r>
            <a:r>
              <a:rPr lang="ru-RU" sz="2400" dirty="0" smtClean="0">
                <a:solidFill>
                  <a:schemeClr val="tx1">
                    <a:lumMod val="65000"/>
                    <a:lumOff val="35000"/>
                  </a:schemeClr>
                </a:solidFill>
                <a:latin typeface="Times New Roman" panose="02020603050405020304" pitchFamily="18" charset="0"/>
                <a:cs typeface="Times New Roman" panose="02020603050405020304" pitchFamily="18" charset="0"/>
              </a:rPr>
              <a:t>/Панель</a:t>
            </a:r>
            <a:endParaRPr lang="en-US" sz="2400"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sp>
        <p:nvSpPr>
          <p:cNvPr id="11" name="TextBox 10"/>
          <p:cNvSpPr txBox="1"/>
          <p:nvPr/>
        </p:nvSpPr>
        <p:spPr>
          <a:xfrm>
            <a:off x="1888280" y="5044156"/>
            <a:ext cx="5348766" cy="461665"/>
          </a:xfrm>
          <a:prstGeom prst="rect">
            <a:avLst/>
          </a:prstGeom>
          <a:noFill/>
        </p:spPr>
        <p:txBody>
          <a:bodyPr wrap="square" rtlCol="0">
            <a:spAutoFit/>
          </a:bodyPr>
          <a:lstStyle/>
          <a:p>
            <a:pPr marL="457200" indent="-457200">
              <a:buFont typeface="Arial" panose="020B0604020202020204" pitchFamily="34" charset="0"/>
              <a:buChar char="•"/>
            </a:pPr>
            <a:r>
              <a:rPr lang="en-US" sz="2400" dirty="0" smtClean="0">
                <a:solidFill>
                  <a:schemeClr val="tx1">
                    <a:lumMod val="65000"/>
                    <a:lumOff val="35000"/>
                  </a:schemeClr>
                </a:solidFill>
                <a:latin typeface="Times New Roman" panose="02020603050405020304" pitchFamily="18" charset="0"/>
                <a:cs typeface="Times New Roman" panose="02020603050405020304" pitchFamily="18" charset="0"/>
              </a:rPr>
              <a:t>Reference Analytics</a:t>
            </a:r>
            <a:r>
              <a:rPr lang="ru-RU" sz="2400" dirty="0" smtClean="0">
                <a:solidFill>
                  <a:schemeClr val="tx1">
                    <a:lumMod val="65000"/>
                    <a:lumOff val="35000"/>
                  </a:schemeClr>
                </a:solidFill>
                <a:latin typeface="Times New Roman" panose="02020603050405020304" pitchFamily="18" charset="0"/>
                <a:cs typeface="Times New Roman" panose="02020603050405020304" pitchFamily="18" charset="0"/>
              </a:rPr>
              <a:t>/Статистика</a:t>
            </a:r>
            <a:endParaRPr lang="en-US" sz="2400"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sp>
        <p:nvSpPr>
          <p:cNvPr id="2" name="TextBox 1"/>
          <p:cNvSpPr txBox="1"/>
          <p:nvPr/>
        </p:nvSpPr>
        <p:spPr>
          <a:xfrm>
            <a:off x="7768494" y="3658052"/>
            <a:ext cx="4423508" cy="1200329"/>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solidFill>
                  <a:schemeClr val="tx1">
                    <a:lumMod val="65000"/>
                    <a:lumOff val="35000"/>
                  </a:schemeClr>
                </a:solidFill>
                <a:latin typeface="Times New Roman" panose="02020603050405020304" pitchFamily="18" charset="0"/>
                <a:cs typeface="Times New Roman" panose="02020603050405020304" pitchFamily="18" charset="0"/>
              </a:rPr>
              <a:t>Make an appointment/ </a:t>
            </a:r>
            <a:r>
              <a:rPr lang="ru-RU" sz="2400" dirty="0" smtClean="0">
                <a:solidFill>
                  <a:schemeClr val="tx1">
                    <a:lumMod val="65000"/>
                    <a:lumOff val="35000"/>
                  </a:schemeClr>
                </a:solidFill>
                <a:latin typeface="Times New Roman" panose="02020603050405020304" pitchFamily="18" charset="0"/>
                <a:cs typeface="Times New Roman" panose="02020603050405020304" pitchFamily="18" charset="0"/>
              </a:rPr>
              <a:t>Индивидуальные встречи с библиотекарем</a:t>
            </a:r>
            <a:endParaRPr lang="en-US" sz="2400"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7838229" y="4859489"/>
            <a:ext cx="3860800" cy="830997"/>
          </a:xfrm>
          <a:prstGeom prst="rect">
            <a:avLst/>
          </a:prstGeom>
          <a:noFill/>
        </p:spPr>
        <p:txBody>
          <a:bodyPr wrap="square" rtlCol="0">
            <a:spAutoFit/>
          </a:bodyPr>
          <a:lstStyle/>
          <a:p>
            <a:pPr marL="285750" indent="-285750">
              <a:buFont typeface="Arial" panose="020B0604020202020204" pitchFamily="34" charset="0"/>
              <a:buChar char="•"/>
            </a:pPr>
            <a:r>
              <a:rPr lang="ru-RU" sz="2400" dirty="0" smtClean="0">
                <a:solidFill>
                  <a:schemeClr val="tx1">
                    <a:lumMod val="65000"/>
                    <a:lumOff val="35000"/>
                  </a:schemeClr>
                </a:solidFill>
                <a:latin typeface="Times New Roman" panose="02020603050405020304" pitchFamily="18" charset="0"/>
                <a:cs typeface="Times New Roman" panose="02020603050405020304" pitchFamily="18" charset="0"/>
              </a:rPr>
              <a:t>Календарь мероприятий</a:t>
            </a:r>
          </a:p>
          <a:p>
            <a:pPr marL="285750" indent="-285750">
              <a:buFont typeface="Arial" panose="020B0604020202020204" pitchFamily="34" charset="0"/>
              <a:buChar char="•"/>
            </a:pPr>
            <a:r>
              <a:rPr lang="ru-RU" sz="2400" dirty="0" smtClean="0">
                <a:solidFill>
                  <a:schemeClr val="tx1">
                    <a:lumMod val="65000"/>
                    <a:lumOff val="35000"/>
                  </a:schemeClr>
                </a:solidFill>
                <a:latin typeface="Times New Roman" panose="02020603050405020304" pitchFamily="18" charset="0"/>
                <a:cs typeface="Times New Roman" panose="02020603050405020304" pitchFamily="18" charset="0"/>
              </a:rPr>
              <a:t>Бронирование </a:t>
            </a:r>
            <a:endParaRPr lang="en-US" sz="2400"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898703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pic>
        <p:nvPicPr>
          <p:cNvPr id="86" name="Google Shape;86;p17"/>
          <p:cNvPicPr preferRelativeResize="0"/>
          <p:nvPr/>
        </p:nvPicPr>
        <p:blipFill rotWithShape="1">
          <a:blip r:embed="rId3">
            <a:alphaModFix/>
          </a:blip>
          <a:srcRect/>
          <a:stretch/>
        </p:blipFill>
        <p:spPr>
          <a:xfrm flipH="1">
            <a:off x="-4" y="3986935"/>
            <a:ext cx="2021483" cy="2871080"/>
          </a:xfrm>
          <a:prstGeom prst="rect">
            <a:avLst/>
          </a:prstGeom>
          <a:noFill/>
          <a:ln>
            <a:noFill/>
          </a:ln>
        </p:spPr>
      </p:pic>
      <p:pic>
        <p:nvPicPr>
          <p:cNvPr id="87" name="Google Shape;87;p17" descr="Banner Image"/>
          <p:cNvPicPr preferRelativeResize="0"/>
          <p:nvPr/>
        </p:nvPicPr>
        <p:blipFill rotWithShape="1">
          <a:blip r:embed="rId4">
            <a:alphaModFix/>
          </a:blip>
          <a:srcRect r="259"/>
          <a:stretch/>
        </p:blipFill>
        <p:spPr>
          <a:xfrm>
            <a:off x="1" y="-359365"/>
            <a:ext cx="12192001" cy="1725820"/>
          </a:xfrm>
          <a:prstGeom prst="rect">
            <a:avLst/>
          </a:prstGeom>
          <a:noFill/>
          <a:ln>
            <a:noFill/>
          </a:ln>
        </p:spPr>
      </p:pic>
      <p:pic>
        <p:nvPicPr>
          <p:cNvPr id="1027" name="Picture 3" descr="https://lh6.googleusercontent.com/_WXC065yUMYnMHbfZPYIIiIDk9i2DBhxXUOQXvVa_kdg12c05WVrnx5rwn9yFnQouLa8Y7-1JAacnRQk9WVuw-kcoiBjZMXQBWQ0aiEuHaVuF3Pk840We-9-SSz-CDvh5FtNnIO04yk"/>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86953" y="1400741"/>
            <a:ext cx="1777439" cy="127595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lh5.googleusercontent.com/MsJXRazzQ7PUh6Cvv3g71QCh8gUVbmJjwFOLBvh6Rv4M1Uk9x-uRqMWc3yhNdFk1qvWUXMa44wNWLOKs7XgIEJ_kDdjinomrSjqv9rkV2gPu8tBVTVF7ALz68EPKoeZYsWQLuaPDnm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72987" y="1390426"/>
            <a:ext cx="238125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7"/>
          <a:stretch>
            <a:fillRect/>
          </a:stretch>
        </p:blipFill>
        <p:spPr>
          <a:xfrm>
            <a:off x="402614" y="2557397"/>
            <a:ext cx="5829894" cy="3990166"/>
          </a:xfrm>
          <a:prstGeom prst="rect">
            <a:avLst/>
          </a:prstGeom>
        </p:spPr>
      </p:pic>
      <p:pic>
        <p:nvPicPr>
          <p:cNvPr id="12" name="Google Shape;78;p16"/>
          <p:cNvPicPr preferRelativeResize="0"/>
          <p:nvPr/>
        </p:nvPicPr>
        <p:blipFill>
          <a:blip r:embed="rId8">
            <a:alphaModFix/>
          </a:blip>
          <a:stretch>
            <a:fillRect/>
          </a:stretch>
        </p:blipFill>
        <p:spPr>
          <a:xfrm>
            <a:off x="6846277" y="2533426"/>
            <a:ext cx="4760722" cy="4204189"/>
          </a:xfrm>
          <a:prstGeom prst="rect">
            <a:avLst/>
          </a:prstGeom>
          <a:noFill/>
          <a:ln>
            <a:noFill/>
          </a:ln>
        </p:spPr>
      </p:pic>
      <p:sp>
        <p:nvSpPr>
          <p:cNvPr id="6" name="TextBox 5"/>
          <p:cNvSpPr txBox="1"/>
          <p:nvPr/>
        </p:nvSpPr>
        <p:spPr>
          <a:xfrm>
            <a:off x="8905068" y="2038717"/>
            <a:ext cx="2121300" cy="36933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LibAnswers</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609033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ru-RU" dirty="0" smtClean="0">
                <a:solidFill>
                  <a:schemeClr val="tx1">
                    <a:lumMod val="65000"/>
                    <a:lumOff val="35000"/>
                  </a:schemeClr>
                </a:solidFill>
                <a:latin typeface="Times New Roman" panose="02020603050405020304" pitchFamily="18" charset="0"/>
                <a:cs typeface="Times New Roman" panose="02020603050405020304" pitchFamily="18" charset="0"/>
              </a:rPr>
              <a:t>Продукты </a:t>
            </a:r>
            <a:r>
              <a:rPr lang="en-US" dirty="0" smtClean="0">
                <a:solidFill>
                  <a:schemeClr val="tx1">
                    <a:lumMod val="65000"/>
                    <a:lumOff val="35000"/>
                  </a:schemeClr>
                </a:solidFill>
                <a:latin typeface="Times New Roman" panose="02020603050405020304" pitchFamily="18" charset="0"/>
                <a:cs typeface="Times New Roman" panose="02020603050405020304" pitchFamily="18" charset="0"/>
              </a:rPr>
              <a:t>SpringShare</a:t>
            </a:r>
            <a:endParaRPr lang="en-US"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idx="1"/>
          </p:nvPr>
        </p:nvPicPr>
        <p:blipFill>
          <a:blip r:embed="rId2"/>
          <a:stretch>
            <a:fillRect/>
          </a:stretch>
        </p:blipFill>
        <p:spPr>
          <a:xfrm>
            <a:off x="1171309" y="1690688"/>
            <a:ext cx="9505505" cy="4351338"/>
          </a:xfrm>
          <a:prstGeom prst="rect">
            <a:avLst/>
          </a:prstGeom>
        </p:spPr>
      </p:pic>
      <p:sp>
        <p:nvSpPr>
          <p:cNvPr id="5" name="Rectangle 4"/>
          <p:cNvSpPr/>
          <p:nvPr/>
        </p:nvSpPr>
        <p:spPr>
          <a:xfrm>
            <a:off x="1305169" y="1883508"/>
            <a:ext cx="7072923" cy="2110154"/>
          </a:xfrm>
          <a:prstGeom prst="rect">
            <a:avLst/>
          </a:prstGeom>
          <a:noFill/>
          <a:ln w="381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823333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368060" y="858647"/>
            <a:ext cx="7304886" cy="6085321"/>
          </a:xfrm>
          <a:prstGeom prst="rect">
            <a:avLst/>
          </a:prstGeom>
        </p:spPr>
      </p:pic>
      <p:sp>
        <p:nvSpPr>
          <p:cNvPr id="5" name="TextBox 4"/>
          <p:cNvSpPr txBox="1"/>
          <p:nvPr/>
        </p:nvSpPr>
        <p:spPr>
          <a:xfrm>
            <a:off x="750276" y="148492"/>
            <a:ext cx="11152555" cy="769441"/>
          </a:xfrm>
          <a:prstGeom prst="rect">
            <a:avLst/>
          </a:prstGeom>
          <a:noFill/>
        </p:spPr>
        <p:txBody>
          <a:bodyPr wrap="square" rtlCol="0">
            <a:spAutoFit/>
          </a:bodyPr>
          <a:lstStyle/>
          <a:p>
            <a:r>
              <a:rPr lang="en-US" sz="4400" dirty="0" smtClean="0">
                <a:solidFill>
                  <a:schemeClr val="tx1">
                    <a:lumMod val="65000"/>
                    <a:lumOff val="35000"/>
                  </a:schemeClr>
                </a:solidFill>
                <a:latin typeface="Times New Roman" panose="02020603050405020304" pitchFamily="18" charset="0"/>
                <a:cs typeface="Times New Roman" panose="02020603050405020304" pitchFamily="18" charset="0"/>
              </a:rPr>
              <a:t>Reference Analytics</a:t>
            </a:r>
            <a:r>
              <a:rPr lang="ru-RU" sz="4400" dirty="0">
                <a:solidFill>
                  <a:schemeClr val="tx1">
                    <a:lumMod val="65000"/>
                    <a:lumOff val="35000"/>
                  </a:schemeClr>
                </a:solidFill>
                <a:latin typeface="Times New Roman" panose="02020603050405020304" pitchFamily="18" charset="0"/>
                <a:cs typeface="Times New Roman" panose="02020603050405020304" pitchFamily="18" charset="0"/>
              </a:rPr>
              <a:t>/</a:t>
            </a:r>
            <a:r>
              <a:rPr lang="ru-RU" sz="4400" dirty="0" smtClean="0">
                <a:solidFill>
                  <a:schemeClr val="tx1">
                    <a:lumMod val="65000"/>
                    <a:lumOff val="35000"/>
                  </a:schemeClr>
                </a:solidFill>
                <a:latin typeface="Times New Roman" panose="02020603050405020304" pitchFamily="18" charset="0"/>
                <a:cs typeface="Times New Roman" panose="02020603050405020304" pitchFamily="18" charset="0"/>
              </a:rPr>
              <a:t>Сбор Статистики</a:t>
            </a:r>
            <a:endParaRPr lang="en-US" sz="4400"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3953342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1739</TotalTime>
  <Words>645</Words>
  <Application>Microsoft Office PowerPoint</Application>
  <PresentationFormat>Widescreen</PresentationFormat>
  <Paragraphs>149</Paragraphs>
  <Slides>54</Slides>
  <Notes>15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54</vt:i4>
      </vt:variant>
    </vt:vector>
  </HeadingPairs>
  <TitlesOfParts>
    <vt:vector size="59"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Продукты SpringShare</vt:lpstr>
      <vt:lpstr>PowerPoint Presentation</vt:lpstr>
      <vt:lpstr>Статистика Библиотеки НУ за 1 год (апрель 2017-апрель 2018)</vt:lpstr>
      <vt:lpstr>Виды запросов</vt:lpstr>
      <vt:lpstr>Статистика по читателям</vt:lpstr>
      <vt:lpstr>Статистика по местонахождению</vt:lpstr>
      <vt:lpstr>FAQ – Часто Задаваемые Вопросы</vt:lpstr>
      <vt:lpstr>FAQ – Часто Задаваемые Вопросы</vt:lpstr>
      <vt:lpstr>Query spy </vt:lpstr>
      <vt:lpstr>Примеры - Query spy  </vt:lpstr>
      <vt:lpstr>Стоимость</vt:lpstr>
      <vt:lpstr>Стоимость LibChat</vt:lpstr>
      <vt:lpstr>PowerPoint Presentation</vt:lpstr>
      <vt:lpstr>Доступ к Чату</vt:lpstr>
      <vt:lpstr>PowerPoint Presentation</vt:lpstr>
      <vt:lpstr>Dashboard панель= &lt;reference@nu.edu.kz&gt;</vt:lpstr>
      <vt:lpstr>Обязанности Координатора</vt:lpstr>
      <vt:lpstr>Критерий по оцениванию ответов библиотекарей:</vt:lpstr>
      <vt:lpstr>PowerPoint Presentation</vt:lpstr>
      <vt:lpstr>PowerPoint Presentation</vt:lpstr>
      <vt:lpstr>PowerPoint Presentation</vt:lpstr>
      <vt:lpstr>PowerPoint Presentation</vt:lpstr>
      <vt:lpstr>- Некорректные записи - Проблемы с входом в аккаунт - Человеческий фактор</vt:lpstr>
      <vt:lpstr>PowerPoint Presentation</vt:lpstr>
      <vt:lpstr>PowerPoint Presentation</vt:lpstr>
      <vt:lpstr>PowerPoint Presentation</vt:lpstr>
      <vt:lpstr>Запрос с Чата:</vt:lpstr>
      <vt:lpstr>PowerPoint Presentation</vt:lpstr>
      <vt:lpstr>PowerPoint Presentation</vt:lpstr>
      <vt:lpstr>Поиск в коллекций электронных изданий</vt:lpstr>
      <vt:lpstr>Поиск по названию книги</vt:lpstr>
      <vt:lpstr>Завершение сеанса: навигация студента и подсказка</vt:lpstr>
      <vt:lpstr>Запрос с Панели Dashboard</vt:lpstr>
      <vt:lpstr>Критерий по оцениванию ответов библиотекарей:</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Ресурсы открытого доступа (Чат)</vt:lpstr>
      <vt:lpstr>Ресурсы открытого доступа  (Сбор статистики)</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Информационно-библиографическое обслуживание в цифровом пространстве</dc:title>
  <dc:creator>Yelizaveta Kamilova</dc:creator>
  <cp:lastModifiedBy>Yelizaveta Kamilova</cp:lastModifiedBy>
  <cp:revision>77</cp:revision>
  <dcterms:created xsi:type="dcterms:W3CDTF">2018-10-29T06:19:25Z</dcterms:created>
  <dcterms:modified xsi:type="dcterms:W3CDTF">2019-04-01T08:35:34Z</dcterms:modified>
</cp:coreProperties>
</file>