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104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E007F-E957-C8F9-938E-CE6C0ADCF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5A20C9-A9BB-1BA6-C04A-B62E098A2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425017-E27D-1269-D6AB-8CC0FD956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A900B0-AFE5-C64A-2D18-01306DDB1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3366D3-2DFC-4C08-C9AB-95302C3A1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679D3-A010-827B-27A1-A1D3875BB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5ECA7C-4760-55EF-25A3-93A13A0C1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FBDC67-35C4-3899-4713-D3DC56449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6FBF30-ECEE-A9FB-06EF-BD3CD8F2C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24AC70-7622-7111-E45B-E55F89D2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28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DB1B37-9092-2ADF-4FB0-1328CDA06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9688BD-0660-B786-1CB8-711BD2FF5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9836F9-B7E9-8C1C-D626-5428878D9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87D583-7207-FCC5-E50A-055B4D7AC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458DF4-ABD7-6F4D-F954-5C9C84B4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488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8F6E0D-FEED-1D31-C28F-BE570601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1FECDD-3DAC-0A75-9DF0-8AB1EE852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38B602-025F-ABFD-F715-B3A4D91C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E3B46D-7D41-0414-3BD3-A3B04A02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25349E-277A-A759-24E6-2C6CDDE6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7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8892D-029F-8713-9A31-9EE61A292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B3B91E-197C-3A69-F12A-FF6EF6BC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278E62-06A7-8B17-01F0-7E703CB4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2DC753-FC20-E9D6-4A47-62BE3D0E7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F2AAFB-E872-8D30-0B7C-2A74017B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4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85808-30D9-D964-11F1-E689DC72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233E0C-345E-6D79-11D8-9B03E6E5D4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902537-6092-F438-5051-2B9012083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C18915-E6B7-2C9A-C342-B30BCB6AA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AC51CE-FD07-A296-B9D8-ABDD88610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96BD44-D54B-C5BD-9F89-09B94FD9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1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BCA9F-C4DB-FA67-89DB-31E9443C5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7629EC-B300-53AC-7539-494CF4832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928CB6-B3F9-7CF7-840A-7FA9D4FAA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20F58A1-2070-7BE6-9758-392B45BB6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6B67DF-CB80-C990-9563-3E86AF1A28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CE009A0-5B1F-B892-23D8-6ACA2BF2C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9551C7-DD2C-88BF-3FCE-34145A9E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33DF9C6-8152-53AA-1C3D-C919F29F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07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09C21-4507-EC90-F0BD-019481D2D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0DC756-7206-590B-43FB-CBB2B2194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C959B7A-7A96-B1A5-1C01-C6CAFC862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28B0DE-930B-A731-22DE-313C0FA0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1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180ACEA-3FE7-E162-8C12-8C63C681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6DD818-00DC-6122-BA73-5557693C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9C8A83F-DA35-34BC-DDAA-32C96F3C9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2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B52A2-3534-C1E0-4D07-5AEAD9D70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E3527F-29A3-6207-7739-7E96223BF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6FD5B8-DE9E-4729-85E5-509F70829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7D6DFE-21E5-0816-548F-B7835C3F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C32AAD-9533-75C2-4417-1E4A3321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311446-ED66-F343-9B39-02D7C5D56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8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C44A7-B7C8-8DBC-92CE-4EB1E171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CDFB17-9575-32C6-D148-51F5EE3CE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465CC9-7F13-4470-71CA-D303B4402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A01EAC-0D66-E2A3-ECA6-AA35574A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F5916D-EADC-0162-913A-236D09F2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000438-0CF1-04B8-7631-0D429FF55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88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E7E37-515D-3CA9-A267-87C3FD8EA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F2339F-3B73-B12C-C25C-764266552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7AB9AB-4578-19C6-FDB0-9325A8DF4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F40D1-255D-42C4-AE6A-DC3C63166C5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3C7854-3EEE-4507-F4D6-0FEC48AFBD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4C6BDA-68CA-AF8A-0D83-3BFE6C183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87707-BD49-4094-8B78-1217F2A9FB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14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057037-557C-4557-336F-86CF56BEDE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" r="13"/>
          <a:stretch/>
        </p:blipFill>
        <p:spPr>
          <a:xfrm>
            <a:off x="0" y="1"/>
            <a:ext cx="1217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955926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8A84B2-DBC9-F4BA-46F3-62DE722BE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7FDA3-39E5-89F3-D994-636343E4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9AB3C7-E65E-7F7D-8929-60CED4E91B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-15"/>
          <a:stretch/>
        </p:blipFill>
        <p:spPr>
          <a:xfrm>
            <a:off x="-1" y="-3526"/>
            <a:ext cx="12286593" cy="68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15038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D6069-F467-8013-D36C-1573BF48B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56761A-6C26-7D83-71CA-5E83B04AF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BB34C2-FDAC-9346-9363-B4257CC2D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7"/>
          <a:stretch/>
        </p:blipFill>
        <p:spPr>
          <a:xfrm>
            <a:off x="0" y="0"/>
            <a:ext cx="12259152" cy="686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64002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7F047E-2FBD-09A1-8489-3F08211C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05294A-D8D8-88DC-8FA6-6D1936F5C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EC5AD7-015C-3B83-1235-5BC973488D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-14"/>
          <a:stretch/>
        </p:blipFill>
        <p:spPr>
          <a:xfrm>
            <a:off x="-1" y="2344"/>
            <a:ext cx="12276083" cy="685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083339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B581B3-18D4-4C4D-0BA8-31F3F4E85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945E96-96E7-FE70-192B-9678C869B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1E195F-E43B-D9F2-5CF5-A460CA5FDC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" r="30"/>
          <a:stretch/>
        </p:blipFill>
        <p:spPr>
          <a:xfrm>
            <a:off x="-1" y="1"/>
            <a:ext cx="12316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61020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68121-600B-34DE-9831-3591D1B8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F65F5E-75D6-C5A9-CAF5-3B66B3040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6DC1B5-4BB6-00BC-6225-2EB3434AD6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" r="7"/>
          <a:stretch/>
        </p:blipFill>
        <p:spPr>
          <a:xfrm>
            <a:off x="-1" y="0"/>
            <a:ext cx="12265305" cy="685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1065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1A337-E18E-3499-07E4-58DA54745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3B04DA-6CD6-BE30-04BF-1DC069E05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87D66A-E3CB-E8D0-5982-8CDCAFDB46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7"/>
          <a:stretch/>
        </p:blipFill>
        <p:spPr>
          <a:xfrm>
            <a:off x="0" y="-13255"/>
            <a:ext cx="12276084" cy="687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74803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5AA9D-7EDE-BB8F-F79A-1BD5BCCCB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CD16C8-9AF9-7655-809E-925CD366C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32A1D3-FBC7-646E-7ECB-6C043C887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8" r="7"/>
          <a:stretch/>
        </p:blipFill>
        <p:spPr>
          <a:xfrm>
            <a:off x="0" y="-7801"/>
            <a:ext cx="12192000" cy="686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38160"/>
      </p:ext>
    </p:extLst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B5F05-5706-6D32-FA11-0AFC06F8A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80D13B-CFD1-2FDA-6F93-BF6EAD00D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6EBB51-56FE-4148-5CAC-7980EF4F3E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" r="-17"/>
          <a:stretch/>
        </p:blipFill>
        <p:spPr>
          <a:xfrm>
            <a:off x="0" y="16312"/>
            <a:ext cx="12192000" cy="688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591517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C4A52-A732-7719-4EC4-FD8C19FEA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215360-40F8-EAC6-0944-C19F9A03D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5793BE-3DBA-F537-6EC6-BECDDB1F98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4" r="-17"/>
          <a:stretch/>
        </p:blipFill>
        <p:spPr>
          <a:xfrm>
            <a:off x="0" y="-57280"/>
            <a:ext cx="12192000" cy="69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525181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D9F02-D6FF-BF72-6208-2A6782FF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FA2864-D6C0-03F0-F4F6-9C3FB70BF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12B857-DB20-1AE4-E94A-62DB18BE2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5" r="4"/>
          <a:stretch/>
        </p:blipFill>
        <p:spPr>
          <a:xfrm>
            <a:off x="-1" y="-14637"/>
            <a:ext cx="12286593" cy="68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92237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FB1AD-83C9-1D35-2421-B756FFAD6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1DE69-D7F3-DB87-452C-A6AA95A23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4837AD-01E9-D8E7-FC10-FF71AD71D1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" r="-22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48457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84607-9C7C-3E7C-8462-87DF85D40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8AA652-1DCA-3DB8-129F-1E162AF72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871948-1765-376F-AA45-96F0527271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" r="-13"/>
          <a:stretch/>
        </p:blipFill>
        <p:spPr>
          <a:xfrm>
            <a:off x="0" y="3449"/>
            <a:ext cx="12192000" cy="685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05477"/>
      </p:ext>
    </p:extLst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2AAD63-CD60-F26B-C2AA-587ECBA54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280B64-3BA2-9F63-834B-119CD600F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31EAA2-35C0-45DC-71D1-34B184A450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6" r="7"/>
          <a:stretch/>
        </p:blipFill>
        <p:spPr>
          <a:xfrm>
            <a:off x="0" y="5255"/>
            <a:ext cx="12318124" cy="685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5167"/>
      </p:ext>
    </p:extLst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22084C-83FA-E698-6E17-3A1FA66CB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B3A5FD-B99F-FDF3-25C2-6E8BE1749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D52D81-B339-8B53-A6CC-38A26D3F47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" r="-17"/>
          <a:stretch/>
        </p:blipFill>
        <p:spPr>
          <a:xfrm>
            <a:off x="0" y="0"/>
            <a:ext cx="12232992" cy="688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00652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21F11C-6CA2-2357-6C2B-FA0EA143E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211139-0C52-8AAD-5448-651D5714C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CF7960-1A74-A8EB-8A7F-11FB96DBAE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7"/>
          <a:stretch/>
        </p:blipFill>
        <p:spPr>
          <a:xfrm>
            <a:off x="-1" y="-21242"/>
            <a:ext cx="12297103" cy="688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999802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4A4496-5102-0BD9-7604-F153AA2B2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CAE0FF-DB4E-02A2-DEA9-C358A2882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3FC333-5CF6-0194-57D0-1953709E4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30"/>
          <a:stretch/>
        </p:blipFill>
        <p:spPr>
          <a:xfrm>
            <a:off x="0" y="0"/>
            <a:ext cx="12192000" cy="686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08191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2B947-56F4-6518-7C13-1ACBCD67B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76F83A-2CC7-5B5F-2D6C-40FD97358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31D3DB-8036-AFF6-BAFA-3812A65125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" r="3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66062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39AFD-F90B-D276-F712-3C11CE857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C2ECF4-AFBD-7491-95AC-A4FF00653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BEF886-0C9B-6799-4598-83EA89D1B4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8" r="7"/>
          <a:stretch/>
        </p:blipFill>
        <p:spPr>
          <a:xfrm>
            <a:off x="0" y="-7801"/>
            <a:ext cx="12192000" cy="686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65296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CEB6C-5D12-41FF-4A51-BB388E977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6130ED-A894-410F-EA87-54FB59BC0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5AE09F-85D4-DD50-8838-668DCB34AC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" r="30"/>
          <a:stretch/>
        </p:blipFill>
        <p:spPr>
          <a:xfrm>
            <a:off x="-1" y="1"/>
            <a:ext cx="12316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526359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8E16D-57DE-1177-1CCA-FD10336F7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073D99-7EA1-5BC2-9810-785E60ED0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86C0E1-E3A3-953B-41C1-85E18025A2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42" r="-15"/>
          <a:stretch/>
        </p:blipFill>
        <p:spPr>
          <a:xfrm>
            <a:off x="0" y="1"/>
            <a:ext cx="12280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67768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1D45A-3C80-ED61-6DB9-A48BC964C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60D6DE-F443-FC65-11A3-6526FAAE3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D5D535-DBCB-3877-F91C-AA955EBCE1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" r="31"/>
          <a:stretch/>
        </p:blipFill>
        <p:spPr>
          <a:xfrm>
            <a:off x="0" y="-13853"/>
            <a:ext cx="12192000" cy="687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62593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11DA6-1347-09F6-3A61-3F47477A8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DF2EA7-45AB-30B5-4C19-71CCB65DD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F3D290-2718-D1A5-5D16-D221F3658F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39" r="-14"/>
          <a:stretch/>
        </p:blipFill>
        <p:spPr>
          <a:xfrm>
            <a:off x="-1" y="7785"/>
            <a:ext cx="12192001" cy="68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90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Широкоэкранный</PresentationFormat>
  <Paragraphs>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Bibarys Mussagaliyev</dc:creator>
  <cp:lastModifiedBy>Bibarys Mussagaliyev</cp:lastModifiedBy>
  <cp:revision>1</cp:revision>
  <dcterms:created xsi:type="dcterms:W3CDTF">2022-05-03T18:20:21Z</dcterms:created>
  <dcterms:modified xsi:type="dcterms:W3CDTF">2022-05-03T18:37:04Z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2055202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