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7" r:id="rId2"/>
    <p:sldMasterId id="2147483715" r:id="rId3"/>
    <p:sldMasterId id="2147483721" r:id="rId4"/>
    <p:sldMasterId id="2147483735" r:id="rId5"/>
  </p:sldMasterIdLst>
  <p:notesMasterIdLst>
    <p:notesMasterId r:id="rId34"/>
  </p:notesMasterIdLst>
  <p:sldIdLst>
    <p:sldId id="298" r:id="rId6"/>
    <p:sldId id="322" r:id="rId7"/>
    <p:sldId id="323" r:id="rId8"/>
    <p:sldId id="271" r:id="rId9"/>
    <p:sldId id="300" r:id="rId10"/>
    <p:sldId id="301" r:id="rId11"/>
    <p:sldId id="303" r:id="rId12"/>
    <p:sldId id="304" r:id="rId13"/>
    <p:sldId id="305" r:id="rId14"/>
    <p:sldId id="306" r:id="rId15"/>
    <p:sldId id="308" r:id="rId16"/>
    <p:sldId id="309" r:id="rId17"/>
    <p:sldId id="310" r:id="rId18"/>
    <p:sldId id="311" r:id="rId19"/>
    <p:sldId id="326" r:id="rId20"/>
    <p:sldId id="327" r:id="rId21"/>
    <p:sldId id="324" r:id="rId22"/>
    <p:sldId id="299" r:id="rId23"/>
    <p:sldId id="320" r:id="rId24"/>
    <p:sldId id="316" r:id="rId25"/>
    <p:sldId id="313" r:id="rId26"/>
    <p:sldId id="318" r:id="rId27"/>
    <p:sldId id="289" r:id="rId28"/>
    <p:sldId id="317" r:id="rId29"/>
    <p:sldId id="321" r:id="rId30"/>
    <p:sldId id="319" r:id="rId31"/>
    <p:sldId id="295" r:id="rId32"/>
    <p:sldId id="32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66FF"/>
    <a:srgbClr val="FF66CC"/>
    <a:srgbClr val="16D8CF"/>
    <a:srgbClr val="CC6600"/>
    <a:srgbClr val="99FFCC"/>
    <a:srgbClr val="55F828"/>
    <a:srgbClr val="CCCCFF"/>
    <a:srgbClr val="FFCCCC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7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40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26A89C-A899-402C-9EA0-21D51EB17D79}" type="doc">
      <dgm:prSet loTypeId="urn:microsoft.com/office/officeart/2005/8/layout/radial6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176F742-A022-4075-B37F-246F5CC7CEE2}">
      <dgm:prSet phldrT="[Text]"/>
      <dgm:spPr/>
      <dgm:t>
        <a:bodyPr/>
        <a:lstStyle/>
        <a:p>
          <a:r>
            <a:rPr lang="en-US" dirty="0"/>
            <a:t>Library Metadata Creation, Integration and Management</a:t>
          </a:r>
        </a:p>
      </dgm:t>
    </dgm:pt>
    <dgm:pt modelId="{8D74E0E5-D511-402D-89FB-7805ED0D7092}" type="parTrans" cxnId="{1E11993B-2AC0-470C-A3A5-DF9E43A0D148}">
      <dgm:prSet/>
      <dgm:spPr/>
      <dgm:t>
        <a:bodyPr/>
        <a:lstStyle/>
        <a:p>
          <a:endParaRPr lang="en-US"/>
        </a:p>
      </dgm:t>
    </dgm:pt>
    <dgm:pt modelId="{476A3A61-2E82-4705-BBB1-211F36D967B1}" type="sibTrans" cxnId="{1E11993B-2AC0-470C-A3A5-DF9E43A0D148}">
      <dgm:prSet/>
      <dgm:spPr/>
      <dgm:t>
        <a:bodyPr/>
        <a:lstStyle/>
        <a:p>
          <a:endParaRPr lang="en-US"/>
        </a:p>
      </dgm:t>
    </dgm:pt>
    <dgm:pt modelId="{68BBA607-0DE3-4A5B-912E-AB9270F90A16}">
      <dgm:prSet phldrT="[Text]" custT="1"/>
      <dgm:spPr/>
      <dgm:t>
        <a:bodyPr/>
        <a:lstStyle/>
        <a:p>
          <a:r>
            <a:rPr lang="en-US" sz="1600" dirty="0">
              <a:latin typeface="Arial Rounded MT Bold" panose="020F0704030504030204" pitchFamily="34" charset="0"/>
            </a:rPr>
            <a:t>Man</a:t>
          </a:r>
        </a:p>
      </dgm:t>
    </dgm:pt>
    <dgm:pt modelId="{3C463D73-3544-4F18-BC04-67CD8423E086}" type="parTrans" cxnId="{187F6ABD-C5BA-4E50-B7DD-32476140C6DC}">
      <dgm:prSet/>
      <dgm:spPr/>
      <dgm:t>
        <a:bodyPr/>
        <a:lstStyle/>
        <a:p>
          <a:endParaRPr lang="en-US"/>
        </a:p>
      </dgm:t>
    </dgm:pt>
    <dgm:pt modelId="{CA4CC6D0-0AD3-4E39-8D53-3EAC6011B117}" type="sibTrans" cxnId="{187F6ABD-C5BA-4E50-B7DD-32476140C6DC}">
      <dgm:prSet/>
      <dgm:spPr/>
      <dgm:t>
        <a:bodyPr/>
        <a:lstStyle/>
        <a:p>
          <a:endParaRPr lang="en-US"/>
        </a:p>
      </dgm:t>
    </dgm:pt>
    <dgm:pt modelId="{D88EE920-C236-44B1-B5AE-9E8C45B66A64}">
      <dgm:prSet phldrT="[Text]" custT="1"/>
      <dgm:spPr/>
      <dgm:t>
        <a:bodyPr/>
        <a:lstStyle/>
        <a:p>
          <a:r>
            <a:rPr lang="en-US" sz="1600" dirty="0">
              <a:latin typeface="Arial Rounded MT Bold" panose="020F0704030504030204" pitchFamily="34" charset="0"/>
            </a:rPr>
            <a:t>Machine</a:t>
          </a:r>
        </a:p>
      </dgm:t>
    </dgm:pt>
    <dgm:pt modelId="{975DE232-1E89-48CC-8288-E74E52930FFC}" type="parTrans" cxnId="{7C241547-F113-471F-B087-BEB91B596E78}">
      <dgm:prSet/>
      <dgm:spPr/>
      <dgm:t>
        <a:bodyPr/>
        <a:lstStyle/>
        <a:p>
          <a:endParaRPr lang="en-US"/>
        </a:p>
      </dgm:t>
    </dgm:pt>
    <dgm:pt modelId="{06E8070A-4A5A-4157-9934-92B2235BAB6A}" type="sibTrans" cxnId="{7C241547-F113-471F-B087-BEB91B596E78}">
      <dgm:prSet/>
      <dgm:spPr/>
      <dgm:t>
        <a:bodyPr/>
        <a:lstStyle/>
        <a:p>
          <a:endParaRPr lang="en-US"/>
        </a:p>
      </dgm:t>
    </dgm:pt>
    <dgm:pt modelId="{8F12AAF5-E001-4409-AAE9-FC378BAADA16}">
      <dgm:prSet phldrT="[Text]" custT="1"/>
      <dgm:spPr/>
      <dgm:t>
        <a:bodyPr/>
        <a:lstStyle/>
        <a:p>
          <a:r>
            <a:rPr lang="en-US" sz="1600" dirty="0">
              <a:latin typeface="Arial Rounded MT Bold" panose="020F0704030504030204" pitchFamily="34" charset="0"/>
            </a:rPr>
            <a:t>Material</a:t>
          </a:r>
        </a:p>
      </dgm:t>
    </dgm:pt>
    <dgm:pt modelId="{C751AE35-E8FF-4FF5-BC0D-DAB98F5F1FB9}" type="parTrans" cxnId="{7850BBEA-3E57-4570-87A4-78FF5866552F}">
      <dgm:prSet/>
      <dgm:spPr/>
      <dgm:t>
        <a:bodyPr/>
        <a:lstStyle/>
        <a:p>
          <a:endParaRPr lang="en-US"/>
        </a:p>
      </dgm:t>
    </dgm:pt>
    <dgm:pt modelId="{095D7877-3104-44DA-BAC3-1F497B4299D4}" type="sibTrans" cxnId="{7850BBEA-3E57-4570-87A4-78FF5866552F}">
      <dgm:prSet/>
      <dgm:spPr/>
      <dgm:t>
        <a:bodyPr/>
        <a:lstStyle/>
        <a:p>
          <a:endParaRPr lang="en-US"/>
        </a:p>
      </dgm:t>
    </dgm:pt>
    <dgm:pt modelId="{30CC60B4-CD63-4AF1-A772-BDB50A91AD75}">
      <dgm:prSet phldrT="[Text]" custT="1"/>
      <dgm:spPr/>
      <dgm:t>
        <a:bodyPr/>
        <a:lstStyle/>
        <a:p>
          <a:r>
            <a:rPr lang="en-US" sz="1600" dirty="0">
              <a:latin typeface="Arial Rounded MT Bold" panose="020F0704030504030204" pitchFamily="34" charset="0"/>
            </a:rPr>
            <a:t>Method</a:t>
          </a:r>
        </a:p>
      </dgm:t>
    </dgm:pt>
    <dgm:pt modelId="{00FE5216-2056-4B10-A12A-E3A558E61824}" type="parTrans" cxnId="{66F20E44-AD2A-4B2C-A781-0086F8F90916}">
      <dgm:prSet/>
      <dgm:spPr/>
      <dgm:t>
        <a:bodyPr/>
        <a:lstStyle/>
        <a:p>
          <a:endParaRPr lang="en-US"/>
        </a:p>
      </dgm:t>
    </dgm:pt>
    <dgm:pt modelId="{5A71BE15-E48E-4442-B391-266FFEAF2FAD}" type="sibTrans" cxnId="{66F20E44-AD2A-4B2C-A781-0086F8F90916}">
      <dgm:prSet/>
      <dgm:spPr/>
      <dgm:t>
        <a:bodyPr/>
        <a:lstStyle/>
        <a:p>
          <a:endParaRPr lang="en-US"/>
        </a:p>
      </dgm:t>
    </dgm:pt>
    <dgm:pt modelId="{C9E03F65-2971-46BA-B12B-2D49657CBB8D}">
      <dgm:prSet phldrT="[Text]" custT="1"/>
      <dgm:spPr/>
      <dgm:t>
        <a:bodyPr/>
        <a:lstStyle/>
        <a:p>
          <a:r>
            <a:rPr lang="en-US" sz="1300" b="1" dirty="0">
              <a:latin typeface="Arial" panose="020B0604020202020204" pitchFamily="34" charset="0"/>
              <a:cs typeface="Arial" panose="020B0604020202020204" pitchFamily="34" charset="0"/>
            </a:rPr>
            <a:t>Environment</a:t>
          </a:r>
        </a:p>
      </dgm:t>
    </dgm:pt>
    <dgm:pt modelId="{E1150E8B-E9F5-4EEB-801B-973CB52DAC61}" type="parTrans" cxnId="{F95CBF3B-D22A-4D1F-9C38-ED5B0B1CD510}">
      <dgm:prSet/>
      <dgm:spPr/>
      <dgm:t>
        <a:bodyPr/>
        <a:lstStyle/>
        <a:p>
          <a:endParaRPr lang="en-US"/>
        </a:p>
      </dgm:t>
    </dgm:pt>
    <dgm:pt modelId="{A8879A2F-835B-4323-BDCC-FB3BF7EC087A}" type="sibTrans" cxnId="{F95CBF3B-D22A-4D1F-9C38-ED5B0B1CD510}">
      <dgm:prSet/>
      <dgm:spPr/>
      <dgm:t>
        <a:bodyPr/>
        <a:lstStyle/>
        <a:p>
          <a:endParaRPr lang="en-US"/>
        </a:p>
      </dgm:t>
    </dgm:pt>
    <dgm:pt modelId="{79F50292-477C-4E4F-909E-553B23F089B7}" type="pres">
      <dgm:prSet presAssocID="{1626A89C-A899-402C-9EA0-21D51EB17D7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BC78712-6AC8-400D-B00F-30B36378F5EF}" type="pres">
      <dgm:prSet presAssocID="{8176F742-A022-4075-B37F-246F5CC7CEE2}" presName="centerShape" presStyleLbl="node0" presStyleIdx="0" presStyleCnt="1"/>
      <dgm:spPr/>
    </dgm:pt>
    <dgm:pt modelId="{1FF34FA8-A742-4419-9C81-115A1EA60448}" type="pres">
      <dgm:prSet presAssocID="{68BBA607-0DE3-4A5B-912E-AB9270F90A16}" presName="node" presStyleLbl="node1" presStyleIdx="0" presStyleCnt="5">
        <dgm:presLayoutVars>
          <dgm:bulletEnabled val="1"/>
        </dgm:presLayoutVars>
      </dgm:prSet>
      <dgm:spPr/>
    </dgm:pt>
    <dgm:pt modelId="{0F154657-2B9B-4126-BF83-769C6506BE50}" type="pres">
      <dgm:prSet presAssocID="{68BBA607-0DE3-4A5B-912E-AB9270F90A16}" presName="dummy" presStyleCnt="0"/>
      <dgm:spPr/>
    </dgm:pt>
    <dgm:pt modelId="{02208F46-F591-4C16-82C4-0CDC0B844E14}" type="pres">
      <dgm:prSet presAssocID="{CA4CC6D0-0AD3-4E39-8D53-3EAC6011B117}" presName="sibTrans" presStyleLbl="sibTrans2D1" presStyleIdx="0" presStyleCnt="5"/>
      <dgm:spPr/>
    </dgm:pt>
    <dgm:pt modelId="{EAC6A52C-78C7-40C9-B06B-9DCDC1D33FEC}" type="pres">
      <dgm:prSet presAssocID="{D88EE920-C236-44B1-B5AE-9E8C45B66A64}" presName="node" presStyleLbl="node1" presStyleIdx="1" presStyleCnt="5">
        <dgm:presLayoutVars>
          <dgm:bulletEnabled val="1"/>
        </dgm:presLayoutVars>
      </dgm:prSet>
      <dgm:spPr/>
    </dgm:pt>
    <dgm:pt modelId="{5C64F6AB-7BC0-478B-A372-0DC0529711EC}" type="pres">
      <dgm:prSet presAssocID="{D88EE920-C236-44B1-B5AE-9E8C45B66A64}" presName="dummy" presStyleCnt="0"/>
      <dgm:spPr/>
    </dgm:pt>
    <dgm:pt modelId="{A028D448-871D-44CD-979F-7082EBCD9823}" type="pres">
      <dgm:prSet presAssocID="{06E8070A-4A5A-4157-9934-92B2235BAB6A}" presName="sibTrans" presStyleLbl="sibTrans2D1" presStyleIdx="1" presStyleCnt="5"/>
      <dgm:spPr/>
    </dgm:pt>
    <dgm:pt modelId="{84759C7F-A726-4A3D-8C98-496E133D8584}" type="pres">
      <dgm:prSet presAssocID="{8F12AAF5-E001-4409-AAE9-FC378BAADA16}" presName="node" presStyleLbl="node1" presStyleIdx="2" presStyleCnt="5">
        <dgm:presLayoutVars>
          <dgm:bulletEnabled val="1"/>
        </dgm:presLayoutVars>
      </dgm:prSet>
      <dgm:spPr/>
    </dgm:pt>
    <dgm:pt modelId="{1263DD43-8699-4BBB-8849-EDB9F2AA5BBA}" type="pres">
      <dgm:prSet presAssocID="{8F12AAF5-E001-4409-AAE9-FC378BAADA16}" presName="dummy" presStyleCnt="0"/>
      <dgm:spPr/>
    </dgm:pt>
    <dgm:pt modelId="{98F4B89D-B723-4958-AD56-E1F14D3395CA}" type="pres">
      <dgm:prSet presAssocID="{095D7877-3104-44DA-BAC3-1F497B4299D4}" presName="sibTrans" presStyleLbl="sibTrans2D1" presStyleIdx="2" presStyleCnt="5"/>
      <dgm:spPr/>
    </dgm:pt>
    <dgm:pt modelId="{75624B5D-10E8-40B3-8D01-6EAD6DA16543}" type="pres">
      <dgm:prSet presAssocID="{30CC60B4-CD63-4AF1-A772-BDB50A91AD75}" presName="node" presStyleLbl="node1" presStyleIdx="3" presStyleCnt="5">
        <dgm:presLayoutVars>
          <dgm:bulletEnabled val="1"/>
        </dgm:presLayoutVars>
      </dgm:prSet>
      <dgm:spPr/>
    </dgm:pt>
    <dgm:pt modelId="{088F73F5-56A7-4654-BE1D-950B7C13AC7A}" type="pres">
      <dgm:prSet presAssocID="{30CC60B4-CD63-4AF1-A772-BDB50A91AD75}" presName="dummy" presStyleCnt="0"/>
      <dgm:spPr/>
    </dgm:pt>
    <dgm:pt modelId="{FBB65A89-D9DE-49CC-BD5A-9EA713622FB5}" type="pres">
      <dgm:prSet presAssocID="{5A71BE15-E48E-4442-B391-266FFEAF2FAD}" presName="sibTrans" presStyleLbl="sibTrans2D1" presStyleIdx="3" presStyleCnt="5"/>
      <dgm:spPr/>
    </dgm:pt>
    <dgm:pt modelId="{A69E72D7-4487-422E-8F3D-1E5EE2AD709F}" type="pres">
      <dgm:prSet presAssocID="{C9E03F65-2971-46BA-B12B-2D49657CBB8D}" presName="node" presStyleLbl="node1" presStyleIdx="4" presStyleCnt="5" custScaleX="115413" custScaleY="108430" custRadScaleRad="97387" custRadScaleInc="2084">
        <dgm:presLayoutVars>
          <dgm:bulletEnabled val="1"/>
        </dgm:presLayoutVars>
      </dgm:prSet>
      <dgm:spPr/>
    </dgm:pt>
    <dgm:pt modelId="{8137298F-2C72-40E3-9B91-425FD1B541F8}" type="pres">
      <dgm:prSet presAssocID="{C9E03F65-2971-46BA-B12B-2D49657CBB8D}" presName="dummy" presStyleCnt="0"/>
      <dgm:spPr/>
    </dgm:pt>
    <dgm:pt modelId="{DC3C7312-2627-4A84-BAF8-E576891980DC}" type="pres">
      <dgm:prSet presAssocID="{A8879A2F-835B-4323-BDCC-FB3BF7EC087A}" presName="sibTrans" presStyleLbl="sibTrans2D1" presStyleIdx="4" presStyleCnt="5"/>
      <dgm:spPr/>
    </dgm:pt>
  </dgm:ptLst>
  <dgm:cxnLst>
    <dgm:cxn modelId="{1E11993B-2AC0-470C-A3A5-DF9E43A0D148}" srcId="{1626A89C-A899-402C-9EA0-21D51EB17D79}" destId="{8176F742-A022-4075-B37F-246F5CC7CEE2}" srcOrd="0" destOrd="0" parTransId="{8D74E0E5-D511-402D-89FB-7805ED0D7092}" sibTransId="{476A3A61-2E82-4705-BBB1-211F36D967B1}"/>
    <dgm:cxn modelId="{F95CBF3B-D22A-4D1F-9C38-ED5B0B1CD510}" srcId="{8176F742-A022-4075-B37F-246F5CC7CEE2}" destId="{C9E03F65-2971-46BA-B12B-2D49657CBB8D}" srcOrd="4" destOrd="0" parTransId="{E1150E8B-E9F5-4EEB-801B-973CB52DAC61}" sibTransId="{A8879A2F-835B-4323-BDCC-FB3BF7EC087A}"/>
    <dgm:cxn modelId="{66F20E44-AD2A-4B2C-A781-0086F8F90916}" srcId="{8176F742-A022-4075-B37F-246F5CC7CEE2}" destId="{30CC60B4-CD63-4AF1-A772-BDB50A91AD75}" srcOrd="3" destOrd="0" parTransId="{00FE5216-2056-4B10-A12A-E3A558E61824}" sibTransId="{5A71BE15-E48E-4442-B391-266FFEAF2FAD}"/>
    <dgm:cxn modelId="{7C241547-F113-471F-B087-BEB91B596E78}" srcId="{8176F742-A022-4075-B37F-246F5CC7CEE2}" destId="{D88EE920-C236-44B1-B5AE-9E8C45B66A64}" srcOrd="1" destOrd="0" parTransId="{975DE232-1E89-48CC-8288-E74E52930FFC}" sibTransId="{06E8070A-4A5A-4157-9934-92B2235BAB6A}"/>
    <dgm:cxn modelId="{AF50A16C-68CE-47D7-A474-A2C8F66722D9}" type="presOf" srcId="{8F12AAF5-E001-4409-AAE9-FC378BAADA16}" destId="{84759C7F-A726-4A3D-8C98-496E133D8584}" srcOrd="0" destOrd="0" presId="urn:microsoft.com/office/officeart/2005/8/layout/radial6"/>
    <dgm:cxn modelId="{DCBC0772-65E8-455B-A9B1-7D0E4ABE4E9A}" type="presOf" srcId="{30CC60B4-CD63-4AF1-A772-BDB50A91AD75}" destId="{75624B5D-10E8-40B3-8D01-6EAD6DA16543}" srcOrd="0" destOrd="0" presId="urn:microsoft.com/office/officeart/2005/8/layout/radial6"/>
    <dgm:cxn modelId="{28DCDA7D-03D6-4854-BF8E-B3A7EBED60DE}" type="presOf" srcId="{68BBA607-0DE3-4A5B-912E-AB9270F90A16}" destId="{1FF34FA8-A742-4419-9C81-115A1EA60448}" srcOrd="0" destOrd="0" presId="urn:microsoft.com/office/officeart/2005/8/layout/radial6"/>
    <dgm:cxn modelId="{BB81BB81-F1F2-4D4C-A325-E6CE9AE0AF7F}" type="presOf" srcId="{5A71BE15-E48E-4442-B391-266FFEAF2FAD}" destId="{FBB65A89-D9DE-49CC-BD5A-9EA713622FB5}" srcOrd="0" destOrd="0" presId="urn:microsoft.com/office/officeart/2005/8/layout/radial6"/>
    <dgm:cxn modelId="{A3472D86-1BC4-4FD3-950D-710C97C3E8FC}" type="presOf" srcId="{8176F742-A022-4075-B37F-246F5CC7CEE2}" destId="{1BC78712-6AC8-400D-B00F-30B36378F5EF}" srcOrd="0" destOrd="0" presId="urn:microsoft.com/office/officeart/2005/8/layout/radial6"/>
    <dgm:cxn modelId="{671085A0-9BE2-4A81-AC30-5766CFF98E05}" type="presOf" srcId="{1626A89C-A899-402C-9EA0-21D51EB17D79}" destId="{79F50292-477C-4E4F-909E-553B23F089B7}" srcOrd="0" destOrd="0" presId="urn:microsoft.com/office/officeart/2005/8/layout/radial6"/>
    <dgm:cxn modelId="{98F65EAA-A3CA-4833-8BAA-9C368C176811}" type="presOf" srcId="{C9E03F65-2971-46BA-B12B-2D49657CBB8D}" destId="{A69E72D7-4487-422E-8F3D-1E5EE2AD709F}" srcOrd="0" destOrd="0" presId="urn:microsoft.com/office/officeart/2005/8/layout/radial6"/>
    <dgm:cxn modelId="{187F6ABD-C5BA-4E50-B7DD-32476140C6DC}" srcId="{8176F742-A022-4075-B37F-246F5CC7CEE2}" destId="{68BBA607-0DE3-4A5B-912E-AB9270F90A16}" srcOrd="0" destOrd="0" parTransId="{3C463D73-3544-4F18-BC04-67CD8423E086}" sibTransId="{CA4CC6D0-0AD3-4E39-8D53-3EAC6011B117}"/>
    <dgm:cxn modelId="{F31D96BF-2276-4A46-9164-CE649983BABD}" type="presOf" srcId="{095D7877-3104-44DA-BAC3-1F497B4299D4}" destId="{98F4B89D-B723-4958-AD56-E1F14D3395CA}" srcOrd="0" destOrd="0" presId="urn:microsoft.com/office/officeart/2005/8/layout/radial6"/>
    <dgm:cxn modelId="{25617BCD-B930-40D0-BA5C-A88FBAAABEBB}" type="presOf" srcId="{CA4CC6D0-0AD3-4E39-8D53-3EAC6011B117}" destId="{02208F46-F591-4C16-82C4-0CDC0B844E14}" srcOrd="0" destOrd="0" presId="urn:microsoft.com/office/officeart/2005/8/layout/radial6"/>
    <dgm:cxn modelId="{396DD9DF-279A-4944-9AEC-18839322B1AE}" type="presOf" srcId="{A8879A2F-835B-4323-BDCC-FB3BF7EC087A}" destId="{DC3C7312-2627-4A84-BAF8-E576891980DC}" srcOrd="0" destOrd="0" presId="urn:microsoft.com/office/officeart/2005/8/layout/radial6"/>
    <dgm:cxn modelId="{7850BBEA-3E57-4570-87A4-78FF5866552F}" srcId="{8176F742-A022-4075-B37F-246F5CC7CEE2}" destId="{8F12AAF5-E001-4409-AAE9-FC378BAADA16}" srcOrd="2" destOrd="0" parTransId="{C751AE35-E8FF-4FF5-BC0D-DAB98F5F1FB9}" sibTransId="{095D7877-3104-44DA-BAC3-1F497B4299D4}"/>
    <dgm:cxn modelId="{949859F1-8F20-48C3-BC95-0540F1F712EE}" type="presOf" srcId="{06E8070A-4A5A-4157-9934-92B2235BAB6A}" destId="{A028D448-871D-44CD-979F-7082EBCD9823}" srcOrd="0" destOrd="0" presId="urn:microsoft.com/office/officeart/2005/8/layout/radial6"/>
    <dgm:cxn modelId="{9315EEFA-8A81-42C4-A92B-E81D8C59DB34}" type="presOf" srcId="{D88EE920-C236-44B1-B5AE-9E8C45B66A64}" destId="{EAC6A52C-78C7-40C9-B06B-9DCDC1D33FEC}" srcOrd="0" destOrd="0" presId="urn:microsoft.com/office/officeart/2005/8/layout/radial6"/>
    <dgm:cxn modelId="{A3FF8578-E08D-4A01-8380-CED319D5C1B7}" type="presParOf" srcId="{79F50292-477C-4E4F-909E-553B23F089B7}" destId="{1BC78712-6AC8-400D-B00F-30B36378F5EF}" srcOrd="0" destOrd="0" presId="urn:microsoft.com/office/officeart/2005/8/layout/radial6"/>
    <dgm:cxn modelId="{BBE2A82C-A75F-416B-8F41-CFEC233B53DF}" type="presParOf" srcId="{79F50292-477C-4E4F-909E-553B23F089B7}" destId="{1FF34FA8-A742-4419-9C81-115A1EA60448}" srcOrd="1" destOrd="0" presId="urn:microsoft.com/office/officeart/2005/8/layout/radial6"/>
    <dgm:cxn modelId="{FD4FE2C5-7F8E-468A-96AC-D5490F07B48B}" type="presParOf" srcId="{79F50292-477C-4E4F-909E-553B23F089B7}" destId="{0F154657-2B9B-4126-BF83-769C6506BE50}" srcOrd="2" destOrd="0" presId="urn:microsoft.com/office/officeart/2005/8/layout/radial6"/>
    <dgm:cxn modelId="{1AD1F8CE-6E20-4326-A915-CC40CB1FC4C3}" type="presParOf" srcId="{79F50292-477C-4E4F-909E-553B23F089B7}" destId="{02208F46-F591-4C16-82C4-0CDC0B844E14}" srcOrd="3" destOrd="0" presId="urn:microsoft.com/office/officeart/2005/8/layout/radial6"/>
    <dgm:cxn modelId="{FD655EA1-83E8-49C5-8BD3-20BECD915CB0}" type="presParOf" srcId="{79F50292-477C-4E4F-909E-553B23F089B7}" destId="{EAC6A52C-78C7-40C9-B06B-9DCDC1D33FEC}" srcOrd="4" destOrd="0" presId="urn:microsoft.com/office/officeart/2005/8/layout/radial6"/>
    <dgm:cxn modelId="{93AA1149-81CC-4219-9125-C392E184AAF3}" type="presParOf" srcId="{79F50292-477C-4E4F-909E-553B23F089B7}" destId="{5C64F6AB-7BC0-478B-A372-0DC0529711EC}" srcOrd="5" destOrd="0" presId="urn:microsoft.com/office/officeart/2005/8/layout/radial6"/>
    <dgm:cxn modelId="{D0BE664C-CA99-4825-891D-4FD13C75DCCF}" type="presParOf" srcId="{79F50292-477C-4E4F-909E-553B23F089B7}" destId="{A028D448-871D-44CD-979F-7082EBCD9823}" srcOrd="6" destOrd="0" presId="urn:microsoft.com/office/officeart/2005/8/layout/radial6"/>
    <dgm:cxn modelId="{F1410CE0-B997-4607-BB7E-1F87E35ECD4A}" type="presParOf" srcId="{79F50292-477C-4E4F-909E-553B23F089B7}" destId="{84759C7F-A726-4A3D-8C98-496E133D8584}" srcOrd="7" destOrd="0" presId="urn:microsoft.com/office/officeart/2005/8/layout/radial6"/>
    <dgm:cxn modelId="{2416E881-4182-4EE2-8930-53F02AA21C94}" type="presParOf" srcId="{79F50292-477C-4E4F-909E-553B23F089B7}" destId="{1263DD43-8699-4BBB-8849-EDB9F2AA5BBA}" srcOrd="8" destOrd="0" presId="urn:microsoft.com/office/officeart/2005/8/layout/radial6"/>
    <dgm:cxn modelId="{184E698B-D33A-4B13-8E9A-FF12EE27A9D5}" type="presParOf" srcId="{79F50292-477C-4E4F-909E-553B23F089B7}" destId="{98F4B89D-B723-4958-AD56-E1F14D3395CA}" srcOrd="9" destOrd="0" presId="urn:microsoft.com/office/officeart/2005/8/layout/radial6"/>
    <dgm:cxn modelId="{7737526C-8083-42D3-A541-A71122F74A1E}" type="presParOf" srcId="{79F50292-477C-4E4F-909E-553B23F089B7}" destId="{75624B5D-10E8-40B3-8D01-6EAD6DA16543}" srcOrd="10" destOrd="0" presId="urn:microsoft.com/office/officeart/2005/8/layout/radial6"/>
    <dgm:cxn modelId="{E34E3DEC-65B3-47B0-9892-102A126FF2A5}" type="presParOf" srcId="{79F50292-477C-4E4F-909E-553B23F089B7}" destId="{088F73F5-56A7-4654-BE1D-950B7C13AC7A}" srcOrd="11" destOrd="0" presId="urn:microsoft.com/office/officeart/2005/8/layout/radial6"/>
    <dgm:cxn modelId="{46410368-E397-4DE1-B736-C47962D6A02D}" type="presParOf" srcId="{79F50292-477C-4E4F-909E-553B23F089B7}" destId="{FBB65A89-D9DE-49CC-BD5A-9EA713622FB5}" srcOrd="12" destOrd="0" presId="urn:microsoft.com/office/officeart/2005/8/layout/radial6"/>
    <dgm:cxn modelId="{DBF4103C-3B44-4BA2-A84B-EC4CF4E5E953}" type="presParOf" srcId="{79F50292-477C-4E4F-909E-553B23F089B7}" destId="{A69E72D7-4487-422E-8F3D-1E5EE2AD709F}" srcOrd="13" destOrd="0" presId="urn:microsoft.com/office/officeart/2005/8/layout/radial6"/>
    <dgm:cxn modelId="{69118CB5-3C18-40A2-9B48-F3C774957932}" type="presParOf" srcId="{79F50292-477C-4E4F-909E-553B23F089B7}" destId="{8137298F-2C72-40E3-9B91-425FD1B541F8}" srcOrd="14" destOrd="0" presId="urn:microsoft.com/office/officeart/2005/8/layout/radial6"/>
    <dgm:cxn modelId="{66922380-F35A-4FD8-93A6-CCD23CB1DA8D}" type="presParOf" srcId="{79F50292-477C-4E4F-909E-553B23F089B7}" destId="{DC3C7312-2627-4A84-BAF8-E576891980DC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C0C50C-5FF5-47F6-BF2E-9F7C355F4252}" type="doc">
      <dgm:prSet loTypeId="urn:microsoft.com/office/officeart/2009/layout/CircleArrowProcess" loCatId="cycle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0213C42-F763-4D23-BB7D-0BC427CBB6AB}">
      <dgm:prSet phldrT="[Text]"/>
      <dgm:spPr/>
      <dgm:t>
        <a:bodyPr/>
        <a:lstStyle/>
        <a:p>
          <a:r>
            <a:rPr lang="en-US" dirty="0"/>
            <a:t>Globe</a:t>
          </a:r>
        </a:p>
      </dgm:t>
    </dgm:pt>
    <dgm:pt modelId="{41CA09FE-0174-4677-BC6D-D11AEAF450E8}" type="parTrans" cxnId="{6AFAEDAC-895A-4EB4-B5D5-923846DB8D84}">
      <dgm:prSet/>
      <dgm:spPr/>
      <dgm:t>
        <a:bodyPr/>
        <a:lstStyle/>
        <a:p>
          <a:endParaRPr lang="en-US"/>
        </a:p>
      </dgm:t>
    </dgm:pt>
    <dgm:pt modelId="{454D0220-981D-4D2C-9ACE-531C8C12D023}" type="sibTrans" cxnId="{6AFAEDAC-895A-4EB4-B5D5-923846DB8D84}">
      <dgm:prSet/>
      <dgm:spPr/>
      <dgm:t>
        <a:bodyPr/>
        <a:lstStyle/>
        <a:p>
          <a:endParaRPr lang="en-US"/>
        </a:p>
      </dgm:t>
    </dgm:pt>
    <dgm:pt modelId="{957C2D9E-C5BF-4DB2-9C27-B5DEE5CD7DBE}">
      <dgm:prSet phldrT="[Text]"/>
      <dgm:spPr/>
      <dgm:t>
        <a:bodyPr/>
        <a:lstStyle/>
        <a:p>
          <a:r>
            <a:rPr lang="en-US" dirty="0"/>
            <a:t>Country</a:t>
          </a:r>
        </a:p>
      </dgm:t>
    </dgm:pt>
    <dgm:pt modelId="{62D6CCA1-FE63-483E-B49D-3ED536D1B1AA}" type="parTrans" cxnId="{65612877-916F-4505-8D39-C3D2C5E6633D}">
      <dgm:prSet/>
      <dgm:spPr/>
      <dgm:t>
        <a:bodyPr/>
        <a:lstStyle/>
        <a:p>
          <a:endParaRPr lang="en-US"/>
        </a:p>
      </dgm:t>
    </dgm:pt>
    <dgm:pt modelId="{72FBA026-20A4-4426-A688-307316A36660}" type="sibTrans" cxnId="{65612877-916F-4505-8D39-C3D2C5E6633D}">
      <dgm:prSet/>
      <dgm:spPr/>
      <dgm:t>
        <a:bodyPr/>
        <a:lstStyle/>
        <a:p>
          <a:endParaRPr lang="en-US"/>
        </a:p>
      </dgm:t>
    </dgm:pt>
    <dgm:pt modelId="{4ECDA033-268B-49F6-B87F-107BA3017236}">
      <dgm:prSet phldrT="[Text]"/>
      <dgm:spPr/>
      <dgm:t>
        <a:bodyPr/>
        <a:lstStyle/>
        <a:p>
          <a:r>
            <a:rPr lang="en-US" dirty="0"/>
            <a:t>City</a:t>
          </a:r>
        </a:p>
      </dgm:t>
    </dgm:pt>
    <dgm:pt modelId="{77877FF9-FCF5-42D8-B662-20B1BFF760FB}" type="parTrans" cxnId="{954724EE-D94A-42A2-871E-220AE305E9C1}">
      <dgm:prSet/>
      <dgm:spPr/>
      <dgm:t>
        <a:bodyPr/>
        <a:lstStyle/>
        <a:p>
          <a:endParaRPr lang="en-US"/>
        </a:p>
      </dgm:t>
    </dgm:pt>
    <dgm:pt modelId="{E107F937-F2B8-46D0-AEE9-1E456734A5CF}" type="sibTrans" cxnId="{954724EE-D94A-42A2-871E-220AE305E9C1}">
      <dgm:prSet/>
      <dgm:spPr/>
      <dgm:t>
        <a:bodyPr/>
        <a:lstStyle/>
        <a:p>
          <a:endParaRPr lang="en-US"/>
        </a:p>
      </dgm:t>
    </dgm:pt>
    <dgm:pt modelId="{0DB884F3-9C35-4FAA-974B-C4345A5F3FEB}">
      <dgm:prSet phldrT="[Text]"/>
      <dgm:spPr/>
      <dgm:t>
        <a:bodyPr/>
        <a:lstStyle/>
        <a:p>
          <a:r>
            <a:rPr lang="en-US" dirty="0"/>
            <a:t>Library</a:t>
          </a:r>
        </a:p>
      </dgm:t>
    </dgm:pt>
    <dgm:pt modelId="{23D01B9B-96C6-4701-833F-8E161985F1D2}" type="parTrans" cxnId="{803AF55D-FCAB-4575-8BCC-2BE43BC48C7D}">
      <dgm:prSet/>
      <dgm:spPr/>
      <dgm:t>
        <a:bodyPr/>
        <a:lstStyle/>
        <a:p>
          <a:endParaRPr lang="en-US"/>
        </a:p>
      </dgm:t>
    </dgm:pt>
    <dgm:pt modelId="{28C928E4-B7EA-4AD4-89E2-BDB60711535A}" type="sibTrans" cxnId="{803AF55D-FCAB-4575-8BCC-2BE43BC48C7D}">
      <dgm:prSet/>
      <dgm:spPr/>
      <dgm:t>
        <a:bodyPr/>
        <a:lstStyle/>
        <a:p>
          <a:endParaRPr lang="en-US"/>
        </a:p>
      </dgm:t>
    </dgm:pt>
    <dgm:pt modelId="{377D424F-C4FF-479E-916B-37A87545BDDC}" type="pres">
      <dgm:prSet presAssocID="{DAC0C50C-5FF5-47F6-BF2E-9F7C355F4252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DF62E3C8-FBE1-45A3-8344-59FF152B18F6}" type="pres">
      <dgm:prSet presAssocID="{F0213C42-F763-4D23-BB7D-0BC427CBB6AB}" presName="Accent1" presStyleCnt="0"/>
      <dgm:spPr/>
    </dgm:pt>
    <dgm:pt modelId="{EF0CDB15-0B4A-4E31-A60D-154AAEFF21E5}" type="pres">
      <dgm:prSet presAssocID="{F0213C42-F763-4D23-BB7D-0BC427CBB6AB}" presName="Accent" presStyleLbl="node1" presStyleIdx="0" presStyleCnt="4"/>
      <dgm:spPr/>
    </dgm:pt>
    <dgm:pt modelId="{F9F2BE00-701E-4082-9834-0C8E337AA2B4}" type="pres">
      <dgm:prSet presAssocID="{F0213C42-F763-4D23-BB7D-0BC427CBB6AB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</dgm:pt>
    <dgm:pt modelId="{E6ECA00F-BE9D-4333-9585-3B8806CA5350}" type="pres">
      <dgm:prSet presAssocID="{957C2D9E-C5BF-4DB2-9C27-B5DEE5CD7DBE}" presName="Accent2" presStyleCnt="0"/>
      <dgm:spPr/>
    </dgm:pt>
    <dgm:pt modelId="{AB84B099-B4C6-47E2-9D11-A8ABC9030998}" type="pres">
      <dgm:prSet presAssocID="{957C2D9E-C5BF-4DB2-9C27-B5DEE5CD7DBE}" presName="Accent" presStyleLbl="node1" presStyleIdx="1" presStyleCnt="4"/>
      <dgm:spPr/>
    </dgm:pt>
    <dgm:pt modelId="{4C14ACE2-E52E-4BA4-B468-73F1B1904134}" type="pres">
      <dgm:prSet presAssocID="{957C2D9E-C5BF-4DB2-9C27-B5DEE5CD7DBE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887539D0-3816-4AB5-AD60-7EC4C3376388}" type="pres">
      <dgm:prSet presAssocID="{4ECDA033-268B-49F6-B87F-107BA3017236}" presName="Accent3" presStyleCnt="0"/>
      <dgm:spPr/>
    </dgm:pt>
    <dgm:pt modelId="{C6B870BD-F3A9-4466-928B-A1C70DC05E23}" type="pres">
      <dgm:prSet presAssocID="{4ECDA033-268B-49F6-B87F-107BA3017236}" presName="Accent" presStyleLbl="node1" presStyleIdx="2" presStyleCnt="4"/>
      <dgm:spPr/>
    </dgm:pt>
    <dgm:pt modelId="{16F6721F-B4A5-4FE2-B23B-6270B0366631}" type="pres">
      <dgm:prSet presAssocID="{4ECDA033-268B-49F6-B87F-107BA3017236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</dgm:pt>
    <dgm:pt modelId="{F6318C51-95E2-4DE3-AA47-10B46C6D967C}" type="pres">
      <dgm:prSet presAssocID="{0DB884F3-9C35-4FAA-974B-C4345A5F3FEB}" presName="Accent4" presStyleCnt="0"/>
      <dgm:spPr/>
    </dgm:pt>
    <dgm:pt modelId="{E9CB382A-8913-41B3-9726-1467CE9C0776}" type="pres">
      <dgm:prSet presAssocID="{0DB884F3-9C35-4FAA-974B-C4345A5F3FEB}" presName="Accent" presStyleLbl="node1" presStyleIdx="3" presStyleCnt="4"/>
      <dgm:spPr/>
    </dgm:pt>
    <dgm:pt modelId="{C80E7569-7925-4E41-A7A8-70789A53FED6}" type="pres">
      <dgm:prSet presAssocID="{0DB884F3-9C35-4FAA-974B-C4345A5F3FEB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6EBCEE38-8D42-4A5C-A07D-F534E4369B67}" type="presOf" srcId="{DAC0C50C-5FF5-47F6-BF2E-9F7C355F4252}" destId="{377D424F-C4FF-479E-916B-37A87545BDDC}" srcOrd="0" destOrd="0" presId="urn:microsoft.com/office/officeart/2009/layout/CircleArrowProcess"/>
    <dgm:cxn modelId="{F1E7643F-82B3-4A78-859F-579AC612143B}" type="presOf" srcId="{4ECDA033-268B-49F6-B87F-107BA3017236}" destId="{16F6721F-B4A5-4FE2-B23B-6270B0366631}" srcOrd="0" destOrd="0" presId="urn:microsoft.com/office/officeart/2009/layout/CircleArrowProcess"/>
    <dgm:cxn modelId="{803AF55D-FCAB-4575-8BCC-2BE43BC48C7D}" srcId="{DAC0C50C-5FF5-47F6-BF2E-9F7C355F4252}" destId="{0DB884F3-9C35-4FAA-974B-C4345A5F3FEB}" srcOrd="3" destOrd="0" parTransId="{23D01B9B-96C6-4701-833F-8E161985F1D2}" sibTransId="{28C928E4-B7EA-4AD4-89E2-BDB60711535A}"/>
    <dgm:cxn modelId="{65612877-916F-4505-8D39-C3D2C5E6633D}" srcId="{DAC0C50C-5FF5-47F6-BF2E-9F7C355F4252}" destId="{957C2D9E-C5BF-4DB2-9C27-B5DEE5CD7DBE}" srcOrd="1" destOrd="0" parTransId="{62D6CCA1-FE63-483E-B49D-3ED536D1B1AA}" sibTransId="{72FBA026-20A4-4426-A688-307316A36660}"/>
    <dgm:cxn modelId="{25C88478-6BC8-4F75-AD35-1A25EC704F64}" type="presOf" srcId="{0DB884F3-9C35-4FAA-974B-C4345A5F3FEB}" destId="{C80E7569-7925-4E41-A7A8-70789A53FED6}" srcOrd="0" destOrd="0" presId="urn:microsoft.com/office/officeart/2009/layout/CircleArrowProcess"/>
    <dgm:cxn modelId="{619C34A4-26A7-4D66-BB35-74FFD2B4A23D}" type="presOf" srcId="{F0213C42-F763-4D23-BB7D-0BC427CBB6AB}" destId="{F9F2BE00-701E-4082-9834-0C8E337AA2B4}" srcOrd="0" destOrd="0" presId="urn:microsoft.com/office/officeart/2009/layout/CircleArrowProcess"/>
    <dgm:cxn modelId="{6AFAEDAC-895A-4EB4-B5D5-923846DB8D84}" srcId="{DAC0C50C-5FF5-47F6-BF2E-9F7C355F4252}" destId="{F0213C42-F763-4D23-BB7D-0BC427CBB6AB}" srcOrd="0" destOrd="0" parTransId="{41CA09FE-0174-4677-BC6D-D11AEAF450E8}" sibTransId="{454D0220-981D-4D2C-9ACE-531C8C12D023}"/>
    <dgm:cxn modelId="{954724EE-D94A-42A2-871E-220AE305E9C1}" srcId="{DAC0C50C-5FF5-47F6-BF2E-9F7C355F4252}" destId="{4ECDA033-268B-49F6-B87F-107BA3017236}" srcOrd="2" destOrd="0" parTransId="{77877FF9-FCF5-42D8-B662-20B1BFF760FB}" sibTransId="{E107F937-F2B8-46D0-AEE9-1E456734A5CF}"/>
    <dgm:cxn modelId="{EFC66EF3-0706-4A38-A87E-0840F3A3005F}" type="presOf" srcId="{957C2D9E-C5BF-4DB2-9C27-B5DEE5CD7DBE}" destId="{4C14ACE2-E52E-4BA4-B468-73F1B1904134}" srcOrd="0" destOrd="0" presId="urn:microsoft.com/office/officeart/2009/layout/CircleArrowProcess"/>
    <dgm:cxn modelId="{A47B19F3-5B04-484B-8DC7-092E084FEC46}" type="presParOf" srcId="{377D424F-C4FF-479E-916B-37A87545BDDC}" destId="{DF62E3C8-FBE1-45A3-8344-59FF152B18F6}" srcOrd="0" destOrd="0" presId="urn:microsoft.com/office/officeart/2009/layout/CircleArrowProcess"/>
    <dgm:cxn modelId="{D4C60145-B206-4D23-98FE-69F783C50AEE}" type="presParOf" srcId="{DF62E3C8-FBE1-45A3-8344-59FF152B18F6}" destId="{EF0CDB15-0B4A-4E31-A60D-154AAEFF21E5}" srcOrd="0" destOrd="0" presId="urn:microsoft.com/office/officeart/2009/layout/CircleArrowProcess"/>
    <dgm:cxn modelId="{E56B877C-F40A-4A36-9FDA-7CEDFEEA185C}" type="presParOf" srcId="{377D424F-C4FF-479E-916B-37A87545BDDC}" destId="{F9F2BE00-701E-4082-9834-0C8E337AA2B4}" srcOrd="1" destOrd="0" presId="urn:microsoft.com/office/officeart/2009/layout/CircleArrowProcess"/>
    <dgm:cxn modelId="{48A6B826-DB5E-4844-9761-0CE0F171E747}" type="presParOf" srcId="{377D424F-C4FF-479E-916B-37A87545BDDC}" destId="{E6ECA00F-BE9D-4333-9585-3B8806CA5350}" srcOrd="2" destOrd="0" presId="urn:microsoft.com/office/officeart/2009/layout/CircleArrowProcess"/>
    <dgm:cxn modelId="{826402D0-CF25-4538-98B7-6F7ADD1F3BBE}" type="presParOf" srcId="{E6ECA00F-BE9D-4333-9585-3B8806CA5350}" destId="{AB84B099-B4C6-47E2-9D11-A8ABC9030998}" srcOrd="0" destOrd="0" presId="urn:microsoft.com/office/officeart/2009/layout/CircleArrowProcess"/>
    <dgm:cxn modelId="{377F5100-8F52-41F0-9330-6F9E1CCE59F1}" type="presParOf" srcId="{377D424F-C4FF-479E-916B-37A87545BDDC}" destId="{4C14ACE2-E52E-4BA4-B468-73F1B1904134}" srcOrd="3" destOrd="0" presId="urn:microsoft.com/office/officeart/2009/layout/CircleArrowProcess"/>
    <dgm:cxn modelId="{1E55D4CB-9FE7-4281-B422-BD64D5CE028D}" type="presParOf" srcId="{377D424F-C4FF-479E-916B-37A87545BDDC}" destId="{887539D0-3816-4AB5-AD60-7EC4C3376388}" srcOrd="4" destOrd="0" presId="urn:microsoft.com/office/officeart/2009/layout/CircleArrowProcess"/>
    <dgm:cxn modelId="{C608FDF3-D7A4-4685-844B-A6E6C232853C}" type="presParOf" srcId="{887539D0-3816-4AB5-AD60-7EC4C3376388}" destId="{C6B870BD-F3A9-4466-928B-A1C70DC05E23}" srcOrd="0" destOrd="0" presId="urn:microsoft.com/office/officeart/2009/layout/CircleArrowProcess"/>
    <dgm:cxn modelId="{36D3B065-942A-45F5-B668-89559CBF5582}" type="presParOf" srcId="{377D424F-C4FF-479E-916B-37A87545BDDC}" destId="{16F6721F-B4A5-4FE2-B23B-6270B0366631}" srcOrd="5" destOrd="0" presId="urn:microsoft.com/office/officeart/2009/layout/CircleArrowProcess"/>
    <dgm:cxn modelId="{19DEF0C4-D766-472B-A991-6422D0D954AA}" type="presParOf" srcId="{377D424F-C4FF-479E-916B-37A87545BDDC}" destId="{F6318C51-95E2-4DE3-AA47-10B46C6D967C}" srcOrd="6" destOrd="0" presId="urn:microsoft.com/office/officeart/2009/layout/CircleArrowProcess"/>
    <dgm:cxn modelId="{6D401B0F-7A81-4479-B3E9-68FE1BB4CA01}" type="presParOf" srcId="{F6318C51-95E2-4DE3-AA47-10B46C6D967C}" destId="{E9CB382A-8913-41B3-9726-1467CE9C0776}" srcOrd="0" destOrd="0" presId="urn:microsoft.com/office/officeart/2009/layout/CircleArrowProcess"/>
    <dgm:cxn modelId="{1298DCDC-4A7C-43C2-A921-6CF64E4FC662}" type="presParOf" srcId="{377D424F-C4FF-479E-916B-37A87545BDDC}" destId="{C80E7569-7925-4E41-A7A8-70789A53FED6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C7312-2627-4A84-BAF8-E576891980DC}">
      <dsp:nvSpPr>
        <dsp:cNvPr id="0" name=""/>
        <dsp:cNvSpPr/>
      </dsp:nvSpPr>
      <dsp:spPr>
        <a:xfrm>
          <a:off x="1871565" y="604930"/>
          <a:ext cx="4035292" cy="4035292"/>
        </a:xfrm>
        <a:prstGeom prst="blockArc">
          <a:avLst>
            <a:gd name="adj1" fmla="val 11878616"/>
            <a:gd name="adj2" fmla="val 16104976"/>
            <a:gd name="adj3" fmla="val 4644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BB65A89-D9DE-49CC-BD5A-9EA713622FB5}">
      <dsp:nvSpPr>
        <dsp:cNvPr id="0" name=""/>
        <dsp:cNvSpPr/>
      </dsp:nvSpPr>
      <dsp:spPr>
        <a:xfrm>
          <a:off x="1860470" y="638116"/>
          <a:ext cx="4035292" cy="4035292"/>
        </a:xfrm>
        <a:prstGeom prst="blockArc">
          <a:avLst>
            <a:gd name="adj1" fmla="val 7654475"/>
            <a:gd name="adj2" fmla="val 11939653"/>
            <a:gd name="adj3" fmla="val 4644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8F4B89D-B723-4958-AD56-E1F14D3395CA}">
      <dsp:nvSpPr>
        <dsp:cNvPr id="0" name=""/>
        <dsp:cNvSpPr/>
      </dsp:nvSpPr>
      <dsp:spPr>
        <a:xfrm>
          <a:off x="1817097" y="605683"/>
          <a:ext cx="4035292" cy="4035292"/>
        </a:xfrm>
        <a:prstGeom prst="blockArc">
          <a:avLst>
            <a:gd name="adj1" fmla="val 3240000"/>
            <a:gd name="adj2" fmla="val 7560000"/>
            <a:gd name="adj3" fmla="val 4644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028D448-871D-44CD-979F-7082EBCD9823}">
      <dsp:nvSpPr>
        <dsp:cNvPr id="0" name=""/>
        <dsp:cNvSpPr/>
      </dsp:nvSpPr>
      <dsp:spPr>
        <a:xfrm>
          <a:off x="1817097" y="605683"/>
          <a:ext cx="4035292" cy="4035292"/>
        </a:xfrm>
        <a:prstGeom prst="blockArc">
          <a:avLst>
            <a:gd name="adj1" fmla="val 20520000"/>
            <a:gd name="adj2" fmla="val 3240000"/>
            <a:gd name="adj3" fmla="val 4644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2208F46-F591-4C16-82C4-0CDC0B844E14}">
      <dsp:nvSpPr>
        <dsp:cNvPr id="0" name=""/>
        <dsp:cNvSpPr/>
      </dsp:nvSpPr>
      <dsp:spPr>
        <a:xfrm>
          <a:off x="1817097" y="605683"/>
          <a:ext cx="4035292" cy="4035292"/>
        </a:xfrm>
        <a:prstGeom prst="blockArc">
          <a:avLst>
            <a:gd name="adj1" fmla="val 16200000"/>
            <a:gd name="adj2" fmla="val 20520000"/>
            <a:gd name="adj3" fmla="val 4644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BC78712-6AC8-400D-B00F-30B36378F5EF}">
      <dsp:nvSpPr>
        <dsp:cNvPr id="0" name=""/>
        <dsp:cNvSpPr/>
      </dsp:nvSpPr>
      <dsp:spPr>
        <a:xfrm>
          <a:off x="2905224" y="1693811"/>
          <a:ext cx="1859036" cy="18590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Library Metadata Creation, Integration and Management</a:t>
          </a:r>
        </a:p>
      </dsp:txBody>
      <dsp:txXfrm>
        <a:off x="3177474" y="1966061"/>
        <a:ext cx="1314536" cy="1314536"/>
      </dsp:txXfrm>
    </dsp:sp>
    <dsp:sp modelId="{1FF34FA8-A742-4419-9C81-115A1EA60448}">
      <dsp:nvSpPr>
        <dsp:cNvPr id="0" name=""/>
        <dsp:cNvSpPr/>
      </dsp:nvSpPr>
      <dsp:spPr>
        <a:xfrm>
          <a:off x="3184080" y="1868"/>
          <a:ext cx="1301325" cy="130132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 Rounded MT Bold" panose="020F0704030504030204" pitchFamily="34" charset="0"/>
            </a:rPr>
            <a:t>Man</a:t>
          </a:r>
        </a:p>
      </dsp:txBody>
      <dsp:txXfrm>
        <a:off x="3374655" y="192443"/>
        <a:ext cx="920175" cy="920175"/>
      </dsp:txXfrm>
    </dsp:sp>
    <dsp:sp modelId="{EAC6A52C-78C7-40C9-B06B-9DCDC1D33FEC}">
      <dsp:nvSpPr>
        <dsp:cNvPr id="0" name=""/>
        <dsp:cNvSpPr/>
      </dsp:nvSpPr>
      <dsp:spPr>
        <a:xfrm>
          <a:off x="5058421" y="1363656"/>
          <a:ext cx="1301325" cy="1301325"/>
        </a:xfrm>
        <a:prstGeom prst="ellipse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 Rounded MT Bold" panose="020F0704030504030204" pitchFamily="34" charset="0"/>
            </a:rPr>
            <a:t>Machine</a:t>
          </a:r>
        </a:p>
      </dsp:txBody>
      <dsp:txXfrm>
        <a:off x="5248996" y="1554231"/>
        <a:ext cx="920175" cy="920175"/>
      </dsp:txXfrm>
    </dsp:sp>
    <dsp:sp modelId="{84759C7F-A726-4A3D-8C98-496E133D8584}">
      <dsp:nvSpPr>
        <dsp:cNvPr id="0" name=""/>
        <dsp:cNvSpPr/>
      </dsp:nvSpPr>
      <dsp:spPr>
        <a:xfrm>
          <a:off x="4342486" y="3567076"/>
          <a:ext cx="1301325" cy="1301325"/>
        </a:xfrm>
        <a:prstGeom prst="ellips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 Rounded MT Bold" panose="020F0704030504030204" pitchFamily="34" charset="0"/>
            </a:rPr>
            <a:t>Material</a:t>
          </a:r>
        </a:p>
      </dsp:txBody>
      <dsp:txXfrm>
        <a:off x="4533061" y="3757651"/>
        <a:ext cx="920175" cy="920175"/>
      </dsp:txXfrm>
    </dsp:sp>
    <dsp:sp modelId="{75624B5D-10E8-40B3-8D01-6EAD6DA16543}">
      <dsp:nvSpPr>
        <dsp:cNvPr id="0" name=""/>
        <dsp:cNvSpPr/>
      </dsp:nvSpPr>
      <dsp:spPr>
        <a:xfrm>
          <a:off x="2025674" y="3567076"/>
          <a:ext cx="1301325" cy="1301325"/>
        </a:xfrm>
        <a:prstGeom prst="ellipse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 Rounded MT Bold" panose="020F0704030504030204" pitchFamily="34" charset="0"/>
            </a:rPr>
            <a:t>Method</a:t>
          </a:r>
        </a:p>
      </dsp:txBody>
      <dsp:txXfrm>
        <a:off x="2216249" y="3757651"/>
        <a:ext cx="920175" cy="920175"/>
      </dsp:txXfrm>
    </dsp:sp>
    <dsp:sp modelId="{A69E72D7-4487-422E-8F3D-1E5EE2AD709F}">
      <dsp:nvSpPr>
        <dsp:cNvPr id="0" name=""/>
        <dsp:cNvSpPr/>
      </dsp:nvSpPr>
      <dsp:spPr>
        <a:xfrm>
          <a:off x="1263676" y="1308807"/>
          <a:ext cx="1501899" cy="1411027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latin typeface="Arial" panose="020B0604020202020204" pitchFamily="34" charset="0"/>
              <a:cs typeface="Arial" panose="020B0604020202020204" pitchFamily="34" charset="0"/>
            </a:rPr>
            <a:t>Environment</a:t>
          </a:r>
        </a:p>
      </dsp:txBody>
      <dsp:txXfrm>
        <a:off x="1483624" y="1515447"/>
        <a:ext cx="1062003" cy="9977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0CDB15-0B4A-4E31-A60D-154AAEFF21E5}">
      <dsp:nvSpPr>
        <dsp:cNvPr id="0" name=""/>
        <dsp:cNvSpPr/>
      </dsp:nvSpPr>
      <dsp:spPr>
        <a:xfrm>
          <a:off x="1737347" y="0"/>
          <a:ext cx="1731843" cy="173201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9F2BE00-701E-4082-9834-0C8E337AA2B4}">
      <dsp:nvSpPr>
        <dsp:cNvPr id="0" name=""/>
        <dsp:cNvSpPr/>
      </dsp:nvSpPr>
      <dsp:spPr>
        <a:xfrm>
          <a:off x="2119710" y="626944"/>
          <a:ext cx="966466" cy="483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Globe</a:t>
          </a:r>
        </a:p>
      </dsp:txBody>
      <dsp:txXfrm>
        <a:off x="2119710" y="626944"/>
        <a:ext cx="966466" cy="483183"/>
      </dsp:txXfrm>
    </dsp:sp>
    <dsp:sp modelId="{AB84B099-B4C6-47E2-9D11-A8ABC9030998}">
      <dsp:nvSpPr>
        <dsp:cNvPr id="0" name=""/>
        <dsp:cNvSpPr/>
      </dsp:nvSpPr>
      <dsp:spPr>
        <a:xfrm>
          <a:off x="1256225" y="995302"/>
          <a:ext cx="1731843" cy="173201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C14ACE2-E52E-4BA4-B468-73F1B1904134}">
      <dsp:nvSpPr>
        <dsp:cNvPr id="0" name=""/>
        <dsp:cNvSpPr/>
      </dsp:nvSpPr>
      <dsp:spPr>
        <a:xfrm>
          <a:off x="1636639" y="1624084"/>
          <a:ext cx="966466" cy="483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Country</a:t>
          </a:r>
        </a:p>
      </dsp:txBody>
      <dsp:txXfrm>
        <a:off x="1636639" y="1624084"/>
        <a:ext cx="966466" cy="483183"/>
      </dsp:txXfrm>
    </dsp:sp>
    <dsp:sp modelId="{C6B870BD-F3A9-4466-928B-A1C70DC05E23}">
      <dsp:nvSpPr>
        <dsp:cNvPr id="0" name=""/>
        <dsp:cNvSpPr/>
      </dsp:nvSpPr>
      <dsp:spPr>
        <a:xfrm>
          <a:off x="1737347" y="1994279"/>
          <a:ext cx="1731843" cy="173201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6F6721F-B4A5-4FE2-B23B-6270B0366631}">
      <dsp:nvSpPr>
        <dsp:cNvPr id="0" name=""/>
        <dsp:cNvSpPr/>
      </dsp:nvSpPr>
      <dsp:spPr>
        <a:xfrm>
          <a:off x="2119710" y="2621223"/>
          <a:ext cx="966466" cy="483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City</a:t>
          </a:r>
        </a:p>
      </dsp:txBody>
      <dsp:txXfrm>
        <a:off x="2119710" y="2621223"/>
        <a:ext cx="966466" cy="483183"/>
      </dsp:txXfrm>
    </dsp:sp>
    <dsp:sp modelId="{E9CB382A-8913-41B3-9726-1467CE9C0776}">
      <dsp:nvSpPr>
        <dsp:cNvPr id="0" name=""/>
        <dsp:cNvSpPr/>
      </dsp:nvSpPr>
      <dsp:spPr>
        <a:xfrm>
          <a:off x="1379673" y="3104407"/>
          <a:ext cx="1487871" cy="1488590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80E7569-7925-4E41-A7A8-70789A53FED6}">
      <dsp:nvSpPr>
        <dsp:cNvPr id="0" name=""/>
        <dsp:cNvSpPr/>
      </dsp:nvSpPr>
      <dsp:spPr>
        <a:xfrm>
          <a:off x="1636639" y="3618363"/>
          <a:ext cx="966466" cy="483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Library</a:t>
          </a:r>
        </a:p>
      </dsp:txBody>
      <dsp:txXfrm>
        <a:off x="1636639" y="3618363"/>
        <a:ext cx="966466" cy="4831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E9A8F-B5DC-48BA-A3CE-D3DE8047DE12}" type="datetimeFigureOut">
              <a:rPr lang="en-US" smtClean="0"/>
              <a:t>6/5/21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C5E27-A0C5-4A47-8605-566669F7C1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0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8E9D8-D964-4DD7-9D73-9686D1F62F2B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048C5-AEC5-4F3A-8B11-69A1571C720F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36500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541D3-481E-4E4A-A090-9F381169BCA0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E72FA-8D6A-469D-BEF9-9123B8F92143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48781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4ED15-A412-4173-A644-F750865E5725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77BFE-27BB-4AFD-BA30-7B4C6E31A55D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41933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Only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09601" y="705207"/>
            <a:ext cx="10984425" cy="4186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56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9792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442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6147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57160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2484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7106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57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2BCB-05BF-49F5-A8F2-F57D612CFAF1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A3CDE-A293-4281-ABFE-A925D1E98ECD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38958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46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626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30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527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589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877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53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905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618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030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6C7CA-DEBB-456F-A9CA-EBE65351AD40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D3ADB-C718-4011-BEF9-B5A8D5242110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316190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41816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337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59196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144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627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7544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45483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82957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18986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5950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C99CF-512B-436C-8AD1-94445A9D8CDB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6B370-9B19-493B-8652-CCD4695A8BD0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383989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15038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3123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7263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4959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6151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6/5/21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3435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7400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6/5/21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7157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6/5/21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2623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6/5/21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65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1B968-9224-422A-8CE5-AAD9FD3AA079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02E43-54BB-4945-AD87-79670FF95EB4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056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71915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0741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52386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1540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3708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652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1048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12531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1352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902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84671-DEDA-49F1-A3D3-8CB0DF5A9C4A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9BC20-1EBA-4EEB-A148-169317605FD6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1323643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8544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3734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44686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707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DECD6-C3D8-462E-B409-08AB351C67B2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CC45A-85FE-4C56-AE64-AB5CFC65A48E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26621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59424-629A-4B05-8646-9A235C5C1B03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15502-6056-48DA-9189-B649DD100FDA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267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/>
              <a:t>按一下圖示以新增圖片</a:t>
            </a:r>
            <a:endParaRPr lang="zh-HK" alt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85A0F-9991-41FF-85D2-55D959D3A975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A2ABA-F38A-4103-83B9-1DACD153620C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0775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7" Type="http://schemas.openxmlformats.org/officeDocument/2006/relationships/image" Target="../media/image5.jpg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image" Target="../media/image10.jpg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82ED6C2-A146-429E-8565-259B686B19F8}" type="datetimeFigureOut">
              <a:rPr lang="zh-HK" altLang="en-US"/>
              <a:pPr>
                <a:defRPr/>
              </a:pPr>
              <a:t>05/06/21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EA43968-2E30-4CBD-97C2-6C63B389DF7B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1754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733" r:id="rId15"/>
    <p:sldLayoutId id="2147483676" r:id="rId16"/>
    <p:sldLayoutId id="2147483677" r:id="rId17"/>
    <p:sldLayoutId id="2147483678" r:id="rId18"/>
    <p:sldLayoutId id="2147483680" r:id="rId1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FA116-50D3-440E-8FC9-A146577BDEC5}" type="datetimeFigureOut">
              <a:rPr lang="en-US" smtClean="0"/>
              <a:t>6/5/21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0B6F89E-02D9-49B4-A3FE-8683B6838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4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947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6/5/21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94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4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EA094-E9B6-4CE7-A0B0-E47428AA7AB9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AD91E-8B71-42DC-B4C8-75E0C706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9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media10.m4a"/><Relationship Id="rId7" Type="http://schemas.openxmlformats.org/officeDocument/2006/relationships/image" Target="../media/image28.png"/><Relationship Id="rId2" Type="http://schemas.microsoft.com/office/2007/relationships/media" Target="../media/media10.m4a"/><Relationship Id="rId1" Type="http://schemas.openxmlformats.org/officeDocument/2006/relationships/tags" Target="../tags/tag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audio" Target="../media/media11.m4a"/><Relationship Id="rId7" Type="http://schemas.openxmlformats.org/officeDocument/2006/relationships/diagramQuickStyle" Target="../diagrams/quickStyle1.xml"/><Relationship Id="rId2" Type="http://schemas.microsoft.com/office/2007/relationships/media" Target="../media/media11.m4a"/><Relationship Id="rId1" Type="http://schemas.openxmlformats.org/officeDocument/2006/relationships/tags" Target="../tags/tag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15.xml"/><Relationship Id="rId9" Type="http://schemas.microsoft.com/office/2007/relationships/diagramDrawing" Target="../diagrams/drawing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image" Target="../media/image34.png"/><Relationship Id="rId3" Type="http://schemas.openxmlformats.org/officeDocument/2006/relationships/audio" Target="../media/media12.m4a"/><Relationship Id="rId7" Type="http://schemas.openxmlformats.org/officeDocument/2006/relationships/diagramQuickStyle" Target="../diagrams/quickStyle2.xml"/><Relationship Id="rId12" Type="http://schemas.openxmlformats.org/officeDocument/2006/relationships/image" Target="../media/image33.png"/><Relationship Id="rId2" Type="http://schemas.microsoft.com/office/2007/relationships/media" Target="../media/media12.m4a"/><Relationship Id="rId1" Type="http://schemas.openxmlformats.org/officeDocument/2006/relationships/tags" Target="../tags/tag6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32.png"/><Relationship Id="rId5" Type="http://schemas.openxmlformats.org/officeDocument/2006/relationships/diagramData" Target="../diagrams/data2.xml"/><Relationship Id="rId10" Type="http://schemas.openxmlformats.org/officeDocument/2006/relationships/image" Target="../media/image31.png"/><Relationship Id="rId4" Type="http://schemas.openxmlformats.org/officeDocument/2006/relationships/slideLayout" Target="../slideLayouts/slideLayout15.xml"/><Relationship Id="rId9" Type="http://schemas.microsoft.com/office/2007/relationships/diagramDrawing" Target="../diagrams/drawing2.xml"/><Relationship Id="rId1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media13.m4a"/><Relationship Id="rId7" Type="http://schemas.openxmlformats.org/officeDocument/2006/relationships/image" Target="../media/image12.png"/><Relationship Id="rId2" Type="http://schemas.microsoft.com/office/2007/relationships/media" Target="../media/media13.m4a"/><Relationship Id="rId1" Type="http://schemas.openxmlformats.org/officeDocument/2006/relationships/tags" Target="../tags/tag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audio" Target="../media/media14.m4a"/><Relationship Id="rId7" Type="http://schemas.openxmlformats.org/officeDocument/2006/relationships/image" Target="../media/image34.png"/><Relationship Id="rId2" Type="http://schemas.microsoft.com/office/2007/relationships/media" Target="../media/media14.m4a"/><Relationship Id="rId1" Type="http://schemas.openxmlformats.org/officeDocument/2006/relationships/tags" Target="../tags/tag8.xml"/><Relationship Id="rId6" Type="http://schemas.openxmlformats.org/officeDocument/2006/relationships/image" Target="../media/image37.png"/><Relationship Id="rId11" Type="http://schemas.openxmlformats.org/officeDocument/2006/relationships/image" Target="../media/image12.png"/><Relationship Id="rId5" Type="http://schemas.openxmlformats.org/officeDocument/2006/relationships/image" Target="../media/image31.png"/><Relationship Id="rId10" Type="http://schemas.openxmlformats.org/officeDocument/2006/relationships/image" Target="../media/image40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audio" Target="../media/media15.m4a"/><Relationship Id="rId7" Type="http://schemas.openxmlformats.org/officeDocument/2006/relationships/image" Target="../media/image37.png"/><Relationship Id="rId2" Type="http://schemas.microsoft.com/office/2007/relationships/media" Target="../media/media15.m4a"/><Relationship Id="rId1" Type="http://schemas.openxmlformats.org/officeDocument/2006/relationships/tags" Target="../tags/tag9.xml"/><Relationship Id="rId6" Type="http://schemas.openxmlformats.org/officeDocument/2006/relationships/image" Target="../media/image31.png"/><Relationship Id="rId5" Type="http://schemas.openxmlformats.org/officeDocument/2006/relationships/image" Target="../media/image41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media16.m4a"/><Relationship Id="rId7" Type="http://schemas.openxmlformats.org/officeDocument/2006/relationships/hyperlink" Target="https://www.youtube.com/channel/UCUrrt_nxhc4rYlDYfkO93-Q" TargetMode="External"/><Relationship Id="rId2" Type="http://schemas.microsoft.com/office/2007/relationships/media" Target="../media/media16.m4a"/><Relationship Id="rId1" Type="http://schemas.openxmlformats.org/officeDocument/2006/relationships/tags" Target="../tags/tag10.xml"/><Relationship Id="rId6" Type="http://schemas.openxmlformats.org/officeDocument/2006/relationships/hyperlink" Target="https://www.ifla.org/cataloguing/action-plan" TargetMode="External"/><Relationship Id="rId5" Type="http://schemas.openxmlformats.org/officeDocument/2006/relationships/image" Target="../media/image31.png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media17.m4a"/><Relationship Id="rId7" Type="http://schemas.openxmlformats.org/officeDocument/2006/relationships/image" Target="../media/image12.png"/><Relationship Id="rId2" Type="http://schemas.microsoft.com/office/2007/relationships/media" Target="../media/media17.m4a"/><Relationship Id="rId1" Type="http://schemas.openxmlformats.org/officeDocument/2006/relationships/tags" Target="../tags/tag11.xml"/><Relationship Id="rId6" Type="http://schemas.openxmlformats.org/officeDocument/2006/relationships/image" Target="../media/image42.png"/><Relationship Id="rId5" Type="http://schemas.openxmlformats.org/officeDocument/2006/relationships/image" Target="../media/image31.png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5" Type="http://schemas.openxmlformats.org/officeDocument/2006/relationships/image" Target="../media/image12.pn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6.png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45.png"/><Relationship Id="rId11" Type="http://schemas.openxmlformats.org/officeDocument/2006/relationships/image" Target="../media/image12.png"/><Relationship Id="rId5" Type="http://schemas.openxmlformats.org/officeDocument/2006/relationships/image" Target="cid:C9319524-2779-42EC-90B7-989CBF16CFCA-L0-001" TargetMode="External"/><Relationship Id="rId10" Type="http://schemas.openxmlformats.org/officeDocument/2006/relationships/image" Target="../media/image48.png"/><Relationship Id="rId4" Type="http://schemas.openxmlformats.org/officeDocument/2006/relationships/image" Target="../media/image44.png"/><Relationship Id="rId9" Type="http://schemas.openxmlformats.org/officeDocument/2006/relationships/image" Target="cid:image001.jpg@01D73077.E2F9011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6.png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45.png"/><Relationship Id="rId11" Type="http://schemas.openxmlformats.org/officeDocument/2006/relationships/image" Target="../media/image12.png"/><Relationship Id="rId5" Type="http://schemas.openxmlformats.org/officeDocument/2006/relationships/image" Target="cid:C9319524-2779-42EC-90B7-989CBF16CFCA-L0-001" TargetMode="External"/><Relationship Id="rId10" Type="http://schemas.openxmlformats.org/officeDocument/2006/relationships/image" Target="../media/image48.png"/><Relationship Id="rId4" Type="http://schemas.openxmlformats.org/officeDocument/2006/relationships/image" Target="../media/image44.png"/><Relationship Id="rId9" Type="http://schemas.openxmlformats.org/officeDocument/2006/relationships/image" Target="cid:image001.jpg@01D73077.E2F90110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media21.m4a"/><Relationship Id="rId2" Type="http://schemas.microsoft.com/office/2007/relationships/media" Target="../media/media21.m4a"/><Relationship Id="rId1" Type="http://schemas.openxmlformats.org/officeDocument/2006/relationships/tags" Target="../tags/tag12.xml"/><Relationship Id="rId6" Type="http://schemas.openxmlformats.org/officeDocument/2006/relationships/image" Target="../media/image12.png"/><Relationship Id="rId5" Type="http://schemas.openxmlformats.org/officeDocument/2006/relationships/image" Target="../media/image49.png"/><Relationship Id="rId4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46.png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6" Type="http://schemas.openxmlformats.org/officeDocument/2006/relationships/image" Target="../media/image45.png"/><Relationship Id="rId11" Type="http://schemas.openxmlformats.org/officeDocument/2006/relationships/image" Target="../media/image12.png"/><Relationship Id="rId5" Type="http://schemas.openxmlformats.org/officeDocument/2006/relationships/image" Target="cid:C9319524-2779-42EC-90B7-989CBF16CFCA-L0-001" TargetMode="External"/><Relationship Id="rId10" Type="http://schemas.openxmlformats.org/officeDocument/2006/relationships/image" Target="../media/image48.png"/><Relationship Id="rId4" Type="http://schemas.openxmlformats.org/officeDocument/2006/relationships/image" Target="../media/image44.png"/><Relationship Id="rId9" Type="http://schemas.openxmlformats.org/officeDocument/2006/relationships/image" Target="cid:image001.jpg@01D73077.E2F90110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media23.m4a"/><Relationship Id="rId7" Type="http://schemas.openxmlformats.org/officeDocument/2006/relationships/image" Target="../media/image12.png"/><Relationship Id="rId2" Type="http://schemas.microsoft.com/office/2007/relationships/media" Target="../media/media23.m4a"/><Relationship Id="rId1" Type="http://schemas.openxmlformats.org/officeDocument/2006/relationships/tags" Target="../tags/tag1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5" Type="http://schemas.openxmlformats.org/officeDocument/2006/relationships/image" Target="../media/image12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media25.m4a"/><Relationship Id="rId2" Type="http://schemas.microsoft.com/office/2007/relationships/media" Target="../media/media25.m4a"/><Relationship Id="rId1" Type="http://schemas.openxmlformats.org/officeDocument/2006/relationships/tags" Target="../tags/tag14.xml"/><Relationship Id="rId6" Type="http://schemas.openxmlformats.org/officeDocument/2006/relationships/image" Target="../media/image12.png"/><Relationship Id="rId5" Type="http://schemas.openxmlformats.org/officeDocument/2006/relationships/image" Target="../media/image53.png"/><Relationship Id="rId4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5" Type="http://schemas.openxmlformats.org/officeDocument/2006/relationships/image" Target="../media/image12.png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media27.m4a"/><Relationship Id="rId2" Type="http://schemas.microsoft.com/office/2007/relationships/media" Target="../media/media27.m4a"/><Relationship Id="rId1" Type="http://schemas.openxmlformats.org/officeDocument/2006/relationships/tags" Target="../tags/tag15.xml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hyperlink" Target="mailto:nipun@um.edu.mo" TargetMode="External"/><Relationship Id="rId3" Type="http://schemas.openxmlformats.org/officeDocument/2006/relationships/slideLayout" Target="../slideLayouts/slideLayout53.xml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audio" Target="../media/media5.m4a"/><Relationship Id="rId7" Type="http://schemas.openxmlformats.org/officeDocument/2006/relationships/image" Target="../media/image16.jpeg"/><Relationship Id="rId2" Type="http://schemas.microsoft.com/office/2007/relationships/media" Target="../media/media5.m4a"/><Relationship Id="rId1" Type="http://schemas.openxmlformats.org/officeDocument/2006/relationships/tags" Target="../tags/tag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media6.m4a"/><Relationship Id="rId7" Type="http://schemas.openxmlformats.org/officeDocument/2006/relationships/image" Target="../media/image12.png"/><Relationship Id="rId2" Type="http://schemas.microsoft.com/office/2007/relationships/media" Target="../media/media6.m4a"/><Relationship Id="rId1" Type="http://schemas.openxmlformats.org/officeDocument/2006/relationships/tags" Target="../tags/tag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24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10" Type="http://schemas.openxmlformats.org/officeDocument/2006/relationships/image" Target="../media/image1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12.pn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media9.m4a"/><Relationship Id="rId7" Type="http://schemas.openxmlformats.org/officeDocument/2006/relationships/image" Target="../media/image30.png"/><Relationship Id="rId2" Type="http://schemas.microsoft.com/office/2007/relationships/media" Target="../media/media9.m4a"/><Relationship Id="rId1" Type="http://schemas.openxmlformats.org/officeDocument/2006/relationships/tags" Target="../tags/tag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377696" y="2057274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altLang="zh-HK" dirty="0"/>
              <a:t> </a:t>
            </a:r>
            <a:endParaRPr lang="zh-HK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633591" y="-11198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801847" y="321236"/>
            <a:ext cx="1026239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charset="0"/>
                <a:cs typeface="Arial" charset="0"/>
              </a:rPr>
              <a:t>Integrating and Leveraging Metadata 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charset="0"/>
                <a:cs typeface="Arial" charset="0"/>
              </a:rPr>
              <a:t>in a Shared Environment : 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charset="0"/>
                <a:cs typeface="Arial" charset="0"/>
              </a:rPr>
              <a:t>the University of Macau Library Experience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87737" y="4676502"/>
            <a:ext cx="4804425" cy="15093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K" sz="2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Priscilla </a:t>
            </a:r>
            <a:r>
              <a:rPr lang="en-US" altLang="zh-TW" sz="2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</a:t>
            </a:r>
          </a:p>
          <a:p>
            <a:r>
              <a:rPr lang="en-US" altLang="zh-TW" sz="2200" b="1" dirty="0">
                <a:solidFill>
                  <a:srgbClr val="002060"/>
                </a:solidFill>
              </a:rPr>
              <a:t>Head of Technical Process</a:t>
            </a:r>
          </a:p>
          <a:p>
            <a:r>
              <a:rPr lang="en-US" altLang="zh-TW" sz="2200" b="1" dirty="0">
                <a:solidFill>
                  <a:srgbClr val="002060"/>
                </a:solidFill>
              </a:rPr>
              <a:t>University of Macau Library</a:t>
            </a:r>
            <a:br>
              <a:rPr lang="en-US" altLang="zh-TW" sz="2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zh-HK" altLang="en-US" sz="2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0" y="5841169"/>
            <a:ext cx="2244852" cy="9064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170288" y="5862712"/>
            <a:ext cx="15922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June 2021</a:t>
            </a:r>
            <a:br>
              <a:rPr lang="en-US" altLang="zh-TW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zh-HK" altLang="en-US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Audio 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4378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39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409"/>
    </mc:Choice>
    <mc:Fallback xmlns="">
      <p:transition spd="slow" advTm="234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/>
          </p:cNvSpPr>
          <p:nvPr/>
        </p:nvSpPr>
        <p:spPr>
          <a:xfrm>
            <a:off x="228880" y="100878"/>
            <a:ext cx="11356848" cy="58344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l"/>
            <a:r>
              <a:rPr lang="en-US" altLang="zh-TW" sz="3600" dirty="0">
                <a:solidFill>
                  <a:srgbClr val="0070C0"/>
                </a:solidFill>
              </a:rPr>
              <a:t>Transition of the UM Library in 5 Phases 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60" name="Google Shape;830;p24"/>
          <p:cNvSpPr/>
          <p:nvPr/>
        </p:nvSpPr>
        <p:spPr>
          <a:xfrm>
            <a:off x="229236" y="1616422"/>
            <a:ext cx="1086759" cy="309752"/>
          </a:xfrm>
          <a:custGeom>
            <a:avLst/>
            <a:gdLst/>
            <a:ahLst/>
            <a:cxnLst/>
            <a:rect l="l" t="t" r="r" b="b"/>
            <a:pathLst>
              <a:path w="34041" h="30521" extrusionOk="0">
                <a:moveTo>
                  <a:pt x="13566" y="1040"/>
                </a:moveTo>
                <a:cubicBezTo>
                  <a:pt x="13620" y="1074"/>
                  <a:pt x="13686" y="1095"/>
                  <a:pt x="13764" y="1098"/>
                </a:cubicBezTo>
                <a:cubicBezTo>
                  <a:pt x="17169" y="1206"/>
                  <a:pt x="20563" y="1301"/>
                  <a:pt x="23968" y="1420"/>
                </a:cubicBezTo>
                <a:cubicBezTo>
                  <a:pt x="25742" y="1479"/>
                  <a:pt x="27897" y="1444"/>
                  <a:pt x="29302" y="2706"/>
                </a:cubicBezTo>
                <a:cubicBezTo>
                  <a:pt x="30611" y="3884"/>
                  <a:pt x="31100" y="5825"/>
                  <a:pt x="31576" y="7456"/>
                </a:cubicBezTo>
                <a:cubicBezTo>
                  <a:pt x="32588" y="10933"/>
                  <a:pt x="33076" y="14564"/>
                  <a:pt x="33040" y="18184"/>
                </a:cubicBezTo>
                <a:cubicBezTo>
                  <a:pt x="33016" y="19863"/>
                  <a:pt x="32874" y="21553"/>
                  <a:pt x="32624" y="23208"/>
                </a:cubicBezTo>
                <a:cubicBezTo>
                  <a:pt x="32338" y="25054"/>
                  <a:pt x="32147" y="27518"/>
                  <a:pt x="30421" y="28566"/>
                </a:cubicBezTo>
                <a:cubicBezTo>
                  <a:pt x="28897" y="29507"/>
                  <a:pt x="26706" y="29340"/>
                  <a:pt x="24956" y="29447"/>
                </a:cubicBezTo>
                <a:cubicBezTo>
                  <a:pt x="23110" y="29554"/>
                  <a:pt x="21265" y="29638"/>
                  <a:pt x="19420" y="29685"/>
                </a:cubicBezTo>
                <a:cubicBezTo>
                  <a:pt x="18059" y="29717"/>
                  <a:pt x="16697" y="29733"/>
                  <a:pt x="15335" y="29733"/>
                </a:cubicBezTo>
                <a:cubicBezTo>
                  <a:pt x="13120" y="29733"/>
                  <a:pt x="10904" y="29690"/>
                  <a:pt x="8692" y="29602"/>
                </a:cubicBezTo>
                <a:cubicBezTo>
                  <a:pt x="7037" y="29530"/>
                  <a:pt x="5227" y="29614"/>
                  <a:pt x="3608" y="29245"/>
                </a:cubicBezTo>
                <a:cubicBezTo>
                  <a:pt x="1251" y="28721"/>
                  <a:pt x="1620" y="26054"/>
                  <a:pt x="1596" y="24161"/>
                </a:cubicBezTo>
                <a:cubicBezTo>
                  <a:pt x="1536" y="20637"/>
                  <a:pt x="1524" y="17100"/>
                  <a:pt x="1584" y="13576"/>
                </a:cubicBezTo>
                <a:cubicBezTo>
                  <a:pt x="1608" y="11528"/>
                  <a:pt x="1655" y="9480"/>
                  <a:pt x="1739" y="7433"/>
                </a:cubicBezTo>
                <a:cubicBezTo>
                  <a:pt x="1810" y="5575"/>
                  <a:pt x="1929" y="3408"/>
                  <a:pt x="3787" y="2408"/>
                </a:cubicBezTo>
                <a:cubicBezTo>
                  <a:pt x="5608" y="1432"/>
                  <a:pt x="8204" y="1575"/>
                  <a:pt x="10228" y="1372"/>
                </a:cubicBezTo>
                <a:cubicBezTo>
                  <a:pt x="11338" y="1264"/>
                  <a:pt x="12451" y="1152"/>
                  <a:pt x="13566" y="1040"/>
                </a:cubicBezTo>
                <a:close/>
                <a:moveTo>
                  <a:pt x="16153" y="1"/>
                </a:moveTo>
                <a:cubicBezTo>
                  <a:pt x="16139" y="1"/>
                  <a:pt x="16125" y="2"/>
                  <a:pt x="16110" y="3"/>
                </a:cubicBezTo>
                <a:cubicBezTo>
                  <a:pt x="13931" y="217"/>
                  <a:pt x="11752" y="432"/>
                  <a:pt x="9573" y="646"/>
                </a:cubicBezTo>
                <a:cubicBezTo>
                  <a:pt x="7739" y="836"/>
                  <a:pt x="5668" y="801"/>
                  <a:pt x="3941" y="1491"/>
                </a:cubicBezTo>
                <a:cubicBezTo>
                  <a:pt x="786" y="2753"/>
                  <a:pt x="977" y="6290"/>
                  <a:pt x="893" y="9135"/>
                </a:cubicBezTo>
                <a:cubicBezTo>
                  <a:pt x="762" y="13695"/>
                  <a:pt x="727" y="18243"/>
                  <a:pt x="786" y="22792"/>
                </a:cubicBezTo>
                <a:cubicBezTo>
                  <a:pt x="822" y="25518"/>
                  <a:pt x="0" y="29257"/>
                  <a:pt x="3406" y="30007"/>
                </a:cubicBezTo>
                <a:cubicBezTo>
                  <a:pt x="5215" y="30400"/>
                  <a:pt x="7192" y="30328"/>
                  <a:pt x="9037" y="30400"/>
                </a:cubicBezTo>
                <a:cubicBezTo>
                  <a:pt x="11157" y="30483"/>
                  <a:pt x="13285" y="30521"/>
                  <a:pt x="15407" y="30521"/>
                </a:cubicBezTo>
                <a:cubicBezTo>
                  <a:pt x="15705" y="30521"/>
                  <a:pt x="16003" y="30520"/>
                  <a:pt x="16300" y="30519"/>
                </a:cubicBezTo>
                <a:cubicBezTo>
                  <a:pt x="18503" y="30507"/>
                  <a:pt x="20693" y="30447"/>
                  <a:pt x="22884" y="30340"/>
                </a:cubicBezTo>
                <a:cubicBezTo>
                  <a:pt x="25039" y="30245"/>
                  <a:pt x="27397" y="30316"/>
                  <a:pt x="29504" y="29816"/>
                </a:cubicBezTo>
                <a:cubicBezTo>
                  <a:pt x="32790" y="29030"/>
                  <a:pt x="33100" y="25530"/>
                  <a:pt x="33493" y="22672"/>
                </a:cubicBezTo>
                <a:cubicBezTo>
                  <a:pt x="34040" y="18589"/>
                  <a:pt x="33898" y="14433"/>
                  <a:pt x="33100" y="10397"/>
                </a:cubicBezTo>
                <a:cubicBezTo>
                  <a:pt x="32433" y="7040"/>
                  <a:pt x="31600" y="2170"/>
                  <a:pt x="27790" y="1051"/>
                </a:cubicBezTo>
                <a:cubicBezTo>
                  <a:pt x="25837" y="479"/>
                  <a:pt x="23670" y="622"/>
                  <a:pt x="21670" y="563"/>
                </a:cubicBezTo>
                <a:cubicBezTo>
                  <a:pt x="19938" y="508"/>
                  <a:pt x="18212" y="453"/>
                  <a:pt x="16487" y="395"/>
                </a:cubicBezTo>
                <a:lnTo>
                  <a:pt x="16487" y="395"/>
                </a:lnTo>
                <a:cubicBezTo>
                  <a:pt x="16504" y="198"/>
                  <a:pt x="16394" y="1"/>
                  <a:pt x="16153" y="1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Prior to 1990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852;p24"/>
          <p:cNvSpPr/>
          <p:nvPr/>
        </p:nvSpPr>
        <p:spPr>
          <a:xfrm>
            <a:off x="2086963" y="610022"/>
            <a:ext cx="1803978" cy="264989"/>
          </a:xfrm>
          <a:custGeom>
            <a:avLst/>
            <a:gdLst/>
            <a:ahLst/>
            <a:cxnLst/>
            <a:rect l="l" t="t" r="r" b="b"/>
            <a:pathLst>
              <a:path w="31529" h="29547" extrusionOk="0">
                <a:moveTo>
                  <a:pt x="14165" y="906"/>
                </a:moveTo>
                <a:cubicBezTo>
                  <a:pt x="14961" y="906"/>
                  <a:pt x="15756" y="914"/>
                  <a:pt x="16551" y="931"/>
                </a:cubicBezTo>
                <a:cubicBezTo>
                  <a:pt x="19884" y="1014"/>
                  <a:pt x="23397" y="1038"/>
                  <a:pt x="26683" y="1610"/>
                </a:cubicBezTo>
                <a:cubicBezTo>
                  <a:pt x="27350" y="1729"/>
                  <a:pt x="28754" y="1991"/>
                  <a:pt x="29207" y="2538"/>
                </a:cubicBezTo>
                <a:cubicBezTo>
                  <a:pt x="29313" y="2668"/>
                  <a:pt x="29419" y="3622"/>
                  <a:pt x="29410" y="3622"/>
                </a:cubicBezTo>
                <a:cubicBezTo>
                  <a:pt x="29410" y="3622"/>
                  <a:pt x="29409" y="3622"/>
                  <a:pt x="29409" y="3622"/>
                </a:cubicBezTo>
                <a:lnTo>
                  <a:pt x="29409" y="3622"/>
                </a:lnTo>
                <a:cubicBezTo>
                  <a:pt x="29552" y="4384"/>
                  <a:pt x="29659" y="5158"/>
                  <a:pt x="29778" y="5932"/>
                </a:cubicBezTo>
                <a:cubicBezTo>
                  <a:pt x="30052" y="7872"/>
                  <a:pt x="30267" y="9825"/>
                  <a:pt x="30421" y="11777"/>
                </a:cubicBezTo>
                <a:cubicBezTo>
                  <a:pt x="30659" y="14956"/>
                  <a:pt x="30814" y="18183"/>
                  <a:pt x="30588" y="21362"/>
                </a:cubicBezTo>
                <a:cubicBezTo>
                  <a:pt x="30469" y="22934"/>
                  <a:pt x="30231" y="24505"/>
                  <a:pt x="29790" y="26017"/>
                </a:cubicBezTo>
                <a:cubicBezTo>
                  <a:pt x="29481" y="27065"/>
                  <a:pt x="29088" y="28137"/>
                  <a:pt x="27945" y="28565"/>
                </a:cubicBezTo>
                <a:cubicBezTo>
                  <a:pt x="27700" y="28663"/>
                  <a:pt x="27349" y="28695"/>
                  <a:pt x="26961" y="28695"/>
                </a:cubicBezTo>
                <a:cubicBezTo>
                  <a:pt x="26220" y="28695"/>
                  <a:pt x="25346" y="28577"/>
                  <a:pt x="24837" y="28577"/>
                </a:cubicBezTo>
                <a:cubicBezTo>
                  <a:pt x="21385" y="28589"/>
                  <a:pt x="17932" y="28589"/>
                  <a:pt x="14479" y="28601"/>
                </a:cubicBezTo>
                <a:cubicBezTo>
                  <a:pt x="11717" y="28601"/>
                  <a:pt x="8954" y="28616"/>
                  <a:pt x="6192" y="28616"/>
                </a:cubicBezTo>
                <a:cubicBezTo>
                  <a:pt x="5502" y="28616"/>
                  <a:pt x="4811" y="28615"/>
                  <a:pt x="4120" y="28613"/>
                </a:cubicBezTo>
                <a:cubicBezTo>
                  <a:pt x="3870" y="28613"/>
                  <a:pt x="3568" y="28630"/>
                  <a:pt x="3262" y="28630"/>
                </a:cubicBezTo>
                <a:cubicBezTo>
                  <a:pt x="2840" y="28630"/>
                  <a:pt x="2408" y="28598"/>
                  <a:pt x="2084" y="28446"/>
                </a:cubicBezTo>
                <a:cubicBezTo>
                  <a:pt x="811" y="27851"/>
                  <a:pt x="1061" y="25922"/>
                  <a:pt x="1037" y="24827"/>
                </a:cubicBezTo>
                <a:cubicBezTo>
                  <a:pt x="1001" y="23005"/>
                  <a:pt x="965" y="21195"/>
                  <a:pt x="953" y="19386"/>
                </a:cubicBezTo>
                <a:cubicBezTo>
                  <a:pt x="930" y="15635"/>
                  <a:pt x="1001" y="11897"/>
                  <a:pt x="1311" y="8170"/>
                </a:cubicBezTo>
                <a:cubicBezTo>
                  <a:pt x="1465" y="6182"/>
                  <a:pt x="1299" y="3300"/>
                  <a:pt x="3108" y="2014"/>
                </a:cubicBezTo>
                <a:cubicBezTo>
                  <a:pt x="3949" y="1417"/>
                  <a:pt x="5005" y="1139"/>
                  <a:pt x="6068" y="983"/>
                </a:cubicBezTo>
                <a:lnTo>
                  <a:pt x="6068" y="983"/>
                </a:lnTo>
                <a:cubicBezTo>
                  <a:pt x="6123" y="1085"/>
                  <a:pt x="6225" y="1158"/>
                  <a:pt x="6372" y="1158"/>
                </a:cubicBezTo>
                <a:cubicBezTo>
                  <a:pt x="6380" y="1158"/>
                  <a:pt x="6387" y="1158"/>
                  <a:pt x="6395" y="1157"/>
                </a:cubicBezTo>
                <a:cubicBezTo>
                  <a:pt x="8981" y="993"/>
                  <a:pt x="11575" y="906"/>
                  <a:pt x="14165" y="906"/>
                </a:cubicBezTo>
                <a:close/>
                <a:moveTo>
                  <a:pt x="8033" y="0"/>
                </a:moveTo>
                <a:cubicBezTo>
                  <a:pt x="8019" y="0"/>
                  <a:pt x="8005" y="1"/>
                  <a:pt x="7990" y="2"/>
                </a:cubicBezTo>
                <a:cubicBezTo>
                  <a:pt x="5621" y="193"/>
                  <a:pt x="2465" y="490"/>
                  <a:pt x="1322" y="2943"/>
                </a:cubicBezTo>
                <a:cubicBezTo>
                  <a:pt x="656" y="4396"/>
                  <a:pt x="680" y="6277"/>
                  <a:pt x="549" y="7825"/>
                </a:cubicBezTo>
                <a:cubicBezTo>
                  <a:pt x="358" y="10087"/>
                  <a:pt x="251" y="12349"/>
                  <a:pt x="203" y="14623"/>
                </a:cubicBezTo>
                <a:cubicBezTo>
                  <a:pt x="156" y="16885"/>
                  <a:pt x="168" y="19159"/>
                  <a:pt x="191" y="21422"/>
                </a:cubicBezTo>
                <a:cubicBezTo>
                  <a:pt x="215" y="23350"/>
                  <a:pt x="1" y="25529"/>
                  <a:pt x="334" y="27422"/>
                </a:cubicBezTo>
                <a:cubicBezTo>
                  <a:pt x="652" y="29197"/>
                  <a:pt x="2495" y="29547"/>
                  <a:pt x="4351" y="29547"/>
                </a:cubicBezTo>
                <a:cubicBezTo>
                  <a:pt x="5558" y="29547"/>
                  <a:pt x="6771" y="29399"/>
                  <a:pt x="7573" y="29399"/>
                </a:cubicBezTo>
                <a:cubicBezTo>
                  <a:pt x="12062" y="29387"/>
                  <a:pt x="16551" y="29375"/>
                  <a:pt x="21039" y="29375"/>
                </a:cubicBezTo>
                <a:cubicBezTo>
                  <a:pt x="21391" y="29373"/>
                  <a:pt x="21742" y="29372"/>
                  <a:pt x="22093" y="29372"/>
                </a:cubicBezTo>
                <a:cubicBezTo>
                  <a:pt x="22984" y="29372"/>
                  <a:pt x="23874" y="29377"/>
                  <a:pt x="24763" y="29377"/>
                </a:cubicBezTo>
                <a:cubicBezTo>
                  <a:pt x="25710" y="29377"/>
                  <a:pt x="26656" y="29372"/>
                  <a:pt x="27600" y="29351"/>
                </a:cubicBezTo>
                <a:cubicBezTo>
                  <a:pt x="28885" y="29327"/>
                  <a:pt x="29433" y="29125"/>
                  <a:pt x="29933" y="27958"/>
                </a:cubicBezTo>
                <a:cubicBezTo>
                  <a:pt x="31445" y="24458"/>
                  <a:pt x="31529" y="20505"/>
                  <a:pt x="31445" y="16766"/>
                </a:cubicBezTo>
                <a:cubicBezTo>
                  <a:pt x="31362" y="12516"/>
                  <a:pt x="30957" y="8265"/>
                  <a:pt x="30278" y="4074"/>
                </a:cubicBezTo>
                <a:cubicBezTo>
                  <a:pt x="30005" y="2372"/>
                  <a:pt x="29945" y="1336"/>
                  <a:pt x="28135" y="1002"/>
                </a:cubicBezTo>
                <a:cubicBezTo>
                  <a:pt x="26016" y="609"/>
                  <a:pt x="23778" y="526"/>
                  <a:pt x="21635" y="383"/>
                </a:cubicBezTo>
                <a:cubicBezTo>
                  <a:pt x="19099" y="211"/>
                  <a:pt x="16557" y="127"/>
                  <a:pt x="14015" y="127"/>
                </a:cubicBezTo>
                <a:cubicBezTo>
                  <a:pt x="12127" y="127"/>
                  <a:pt x="10240" y="173"/>
                  <a:pt x="8355" y="263"/>
                </a:cubicBezTo>
                <a:lnTo>
                  <a:pt x="8355" y="263"/>
                </a:lnTo>
                <a:cubicBezTo>
                  <a:pt x="8322" y="118"/>
                  <a:pt x="8215" y="0"/>
                  <a:pt x="8033" y="0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Early &amp; Middle 1990s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857;p24"/>
          <p:cNvSpPr/>
          <p:nvPr/>
        </p:nvSpPr>
        <p:spPr>
          <a:xfrm>
            <a:off x="6692254" y="1686847"/>
            <a:ext cx="1901577" cy="320697"/>
          </a:xfrm>
          <a:custGeom>
            <a:avLst/>
            <a:gdLst/>
            <a:ahLst/>
            <a:cxnLst/>
            <a:rect l="l" t="t" r="r" b="b"/>
            <a:pathLst>
              <a:path w="40923" h="36230" extrusionOk="0">
                <a:moveTo>
                  <a:pt x="33920" y="828"/>
                </a:moveTo>
                <a:cubicBezTo>
                  <a:pt x="35450" y="828"/>
                  <a:pt x="37011" y="1001"/>
                  <a:pt x="37958" y="1955"/>
                </a:cubicBezTo>
                <a:cubicBezTo>
                  <a:pt x="39518" y="3503"/>
                  <a:pt x="39220" y="6432"/>
                  <a:pt x="39303" y="8456"/>
                </a:cubicBezTo>
                <a:cubicBezTo>
                  <a:pt x="39470" y="12742"/>
                  <a:pt x="39494" y="17028"/>
                  <a:pt x="39398" y="21315"/>
                </a:cubicBezTo>
                <a:cubicBezTo>
                  <a:pt x="39351" y="23351"/>
                  <a:pt x="39267" y="25375"/>
                  <a:pt x="39160" y="27399"/>
                </a:cubicBezTo>
                <a:cubicBezTo>
                  <a:pt x="39041" y="29578"/>
                  <a:pt x="39315" y="32709"/>
                  <a:pt x="37410" y="34185"/>
                </a:cubicBezTo>
                <a:cubicBezTo>
                  <a:pt x="36228" y="35107"/>
                  <a:pt x="34595" y="35197"/>
                  <a:pt x="33054" y="35197"/>
                </a:cubicBezTo>
                <a:cubicBezTo>
                  <a:pt x="32679" y="35197"/>
                  <a:pt x="32311" y="35191"/>
                  <a:pt x="31955" y="35191"/>
                </a:cubicBezTo>
                <a:cubicBezTo>
                  <a:pt x="31769" y="35191"/>
                  <a:pt x="31587" y="35193"/>
                  <a:pt x="31409" y="35197"/>
                </a:cubicBezTo>
                <a:cubicBezTo>
                  <a:pt x="29254" y="35245"/>
                  <a:pt x="27111" y="35304"/>
                  <a:pt x="24956" y="35352"/>
                </a:cubicBezTo>
                <a:cubicBezTo>
                  <a:pt x="23081" y="35393"/>
                  <a:pt x="21195" y="35455"/>
                  <a:pt x="19309" y="35455"/>
                </a:cubicBezTo>
                <a:cubicBezTo>
                  <a:pt x="16848" y="35455"/>
                  <a:pt x="14388" y="35350"/>
                  <a:pt x="11955" y="34959"/>
                </a:cubicBezTo>
                <a:cubicBezTo>
                  <a:pt x="9978" y="34638"/>
                  <a:pt x="7954" y="34150"/>
                  <a:pt x="6120" y="33328"/>
                </a:cubicBezTo>
                <a:cubicBezTo>
                  <a:pt x="3739" y="32245"/>
                  <a:pt x="3025" y="30578"/>
                  <a:pt x="2882" y="28077"/>
                </a:cubicBezTo>
                <a:cubicBezTo>
                  <a:pt x="2644" y="23672"/>
                  <a:pt x="2477" y="19255"/>
                  <a:pt x="2263" y="14838"/>
                </a:cubicBezTo>
                <a:cubicBezTo>
                  <a:pt x="2156" y="12397"/>
                  <a:pt x="2037" y="9956"/>
                  <a:pt x="1918" y="7515"/>
                </a:cubicBezTo>
                <a:cubicBezTo>
                  <a:pt x="1799" y="4991"/>
                  <a:pt x="1537" y="2122"/>
                  <a:pt x="4775" y="1717"/>
                </a:cubicBezTo>
                <a:cubicBezTo>
                  <a:pt x="8715" y="1239"/>
                  <a:pt x="12722" y="1078"/>
                  <a:pt x="16708" y="1078"/>
                </a:cubicBezTo>
                <a:cubicBezTo>
                  <a:pt x="17781" y="1078"/>
                  <a:pt x="18852" y="1090"/>
                  <a:pt x="19920" y="1110"/>
                </a:cubicBezTo>
                <a:cubicBezTo>
                  <a:pt x="19924" y="1110"/>
                  <a:pt x="19927" y="1110"/>
                  <a:pt x="19931" y="1110"/>
                </a:cubicBezTo>
                <a:cubicBezTo>
                  <a:pt x="20079" y="1110"/>
                  <a:pt x="20182" y="1039"/>
                  <a:pt x="20239" y="940"/>
                </a:cubicBezTo>
                <a:lnTo>
                  <a:pt x="20239" y="940"/>
                </a:lnTo>
                <a:cubicBezTo>
                  <a:pt x="22672" y="889"/>
                  <a:pt x="25104" y="863"/>
                  <a:pt x="27536" y="863"/>
                </a:cubicBezTo>
                <a:cubicBezTo>
                  <a:pt x="28792" y="863"/>
                  <a:pt x="30047" y="870"/>
                  <a:pt x="31302" y="884"/>
                </a:cubicBezTo>
                <a:cubicBezTo>
                  <a:pt x="31352" y="884"/>
                  <a:pt x="31403" y="884"/>
                  <a:pt x="31454" y="884"/>
                </a:cubicBezTo>
                <a:cubicBezTo>
                  <a:pt x="32185" y="884"/>
                  <a:pt x="33047" y="828"/>
                  <a:pt x="33920" y="828"/>
                </a:cubicBezTo>
                <a:close/>
                <a:moveTo>
                  <a:pt x="32470" y="1"/>
                </a:moveTo>
                <a:cubicBezTo>
                  <a:pt x="30902" y="1"/>
                  <a:pt x="29319" y="86"/>
                  <a:pt x="27826" y="86"/>
                </a:cubicBezTo>
                <a:cubicBezTo>
                  <a:pt x="27496" y="85"/>
                  <a:pt x="27167" y="84"/>
                  <a:pt x="26837" y="84"/>
                </a:cubicBezTo>
                <a:cubicBezTo>
                  <a:pt x="23938" y="84"/>
                  <a:pt x="21030" y="130"/>
                  <a:pt x="18122" y="205"/>
                </a:cubicBezTo>
                <a:cubicBezTo>
                  <a:pt x="18024" y="207"/>
                  <a:pt x="17945" y="239"/>
                  <a:pt x="17885" y="289"/>
                </a:cubicBezTo>
                <a:lnTo>
                  <a:pt x="17885" y="289"/>
                </a:lnTo>
                <a:cubicBezTo>
                  <a:pt x="16927" y="274"/>
                  <a:pt x="15962" y="264"/>
                  <a:pt x="14994" y="264"/>
                </a:cubicBezTo>
                <a:cubicBezTo>
                  <a:pt x="11377" y="264"/>
                  <a:pt x="7718" y="407"/>
                  <a:pt x="4215" y="1003"/>
                </a:cubicBezTo>
                <a:cubicBezTo>
                  <a:pt x="1" y="1705"/>
                  <a:pt x="1108" y="6861"/>
                  <a:pt x="1251" y="9956"/>
                </a:cubicBezTo>
                <a:cubicBezTo>
                  <a:pt x="1513" y="15528"/>
                  <a:pt x="1775" y="21112"/>
                  <a:pt x="2037" y="26684"/>
                </a:cubicBezTo>
                <a:cubicBezTo>
                  <a:pt x="2108" y="28399"/>
                  <a:pt x="2001" y="30351"/>
                  <a:pt x="2965" y="31852"/>
                </a:cubicBezTo>
                <a:cubicBezTo>
                  <a:pt x="3834" y="33221"/>
                  <a:pt x="5382" y="33911"/>
                  <a:pt x="6847" y="34459"/>
                </a:cubicBezTo>
                <a:cubicBezTo>
                  <a:pt x="10808" y="35939"/>
                  <a:pt x="15067" y="36229"/>
                  <a:pt x="19270" y="36229"/>
                </a:cubicBezTo>
                <a:cubicBezTo>
                  <a:pt x="19969" y="36229"/>
                  <a:pt x="20666" y="36221"/>
                  <a:pt x="21360" y="36209"/>
                </a:cubicBezTo>
                <a:cubicBezTo>
                  <a:pt x="23920" y="36174"/>
                  <a:pt x="26468" y="36102"/>
                  <a:pt x="29028" y="36043"/>
                </a:cubicBezTo>
                <a:cubicBezTo>
                  <a:pt x="29327" y="36035"/>
                  <a:pt x="29629" y="36032"/>
                  <a:pt x="29934" y="36032"/>
                </a:cubicBezTo>
                <a:cubicBezTo>
                  <a:pt x="30599" y="36032"/>
                  <a:pt x="31275" y="36045"/>
                  <a:pt x="31953" y="36045"/>
                </a:cubicBezTo>
                <a:cubicBezTo>
                  <a:pt x="33329" y="36045"/>
                  <a:pt x="34709" y="35992"/>
                  <a:pt x="36005" y="35674"/>
                </a:cubicBezTo>
                <a:cubicBezTo>
                  <a:pt x="40220" y="34650"/>
                  <a:pt x="39827" y="29851"/>
                  <a:pt x="39994" y="26387"/>
                </a:cubicBezTo>
                <a:cubicBezTo>
                  <a:pt x="40256" y="21208"/>
                  <a:pt x="40303" y="16016"/>
                  <a:pt x="40172" y="10825"/>
                </a:cubicBezTo>
                <a:cubicBezTo>
                  <a:pt x="40077" y="7396"/>
                  <a:pt x="40922" y="1074"/>
                  <a:pt x="36303" y="276"/>
                </a:cubicBezTo>
                <a:cubicBezTo>
                  <a:pt x="35074" y="60"/>
                  <a:pt x="33777" y="1"/>
                  <a:pt x="32470" y="1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2004 – 2010s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0123" y="1146221"/>
            <a:ext cx="771931" cy="615760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6"/>
          <a:srcRect t="22911" r="-2253"/>
          <a:stretch/>
        </p:blipFill>
        <p:spPr>
          <a:xfrm>
            <a:off x="552080" y="3007147"/>
            <a:ext cx="667368" cy="631207"/>
          </a:xfrm>
          <a:prstGeom prst="rect">
            <a:avLst/>
          </a:prstGeom>
        </p:spPr>
      </p:pic>
      <p:grpSp>
        <p:nvGrpSpPr>
          <p:cNvPr id="30" name="Google Shape;758;p23"/>
          <p:cNvGrpSpPr/>
          <p:nvPr/>
        </p:nvGrpSpPr>
        <p:grpSpPr>
          <a:xfrm>
            <a:off x="606750" y="1448912"/>
            <a:ext cx="9098265" cy="2619564"/>
            <a:chOff x="2457770" y="2346440"/>
            <a:chExt cx="4102381" cy="1076989"/>
          </a:xfrm>
        </p:grpSpPr>
        <p:sp>
          <p:nvSpPr>
            <p:cNvPr id="31" name="Google Shape;759;p23"/>
            <p:cNvSpPr/>
            <p:nvPr/>
          </p:nvSpPr>
          <p:spPr>
            <a:xfrm>
              <a:off x="2510677" y="2346440"/>
              <a:ext cx="3981508" cy="1060679"/>
            </a:xfrm>
            <a:custGeom>
              <a:avLst/>
              <a:gdLst/>
              <a:ahLst/>
              <a:cxnLst/>
              <a:rect l="l" t="t" r="r" b="b"/>
              <a:pathLst>
                <a:path w="171876" h="45788" extrusionOk="0">
                  <a:moveTo>
                    <a:pt x="138381" y="0"/>
                  </a:moveTo>
                  <a:cubicBezTo>
                    <a:pt x="126974" y="0"/>
                    <a:pt x="115959" y="3308"/>
                    <a:pt x="106038" y="9255"/>
                  </a:cubicBezTo>
                  <a:cubicBezTo>
                    <a:pt x="97203" y="14541"/>
                    <a:pt x="89690" y="21518"/>
                    <a:pt x="82535" y="28853"/>
                  </a:cubicBezTo>
                  <a:cubicBezTo>
                    <a:pt x="78141" y="33365"/>
                    <a:pt x="73391" y="37270"/>
                    <a:pt x="67676" y="40056"/>
                  </a:cubicBezTo>
                  <a:cubicBezTo>
                    <a:pt x="60776" y="43421"/>
                    <a:pt x="53153" y="45129"/>
                    <a:pt x="45488" y="45129"/>
                  </a:cubicBezTo>
                  <a:cubicBezTo>
                    <a:pt x="44581" y="45129"/>
                    <a:pt x="43674" y="45105"/>
                    <a:pt x="42768" y="45057"/>
                  </a:cubicBezTo>
                  <a:cubicBezTo>
                    <a:pt x="32957" y="44545"/>
                    <a:pt x="23075" y="41366"/>
                    <a:pt x="14872" y="35913"/>
                  </a:cubicBezTo>
                  <a:cubicBezTo>
                    <a:pt x="7597" y="31067"/>
                    <a:pt x="1168" y="23721"/>
                    <a:pt x="727" y="14613"/>
                  </a:cubicBezTo>
                  <a:cubicBezTo>
                    <a:pt x="715" y="14387"/>
                    <a:pt x="531" y="14274"/>
                    <a:pt x="352" y="14274"/>
                  </a:cubicBezTo>
                  <a:cubicBezTo>
                    <a:pt x="173" y="14274"/>
                    <a:pt x="1" y="14387"/>
                    <a:pt x="13" y="14613"/>
                  </a:cubicBezTo>
                  <a:cubicBezTo>
                    <a:pt x="787" y="30258"/>
                    <a:pt x="17217" y="40068"/>
                    <a:pt x="30707" y="43795"/>
                  </a:cubicBezTo>
                  <a:cubicBezTo>
                    <a:pt x="35492" y="45120"/>
                    <a:pt x="40430" y="45787"/>
                    <a:pt x="45349" y="45787"/>
                  </a:cubicBezTo>
                  <a:cubicBezTo>
                    <a:pt x="56645" y="45787"/>
                    <a:pt x="67843" y="42269"/>
                    <a:pt x="76867" y="35127"/>
                  </a:cubicBezTo>
                  <a:cubicBezTo>
                    <a:pt x="80356" y="32365"/>
                    <a:pt x="83309" y="29019"/>
                    <a:pt x="86440" y="25900"/>
                  </a:cubicBezTo>
                  <a:cubicBezTo>
                    <a:pt x="90238" y="22126"/>
                    <a:pt x="94203" y="18518"/>
                    <a:pt x="98454" y="15268"/>
                  </a:cubicBezTo>
                  <a:cubicBezTo>
                    <a:pt x="109050" y="7195"/>
                    <a:pt x="121504" y="1433"/>
                    <a:pt x="134946" y="730"/>
                  </a:cubicBezTo>
                  <a:cubicBezTo>
                    <a:pt x="136020" y="674"/>
                    <a:pt x="137101" y="646"/>
                    <a:pt x="138187" y="646"/>
                  </a:cubicBezTo>
                  <a:cubicBezTo>
                    <a:pt x="145638" y="646"/>
                    <a:pt x="153302" y="1979"/>
                    <a:pt x="160140" y="4826"/>
                  </a:cubicBezTo>
                  <a:cubicBezTo>
                    <a:pt x="163997" y="6421"/>
                    <a:pt x="169129" y="8934"/>
                    <a:pt x="171129" y="12886"/>
                  </a:cubicBezTo>
                  <a:cubicBezTo>
                    <a:pt x="171192" y="13012"/>
                    <a:pt x="171294" y="13065"/>
                    <a:pt x="171399" y="13065"/>
                  </a:cubicBezTo>
                  <a:cubicBezTo>
                    <a:pt x="171631" y="13065"/>
                    <a:pt x="171876" y="12808"/>
                    <a:pt x="171736" y="12529"/>
                  </a:cubicBezTo>
                  <a:cubicBezTo>
                    <a:pt x="170260" y="9600"/>
                    <a:pt x="166974" y="7505"/>
                    <a:pt x="164200" y="5981"/>
                  </a:cubicBezTo>
                  <a:cubicBezTo>
                    <a:pt x="158473" y="2838"/>
                    <a:pt x="151972" y="1218"/>
                    <a:pt x="145519" y="433"/>
                  </a:cubicBezTo>
                  <a:cubicBezTo>
                    <a:pt x="143127" y="142"/>
                    <a:pt x="140746" y="0"/>
                    <a:pt x="138381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760;p23"/>
            <p:cNvSpPr/>
            <p:nvPr/>
          </p:nvSpPr>
          <p:spPr>
            <a:xfrm>
              <a:off x="2457770" y="2584797"/>
              <a:ext cx="123122" cy="112026"/>
            </a:xfrm>
            <a:custGeom>
              <a:avLst/>
              <a:gdLst/>
              <a:ahLst/>
              <a:cxnLst/>
              <a:rect l="l" t="t" r="r" b="b"/>
              <a:pathLst>
                <a:path w="5315" h="4836" extrusionOk="0">
                  <a:moveTo>
                    <a:pt x="2855" y="1"/>
                  </a:moveTo>
                  <a:cubicBezTo>
                    <a:pt x="1230" y="1"/>
                    <a:pt x="0" y="2231"/>
                    <a:pt x="606" y="3680"/>
                  </a:cubicBezTo>
                  <a:cubicBezTo>
                    <a:pt x="901" y="4370"/>
                    <a:pt x="1490" y="4711"/>
                    <a:pt x="2135" y="4776"/>
                  </a:cubicBezTo>
                  <a:lnTo>
                    <a:pt x="2135" y="4776"/>
                  </a:lnTo>
                  <a:cubicBezTo>
                    <a:pt x="2280" y="4814"/>
                    <a:pt x="2427" y="4835"/>
                    <a:pt x="2570" y="4835"/>
                  </a:cubicBezTo>
                  <a:cubicBezTo>
                    <a:pt x="2582" y="4835"/>
                    <a:pt x="2594" y="4835"/>
                    <a:pt x="2606" y="4835"/>
                  </a:cubicBezTo>
                  <a:cubicBezTo>
                    <a:pt x="3041" y="4823"/>
                    <a:pt x="3542" y="4757"/>
                    <a:pt x="3781" y="4371"/>
                  </a:cubicBezTo>
                  <a:lnTo>
                    <a:pt x="3781" y="4371"/>
                  </a:lnTo>
                  <a:cubicBezTo>
                    <a:pt x="4001" y="4231"/>
                    <a:pt x="4197" y="4059"/>
                    <a:pt x="4356" y="3858"/>
                  </a:cubicBezTo>
                  <a:cubicBezTo>
                    <a:pt x="5314" y="2652"/>
                    <a:pt x="4745" y="741"/>
                    <a:pt x="3279" y="249"/>
                  </a:cubicBezTo>
                  <a:lnTo>
                    <a:pt x="3279" y="249"/>
                  </a:lnTo>
                  <a:cubicBezTo>
                    <a:pt x="3209" y="110"/>
                    <a:pt x="3072" y="5"/>
                    <a:pt x="2868" y="1"/>
                  </a:cubicBezTo>
                  <a:cubicBezTo>
                    <a:pt x="2864" y="1"/>
                    <a:pt x="2859" y="1"/>
                    <a:pt x="2855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761;p23"/>
            <p:cNvSpPr/>
            <p:nvPr/>
          </p:nvSpPr>
          <p:spPr>
            <a:xfrm>
              <a:off x="6437052" y="2587275"/>
              <a:ext cx="123099" cy="112026"/>
            </a:xfrm>
            <a:custGeom>
              <a:avLst/>
              <a:gdLst/>
              <a:ahLst/>
              <a:cxnLst/>
              <a:rect l="l" t="t" r="r" b="b"/>
              <a:pathLst>
                <a:path w="5314" h="4836" extrusionOk="0">
                  <a:moveTo>
                    <a:pt x="2745" y="1"/>
                  </a:moveTo>
                  <a:cubicBezTo>
                    <a:pt x="2733" y="1"/>
                    <a:pt x="2722" y="1"/>
                    <a:pt x="2710" y="1"/>
                  </a:cubicBezTo>
                  <a:cubicBezTo>
                    <a:pt x="2293" y="12"/>
                    <a:pt x="1790" y="88"/>
                    <a:pt x="1546" y="459"/>
                  </a:cubicBezTo>
                  <a:lnTo>
                    <a:pt x="1546" y="459"/>
                  </a:lnTo>
                  <a:cubicBezTo>
                    <a:pt x="1321" y="600"/>
                    <a:pt x="1121" y="774"/>
                    <a:pt x="960" y="977"/>
                  </a:cubicBezTo>
                  <a:cubicBezTo>
                    <a:pt x="1" y="2185"/>
                    <a:pt x="583" y="4098"/>
                    <a:pt x="2041" y="4600"/>
                  </a:cubicBezTo>
                  <a:lnTo>
                    <a:pt x="2041" y="4600"/>
                  </a:lnTo>
                  <a:cubicBezTo>
                    <a:pt x="2111" y="4735"/>
                    <a:pt x="2247" y="4835"/>
                    <a:pt x="2448" y="4835"/>
                  </a:cubicBezTo>
                  <a:cubicBezTo>
                    <a:pt x="2456" y="4835"/>
                    <a:pt x="2465" y="4835"/>
                    <a:pt x="2473" y="4835"/>
                  </a:cubicBezTo>
                  <a:cubicBezTo>
                    <a:pt x="4092" y="4835"/>
                    <a:pt x="5314" y="2601"/>
                    <a:pt x="4710" y="1156"/>
                  </a:cubicBezTo>
                  <a:cubicBezTo>
                    <a:pt x="4422" y="476"/>
                    <a:pt x="3841" y="136"/>
                    <a:pt x="3202" y="67"/>
                  </a:cubicBezTo>
                  <a:lnTo>
                    <a:pt x="3202" y="67"/>
                  </a:lnTo>
                  <a:cubicBezTo>
                    <a:pt x="3050" y="24"/>
                    <a:pt x="2896" y="1"/>
                    <a:pt x="2745" y="1"/>
                  </a:cubicBezTo>
                  <a:close/>
                </a:path>
              </a:pathLst>
            </a:custGeom>
            <a:solidFill>
              <a:srgbClr val="FF66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762;p23"/>
            <p:cNvSpPr/>
            <p:nvPr/>
          </p:nvSpPr>
          <p:spPr>
            <a:xfrm>
              <a:off x="2835576" y="3161464"/>
              <a:ext cx="97918" cy="81054"/>
            </a:xfrm>
            <a:custGeom>
              <a:avLst/>
              <a:gdLst/>
              <a:ahLst/>
              <a:cxnLst/>
              <a:rect l="l" t="t" r="r" b="b"/>
              <a:pathLst>
                <a:path w="4227" h="3499" extrusionOk="0">
                  <a:moveTo>
                    <a:pt x="2121" y="1642"/>
                  </a:moveTo>
                  <a:cubicBezTo>
                    <a:pt x="2132" y="1642"/>
                    <a:pt x="2144" y="1643"/>
                    <a:pt x="2155" y="1645"/>
                  </a:cubicBezTo>
                  <a:cubicBezTo>
                    <a:pt x="2346" y="1669"/>
                    <a:pt x="2489" y="1954"/>
                    <a:pt x="2370" y="2109"/>
                  </a:cubicBezTo>
                  <a:cubicBezTo>
                    <a:pt x="2301" y="2203"/>
                    <a:pt x="2219" y="2241"/>
                    <a:pt x="2140" y="2241"/>
                  </a:cubicBezTo>
                  <a:cubicBezTo>
                    <a:pt x="2121" y="2241"/>
                    <a:pt x="2101" y="2239"/>
                    <a:pt x="2082" y="2234"/>
                  </a:cubicBezTo>
                  <a:lnTo>
                    <a:pt x="2082" y="2234"/>
                  </a:lnTo>
                  <a:cubicBezTo>
                    <a:pt x="1993" y="2186"/>
                    <a:pt x="1913" y="2110"/>
                    <a:pt x="1850" y="2006"/>
                  </a:cubicBezTo>
                  <a:lnTo>
                    <a:pt x="1850" y="2006"/>
                  </a:lnTo>
                  <a:cubicBezTo>
                    <a:pt x="1833" y="1942"/>
                    <a:pt x="1836" y="1873"/>
                    <a:pt x="1870" y="1807"/>
                  </a:cubicBezTo>
                  <a:lnTo>
                    <a:pt x="1870" y="1807"/>
                  </a:lnTo>
                  <a:cubicBezTo>
                    <a:pt x="1933" y="1713"/>
                    <a:pt x="2022" y="1642"/>
                    <a:pt x="2121" y="1642"/>
                  </a:cubicBezTo>
                  <a:close/>
                  <a:moveTo>
                    <a:pt x="2197" y="1"/>
                  </a:moveTo>
                  <a:cubicBezTo>
                    <a:pt x="950" y="1"/>
                    <a:pt x="0" y="1388"/>
                    <a:pt x="643" y="2550"/>
                  </a:cubicBezTo>
                  <a:cubicBezTo>
                    <a:pt x="910" y="3026"/>
                    <a:pt x="1339" y="3297"/>
                    <a:pt x="1793" y="3378"/>
                  </a:cubicBezTo>
                  <a:lnTo>
                    <a:pt x="1793" y="3378"/>
                  </a:lnTo>
                  <a:cubicBezTo>
                    <a:pt x="1991" y="3456"/>
                    <a:pt x="2206" y="3499"/>
                    <a:pt x="2420" y="3499"/>
                  </a:cubicBezTo>
                  <a:cubicBezTo>
                    <a:pt x="2696" y="3499"/>
                    <a:pt x="2972" y="3429"/>
                    <a:pt x="3215" y="3276"/>
                  </a:cubicBezTo>
                  <a:cubicBezTo>
                    <a:pt x="3581" y="3049"/>
                    <a:pt x="3735" y="2710"/>
                    <a:pt x="3741" y="2344"/>
                  </a:cubicBezTo>
                  <a:lnTo>
                    <a:pt x="3741" y="2344"/>
                  </a:lnTo>
                  <a:cubicBezTo>
                    <a:pt x="3744" y="2337"/>
                    <a:pt x="3748" y="2330"/>
                    <a:pt x="3751" y="2324"/>
                  </a:cubicBezTo>
                  <a:cubicBezTo>
                    <a:pt x="4227" y="1276"/>
                    <a:pt x="3536" y="145"/>
                    <a:pt x="2405" y="14"/>
                  </a:cubicBezTo>
                  <a:cubicBezTo>
                    <a:pt x="2335" y="5"/>
                    <a:pt x="2265" y="1"/>
                    <a:pt x="2197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763;p23"/>
            <p:cNvSpPr/>
            <p:nvPr/>
          </p:nvSpPr>
          <p:spPr>
            <a:xfrm>
              <a:off x="3671497" y="3342120"/>
              <a:ext cx="97942" cy="81309"/>
            </a:xfrm>
            <a:custGeom>
              <a:avLst/>
              <a:gdLst/>
              <a:ahLst/>
              <a:cxnLst/>
              <a:rect l="l" t="t" r="r" b="b"/>
              <a:pathLst>
                <a:path w="4228" h="3510" extrusionOk="0">
                  <a:moveTo>
                    <a:pt x="2121" y="1653"/>
                  </a:moveTo>
                  <a:cubicBezTo>
                    <a:pt x="2132" y="1653"/>
                    <a:pt x="2144" y="1654"/>
                    <a:pt x="2156" y="1656"/>
                  </a:cubicBezTo>
                  <a:cubicBezTo>
                    <a:pt x="2347" y="1680"/>
                    <a:pt x="2490" y="1966"/>
                    <a:pt x="2370" y="2121"/>
                  </a:cubicBezTo>
                  <a:cubicBezTo>
                    <a:pt x="2302" y="2214"/>
                    <a:pt x="2220" y="2253"/>
                    <a:pt x="2142" y="2253"/>
                  </a:cubicBezTo>
                  <a:cubicBezTo>
                    <a:pt x="2127" y="2253"/>
                    <a:pt x="2112" y="2251"/>
                    <a:pt x="2098" y="2249"/>
                  </a:cubicBezTo>
                  <a:lnTo>
                    <a:pt x="2098" y="2249"/>
                  </a:lnTo>
                  <a:cubicBezTo>
                    <a:pt x="2004" y="2201"/>
                    <a:pt x="1918" y="2125"/>
                    <a:pt x="1852" y="2018"/>
                  </a:cubicBezTo>
                  <a:lnTo>
                    <a:pt x="1852" y="2018"/>
                  </a:lnTo>
                  <a:cubicBezTo>
                    <a:pt x="1833" y="1953"/>
                    <a:pt x="1836" y="1881"/>
                    <a:pt x="1869" y="1814"/>
                  </a:cubicBezTo>
                  <a:lnTo>
                    <a:pt x="1869" y="1814"/>
                  </a:lnTo>
                  <a:cubicBezTo>
                    <a:pt x="1932" y="1722"/>
                    <a:pt x="2022" y="1653"/>
                    <a:pt x="2121" y="1653"/>
                  </a:cubicBezTo>
                  <a:close/>
                  <a:moveTo>
                    <a:pt x="2199" y="0"/>
                  </a:moveTo>
                  <a:cubicBezTo>
                    <a:pt x="952" y="0"/>
                    <a:pt x="1" y="1399"/>
                    <a:pt x="644" y="2561"/>
                  </a:cubicBezTo>
                  <a:cubicBezTo>
                    <a:pt x="909" y="3035"/>
                    <a:pt x="1334" y="3304"/>
                    <a:pt x="1785" y="3385"/>
                  </a:cubicBezTo>
                  <a:lnTo>
                    <a:pt x="1785" y="3385"/>
                  </a:lnTo>
                  <a:cubicBezTo>
                    <a:pt x="1986" y="3466"/>
                    <a:pt x="2204" y="3510"/>
                    <a:pt x="2422" y="3510"/>
                  </a:cubicBezTo>
                  <a:cubicBezTo>
                    <a:pt x="2698" y="3510"/>
                    <a:pt x="2973" y="3440"/>
                    <a:pt x="3216" y="3287"/>
                  </a:cubicBezTo>
                  <a:cubicBezTo>
                    <a:pt x="3580" y="3058"/>
                    <a:pt x="3734" y="2719"/>
                    <a:pt x="3742" y="2356"/>
                  </a:cubicBezTo>
                  <a:lnTo>
                    <a:pt x="3742" y="2356"/>
                  </a:lnTo>
                  <a:cubicBezTo>
                    <a:pt x="3745" y="2349"/>
                    <a:pt x="3748" y="2342"/>
                    <a:pt x="3752" y="2335"/>
                  </a:cubicBezTo>
                  <a:cubicBezTo>
                    <a:pt x="4228" y="1287"/>
                    <a:pt x="3537" y="156"/>
                    <a:pt x="2406" y="13"/>
                  </a:cubicBezTo>
                  <a:cubicBezTo>
                    <a:pt x="2336" y="5"/>
                    <a:pt x="2267" y="0"/>
                    <a:pt x="219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764;p23"/>
            <p:cNvSpPr/>
            <p:nvPr/>
          </p:nvSpPr>
          <p:spPr>
            <a:xfrm>
              <a:off x="4571142" y="2799087"/>
              <a:ext cx="98220" cy="81309"/>
            </a:xfrm>
            <a:custGeom>
              <a:avLst/>
              <a:gdLst/>
              <a:ahLst/>
              <a:cxnLst/>
              <a:rect l="l" t="t" r="r" b="b"/>
              <a:pathLst>
                <a:path w="4240" h="3510" extrusionOk="0">
                  <a:moveTo>
                    <a:pt x="2143" y="1643"/>
                  </a:moveTo>
                  <a:cubicBezTo>
                    <a:pt x="2151" y="1643"/>
                    <a:pt x="2160" y="1643"/>
                    <a:pt x="2168" y="1644"/>
                  </a:cubicBezTo>
                  <a:cubicBezTo>
                    <a:pt x="2347" y="1680"/>
                    <a:pt x="2502" y="1966"/>
                    <a:pt x="2383" y="2120"/>
                  </a:cubicBezTo>
                  <a:cubicBezTo>
                    <a:pt x="2315" y="2211"/>
                    <a:pt x="2234" y="2247"/>
                    <a:pt x="2156" y="2247"/>
                  </a:cubicBezTo>
                  <a:cubicBezTo>
                    <a:pt x="2130" y="2247"/>
                    <a:pt x="2105" y="2243"/>
                    <a:pt x="2081" y="2236"/>
                  </a:cubicBezTo>
                  <a:lnTo>
                    <a:pt x="2081" y="2236"/>
                  </a:lnTo>
                  <a:cubicBezTo>
                    <a:pt x="2004" y="2195"/>
                    <a:pt x="1933" y="2134"/>
                    <a:pt x="1876" y="2053"/>
                  </a:cubicBezTo>
                  <a:lnTo>
                    <a:pt x="1876" y="2053"/>
                  </a:lnTo>
                  <a:cubicBezTo>
                    <a:pt x="1841" y="1975"/>
                    <a:pt x="1836" y="1885"/>
                    <a:pt x="1881" y="1801"/>
                  </a:cubicBezTo>
                  <a:lnTo>
                    <a:pt x="1881" y="1801"/>
                  </a:lnTo>
                  <a:cubicBezTo>
                    <a:pt x="1945" y="1710"/>
                    <a:pt x="2038" y="1643"/>
                    <a:pt x="2143" y="1643"/>
                  </a:cubicBezTo>
                  <a:close/>
                  <a:moveTo>
                    <a:pt x="2209" y="0"/>
                  </a:moveTo>
                  <a:cubicBezTo>
                    <a:pt x="952" y="0"/>
                    <a:pt x="1" y="1398"/>
                    <a:pt x="644" y="2561"/>
                  </a:cubicBezTo>
                  <a:cubicBezTo>
                    <a:pt x="912" y="3039"/>
                    <a:pt x="1342" y="3308"/>
                    <a:pt x="1798" y="3387"/>
                  </a:cubicBezTo>
                  <a:lnTo>
                    <a:pt x="1798" y="3387"/>
                  </a:lnTo>
                  <a:cubicBezTo>
                    <a:pt x="1999" y="3467"/>
                    <a:pt x="2216" y="3510"/>
                    <a:pt x="2433" y="3510"/>
                  </a:cubicBezTo>
                  <a:cubicBezTo>
                    <a:pt x="2709" y="3510"/>
                    <a:pt x="2985" y="3440"/>
                    <a:pt x="3228" y="3287"/>
                  </a:cubicBezTo>
                  <a:cubicBezTo>
                    <a:pt x="3582" y="3061"/>
                    <a:pt x="3734" y="2730"/>
                    <a:pt x="3746" y="2372"/>
                  </a:cubicBezTo>
                  <a:lnTo>
                    <a:pt x="3746" y="2372"/>
                  </a:lnTo>
                  <a:cubicBezTo>
                    <a:pt x="3752" y="2359"/>
                    <a:pt x="3758" y="2347"/>
                    <a:pt x="3764" y="2335"/>
                  </a:cubicBezTo>
                  <a:cubicBezTo>
                    <a:pt x="4240" y="1287"/>
                    <a:pt x="3537" y="156"/>
                    <a:pt x="2418" y="13"/>
                  </a:cubicBezTo>
                  <a:cubicBezTo>
                    <a:pt x="2348" y="4"/>
                    <a:pt x="2278" y="0"/>
                    <a:pt x="2209" y="0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765;p23"/>
            <p:cNvSpPr/>
            <p:nvPr/>
          </p:nvSpPr>
          <p:spPr>
            <a:xfrm>
              <a:off x="5208246" y="2391447"/>
              <a:ext cx="97942" cy="81332"/>
            </a:xfrm>
            <a:custGeom>
              <a:avLst/>
              <a:gdLst/>
              <a:ahLst/>
              <a:cxnLst/>
              <a:rect l="l" t="t" r="r" b="b"/>
              <a:pathLst>
                <a:path w="4228" h="3511" extrusionOk="0">
                  <a:moveTo>
                    <a:pt x="2142" y="1643"/>
                  </a:moveTo>
                  <a:cubicBezTo>
                    <a:pt x="2151" y="1643"/>
                    <a:pt x="2159" y="1644"/>
                    <a:pt x="2168" y="1645"/>
                  </a:cubicBezTo>
                  <a:cubicBezTo>
                    <a:pt x="2346" y="1668"/>
                    <a:pt x="2489" y="1966"/>
                    <a:pt x="2382" y="2121"/>
                  </a:cubicBezTo>
                  <a:cubicBezTo>
                    <a:pt x="2314" y="2211"/>
                    <a:pt x="2233" y="2248"/>
                    <a:pt x="2155" y="2248"/>
                  </a:cubicBezTo>
                  <a:cubicBezTo>
                    <a:pt x="2136" y="2248"/>
                    <a:pt x="2117" y="2246"/>
                    <a:pt x="2098" y="2242"/>
                  </a:cubicBezTo>
                  <a:lnTo>
                    <a:pt x="2098" y="2242"/>
                  </a:lnTo>
                  <a:cubicBezTo>
                    <a:pt x="2010" y="2197"/>
                    <a:pt x="1929" y="2126"/>
                    <a:pt x="1865" y="2029"/>
                  </a:cubicBezTo>
                  <a:lnTo>
                    <a:pt x="1865" y="2029"/>
                  </a:lnTo>
                  <a:cubicBezTo>
                    <a:pt x="1839" y="1955"/>
                    <a:pt x="1840" y="1871"/>
                    <a:pt x="1884" y="1793"/>
                  </a:cubicBezTo>
                  <a:lnTo>
                    <a:pt x="1884" y="1793"/>
                  </a:lnTo>
                  <a:cubicBezTo>
                    <a:pt x="1950" y="1707"/>
                    <a:pt x="2041" y="1643"/>
                    <a:pt x="2142" y="1643"/>
                  </a:cubicBezTo>
                  <a:close/>
                  <a:moveTo>
                    <a:pt x="2209" y="1"/>
                  </a:moveTo>
                  <a:cubicBezTo>
                    <a:pt x="951" y="1"/>
                    <a:pt x="0" y="1399"/>
                    <a:pt x="644" y="2561"/>
                  </a:cubicBezTo>
                  <a:cubicBezTo>
                    <a:pt x="911" y="3039"/>
                    <a:pt x="1341" y="3309"/>
                    <a:pt x="1796" y="3387"/>
                  </a:cubicBezTo>
                  <a:lnTo>
                    <a:pt x="1796" y="3387"/>
                  </a:lnTo>
                  <a:cubicBezTo>
                    <a:pt x="1998" y="3467"/>
                    <a:pt x="2215" y="3510"/>
                    <a:pt x="2432" y="3510"/>
                  </a:cubicBezTo>
                  <a:cubicBezTo>
                    <a:pt x="2709" y="3510"/>
                    <a:pt x="2985" y="3440"/>
                    <a:pt x="3227" y="3288"/>
                  </a:cubicBezTo>
                  <a:cubicBezTo>
                    <a:pt x="3589" y="3057"/>
                    <a:pt x="3741" y="2715"/>
                    <a:pt x="3745" y="2348"/>
                  </a:cubicBezTo>
                  <a:lnTo>
                    <a:pt x="3745" y="2348"/>
                  </a:lnTo>
                  <a:cubicBezTo>
                    <a:pt x="3747" y="2344"/>
                    <a:pt x="3749" y="2339"/>
                    <a:pt x="3751" y="2335"/>
                  </a:cubicBezTo>
                  <a:cubicBezTo>
                    <a:pt x="4227" y="1276"/>
                    <a:pt x="3537" y="156"/>
                    <a:pt x="2418" y="14"/>
                  </a:cubicBezTo>
                  <a:cubicBezTo>
                    <a:pt x="2347" y="5"/>
                    <a:pt x="2277" y="1"/>
                    <a:pt x="2209" y="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Google Shape;812;p24"/>
          <p:cNvSpPr/>
          <p:nvPr/>
        </p:nvSpPr>
        <p:spPr>
          <a:xfrm>
            <a:off x="1313453" y="3317894"/>
            <a:ext cx="1099527" cy="428168"/>
          </a:xfrm>
          <a:custGeom>
            <a:avLst/>
            <a:gdLst/>
            <a:ahLst/>
            <a:cxnLst/>
            <a:rect l="l" t="t" r="r" b="b"/>
            <a:pathLst>
              <a:path w="19289" h="9368" extrusionOk="0">
                <a:moveTo>
                  <a:pt x="6686" y="0"/>
                </a:moveTo>
                <a:cubicBezTo>
                  <a:pt x="5883" y="0"/>
                  <a:pt x="5079" y="5"/>
                  <a:pt x="4275" y="15"/>
                </a:cubicBezTo>
                <a:cubicBezTo>
                  <a:pt x="3704" y="27"/>
                  <a:pt x="3144" y="38"/>
                  <a:pt x="2572" y="50"/>
                </a:cubicBezTo>
                <a:cubicBezTo>
                  <a:pt x="465" y="98"/>
                  <a:pt x="1" y="2682"/>
                  <a:pt x="1203" y="3765"/>
                </a:cubicBezTo>
                <a:cubicBezTo>
                  <a:pt x="489" y="4968"/>
                  <a:pt x="1287" y="7051"/>
                  <a:pt x="3001" y="7075"/>
                </a:cubicBezTo>
                <a:cubicBezTo>
                  <a:pt x="3834" y="7087"/>
                  <a:pt x="4680" y="7099"/>
                  <a:pt x="5513" y="7111"/>
                </a:cubicBezTo>
                <a:cubicBezTo>
                  <a:pt x="5561" y="7266"/>
                  <a:pt x="5632" y="7408"/>
                  <a:pt x="5728" y="7539"/>
                </a:cubicBezTo>
                <a:cubicBezTo>
                  <a:pt x="5942" y="7837"/>
                  <a:pt x="6156" y="8147"/>
                  <a:pt x="6371" y="8444"/>
                </a:cubicBezTo>
                <a:cubicBezTo>
                  <a:pt x="6835" y="9097"/>
                  <a:pt x="7486" y="9367"/>
                  <a:pt x="8129" y="9367"/>
                </a:cubicBezTo>
                <a:cubicBezTo>
                  <a:pt x="9035" y="9367"/>
                  <a:pt x="9925" y="8829"/>
                  <a:pt x="10252" y="8063"/>
                </a:cubicBezTo>
                <a:cubicBezTo>
                  <a:pt x="11538" y="7825"/>
                  <a:pt x="12836" y="7623"/>
                  <a:pt x="14133" y="7480"/>
                </a:cubicBezTo>
                <a:cubicBezTo>
                  <a:pt x="15515" y="7325"/>
                  <a:pt x="16348" y="6015"/>
                  <a:pt x="16181" y="4884"/>
                </a:cubicBezTo>
                <a:cubicBezTo>
                  <a:pt x="16967" y="4599"/>
                  <a:pt x="17681" y="4146"/>
                  <a:pt x="18253" y="3396"/>
                </a:cubicBezTo>
                <a:cubicBezTo>
                  <a:pt x="19289" y="2039"/>
                  <a:pt x="17860" y="312"/>
                  <a:pt x="16443" y="241"/>
                </a:cubicBezTo>
                <a:cubicBezTo>
                  <a:pt x="13187" y="79"/>
                  <a:pt x="9939" y="0"/>
                  <a:pt x="6686" y="0"/>
                </a:cubicBezTo>
                <a:close/>
              </a:path>
            </a:pathLst>
          </a:custGeom>
          <a:solidFill>
            <a:srgbClr val="16D8C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Early 1990</a:t>
            </a:r>
            <a:endParaRPr sz="1400" dirty="0"/>
          </a:p>
        </p:txBody>
      </p:sp>
      <p:grpSp>
        <p:nvGrpSpPr>
          <p:cNvPr id="38" name="Google Shape;747;p23"/>
          <p:cNvGrpSpPr/>
          <p:nvPr/>
        </p:nvGrpSpPr>
        <p:grpSpPr>
          <a:xfrm>
            <a:off x="156061" y="3657571"/>
            <a:ext cx="1790594" cy="1712778"/>
            <a:chOff x="1407795" y="1431496"/>
            <a:chExt cx="1976599" cy="818796"/>
          </a:xfrm>
        </p:grpSpPr>
        <p:sp>
          <p:nvSpPr>
            <p:cNvPr id="40" name="Google Shape;755;p23"/>
            <p:cNvSpPr txBox="1"/>
            <p:nvPr/>
          </p:nvSpPr>
          <p:spPr>
            <a:xfrm>
              <a:off x="1407795" y="1758852"/>
              <a:ext cx="1976599" cy="4914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" sz="12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In 1982, equipped with a mainframe computer and converted most of its English card catalog into computerized data, which is the first computeriezed library catalog in Macao.</a:t>
              </a:r>
            </a:p>
            <a:p>
              <a:pPr marL="342900" lvl="0" indent="-342900" rtl="0">
                <a:spcBef>
                  <a:spcPts val="0"/>
                </a:spcBef>
                <a:spcAft>
                  <a:spcPts val="0"/>
                </a:spcAft>
                <a:buAutoNum type="arabicPlain" startAt="1982"/>
              </a:pPr>
              <a:endParaRPr sz="17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1" name="Google Shape;756;p23"/>
            <p:cNvSpPr txBox="1"/>
            <p:nvPr/>
          </p:nvSpPr>
          <p:spPr>
            <a:xfrm>
              <a:off x="1407795" y="1431496"/>
              <a:ext cx="1644900" cy="1441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dirty="0">
                  <a:solidFill>
                    <a:srgbClr val="00B0F0"/>
                  </a:solidFill>
                  <a:latin typeface="Cooper Black" panose="0208090404030B020404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Phase 1</a:t>
              </a:r>
              <a:endParaRPr sz="1200" dirty="0">
                <a:solidFill>
                  <a:srgbClr val="00B0F0"/>
                </a:solidFill>
                <a:latin typeface="Cooper Black" panose="0208090404030B020404" pitchFamily="18" charset="0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56" name="Google Shape;833;p24"/>
          <p:cNvSpPr/>
          <p:nvPr/>
        </p:nvSpPr>
        <p:spPr>
          <a:xfrm>
            <a:off x="3445475" y="3531978"/>
            <a:ext cx="1103194" cy="475894"/>
          </a:xfrm>
          <a:custGeom>
            <a:avLst/>
            <a:gdLst/>
            <a:ahLst/>
            <a:cxnLst/>
            <a:rect l="l" t="t" r="r" b="b"/>
            <a:pathLst>
              <a:path w="26647" h="9824" extrusionOk="0">
                <a:moveTo>
                  <a:pt x="17641" y="1"/>
                </a:moveTo>
                <a:cubicBezTo>
                  <a:pt x="17558" y="1"/>
                  <a:pt x="17472" y="5"/>
                  <a:pt x="17383" y="15"/>
                </a:cubicBezTo>
                <a:cubicBezTo>
                  <a:pt x="12609" y="539"/>
                  <a:pt x="7822" y="1063"/>
                  <a:pt x="3036" y="1598"/>
                </a:cubicBezTo>
                <a:cubicBezTo>
                  <a:pt x="857" y="1837"/>
                  <a:pt x="0" y="5111"/>
                  <a:pt x="2488" y="5718"/>
                </a:cubicBezTo>
                <a:cubicBezTo>
                  <a:pt x="4001" y="6087"/>
                  <a:pt x="5536" y="6385"/>
                  <a:pt x="7072" y="6635"/>
                </a:cubicBezTo>
                <a:cubicBezTo>
                  <a:pt x="6317" y="7882"/>
                  <a:pt x="6794" y="9823"/>
                  <a:pt x="8525" y="9823"/>
                </a:cubicBezTo>
                <a:cubicBezTo>
                  <a:pt x="8594" y="9823"/>
                  <a:pt x="8666" y="9820"/>
                  <a:pt x="8739" y="9814"/>
                </a:cubicBezTo>
                <a:cubicBezTo>
                  <a:pt x="13918" y="9349"/>
                  <a:pt x="19086" y="8707"/>
                  <a:pt x="24229" y="7909"/>
                </a:cubicBezTo>
                <a:cubicBezTo>
                  <a:pt x="26646" y="7528"/>
                  <a:pt x="25932" y="3873"/>
                  <a:pt x="23670" y="3789"/>
                </a:cubicBezTo>
                <a:cubicBezTo>
                  <a:pt x="22015" y="3730"/>
                  <a:pt x="20360" y="3670"/>
                  <a:pt x="18705" y="3587"/>
                </a:cubicBezTo>
                <a:cubicBezTo>
                  <a:pt x="19880" y="2400"/>
                  <a:pt x="19536" y="1"/>
                  <a:pt x="17641" y="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  Mid 1990s</a:t>
            </a:r>
            <a:endParaRPr sz="1400" dirty="0"/>
          </a:p>
        </p:txBody>
      </p:sp>
      <p:grpSp>
        <p:nvGrpSpPr>
          <p:cNvPr id="48" name="Google Shape;747;p23"/>
          <p:cNvGrpSpPr/>
          <p:nvPr/>
        </p:nvGrpSpPr>
        <p:grpSpPr>
          <a:xfrm>
            <a:off x="1895570" y="802434"/>
            <a:ext cx="2454123" cy="2617960"/>
            <a:chOff x="1294877" y="1347879"/>
            <a:chExt cx="1976599" cy="1068713"/>
          </a:xfrm>
        </p:grpSpPr>
        <p:grpSp>
          <p:nvGrpSpPr>
            <p:cNvPr id="52" name="Google Shape;748;p23"/>
            <p:cNvGrpSpPr/>
            <p:nvPr/>
          </p:nvGrpSpPr>
          <p:grpSpPr>
            <a:xfrm>
              <a:off x="2120355" y="1985938"/>
              <a:ext cx="563790" cy="430654"/>
              <a:chOff x="2059743" y="2020175"/>
              <a:chExt cx="563790" cy="430654"/>
            </a:xfrm>
          </p:grpSpPr>
          <p:sp>
            <p:nvSpPr>
              <p:cNvPr id="57" name="Google Shape;750;p23"/>
              <p:cNvSpPr/>
              <p:nvPr/>
            </p:nvSpPr>
            <p:spPr>
              <a:xfrm>
                <a:off x="2148368" y="2020175"/>
                <a:ext cx="199080" cy="82722"/>
              </a:xfrm>
              <a:custGeom>
                <a:avLst/>
                <a:gdLst/>
                <a:ahLst/>
                <a:cxnLst/>
                <a:rect l="l" t="t" r="r" b="b"/>
                <a:pathLst>
                  <a:path w="8594" h="3571" extrusionOk="0">
                    <a:moveTo>
                      <a:pt x="7683" y="0"/>
                    </a:moveTo>
                    <a:cubicBezTo>
                      <a:pt x="4949" y="0"/>
                      <a:pt x="2424" y="973"/>
                      <a:pt x="354" y="2778"/>
                    </a:cubicBezTo>
                    <a:cubicBezTo>
                      <a:pt x="1" y="3094"/>
                      <a:pt x="330" y="3571"/>
                      <a:pt x="713" y="3571"/>
                    </a:cubicBezTo>
                    <a:cubicBezTo>
                      <a:pt x="820" y="3571"/>
                      <a:pt x="931" y="3533"/>
                      <a:pt x="1033" y="3445"/>
                    </a:cubicBezTo>
                    <a:cubicBezTo>
                      <a:pt x="2910" y="1808"/>
                      <a:pt x="5195" y="952"/>
                      <a:pt x="7675" y="952"/>
                    </a:cubicBezTo>
                    <a:cubicBezTo>
                      <a:pt x="7774" y="952"/>
                      <a:pt x="7874" y="954"/>
                      <a:pt x="7974" y="956"/>
                    </a:cubicBezTo>
                    <a:cubicBezTo>
                      <a:pt x="7978" y="956"/>
                      <a:pt x="7982" y="956"/>
                      <a:pt x="7986" y="956"/>
                    </a:cubicBezTo>
                    <a:cubicBezTo>
                      <a:pt x="8593" y="956"/>
                      <a:pt x="8589" y="16"/>
                      <a:pt x="7974" y="4"/>
                    </a:cubicBezTo>
                    <a:cubicBezTo>
                      <a:pt x="7877" y="1"/>
                      <a:pt x="7780" y="0"/>
                      <a:pt x="768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751;p23"/>
              <p:cNvSpPr/>
              <p:nvPr/>
            </p:nvSpPr>
            <p:spPr>
              <a:xfrm>
                <a:off x="2392100" y="2030784"/>
                <a:ext cx="81842" cy="39566"/>
              </a:xfrm>
              <a:custGeom>
                <a:avLst/>
                <a:gdLst/>
                <a:ahLst/>
                <a:cxnLst/>
                <a:rect l="l" t="t" r="r" b="b"/>
                <a:pathLst>
                  <a:path w="3533" h="1708" extrusionOk="0">
                    <a:moveTo>
                      <a:pt x="872" y="1"/>
                    </a:moveTo>
                    <a:cubicBezTo>
                      <a:pt x="789" y="1"/>
                      <a:pt x="704" y="4"/>
                      <a:pt x="619" y="10"/>
                    </a:cubicBezTo>
                    <a:cubicBezTo>
                      <a:pt x="27" y="45"/>
                      <a:pt x="1" y="952"/>
                      <a:pt x="575" y="952"/>
                    </a:cubicBezTo>
                    <a:cubicBezTo>
                      <a:pt x="589" y="952"/>
                      <a:pt x="604" y="952"/>
                      <a:pt x="619" y="951"/>
                    </a:cubicBezTo>
                    <a:cubicBezTo>
                      <a:pt x="686" y="946"/>
                      <a:pt x="752" y="944"/>
                      <a:pt x="818" y="944"/>
                    </a:cubicBezTo>
                    <a:cubicBezTo>
                      <a:pt x="1445" y="944"/>
                      <a:pt x="2026" y="1151"/>
                      <a:pt x="2500" y="1582"/>
                    </a:cubicBezTo>
                    <a:cubicBezTo>
                      <a:pt x="2599" y="1670"/>
                      <a:pt x="2709" y="1708"/>
                      <a:pt x="2815" y="1708"/>
                    </a:cubicBezTo>
                    <a:cubicBezTo>
                      <a:pt x="3195" y="1708"/>
                      <a:pt x="3533" y="1231"/>
                      <a:pt x="3179" y="915"/>
                    </a:cubicBezTo>
                    <a:cubicBezTo>
                      <a:pt x="2528" y="329"/>
                      <a:pt x="1729" y="1"/>
                      <a:pt x="8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752;p23"/>
              <p:cNvSpPr/>
              <p:nvPr/>
            </p:nvSpPr>
            <p:spPr>
              <a:xfrm>
                <a:off x="2059743" y="2175235"/>
                <a:ext cx="563790" cy="275594"/>
              </a:xfrm>
              <a:custGeom>
                <a:avLst/>
                <a:gdLst/>
                <a:ahLst/>
                <a:cxnLst/>
                <a:rect l="l" t="t" r="r" b="b"/>
                <a:pathLst>
                  <a:path w="24338" h="11897" extrusionOk="0">
                    <a:moveTo>
                      <a:pt x="10343" y="739"/>
                    </a:moveTo>
                    <a:cubicBezTo>
                      <a:pt x="10776" y="739"/>
                      <a:pt x="11211" y="743"/>
                      <a:pt x="11645" y="751"/>
                    </a:cubicBezTo>
                    <a:cubicBezTo>
                      <a:pt x="11705" y="835"/>
                      <a:pt x="11788" y="906"/>
                      <a:pt x="11919" y="918"/>
                    </a:cubicBezTo>
                    <a:cubicBezTo>
                      <a:pt x="13800" y="1049"/>
                      <a:pt x="15670" y="1311"/>
                      <a:pt x="17503" y="1728"/>
                    </a:cubicBezTo>
                    <a:cubicBezTo>
                      <a:pt x="18718" y="2001"/>
                      <a:pt x="24337" y="3359"/>
                      <a:pt x="21218" y="5514"/>
                    </a:cubicBezTo>
                    <a:cubicBezTo>
                      <a:pt x="19825" y="6478"/>
                      <a:pt x="17229" y="6311"/>
                      <a:pt x="15574" y="6407"/>
                    </a:cubicBezTo>
                    <a:cubicBezTo>
                      <a:pt x="14564" y="6466"/>
                      <a:pt x="13549" y="6500"/>
                      <a:pt x="12535" y="6500"/>
                    </a:cubicBezTo>
                    <a:cubicBezTo>
                      <a:pt x="11722" y="6500"/>
                      <a:pt x="10908" y="6478"/>
                      <a:pt x="10097" y="6430"/>
                    </a:cubicBezTo>
                    <a:cubicBezTo>
                      <a:pt x="8228" y="6323"/>
                      <a:pt x="6359" y="6073"/>
                      <a:pt x="4525" y="5633"/>
                    </a:cubicBezTo>
                    <a:cubicBezTo>
                      <a:pt x="3716" y="5442"/>
                      <a:pt x="2870" y="5264"/>
                      <a:pt x="2132" y="4895"/>
                    </a:cubicBezTo>
                    <a:cubicBezTo>
                      <a:pt x="1382" y="4514"/>
                      <a:pt x="572" y="4025"/>
                      <a:pt x="1049" y="2871"/>
                    </a:cubicBezTo>
                    <a:cubicBezTo>
                      <a:pt x="1215" y="2466"/>
                      <a:pt x="1918" y="2073"/>
                      <a:pt x="2311" y="1859"/>
                    </a:cubicBezTo>
                    <a:cubicBezTo>
                      <a:pt x="3978" y="942"/>
                      <a:pt x="6121" y="846"/>
                      <a:pt x="7978" y="775"/>
                    </a:cubicBezTo>
                    <a:cubicBezTo>
                      <a:pt x="8762" y="752"/>
                      <a:pt x="9552" y="739"/>
                      <a:pt x="10343" y="739"/>
                    </a:cubicBezTo>
                    <a:close/>
                    <a:moveTo>
                      <a:pt x="846" y="4883"/>
                    </a:moveTo>
                    <a:cubicBezTo>
                      <a:pt x="1108" y="5133"/>
                      <a:pt x="1442" y="5335"/>
                      <a:pt x="1775" y="5514"/>
                    </a:cubicBezTo>
                    <a:cubicBezTo>
                      <a:pt x="1823" y="6907"/>
                      <a:pt x="1858" y="8300"/>
                      <a:pt x="1906" y="9693"/>
                    </a:cubicBezTo>
                    <a:cubicBezTo>
                      <a:pt x="799" y="9038"/>
                      <a:pt x="965" y="8657"/>
                      <a:pt x="930" y="7621"/>
                    </a:cubicBezTo>
                    <a:cubicBezTo>
                      <a:pt x="906" y="6704"/>
                      <a:pt x="870" y="5799"/>
                      <a:pt x="846" y="4883"/>
                    </a:cubicBezTo>
                    <a:close/>
                    <a:moveTo>
                      <a:pt x="2013" y="5621"/>
                    </a:moveTo>
                    <a:cubicBezTo>
                      <a:pt x="2108" y="5668"/>
                      <a:pt x="2192" y="5704"/>
                      <a:pt x="2287" y="5740"/>
                    </a:cubicBezTo>
                    <a:cubicBezTo>
                      <a:pt x="2549" y="5835"/>
                      <a:pt x="2811" y="5930"/>
                      <a:pt x="3073" y="6014"/>
                    </a:cubicBezTo>
                    <a:cubicBezTo>
                      <a:pt x="3180" y="7395"/>
                      <a:pt x="3216" y="8776"/>
                      <a:pt x="3192" y="10157"/>
                    </a:cubicBezTo>
                    <a:cubicBezTo>
                      <a:pt x="2811" y="10074"/>
                      <a:pt x="2430" y="9967"/>
                      <a:pt x="2108" y="9800"/>
                    </a:cubicBezTo>
                    <a:cubicBezTo>
                      <a:pt x="2132" y="9776"/>
                      <a:pt x="2144" y="9752"/>
                      <a:pt x="2144" y="9717"/>
                    </a:cubicBezTo>
                    <a:cubicBezTo>
                      <a:pt x="2096" y="8347"/>
                      <a:pt x="2061" y="6990"/>
                      <a:pt x="2013" y="5621"/>
                    </a:cubicBezTo>
                    <a:close/>
                    <a:moveTo>
                      <a:pt x="22182" y="5764"/>
                    </a:moveTo>
                    <a:lnTo>
                      <a:pt x="22182" y="5764"/>
                    </a:lnTo>
                    <a:cubicBezTo>
                      <a:pt x="22170" y="6597"/>
                      <a:pt x="22159" y="7431"/>
                      <a:pt x="22099" y="8252"/>
                    </a:cubicBezTo>
                    <a:cubicBezTo>
                      <a:pt x="22075" y="8716"/>
                      <a:pt x="21920" y="9086"/>
                      <a:pt x="21682" y="9383"/>
                    </a:cubicBezTo>
                    <a:cubicBezTo>
                      <a:pt x="21611" y="8371"/>
                      <a:pt x="21599" y="7359"/>
                      <a:pt x="21635" y="6347"/>
                    </a:cubicBezTo>
                    <a:cubicBezTo>
                      <a:pt x="21641" y="6270"/>
                      <a:pt x="21584" y="6231"/>
                      <a:pt x="21525" y="6231"/>
                    </a:cubicBezTo>
                    <a:cubicBezTo>
                      <a:pt x="21465" y="6231"/>
                      <a:pt x="21402" y="6270"/>
                      <a:pt x="21397" y="6347"/>
                    </a:cubicBezTo>
                    <a:cubicBezTo>
                      <a:pt x="21349" y="7443"/>
                      <a:pt x="21373" y="8538"/>
                      <a:pt x="21456" y="9621"/>
                    </a:cubicBezTo>
                    <a:cubicBezTo>
                      <a:pt x="21146" y="9919"/>
                      <a:pt x="20754" y="10133"/>
                      <a:pt x="20325" y="10300"/>
                    </a:cubicBezTo>
                    <a:cubicBezTo>
                      <a:pt x="20277" y="9121"/>
                      <a:pt x="20194" y="7943"/>
                      <a:pt x="20063" y="6764"/>
                    </a:cubicBezTo>
                    <a:cubicBezTo>
                      <a:pt x="20051" y="6728"/>
                      <a:pt x="20039" y="6704"/>
                      <a:pt x="20015" y="6681"/>
                    </a:cubicBezTo>
                    <a:cubicBezTo>
                      <a:pt x="20801" y="6538"/>
                      <a:pt x="21635" y="6276"/>
                      <a:pt x="22182" y="5764"/>
                    </a:cubicBezTo>
                    <a:close/>
                    <a:moveTo>
                      <a:pt x="3323" y="6097"/>
                    </a:moveTo>
                    <a:lnTo>
                      <a:pt x="3323" y="6097"/>
                    </a:lnTo>
                    <a:cubicBezTo>
                      <a:pt x="3787" y="6240"/>
                      <a:pt x="4252" y="6359"/>
                      <a:pt x="4740" y="6466"/>
                    </a:cubicBezTo>
                    <a:cubicBezTo>
                      <a:pt x="4704" y="6478"/>
                      <a:pt x="4680" y="6514"/>
                      <a:pt x="4668" y="6561"/>
                    </a:cubicBezTo>
                    <a:cubicBezTo>
                      <a:pt x="4585" y="7895"/>
                      <a:pt x="4609" y="9217"/>
                      <a:pt x="4728" y="10538"/>
                    </a:cubicBezTo>
                    <a:cubicBezTo>
                      <a:pt x="4359" y="10455"/>
                      <a:pt x="3990" y="10371"/>
                      <a:pt x="3632" y="10276"/>
                    </a:cubicBezTo>
                    <a:cubicBezTo>
                      <a:pt x="3561" y="10252"/>
                      <a:pt x="3490" y="10240"/>
                      <a:pt x="3430" y="10217"/>
                    </a:cubicBezTo>
                    <a:cubicBezTo>
                      <a:pt x="3454" y="8847"/>
                      <a:pt x="3418" y="7466"/>
                      <a:pt x="3323" y="6097"/>
                    </a:cubicBezTo>
                    <a:close/>
                    <a:moveTo>
                      <a:pt x="19825" y="6716"/>
                    </a:moveTo>
                    <a:cubicBezTo>
                      <a:pt x="19825" y="6728"/>
                      <a:pt x="19825" y="6752"/>
                      <a:pt x="19825" y="6764"/>
                    </a:cubicBezTo>
                    <a:cubicBezTo>
                      <a:pt x="19956" y="7966"/>
                      <a:pt x="20051" y="9181"/>
                      <a:pt x="20087" y="10383"/>
                    </a:cubicBezTo>
                    <a:cubicBezTo>
                      <a:pt x="19706" y="10514"/>
                      <a:pt x="19325" y="10610"/>
                      <a:pt x="18956" y="10693"/>
                    </a:cubicBezTo>
                    <a:cubicBezTo>
                      <a:pt x="18872" y="10705"/>
                      <a:pt x="18801" y="10717"/>
                      <a:pt x="18730" y="10741"/>
                    </a:cubicBezTo>
                    <a:cubicBezTo>
                      <a:pt x="18777" y="9478"/>
                      <a:pt x="18741" y="8228"/>
                      <a:pt x="18610" y="6978"/>
                    </a:cubicBezTo>
                    <a:cubicBezTo>
                      <a:pt x="18610" y="6919"/>
                      <a:pt x="18575" y="6895"/>
                      <a:pt x="18539" y="6871"/>
                    </a:cubicBezTo>
                    <a:cubicBezTo>
                      <a:pt x="18694" y="6859"/>
                      <a:pt x="18860" y="6835"/>
                      <a:pt x="19015" y="6823"/>
                    </a:cubicBezTo>
                    <a:cubicBezTo>
                      <a:pt x="19265" y="6800"/>
                      <a:pt x="19551" y="6764"/>
                      <a:pt x="19825" y="6716"/>
                    </a:cubicBezTo>
                    <a:close/>
                    <a:moveTo>
                      <a:pt x="4847" y="6502"/>
                    </a:moveTo>
                    <a:lnTo>
                      <a:pt x="4847" y="6502"/>
                    </a:lnTo>
                    <a:cubicBezTo>
                      <a:pt x="5371" y="6609"/>
                      <a:pt x="5942" y="6704"/>
                      <a:pt x="6383" y="6788"/>
                    </a:cubicBezTo>
                    <a:cubicBezTo>
                      <a:pt x="6383" y="8145"/>
                      <a:pt x="6383" y="9502"/>
                      <a:pt x="6383" y="10848"/>
                    </a:cubicBezTo>
                    <a:cubicBezTo>
                      <a:pt x="5942" y="10776"/>
                      <a:pt x="5430" y="10693"/>
                      <a:pt x="4930" y="10586"/>
                    </a:cubicBezTo>
                    <a:cubicBezTo>
                      <a:pt x="4811" y="9240"/>
                      <a:pt x="4799" y="7907"/>
                      <a:pt x="4894" y="6561"/>
                    </a:cubicBezTo>
                    <a:cubicBezTo>
                      <a:pt x="4894" y="6538"/>
                      <a:pt x="4859" y="6514"/>
                      <a:pt x="4847" y="6502"/>
                    </a:cubicBezTo>
                    <a:close/>
                    <a:moveTo>
                      <a:pt x="18408" y="6883"/>
                    </a:moveTo>
                    <a:lnTo>
                      <a:pt x="18408" y="6883"/>
                    </a:lnTo>
                    <a:cubicBezTo>
                      <a:pt x="18384" y="6907"/>
                      <a:pt x="18372" y="6931"/>
                      <a:pt x="18372" y="6978"/>
                    </a:cubicBezTo>
                    <a:cubicBezTo>
                      <a:pt x="18503" y="8240"/>
                      <a:pt x="18539" y="9514"/>
                      <a:pt x="18491" y="10776"/>
                    </a:cubicBezTo>
                    <a:cubicBezTo>
                      <a:pt x="18110" y="10848"/>
                      <a:pt x="17741" y="10907"/>
                      <a:pt x="17360" y="10955"/>
                    </a:cubicBezTo>
                    <a:cubicBezTo>
                      <a:pt x="17372" y="9633"/>
                      <a:pt x="17372" y="8312"/>
                      <a:pt x="17384" y="6978"/>
                    </a:cubicBezTo>
                    <a:cubicBezTo>
                      <a:pt x="17729" y="6954"/>
                      <a:pt x="18075" y="6919"/>
                      <a:pt x="18408" y="6883"/>
                    </a:cubicBezTo>
                    <a:close/>
                    <a:moveTo>
                      <a:pt x="6680" y="6811"/>
                    </a:moveTo>
                    <a:cubicBezTo>
                      <a:pt x="6978" y="6859"/>
                      <a:pt x="7323" y="6907"/>
                      <a:pt x="7645" y="6942"/>
                    </a:cubicBezTo>
                    <a:cubicBezTo>
                      <a:pt x="7645" y="6954"/>
                      <a:pt x="7645" y="6966"/>
                      <a:pt x="7645" y="6978"/>
                    </a:cubicBezTo>
                    <a:cubicBezTo>
                      <a:pt x="7752" y="8324"/>
                      <a:pt x="7871" y="9681"/>
                      <a:pt x="7978" y="11026"/>
                    </a:cubicBezTo>
                    <a:cubicBezTo>
                      <a:pt x="7550" y="10991"/>
                      <a:pt x="7133" y="10943"/>
                      <a:pt x="6680" y="10883"/>
                    </a:cubicBezTo>
                    <a:lnTo>
                      <a:pt x="6680" y="6811"/>
                    </a:lnTo>
                    <a:close/>
                    <a:moveTo>
                      <a:pt x="7883" y="6954"/>
                    </a:moveTo>
                    <a:lnTo>
                      <a:pt x="7883" y="6954"/>
                    </a:lnTo>
                    <a:cubicBezTo>
                      <a:pt x="8395" y="7002"/>
                      <a:pt x="8895" y="7062"/>
                      <a:pt x="9407" y="7085"/>
                    </a:cubicBezTo>
                    <a:cubicBezTo>
                      <a:pt x="9347" y="8383"/>
                      <a:pt x="9383" y="9681"/>
                      <a:pt x="9490" y="10979"/>
                    </a:cubicBezTo>
                    <a:cubicBezTo>
                      <a:pt x="9495" y="11040"/>
                      <a:pt x="9543" y="11078"/>
                      <a:pt x="9594" y="11088"/>
                    </a:cubicBezTo>
                    <a:lnTo>
                      <a:pt x="9594" y="11088"/>
                    </a:lnTo>
                    <a:cubicBezTo>
                      <a:pt x="9134" y="11074"/>
                      <a:pt x="8674" y="11051"/>
                      <a:pt x="8216" y="11014"/>
                    </a:cubicBezTo>
                    <a:cubicBezTo>
                      <a:pt x="8109" y="9657"/>
                      <a:pt x="7990" y="8312"/>
                      <a:pt x="7883" y="6954"/>
                    </a:cubicBezTo>
                    <a:close/>
                    <a:moveTo>
                      <a:pt x="9633" y="7109"/>
                    </a:moveTo>
                    <a:lnTo>
                      <a:pt x="9633" y="7109"/>
                    </a:lnTo>
                    <a:cubicBezTo>
                      <a:pt x="9883" y="7121"/>
                      <a:pt x="10133" y="7145"/>
                      <a:pt x="10383" y="7157"/>
                    </a:cubicBezTo>
                    <a:cubicBezTo>
                      <a:pt x="10413" y="7159"/>
                      <a:pt x="10443" y="7159"/>
                      <a:pt x="10472" y="7159"/>
                    </a:cubicBezTo>
                    <a:cubicBezTo>
                      <a:pt x="10615" y="7159"/>
                      <a:pt x="10758" y="7142"/>
                      <a:pt x="10902" y="7142"/>
                    </a:cubicBezTo>
                    <a:cubicBezTo>
                      <a:pt x="10931" y="7142"/>
                      <a:pt x="10961" y="7143"/>
                      <a:pt x="10990" y="7145"/>
                    </a:cubicBezTo>
                    <a:cubicBezTo>
                      <a:pt x="11193" y="8466"/>
                      <a:pt x="11312" y="9776"/>
                      <a:pt x="11383" y="11110"/>
                    </a:cubicBezTo>
                    <a:lnTo>
                      <a:pt x="11371" y="11110"/>
                    </a:lnTo>
                    <a:cubicBezTo>
                      <a:pt x="10797" y="11110"/>
                      <a:pt x="10218" y="11106"/>
                      <a:pt x="9641" y="11089"/>
                    </a:cubicBezTo>
                    <a:lnTo>
                      <a:pt x="9641" y="11089"/>
                    </a:lnTo>
                    <a:cubicBezTo>
                      <a:pt x="9691" y="11082"/>
                      <a:pt x="9734" y="11046"/>
                      <a:pt x="9728" y="10979"/>
                    </a:cubicBezTo>
                    <a:cubicBezTo>
                      <a:pt x="9621" y="9693"/>
                      <a:pt x="9586" y="8395"/>
                      <a:pt x="9633" y="7109"/>
                    </a:cubicBezTo>
                    <a:close/>
                    <a:moveTo>
                      <a:pt x="17122" y="7002"/>
                    </a:moveTo>
                    <a:lnTo>
                      <a:pt x="17122" y="7002"/>
                    </a:lnTo>
                    <a:cubicBezTo>
                      <a:pt x="17110" y="8335"/>
                      <a:pt x="17134" y="9669"/>
                      <a:pt x="17122" y="10991"/>
                    </a:cubicBezTo>
                    <a:cubicBezTo>
                      <a:pt x="16741" y="11038"/>
                      <a:pt x="16348" y="11074"/>
                      <a:pt x="15967" y="11098"/>
                    </a:cubicBezTo>
                    <a:cubicBezTo>
                      <a:pt x="15920" y="9824"/>
                      <a:pt x="15884" y="8562"/>
                      <a:pt x="15848" y="7300"/>
                    </a:cubicBezTo>
                    <a:cubicBezTo>
                      <a:pt x="15842" y="7222"/>
                      <a:pt x="15783" y="7184"/>
                      <a:pt x="15725" y="7184"/>
                    </a:cubicBezTo>
                    <a:cubicBezTo>
                      <a:pt x="15667" y="7184"/>
                      <a:pt x="15610" y="7222"/>
                      <a:pt x="15610" y="7300"/>
                    </a:cubicBezTo>
                    <a:cubicBezTo>
                      <a:pt x="15646" y="8562"/>
                      <a:pt x="15658" y="9836"/>
                      <a:pt x="15705" y="11110"/>
                    </a:cubicBezTo>
                    <a:cubicBezTo>
                      <a:pt x="15289" y="11133"/>
                      <a:pt x="14872" y="11157"/>
                      <a:pt x="14419" y="11169"/>
                    </a:cubicBezTo>
                    <a:lnTo>
                      <a:pt x="14419" y="7169"/>
                    </a:lnTo>
                    <a:cubicBezTo>
                      <a:pt x="15312" y="7133"/>
                      <a:pt x="16229" y="7085"/>
                      <a:pt x="17122" y="7002"/>
                    </a:cubicBezTo>
                    <a:close/>
                    <a:moveTo>
                      <a:pt x="11229" y="7181"/>
                    </a:moveTo>
                    <a:lnTo>
                      <a:pt x="11229" y="7181"/>
                    </a:lnTo>
                    <a:cubicBezTo>
                      <a:pt x="11717" y="7204"/>
                      <a:pt x="12217" y="7204"/>
                      <a:pt x="12717" y="7204"/>
                    </a:cubicBezTo>
                    <a:cubicBezTo>
                      <a:pt x="12681" y="7228"/>
                      <a:pt x="12669" y="7252"/>
                      <a:pt x="12669" y="7300"/>
                    </a:cubicBezTo>
                    <a:cubicBezTo>
                      <a:pt x="12622" y="8597"/>
                      <a:pt x="12634" y="9883"/>
                      <a:pt x="12693" y="11181"/>
                    </a:cubicBezTo>
                    <a:lnTo>
                      <a:pt x="11610" y="11181"/>
                    </a:lnTo>
                    <a:cubicBezTo>
                      <a:pt x="11550" y="9848"/>
                      <a:pt x="11419" y="8514"/>
                      <a:pt x="11229" y="7181"/>
                    </a:cubicBezTo>
                    <a:close/>
                    <a:moveTo>
                      <a:pt x="14277" y="7181"/>
                    </a:moveTo>
                    <a:lnTo>
                      <a:pt x="14277" y="11169"/>
                    </a:lnTo>
                    <a:cubicBezTo>
                      <a:pt x="13824" y="11181"/>
                      <a:pt x="13384" y="11181"/>
                      <a:pt x="12955" y="11181"/>
                    </a:cubicBezTo>
                    <a:cubicBezTo>
                      <a:pt x="12895" y="9883"/>
                      <a:pt x="12872" y="8597"/>
                      <a:pt x="12907" y="7300"/>
                    </a:cubicBezTo>
                    <a:cubicBezTo>
                      <a:pt x="12919" y="7252"/>
                      <a:pt x="12907" y="7228"/>
                      <a:pt x="12884" y="7204"/>
                    </a:cubicBezTo>
                    <a:cubicBezTo>
                      <a:pt x="13348" y="7204"/>
                      <a:pt x="13824" y="7192"/>
                      <a:pt x="14277" y="7181"/>
                    </a:cubicBezTo>
                    <a:close/>
                    <a:moveTo>
                      <a:pt x="9888" y="1"/>
                    </a:moveTo>
                    <a:cubicBezTo>
                      <a:pt x="8427" y="1"/>
                      <a:pt x="6965" y="63"/>
                      <a:pt x="5525" y="251"/>
                    </a:cubicBezTo>
                    <a:cubicBezTo>
                      <a:pt x="3859" y="477"/>
                      <a:pt x="882" y="977"/>
                      <a:pt x="263" y="2906"/>
                    </a:cubicBezTo>
                    <a:cubicBezTo>
                      <a:pt x="227" y="3025"/>
                      <a:pt x="203" y="3144"/>
                      <a:pt x="180" y="3263"/>
                    </a:cubicBezTo>
                    <a:cubicBezTo>
                      <a:pt x="120" y="3311"/>
                      <a:pt x="84" y="3394"/>
                      <a:pt x="84" y="3513"/>
                    </a:cubicBezTo>
                    <a:cubicBezTo>
                      <a:pt x="144" y="5287"/>
                      <a:pt x="1" y="7216"/>
                      <a:pt x="275" y="8967"/>
                    </a:cubicBezTo>
                    <a:cubicBezTo>
                      <a:pt x="406" y="9788"/>
                      <a:pt x="823" y="10050"/>
                      <a:pt x="1573" y="10348"/>
                    </a:cubicBezTo>
                    <a:cubicBezTo>
                      <a:pt x="4740" y="11610"/>
                      <a:pt x="8276" y="11895"/>
                      <a:pt x="11657" y="11895"/>
                    </a:cubicBezTo>
                    <a:cubicBezTo>
                      <a:pt x="11786" y="11895"/>
                      <a:pt x="11915" y="11895"/>
                      <a:pt x="12045" y="11895"/>
                    </a:cubicBezTo>
                    <a:cubicBezTo>
                      <a:pt x="12453" y="11895"/>
                      <a:pt x="12871" y="11897"/>
                      <a:pt x="13294" y="11897"/>
                    </a:cubicBezTo>
                    <a:cubicBezTo>
                      <a:pt x="15784" y="11897"/>
                      <a:pt x="18479" y="11829"/>
                      <a:pt x="20706" y="10895"/>
                    </a:cubicBezTo>
                    <a:cubicBezTo>
                      <a:pt x="21563" y="10538"/>
                      <a:pt x="22456" y="10062"/>
                      <a:pt x="22730" y="9121"/>
                    </a:cubicBezTo>
                    <a:cubicBezTo>
                      <a:pt x="23171" y="7562"/>
                      <a:pt x="22885" y="5538"/>
                      <a:pt x="22921" y="3930"/>
                    </a:cubicBezTo>
                    <a:cubicBezTo>
                      <a:pt x="22921" y="3752"/>
                      <a:pt x="22825" y="3644"/>
                      <a:pt x="22694" y="3609"/>
                    </a:cubicBezTo>
                    <a:cubicBezTo>
                      <a:pt x="22313" y="2597"/>
                      <a:pt x="21099" y="2001"/>
                      <a:pt x="20111" y="1680"/>
                    </a:cubicBezTo>
                    <a:cubicBezTo>
                      <a:pt x="18206" y="1037"/>
                      <a:pt x="16182" y="656"/>
                      <a:pt x="14158" y="418"/>
                    </a:cubicBezTo>
                    <a:cubicBezTo>
                      <a:pt x="14134" y="263"/>
                      <a:pt x="14027" y="120"/>
                      <a:pt x="13824" y="108"/>
                    </a:cubicBezTo>
                    <a:cubicBezTo>
                      <a:pt x="12525" y="52"/>
                      <a:pt x="11207" y="1"/>
                      <a:pt x="98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753;p23"/>
              <p:cNvSpPr/>
              <p:nvPr/>
            </p:nvSpPr>
            <p:spPr>
              <a:xfrm>
                <a:off x="2106372" y="2205579"/>
                <a:ext cx="434738" cy="95000"/>
              </a:xfrm>
              <a:custGeom>
                <a:avLst/>
                <a:gdLst/>
                <a:ahLst/>
                <a:cxnLst/>
                <a:rect l="l" t="t" r="r" b="b"/>
                <a:pathLst>
                  <a:path w="18767" h="4101" extrusionOk="0">
                    <a:moveTo>
                      <a:pt x="8335" y="358"/>
                    </a:moveTo>
                    <a:cubicBezTo>
                      <a:pt x="10704" y="584"/>
                      <a:pt x="13145" y="846"/>
                      <a:pt x="15407" y="1513"/>
                    </a:cubicBezTo>
                    <a:cubicBezTo>
                      <a:pt x="16109" y="1727"/>
                      <a:pt x="17990" y="2108"/>
                      <a:pt x="17002" y="3454"/>
                    </a:cubicBezTo>
                    <a:cubicBezTo>
                      <a:pt x="16831" y="3696"/>
                      <a:pt x="16270" y="3723"/>
                      <a:pt x="15767" y="3723"/>
                    </a:cubicBezTo>
                    <a:cubicBezTo>
                      <a:pt x="15622" y="3723"/>
                      <a:pt x="15481" y="3720"/>
                      <a:pt x="15356" y="3720"/>
                    </a:cubicBezTo>
                    <a:cubicBezTo>
                      <a:pt x="15254" y="3720"/>
                      <a:pt x="15161" y="3722"/>
                      <a:pt x="15085" y="3727"/>
                    </a:cubicBezTo>
                    <a:cubicBezTo>
                      <a:pt x="13943" y="3814"/>
                      <a:pt x="12785" y="3838"/>
                      <a:pt x="11630" y="3838"/>
                    </a:cubicBezTo>
                    <a:cubicBezTo>
                      <a:pt x="11353" y="3838"/>
                      <a:pt x="11076" y="3837"/>
                      <a:pt x="10799" y="3835"/>
                    </a:cubicBezTo>
                    <a:cubicBezTo>
                      <a:pt x="8180" y="3811"/>
                      <a:pt x="5334" y="3799"/>
                      <a:pt x="2774" y="3168"/>
                    </a:cubicBezTo>
                    <a:cubicBezTo>
                      <a:pt x="1869" y="2954"/>
                      <a:pt x="238" y="2215"/>
                      <a:pt x="1846" y="1287"/>
                    </a:cubicBezTo>
                    <a:cubicBezTo>
                      <a:pt x="2334" y="1013"/>
                      <a:pt x="3227" y="977"/>
                      <a:pt x="3786" y="882"/>
                    </a:cubicBezTo>
                    <a:cubicBezTo>
                      <a:pt x="5251" y="620"/>
                      <a:pt x="6739" y="477"/>
                      <a:pt x="8239" y="418"/>
                    </a:cubicBezTo>
                    <a:cubicBezTo>
                      <a:pt x="8287" y="418"/>
                      <a:pt x="8323" y="394"/>
                      <a:pt x="8335" y="358"/>
                    </a:cubicBezTo>
                    <a:close/>
                    <a:moveTo>
                      <a:pt x="6967" y="0"/>
                    </a:moveTo>
                    <a:cubicBezTo>
                      <a:pt x="6834" y="0"/>
                      <a:pt x="6838" y="216"/>
                      <a:pt x="6977" y="239"/>
                    </a:cubicBezTo>
                    <a:cubicBezTo>
                      <a:pt x="4584" y="358"/>
                      <a:pt x="0" y="751"/>
                      <a:pt x="607" y="2334"/>
                    </a:cubicBezTo>
                    <a:cubicBezTo>
                      <a:pt x="988" y="3358"/>
                      <a:pt x="3358" y="3549"/>
                      <a:pt x="4167" y="3644"/>
                    </a:cubicBezTo>
                    <a:cubicBezTo>
                      <a:pt x="6370" y="3930"/>
                      <a:pt x="8596" y="4049"/>
                      <a:pt x="10799" y="4073"/>
                    </a:cubicBezTo>
                    <a:cubicBezTo>
                      <a:pt x="10998" y="4073"/>
                      <a:pt x="11698" y="4101"/>
                      <a:pt x="12586" y="4101"/>
                    </a:cubicBezTo>
                    <a:cubicBezTo>
                      <a:pt x="14987" y="4101"/>
                      <a:pt x="18767" y="3898"/>
                      <a:pt x="17776" y="2394"/>
                    </a:cubicBezTo>
                    <a:cubicBezTo>
                      <a:pt x="17050" y="1287"/>
                      <a:pt x="14550" y="1049"/>
                      <a:pt x="13418" y="846"/>
                    </a:cubicBezTo>
                    <a:cubicBezTo>
                      <a:pt x="11287" y="465"/>
                      <a:pt x="9132" y="203"/>
                      <a:pt x="6977" y="1"/>
                    </a:cubicBezTo>
                    <a:cubicBezTo>
                      <a:pt x="6974" y="1"/>
                      <a:pt x="6970" y="0"/>
                      <a:pt x="69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4;p23"/>
              <p:cNvSpPr/>
              <p:nvPr/>
            </p:nvSpPr>
            <p:spPr>
              <a:xfrm>
                <a:off x="2169633" y="2229299"/>
                <a:ext cx="296767" cy="54461"/>
              </a:xfrm>
              <a:custGeom>
                <a:avLst/>
                <a:gdLst/>
                <a:ahLst/>
                <a:cxnLst/>
                <a:rect l="l" t="t" r="r" b="b"/>
                <a:pathLst>
                  <a:path w="12811" h="2351" extrusionOk="0">
                    <a:moveTo>
                      <a:pt x="4889" y="251"/>
                    </a:moveTo>
                    <a:cubicBezTo>
                      <a:pt x="4913" y="275"/>
                      <a:pt x="4937" y="298"/>
                      <a:pt x="4972" y="298"/>
                    </a:cubicBezTo>
                    <a:cubicBezTo>
                      <a:pt x="6866" y="358"/>
                      <a:pt x="8913" y="227"/>
                      <a:pt x="10735" y="739"/>
                    </a:cubicBezTo>
                    <a:cubicBezTo>
                      <a:pt x="10985" y="810"/>
                      <a:pt x="12045" y="1072"/>
                      <a:pt x="12092" y="1275"/>
                    </a:cubicBezTo>
                    <a:cubicBezTo>
                      <a:pt x="12271" y="2061"/>
                      <a:pt x="10711" y="1977"/>
                      <a:pt x="10318" y="1989"/>
                    </a:cubicBezTo>
                    <a:cubicBezTo>
                      <a:pt x="9604" y="2007"/>
                      <a:pt x="8889" y="2018"/>
                      <a:pt x="8170" y="2018"/>
                    </a:cubicBezTo>
                    <a:cubicBezTo>
                      <a:pt x="7906" y="2018"/>
                      <a:pt x="7642" y="2016"/>
                      <a:pt x="7378" y="2013"/>
                    </a:cubicBezTo>
                    <a:cubicBezTo>
                      <a:pt x="6496" y="2001"/>
                      <a:pt x="5615" y="1989"/>
                      <a:pt x="4734" y="1953"/>
                    </a:cubicBezTo>
                    <a:cubicBezTo>
                      <a:pt x="4615" y="1949"/>
                      <a:pt x="4489" y="1947"/>
                      <a:pt x="4357" y="1947"/>
                    </a:cubicBezTo>
                    <a:cubicBezTo>
                      <a:pt x="4076" y="1947"/>
                      <a:pt x="3773" y="1954"/>
                      <a:pt x="3465" y="1954"/>
                    </a:cubicBezTo>
                    <a:cubicBezTo>
                      <a:pt x="2826" y="1954"/>
                      <a:pt x="2170" y="1923"/>
                      <a:pt x="1674" y="1727"/>
                    </a:cubicBezTo>
                    <a:cubicBezTo>
                      <a:pt x="1151" y="1513"/>
                      <a:pt x="520" y="1096"/>
                      <a:pt x="1115" y="656"/>
                    </a:cubicBezTo>
                    <a:cubicBezTo>
                      <a:pt x="1389" y="453"/>
                      <a:pt x="2948" y="370"/>
                      <a:pt x="3020" y="358"/>
                    </a:cubicBezTo>
                    <a:cubicBezTo>
                      <a:pt x="3651" y="287"/>
                      <a:pt x="4270" y="263"/>
                      <a:pt x="4889" y="251"/>
                    </a:cubicBezTo>
                    <a:close/>
                    <a:moveTo>
                      <a:pt x="4558" y="0"/>
                    </a:moveTo>
                    <a:cubicBezTo>
                      <a:pt x="2809" y="0"/>
                      <a:pt x="0" y="149"/>
                      <a:pt x="150" y="1156"/>
                    </a:cubicBezTo>
                    <a:cubicBezTo>
                      <a:pt x="292" y="2132"/>
                      <a:pt x="2737" y="2310"/>
                      <a:pt x="4766" y="2310"/>
                    </a:cubicBezTo>
                    <a:cubicBezTo>
                      <a:pt x="5938" y="2310"/>
                      <a:pt x="6972" y="2251"/>
                      <a:pt x="7341" y="2251"/>
                    </a:cubicBezTo>
                    <a:cubicBezTo>
                      <a:pt x="7354" y="2251"/>
                      <a:pt x="7366" y="2251"/>
                      <a:pt x="7378" y="2251"/>
                    </a:cubicBezTo>
                    <a:cubicBezTo>
                      <a:pt x="7673" y="2251"/>
                      <a:pt x="8778" y="2350"/>
                      <a:pt x="9895" y="2350"/>
                    </a:cubicBezTo>
                    <a:cubicBezTo>
                      <a:pt x="11342" y="2350"/>
                      <a:pt x="12811" y="2184"/>
                      <a:pt x="12569" y="1418"/>
                    </a:cubicBezTo>
                    <a:cubicBezTo>
                      <a:pt x="12319" y="668"/>
                      <a:pt x="10414" y="406"/>
                      <a:pt x="9830" y="310"/>
                    </a:cubicBezTo>
                    <a:cubicBezTo>
                      <a:pt x="8544" y="108"/>
                      <a:pt x="7235" y="108"/>
                      <a:pt x="5925" y="84"/>
                    </a:cubicBezTo>
                    <a:cubicBezTo>
                      <a:pt x="5913" y="48"/>
                      <a:pt x="5877" y="25"/>
                      <a:pt x="5830" y="25"/>
                    </a:cubicBezTo>
                    <a:cubicBezTo>
                      <a:pt x="5648" y="18"/>
                      <a:pt x="5167" y="0"/>
                      <a:pt x="45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3" name="Google Shape;755;p23"/>
            <p:cNvSpPr txBox="1"/>
            <p:nvPr/>
          </p:nvSpPr>
          <p:spPr>
            <a:xfrm>
              <a:off x="1294877" y="1688064"/>
              <a:ext cx="1976599" cy="4664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" sz="12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In 1993, adoped </a:t>
              </a:r>
              <a:r>
                <a:rPr lang="en" sz="1200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"/>
                  <a:ea typeface="Roboto"/>
                  <a:cs typeface="Roboto"/>
                  <a:sym typeface="Roboto"/>
                </a:rPr>
                <a:t>Dynix </a:t>
              </a:r>
              <a:r>
                <a:rPr lang="en" sz="12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as its initial automatic library system.</a:t>
              </a:r>
            </a:p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endPara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" sz="12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In 1994, connected to the Internet and started to surf websites.</a:t>
              </a:r>
            </a:p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endPara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" sz="1200" dirty="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rPr>
                <a:t>Started to access the bibliographic data from libraries in Hong Kong.</a:t>
              </a:r>
            </a:p>
            <a:p>
              <a:pPr marL="342900" lvl="0" indent="-342900" rtl="0">
                <a:spcBef>
                  <a:spcPts val="0"/>
                </a:spcBef>
                <a:spcAft>
                  <a:spcPts val="0"/>
                </a:spcAft>
                <a:buAutoNum type="arabicPlain" startAt="1982"/>
              </a:pPr>
              <a:endParaRPr sz="17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54" name="Google Shape;756;p23"/>
            <p:cNvSpPr txBox="1"/>
            <p:nvPr/>
          </p:nvSpPr>
          <p:spPr>
            <a:xfrm>
              <a:off x="1294877" y="1347879"/>
              <a:ext cx="1644900" cy="1441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dirty="0">
                  <a:solidFill>
                    <a:srgbClr val="7030A0"/>
                  </a:solidFill>
                  <a:latin typeface="Cooper Black" panose="0208090404030B020404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Phase 2</a:t>
              </a:r>
              <a:endParaRPr sz="1200" dirty="0">
                <a:solidFill>
                  <a:srgbClr val="7030A0"/>
                </a:solidFill>
                <a:latin typeface="Cooper Black" panose="0208090404030B020404" pitchFamily="18" charset="0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55" name="Google Shape;816;p24"/>
          <p:cNvSpPr/>
          <p:nvPr/>
        </p:nvSpPr>
        <p:spPr>
          <a:xfrm>
            <a:off x="4984260" y="2444939"/>
            <a:ext cx="1027625" cy="341366"/>
          </a:xfrm>
          <a:custGeom>
            <a:avLst/>
            <a:gdLst/>
            <a:ahLst/>
            <a:cxnLst/>
            <a:rect l="l" t="t" r="r" b="b"/>
            <a:pathLst>
              <a:path w="21805" h="9296" extrusionOk="0">
                <a:moveTo>
                  <a:pt x="16364" y="0"/>
                </a:moveTo>
                <a:cubicBezTo>
                  <a:pt x="16308" y="0"/>
                  <a:pt x="16251" y="2"/>
                  <a:pt x="16193" y="6"/>
                </a:cubicBezTo>
                <a:cubicBezTo>
                  <a:pt x="11644" y="328"/>
                  <a:pt x="7108" y="780"/>
                  <a:pt x="2596" y="1364"/>
                </a:cubicBezTo>
                <a:cubicBezTo>
                  <a:pt x="464" y="1650"/>
                  <a:pt x="0" y="3983"/>
                  <a:pt x="1298" y="5055"/>
                </a:cubicBezTo>
                <a:cubicBezTo>
                  <a:pt x="203" y="6222"/>
                  <a:pt x="655" y="8472"/>
                  <a:pt x="2739" y="8567"/>
                </a:cubicBezTo>
                <a:cubicBezTo>
                  <a:pt x="8215" y="8805"/>
                  <a:pt x="13680" y="9043"/>
                  <a:pt x="19157" y="9293"/>
                </a:cubicBezTo>
                <a:cubicBezTo>
                  <a:pt x="19194" y="9295"/>
                  <a:pt x="19230" y="9296"/>
                  <a:pt x="19265" y="9296"/>
                </a:cubicBezTo>
                <a:cubicBezTo>
                  <a:pt x="21662" y="9296"/>
                  <a:pt x="21805" y="5784"/>
                  <a:pt x="19693" y="5186"/>
                </a:cubicBezTo>
                <a:cubicBezTo>
                  <a:pt x="19764" y="4209"/>
                  <a:pt x="19062" y="3138"/>
                  <a:pt x="18050" y="2816"/>
                </a:cubicBezTo>
                <a:cubicBezTo>
                  <a:pt x="18510" y="1597"/>
                  <a:pt x="17948" y="0"/>
                  <a:pt x="16364" y="0"/>
                </a:cubicBezTo>
                <a:close/>
              </a:path>
            </a:pathLst>
          </a:custGeom>
          <a:solidFill>
            <a:srgbClr val="66FF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Early 2000</a:t>
            </a:r>
            <a:endParaRPr sz="1400" dirty="0"/>
          </a:p>
        </p:txBody>
      </p:sp>
      <p:sp>
        <p:nvSpPr>
          <p:cNvPr id="69" name="Google Shape;950;p24"/>
          <p:cNvSpPr/>
          <p:nvPr/>
        </p:nvSpPr>
        <p:spPr>
          <a:xfrm>
            <a:off x="4741662" y="2934910"/>
            <a:ext cx="2073705" cy="348706"/>
          </a:xfrm>
          <a:custGeom>
            <a:avLst/>
            <a:gdLst/>
            <a:ahLst/>
            <a:cxnLst/>
            <a:rect l="l" t="t" r="r" b="b"/>
            <a:pathLst>
              <a:path w="32350" h="29295" extrusionOk="0">
                <a:moveTo>
                  <a:pt x="10335" y="889"/>
                </a:moveTo>
                <a:cubicBezTo>
                  <a:pt x="11145" y="889"/>
                  <a:pt x="11955" y="907"/>
                  <a:pt x="12764" y="941"/>
                </a:cubicBezTo>
                <a:cubicBezTo>
                  <a:pt x="12771" y="941"/>
                  <a:pt x="12779" y="941"/>
                  <a:pt x="12786" y="941"/>
                </a:cubicBezTo>
                <a:cubicBezTo>
                  <a:pt x="12844" y="941"/>
                  <a:pt x="12895" y="931"/>
                  <a:pt x="12939" y="912"/>
                </a:cubicBezTo>
                <a:lnTo>
                  <a:pt x="12939" y="912"/>
                </a:lnTo>
                <a:cubicBezTo>
                  <a:pt x="15714" y="969"/>
                  <a:pt x="18484" y="1026"/>
                  <a:pt x="21253" y="1084"/>
                </a:cubicBezTo>
                <a:cubicBezTo>
                  <a:pt x="21517" y="1090"/>
                  <a:pt x="21788" y="1092"/>
                  <a:pt x="22064" y="1092"/>
                </a:cubicBezTo>
                <a:cubicBezTo>
                  <a:pt x="22472" y="1092"/>
                  <a:pt x="22891" y="1088"/>
                  <a:pt x="23313" y="1088"/>
                </a:cubicBezTo>
                <a:cubicBezTo>
                  <a:pt x="26369" y="1088"/>
                  <a:pt x="29581" y="1305"/>
                  <a:pt x="30325" y="4894"/>
                </a:cubicBezTo>
                <a:cubicBezTo>
                  <a:pt x="31028" y="8227"/>
                  <a:pt x="31004" y="11882"/>
                  <a:pt x="31040" y="15276"/>
                </a:cubicBezTo>
                <a:cubicBezTo>
                  <a:pt x="31076" y="18479"/>
                  <a:pt x="31302" y="22146"/>
                  <a:pt x="30623" y="25289"/>
                </a:cubicBezTo>
                <a:cubicBezTo>
                  <a:pt x="30087" y="27742"/>
                  <a:pt x="27218" y="27468"/>
                  <a:pt x="25277" y="27658"/>
                </a:cubicBezTo>
                <a:cubicBezTo>
                  <a:pt x="23563" y="27825"/>
                  <a:pt x="21836" y="27968"/>
                  <a:pt x="20122" y="28075"/>
                </a:cubicBezTo>
                <a:cubicBezTo>
                  <a:pt x="16871" y="28289"/>
                  <a:pt x="13620" y="28385"/>
                  <a:pt x="10359" y="28385"/>
                </a:cubicBezTo>
                <a:cubicBezTo>
                  <a:pt x="10168" y="28385"/>
                  <a:pt x="9978" y="28385"/>
                  <a:pt x="9787" y="28384"/>
                </a:cubicBezTo>
                <a:cubicBezTo>
                  <a:pt x="9764" y="28384"/>
                  <a:pt x="9740" y="28384"/>
                  <a:pt x="9716" y="28384"/>
                </a:cubicBezTo>
                <a:cubicBezTo>
                  <a:pt x="8964" y="28384"/>
                  <a:pt x="8060" y="28432"/>
                  <a:pt x="7126" y="28432"/>
                </a:cubicBezTo>
                <a:cubicBezTo>
                  <a:pt x="4483" y="28432"/>
                  <a:pt x="1610" y="28052"/>
                  <a:pt x="1322" y="25146"/>
                </a:cubicBezTo>
                <a:cubicBezTo>
                  <a:pt x="988" y="21777"/>
                  <a:pt x="1072" y="18300"/>
                  <a:pt x="953" y="14907"/>
                </a:cubicBezTo>
                <a:cubicBezTo>
                  <a:pt x="834" y="11394"/>
                  <a:pt x="703" y="7751"/>
                  <a:pt x="1917" y="4393"/>
                </a:cubicBezTo>
                <a:cubicBezTo>
                  <a:pt x="2286" y="3381"/>
                  <a:pt x="2810" y="2107"/>
                  <a:pt x="3798" y="1536"/>
                </a:cubicBezTo>
                <a:cubicBezTo>
                  <a:pt x="4644" y="1048"/>
                  <a:pt x="5822" y="1084"/>
                  <a:pt x="6787" y="1012"/>
                </a:cubicBezTo>
                <a:cubicBezTo>
                  <a:pt x="7967" y="927"/>
                  <a:pt x="9151" y="889"/>
                  <a:pt x="10335" y="889"/>
                </a:cubicBezTo>
                <a:close/>
                <a:moveTo>
                  <a:pt x="10871" y="83"/>
                </a:moveTo>
                <a:cubicBezTo>
                  <a:pt x="10825" y="83"/>
                  <a:pt x="10783" y="90"/>
                  <a:pt x="10746" y="103"/>
                </a:cubicBezTo>
                <a:lnTo>
                  <a:pt x="10746" y="103"/>
                </a:lnTo>
                <a:cubicBezTo>
                  <a:pt x="10607" y="102"/>
                  <a:pt x="10468" y="101"/>
                  <a:pt x="10329" y="101"/>
                </a:cubicBezTo>
                <a:cubicBezTo>
                  <a:pt x="8926" y="101"/>
                  <a:pt x="7523" y="158"/>
                  <a:pt x="6120" y="286"/>
                </a:cubicBezTo>
                <a:cubicBezTo>
                  <a:pt x="4775" y="405"/>
                  <a:pt x="3501" y="524"/>
                  <a:pt x="2536" y="1584"/>
                </a:cubicBezTo>
                <a:cubicBezTo>
                  <a:pt x="465" y="3834"/>
                  <a:pt x="179" y="7822"/>
                  <a:pt x="107" y="10704"/>
                </a:cubicBezTo>
                <a:cubicBezTo>
                  <a:pt x="0" y="15085"/>
                  <a:pt x="322" y="19502"/>
                  <a:pt x="476" y="23872"/>
                </a:cubicBezTo>
                <a:cubicBezTo>
                  <a:pt x="596" y="26849"/>
                  <a:pt x="1453" y="28587"/>
                  <a:pt x="4596" y="29004"/>
                </a:cubicBezTo>
                <a:cubicBezTo>
                  <a:pt x="6229" y="29220"/>
                  <a:pt x="7912" y="29295"/>
                  <a:pt x="9605" y="29295"/>
                </a:cubicBezTo>
                <a:cubicBezTo>
                  <a:pt x="12095" y="29295"/>
                  <a:pt x="14609" y="29134"/>
                  <a:pt x="17026" y="29027"/>
                </a:cubicBezTo>
                <a:cubicBezTo>
                  <a:pt x="19205" y="28932"/>
                  <a:pt x="21384" y="28789"/>
                  <a:pt x="23551" y="28599"/>
                </a:cubicBezTo>
                <a:cubicBezTo>
                  <a:pt x="25420" y="28444"/>
                  <a:pt x="27468" y="28444"/>
                  <a:pt x="29278" y="27932"/>
                </a:cubicBezTo>
                <a:cubicBezTo>
                  <a:pt x="32349" y="27051"/>
                  <a:pt x="31671" y="22527"/>
                  <a:pt x="31766" y="20062"/>
                </a:cubicBezTo>
                <a:cubicBezTo>
                  <a:pt x="31933" y="15514"/>
                  <a:pt x="31826" y="10918"/>
                  <a:pt x="31326" y="6394"/>
                </a:cubicBezTo>
                <a:cubicBezTo>
                  <a:pt x="30956" y="3012"/>
                  <a:pt x="29706" y="762"/>
                  <a:pt x="26087" y="441"/>
                </a:cubicBezTo>
                <a:cubicBezTo>
                  <a:pt x="21074" y="0"/>
                  <a:pt x="15919" y="191"/>
                  <a:pt x="10883" y="83"/>
                </a:cubicBezTo>
                <a:cubicBezTo>
                  <a:pt x="10879" y="83"/>
                  <a:pt x="10875" y="83"/>
                  <a:pt x="10871" y="83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Late 1990s to Early 2000 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79" name="Google Shape;747;p23"/>
          <p:cNvGrpSpPr/>
          <p:nvPr/>
        </p:nvGrpSpPr>
        <p:grpSpPr>
          <a:xfrm>
            <a:off x="4547515" y="3194281"/>
            <a:ext cx="1947282" cy="2576601"/>
            <a:chOff x="1278196" y="1392364"/>
            <a:chExt cx="1806478" cy="1024228"/>
          </a:xfrm>
        </p:grpSpPr>
        <p:grpSp>
          <p:nvGrpSpPr>
            <p:cNvPr id="80" name="Google Shape;748;p23"/>
            <p:cNvGrpSpPr/>
            <p:nvPr/>
          </p:nvGrpSpPr>
          <p:grpSpPr>
            <a:xfrm>
              <a:off x="2120355" y="1985938"/>
              <a:ext cx="563790" cy="430654"/>
              <a:chOff x="2059743" y="2020175"/>
              <a:chExt cx="563790" cy="430654"/>
            </a:xfrm>
          </p:grpSpPr>
          <p:sp>
            <p:nvSpPr>
              <p:cNvPr id="83" name="Google Shape;750;p23"/>
              <p:cNvSpPr/>
              <p:nvPr/>
            </p:nvSpPr>
            <p:spPr>
              <a:xfrm>
                <a:off x="2148368" y="2020175"/>
                <a:ext cx="199080" cy="82722"/>
              </a:xfrm>
              <a:custGeom>
                <a:avLst/>
                <a:gdLst/>
                <a:ahLst/>
                <a:cxnLst/>
                <a:rect l="l" t="t" r="r" b="b"/>
                <a:pathLst>
                  <a:path w="8594" h="3571" extrusionOk="0">
                    <a:moveTo>
                      <a:pt x="7683" y="0"/>
                    </a:moveTo>
                    <a:cubicBezTo>
                      <a:pt x="4949" y="0"/>
                      <a:pt x="2424" y="973"/>
                      <a:pt x="354" y="2778"/>
                    </a:cubicBezTo>
                    <a:cubicBezTo>
                      <a:pt x="1" y="3094"/>
                      <a:pt x="330" y="3571"/>
                      <a:pt x="713" y="3571"/>
                    </a:cubicBezTo>
                    <a:cubicBezTo>
                      <a:pt x="820" y="3571"/>
                      <a:pt x="931" y="3533"/>
                      <a:pt x="1033" y="3445"/>
                    </a:cubicBezTo>
                    <a:cubicBezTo>
                      <a:pt x="2910" y="1808"/>
                      <a:pt x="5195" y="952"/>
                      <a:pt x="7675" y="952"/>
                    </a:cubicBezTo>
                    <a:cubicBezTo>
                      <a:pt x="7774" y="952"/>
                      <a:pt x="7874" y="954"/>
                      <a:pt x="7974" y="956"/>
                    </a:cubicBezTo>
                    <a:cubicBezTo>
                      <a:pt x="7978" y="956"/>
                      <a:pt x="7982" y="956"/>
                      <a:pt x="7986" y="956"/>
                    </a:cubicBezTo>
                    <a:cubicBezTo>
                      <a:pt x="8593" y="956"/>
                      <a:pt x="8589" y="16"/>
                      <a:pt x="7974" y="4"/>
                    </a:cubicBezTo>
                    <a:cubicBezTo>
                      <a:pt x="7877" y="1"/>
                      <a:pt x="7780" y="0"/>
                      <a:pt x="768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751;p23"/>
              <p:cNvSpPr/>
              <p:nvPr/>
            </p:nvSpPr>
            <p:spPr>
              <a:xfrm>
                <a:off x="2392100" y="2030784"/>
                <a:ext cx="81842" cy="39566"/>
              </a:xfrm>
              <a:custGeom>
                <a:avLst/>
                <a:gdLst/>
                <a:ahLst/>
                <a:cxnLst/>
                <a:rect l="l" t="t" r="r" b="b"/>
                <a:pathLst>
                  <a:path w="3533" h="1708" extrusionOk="0">
                    <a:moveTo>
                      <a:pt x="872" y="1"/>
                    </a:moveTo>
                    <a:cubicBezTo>
                      <a:pt x="789" y="1"/>
                      <a:pt x="704" y="4"/>
                      <a:pt x="619" y="10"/>
                    </a:cubicBezTo>
                    <a:cubicBezTo>
                      <a:pt x="27" y="45"/>
                      <a:pt x="1" y="952"/>
                      <a:pt x="575" y="952"/>
                    </a:cubicBezTo>
                    <a:cubicBezTo>
                      <a:pt x="589" y="952"/>
                      <a:pt x="604" y="952"/>
                      <a:pt x="619" y="951"/>
                    </a:cubicBezTo>
                    <a:cubicBezTo>
                      <a:pt x="686" y="946"/>
                      <a:pt x="752" y="944"/>
                      <a:pt x="818" y="944"/>
                    </a:cubicBezTo>
                    <a:cubicBezTo>
                      <a:pt x="1445" y="944"/>
                      <a:pt x="2026" y="1151"/>
                      <a:pt x="2500" y="1582"/>
                    </a:cubicBezTo>
                    <a:cubicBezTo>
                      <a:pt x="2599" y="1670"/>
                      <a:pt x="2709" y="1708"/>
                      <a:pt x="2815" y="1708"/>
                    </a:cubicBezTo>
                    <a:cubicBezTo>
                      <a:pt x="3195" y="1708"/>
                      <a:pt x="3533" y="1231"/>
                      <a:pt x="3179" y="915"/>
                    </a:cubicBezTo>
                    <a:cubicBezTo>
                      <a:pt x="2528" y="329"/>
                      <a:pt x="1729" y="1"/>
                      <a:pt x="8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752;p23"/>
              <p:cNvSpPr/>
              <p:nvPr/>
            </p:nvSpPr>
            <p:spPr>
              <a:xfrm>
                <a:off x="2059743" y="2175235"/>
                <a:ext cx="563790" cy="275594"/>
              </a:xfrm>
              <a:custGeom>
                <a:avLst/>
                <a:gdLst/>
                <a:ahLst/>
                <a:cxnLst/>
                <a:rect l="l" t="t" r="r" b="b"/>
                <a:pathLst>
                  <a:path w="24338" h="11897" extrusionOk="0">
                    <a:moveTo>
                      <a:pt x="10343" y="739"/>
                    </a:moveTo>
                    <a:cubicBezTo>
                      <a:pt x="10776" y="739"/>
                      <a:pt x="11211" y="743"/>
                      <a:pt x="11645" y="751"/>
                    </a:cubicBezTo>
                    <a:cubicBezTo>
                      <a:pt x="11705" y="835"/>
                      <a:pt x="11788" y="906"/>
                      <a:pt x="11919" y="918"/>
                    </a:cubicBezTo>
                    <a:cubicBezTo>
                      <a:pt x="13800" y="1049"/>
                      <a:pt x="15670" y="1311"/>
                      <a:pt x="17503" y="1728"/>
                    </a:cubicBezTo>
                    <a:cubicBezTo>
                      <a:pt x="18718" y="2001"/>
                      <a:pt x="24337" y="3359"/>
                      <a:pt x="21218" y="5514"/>
                    </a:cubicBezTo>
                    <a:cubicBezTo>
                      <a:pt x="19825" y="6478"/>
                      <a:pt x="17229" y="6311"/>
                      <a:pt x="15574" y="6407"/>
                    </a:cubicBezTo>
                    <a:cubicBezTo>
                      <a:pt x="14564" y="6466"/>
                      <a:pt x="13549" y="6500"/>
                      <a:pt x="12535" y="6500"/>
                    </a:cubicBezTo>
                    <a:cubicBezTo>
                      <a:pt x="11722" y="6500"/>
                      <a:pt x="10908" y="6478"/>
                      <a:pt x="10097" y="6430"/>
                    </a:cubicBezTo>
                    <a:cubicBezTo>
                      <a:pt x="8228" y="6323"/>
                      <a:pt x="6359" y="6073"/>
                      <a:pt x="4525" y="5633"/>
                    </a:cubicBezTo>
                    <a:cubicBezTo>
                      <a:pt x="3716" y="5442"/>
                      <a:pt x="2870" y="5264"/>
                      <a:pt x="2132" y="4895"/>
                    </a:cubicBezTo>
                    <a:cubicBezTo>
                      <a:pt x="1382" y="4514"/>
                      <a:pt x="572" y="4025"/>
                      <a:pt x="1049" y="2871"/>
                    </a:cubicBezTo>
                    <a:cubicBezTo>
                      <a:pt x="1215" y="2466"/>
                      <a:pt x="1918" y="2073"/>
                      <a:pt x="2311" y="1859"/>
                    </a:cubicBezTo>
                    <a:cubicBezTo>
                      <a:pt x="3978" y="942"/>
                      <a:pt x="6121" y="846"/>
                      <a:pt x="7978" y="775"/>
                    </a:cubicBezTo>
                    <a:cubicBezTo>
                      <a:pt x="8762" y="752"/>
                      <a:pt x="9552" y="739"/>
                      <a:pt x="10343" y="739"/>
                    </a:cubicBezTo>
                    <a:close/>
                    <a:moveTo>
                      <a:pt x="846" y="4883"/>
                    </a:moveTo>
                    <a:cubicBezTo>
                      <a:pt x="1108" y="5133"/>
                      <a:pt x="1442" y="5335"/>
                      <a:pt x="1775" y="5514"/>
                    </a:cubicBezTo>
                    <a:cubicBezTo>
                      <a:pt x="1823" y="6907"/>
                      <a:pt x="1858" y="8300"/>
                      <a:pt x="1906" y="9693"/>
                    </a:cubicBezTo>
                    <a:cubicBezTo>
                      <a:pt x="799" y="9038"/>
                      <a:pt x="965" y="8657"/>
                      <a:pt x="930" y="7621"/>
                    </a:cubicBezTo>
                    <a:cubicBezTo>
                      <a:pt x="906" y="6704"/>
                      <a:pt x="870" y="5799"/>
                      <a:pt x="846" y="4883"/>
                    </a:cubicBezTo>
                    <a:close/>
                    <a:moveTo>
                      <a:pt x="2013" y="5621"/>
                    </a:moveTo>
                    <a:cubicBezTo>
                      <a:pt x="2108" y="5668"/>
                      <a:pt x="2192" y="5704"/>
                      <a:pt x="2287" y="5740"/>
                    </a:cubicBezTo>
                    <a:cubicBezTo>
                      <a:pt x="2549" y="5835"/>
                      <a:pt x="2811" y="5930"/>
                      <a:pt x="3073" y="6014"/>
                    </a:cubicBezTo>
                    <a:cubicBezTo>
                      <a:pt x="3180" y="7395"/>
                      <a:pt x="3216" y="8776"/>
                      <a:pt x="3192" y="10157"/>
                    </a:cubicBezTo>
                    <a:cubicBezTo>
                      <a:pt x="2811" y="10074"/>
                      <a:pt x="2430" y="9967"/>
                      <a:pt x="2108" y="9800"/>
                    </a:cubicBezTo>
                    <a:cubicBezTo>
                      <a:pt x="2132" y="9776"/>
                      <a:pt x="2144" y="9752"/>
                      <a:pt x="2144" y="9717"/>
                    </a:cubicBezTo>
                    <a:cubicBezTo>
                      <a:pt x="2096" y="8347"/>
                      <a:pt x="2061" y="6990"/>
                      <a:pt x="2013" y="5621"/>
                    </a:cubicBezTo>
                    <a:close/>
                    <a:moveTo>
                      <a:pt x="22182" y="5764"/>
                    </a:moveTo>
                    <a:lnTo>
                      <a:pt x="22182" y="5764"/>
                    </a:lnTo>
                    <a:cubicBezTo>
                      <a:pt x="22170" y="6597"/>
                      <a:pt x="22159" y="7431"/>
                      <a:pt x="22099" y="8252"/>
                    </a:cubicBezTo>
                    <a:cubicBezTo>
                      <a:pt x="22075" y="8716"/>
                      <a:pt x="21920" y="9086"/>
                      <a:pt x="21682" y="9383"/>
                    </a:cubicBezTo>
                    <a:cubicBezTo>
                      <a:pt x="21611" y="8371"/>
                      <a:pt x="21599" y="7359"/>
                      <a:pt x="21635" y="6347"/>
                    </a:cubicBezTo>
                    <a:cubicBezTo>
                      <a:pt x="21641" y="6270"/>
                      <a:pt x="21584" y="6231"/>
                      <a:pt x="21525" y="6231"/>
                    </a:cubicBezTo>
                    <a:cubicBezTo>
                      <a:pt x="21465" y="6231"/>
                      <a:pt x="21402" y="6270"/>
                      <a:pt x="21397" y="6347"/>
                    </a:cubicBezTo>
                    <a:cubicBezTo>
                      <a:pt x="21349" y="7443"/>
                      <a:pt x="21373" y="8538"/>
                      <a:pt x="21456" y="9621"/>
                    </a:cubicBezTo>
                    <a:cubicBezTo>
                      <a:pt x="21146" y="9919"/>
                      <a:pt x="20754" y="10133"/>
                      <a:pt x="20325" y="10300"/>
                    </a:cubicBezTo>
                    <a:cubicBezTo>
                      <a:pt x="20277" y="9121"/>
                      <a:pt x="20194" y="7943"/>
                      <a:pt x="20063" y="6764"/>
                    </a:cubicBezTo>
                    <a:cubicBezTo>
                      <a:pt x="20051" y="6728"/>
                      <a:pt x="20039" y="6704"/>
                      <a:pt x="20015" y="6681"/>
                    </a:cubicBezTo>
                    <a:cubicBezTo>
                      <a:pt x="20801" y="6538"/>
                      <a:pt x="21635" y="6276"/>
                      <a:pt x="22182" y="5764"/>
                    </a:cubicBezTo>
                    <a:close/>
                    <a:moveTo>
                      <a:pt x="3323" y="6097"/>
                    </a:moveTo>
                    <a:lnTo>
                      <a:pt x="3323" y="6097"/>
                    </a:lnTo>
                    <a:cubicBezTo>
                      <a:pt x="3787" y="6240"/>
                      <a:pt x="4252" y="6359"/>
                      <a:pt x="4740" y="6466"/>
                    </a:cubicBezTo>
                    <a:cubicBezTo>
                      <a:pt x="4704" y="6478"/>
                      <a:pt x="4680" y="6514"/>
                      <a:pt x="4668" y="6561"/>
                    </a:cubicBezTo>
                    <a:cubicBezTo>
                      <a:pt x="4585" y="7895"/>
                      <a:pt x="4609" y="9217"/>
                      <a:pt x="4728" y="10538"/>
                    </a:cubicBezTo>
                    <a:cubicBezTo>
                      <a:pt x="4359" y="10455"/>
                      <a:pt x="3990" y="10371"/>
                      <a:pt x="3632" y="10276"/>
                    </a:cubicBezTo>
                    <a:cubicBezTo>
                      <a:pt x="3561" y="10252"/>
                      <a:pt x="3490" y="10240"/>
                      <a:pt x="3430" y="10217"/>
                    </a:cubicBezTo>
                    <a:cubicBezTo>
                      <a:pt x="3454" y="8847"/>
                      <a:pt x="3418" y="7466"/>
                      <a:pt x="3323" y="6097"/>
                    </a:cubicBezTo>
                    <a:close/>
                    <a:moveTo>
                      <a:pt x="19825" y="6716"/>
                    </a:moveTo>
                    <a:cubicBezTo>
                      <a:pt x="19825" y="6728"/>
                      <a:pt x="19825" y="6752"/>
                      <a:pt x="19825" y="6764"/>
                    </a:cubicBezTo>
                    <a:cubicBezTo>
                      <a:pt x="19956" y="7966"/>
                      <a:pt x="20051" y="9181"/>
                      <a:pt x="20087" y="10383"/>
                    </a:cubicBezTo>
                    <a:cubicBezTo>
                      <a:pt x="19706" y="10514"/>
                      <a:pt x="19325" y="10610"/>
                      <a:pt x="18956" y="10693"/>
                    </a:cubicBezTo>
                    <a:cubicBezTo>
                      <a:pt x="18872" y="10705"/>
                      <a:pt x="18801" y="10717"/>
                      <a:pt x="18730" y="10741"/>
                    </a:cubicBezTo>
                    <a:cubicBezTo>
                      <a:pt x="18777" y="9478"/>
                      <a:pt x="18741" y="8228"/>
                      <a:pt x="18610" y="6978"/>
                    </a:cubicBezTo>
                    <a:cubicBezTo>
                      <a:pt x="18610" y="6919"/>
                      <a:pt x="18575" y="6895"/>
                      <a:pt x="18539" y="6871"/>
                    </a:cubicBezTo>
                    <a:cubicBezTo>
                      <a:pt x="18694" y="6859"/>
                      <a:pt x="18860" y="6835"/>
                      <a:pt x="19015" y="6823"/>
                    </a:cubicBezTo>
                    <a:cubicBezTo>
                      <a:pt x="19265" y="6800"/>
                      <a:pt x="19551" y="6764"/>
                      <a:pt x="19825" y="6716"/>
                    </a:cubicBezTo>
                    <a:close/>
                    <a:moveTo>
                      <a:pt x="4847" y="6502"/>
                    </a:moveTo>
                    <a:lnTo>
                      <a:pt x="4847" y="6502"/>
                    </a:lnTo>
                    <a:cubicBezTo>
                      <a:pt x="5371" y="6609"/>
                      <a:pt x="5942" y="6704"/>
                      <a:pt x="6383" y="6788"/>
                    </a:cubicBezTo>
                    <a:cubicBezTo>
                      <a:pt x="6383" y="8145"/>
                      <a:pt x="6383" y="9502"/>
                      <a:pt x="6383" y="10848"/>
                    </a:cubicBezTo>
                    <a:cubicBezTo>
                      <a:pt x="5942" y="10776"/>
                      <a:pt x="5430" y="10693"/>
                      <a:pt x="4930" y="10586"/>
                    </a:cubicBezTo>
                    <a:cubicBezTo>
                      <a:pt x="4811" y="9240"/>
                      <a:pt x="4799" y="7907"/>
                      <a:pt x="4894" y="6561"/>
                    </a:cubicBezTo>
                    <a:cubicBezTo>
                      <a:pt x="4894" y="6538"/>
                      <a:pt x="4859" y="6514"/>
                      <a:pt x="4847" y="6502"/>
                    </a:cubicBezTo>
                    <a:close/>
                    <a:moveTo>
                      <a:pt x="18408" y="6883"/>
                    </a:moveTo>
                    <a:lnTo>
                      <a:pt x="18408" y="6883"/>
                    </a:lnTo>
                    <a:cubicBezTo>
                      <a:pt x="18384" y="6907"/>
                      <a:pt x="18372" y="6931"/>
                      <a:pt x="18372" y="6978"/>
                    </a:cubicBezTo>
                    <a:cubicBezTo>
                      <a:pt x="18503" y="8240"/>
                      <a:pt x="18539" y="9514"/>
                      <a:pt x="18491" y="10776"/>
                    </a:cubicBezTo>
                    <a:cubicBezTo>
                      <a:pt x="18110" y="10848"/>
                      <a:pt x="17741" y="10907"/>
                      <a:pt x="17360" y="10955"/>
                    </a:cubicBezTo>
                    <a:cubicBezTo>
                      <a:pt x="17372" y="9633"/>
                      <a:pt x="17372" y="8312"/>
                      <a:pt x="17384" y="6978"/>
                    </a:cubicBezTo>
                    <a:cubicBezTo>
                      <a:pt x="17729" y="6954"/>
                      <a:pt x="18075" y="6919"/>
                      <a:pt x="18408" y="6883"/>
                    </a:cubicBezTo>
                    <a:close/>
                    <a:moveTo>
                      <a:pt x="6680" y="6811"/>
                    </a:moveTo>
                    <a:cubicBezTo>
                      <a:pt x="6978" y="6859"/>
                      <a:pt x="7323" y="6907"/>
                      <a:pt x="7645" y="6942"/>
                    </a:cubicBezTo>
                    <a:cubicBezTo>
                      <a:pt x="7645" y="6954"/>
                      <a:pt x="7645" y="6966"/>
                      <a:pt x="7645" y="6978"/>
                    </a:cubicBezTo>
                    <a:cubicBezTo>
                      <a:pt x="7752" y="8324"/>
                      <a:pt x="7871" y="9681"/>
                      <a:pt x="7978" y="11026"/>
                    </a:cubicBezTo>
                    <a:cubicBezTo>
                      <a:pt x="7550" y="10991"/>
                      <a:pt x="7133" y="10943"/>
                      <a:pt x="6680" y="10883"/>
                    </a:cubicBezTo>
                    <a:lnTo>
                      <a:pt x="6680" y="6811"/>
                    </a:lnTo>
                    <a:close/>
                    <a:moveTo>
                      <a:pt x="7883" y="6954"/>
                    </a:moveTo>
                    <a:lnTo>
                      <a:pt x="7883" y="6954"/>
                    </a:lnTo>
                    <a:cubicBezTo>
                      <a:pt x="8395" y="7002"/>
                      <a:pt x="8895" y="7062"/>
                      <a:pt x="9407" y="7085"/>
                    </a:cubicBezTo>
                    <a:cubicBezTo>
                      <a:pt x="9347" y="8383"/>
                      <a:pt x="9383" y="9681"/>
                      <a:pt x="9490" y="10979"/>
                    </a:cubicBezTo>
                    <a:cubicBezTo>
                      <a:pt x="9495" y="11040"/>
                      <a:pt x="9543" y="11078"/>
                      <a:pt x="9594" y="11088"/>
                    </a:cubicBezTo>
                    <a:lnTo>
                      <a:pt x="9594" y="11088"/>
                    </a:lnTo>
                    <a:cubicBezTo>
                      <a:pt x="9134" y="11074"/>
                      <a:pt x="8674" y="11051"/>
                      <a:pt x="8216" y="11014"/>
                    </a:cubicBezTo>
                    <a:cubicBezTo>
                      <a:pt x="8109" y="9657"/>
                      <a:pt x="7990" y="8312"/>
                      <a:pt x="7883" y="6954"/>
                    </a:cubicBezTo>
                    <a:close/>
                    <a:moveTo>
                      <a:pt x="9633" y="7109"/>
                    </a:moveTo>
                    <a:lnTo>
                      <a:pt x="9633" y="7109"/>
                    </a:lnTo>
                    <a:cubicBezTo>
                      <a:pt x="9883" y="7121"/>
                      <a:pt x="10133" y="7145"/>
                      <a:pt x="10383" y="7157"/>
                    </a:cubicBezTo>
                    <a:cubicBezTo>
                      <a:pt x="10413" y="7159"/>
                      <a:pt x="10443" y="7159"/>
                      <a:pt x="10472" y="7159"/>
                    </a:cubicBezTo>
                    <a:cubicBezTo>
                      <a:pt x="10615" y="7159"/>
                      <a:pt x="10758" y="7142"/>
                      <a:pt x="10902" y="7142"/>
                    </a:cubicBezTo>
                    <a:cubicBezTo>
                      <a:pt x="10931" y="7142"/>
                      <a:pt x="10961" y="7143"/>
                      <a:pt x="10990" y="7145"/>
                    </a:cubicBezTo>
                    <a:cubicBezTo>
                      <a:pt x="11193" y="8466"/>
                      <a:pt x="11312" y="9776"/>
                      <a:pt x="11383" y="11110"/>
                    </a:cubicBezTo>
                    <a:lnTo>
                      <a:pt x="11371" y="11110"/>
                    </a:lnTo>
                    <a:cubicBezTo>
                      <a:pt x="10797" y="11110"/>
                      <a:pt x="10218" y="11106"/>
                      <a:pt x="9641" y="11089"/>
                    </a:cubicBezTo>
                    <a:lnTo>
                      <a:pt x="9641" y="11089"/>
                    </a:lnTo>
                    <a:cubicBezTo>
                      <a:pt x="9691" y="11082"/>
                      <a:pt x="9734" y="11046"/>
                      <a:pt x="9728" y="10979"/>
                    </a:cubicBezTo>
                    <a:cubicBezTo>
                      <a:pt x="9621" y="9693"/>
                      <a:pt x="9586" y="8395"/>
                      <a:pt x="9633" y="7109"/>
                    </a:cubicBezTo>
                    <a:close/>
                    <a:moveTo>
                      <a:pt x="17122" y="7002"/>
                    </a:moveTo>
                    <a:lnTo>
                      <a:pt x="17122" y="7002"/>
                    </a:lnTo>
                    <a:cubicBezTo>
                      <a:pt x="17110" y="8335"/>
                      <a:pt x="17134" y="9669"/>
                      <a:pt x="17122" y="10991"/>
                    </a:cubicBezTo>
                    <a:cubicBezTo>
                      <a:pt x="16741" y="11038"/>
                      <a:pt x="16348" y="11074"/>
                      <a:pt x="15967" y="11098"/>
                    </a:cubicBezTo>
                    <a:cubicBezTo>
                      <a:pt x="15920" y="9824"/>
                      <a:pt x="15884" y="8562"/>
                      <a:pt x="15848" y="7300"/>
                    </a:cubicBezTo>
                    <a:cubicBezTo>
                      <a:pt x="15842" y="7222"/>
                      <a:pt x="15783" y="7184"/>
                      <a:pt x="15725" y="7184"/>
                    </a:cubicBezTo>
                    <a:cubicBezTo>
                      <a:pt x="15667" y="7184"/>
                      <a:pt x="15610" y="7222"/>
                      <a:pt x="15610" y="7300"/>
                    </a:cubicBezTo>
                    <a:cubicBezTo>
                      <a:pt x="15646" y="8562"/>
                      <a:pt x="15658" y="9836"/>
                      <a:pt x="15705" y="11110"/>
                    </a:cubicBezTo>
                    <a:cubicBezTo>
                      <a:pt x="15289" y="11133"/>
                      <a:pt x="14872" y="11157"/>
                      <a:pt x="14419" y="11169"/>
                    </a:cubicBezTo>
                    <a:lnTo>
                      <a:pt x="14419" y="7169"/>
                    </a:lnTo>
                    <a:cubicBezTo>
                      <a:pt x="15312" y="7133"/>
                      <a:pt x="16229" y="7085"/>
                      <a:pt x="17122" y="7002"/>
                    </a:cubicBezTo>
                    <a:close/>
                    <a:moveTo>
                      <a:pt x="11229" y="7181"/>
                    </a:moveTo>
                    <a:lnTo>
                      <a:pt x="11229" y="7181"/>
                    </a:lnTo>
                    <a:cubicBezTo>
                      <a:pt x="11717" y="7204"/>
                      <a:pt x="12217" y="7204"/>
                      <a:pt x="12717" y="7204"/>
                    </a:cubicBezTo>
                    <a:cubicBezTo>
                      <a:pt x="12681" y="7228"/>
                      <a:pt x="12669" y="7252"/>
                      <a:pt x="12669" y="7300"/>
                    </a:cubicBezTo>
                    <a:cubicBezTo>
                      <a:pt x="12622" y="8597"/>
                      <a:pt x="12634" y="9883"/>
                      <a:pt x="12693" y="11181"/>
                    </a:cubicBezTo>
                    <a:lnTo>
                      <a:pt x="11610" y="11181"/>
                    </a:lnTo>
                    <a:cubicBezTo>
                      <a:pt x="11550" y="9848"/>
                      <a:pt x="11419" y="8514"/>
                      <a:pt x="11229" y="7181"/>
                    </a:cubicBezTo>
                    <a:close/>
                    <a:moveTo>
                      <a:pt x="14277" y="7181"/>
                    </a:moveTo>
                    <a:lnTo>
                      <a:pt x="14277" y="11169"/>
                    </a:lnTo>
                    <a:cubicBezTo>
                      <a:pt x="13824" y="11181"/>
                      <a:pt x="13384" y="11181"/>
                      <a:pt x="12955" y="11181"/>
                    </a:cubicBezTo>
                    <a:cubicBezTo>
                      <a:pt x="12895" y="9883"/>
                      <a:pt x="12872" y="8597"/>
                      <a:pt x="12907" y="7300"/>
                    </a:cubicBezTo>
                    <a:cubicBezTo>
                      <a:pt x="12919" y="7252"/>
                      <a:pt x="12907" y="7228"/>
                      <a:pt x="12884" y="7204"/>
                    </a:cubicBezTo>
                    <a:cubicBezTo>
                      <a:pt x="13348" y="7204"/>
                      <a:pt x="13824" y="7192"/>
                      <a:pt x="14277" y="7181"/>
                    </a:cubicBezTo>
                    <a:close/>
                    <a:moveTo>
                      <a:pt x="9888" y="1"/>
                    </a:moveTo>
                    <a:cubicBezTo>
                      <a:pt x="8427" y="1"/>
                      <a:pt x="6965" y="63"/>
                      <a:pt x="5525" y="251"/>
                    </a:cubicBezTo>
                    <a:cubicBezTo>
                      <a:pt x="3859" y="477"/>
                      <a:pt x="882" y="977"/>
                      <a:pt x="263" y="2906"/>
                    </a:cubicBezTo>
                    <a:cubicBezTo>
                      <a:pt x="227" y="3025"/>
                      <a:pt x="203" y="3144"/>
                      <a:pt x="180" y="3263"/>
                    </a:cubicBezTo>
                    <a:cubicBezTo>
                      <a:pt x="120" y="3311"/>
                      <a:pt x="84" y="3394"/>
                      <a:pt x="84" y="3513"/>
                    </a:cubicBezTo>
                    <a:cubicBezTo>
                      <a:pt x="144" y="5287"/>
                      <a:pt x="1" y="7216"/>
                      <a:pt x="275" y="8967"/>
                    </a:cubicBezTo>
                    <a:cubicBezTo>
                      <a:pt x="406" y="9788"/>
                      <a:pt x="823" y="10050"/>
                      <a:pt x="1573" y="10348"/>
                    </a:cubicBezTo>
                    <a:cubicBezTo>
                      <a:pt x="4740" y="11610"/>
                      <a:pt x="8276" y="11895"/>
                      <a:pt x="11657" y="11895"/>
                    </a:cubicBezTo>
                    <a:cubicBezTo>
                      <a:pt x="11786" y="11895"/>
                      <a:pt x="11915" y="11895"/>
                      <a:pt x="12045" y="11895"/>
                    </a:cubicBezTo>
                    <a:cubicBezTo>
                      <a:pt x="12453" y="11895"/>
                      <a:pt x="12871" y="11897"/>
                      <a:pt x="13294" y="11897"/>
                    </a:cubicBezTo>
                    <a:cubicBezTo>
                      <a:pt x="15784" y="11897"/>
                      <a:pt x="18479" y="11829"/>
                      <a:pt x="20706" y="10895"/>
                    </a:cubicBezTo>
                    <a:cubicBezTo>
                      <a:pt x="21563" y="10538"/>
                      <a:pt x="22456" y="10062"/>
                      <a:pt x="22730" y="9121"/>
                    </a:cubicBezTo>
                    <a:cubicBezTo>
                      <a:pt x="23171" y="7562"/>
                      <a:pt x="22885" y="5538"/>
                      <a:pt x="22921" y="3930"/>
                    </a:cubicBezTo>
                    <a:cubicBezTo>
                      <a:pt x="22921" y="3752"/>
                      <a:pt x="22825" y="3644"/>
                      <a:pt x="22694" y="3609"/>
                    </a:cubicBezTo>
                    <a:cubicBezTo>
                      <a:pt x="22313" y="2597"/>
                      <a:pt x="21099" y="2001"/>
                      <a:pt x="20111" y="1680"/>
                    </a:cubicBezTo>
                    <a:cubicBezTo>
                      <a:pt x="18206" y="1037"/>
                      <a:pt x="16182" y="656"/>
                      <a:pt x="14158" y="418"/>
                    </a:cubicBezTo>
                    <a:cubicBezTo>
                      <a:pt x="14134" y="263"/>
                      <a:pt x="14027" y="120"/>
                      <a:pt x="13824" y="108"/>
                    </a:cubicBezTo>
                    <a:cubicBezTo>
                      <a:pt x="12525" y="52"/>
                      <a:pt x="11207" y="1"/>
                      <a:pt x="98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753;p23"/>
              <p:cNvSpPr/>
              <p:nvPr/>
            </p:nvSpPr>
            <p:spPr>
              <a:xfrm>
                <a:off x="2106372" y="2205579"/>
                <a:ext cx="434738" cy="95000"/>
              </a:xfrm>
              <a:custGeom>
                <a:avLst/>
                <a:gdLst/>
                <a:ahLst/>
                <a:cxnLst/>
                <a:rect l="l" t="t" r="r" b="b"/>
                <a:pathLst>
                  <a:path w="18767" h="4101" extrusionOk="0">
                    <a:moveTo>
                      <a:pt x="8335" y="358"/>
                    </a:moveTo>
                    <a:cubicBezTo>
                      <a:pt x="10704" y="584"/>
                      <a:pt x="13145" y="846"/>
                      <a:pt x="15407" y="1513"/>
                    </a:cubicBezTo>
                    <a:cubicBezTo>
                      <a:pt x="16109" y="1727"/>
                      <a:pt x="17990" y="2108"/>
                      <a:pt x="17002" y="3454"/>
                    </a:cubicBezTo>
                    <a:cubicBezTo>
                      <a:pt x="16831" y="3696"/>
                      <a:pt x="16270" y="3723"/>
                      <a:pt x="15767" y="3723"/>
                    </a:cubicBezTo>
                    <a:cubicBezTo>
                      <a:pt x="15622" y="3723"/>
                      <a:pt x="15481" y="3720"/>
                      <a:pt x="15356" y="3720"/>
                    </a:cubicBezTo>
                    <a:cubicBezTo>
                      <a:pt x="15254" y="3720"/>
                      <a:pt x="15161" y="3722"/>
                      <a:pt x="15085" y="3727"/>
                    </a:cubicBezTo>
                    <a:cubicBezTo>
                      <a:pt x="13943" y="3814"/>
                      <a:pt x="12785" y="3838"/>
                      <a:pt x="11630" y="3838"/>
                    </a:cubicBezTo>
                    <a:cubicBezTo>
                      <a:pt x="11353" y="3838"/>
                      <a:pt x="11076" y="3837"/>
                      <a:pt x="10799" y="3835"/>
                    </a:cubicBezTo>
                    <a:cubicBezTo>
                      <a:pt x="8180" y="3811"/>
                      <a:pt x="5334" y="3799"/>
                      <a:pt x="2774" y="3168"/>
                    </a:cubicBezTo>
                    <a:cubicBezTo>
                      <a:pt x="1869" y="2954"/>
                      <a:pt x="238" y="2215"/>
                      <a:pt x="1846" y="1287"/>
                    </a:cubicBezTo>
                    <a:cubicBezTo>
                      <a:pt x="2334" y="1013"/>
                      <a:pt x="3227" y="977"/>
                      <a:pt x="3786" y="882"/>
                    </a:cubicBezTo>
                    <a:cubicBezTo>
                      <a:pt x="5251" y="620"/>
                      <a:pt x="6739" y="477"/>
                      <a:pt x="8239" y="418"/>
                    </a:cubicBezTo>
                    <a:cubicBezTo>
                      <a:pt x="8287" y="418"/>
                      <a:pt x="8323" y="394"/>
                      <a:pt x="8335" y="358"/>
                    </a:cubicBezTo>
                    <a:close/>
                    <a:moveTo>
                      <a:pt x="6967" y="0"/>
                    </a:moveTo>
                    <a:cubicBezTo>
                      <a:pt x="6834" y="0"/>
                      <a:pt x="6838" y="216"/>
                      <a:pt x="6977" y="239"/>
                    </a:cubicBezTo>
                    <a:cubicBezTo>
                      <a:pt x="4584" y="358"/>
                      <a:pt x="0" y="751"/>
                      <a:pt x="607" y="2334"/>
                    </a:cubicBezTo>
                    <a:cubicBezTo>
                      <a:pt x="988" y="3358"/>
                      <a:pt x="3358" y="3549"/>
                      <a:pt x="4167" y="3644"/>
                    </a:cubicBezTo>
                    <a:cubicBezTo>
                      <a:pt x="6370" y="3930"/>
                      <a:pt x="8596" y="4049"/>
                      <a:pt x="10799" y="4073"/>
                    </a:cubicBezTo>
                    <a:cubicBezTo>
                      <a:pt x="10998" y="4073"/>
                      <a:pt x="11698" y="4101"/>
                      <a:pt x="12586" y="4101"/>
                    </a:cubicBezTo>
                    <a:cubicBezTo>
                      <a:pt x="14987" y="4101"/>
                      <a:pt x="18767" y="3898"/>
                      <a:pt x="17776" y="2394"/>
                    </a:cubicBezTo>
                    <a:cubicBezTo>
                      <a:pt x="17050" y="1287"/>
                      <a:pt x="14550" y="1049"/>
                      <a:pt x="13418" y="846"/>
                    </a:cubicBezTo>
                    <a:cubicBezTo>
                      <a:pt x="11287" y="465"/>
                      <a:pt x="9132" y="203"/>
                      <a:pt x="6977" y="1"/>
                    </a:cubicBezTo>
                    <a:cubicBezTo>
                      <a:pt x="6974" y="1"/>
                      <a:pt x="6970" y="0"/>
                      <a:pt x="69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754;p23"/>
              <p:cNvSpPr/>
              <p:nvPr/>
            </p:nvSpPr>
            <p:spPr>
              <a:xfrm>
                <a:off x="2169633" y="2229299"/>
                <a:ext cx="296767" cy="54461"/>
              </a:xfrm>
              <a:custGeom>
                <a:avLst/>
                <a:gdLst/>
                <a:ahLst/>
                <a:cxnLst/>
                <a:rect l="l" t="t" r="r" b="b"/>
                <a:pathLst>
                  <a:path w="12811" h="2351" extrusionOk="0">
                    <a:moveTo>
                      <a:pt x="4889" y="251"/>
                    </a:moveTo>
                    <a:cubicBezTo>
                      <a:pt x="4913" y="275"/>
                      <a:pt x="4937" y="298"/>
                      <a:pt x="4972" y="298"/>
                    </a:cubicBezTo>
                    <a:cubicBezTo>
                      <a:pt x="6866" y="358"/>
                      <a:pt x="8913" y="227"/>
                      <a:pt x="10735" y="739"/>
                    </a:cubicBezTo>
                    <a:cubicBezTo>
                      <a:pt x="10985" y="810"/>
                      <a:pt x="12045" y="1072"/>
                      <a:pt x="12092" y="1275"/>
                    </a:cubicBezTo>
                    <a:cubicBezTo>
                      <a:pt x="12271" y="2061"/>
                      <a:pt x="10711" y="1977"/>
                      <a:pt x="10318" y="1989"/>
                    </a:cubicBezTo>
                    <a:cubicBezTo>
                      <a:pt x="9604" y="2007"/>
                      <a:pt x="8889" y="2018"/>
                      <a:pt x="8170" y="2018"/>
                    </a:cubicBezTo>
                    <a:cubicBezTo>
                      <a:pt x="7906" y="2018"/>
                      <a:pt x="7642" y="2016"/>
                      <a:pt x="7378" y="2013"/>
                    </a:cubicBezTo>
                    <a:cubicBezTo>
                      <a:pt x="6496" y="2001"/>
                      <a:pt x="5615" y="1989"/>
                      <a:pt x="4734" y="1953"/>
                    </a:cubicBezTo>
                    <a:cubicBezTo>
                      <a:pt x="4615" y="1949"/>
                      <a:pt x="4489" y="1947"/>
                      <a:pt x="4357" y="1947"/>
                    </a:cubicBezTo>
                    <a:cubicBezTo>
                      <a:pt x="4076" y="1947"/>
                      <a:pt x="3773" y="1954"/>
                      <a:pt x="3465" y="1954"/>
                    </a:cubicBezTo>
                    <a:cubicBezTo>
                      <a:pt x="2826" y="1954"/>
                      <a:pt x="2170" y="1923"/>
                      <a:pt x="1674" y="1727"/>
                    </a:cubicBezTo>
                    <a:cubicBezTo>
                      <a:pt x="1151" y="1513"/>
                      <a:pt x="520" y="1096"/>
                      <a:pt x="1115" y="656"/>
                    </a:cubicBezTo>
                    <a:cubicBezTo>
                      <a:pt x="1389" y="453"/>
                      <a:pt x="2948" y="370"/>
                      <a:pt x="3020" y="358"/>
                    </a:cubicBezTo>
                    <a:cubicBezTo>
                      <a:pt x="3651" y="287"/>
                      <a:pt x="4270" y="263"/>
                      <a:pt x="4889" y="251"/>
                    </a:cubicBezTo>
                    <a:close/>
                    <a:moveTo>
                      <a:pt x="4558" y="0"/>
                    </a:moveTo>
                    <a:cubicBezTo>
                      <a:pt x="2809" y="0"/>
                      <a:pt x="0" y="149"/>
                      <a:pt x="150" y="1156"/>
                    </a:cubicBezTo>
                    <a:cubicBezTo>
                      <a:pt x="292" y="2132"/>
                      <a:pt x="2737" y="2310"/>
                      <a:pt x="4766" y="2310"/>
                    </a:cubicBezTo>
                    <a:cubicBezTo>
                      <a:pt x="5938" y="2310"/>
                      <a:pt x="6972" y="2251"/>
                      <a:pt x="7341" y="2251"/>
                    </a:cubicBezTo>
                    <a:cubicBezTo>
                      <a:pt x="7354" y="2251"/>
                      <a:pt x="7366" y="2251"/>
                      <a:pt x="7378" y="2251"/>
                    </a:cubicBezTo>
                    <a:cubicBezTo>
                      <a:pt x="7673" y="2251"/>
                      <a:pt x="8778" y="2350"/>
                      <a:pt x="9895" y="2350"/>
                    </a:cubicBezTo>
                    <a:cubicBezTo>
                      <a:pt x="11342" y="2350"/>
                      <a:pt x="12811" y="2184"/>
                      <a:pt x="12569" y="1418"/>
                    </a:cubicBezTo>
                    <a:cubicBezTo>
                      <a:pt x="12319" y="668"/>
                      <a:pt x="10414" y="406"/>
                      <a:pt x="9830" y="310"/>
                    </a:cubicBezTo>
                    <a:cubicBezTo>
                      <a:pt x="8544" y="108"/>
                      <a:pt x="7235" y="108"/>
                      <a:pt x="5925" y="84"/>
                    </a:cubicBezTo>
                    <a:cubicBezTo>
                      <a:pt x="5913" y="48"/>
                      <a:pt x="5877" y="25"/>
                      <a:pt x="5830" y="25"/>
                    </a:cubicBezTo>
                    <a:cubicBezTo>
                      <a:pt x="5648" y="18"/>
                      <a:pt x="5167" y="0"/>
                      <a:pt x="45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1" name="Google Shape;755;p23"/>
            <p:cNvSpPr txBox="1"/>
            <p:nvPr/>
          </p:nvSpPr>
          <p:spPr>
            <a:xfrm>
              <a:off x="1297991" y="1659367"/>
              <a:ext cx="1786683" cy="4664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434343"/>
                  </a:solidFill>
                  <a:latin typeface="Roboto"/>
                  <a:ea typeface="Roboto"/>
                  <a:cs typeface="Fira Sans Extra Condensed Medium"/>
                  <a:sym typeface="Roboto"/>
                </a:rPr>
                <a:t>During late 1990s, the Internet, search engines, paperless prediction, etc.</a:t>
              </a:r>
            </a:p>
            <a:p>
              <a:pPr lvl="0" algn="just" rtl="0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434343"/>
                </a:solidFill>
                <a:latin typeface="Roboto"/>
                <a:ea typeface="Roboto"/>
                <a:cs typeface="Fira Sans Extra Condensed Medium"/>
                <a:sym typeface="Roboto"/>
              </a:endParaRPr>
            </a:p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434343"/>
                  </a:solidFill>
                  <a:latin typeface="Roboto"/>
                  <a:ea typeface="Roboto"/>
                  <a:cs typeface="Fira Sans Extra Condensed Medium"/>
                  <a:sym typeface="Roboto"/>
                </a:rPr>
                <a:t>In 1996, introduced CD-ROM tower. Then commenced subscribing to e-journals on CD-ROM and web-based resources. </a:t>
              </a:r>
              <a:endParaRPr sz="17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82" name="Google Shape;756;p23"/>
            <p:cNvSpPr txBox="1"/>
            <p:nvPr/>
          </p:nvSpPr>
          <p:spPr>
            <a:xfrm>
              <a:off x="1278196" y="1392364"/>
              <a:ext cx="1644900" cy="1441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dirty="0">
                  <a:solidFill>
                    <a:srgbClr val="00B050"/>
                  </a:solidFill>
                  <a:latin typeface="Cooper Black" panose="0208090404030B020404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Phase 3</a:t>
              </a:r>
              <a:endParaRPr sz="1200" dirty="0">
                <a:solidFill>
                  <a:srgbClr val="00B050"/>
                </a:solidFill>
                <a:latin typeface="Cooper Black" panose="0208090404030B020404" pitchFamily="18" charset="0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92" name="Google Shape;855;p24"/>
          <p:cNvSpPr/>
          <p:nvPr/>
        </p:nvSpPr>
        <p:spPr>
          <a:xfrm>
            <a:off x="7703546" y="1268849"/>
            <a:ext cx="1072776" cy="353040"/>
          </a:xfrm>
          <a:custGeom>
            <a:avLst/>
            <a:gdLst/>
            <a:ahLst/>
            <a:cxnLst/>
            <a:rect l="l" t="t" r="r" b="b"/>
            <a:pathLst>
              <a:path w="33603" h="10102" extrusionOk="0">
                <a:moveTo>
                  <a:pt x="19496" y="1"/>
                </a:moveTo>
                <a:cubicBezTo>
                  <a:pt x="14450" y="1"/>
                  <a:pt x="9403" y="88"/>
                  <a:pt x="4361" y="265"/>
                </a:cubicBezTo>
                <a:cubicBezTo>
                  <a:pt x="2479" y="337"/>
                  <a:pt x="1908" y="2397"/>
                  <a:pt x="2658" y="3599"/>
                </a:cubicBezTo>
                <a:lnTo>
                  <a:pt x="2634" y="3599"/>
                </a:lnTo>
                <a:cubicBezTo>
                  <a:pt x="2608" y="3598"/>
                  <a:pt x="2582" y="3598"/>
                  <a:pt x="2557" y="3598"/>
                </a:cubicBezTo>
                <a:cubicBezTo>
                  <a:pt x="119" y="3598"/>
                  <a:pt x="1" y="6929"/>
                  <a:pt x="2075" y="7719"/>
                </a:cubicBezTo>
                <a:cubicBezTo>
                  <a:pt x="3346" y="8203"/>
                  <a:pt x="4652" y="8353"/>
                  <a:pt x="5971" y="8353"/>
                </a:cubicBezTo>
                <a:cubicBezTo>
                  <a:pt x="6986" y="8353"/>
                  <a:pt x="8008" y="8264"/>
                  <a:pt x="9028" y="8171"/>
                </a:cubicBezTo>
                <a:cubicBezTo>
                  <a:pt x="9302" y="8147"/>
                  <a:pt x="9576" y="8112"/>
                  <a:pt x="9849" y="8088"/>
                </a:cubicBezTo>
                <a:cubicBezTo>
                  <a:pt x="9861" y="9112"/>
                  <a:pt x="10498" y="10102"/>
                  <a:pt x="11783" y="10102"/>
                </a:cubicBezTo>
                <a:cubicBezTo>
                  <a:pt x="11813" y="10102"/>
                  <a:pt x="11843" y="10101"/>
                  <a:pt x="11874" y="10100"/>
                </a:cubicBezTo>
                <a:cubicBezTo>
                  <a:pt x="17112" y="9898"/>
                  <a:pt x="22339" y="9517"/>
                  <a:pt x="27542" y="8921"/>
                </a:cubicBezTo>
                <a:cubicBezTo>
                  <a:pt x="29757" y="8671"/>
                  <a:pt x="30185" y="6028"/>
                  <a:pt x="28661" y="5076"/>
                </a:cubicBezTo>
                <a:cubicBezTo>
                  <a:pt x="29566" y="4826"/>
                  <a:pt x="30471" y="4552"/>
                  <a:pt x="31364" y="4266"/>
                </a:cubicBezTo>
                <a:cubicBezTo>
                  <a:pt x="33602" y="3540"/>
                  <a:pt x="33221" y="206"/>
                  <a:pt x="30804" y="146"/>
                </a:cubicBezTo>
                <a:cubicBezTo>
                  <a:pt x="27036" y="50"/>
                  <a:pt x="23266" y="1"/>
                  <a:pt x="19496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    2010s--</a:t>
            </a:r>
            <a:endParaRPr sz="1400" dirty="0"/>
          </a:p>
        </p:txBody>
      </p:sp>
      <p:grpSp>
        <p:nvGrpSpPr>
          <p:cNvPr id="93" name="Google Shape;747;p23"/>
          <p:cNvGrpSpPr/>
          <p:nvPr/>
        </p:nvGrpSpPr>
        <p:grpSpPr>
          <a:xfrm>
            <a:off x="6867074" y="1964121"/>
            <a:ext cx="2040765" cy="2569990"/>
            <a:chOff x="1407795" y="1394992"/>
            <a:chExt cx="2033216" cy="1021600"/>
          </a:xfrm>
        </p:grpSpPr>
        <p:grpSp>
          <p:nvGrpSpPr>
            <p:cNvPr id="94" name="Google Shape;748;p23"/>
            <p:cNvGrpSpPr/>
            <p:nvPr/>
          </p:nvGrpSpPr>
          <p:grpSpPr>
            <a:xfrm>
              <a:off x="2120355" y="1985938"/>
              <a:ext cx="563790" cy="430654"/>
              <a:chOff x="2059743" y="2020175"/>
              <a:chExt cx="563790" cy="430654"/>
            </a:xfrm>
          </p:grpSpPr>
          <p:sp>
            <p:nvSpPr>
              <p:cNvPr id="97" name="Google Shape;750;p23"/>
              <p:cNvSpPr/>
              <p:nvPr/>
            </p:nvSpPr>
            <p:spPr>
              <a:xfrm>
                <a:off x="2148368" y="2020175"/>
                <a:ext cx="199080" cy="82722"/>
              </a:xfrm>
              <a:custGeom>
                <a:avLst/>
                <a:gdLst/>
                <a:ahLst/>
                <a:cxnLst/>
                <a:rect l="l" t="t" r="r" b="b"/>
                <a:pathLst>
                  <a:path w="8594" h="3571" extrusionOk="0">
                    <a:moveTo>
                      <a:pt x="7683" y="0"/>
                    </a:moveTo>
                    <a:cubicBezTo>
                      <a:pt x="4949" y="0"/>
                      <a:pt x="2424" y="973"/>
                      <a:pt x="354" y="2778"/>
                    </a:cubicBezTo>
                    <a:cubicBezTo>
                      <a:pt x="1" y="3094"/>
                      <a:pt x="330" y="3571"/>
                      <a:pt x="713" y="3571"/>
                    </a:cubicBezTo>
                    <a:cubicBezTo>
                      <a:pt x="820" y="3571"/>
                      <a:pt x="931" y="3533"/>
                      <a:pt x="1033" y="3445"/>
                    </a:cubicBezTo>
                    <a:cubicBezTo>
                      <a:pt x="2910" y="1808"/>
                      <a:pt x="5195" y="952"/>
                      <a:pt x="7675" y="952"/>
                    </a:cubicBezTo>
                    <a:cubicBezTo>
                      <a:pt x="7774" y="952"/>
                      <a:pt x="7874" y="954"/>
                      <a:pt x="7974" y="956"/>
                    </a:cubicBezTo>
                    <a:cubicBezTo>
                      <a:pt x="7978" y="956"/>
                      <a:pt x="7982" y="956"/>
                      <a:pt x="7986" y="956"/>
                    </a:cubicBezTo>
                    <a:cubicBezTo>
                      <a:pt x="8593" y="956"/>
                      <a:pt x="8589" y="16"/>
                      <a:pt x="7974" y="4"/>
                    </a:cubicBezTo>
                    <a:cubicBezTo>
                      <a:pt x="7877" y="1"/>
                      <a:pt x="7780" y="0"/>
                      <a:pt x="768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751;p23"/>
              <p:cNvSpPr/>
              <p:nvPr/>
            </p:nvSpPr>
            <p:spPr>
              <a:xfrm>
                <a:off x="2392100" y="2030784"/>
                <a:ext cx="81842" cy="39566"/>
              </a:xfrm>
              <a:custGeom>
                <a:avLst/>
                <a:gdLst/>
                <a:ahLst/>
                <a:cxnLst/>
                <a:rect l="l" t="t" r="r" b="b"/>
                <a:pathLst>
                  <a:path w="3533" h="1708" extrusionOk="0">
                    <a:moveTo>
                      <a:pt x="872" y="1"/>
                    </a:moveTo>
                    <a:cubicBezTo>
                      <a:pt x="789" y="1"/>
                      <a:pt x="704" y="4"/>
                      <a:pt x="619" y="10"/>
                    </a:cubicBezTo>
                    <a:cubicBezTo>
                      <a:pt x="27" y="45"/>
                      <a:pt x="1" y="952"/>
                      <a:pt x="575" y="952"/>
                    </a:cubicBezTo>
                    <a:cubicBezTo>
                      <a:pt x="589" y="952"/>
                      <a:pt x="604" y="952"/>
                      <a:pt x="619" y="951"/>
                    </a:cubicBezTo>
                    <a:cubicBezTo>
                      <a:pt x="686" y="946"/>
                      <a:pt x="752" y="944"/>
                      <a:pt x="818" y="944"/>
                    </a:cubicBezTo>
                    <a:cubicBezTo>
                      <a:pt x="1445" y="944"/>
                      <a:pt x="2026" y="1151"/>
                      <a:pt x="2500" y="1582"/>
                    </a:cubicBezTo>
                    <a:cubicBezTo>
                      <a:pt x="2599" y="1670"/>
                      <a:pt x="2709" y="1708"/>
                      <a:pt x="2815" y="1708"/>
                    </a:cubicBezTo>
                    <a:cubicBezTo>
                      <a:pt x="3195" y="1708"/>
                      <a:pt x="3533" y="1231"/>
                      <a:pt x="3179" y="915"/>
                    </a:cubicBezTo>
                    <a:cubicBezTo>
                      <a:pt x="2528" y="329"/>
                      <a:pt x="1729" y="1"/>
                      <a:pt x="8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752;p23"/>
              <p:cNvSpPr/>
              <p:nvPr/>
            </p:nvSpPr>
            <p:spPr>
              <a:xfrm>
                <a:off x="2059743" y="2175235"/>
                <a:ext cx="563790" cy="275594"/>
              </a:xfrm>
              <a:custGeom>
                <a:avLst/>
                <a:gdLst/>
                <a:ahLst/>
                <a:cxnLst/>
                <a:rect l="l" t="t" r="r" b="b"/>
                <a:pathLst>
                  <a:path w="24338" h="11897" extrusionOk="0">
                    <a:moveTo>
                      <a:pt x="10343" y="739"/>
                    </a:moveTo>
                    <a:cubicBezTo>
                      <a:pt x="10776" y="739"/>
                      <a:pt x="11211" y="743"/>
                      <a:pt x="11645" y="751"/>
                    </a:cubicBezTo>
                    <a:cubicBezTo>
                      <a:pt x="11705" y="835"/>
                      <a:pt x="11788" y="906"/>
                      <a:pt x="11919" y="918"/>
                    </a:cubicBezTo>
                    <a:cubicBezTo>
                      <a:pt x="13800" y="1049"/>
                      <a:pt x="15670" y="1311"/>
                      <a:pt x="17503" y="1728"/>
                    </a:cubicBezTo>
                    <a:cubicBezTo>
                      <a:pt x="18718" y="2001"/>
                      <a:pt x="24337" y="3359"/>
                      <a:pt x="21218" y="5514"/>
                    </a:cubicBezTo>
                    <a:cubicBezTo>
                      <a:pt x="19825" y="6478"/>
                      <a:pt x="17229" y="6311"/>
                      <a:pt x="15574" y="6407"/>
                    </a:cubicBezTo>
                    <a:cubicBezTo>
                      <a:pt x="14564" y="6466"/>
                      <a:pt x="13549" y="6500"/>
                      <a:pt x="12535" y="6500"/>
                    </a:cubicBezTo>
                    <a:cubicBezTo>
                      <a:pt x="11722" y="6500"/>
                      <a:pt x="10908" y="6478"/>
                      <a:pt x="10097" y="6430"/>
                    </a:cubicBezTo>
                    <a:cubicBezTo>
                      <a:pt x="8228" y="6323"/>
                      <a:pt x="6359" y="6073"/>
                      <a:pt x="4525" y="5633"/>
                    </a:cubicBezTo>
                    <a:cubicBezTo>
                      <a:pt x="3716" y="5442"/>
                      <a:pt x="2870" y="5264"/>
                      <a:pt x="2132" y="4895"/>
                    </a:cubicBezTo>
                    <a:cubicBezTo>
                      <a:pt x="1382" y="4514"/>
                      <a:pt x="572" y="4025"/>
                      <a:pt x="1049" y="2871"/>
                    </a:cubicBezTo>
                    <a:cubicBezTo>
                      <a:pt x="1215" y="2466"/>
                      <a:pt x="1918" y="2073"/>
                      <a:pt x="2311" y="1859"/>
                    </a:cubicBezTo>
                    <a:cubicBezTo>
                      <a:pt x="3978" y="942"/>
                      <a:pt x="6121" y="846"/>
                      <a:pt x="7978" y="775"/>
                    </a:cubicBezTo>
                    <a:cubicBezTo>
                      <a:pt x="8762" y="752"/>
                      <a:pt x="9552" y="739"/>
                      <a:pt x="10343" y="739"/>
                    </a:cubicBezTo>
                    <a:close/>
                    <a:moveTo>
                      <a:pt x="846" y="4883"/>
                    </a:moveTo>
                    <a:cubicBezTo>
                      <a:pt x="1108" y="5133"/>
                      <a:pt x="1442" y="5335"/>
                      <a:pt x="1775" y="5514"/>
                    </a:cubicBezTo>
                    <a:cubicBezTo>
                      <a:pt x="1823" y="6907"/>
                      <a:pt x="1858" y="8300"/>
                      <a:pt x="1906" y="9693"/>
                    </a:cubicBezTo>
                    <a:cubicBezTo>
                      <a:pt x="799" y="9038"/>
                      <a:pt x="965" y="8657"/>
                      <a:pt x="930" y="7621"/>
                    </a:cubicBezTo>
                    <a:cubicBezTo>
                      <a:pt x="906" y="6704"/>
                      <a:pt x="870" y="5799"/>
                      <a:pt x="846" y="4883"/>
                    </a:cubicBezTo>
                    <a:close/>
                    <a:moveTo>
                      <a:pt x="2013" y="5621"/>
                    </a:moveTo>
                    <a:cubicBezTo>
                      <a:pt x="2108" y="5668"/>
                      <a:pt x="2192" y="5704"/>
                      <a:pt x="2287" y="5740"/>
                    </a:cubicBezTo>
                    <a:cubicBezTo>
                      <a:pt x="2549" y="5835"/>
                      <a:pt x="2811" y="5930"/>
                      <a:pt x="3073" y="6014"/>
                    </a:cubicBezTo>
                    <a:cubicBezTo>
                      <a:pt x="3180" y="7395"/>
                      <a:pt x="3216" y="8776"/>
                      <a:pt x="3192" y="10157"/>
                    </a:cubicBezTo>
                    <a:cubicBezTo>
                      <a:pt x="2811" y="10074"/>
                      <a:pt x="2430" y="9967"/>
                      <a:pt x="2108" y="9800"/>
                    </a:cubicBezTo>
                    <a:cubicBezTo>
                      <a:pt x="2132" y="9776"/>
                      <a:pt x="2144" y="9752"/>
                      <a:pt x="2144" y="9717"/>
                    </a:cubicBezTo>
                    <a:cubicBezTo>
                      <a:pt x="2096" y="8347"/>
                      <a:pt x="2061" y="6990"/>
                      <a:pt x="2013" y="5621"/>
                    </a:cubicBezTo>
                    <a:close/>
                    <a:moveTo>
                      <a:pt x="22182" y="5764"/>
                    </a:moveTo>
                    <a:lnTo>
                      <a:pt x="22182" y="5764"/>
                    </a:lnTo>
                    <a:cubicBezTo>
                      <a:pt x="22170" y="6597"/>
                      <a:pt x="22159" y="7431"/>
                      <a:pt x="22099" y="8252"/>
                    </a:cubicBezTo>
                    <a:cubicBezTo>
                      <a:pt x="22075" y="8716"/>
                      <a:pt x="21920" y="9086"/>
                      <a:pt x="21682" y="9383"/>
                    </a:cubicBezTo>
                    <a:cubicBezTo>
                      <a:pt x="21611" y="8371"/>
                      <a:pt x="21599" y="7359"/>
                      <a:pt x="21635" y="6347"/>
                    </a:cubicBezTo>
                    <a:cubicBezTo>
                      <a:pt x="21641" y="6270"/>
                      <a:pt x="21584" y="6231"/>
                      <a:pt x="21525" y="6231"/>
                    </a:cubicBezTo>
                    <a:cubicBezTo>
                      <a:pt x="21465" y="6231"/>
                      <a:pt x="21402" y="6270"/>
                      <a:pt x="21397" y="6347"/>
                    </a:cubicBezTo>
                    <a:cubicBezTo>
                      <a:pt x="21349" y="7443"/>
                      <a:pt x="21373" y="8538"/>
                      <a:pt x="21456" y="9621"/>
                    </a:cubicBezTo>
                    <a:cubicBezTo>
                      <a:pt x="21146" y="9919"/>
                      <a:pt x="20754" y="10133"/>
                      <a:pt x="20325" y="10300"/>
                    </a:cubicBezTo>
                    <a:cubicBezTo>
                      <a:pt x="20277" y="9121"/>
                      <a:pt x="20194" y="7943"/>
                      <a:pt x="20063" y="6764"/>
                    </a:cubicBezTo>
                    <a:cubicBezTo>
                      <a:pt x="20051" y="6728"/>
                      <a:pt x="20039" y="6704"/>
                      <a:pt x="20015" y="6681"/>
                    </a:cubicBezTo>
                    <a:cubicBezTo>
                      <a:pt x="20801" y="6538"/>
                      <a:pt x="21635" y="6276"/>
                      <a:pt x="22182" y="5764"/>
                    </a:cubicBezTo>
                    <a:close/>
                    <a:moveTo>
                      <a:pt x="3323" y="6097"/>
                    </a:moveTo>
                    <a:lnTo>
                      <a:pt x="3323" y="6097"/>
                    </a:lnTo>
                    <a:cubicBezTo>
                      <a:pt x="3787" y="6240"/>
                      <a:pt x="4252" y="6359"/>
                      <a:pt x="4740" y="6466"/>
                    </a:cubicBezTo>
                    <a:cubicBezTo>
                      <a:pt x="4704" y="6478"/>
                      <a:pt x="4680" y="6514"/>
                      <a:pt x="4668" y="6561"/>
                    </a:cubicBezTo>
                    <a:cubicBezTo>
                      <a:pt x="4585" y="7895"/>
                      <a:pt x="4609" y="9217"/>
                      <a:pt x="4728" y="10538"/>
                    </a:cubicBezTo>
                    <a:cubicBezTo>
                      <a:pt x="4359" y="10455"/>
                      <a:pt x="3990" y="10371"/>
                      <a:pt x="3632" y="10276"/>
                    </a:cubicBezTo>
                    <a:cubicBezTo>
                      <a:pt x="3561" y="10252"/>
                      <a:pt x="3490" y="10240"/>
                      <a:pt x="3430" y="10217"/>
                    </a:cubicBezTo>
                    <a:cubicBezTo>
                      <a:pt x="3454" y="8847"/>
                      <a:pt x="3418" y="7466"/>
                      <a:pt x="3323" y="6097"/>
                    </a:cubicBezTo>
                    <a:close/>
                    <a:moveTo>
                      <a:pt x="19825" y="6716"/>
                    </a:moveTo>
                    <a:cubicBezTo>
                      <a:pt x="19825" y="6728"/>
                      <a:pt x="19825" y="6752"/>
                      <a:pt x="19825" y="6764"/>
                    </a:cubicBezTo>
                    <a:cubicBezTo>
                      <a:pt x="19956" y="7966"/>
                      <a:pt x="20051" y="9181"/>
                      <a:pt x="20087" y="10383"/>
                    </a:cubicBezTo>
                    <a:cubicBezTo>
                      <a:pt x="19706" y="10514"/>
                      <a:pt x="19325" y="10610"/>
                      <a:pt x="18956" y="10693"/>
                    </a:cubicBezTo>
                    <a:cubicBezTo>
                      <a:pt x="18872" y="10705"/>
                      <a:pt x="18801" y="10717"/>
                      <a:pt x="18730" y="10741"/>
                    </a:cubicBezTo>
                    <a:cubicBezTo>
                      <a:pt x="18777" y="9478"/>
                      <a:pt x="18741" y="8228"/>
                      <a:pt x="18610" y="6978"/>
                    </a:cubicBezTo>
                    <a:cubicBezTo>
                      <a:pt x="18610" y="6919"/>
                      <a:pt x="18575" y="6895"/>
                      <a:pt x="18539" y="6871"/>
                    </a:cubicBezTo>
                    <a:cubicBezTo>
                      <a:pt x="18694" y="6859"/>
                      <a:pt x="18860" y="6835"/>
                      <a:pt x="19015" y="6823"/>
                    </a:cubicBezTo>
                    <a:cubicBezTo>
                      <a:pt x="19265" y="6800"/>
                      <a:pt x="19551" y="6764"/>
                      <a:pt x="19825" y="6716"/>
                    </a:cubicBezTo>
                    <a:close/>
                    <a:moveTo>
                      <a:pt x="4847" y="6502"/>
                    </a:moveTo>
                    <a:lnTo>
                      <a:pt x="4847" y="6502"/>
                    </a:lnTo>
                    <a:cubicBezTo>
                      <a:pt x="5371" y="6609"/>
                      <a:pt x="5942" y="6704"/>
                      <a:pt x="6383" y="6788"/>
                    </a:cubicBezTo>
                    <a:cubicBezTo>
                      <a:pt x="6383" y="8145"/>
                      <a:pt x="6383" y="9502"/>
                      <a:pt x="6383" y="10848"/>
                    </a:cubicBezTo>
                    <a:cubicBezTo>
                      <a:pt x="5942" y="10776"/>
                      <a:pt x="5430" y="10693"/>
                      <a:pt x="4930" y="10586"/>
                    </a:cubicBezTo>
                    <a:cubicBezTo>
                      <a:pt x="4811" y="9240"/>
                      <a:pt x="4799" y="7907"/>
                      <a:pt x="4894" y="6561"/>
                    </a:cubicBezTo>
                    <a:cubicBezTo>
                      <a:pt x="4894" y="6538"/>
                      <a:pt x="4859" y="6514"/>
                      <a:pt x="4847" y="6502"/>
                    </a:cubicBezTo>
                    <a:close/>
                    <a:moveTo>
                      <a:pt x="18408" y="6883"/>
                    </a:moveTo>
                    <a:lnTo>
                      <a:pt x="18408" y="6883"/>
                    </a:lnTo>
                    <a:cubicBezTo>
                      <a:pt x="18384" y="6907"/>
                      <a:pt x="18372" y="6931"/>
                      <a:pt x="18372" y="6978"/>
                    </a:cubicBezTo>
                    <a:cubicBezTo>
                      <a:pt x="18503" y="8240"/>
                      <a:pt x="18539" y="9514"/>
                      <a:pt x="18491" y="10776"/>
                    </a:cubicBezTo>
                    <a:cubicBezTo>
                      <a:pt x="18110" y="10848"/>
                      <a:pt x="17741" y="10907"/>
                      <a:pt x="17360" y="10955"/>
                    </a:cubicBezTo>
                    <a:cubicBezTo>
                      <a:pt x="17372" y="9633"/>
                      <a:pt x="17372" y="8312"/>
                      <a:pt x="17384" y="6978"/>
                    </a:cubicBezTo>
                    <a:cubicBezTo>
                      <a:pt x="17729" y="6954"/>
                      <a:pt x="18075" y="6919"/>
                      <a:pt x="18408" y="6883"/>
                    </a:cubicBezTo>
                    <a:close/>
                    <a:moveTo>
                      <a:pt x="6680" y="6811"/>
                    </a:moveTo>
                    <a:cubicBezTo>
                      <a:pt x="6978" y="6859"/>
                      <a:pt x="7323" y="6907"/>
                      <a:pt x="7645" y="6942"/>
                    </a:cubicBezTo>
                    <a:cubicBezTo>
                      <a:pt x="7645" y="6954"/>
                      <a:pt x="7645" y="6966"/>
                      <a:pt x="7645" y="6978"/>
                    </a:cubicBezTo>
                    <a:cubicBezTo>
                      <a:pt x="7752" y="8324"/>
                      <a:pt x="7871" y="9681"/>
                      <a:pt x="7978" y="11026"/>
                    </a:cubicBezTo>
                    <a:cubicBezTo>
                      <a:pt x="7550" y="10991"/>
                      <a:pt x="7133" y="10943"/>
                      <a:pt x="6680" y="10883"/>
                    </a:cubicBezTo>
                    <a:lnTo>
                      <a:pt x="6680" y="6811"/>
                    </a:lnTo>
                    <a:close/>
                    <a:moveTo>
                      <a:pt x="7883" y="6954"/>
                    </a:moveTo>
                    <a:lnTo>
                      <a:pt x="7883" y="6954"/>
                    </a:lnTo>
                    <a:cubicBezTo>
                      <a:pt x="8395" y="7002"/>
                      <a:pt x="8895" y="7062"/>
                      <a:pt x="9407" y="7085"/>
                    </a:cubicBezTo>
                    <a:cubicBezTo>
                      <a:pt x="9347" y="8383"/>
                      <a:pt x="9383" y="9681"/>
                      <a:pt x="9490" y="10979"/>
                    </a:cubicBezTo>
                    <a:cubicBezTo>
                      <a:pt x="9495" y="11040"/>
                      <a:pt x="9543" y="11078"/>
                      <a:pt x="9594" y="11088"/>
                    </a:cubicBezTo>
                    <a:lnTo>
                      <a:pt x="9594" y="11088"/>
                    </a:lnTo>
                    <a:cubicBezTo>
                      <a:pt x="9134" y="11074"/>
                      <a:pt x="8674" y="11051"/>
                      <a:pt x="8216" y="11014"/>
                    </a:cubicBezTo>
                    <a:cubicBezTo>
                      <a:pt x="8109" y="9657"/>
                      <a:pt x="7990" y="8312"/>
                      <a:pt x="7883" y="6954"/>
                    </a:cubicBezTo>
                    <a:close/>
                    <a:moveTo>
                      <a:pt x="9633" y="7109"/>
                    </a:moveTo>
                    <a:lnTo>
                      <a:pt x="9633" y="7109"/>
                    </a:lnTo>
                    <a:cubicBezTo>
                      <a:pt x="9883" y="7121"/>
                      <a:pt x="10133" y="7145"/>
                      <a:pt x="10383" y="7157"/>
                    </a:cubicBezTo>
                    <a:cubicBezTo>
                      <a:pt x="10413" y="7159"/>
                      <a:pt x="10443" y="7159"/>
                      <a:pt x="10472" y="7159"/>
                    </a:cubicBezTo>
                    <a:cubicBezTo>
                      <a:pt x="10615" y="7159"/>
                      <a:pt x="10758" y="7142"/>
                      <a:pt x="10902" y="7142"/>
                    </a:cubicBezTo>
                    <a:cubicBezTo>
                      <a:pt x="10931" y="7142"/>
                      <a:pt x="10961" y="7143"/>
                      <a:pt x="10990" y="7145"/>
                    </a:cubicBezTo>
                    <a:cubicBezTo>
                      <a:pt x="11193" y="8466"/>
                      <a:pt x="11312" y="9776"/>
                      <a:pt x="11383" y="11110"/>
                    </a:cubicBezTo>
                    <a:lnTo>
                      <a:pt x="11371" y="11110"/>
                    </a:lnTo>
                    <a:cubicBezTo>
                      <a:pt x="10797" y="11110"/>
                      <a:pt x="10218" y="11106"/>
                      <a:pt x="9641" y="11089"/>
                    </a:cubicBezTo>
                    <a:lnTo>
                      <a:pt x="9641" y="11089"/>
                    </a:lnTo>
                    <a:cubicBezTo>
                      <a:pt x="9691" y="11082"/>
                      <a:pt x="9734" y="11046"/>
                      <a:pt x="9728" y="10979"/>
                    </a:cubicBezTo>
                    <a:cubicBezTo>
                      <a:pt x="9621" y="9693"/>
                      <a:pt x="9586" y="8395"/>
                      <a:pt x="9633" y="7109"/>
                    </a:cubicBezTo>
                    <a:close/>
                    <a:moveTo>
                      <a:pt x="17122" y="7002"/>
                    </a:moveTo>
                    <a:lnTo>
                      <a:pt x="17122" y="7002"/>
                    </a:lnTo>
                    <a:cubicBezTo>
                      <a:pt x="17110" y="8335"/>
                      <a:pt x="17134" y="9669"/>
                      <a:pt x="17122" y="10991"/>
                    </a:cubicBezTo>
                    <a:cubicBezTo>
                      <a:pt x="16741" y="11038"/>
                      <a:pt x="16348" y="11074"/>
                      <a:pt x="15967" y="11098"/>
                    </a:cubicBezTo>
                    <a:cubicBezTo>
                      <a:pt x="15920" y="9824"/>
                      <a:pt x="15884" y="8562"/>
                      <a:pt x="15848" y="7300"/>
                    </a:cubicBezTo>
                    <a:cubicBezTo>
                      <a:pt x="15842" y="7222"/>
                      <a:pt x="15783" y="7184"/>
                      <a:pt x="15725" y="7184"/>
                    </a:cubicBezTo>
                    <a:cubicBezTo>
                      <a:pt x="15667" y="7184"/>
                      <a:pt x="15610" y="7222"/>
                      <a:pt x="15610" y="7300"/>
                    </a:cubicBezTo>
                    <a:cubicBezTo>
                      <a:pt x="15646" y="8562"/>
                      <a:pt x="15658" y="9836"/>
                      <a:pt x="15705" y="11110"/>
                    </a:cubicBezTo>
                    <a:cubicBezTo>
                      <a:pt x="15289" y="11133"/>
                      <a:pt x="14872" y="11157"/>
                      <a:pt x="14419" y="11169"/>
                    </a:cubicBezTo>
                    <a:lnTo>
                      <a:pt x="14419" y="7169"/>
                    </a:lnTo>
                    <a:cubicBezTo>
                      <a:pt x="15312" y="7133"/>
                      <a:pt x="16229" y="7085"/>
                      <a:pt x="17122" y="7002"/>
                    </a:cubicBezTo>
                    <a:close/>
                    <a:moveTo>
                      <a:pt x="11229" y="7181"/>
                    </a:moveTo>
                    <a:lnTo>
                      <a:pt x="11229" y="7181"/>
                    </a:lnTo>
                    <a:cubicBezTo>
                      <a:pt x="11717" y="7204"/>
                      <a:pt x="12217" y="7204"/>
                      <a:pt x="12717" y="7204"/>
                    </a:cubicBezTo>
                    <a:cubicBezTo>
                      <a:pt x="12681" y="7228"/>
                      <a:pt x="12669" y="7252"/>
                      <a:pt x="12669" y="7300"/>
                    </a:cubicBezTo>
                    <a:cubicBezTo>
                      <a:pt x="12622" y="8597"/>
                      <a:pt x="12634" y="9883"/>
                      <a:pt x="12693" y="11181"/>
                    </a:cubicBezTo>
                    <a:lnTo>
                      <a:pt x="11610" y="11181"/>
                    </a:lnTo>
                    <a:cubicBezTo>
                      <a:pt x="11550" y="9848"/>
                      <a:pt x="11419" y="8514"/>
                      <a:pt x="11229" y="7181"/>
                    </a:cubicBezTo>
                    <a:close/>
                    <a:moveTo>
                      <a:pt x="14277" y="7181"/>
                    </a:moveTo>
                    <a:lnTo>
                      <a:pt x="14277" y="11169"/>
                    </a:lnTo>
                    <a:cubicBezTo>
                      <a:pt x="13824" y="11181"/>
                      <a:pt x="13384" y="11181"/>
                      <a:pt x="12955" y="11181"/>
                    </a:cubicBezTo>
                    <a:cubicBezTo>
                      <a:pt x="12895" y="9883"/>
                      <a:pt x="12872" y="8597"/>
                      <a:pt x="12907" y="7300"/>
                    </a:cubicBezTo>
                    <a:cubicBezTo>
                      <a:pt x="12919" y="7252"/>
                      <a:pt x="12907" y="7228"/>
                      <a:pt x="12884" y="7204"/>
                    </a:cubicBezTo>
                    <a:cubicBezTo>
                      <a:pt x="13348" y="7204"/>
                      <a:pt x="13824" y="7192"/>
                      <a:pt x="14277" y="7181"/>
                    </a:cubicBezTo>
                    <a:close/>
                    <a:moveTo>
                      <a:pt x="9888" y="1"/>
                    </a:moveTo>
                    <a:cubicBezTo>
                      <a:pt x="8427" y="1"/>
                      <a:pt x="6965" y="63"/>
                      <a:pt x="5525" y="251"/>
                    </a:cubicBezTo>
                    <a:cubicBezTo>
                      <a:pt x="3859" y="477"/>
                      <a:pt x="882" y="977"/>
                      <a:pt x="263" y="2906"/>
                    </a:cubicBezTo>
                    <a:cubicBezTo>
                      <a:pt x="227" y="3025"/>
                      <a:pt x="203" y="3144"/>
                      <a:pt x="180" y="3263"/>
                    </a:cubicBezTo>
                    <a:cubicBezTo>
                      <a:pt x="120" y="3311"/>
                      <a:pt x="84" y="3394"/>
                      <a:pt x="84" y="3513"/>
                    </a:cubicBezTo>
                    <a:cubicBezTo>
                      <a:pt x="144" y="5287"/>
                      <a:pt x="1" y="7216"/>
                      <a:pt x="275" y="8967"/>
                    </a:cubicBezTo>
                    <a:cubicBezTo>
                      <a:pt x="406" y="9788"/>
                      <a:pt x="823" y="10050"/>
                      <a:pt x="1573" y="10348"/>
                    </a:cubicBezTo>
                    <a:cubicBezTo>
                      <a:pt x="4740" y="11610"/>
                      <a:pt x="8276" y="11895"/>
                      <a:pt x="11657" y="11895"/>
                    </a:cubicBezTo>
                    <a:cubicBezTo>
                      <a:pt x="11786" y="11895"/>
                      <a:pt x="11915" y="11895"/>
                      <a:pt x="12045" y="11895"/>
                    </a:cubicBezTo>
                    <a:cubicBezTo>
                      <a:pt x="12453" y="11895"/>
                      <a:pt x="12871" y="11897"/>
                      <a:pt x="13294" y="11897"/>
                    </a:cubicBezTo>
                    <a:cubicBezTo>
                      <a:pt x="15784" y="11897"/>
                      <a:pt x="18479" y="11829"/>
                      <a:pt x="20706" y="10895"/>
                    </a:cubicBezTo>
                    <a:cubicBezTo>
                      <a:pt x="21563" y="10538"/>
                      <a:pt x="22456" y="10062"/>
                      <a:pt x="22730" y="9121"/>
                    </a:cubicBezTo>
                    <a:cubicBezTo>
                      <a:pt x="23171" y="7562"/>
                      <a:pt x="22885" y="5538"/>
                      <a:pt x="22921" y="3930"/>
                    </a:cubicBezTo>
                    <a:cubicBezTo>
                      <a:pt x="22921" y="3752"/>
                      <a:pt x="22825" y="3644"/>
                      <a:pt x="22694" y="3609"/>
                    </a:cubicBezTo>
                    <a:cubicBezTo>
                      <a:pt x="22313" y="2597"/>
                      <a:pt x="21099" y="2001"/>
                      <a:pt x="20111" y="1680"/>
                    </a:cubicBezTo>
                    <a:cubicBezTo>
                      <a:pt x="18206" y="1037"/>
                      <a:pt x="16182" y="656"/>
                      <a:pt x="14158" y="418"/>
                    </a:cubicBezTo>
                    <a:cubicBezTo>
                      <a:pt x="14134" y="263"/>
                      <a:pt x="14027" y="120"/>
                      <a:pt x="13824" y="108"/>
                    </a:cubicBezTo>
                    <a:cubicBezTo>
                      <a:pt x="12525" y="52"/>
                      <a:pt x="11207" y="1"/>
                      <a:pt x="98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753;p23"/>
              <p:cNvSpPr/>
              <p:nvPr/>
            </p:nvSpPr>
            <p:spPr>
              <a:xfrm>
                <a:off x="2106372" y="2205579"/>
                <a:ext cx="434738" cy="95000"/>
              </a:xfrm>
              <a:custGeom>
                <a:avLst/>
                <a:gdLst/>
                <a:ahLst/>
                <a:cxnLst/>
                <a:rect l="l" t="t" r="r" b="b"/>
                <a:pathLst>
                  <a:path w="18767" h="4101" extrusionOk="0">
                    <a:moveTo>
                      <a:pt x="8335" y="358"/>
                    </a:moveTo>
                    <a:cubicBezTo>
                      <a:pt x="10704" y="584"/>
                      <a:pt x="13145" y="846"/>
                      <a:pt x="15407" y="1513"/>
                    </a:cubicBezTo>
                    <a:cubicBezTo>
                      <a:pt x="16109" y="1727"/>
                      <a:pt x="17990" y="2108"/>
                      <a:pt x="17002" y="3454"/>
                    </a:cubicBezTo>
                    <a:cubicBezTo>
                      <a:pt x="16831" y="3696"/>
                      <a:pt x="16270" y="3723"/>
                      <a:pt x="15767" y="3723"/>
                    </a:cubicBezTo>
                    <a:cubicBezTo>
                      <a:pt x="15622" y="3723"/>
                      <a:pt x="15481" y="3720"/>
                      <a:pt x="15356" y="3720"/>
                    </a:cubicBezTo>
                    <a:cubicBezTo>
                      <a:pt x="15254" y="3720"/>
                      <a:pt x="15161" y="3722"/>
                      <a:pt x="15085" y="3727"/>
                    </a:cubicBezTo>
                    <a:cubicBezTo>
                      <a:pt x="13943" y="3814"/>
                      <a:pt x="12785" y="3838"/>
                      <a:pt x="11630" y="3838"/>
                    </a:cubicBezTo>
                    <a:cubicBezTo>
                      <a:pt x="11353" y="3838"/>
                      <a:pt x="11076" y="3837"/>
                      <a:pt x="10799" y="3835"/>
                    </a:cubicBezTo>
                    <a:cubicBezTo>
                      <a:pt x="8180" y="3811"/>
                      <a:pt x="5334" y="3799"/>
                      <a:pt x="2774" y="3168"/>
                    </a:cubicBezTo>
                    <a:cubicBezTo>
                      <a:pt x="1869" y="2954"/>
                      <a:pt x="238" y="2215"/>
                      <a:pt x="1846" y="1287"/>
                    </a:cubicBezTo>
                    <a:cubicBezTo>
                      <a:pt x="2334" y="1013"/>
                      <a:pt x="3227" y="977"/>
                      <a:pt x="3786" y="882"/>
                    </a:cubicBezTo>
                    <a:cubicBezTo>
                      <a:pt x="5251" y="620"/>
                      <a:pt x="6739" y="477"/>
                      <a:pt x="8239" y="418"/>
                    </a:cubicBezTo>
                    <a:cubicBezTo>
                      <a:pt x="8287" y="418"/>
                      <a:pt x="8323" y="394"/>
                      <a:pt x="8335" y="358"/>
                    </a:cubicBezTo>
                    <a:close/>
                    <a:moveTo>
                      <a:pt x="6967" y="0"/>
                    </a:moveTo>
                    <a:cubicBezTo>
                      <a:pt x="6834" y="0"/>
                      <a:pt x="6838" y="216"/>
                      <a:pt x="6977" y="239"/>
                    </a:cubicBezTo>
                    <a:cubicBezTo>
                      <a:pt x="4584" y="358"/>
                      <a:pt x="0" y="751"/>
                      <a:pt x="607" y="2334"/>
                    </a:cubicBezTo>
                    <a:cubicBezTo>
                      <a:pt x="988" y="3358"/>
                      <a:pt x="3358" y="3549"/>
                      <a:pt x="4167" y="3644"/>
                    </a:cubicBezTo>
                    <a:cubicBezTo>
                      <a:pt x="6370" y="3930"/>
                      <a:pt x="8596" y="4049"/>
                      <a:pt x="10799" y="4073"/>
                    </a:cubicBezTo>
                    <a:cubicBezTo>
                      <a:pt x="10998" y="4073"/>
                      <a:pt x="11698" y="4101"/>
                      <a:pt x="12586" y="4101"/>
                    </a:cubicBezTo>
                    <a:cubicBezTo>
                      <a:pt x="14987" y="4101"/>
                      <a:pt x="18767" y="3898"/>
                      <a:pt x="17776" y="2394"/>
                    </a:cubicBezTo>
                    <a:cubicBezTo>
                      <a:pt x="17050" y="1287"/>
                      <a:pt x="14550" y="1049"/>
                      <a:pt x="13418" y="846"/>
                    </a:cubicBezTo>
                    <a:cubicBezTo>
                      <a:pt x="11287" y="465"/>
                      <a:pt x="9132" y="203"/>
                      <a:pt x="6977" y="1"/>
                    </a:cubicBezTo>
                    <a:cubicBezTo>
                      <a:pt x="6974" y="1"/>
                      <a:pt x="6970" y="0"/>
                      <a:pt x="69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754;p23"/>
              <p:cNvSpPr/>
              <p:nvPr/>
            </p:nvSpPr>
            <p:spPr>
              <a:xfrm>
                <a:off x="2169633" y="2229299"/>
                <a:ext cx="296767" cy="54461"/>
              </a:xfrm>
              <a:custGeom>
                <a:avLst/>
                <a:gdLst/>
                <a:ahLst/>
                <a:cxnLst/>
                <a:rect l="l" t="t" r="r" b="b"/>
                <a:pathLst>
                  <a:path w="12811" h="2351" extrusionOk="0">
                    <a:moveTo>
                      <a:pt x="4889" y="251"/>
                    </a:moveTo>
                    <a:cubicBezTo>
                      <a:pt x="4913" y="275"/>
                      <a:pt x="4937" y="298"/>
                      <a:pt x="4972" y="298"/>
                    </a:cubicBezTo>
                    <a:cubicBezTo>
                      <a:pt x="6866" y="358"/>
                      <a:pt x="8913" y="227"/>
                      <a:pt x="10735" y="739"/>
                    </a:cubicBezTo>
                    <a:cubicBezTo>
                      <a:pt x="10985" y="810"/>
                      <a:pt x="12045" y="1072"/>
                      <a:pt x="12092" y="1275"/>
                    </a:cubicBezTo>
                    <a:cubicBezTo>
                      <a:pt x="12271" y="2061"/>
                      <a:pt x="10711" y="1977"/>
                      <a:pt x="10318" y="1989"/>
                    </a:cubicBezTo>
                    <a:cubicBezTo>
                      <a:pt x="9604" y="2007"/>
                      <a:pt x="8889" y="2018"/>
                      <a:pt x="8170" y="2018"/>
                    </a:cubicBezTo>
                    <a:cubicBezTo>
                      <a:pt x="7906" y="2018"/>
                      <a:pt x="7642" y="2016"/>
                      <a:pt x="7378" y="2013"/>
                    </a:cubicBezTo>
                    <a:cubicBezTo>
                      <a:pt x="6496" y="2001"/>
                      <a:pt x="5615" y="1989"/>
                      <a:pt x="4734" y="1953"/>
                    </a:cubicBezTo>
                    <a:cubicBezTo>
                      <a:pt x="4615" y="1949"/>
                      <a:pt x="4489" y="1947"/>
                      <a:pt x="4357" y="1947"/>
                    </a:cubicBezTo>
                    <a:cubicBezTo>
                      <a:pt x="4076" y="1947"/>
                      <a:pt x="3773" y="1954"/>
                      <a:pt x="3465" y="1954"/>
                    </a:cubicBezTo>
                    <a:cubicBezTo>
                      <a:pt x="2826" y="1954"/>
                      <a:pt x="2170" y="1923"/>
                      <a:pt x="1674" y="1727"/>
                    </a:cubicBezTo>
                    <a:cubicBezTo>
                      <a:pt x="1151" y="1513"/>
                      <a:pt x="520" y="1096"/>
                      <a:pt x="1115" y="656"/>
                    </a:cubicBezTo>
                    <a:cubicBezTo>
                      <a:pt x="1389" y="453"/>
                      <a:pt x="2948" y="370"/>
                      <a:pt x="3020" y="358"/>
                    </a:cubicBezTo>
                    <a:cubicBezTo>
                      <a:pt x="3651" y="287"/>
                      <a:pt x="4270" y="263"/>
                      <a:pt x="4889" y="251"/>
                    </a:cubicBezTo>
                    <a:close/>
                    <a:moveTo>
                      <a:pt x="4558" y="0"/>
                    </a:moveTo>
                    <a:cubicBezTo>
                      <a:pt x="2809" y="0"/>
                      <a:pt x="0" y="149"/>
                      <a:pt x="150" y="1156"/>
                    </a:cubicBezTo>
                    <a:cubicBezTo>
                      <a:pt x="292" y="2132"/>
                      <a:pt x="2737" y="2310"/>
                      <a:pt x="4766" y="2310"/>
                    </a:cubicBezTo>
                    <a:cubicBezTo>
                      <a:pt x="5938" y="2310"/>
                      <a:pt x="6972" y="2251"/>
                      <a:pt x="7341" y="2251"/>
                    </a:cubicBezTo>
                    <a:cubicBezTo>
                      <a:pt x="7354" y="2251"/>
                      <a:pt x="7366" y="2251"/>
                      <a:pt x="7378" y="2251"/>
                    </a:cubicBezTo>
                    <a:cubicBezTo>
                      <a:pt x="7673" y="2251"/>
                      <a:pt x="8778" y="2350"/>
                      <a:pt x="9895" y="2350"/>
                    </a:cubicBezTo>
                    <a:cubicBezTo>
                      <a:pt x="11342" y="2350"/>
                      <a:pt x="12811" y="2184"/>
                      <a:pt x="12569" y="1418"/>
                    </a:cubicBezTo>
                    <a:cubicBezTo>
                      <a:pt x="12319" y="668"/>
                      <a:pt x="10414" y="406"/>
                      <a:pt x="9830" y="310"/>
                    </a:cubicBezTo>
                    <a:cubicBezTo>
                      <a:pt x="8544" y="108"/>
                      <a:pt x="7235" y="108"/>
                      <a:pt x="5925" y="84"/>
                    </a:cubicBezTo>
                    <a:cubicBezTo>
                      <a:pt x="5913" y="48"/>
                      <a:pt x="5877" y="25"/>
                      <a:pt x="5830" y="25"/>
                    </a:cubicBezTo>
                    <a:cubicBezTo>
                      <a:pt x="5648" y="18"/>
                      <a:pt x="5167" y="0"/>
                      <a:pt x="45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5" name="Google Shape;755;p23"/>
            <p:cNvSpPr txBox="1"/>
            <p:nvPr/>
          </p:nvSpPr>
          <p:spPr>
            <a:xfrm>
              <a:off x="1464412" y="1700731"/>
              <a:ext cx="1976599" cy="4664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434343"/>
                  </a:solidFill>
                  <a:latin typeface="Roboto"/>
                  <a:ea typeface="Roboto"/>
                  <a:cs typeface="Fira Sans Extra Condensed Medium"/>
                  <a:sym typeface="Roboto"/>
                </a:rPr>
                <a:t>In 2004, adopted </a:t>
              </a:r>
              <a:r>
                <a:rPr lang="en-US" sz="1200" dirty="0">
                  <a:solidFill>
                    <a:schemeClr val="accent6">
                      <a:lumMod val="75000"/>
                    </a:schemeClr>
                  </a:solidFill>
                  <a:latin typeface="Roboto"/>
                  <a:ea typeface="Roboto"/>
                  <a:cs typeface="Fira Sans Extra Condensed Medium"/>
                  <a:sym typeface="Roboto"/>
                </a:rPr>
                <a:t>Innovative Millennium</a:t>
              </a:r>
              <a:r>
                <a:rPr lang="en-US" sz="1200" dirty="0">
                  <a:solidFill>
                    <a:srgbClr val="434343"/>
                  </a:solidFill>
                  <a:latin typeface="Roboto"/>
                  <a:ea typeface="Roboto"/>
                  <a:cs typeface="Fira Sans Extra Condensed Medium"/>
                  <a:sym typeface="Roboto"/>
                </a:rPr>
                <a:t>, a highly integrated library system, which made an one-stop-search hybrid library for UM.</a:t>
              </a:r>
            </a:p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434343"/>
                </a:solidFill>
                <a:latin typeface="Roboto"/>
                <a:ea typeface="Roboto"/>
                <a:cs typeface="Fira Sans Extra Condensed Medium"/>
                <a:sym typeface="Roboto"/>
              </a:endParaRPr>
            </a:p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434343"/>
                  </a:solidFill>
                  <a:latin typeface="Roboto"/>
                  <a:ea typeface="Roboto"/>
                  <a:cs typeface="Fira Sans Extra Condensed Medium"/>
                  <a:sym typeface="Roboto"/>
                </a:rPr>
                <a:t>Integrated and redesigned the business processes of acquisition and cataloging.</a:t>
              </a:r>
              <a:endParaRPr sz="17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6" name="Google Shape;756;p23"/>
            <p:cNvSpPr txBox="1"/>
            <p:nvPr/>
          </p:nvSpPr>
          <p:spPr>
            <a:xfrm>
              <a:off x="1407795" y="1394992"/>
              <a:ext cx="1644900" cy="1441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dirty="0">
                  <a:solidFill>
                    <a:schemeClr val="accent6">
                      <a:lumMod val="75000"/>
                    </a:schemeClr>
                  </a:solidFill>
                  <a:latin typeface="Cooper Black" panose="0208090404030B020404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Phase 4</a:t>
              </a:r>
              <a:endParaRPr sz="1200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2" name="Google Shape;747;p23"/>
          <p:cNvGrpSpPr/>
          <p:nvPr/>
        </p:nvGrpSpPr>
        <p:grpSpPr>
          <a:xfrm>
            <a:off x="9570360" y="2303419"/>
            <a:ext cx="2379476" cy="2654788"/>
            <a:chOff x="1514477" y="1381414"/>
            <a:chExt cx="2370675" cy="1035178"/>
          </a:xfrm>
        </p:grpSpPr>
        <p:grpSp>
          <p:nvGrpSpPr>
            <p:cNvPr id="103" name="Google Shape;748;p23"/>
            <p:cNvGrpSpPr/>
            <p:nvPr/>
          </p:nvGrpSpPr>
          <p:grpSpPr>
            <a:xfrm>
              <a:off x="2120355" y="1985938"/>
              <a:ext cx="563790" cy="430654"/>
              <a:chOff x="2059743" y="2020175"/>
              <a:chExt cx="563790" cy="430654"/>
            </a:xfrm>
          </p:grpSpPr>
          <p:sp>
            <p:nvSpPr>
              <p:cNvPr id="106" name="Google Shape;750;p23"/>
              <p:cNvSpPr/>
              <p:nvPr/>
            </p:nvSpPr>
            <p:spPr>
              <a:xfrm>
                <a:off x="2148368" y="2020175"/>
                <a:ext cx="199080" cy="82722"/>
              </a:xfrm>
              <a:custGeom>
                <a:avLst/>
                <a:gdLst/>
                <a:ahLst/>
                <a:cxnLst/>
                <a:rect l="l" t="t" r="r" b="b"/>
                <a:pathLst>
                  <a:path w="8594" h="3571" extrusionOk="0">
                    <a:moveTo>
                      <a:pt x="7683" y="0"/>
                    </a:moveTo>
                    <a:cubicBezTo>
                      <a:pt x="4949" y="0"/>
                      <a:pt x="2424" y="973"/>
                      <a:pt x="354" y="2778"/>
                    </a:cubicBezTo>
                    <a:cubicBezTo>
                      <a:pt x="1" y="3094"/>
                      <a:pt x="330" y="3571"/>
                      <a:pt x="713" y="3571"/>
                    </a:cubicBezTo>
                    <a:cubicBezTo>
                      <a:pt x="820" y="3571"/>
                      <a:pt x="931" y="3533"/>
                      <a:pt x="1033" y="3445"/>
                    </a:cubicBezTo>
                    <a:cubicBezTo>
                      <a:pt x="2910" y="1808"/>
                      <a:pt x="5195" y="952"/>
                      <a:pt x="7675" y="952"/>
                    </a:cubicBezTo>
                    <a:cubicBezTo>
                      <a:pt x="7774" y="952"/>
                      <a:pt x="7874" y="954"/>
                      <a:pt x="7974" y="956"/>
                    </a:cubicBezTo>
                    <a:cubicBezTo>
                      <a:pt x="7978" y="956"/>
                      <a:pt x="7982" y="956"/>
                      <a:pt x="7986" y="956"/>
                    </a:cubicBezTo>
                    <a:cubicBezTo>
                      <a:pt x="8593" y="956"/>
                      <a:pt x="8589" y="16"/>
                      <a:pt x="7974" y="4"/>
                    </a:cubicBezTo>
                    <a:cubicBezTo>
                      <a:pt x="7877" y="1"/>
                      <a:pt x="7780" y="0"/>
                      <a:pt x="768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751;p23"/>
              <p:cNvSpPr/>
              <p:nvPr/>
            </p:nvSpPr>
            <p:spPr>
              <a:xfrm>
                <a:off x="2392100" y="2030784"/>
                <a:ext cx="81842" cy="39566"/>
              </a:xfrm>
              <a:custGeom>
                <a:avLst/>
                <a:gdLst/>
                <a:ahLst/>
                <a:cxnLst/>
                <a:rect l="l" t="t" r="r" b="b"/>
                <a:pathLst>
                  <a:path w="3533" h="1708" extrusionOk="0">
                    <a:moveTo>
                      <a:pt x="872" y="1"/>
                    </a:moveTo>
                    <a:cubicBezTo>
                      <a:pt x="789" y="1"/>
                      <a:pt x="704" y="4"/>
                      <a:pt x="619" y="10"/>
                    </a:cubicBezTo>
                    <a:cubicBezTo>
                      <a:pt x="27" y="45"/>
                      <a:pt x="1" y="952"/>
                      <a:pt x="575" y="952"/>
                    </a:cubicBezTo>
                    <a:cubicBezTo>
                      <a:pt x="589" y="952"/>
                      <a:pt x="604" y="952"/>
                      <a:pt x="619" y="951"/>
                    </a:cubicBezTo>
                    <a:cubicBezTo>
                      <a:pt x="686" y="946"/>
                      <a:pt x="752" y="944"/>
                      <a:pt x="818" y="944"/>
                    </a:cubicBezTo>
                    <a:cubicBezTo>
                      <a:pt x="1445" y="944"/>
                      <a:pt x="2026" y="1151"/>
                      <a:pt x="2500" y="1582"/>
                    </a:cubicBezTo>
                    <a:cubicBezTo>
                      <a:pt x="2599" y="1670"/>
                      <a:pt x="2709" y="1708"/>
                      <a:pt x="2815" y="1708"/>
                    </a:cubicBezTo>
                    <a:cubicBezTo>
                      <a:pt x="3195" y="1708"/>
                      <a:pt x="3533" y="1231"/>
                      <a:pt x="3179" y="915"/>
                    </a:cubicBezTo>
                    <a:cubicBezTo>
                      <a:pt x="2528" y="329"/>
                      <a:pt x="1729" y="1"/>
                      <a:pt x="87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752;p23"/>
              <p:cNvSpPr/>
              <p:nvPr/>
            </p:nvSpPr>
            <p:spPr>
              <a:xfrm>
                <a:off x="2059743" y="2175235"/>
                <a:ext cx="563790" cy="275594"/>
              </a:xfrm>
              <a:custGeom>
                <a:avLst/>
                <a:gdLst/>
                <a:ahLst/>
                <a:cxnLst/>
                <a:rect l="l" t="t" r="r" b="b"/>
                <a:pathLst>
                  <a:path w="24338" h="11897" extrusionOk="0">
                    <a:moveTo>
                      <a:pt x="10343" y="739"/>
                    </a:moveTo>
                    <a:cubicBezTo>
                      <a:pt x="10776" y="739"/>
                      <a:pt x="11211" y="743"/>
                      <a:pt x="11645" y="751"/>
                    </a:cubicBezTo>
                    <a:cubicBezTo>
                      <a:pt x="11705" y="835"/>
                      <a:pt x="11788" y="906"/>
                      <a:pt x="11919" y="918"/>
                    </a:cubicBezTo>
                    <a:cubicBezTo>
                      <a:pt x="13800" y="1049"/>
                      <a:pt x="15670" y="1311"/>
                      <a:pt x="17503" y="1728"/>
                    </a:cubicBezTo>
                    <a:cubicBezTo>
                      <a:pt x="18718" y="2001"/>
                      <a:pt x="24337" y="3359"/>
                      <a:pt x="21218" y="5514"/>
                    </a:cubicBezTo>
                    <a:cubicBezTo>
                      <a:pt x="19825" y="6478"/>
                      <a:pt x="17229" y="6311"/>
                      <a:pt x="15574" y="6407"/>
                    </a:cubicBezTo>
                    <a:cubicBezTo>
                      <a:pt x="14564" y="6466"/>
                      <a:pt x="13549" y="6500"/>
                      <a:pt x="12535" y="6500"/>
                    </a:cubicBezTo>
                    <a:cubicBezTo>
                      <a:pt x="11722" y="6500"/>
                      <a:pt x="10908" y="6478"/>
                      <a:pt x="10097" y="6430"/>
                    </a:cubicBezTo>
                    <a:cubicBezTo>
                      <a:pt x="8228" y="6323"/>
                      <a:pt x="6359" y="6073"/>
                      <a:pt x="4525" y="5633"/>
                    </a:cubicBezTo>
                    <a:cubicBezTo>
                      <a:pt x="3716" y="5442"/>
                      <a:pt x="2870" y="5264"/>
                      <a:pt x="2132" y="4895"/>
                    </a:cubicBezTo>
                    <a:cubicBezTo>
                      <a:pt x="1382" y="4514"/>
                      <a:pt x="572" y="4025"/>
                      <a:pt x="1049" y="2871"/>
                    </a:cubicBezTo>
                    <a:cubicBezTo>
                      <a:pt x="1215" y="2466"/>
                      <a:pt x="1918" y="2073"/>
                      <a:pt x="2311" y="1859"/>
                    </a:cubicBezTo>
                    <a:cubicBezTo>
                      <a:pt x="3978" y="942"/>
                      <a:pt x="6121" y="846"/>
                      <a:pt x="7978" y="775"/>
                    </a:cubicBezTo>
                    <a:cubicBezTo>
                      <a:pt x="8762" y="752"/>
                      <a:pt x="9552" y="739"/>
                      <a:pt x="10343" y="739"/>
                    </a:cubicBezTo>
                    <a:close/>
                    <a:moveTo>
                      <a:pt x="846" y="4883"/>
                    </a:moveTo>
                    <a:cubicBezTo>
                      <a:pt x="1108" y="5133"/>
                      <a:pt x="1442" y="5335"/>
                      <a:pt x="1775" y="5514"/>
                    </a:cubicBezTo>
                    <a:cubicBezTo>
                      <a:pt x="1823" y="6907"/>
                      <a:pt x="1858" y="8300"/>
                      <a:pt x="1906" y="9693"/>
                    </a:cubicBezTo>
                    <a:cubicBezTo>
                      <a:pt x="799" y="9038"/>
                      <a:pt x="965" y="8657"/>
                      <a:pt x="930" y="7621"/>
                    </a:cubicBezTo>
                    <a:cubicBezTo>
                      <a:pt x="906" y="6704"/>
                      <a:pt x="870" y="5799"/>
                      <a:pt x="846" y="4883"/>
                    </a:cubicBezTo>
                    <a:close/>
                    <a:moveTo>
                      <a:pt x="2013" y="5621"/>
                    </a:moveTo>
                    <a:cubicBezTo>
                      <a:pt x="2108" y="5668"/>
                      <a:pt x="2192" y="5704"/>
                      <a:pt x="2287" y="5740"/>
                    </a:cubicBezTo>
                    <a:cubicBezTo>
                      <a:pt x="2549" y="5835"/>
                      <a:pt x="2811" y="5930"/>
                      <a:pt x="3073" y="6014"/>
                    </a:cubicBezTo>
                    <a:cubicBezTo>
                      <a:pt x="3180" y="7395"/>
                      <a:pt x="3216" y="8776"/>
                      <a:pt x="3192" y="10157"/>
                    </a:cubicBezTo>
                    <a:cubicBezTo>
                      <a:pt x="2811" y="10074"/>
                      <a:pt x="2430" y="9967"/>
                      <a:pt x="2108" y="9800"/>
                    </a:cubicBezTo>
                    <a:cubicBezTo>
                      <a:pt x="2132" y="9776"/>
                      <a:pt x="2144" y="9752"/>
                      <a:pt x="2144" y="9717"/>
                    </a:cubicBezTo>
                    <a:cubicBezTo>
                      <a:pt x="2096" y="8347"/>
                      <a:pt x="2061" y="6990"/>
                      <a:pt x="2013" y="5621"/>
                    </a:cubicBezTo>
                    <a:close/>
                    <a:moveTo>
                      <a:pt x="22182" y="5764"/>
                    </a:moveTo>
                    <a:lnTo>
                      <a:pt x="22182" y="5764"/>
                    </a:lnTo>
                    <a:cubicBezTo>
                      <a:pt x="22170" y="6597"/>
                      <a:pt x="22159" y="7431"/>
                      <a:pt x="22099" y="8252"/>
                    </a:cubicBezTo>
                    <a:cubicBezTo>
                      <a:pt x="22075" y="8716"/>
                      <a:pt x="21920" y="9086"/>
                      <a:pt x="21682" y="9383"/>
                    </a:cubicBezTo>
                    <a:cubicBezTo>
                      <a:pt x="21611" y="8371"/>
                      <a:pt x="21599" y="7359"/>
                      <a:pt x="21635" y="6347"/>
                    </a:cubicBezTo>
                    <a:cubicBezTo>
                      <a:pt x="21641" y="6270"/>
                      <a:pt x="21584" y="6231"/>
                      <a:pt x="21525" y="6231"/>
                    </a:cubicBezTo>
                    <a:cubicBezTo>
                      <a:pt x="21465" y="6231"/>
                      <a:pt x="21402" y="6270"/>
                      <a:pt x="21397" y="6347"/>
                    </a:cubicBezTo>
                    <a:cubicBezTo>
                      <a:pt x="21349" y="7443"/>
                      <a:pt x="21373" y="8538"/>
                      <a:pt x="21456" y="9621"/>
                    </a:cubicBezTo>
                    <a:cubicBezTo>
                      <a:pt x="21146" y="9919"/>
                      <a:pt x="20754" y="10133"/>
                      <a:pt x="20325" y="10300"/>
                    </a:cubicBezTo>
                    <a:cubicBezTo>
                      <a:pt x="20277" y="9121"/>
                      <a:pt x="20194" y="7943"/>
                      <a:pt x="20063" y="6764"/>
                    </a:cubicBezTo>
                    <a:cubicBezTo>
                      <a:pt x="20051" y="6728"/>
                      <a:pt x="20039" y="6704"/>
                      <a:pt x="20015" y="6681"/>
                    </a:cubicBezTo>
                    <a:cubicBezTo>
                      <a:pt x="20801" y="6538"/>
                      <a:pt x="21635" y="6276"/>
                      <a:pt x="22182" y="5764"/>
                    </a:cubicBezTo>
                    <a:close/>
                    <a:moveTo>
                      <a:pt x="3323" y="6097"/>
                    </a:moveTo>
                    <a:lnTo>
                      <a:pt x="3323" y="6097"/>
                    </a:lnTo>
                    <a:cubicBezTo>
                      <a:pt x="3787" y="6240"/>
                      <a:pt x="4252" y="6359"/>
                      <a:pt x="4740" y="6466"/>
                    </a:cubicBezTo>
                    <a:cubicBezTo>
                      <a:pt x="4704" y="6478"/>
                      <a:pt x="4680" y="6514"/>
                      <a:pt x="4668" y="6561"/>
                    </a:cubicBezTo>
                    <a:cubicBezTo>
                      <a:pt x="4585" y="7895"/>
                      <a:pt x="4609" y="9217"/>
                      <a:pt x="4728" y="10538"/>
                    </a:cubicBezTo>
                    <a:cubicBezTo>
                      <a:pt x="4359" y="10455"/>
                      <a:pt x="3990" y="10371"/>
                      <a:pt x="3632" y="10276"/>
                    </a:cubicBezTo>
                    <a:cubicBezTo>
                      <a:pt x="3561" y="10252"/>
                      <a:pt x="3490" y="10240"/>
                      <a:pt x="3430" y="10217"/>
                    </a:cubicBezTo>
                    <a:cubicBezTo>
                      <a:pt x="3454" y="8847"/>
                      <a:pt x="3418" y="7466"/>
                      <a:pt x="3323" y="6097"/>
                    </a:cubicBezTo>
                    <a:close/>
                    <a:moveTo>
                      <a:pt x="19825" y="6716"/>
                    </a:moveTo>
                    <a:cubicBezTo>
                      <a:pt x="19825" y="6728"/>
                      <a:pt x="19825" y="6752"/>
                      <a:pt x="19825" y="6764"/>
                    </a:cubicBezTo>
                    <a:cubicBezTo>
                      <a:pt x="19956" y="7966"/>
                      <a:pt x="20051" y="9181"/>
                      <a:pt x="20087" y="10383"/>
                    </a:cubicBezTo>
                    <a:cubicBezTo>
                      <a:pt x="19706" y="10514"/>
                      <a:pt x="19325" y="10610"/>
                      <a:pt x="18956" y="10693"/>
                    </a:cubicBezTo>
                    <a:cubicBezTo>
                      <a:pt x="18872" y="10705"/>
                      <a:pt x="18801" y="10717"/>
                      <a:pt x="18730" y="10741"/>
                    </a:cubicBezTo>
                    <a:cubicBezTo>
                      <a:pt x="18777" y="9478"/>
                      <a:pt x="18741" y="8228"/>
                      <a:pt x="18610" y="6978"/>
                    </a:cubicBezTo>
                    <a:cubicBezTo>
                      <a:pt x="18610" y="6919"/>
                      <a:pt x="18575" y="6895"/>
                      <a:pt x="18539" y="6871"/>
                    </a:cubicBezTo>
                    <a:cubicBezTo>
                      <a:pt x="18694" y="6859"/>
                      <a:pt x="18860" y="6835"/>
                      <a:pt x="19015" y="6823"/>
                    </a:cubicBezTo>
                    <a:cubicBezTo>
                      <a:pt x="19265" y="6800"/>
                      <a:pt x="19551" y="6764"/>
                      <a:pt x="19825" y="6716"/>
                    </a:cubicBezTo>
                    <a:close/>
                    <a:moveTo>
                      <a:pt x="4847" y="6502"/>
                    </a:moveTo>
                    <a:lnTo>
                      <a:pt x="4847" y="6502"/>
                    </a:lnTo>
                    <a:cubicBezTo>
                      <a:pt x="5371" y="6609"/>
                      <a:pt x="5942" y="6704"/>
                      <a:pt x="6383" y="6788"/>
                    </a:cubicBezTo>
                    <a:cubicBezTo>
                      <a:pt x="6383" y="8145"/>
                      <a:pt x="6383" y="9502"/>
                      <a:pt x="6383" y="10848"/>
                    </a:cubicBezTo>
                    <a:cubicBezTo>
                      <a:pt x="5942" y="10776"/>
                      <a:pt x="5430" y="10693"/>
                      <a:pt x="4930" y="10586"/>
                    </a:cubicBezTo>
                    <a:cubicBezTo>
                      <a:pt x="4811" y="9240"/>
                      <a:pt x="4799" y="7907"/>
                      <a:pt x="4894" y="6561"/>
                    </a:cubicBezTo>
                    <a:cubicBezTo>
                      <a:pt x="4894" y="6538"/>
                      <a:pt x="4859" y="6514"/>
                      <a:pt x="4847" y="6502"/>
                    </a:cubicBezTo>
                    <a:close/>
                    <a:moveTo>
                      <a:pt x="18408" y="6883"/>
                    </a:moveTo>
                    <a:lnTo>
                      <a:pt x="18408" y="6883"/>
                    </a:lnTo>
                    <a:cubicBezTo>
                      <a:pt x="18384" y="6907"/>
                      <a:pt x="18372" y="6931"/>
                      <a:pt x="18372" y="6978"/>
                    </a:cubicBezTo>
                    <a:cubicBezTo>
                      <a:pt x="18503" y="8240"/>
                      <a:pt x="18539" y="9514"/>
                      <a:pt x="18491" y="10776"/>
                    </a:cubicBezTo>
                    <a:cubicBezTo>
                      <a:pt x="18110" y="10848"/>
                      <a:pt x="17741" y="10907"/>
                      <a:pt x="17360" y="10955"/>
                    </a:cubicBezTo>
                    <a:cubicBezTo>
                      <a:pt x="17372" y="9633"/>
                      <a:pt x="17372" y="8312"/>
                      <a:pt x="17384" y="6978"/>
                    </a:cubicBezTo>
                    <a:cubicBezTo>
                      <a:pt x="17729" y="6954"/>
                      <a:pt x="18075" y="6919"/>
                      <a:pt x="18408" y="6883"/>
                    </a:cubicBezTo>
                    <a:close/>
                    <a:moveTo>
                      <a:pt x="6680" y="6811"/>
                    </a:moveTo>
                    <a:cubicBezTo>
                      <a:pt x="6978" y="6859"/>
                      <a:pt x="7323" y="6907"/>
                      <a:pt x="7645" y="6942"/>
                    </a:cubicBezTo>
                    <a:cubicBezTo>
                      <a:pt x="7645" y="6954"/>
                      <a:pt x="7645" y="6966"/>
                      <a:pt x="7645" y="6978"/>
                    </a:cubicBezTo>
                    <a:cubicBezTo>
                      <a:pt x="7752" y="8324"/>
                      <a:pt x="7871" y="9681"/>
                      <a:pt x="7978" y="11026"/>
                    </a:cubicBezTo>
                    <a:cubicBezTo>
                      <a:pt x="7550" y="10991"/>
                      <a:pt x="7133" y="10943"/>
                      <a:pt x="6680" y="10883"/>
                    </a:cubicBezTo>
                    <a:lnTo>
                      <a:pt x="6680" y="6811"/>
                    </a:lnTo>
                    <a:close/>
                    <a:moveTo>
                      <a:pt x="7883" y="6954"/>
                    </a:moveTo>
                    <a:lnTo>
                      <a:pt x="7883" y="6954"/>
                    </a:lnTo>
                    <a:cubicBezTo>
                      <a:pt x="8395" y="7002"/>
                      <a:pt x="8895" y="7062"/>
                      <a:pt x="9407" y="7085"/>
                    </a:cubicBezTo>
                    <a:cubicBezTo>
                      <a:pt x="9347" y="8383"/>
                      <a:pt x="9383" y="9681"/>
                      <a:pt x="9490" y="10979"/>
                    </a:cubicBezTo>
                    <a:cubicBezTo>
                      <a:pt x="9495" y="11040"/>
                      <a:pt x="9543" y="11078"/>
                      <a:pt x="9594" y="11088"/>
                    </a:cubicBezTo>
                    <a:lnTo>
                      <a:pt x="9594" y="11088"/>
                    </a:lnTo>
                    <a:cubicBezTo>
                      <a:pt x="9134" y="11074"/>
                      <a:pt x="8674" y="11051"/>
                      <a:pt x="8216" y="11014"/>
                    </a:cubicBezTo>
                    <a:cubicBezTo>
                      <a:pt x="8109" y="9657"/>
                      <a:pt x="7990" y="8312"/>
                      <a:pt x="7883" y="6954"/>
                    </a:cubicBezTo>
                    <a:close/>
                    <a:moveTo>
                      <a:pt x="9633" y="7109"/>
                    </a:moveTo>
                    <a:lnTo>
                      <a:pt x="9633" y="7109"/>
                    </a:lnTo>
                    <a:cubicBezTo>
                      <a:pt x="9883" y="7121"/>
                      <a:pt x="10133" y="7145"/>
                      <a:pt x="10383" y="7157"/>
                    </a:cubicBezTo>
                    <a:cubicBezTo>
                      <a:pt x="10413" y="7159"/>
                      <a:pt x="10443" y="7159"/>
                      <a:pt x="10472" y="7159"/>
                    </a:cubicBezTo>
                    <a:cubicBezTo>
                      <a:pt x="10615" y="7159"/>
                      <a:pt x="10758" y="7142"/>
                      <a:pt x="10902" y="7142"/>
                    </a:cubicBezTo>
                    <a:cubicBezTo>
                      <a:pt x="10931" y="7142"/>
                      <a:pt x="10961" y="7143"/>
                      <a:pt x="10990" y="7145"/>
                    </a:cubicBezTo>
                    <a:cubicBezTo>
                      <a:pt x="11193" y="8466"/>
                      <a:pt x="11312" y="9776"/>
                      <a:pt x="11383" y="11110"/>
                    </a:cubicBezTo>
                    <a:lnTo>
                      <a:pt x="11371" y="11110"/>
                    </a:lnTo>
                    <a:cubicBezTo>
                      <a:pt x="10797" y="11110"/>
                      <a:pt x="10218" y="11106"/>
                      <a:pt x="9641" y="11089"/>
                    </a:cubicBezTo>
                    <a:lnTo>
                      <a:pt x="9641" y="11089"/>
                    </a:lnTo>
                    <a:cubicBezTo>
                      <a:pt x="9691" y="11082"/>
                      <a:pt x="9734" y="11046"/>
                      <a:pt x="9728" y="10979"/>
                    </a:cubicBezTo>
                    <a:cubicBezTo>
                      <a:pt x="9621" y="9693"/>
                      <a:pt x="9586" y="8395"/>
                      <a:pt x="9633" y="7109"/>
                    </a:cubicBezTo>
                    <a:close/>
                    <a:moveTo>
                      <a:pt x="17122" y="7002"/>
                    </a:moveTo>
                    <a:lnTo>
                      <a:pt x="17122" y="7002"/>
                    </a:lnTo>
                    <a:cubicBezTo>
                      <a:pt x="17110" y="8335"/>
                      <a:pt x="17134" y="9669"/>
                      <a:pt x="17122" y="10991"/>
                    </a:cubicBezTo>
                    <a:cubicBezTo>
                      <a:pt x="16741" y="11038"/>
                      <a:pt x="16348" y="11074"/>
                      <a:pt x="15967" y="11098"/>
                    </a:cubicBezTo>
                    <a:cubicBezTo>
                      <a:pt x="15920" y="9824"/>
                      <a:pt x="15884" y="8562"/>
                      <a:pt x="15848" y="7300"/>
                    </a:cubicBezTo>
                    <a:cubicBezTo>
                      <a:pt x="15842" y="7222"/>
                      <a:pt x="15783" y="7184"/>
                      <a:pt x="15725" y="7184"/>
                    </a:cubicBezTo>
                    <a:cubicBezTo>
                      <a:pt x="15667" y="7184"/>
                      <a:pt x="15610" y="7222"/>
                      <a:pt x="15610" y="7300"/>
                    </a:cubicBezTo>
                    <a:cubicBezTo>
                      <a:pt x="15646" y="8562"/>
                      <a:pt x="15658" y="9836"/>
                      <a:pt x="15705" y="11110"/>
                    </a:cubicBezTo>
                    <a:cubicBezTo>
                      <a:pt x="15289" y="11133"/>
                      <a:pt x="14872" y="11157"/>
                      <a:pt x="14419" y="11169"/>
                    </a:cubicBezTo>
                    <a:lnTo>
                      <a:pt x="14419" y="7169"/>
                    </a:lnTo>
                    <a:cubicBezTo>
                      <a:pt x="15312" y="7133"/>
                      <a:pt x="16229" y="7085"/>
                      <a:pt x="17122" y="7002"/>
                    </a:cubicBezTo>
                    <a:close/>
                    <a:moveTo>
                      <a:pt x="11229" y="7181"/>
                    </a:moveTo>
                    <a:lnTo>
                      <a:pt x="11229" y="7181"/>
                    </a:lnTo>
                    <a:cubicBezTo>
                      <a:pt x="11717" y="7204"/>
                      <a:pt x="12217" y="7204"/>
                      <a:pt x="12717" y="7204"/>
                    </a:cubicBezTo>
                    <a:cubicBezTo>
                      <a:pt x="12681" y="7228"/>
                      <a:pt x="12669" y="7252"/>
                      <a:pt x="12669" y="7300"/>
                    </a:cubicBezTo>
                    <a:cubicBezTo>
                      <a:pt x="12622" y="8597"/>
                      <a:pt x="12634" y="9883"/>
                      <a:pt x="12693" y="11181"/>
                    </a:cubicBezTo>
                    <a:lnTo>
                      <a:pt x="11610" y="11181"/>
                    </a:lnTo>
                    <a:cubicBezTo>
                      <a:pt x="11550" y="9848"/>
                      <a:pt x="11419" y="8514"/>
                      <a:pt x="11229" y="7181"/>
                    </a:cubicBezTo>
                    <a:close/>
                    <a:moveTo>
                      <a:pt x="14277" y="7181"/>
                    </a:moveTo>
                    <a:lnTo>
                      <a:pt x="14277" y="11169"/>
                    </a:lnTo>
                    <a:cubicBezTo>
                      <a:pt x="13824" y="11181"/>
                      <a:pt x="13384" y="11181"/>
                      <a:pt x="12955" y="11181"/>
                    </a:cubicBezTo>
                    <a:cubicBezTo>
                      <a:pt x="12895" y="9883"/>
                      <a:pt x="12872" y="8597"/>
                      <a:pt x="12907" y="7300"/>
                    </a:cubicBezTo>
                    <a:cubicBezTo>
                      <a:pt x="12919" y="7252"/>
                      <a:pt x="12907" y="7228"/>
                      <a:pt x="12884" y="7204"/>
                    </a:cubicBezTo>
                    <a:cubicBezTo>
                      <a:pt x="13348" y="7204"/>
                      <a:pt x="13824" y="7192"/>
                      <a:pt x="14277" y="7181"/>
                    </a:cubicBezTo>
                    <a:close/>
                    <a:moveTo>
                      <a:pt x="9888" y="1"/>
                    </a:moveTo>
                    <a:cubicBezTo>
                      <a:pt x="8427" y="1"/>
                      <a:pt x="6965" y="63"/>
                      <a:pt x="5525" y="251"/>
                    </a:cubicBezTo>
                    <a:cubicBezTo>
                      <a:pt x="3859" y="477"/>
                      <a:pt x="882" y="977"/>
                      <a:pt x="263" y="2906"/>
                    </a:cubicBezTo>
                    <a:cubicBezTo>
                      <a:pt x="227" y="3025"/>
                      <a:pt x="203" y="3144"/>
                      <a:pt x="180" y="3263"/>
                    </a:cubicBezTo>
                    <a:cubicBezTo>
                      <a:pt x="120" y="3311"/>
                      <a:pt x="84" y="3394"/>
                      <a:pt x="84" y="3513"/>
                    </a:cubicBezTo>
                    <a:cubicBezTo>
                      <a:pt x="144" y="5287"/>
                      <a:pt x="1" y="7216"/>
                      <a:pt x="275" y="8967"/>
                    </a:cubicBezTo>
                    <a:cubicBezTo>
                      <a:pt x="406" y="9788"/>
                      <a:pt x="823" y="10050"/>
                      <a:pt x="1573" y="10348"/>
                    </a:cubicBezTo>
                    <a:cubicBezTo>
                      <a:pt x="4740" y="11610"/>
                      <a:pt x="8276" y="11895"/>
                      <a:pt x="11657" y="11895"/>
                    </a:cubicBezTo>
                    <a:cubicBezTo>
                      <a:pt x="11786" y="11895"/>
                      <a:pt x="11915" y="11895"/>
                      <a:pt x="12045" y="11895"/>
                    </a:cubicBezTo>
                    <a:cubicBezTo>
                      <a:pt x="12453" y="11895"/>
                      <a:pt x="12871" y="11897"/>
                      <a:pt x="13294" y="11897"/>
                    </a:cubicBezTo>
                    <a:cubicBezTo>
                      <a:pt x="15784" y="11897"/>
                      <a:pt x="18479" y="11829"/>
                      <a:pt x="20706" y="10895"/>
                    </a:cubicBezTo>
                    <a:cubicBezTo>
                      <a:pt x="21563" y="10538"/>
                      <a:pt x="22456" y="10062"/>
                      <a:pt x="22730" y="9121"/>
                    </a:cubicBezTo>
                    <a:cubicBezTo>
                      <a:pt x="23171" y="7562"/>
                      <a:pt x="22885" y="5538"/>
                      <a:pt x="22921" y="3930"/>
                    </a:cubicBezTo>
                    <a:cubicBezTo>
                      <a:pt x="22921" y="3752"/>
                      <a:pt x="22825" y="3644"/>
                      <a:pt x="22694" y="3609"/>
                    </a:cubicBezTo>
                    <a:cubicBezTo>
                      <a:pt x="22313" y="2597"/>
                      <a:pt x="21099" y="2001"/>
                      <a:pt x="20111" y="1680"/>
                    </a:cubicBezTo>
                    <a:cubicBezTo>
                      <a:pt x="18206" y="1037"/>
                      <a:pt x="16182" y="656"/>
                      <a:pt x="14158" y="418"/>
                    </a:cubicBezTo>
                    <a:cubicBezTo>
                      <a:pt x="14134" y="263"/>
                      <a:pt x="14027" y="120"/>
                      <a:pt x="13824" y="108"/>
                    </a:cubicBezTo>
                    <a:cubicBezTo>
                      <a:pt x="12525" y="52"/>
                      <a:pt x="11207" y="1"/>
                      <a:pt x="98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753;p23"/>
              <p:cNvSpPr/>
              <p:nvPr/>
            </p:nvSpPr>
            <p:spPr>
              <a:xfrm>
                <a:off x="2106372" y="2205579"/>
                <a:ext cx="434738" cy="95000"/>
              </a:xfrm>
              <a:custGeom>
                <a:avLst/>
                <a:gdLst/>
                <a:ahLst/>
                <a:cxnLst/>
                <a:rect l="l" t="t" r="r" b="b"/>
                <a:pathLst>
                  <a:path w="18767" h="4101" extrusionOk="0">
                    <a:moveTo>
                      <a:pt x="8335" y="358"/>
                    </a:moveTo>
                    <a:cubicBezTo>
                      <a:pt x="10704" y="584"/>
                      <a:pt x="13145" y="846"/>
                      <a:pt x="15407" y="1513"/>
                    </a:cubicBezTo>
                    <a:cubicBezTo>
                      <a:pt x="16109" y="1727"/>
                      <a:pt x="17990" y="2108"/>
                      <a:pt x="17002" y="3454"/>
                    </a:cubicBezTo>
                    <a:cubicBezTo>
                      <a:pt x="16831" y="3696"/>
                      <a:pt x="16270" y="3723"/>
                      <a:pt x="15767" y="3723"/>
                    </a:cubicBezTo>
                    <a:cubicBezTo>
                      <a:pt x="15622" y="3723"/>
                      <a:pt x="15481" y="3720"/>
                      <a:pt x="15356" y="3720"/>
                    </a:cubicBezTo>
                    <a:cubicBezTo>
                      <a:pt x="15254" y="3720"/>
                      <a:pt x="15161" y="3722"/>
                      <a:pt x="15085" y="3727"/>
                    </a:cubicBezTo>
                    <a:cubicBezTo>
                      <a:pt x="13943" y="3814"/>
                      <a:pt x="12785" y="3838"/>
                      <a:pt x="11630" y="3838"/>
                    </a:cubicBezTo>
                    <a:cubicBezTo>
                      <a:pt x="11353" y="3838"/>
                      <a:pt x="11076" y="3837"/>
                      <a:pt x="10799" y="3835"/>
                    </a:cubicBezTo>
                    <a:cubicBezTo>
                      <a:pt x="8180" y="3811"/>
                      <a:pt x="5334" y="3799"/>
                      <a:pt x="2774" y="3168"/>
                    </a:cubicBezTo>
                    <a:cubicBezTo>
                      <a:pt x="1869" y="2954"/>
                      <a:pt x="238" y="2215"/>
                      <a:pt x="1846" y="1287"/>
                    </a:cubicBezTo>
                    <a:cubicBezTo>
                      <a:pt x="2334" y="1013"/>
                      <a:pt x="3227" y="977"/>
                      <a:pt x="3786" y="882"/>
                    </a:cubicBezTo>
                    <a:cubicBezTo>
                      <a:pt x="5251" y="620"/>
                      <a:pt x="6739" y="477"/>
                      <a:pt x="8239" y="418"/>
                    </a:cubicBezTo>
                    <a:cubicBezTo>
                      <a:pt x="8287" y="418"/>
                      <a:pt x="8323" y="394"/>
                      <a:pt x="8335" y="358"/>
                    </a:cubicBezTo>
                    <a:close/>
                    <a:moveTo>
                      <a:pt x="6967" y="0"/>
                    </a:moveTo>
                    <a:cubicBezTo>
                      <a:pt x="6834" y="0"/>
                      <a:pt x="6838" y="216"/>
                      <a:pt x="6977" y="239"/>
                    </a:cubicBezTo>
                    <a:cubicBezTo>
                      <a:pt x="4584" y="358"/>
                      <a:pt x="0" y="751"/>
                      <a:pt x="607" y="2334"/>
                    </a:cubicBezTo>
                    <a:cubicBezTo>
                      <a:pt x="988" y="3358"/>
                      <a:pt x="3358" y="3549"/>
                      <a:pt x="4167" y="3644"/>
                    </a:cubicBezTo>
                    <a:cubicBezTo>
                      <a:pt x="6370" y="3930"/>
                      <a:pt x="8596" y="4049"/>
                      <a:pt x="10799" y="4073"/>
                    </a:cubicBezTo>
                    <a:cubicBezTo>
                      <a:pt x="10998" y="4073"/>
                      <a:pt x="11698" y="4101"/>
                      <a:pt x="12586" y="4101"/>
                    </a:cubicBezTo>
                    <a:cubicBezTo>
                      <a:pt x="14987" y="4101"/>
                      <a:pt x="18767" y="3898"/>
                      <a:pt x="17776" y="2394"/>
                    </a:cubicBezTo>
                    <a:cubicBezTo>
                      <a:pt x="17050" y="1287"/>
                      <a:pt x="14550" y="1049"/>
                      <a:pt x="13418" y="846"/>
                    </a:cubicBezTo>
                    <a:cubicBezTo>
                      <a:pt x="11287" y="465"/>
                      <a:pt x="9132" y="203"/>
                      <a:pt x="6977" y="1"/>
                    </a:cubicBezTo>
                    <a:cubicBezTo>
                      <a:pt x="6974" y="1"/>
                      <a:pt x="6970" y="0"/>
                      <a:pt x="69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754;p23"/>
              <p:cNvSpPr/>
              <p:nvPr/>
            </p:nvSpPr>
            <p:spPr>
              <a:xfrm>
                <a:off x="2169633" y="2229299"/>
                <a:ext cx="296767" cy="54461"/>
              </a:xfrm>
              <a:custGeom>
                <a:avLst/>
                <a:gdLst/>
                <a:ahLst/>
                <a:cxnLst/>
                <a:rect l="l" t="t" r="r" b="b"/>
                <a:pathLst>
                  <a:path w="12811" h="2351" extrusionOk="0">
                    <a:moveTo>
                      <a:pt x="4889" y="251"/>
                    </a:moveTo>
                    <a:cubicBezTo>
                      <a:pt x="4913" y="275"/>
                      <a:pt x="4937" y="298"/>
                      <a:pt x="4972" y="298"/>
                    </a:cubicBezTo>
                    <a:cubicBezTo>
                      <a:pt x="6866" y="358"/>
                      <a:pt x="8913" y="227"/>
                      <a:pt x="10735" y="739"/>
                    </a:cubicBezTo>
                    <a:cubicBezTo>
                      <a:pt x="10985" y="810"/>
                      <a:pt x="12045" y="1072"/>
                      <a:pt x="12092" y="1275"/>
                    </a:cubicBezTo>
                    <a:cubicBezTo>
                      <a:pt x="12271" y="2061"/>
                      <a:pt x="10711" y="1977"/>
                      <a:pt x="10318" y="1989"/>
                    </a:cubicBezTo>
                    <a:cubicBezTo>
                      <a:pt x="9604" y="2007"/>
                      <a:pt x="8889" y="2018"/>
                      <a:pt x="8170" y="2018"/>
                    </a:cubicBezTo>
                    <a:cubicBezTo>
                      <a:pt x="7906" y="2018"/>
                      <a:pt x="7642" y="2016"/>
                      <a:pt x="7378" y="2013"/>
                    </a:cubicBezTo>
                    <a:cubicBezTo>
                      <a:pt x="6496" y="2001"/>
                      <a:pt x="5615" y="1989"/>
                      <a:pt x="4734" y="1953"/>
                    </a:cubicBezTo>
                    <a:cubicBezTo>
                      <a:pt x="4615" y="1949"/>
                      <a:pt x="4489" y="1947"/>
                      <a:pt x="4357" y="1947"/>
                    </a:cubicBezTo>
                    <a:cubicBezTo>
                      <a:pt x="4076" y="1947"/>
                      <a:pt x="3773" y="1954"/>
                      <a:pt x="3465" y="1954"/>
                    </a:cubicBezTo>
                    <a:cubicBezTo>
                      <a:pt x="2826" y="1954"/>
                      <a:pt x="2170" y="1923"/>
                      <a:pt x="1674" y="1727"/>
                    </a:cubicBezTo>
                    <a:cubicBezTo>
                      <a:pt x="1151" y="1513"/>
                      <a:pt x="520" y="1096"/>
                      <a:pt x="1115" y="656"/>
                    </a:cubicBezTo>
                    <a:cubicBezTo>
                      <a:pt x="1389" y="453"/>
                      <a:pt x="2948" y="370"/>
                      <a:pt x="3020" y="358"/>
                    </a:cubicBezTo>
                    <a:cubicBezTo>
                      <a:pt x="3651" y="287"/>
                      <a:pt x="4270" y="263"/>
                      <a:pt x="4889" y="251"/>
                    </a:cubicBezTo>
                    <a:close/>
                    <a:moveTo>
                      <a:pt x="4558" y="0"/>
                    </a:moveTo>
                    <a:cubicBezTo>
                      <a:pt x="2809" y="0"/>
                      <a:pt x="0" y="149"/>
                      <a:pt x="150" y="1156"/>
                    </a:cubicBezTo>
                    <a:cubicBezTo>
                      <a:pt x="292" y="2132"/>
                      <a:pt x="2737" y="2310"/>
                      <a:pt x="4766" y="2310"/>
                    </a:cubicBezTo>
                    <a:cubicBezTo>
                      <a:pt x="5938" y="2310"/>
                      <a:pt x="6972" y="2251"/>
                      <a:pt x="7341" y="2251"/>
                    </a:cubicBezTo>
                    <a:cubicBezTo>
                      <a:pt x="7354" y="2251"/>
                      <a:pt x="7366" y="2251"/>
                      <a:pt x="7378" y="2251"/>
                    </a:cubicBezTo>
                    <a:cubicBezTo>
                      <a:pt x="7673" y="2251"/>
                      <a:pt x="8778" y="2350"/>
                      <a:pt x="9895" y="2350"/>
                    </a:cubicBezTo>
                    <a:cubicBezTo>
                      <a:pt x="11342" y="2350"/>
                      <a:pt x="12811" y="2184"/>
                      <a:pt x="12569" y="1418"/>
                    </a:cubicBezTo>
                    <a:cubicBezTo>
                      <a:pt x="12319" y="668"/>
                      <a:pt x="10414" y="406"/>
                      <a:pt x="9830" y="310"/>
                    </a:cubicBezTo>
                    <a:cubicBezTo>
                      <a:pt x="8544" y="108"/>
                      <a:pt x="7235" y="108"/>
                      <a:pt x="5925" y="84"/>
                    </a:cubicBezTo>
                    <a:cubicBezTo>
                      <a:pt x="5913" y="48"/>
                      <a:pt x="5877" y="25"/>
                      <a:pt x="5830" y="25"/>
                    </a:cubicBezTo>
                    <a:cubicBezTo>
                      <a:pt x="5648" y="18"/>
                      <a:pt x="5167" y="0"/>
                      <a:pt x="45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4" name="Google Shape;755;p23"/>
            <p:cNvSpPr txBox="1"/>
            <p:nvPr/>
          </p:nvSpPr>
          <p:spPr>
            <a:xfrm>
              <a:off x="1563243" y="1465240"/>
              <a:ext cx="2321909" cy="4664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434343"/>
                  </a:solidFill>
                  <a:latin typeface="Roboto"/>
                  <a:ea typeface="Roboto"/>
                  <a:cs typeface="Fira Sans Extra Condensed Medium"/>
                  <a:sym typeface="Roboto"/>
                </a:rPr>
                <a:t>Adopted Discovery Service </a:t>
              </a:r>
            </a:p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latin typeface="Roboto"/>
                  <a:ea typeface="Roboto"/>
                  <a:cs typeface="Fira Sans Extra Condensed Medium"/>
                  <a:sym typeface="Roboto"/>
                </a:rPr>
                <a:t>EDS 2013-2019 </a:t>
              </a:r>
            </a:p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latin typeface="Roboto"/>
                  <a:ea typeface="Roboto"/>
                  <a:cs typeface="Fira Sans Extra Condensed Medium"/>
                  <a:sym typeface="Roboto"/>
                </a:rPr>
                <a:t>Primo(VE)  2019- current</a:t>
              </a:r>
            </a:p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434343"/>
                </a:solidFill>
                <a:latin typeface="Roboto"/>
                <a:ea typeface="Roboto"/>
                <a:cs typeface="Fira Sans Extra Condensed Medium"/>
                <a:sym typeface="Roboto"/>
              </a:endParaRPr>
            </a:p>
            <a:p>
              <a:pPr lvl="0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434343"/>
                  </a:solidFill>
                  <a:latin typeface="Roboto"/>
                  <a:ea typeface="Roboto"/>
                  <a:cs typeface="Fira Sans Extra Condensed Medium"/>
                  <a:sym typeface="Roboto"/>
                </a:rPr>
                <a:t>In 2020, migrated to the LSP </a:t>
              </a:r>
              <a:r>
                <a:rPr lang="en-US" sz="1200" dirty="0">
                  <a:solidFill>
                    <a:srgbClr val="FF66CC"/>
                  </a:solidFill>
                  <a:latin typeface="Roboto"/>
                  <a:ea typeface="Roboto"/>
                  <a:cs typeface="Fira Sans Extra Condensed Medium"/>
                  <a:sym typeface="Roboto"/>
                </a:rPr>
                <a:t>Alma</a:t>
              </a:r>
              <a:r>
                <a:rPr lang="en-US" sz="1200" dirty="0">
                  <a:solidFill>
                    <a:srgbClr val="434343"/>
                  </a:solidFill>
                  <a:latin typeface="Roboto"/>
                  <a:ea typeface="Roboto"/>
                  <a:cs typeface="Fira Sans Extra Condensed Medium"/>
                  <a:sym typeface="Roboto"/>
                </a:rPr>
                <a:t>.</a:t>
              </a:r>
              <a:endParaRPr sz="1700" dirty="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5" name="Google Shape;756;p23"/>
            <p:cNvSpPr txBox="1"/>
            <p:nvPr/>
          </p:nvSpPr>
          <p:spPr>
            <a:xfrm>
              <a:off x="1514477" y="1381414"/>
              <a:ext cx="1644900" cy="1441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dirty="0">
                  <a:solidFill>
                    <a:srgbClr val="FF66CC"/>
                  </a:solidFill>
                  <a:latin typeface="Cooper Black" panose="0208090404030B020404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Phase 5</a:t>
              </a:r>
              <a:endParaRPr sz="1200" dirty="0">
                <a:solidFill>
                  <a:srgbClr val="FF66CC"/>
                </a:solidFill>
                <a:latin typeface="Cooper Black" panose="0208090404030B020404" pitchFamily="18" charset="0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1" name="Google Shape;2220;p41"/>
          <p:cNvGrpSpPr/>
          <p:nvPr/>
        </p:nvGrpSpPr>
        <p:grpSpPr>
          <a:xfrm>
            <a:off x="9054305" y="1146838"/>
            <a:ext cx="1016031" cy="560639"/>
            <a:chOff x="2633156" y="1606195"/>
            <a:chExt cx="1016031" cy="560639"/>
          </a:xfrm>
        </p:grpSpPr>
        <p:sp>
          <p:nvSpPr>
            <p:cNvPr id="112" name="Google Shape;2221;p41"/>
            <p:cNvSpPr/>
            <p:nvPr/>
          </p:nvSpPr>
          <p:spPr>
            <a:xfrm>
              <a:off x="2654677" y="1909039"/>
              <a:ext cx="963787" cy="257795"/>
            </a:xfrm>
            <a:custGeom>
              <a:avLst/>
              <a:gdLst/>
              <a:ahLst/>
              <a:cxnLst/>
              <a:rect l="l" t="t" r="r" b="b"/>
              <a:pathLst>
                <a:path w="54901" h="14685" extrusionOk="0">
                  <a:moveTo>
                    <a:pt x="38541" y="0"/>
                  </a:moveTo>
                  <a:cubicBezTo>
                    <a:pt x="36660" y="3882"/>
                    <a:pt x="32790" y="6882"/>
                    <a:pt x="28480" y="7120"/>
                  </a:cubicBezTo>
                  <a:cubicBezTo>
                    <a:pt x="28324" y="7129"/>
                    <a:pt x="28167" y="7133"/>
                    <a:pt x="28011" y="7133"/>
                  </a:cubicBezTo>
                  <a:cubicBezTo>
                    <a:pt x="23864" y="7133"/>
                    <a:pt x="19707" y="4277"/>
                    <a:pt x="18800" y="227"/>
                  </a:cubicBezTo>
                  <a:cubicBezTo>
                    <a:pt x="16753" y="2001"/>
                    <a:pt x="14478" y="3608"/>
                    <a:pt x="11907" y="4501"/>
                  </a:cubicBezTo>
                  <a:cubicBezTo>
                    <a:pt x="10607" y="4950"/>
                    <a:pt x="9226" y="5204"/>
                    <a:pt x="7858" y="5204"/>
                  </a:cubicBezTo>
                  <a:cubicBezTo>
                    <a:pt x="6506" y="5204"/>
                    <a:pt x="5166" y="4956"/>
                    <a:pt x="3929" y="4406"/>
                  </a:cubicBezTo>
                  <a:cubicBezTo>
                    <a:pt x="2596" y="3810"/>
                    <a:pt x="1417" y="2846"/>
                    <a:pt x="596" y="1632"/>
                  </a:cubicBezTo>
                  <a:cubicBezTo>
                    <a:pt x="536" y="1548"/>
                    <a:pt x="489" y="1441"/>
                    <a:pt x="429" y="1322"/>
                  </a:cubicBezTo>
                  <a:cubicBezTo>
                    <a:pt x="119" y="2120"/>
                    <a:pt x="0" y="2989"/>
                    <a:pt x="155" y="3858"/>
                  </a:cubicBezTo>
                  <a:cubicBezTo>
                    <a:pt x="921" y="8219"/>
                    <a:pt x="5651" y="9726"/>
                    <a:pt x="10245" y="9726"/>
                  </a:cubicBezTo>
                  <a:cubicBezTo>
                    <a:pt x="12939" y="9726"/>
                    <a:pt x="15586" y="9208"/>
                    <a:pt x="17360" y="8442"/>
                  </a:cubicBezTo>
                  <a:cubicBezTo>
                    <a:pt x="17558" y="8356"/>
                    <a:pt x="17776" y="8269"/>
                    <a:pt x="17980" y="8269"/>
                  </a:cubicBezTo>
                  <a:cubicBezTo>
                    <a:pt x="18058" y="8269"/>
                    <a:pt x="18133" y="8282"/>
                    <a:pt x="18205" y="8311"/>
                  </a:cubicBezTo>
                  <a:cubicBezTo>
                    <a:pt x="18443" y="8406"/>
                    <a:pt x="18586" y="8656"/>
                    <a:pt x="18705" y="8883"/>
                  </a:cubicBezTo>
                  <a:cubicBezTo>
                    <a:pt x="20863" y="12794"/>
                    <a:pt x="24844" y="14684"/>
                    <a:pt x="28939" y="14684"/>
                  </a:cubicBezTo>
                  <a:cubicBezTo>
                    <a:pt x="31601" y="14684"/>
                    <a:pt x="34311" y="13885"/>
                    <a:pt x="36600" y="12323"/>
                  </a:cubicBezTo>
                  <a:cubicBezTo>
                    <a:pt x="38362" y="11133"/>
                    <a:pt x="40363" y="9383"/>
                    <a:pt x="40863" y="7299"/>
                  </a:cubicBezTo>
                  <a:cubicBezTo>
                    <a:pt x="42677" y="8267"/>
                    <a:pt x="44739" y="8766"/>
                    <a:pt x="46798" y="8766"/>
                  </a:cubicBezTo>
                  <a:cubicBezTo>
                    <a:pt x="47955" y="8766"/>
                    <a:pt x="49111" y="8609"/>
                    <a:pt x="50221" y="8287"/>
                  </a:cubicBezTo>
                  <a:cubicBezTo>
                    <a:pt x="52090" y="7763"/>
                    <a:pt x="53971" y="6644"/>
                    <a:pt x="54638" y="4822"/>
                  </a:cubicBezTo>
                  <a:cubicBezTo>
                    <a:pt x="54781" y="4418"/>
                    <a:pt x="54864" y="4001"/>
                    <a:pt x="54900" y="3572"/>
                  </a:cubicBezTo>
                  <a:lnTo>
                    <a:pt x="54900" y="3572"/>
                  </a:lnTo>
                  <a:cubicBezTo>
                    <a:pt x="53492" y="3880"/>
                    <a:pt x="52047" y="4032"/>
                    <a:pt x="50602" y="4032"/>
                  </a:cubicBezTo>
                  <a:cubicBezTo>
                    <a:pt x="46280" y="4032"/>
                    <a:pt x="41949" y="2668"/>
                    <a:pt x="38541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222;p41"/>
            <p:cNvSpPr/>
            <p:nvPr/>
          </p:nvSpPr>
          <p:spPr>
            <a:xfrm>
              <a:off x="2633156" y="1606195"/>
              <a:ext cx="1016031" cy="554282"/>
            </a:xfrm>
            <a:custGeom>
              <a:avLst/>
              <a:gdLst/>
              <a:ahLst/>
              <a:cxnLst/>
              <a:rect l="l" t="t" r="r" b="b"/>
              <a:pathLst>
                <a:path w="57877" h="31574" extrusionOk="0">
                  <a:moveTo>
                    <a:pt x="31675" y="900"/>
                  </a:moveTo>
                  <a:cubicBezTo>
                    <a:pt x="31984" y="900"/>
                    <a:pt x="32294" y="936"/>
                    <a:pt x="32599" y="1012"/>
                  </a:cubicBezTo>
                  <a:cubicBezTo>
                    <a:pt x="33790" y="1298"/>
                    <a:pt x="34826" y="2108"/>
                    <a:pt x="35528" y="3096"/>
                  </a:cubicBezTo>
                  <a:cubicBezTo>
                    <a:pt x="36445" y="4394"/>
                    <a:pt x="36862" y="5965"/>
                    <a:pt x="37040" y="7525"/>
                  </a:cubicBezTo>
                  <a:cubicBezTo>
                    <a:pt x="37064" y="7727"/>
                    <a:pt x="37171" y="7918"/>
                    <a:pt x="37398" y="7978"/>
                  </a:cubicBezTo>
                  <a:cubicBezTo>
                    <a:pt x="37438" y="7990"/>
                    <a:pt x="37482" y="7996"/>
                    <a:pt x="37526" y="7996"/>
                  </a:cubicBezTo>
                  <a:cubicBezTo>
                    <a:pt x="37688" y="7996"/>
                    <a:pt x="37859" y="7913"/>
                    <a:pt x="37933" y="7763"/>
                  </a:cubicBezTo>
                  <a:cubicBezTo>
                    <a:pt x="38735" y="6161"/>
                    <a:pt x="40311" y="5153"/>
                    <a:pt x="42028" y="5153"/>
                  </a:cubicBezTo>
                  <a:cubicBezTo>
                    <a:pt x="42428" y="5153"/>
                    <a:pt x="42836" y="5208"/>
                    <a:pt x="43244" y="5322"/>
                  </a:cubicBezTo>
                  <a:cubicBezTo>
                    <a:pt x="45387" y="5930"/>
                    <a:pt x="46577" y="7894"/>
                    <a:pt x="46780" y="10025"/>
                  </a:cubicBezTo>
                  <a:cubicBezTo>
                    <a:pt x="46911" y="11240"/>
                    <a:pt x="46792" y="12478"/>
                    <a:pt x="46506" y="13669"/>
                  </a:cubicBezTo>
                  <a:cubicBezTo>
                    <a:pt x="46431" y="13951"/>
                    <a:pt x="46660" y="14218"/>
                    <a:pt x="46924" y="14218"/>
                  </a:cubicBezTo>
                  <a:cubicBezTo>
                    <a:pt x="46994" y="14218"/>
                    <a:pt x="47067" y="14199"/>
                    <a:pt x="47137" y="14157"/>
                  </a:cubicBezTo>
                  <a:cubicBezTo>
                    <a:pt x="47892" y="13700"/>
                    <a:pt x="48711" y="13500"/>
                    <a:pt x="49539" y="13500"/>
                  </a:cubicBezTo>
                  <a:cubicBezTo>
                    <a:pt x="51992" y="13500"/>
                    <a:pt x="54532" y="15247"/>
                    <a:pt x="55769" y="17241"/>
                  </a:cubicBezTo>
                  <a:cubicBezTo>
                    <a:pt x="56257" y="18014"/>
                    <a:pt x="56579" y="18896"/>
                    <a:pt x="56436" y="19812"/>
                  </a:cubicBezTo>
                  <a:cubicBezTo>
                    <a:pt x="56293" y="20681"/>
                    <a:pt x="55805" y="21443"/>
                    <a:pt x="55233" y="22086"/>
                  </a:cubicBezTo>
                  <a:cubicBezTo>
                    <a:pt x="54626" y="22777"/>
                    <a:pt x="53900" y="23360"/>
                    <a:pt x="53126" y="23884"/>
                  </a:cubicBezTo>
                  <a:cubicBezTo>
                    <a:pt x="52328" y="24432"/>
                    <a:pt x="51459" y="24896"/>
                    <a:pt x="50518" y="25146"/>
                  </a:cubicBezTo>
                  <a:cubicBezTo>
                    <a:pt x="50082" y="25259"/>
                    <a:pt x="49647" y="25310"/>
                    <a:pt x="49215" y="25310"/>
                  </a:cubicBezTo>
                  <a:cubicBezTo>
                    <a:pt x="47647" y="25310"/>
                    <a:pt x="46126" y="24643"/>
                    <a:pt x="44744" y="23896"/>
                  </a:cubicBezTo>
                  <a:cubicBezTo>
                    <a:pt x="44291" y="23658"/>
                    <a:pt x="43839" y="23337"/>
                    <a:pt x="43363" y="23170"/>
                  </a:cubicBezTo>
                  <a:cubicBezTo>
                    <a:pt x="43227" y="23124"/>
                    <a:pt x="43093" y="23102"/>
                    <a:pt x="42963" y="23102"/>
                  </a:cubicBezTo>
                  <a:cubicBezTo>
                    <a:pt x="42624" y="23102"/>
                    <a:pt x="42308" y="23247"/>
                    <a:pt x="42041" y="23479"/>
                  </a:cubicBezTo>
                  <a:cubicBezTo>
                    <a:pt x="41708" y="23765"/>
                    <a:pt x="41481" y="24182"/>
                    <a:pt x="41231" y="24539"/>
                  </a:cubicBezTo>
                  <a:cubicBezTo>
                    <a:pt x="40969" y="24908"/>
                    <a:pt x="40696" y="25265"/>
                    <a:pt x="40410" y="25611"/>
                  </a:cubicBezTo>
                  <a:cubicBezTo>
                    <a:pt x="38076" y="28421"/>
                    <a:pt x="34743" y="30468"/>
                    <a:pt x="31016" y="30599"/>
                  </a:cubicBezTo>
                  <a:cubicBezTo>
                    <a:pt x="30889" y="30603"/>
                    <a:pt x="30763" y="30606"/>
                    <a:pt x="30636" y="30606"/>
                  </a:cubicBezTo>
                  <a:cubicBezTo>
                    <a:pt x="28924" y="30606"/>
                    <a:pt x="27190" y="30228"/>
                    <a:pt x="25682" y="29397"/>
                  </a:cubicBezTo>
                  <a:cubicBezTo>
                    <a:pt x="23967" y="28456"/>
                    <a:pt x="22670" y="26956"/>
                    <a:pt x="21574" y="25361"/>
                  </a:cubicBezTo>
                  <a:cubicBezTo>
                    <a:pt x="21288" y="24956"/>
                    <a:pt x="21015" y="24539"/>
                    <a:pt x="20741" y="24122"/>
                  </a:cubicBezTo>
                  <a:cubicBezTo>
                    <a:pt x="20647" y="23981"/>
                    <a:pt x="20506" y="23912"/>
                    <a:pt x="20364" y="23912"/>
                  </a:cubicBezTo>
                  <a:cubicBezTo>
                    <a:pt x="20220" y="23912"/>
                    <a:pt x="20075" y="23984"/>
                    <a:pt x="19979" y="24122"/>
                  </a:cubicBezTo>
                  <a:cubicBezTo>
                    <a:pt x="18550" y="26254"/>
                    <a:pt x="16193" y="27551"/>
                    <a:pt x="13740" y="28159"/>
                  </a:cubicBezTo>
                  <a:cubicBezTo>
                    <a:pt x="12591" y="28446"/>
                    <a:pt x="11370" y="28607"/>
                    <a:pt x="10151" y="28607"/>
                  </a:cubicBezTo>
                  <a:cubicBezTo>
                    <a:pt x="8541" y="28607"/>
                    <a:pt x="6932" y="28326"/>
                    <a:pt x="5489" y="27682"/>
                  </a:cubicBezTo>
                  <a:cubicBezTo>
                    <a:pt x="3203" y="26646"/>
                    <a:pt x="1167" y="24503"/>
                    <a:pt x="1012" y="21896"/>
                  </a:cubicBezTo>
                  <a:cubicBezTo>
                    <a:pt x="857" y="19431"/>
                    <a:pt x="2334" y="17062"/>
                    <a:pt x="4405" y="15824"/>
                  </a:cubicBezTo>
                  <a:cubicBezTo>
                    <a:pt x="5659" y="15076"/>
                    <a:pt x="7123" y="14751"/>
                    <a:pt x="8562" y="14751"/>
                  </a:cubicBezTo>
                  <a:cubicBezTo>
                    <a:pt x="8613" y="14751"/>
                    <a:pt x="8664" y="14751"/>
                    <a:pt x="8715" y="14752"/>
                  </a:cubicBezTo>
                  <a:cubicBezTo>
                    <a:pt x="10287" y="14788"/>
                    <a:pt x="11906" y="15169"/>
                    <a:pt x="13323" y="15836"/>
                  </a:cubicBezTo>
                  <a:cubicBezTo>
                    <a:pt x="13390" y="15868"/>
                    <a:pt x="13457" y="15882"/>
                    <a:pt x="13522" y="15882"/>
                  </a:cubicBezTo>
                  <a:cubicBezTo>
                    <a:pt x="13770" y="15882"/>
                    <a:pt x="13975" y="15666"/>
                    <a:pt x="13918" y="15383"/>
                  </a:cubicBezTo>
                  <a:cubicBezTo>
                    <a:pt x="13133" y="11990"/>
                    <a:pt x="12275" y="7847"/>
                    <a:pt x="14621" y="4846"/>
                  </a:cubicBezTo>
                  <a:cubicBezTo>
                    <a:pt x="15585" y="3596"/>
                    <a:pt x="17014" y="2834"/>
                    <a:pt x="18586" y="2763"/>
                  </a:cubicBezTo>
                  <a:cubicBezTo>
                    <a:pt x="18694" y="2758"/>
                    <a:pt x="18802" y="2755"/>
                    <a:pt x="18910" y="2755"/>
                  </a:cubicBezTo>
                  <a:cubicBezTo>
                    <a:pt x="20328" y="2755"/>
                    <a:pt x="21676" y="3197"/>
                    <a:pt x="22705" y="4215"/>
                  </a:cubicBezTo>
                  <a:cubicBezTo>
                    <a:pt x="23884" y="5394"/>
                    <a:pt x="24479" y="7120"/>
                    <a:pt x="24336" y="8787"/>
                  </a:cubicBezTo>
                  <a:cubicBezTo>
                    <a:pt x="24317" y="9052"/>
                    <a:pt x="24554" y="9202"/>
                    <a:pt x="24783" y="9202"/>
                  </a:cubicBezTo>
                  <a:cubicBezTo>
                    <a:pt x="24934" y="9202"/>
                    <a:pt x="25082" y="9137"/>
                    <a:pt x="25150" y="8996"/>
                  </a:cubicBezTo>
                  <a:lnTo>
                    <a:pt x="25150" y="8996"/>
                  </a:lnTo>
                  <a:cubicBezTo>
                    <a:pt x="25276" y="8978"/>
                    <a:pt x="25387" y="8895"/>
                    <a:pt x="25420" y="8728"/>
                  </a:cubicBezTo>
                  <a:cubicBezTo>
                    <a:pt x="25563" y="8013"/>
                    <a:pt x="25646" y="7299"/>
                    <a:pt x="25849" y="6608"/>
                  </a:cubicBezTo>
                  <a:cubicBezTo>
                    <a:pt x="26051" y="5918"/>
                    <a:pt x="26289" y="5227"/>
                    <a:pt x="26599" y="4584"/>
                  </a:cubicBezTo>
                  <a:cubicBezTo>
                    <a:pt x="27170" y="3406"/>
                    <a:pt x="28015" y="2358"/>
                    <a:pt x="29135" y="1667"/>
                  </a:cubicBezTo>
                  <a:cubicBezTo>
                    <a:pt x="29896" y="1198"/>
                    <a:pt x="30781" y="900"/>
                    <a:pt x="31675" y="900"/>
                  </a:cubicBezTo>
                  <a:close/>
                  <a:moveTo>
                    <a:pt x="31733" y="1"/>
                  </a:moveTo>
                  <a:cubicBezTo>
                    <a:pt x="29504" y="1"/>
                    <a:pt x="27473" y="1591"/>
                    <a:pt x="26384" y="3548"/>
                  </a:cubicBezTo>
                  <a:cubicBezTo>
                    <a:pt x="25956" y="4322"/>
                    <a:pt x="25622" y="5132"/>
                    <a:pt x="25360" y="5965"/>
                  </a:cubicBezTo>
                  <a:cubicBezTo>
                    <a:pt x="25295" y="6182"/>
                    <a:pt x="25230" y="6401"/>
                    <a:pt x="25167" y="6620"/>
                  </a:cubicBezTo>
                  <a:lnTo>
                    <a:pt x="25167" y="6620"/>
                  </a:lnTo>
                  <a:cubicBezTo>
                    <a:pt x="25147" y="6525"/>
                    <a:pt x="25124" y="6430"/>
                    <a:pt x="25098" y="6334"/>
                  </a:cubicBezTo>
                  <a:cubicBezTo>
                    <a:pt x="24860" y="5501"/>
                    <a:pt x="24456" y="4715"/>
                    <a:pt x="23920" y="4025"/>
                  </a:cubicBezTo>
                  <a:cubicBezTo>
                    <a:pt x="22824" y="2620"/>
                    <a:pt x="21181" y="1786"/>
                    <a:pt x="19395" y="1679"/>
                  </a:cubicBezTo>
                  <a:cubicBezTo>
                    <a:pt x="19273" y="1671"/>
                    <a:pt x="19150" y="1667"/>
                    <a:pt x="19028" y="1667"/>
                  </a:cubicBezTo>
                  <a:cubicBezTo>
                    <a:pt x="17385" y="1667"/>
                    <a:pt x="15739" y="2399"/>
                    <a:pt x="14609" y="3584"/>
                  </a:cubicBezTo>
                  <a:cubicBezTo>
                    <a:pt x="13407" y="4858"/>
                    <a:pt x="12692" y="6608"/>
                    <a:pt x="12454" y="8323"/>
                  </a:cubicBezTo>
                  <a:cubicBezTo>
                    <a:pt x="12140" y="10470"/>
                    <a:pt x="12489" y="12626"/>
                    <a:pt x="12942" y="14734"/>
                  </a:cubicBezTo>
                  <a:lnTo>
                    <a:pt x="12942" y="14734"/>
                  </a:lnTo>
                  <a:cubicBezTo>
                    <a:pt x="11790" y="14186"/>
                    <a:pt x="10574" y="13839"/>
                    <a:pt x="9287" y="13752"/>
                  </a:cubicBezTo>
                  <a:cubicBezTo>
                    <a:pt x="9062" y="13737"/>
                    <a:pt x="8836" y="13729"/>
                    <a:pt x="8611" y="13729"/>
                  </a:cubicBezTo>
                  <a:cubicBezTo>
                    <a:pt x="7276" y="13729"/>
                    <a:pt x="5951" y="14001"/>
                    <a:pt x="4739" y="14562"/>
                  </a:cubicBezTo>
                  <a:cubicBezTo>
                    <a:pt x="2286" y="15705"/>
                    <a:pt x="441" y="18193"/>
                    <a:pt x="226" y="20908"/>
                  </a:cubicBezTo>
                  <a:cubicBezTo>
                    <a:pt x="0" y="23706"/>
                    <a:pt x="1703" y="26301"/>
                    <a:pt x="4012" y="27742"/>
                  </a:cubicBezTo>
                  <a:cubicBezTo>
                    <a:pt x="5854" y="28891"/>
                    <a:pt x="8061" y="29350"/>
                    <a:pt x="10251" y="29350"/>
                  </a:cubicBezTo>
                  <a:cubicBezTo>
                    <a:pt x="11148" y="29350"/>
                    <a:pt x="12042" y="29273"/>
                    <a:pt x="12906" y="29135"/>
                  </a:cubicBezTo>
                  <a:cubicBezTo>
                    <a:pt x="15743" y="28682"/>
                    <a:pt x="18508" y="27381"/>
                    <a:pt x="20328" y="25126"/>
                  </a:cubicBezTo>
                  <a:lnTo>
                    <a:pt x="20328" y="25126"/>
                  </a:lnTo>
                  <a:cubicBezTo>
                    <a:pt x="21356" y="26721"/>
                    <a:pt x="22500" y="28270"/>
                    <a:pt x="24027" y="29444"/>
                  </a:cubicBezTo>
                  <a:cubicBezTo>
                    <a:pt x="25610" y="30659"/>
                    <a:pt x="27539" y="31349"/>
                    <a:pt x="29528" y="31528"/>
                  </a:cubicBezTo>
                  <a:cubicBezTo>
                    <a:pt x="29869" y="31558"/>
                    <a:pt x="30210" y="31573"/>
                    <a:pt x="30549" y="31573"/>
                  </a:cubicBezTo>
                  <a:cubicBezTo>
                    <a:pt x="34186" y="31573"/>
                    <a:pt x="37610" y="29859"/>
                    <a:pt x="40148" y="27278"/>
                  </a:cubicBezTo>
                  <a:cubicBezTo>
                    <a:pt x="40839" y="26587"/>
                    <a:pt x="41470" y="25813"/>
                    <a:pt x="42029" y="25015"/>
                  </a:cubicBezTo>
                  <a:cubicBezTo>
                    <a:pt x="42232" y="24718"/>
                    <a:pt x="42482" y="24170"/>
                    <a:pt x="42839" y="24051"/>
                  </a:cubicBezTo>
                  <a:cubicBezTo>
                    <a:pt x="42870" y="24041"/>
                    <a:pt x="42901" y="24037"/>
                    <a:pt x="42932" y="24037"/>
                  </a:cubicBezTo>
                  <a:cubicBezTo>
                    <a:pt x="43091" y="24037"/>
                    <a:pt x="43247" y="24150"/>
                    <a:pt x="43386" y="24230"/>
                  </a:cubicBezTo>
                  <a:cubicBezTo>
                    <a:pt x="43625" y="24372"/>
                    <a:pt x="43875" y="24515"/>
                    <a:pt x="44125" y="24658"/>
                  </a:cubicBezTo>
                  <a:cubicBezTo>
                    <a:pt x="45698" y="25532"/>
                    <a:pt x="47399" y="26280"/>
                    <a:pt x="49187" y="26280"/>
                  </a:cubicBezTo>
                  <a:cubicBezTo>
                    <a:pt x="49591" y="26280"/>
                    <a:pt x="49999" y="26242"/>
                    <a:pt x="50411" y="26158"/>
                  </a:cubicBezTo>
                  <a:cubicBezTo>
                    <a:pt x="51423" y="25956"/>
                    <a:pt x="52388" y="25492"/>
                    <a:pt x="53245" y="24944"/>
                  </a:cubicBezTo>
                  <a:cubicBezTo>
                    <a:pt x="54102" y="24396"/>
                    <a:pt x="54924" y="23765"/>
                    <a:pt x="55626" y="23039"/>
                  </a:cubicBezTo>
                  <a:cubicBezTo>
                    <a:pt x="56995" y="21622"/>
                    <a:pt x="57876" y="19669"/>
                    <a:pt x="57114" y="17717"/>
                  </a:cubicBezTo>
                  <a:cubicBezTo>
                    <a:pt x="56424" y="15907"/>
                    <a:pt x="54805" y="14443"/>
                    <a:pt x="53126" y="13550"/>
                  </a:cubicBezTo>
                  <a:cubicBezTo>
                    <a:pt x="52031" y="12973"/>
                    <a:pt x="50771" y="12585"/>
                    <a:pt x="49524" y="12585"/>
                  </a:cubicBezTo>
                  <a:cubicBezTo>
                    <a:pt x="48966" y="12585"/>
                    <a:pt x="48412" y="12663"/>
                    <a:pt x="47875" y="12835"/>
                  </a:cubicBezTo>
                  <a:cubicBezTo>
                    <a:pt x="47750" y="12878"/>
                    <a:pt x="47627" y="12925"/>
                    <a:pt x="47506" y="12977"/>
                  </a:cubicBezTo>
                  <a:lnTo>
                    <a:pt x="47506" y="12977"/>
                  </a:lnTo>
                  <a:cubicBezTo>
                    <a:pt x="47831" y="10899"/>
                    <a:pt x="47800" y="8670"/>
                    <a:pt x="46661" y="6846"/>
                  </a:cubicBezTo>
                  <a:cubicBezTo>
                    <a:pt x="45653" y="5242"/>
                    <a:pt x="43825" y="4265"/>
                    <a:pt x="41970" y="4265"/>
                  </a:cubicBezTo>
                  <a:cubicBezTo>
                    <a:pt x="41348" y="4265"/>
                    <a:pt x="40722" y="4375"/>
                    <a:pt x="40124" y="4608"/>
                  </a:cubicBezTo>
                  <a:cubicBezTo>
                    <a:pt x="39234" y="4958"/>
                    <a:pt x="38413" y="5516"/>
                    <a:pt x="37792" y="6248"/>
                  </a:cubicBezTo>
                  <a:lnTo>
                    <a:pt x="37792" y="6248"/>
                  </a:lnTo>
                  <a:cubicBezTo>
                    <a:pt x="37568" y="5115"/>
                    <a:pt x="37207" y="4013"/>
                    <a:pt x="36600" y="3025"/>
                  </a:cubicBezTo>
                  <a:cubicBezTo>
                    <a:pt x="35850" y="1810"/>
                    <a:pt x="34743" y="822"/>
                    <a:pt x="33409" y="310"/>
                  </a:cubicBezTo>
                  <a:cubicBezTo>
                    <a:pt x="32846" y="98"/>
                    <a:pt x="32283" y="1"/>
                    <a:pt x="3173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85" name="Picture 8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7751" y="4196901"/>
            <a:ext cx="955805" cy="637203"/>
          </a:xfrm>
          <a:prstGeom prst="rect">
            <a:avLst/>
          </a:prstGeom>
        </p:spPr>
      </p:pic>
      <p:sp>
        <p:nvSpPr>
          <p:cNvPr id="3" name="Flowchart: Alternate Process 2"/>
          <p:cNvSpPr/>
          <p:nvPr/>
        </p:nvSpPr>
        <p:spPr>
          <a:xfrm>
            <a:off x="9216536" y="3799423"/>
            <a:ext cx="2771626" cy="1210525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Bibliographic data of a library’s collection is the legacy of a library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322465" y="5785920"/>
            <a:ext cx="11394164" cy="1415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lowchart: Connector 67"/>
          <p:cNvSpPr/>
          <p:nvPr/>
        </p:nvSpPr>
        <p:spPr>
          <a:xfrm>
            <a:off x="953386" y="5683886"/>
            <a:ext cx="195943" cy="195943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Google Shape;857;p24"/>
          <p:cNvSpPr/>
          <p:nvPr/>
        </p:nvSpPr>
        <p:spPr>
          <a:xfrm>
            <a:off x="9701722" y="1934235"/>
            <a:ext cx="1834435" cy="301636"/>
          </a:xfrm>
          <a:custGeom>
            <a:avLst/>
            <a:gdLst/>
            <a:ahLst/>
            <a:cxnLst/>
            <a:rect l="l" t="t" r="r" b="b"/>
            <a:pathLst>
              <a:path w="40923" h="36230" extrusionOk="0">
                <a:moveTo>
                  <a:pt x="33920" y="828"/>
                </a:moveTo>
                <a:cubicBezTo>
                  <a:pt x="35450" y="828"/>
                  <a:pt x="37011" y="1001"/>
                  <a:pt x="37958" y="1955"/>
                </a:cubicBezTo>
                <a:cubicBezTo>
                  <a:pt x="39518" y="3503"/>
                  <a:pt x="39220" y="6432"/>
                  <a:pt x="39303" y="8456"/>
                </a:cubicBezTo>
                <a:cubicBezTo>
                  <a:pt x="39470" y="12742"/>
                  <a:pt x="39494" y="17028"/>
                  <a:pt x="39398" y="21315"/>
                </a:cubicBezTo>
                <a:cubicBezTo>
                  <a:pt x="39351" y="23351"/>
                  <a:pt x="39267" y="25375"/>
                  <a:pt x="39160" y="27399"/>
                </a:cubicBezTo>
                <a:cubicBezTo>
                  <a:pt x="39041" y="29578"/>
                  <a:pt x="39315" y="32709"/>
                  <a:pt x="37410" y="34185"/>
                </a:cubicBezTo>
                <a:cubicBezTo>
                  <a:pt x="36228" y="35107"/>
                  <a:pt x="34595" y="35197"/>
                  <a:pt x="33054" y="35197"/>
                </a:cubicBezTo>
                <a:cubicBezTo>
                  <a:pt x="32679" y="35197"/>
                  <a:pt x="32311" y="35191"/>
                  <a:pt x="31955" y="35191"/>
                </a:cubicBezTo>
                <a:cubicBezTo>
                  <a:pt x="31769" y="35191"/>
                  <a:pt x="31587" y="35193"/>
                  <a:pt x="31409" y="35197"/>
                </a:cubicBezTo>
                <a:cubicBezTo>
                  <a:pt x="29254" y="35245"/>
                  <a:pt x="27111" y="35304"/>
                  <a:pt x="24956" y="35352"/>
                </a:cubicBezTo>
                <a:cubicBezTo>
                  <a:pt x="23081" y="35393"/>
                  <a:pt x="21195" y="35455"/>
                  <a:pt x="19309" y="35455"/>
                </a:cubicBezTo>
                <a:cubicBezTo>
                  <a:pt x="16848" y="35455"/>
                  <a:pt x="14388" y="35350"/>
                  <a:pt x="11955" y="34959"/>
                </a:cubicBezTo>
                <a:cubicBezTo>
                  <a:pt x="9978" y="34638"/>
                  <a:pt x="7954" y="34150"/>
                  <a:pt x="6120" y="33328"/>
                </a:cubicBezTo>
                <a:cubicBezTo>
                  <a:pt x="3739" y="32245"/>
                  <a:pt x="3025" y="30578"/>
                  <a:pt x="2882" y="28077"/>
                </a:cubicBezTo>
                <a:cubicBezTo>
                  <a:pt x="2644" y="23672"/>
                  <a:pt x="2477" y="19255"/>
                  <a:pt x="2263" y="14838"/>
                </a:cubicBezTo>
                <a:cubicBezTo>
                  <a:pt x="2156" y="12397"/>
                  <a:pt x="2037" y="9956"/>
                  <a:pt x="1918" y="7515"/>
                </a:cubicBezTo>
                <a:cubicBezTo>
                  <a:pt x="1799" y="4991"/>
                  <a:pt x="1537" y="2122"/>
                  <a:pt x="4775" y="1717"/>
                </a:cubicBezTo>
                <a:cubicBezTo>
                  <a:pt x="8715" y="1239"/>
                  <a:pt x="12722" y="1078"/>
                  <a:pt x="16708" y="1078"/>
                </a:cubicBezTo>
                <a:cubicBezTo>
                  <a:pt x="17781" y="1078"/>
                  <a:pt x="18852" y="1090"/>
                  <a:pt x="19920" y="1110"/>
                </a:cubicBezTo>
                <a:cubicBezTo>
                  <a:pt x="19924" y="1110"/>
                  <a:pt x="19927" y="1110"/>
                  <a:pt x="19931" y="1110"/>
                </a:cubicBezTo>
                <a:cubicBezTo>
                  <a:pt x="20079" y="1110"/>
                  <a:pt x="20182" y="1039"/>
                  <a:pt x="20239" y="940"/>
                </a:cubicBezTo>
                <a:lnTo>
                  <a:pt x="20239" y="940"/>
                </a:lnTo>
                <a:cubicBezTo>
                  <a:pt x="22672" y="889"/>
                  <a:pt x="25104" y="863"/>
                  <a:pt x="27536" y="863"/>
                </a:cubicBezTo>
                <a:cubicBezTo>
                  <a:pt x="28792" y="863"/>
                  <a:pt x="30047" y="870"/>
                  <a:pt x="31302" y="884"/>
                </a:cubicBezTo>
                <a:cubicBezTo>
                  <a:pt x="31352" y="884"/>
                  <a:pt x="31403" y="884"/>
                  <a:pt x="31454" y="884"/>
                </a:cubicBezTo>
                <a:cubicBezTo>
                  <a:pt x="32185" y="884"/>
                  <a:pt x="33047" y="828"/>
                  <a:pt x="33920" y="828"/>
                </a:cubicBezTo>
                <a:close/>
                <a:moveTo>
                  <a:pt x="32470" y="1"/>
                </a:moveTo>
                <a:cubicBezTo>
                  <a:pt x="30902" y="1"/>
                  <a:pt x="29319" y="86"/>
                  <a:pt x="27826" y="86"/>
                </a:cubicBezTo>
                <a:cubicBezTo>
                  <a:pt x="27496" y="85"/>
                  <a:pt x="27167" y="84"/>
                  <a:pt x="26837" y="84"/>
                </a:cubicBezTo>
                <a:cubicBezTo>
                  <a:pt x="23938" y="84"/>
                  <a:pt x="21030" y="130"/>
                  <a:pt x="18122" y="205"/>
                </a:cubicBezTo>
                <a:cubicBezTo>
                  <a:pt x="18024" y="207"/>
                  <a:pt x="17945" y="239"/>
                  <a:pt x="17885" y="289"/>
                </a:cubicBezTo>
                <a:lnTo>
                  <a:pt x="17885" y="289"/>
                </a:lnTo>
                <a:cubicBezTo>
                  <a:pt x="16927" y="274"/>
                  <a:pt x="15962" y="264"/>
                  <a:pt x="14994" y="264"/>
                </a:cubicBezTo>
                <a:cubicBezTo>
                  <a:pt x="11377" y="264"/>
                  <a:pt x="7718" y="407"/>
                  <a:pt x="4215" y="1003"/>
                </a:cubicBezTo>
                <a:cubicBezTo>
                  <a:pt x="1" y="1705"/>
                  <a:pt x="1108" y="6861"/>
                  <a:pt x="1251" y="9956"/>
                </a:cubicBezTo>
                <a:cubicBezTo>
                  <a:pt x="1513" y="15528"/>
                  <a:pt x="1775" y="21112"/>
                  <a:pt x="2037" y="26684"/>
                </a:cubicBezTo>
                <a:cubicBezTo>
                  <a:pt x="2108" y="28399"/>
                  <a:pt x="2001" y="30351"/>
                  <a:pt x="2965" y="31852"/>
                </a:cubicBezTo>
                <a:cubicBezTo>
                  <a:pt x="3834" y="33221"/>
                  <a:pt x="5382" y="33911"/>
                  <a:pt x="6847" y="34459"/>
                </a:cubicBezTo>
                <a:cubicBezTo>
                  <a:pt x="10808" y="35939"/>
                  <a:pt x="15067" y="36229"/>
                  <a:pt x="19270" y="36229"/>
                </a:cubicBezTo>
                <a:cubicBezTo>
                  <a:pt x="19969" y="36229"/>
                  <a:pt x="20666" y="36221"/>
                  <a:pt x="21360" y="36209"/>
                </a:cubicBezTo>
                <a:cubicBezTo>
                  <a:pt x="23920" y="36174"/>
                  <a:pt x="26468" y="36102"/>
                  <a:pt x="29028" y="36043"/>
                </a:cubicBezTo>
                <a:cubicBezTo>
                  <a:pt x="29327" y="36035"/>
                  <a:pt x="29629" y="36032"/>
                  <a:pt x="29934" y="36032"/>
                </a:cubicBezTo>
                <a:cubicBezTo>
                  <a:pt x="30599" y="36032"/>
                  <a:pt x="31275" y="36045"/>
                  <a:pt x="31953" y="36045"/>
                </a:cubicBezTo>
                <a:cubicBezTo>
                  <a:pt x="33329" y="36045"/>
                  <a:pt x="34709" y="35992"/>
                  <a:pt x="36005" y="35674"/>
                </a:cubicBezTo>
                <a:cubicBezTo>
                  <a:pt x="40220" y="34650"/>
                  <a:pt x="39827" y="29851"/>
                  <a:pt x="39994" y="26387"/>
                </a:cubicBezTo>
                <a:cubicBezTo>
                  <a:pt x="40256" y="21208"/>
                  <a:pt x="40303" y="16016"/>
                  <a:pt x="40172" y="10825"/>
                </a:cubicBezTo>
                <a:cubicBezTo>
                  <a:pt x="40077" y="7396"/>
                  <a:pt x="40922" y="1074"/>
                  <a:pt x="36303" y="276"/>
                </a:cubicBezTo>
                <a:cubicBezTo>
                  <a:pt x="35074" y="60"/>
                  <a:pt x="33777" y="1"/>
                  <a:pt x="32470" y="1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2010s - current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Flowchart: Connector 72"/>
          <p:cNvSpPr/>
          <p:nvPr/>
        </p:nvSpPr>
        <p:spPr>
          <a:xfrm>
            <a:off x="2851555" y="5661395"/>
            <a:ext cx="195943" cy="195943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lowchart: Connector 73"/>
          <p:cNvSpPr/>
          <p:nvPr/>
        </p:nvSpPr>
        <p:spPr>
          <a:xfrm>
            <a:off x="6286210" y="5676202"/>
            <a:ext cx="195943" cy="195943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lowchart: Connector 75"/>
          <p:cNvSpPr/>
          <p:nvPr/>
        </p:nvSpPr>
        <p:spPr>
          <a:xfrm>
            <a:off x="8065434" y="5672035"/>
            <a:ext cx="195943" cy="195943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lowchart: Connector 76"/>
          <p:cNvSpPr/>
          <p:nvPr/>
        </p:nvSpPr>
        <p:spPr>
          <a:xfrm>
            <a:off x="4643690" y="5676202"/>
            <a:ext cx="195943" cy="195943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lowchart: Connector 77"/>
          <p:cNvSpPr/>
          <p:nvPr/>
        </p:nvSpPr>
        <p:spPr>
          <a:xfrm>
            <a:off x="10331524" y="5711527"/>
            <a:ext cx="180554" cy="177089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4417" y="5915258"/>
            <a:ext cx="1191713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Growth Through Creativity</a:t>
            </a:r>
            <a:endParaRPr lang="en-US" sz="1200" b="0" i="0" dirty="0">
              <a:solidFill>
                <a:schemeClr val="accent1">
                  <a:lumMod val="75000"/>
                </a:schemeClr>
              </a:solidFill>
              <a:effectLst/>
              <a:latin typeface="-apple-system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2310147" y="5915258"/>
            <a:ext cx="1191713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Growth Through Direction</a:t>
            </a:r>
            <a:endParaRPr lang="en-US" sz="1200" b="0" i="0" dirty="0">
              <a:solidFill>
                <a:schemeClr val="accent1">
                  <a:lumMod val="75000"/>
                </a:schemeClr>
              </a:solidFill>
              <a:effectLst/>
              <a:latin typeface="-apple-system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4135062" y="5921817"/>
            <a:ext cx="1191713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Growth Through Delegation</a:t>
            </a:r>
            <a:endParaRPr lang="en-US" sz="1200" b="0" i="0" dirty="0">
              <a:solidFill>
                <a:schemeClr val="accent1">
                  <a:lumMod val="75000"/>
                </a:schemeClr>
              </a:solidFill>
              <a:effectLst/>
              <a:latin typeface="-apple-system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5716241" y="5934570"/>
            <a:ext cx="1191713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Growth Through Coordination</a:t>
            </a:r>
            <a:endParaRPr lang="en-US" sz="1200" b="0" i="0" dirty="0">
              <a:solidFill>
                <a:schemeClr val="accent1">
                  <a:lumMod val="75000"/>
                </a:schemeClr>
              </a:solidFill>
              <a:effectLst/>
              <a:latin typeface="-apple-system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7472317" y="5935885"/>
            <a:ext cx="127242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Growth Through Collaboration</a:t>
            </a:r>
            <a:endParaRPr lang="en-US" sz="1200" b="0" i="0" dirty="0">
              <a:solidFill>
                <a:schemeClr val="accent1">
                  <a:lumMod val="75000"/>
                </a:schemeClr>
              </a:solidFill>
              <a:effectLst/>
              <a:latin typeface="-apple-system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9689709" y="5902061"/>
            <a:ext cx="1412307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Growth </a:t>
            </a:r>
          </a:p>
          <a:p>
            <a:pPr algn="ctr" fontAlgn="base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Through </a:t>
            </a:r>
          </a:p>
          <a:p>
            <a:pPr algn="ctr" fontAlgn="base"/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Alliances</a:t>
            </a:r>
            <a:endParaRPr lang="en-US" sz="1200" b="0" i="0" dirty="0">
              <a:solidFill>
                <a:schemeClr val="accent1">
                  <a:lumMod val="75000"/>
                </a:schemeClr>
              </a:solidFill>
              <a:effectLst/>
              <a:latin typeface="-apple-system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46576"/>
            <a:ext cx="12192000" cy="33855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Greiner’s Organization Growth Model</a:t>
            </a:r>
          </a:p>
        </p:txBody>
      </p:sp>
      <p:sp>
        <p:nvSpPr>
          <p:cNvPr id="119" name="Oval Callout 118"/>
          <p:cNvSpPr/>
          <p:nvPr/>
        </p:nvSpPr>
        <p:spPr>
          <a:xfrm>
            <a:off x="7301464" y="4503538"/>
            <a:ext cx="1919825" cy="1070087"/>
          </a:xfrm>
          <a:prstGeom prst="wedgeEllipseCallout">
            <a:avLst>
              <a:gd name="adj1" fmla="val 90522"/>
              <a:gd name="adj2" fmla="val 121040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Macau Academic Library Alliance (MALA) 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</a:rPr>
              <a:t>since 2014</a:t>
            </a:r>
            <a:r>
              <a:rPr lang="en-US" sz="1200" dirty="0"/>
              <a:t>e </a:t>
            </a:r>
            <a:endParaRPr lang="en-US" dirty="0"/>
          </a:p>
        </p:txBody>
      </p:sp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821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693"/>
    </mc:Choice>
    <mc:Fallback xmlns="">
      <p:transition spd="slow" advTm="976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animBg="1"/>
      <p:bldP spid="68" grpId="0" animBg="1"/>
      <p:bldP spid="73" grpId="0" animBg="1"/>
      <p:bldP spid="74" grpId="0" animBg="1"/>
      <p:bldP spid="76" grpId="0" animBg="1"/>
      <p:bldP spid="77" grpId="0" animBg="1"/>
      <p:bldP spid="78" grpId="0" animBg="1"/>
      <p:bldP spid="5" grpId="0" animBg="1"/>
      <p:bldP spid="88" grpId="0" animBg="1"/>
      <p:bldP spid="114" grpId="0" animBg="1"/>
      <p:bldP spid="115" grpId="0" animBg="1"/>
      <p:bldP spid="116" grpId="0" animBg="1"/>
      <p:bldP spid="117" grpId="0" animBg="1"/>
      <p:bldP spid="7" grpId="0" animBg="1"/>
      <p:bldP spid="1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9222832"/>
              </p:ext>
            </p:extLst>
          </p:nvPr>
        </p:nvGraphicFramePr>
        <p:xfrm>
          <a:off x="1609043" y="733612"/>
          <a:ext cx="7569200" cy="4903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標題 1"/>
          <p:cNvSpPr txBox="1">
            <a:spLocks/>
          </p:cNvSpPr>
          <p:nvPr/>
        </p:nvSpPr>
        <p:spPr>
          <a:xfrm>
            <a:off x="528119" y="302378"/>
            <a:ext cx="11356848" cy="932637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l"/>
            <a:r>
              <a:rPr lang="en-US" altLang="zh-TW" sz="3600" dirty="0">
                <a:solidFill>
                  <a:srgbClr val="0070C0"/>
                </a:solidFill>
              </a:rPr>
              <a:t>4M1E Analysis 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3860" y="445530"/>
            <a:ext cx="3648456" cy="830997"/>
          </a:xfrm>
          <a:prstGeom prst="rect">
            <a:avLst/>
          </a:prstGeom>
          <a:noFill/>
          <a:ln>
            <a:solidFill>
              <a:srgbClr val="FF66CC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Staff professional knowledge and workplace training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Staff work attitude, adaptability, shared values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Work motivation and job engagement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Organizational culture and ways of communication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04988" y="2437784"/>
            <a:ext cx="3394657" cy="1015663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Library Services Platforms </a:t>
            </a:r>
          </a:p>
          <a:p>
            <a:r>
              <a:rPr lang="en-US" sz="1200" dirty="0"/>
              <a:t>     (commercial vs open sources; flexible vs lock-ins)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LSPs to integrate with other cataloging platforms, cataloging data sources, data processing software and tools, etc.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54471" y="4540593"/>
            <a:ext cx="3672025" cy="13849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Library cataloging data sources (OCLC, regional union catalogs, identity management records, etc.)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Metadata from commercial or non-commercial  digital content providers, including OER/</a:t>
            </a:r>
            <a:r>
              <a:rPr lang="en-US" altLang="zh-TW" sz="1200" dirty="0"/>
              <a:t>OA resources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Local and in-house metadata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sz="1200" dirty="0"/>
              <a:t>International and local c</a:t>
            </a:r>
            <a:r>
              <a:rPr lang="en-US" sz="1200" dirty="0"/>
              <a:t>ataloging standards documents and guidelines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8742" y="4402093"/>
            <a:ext cx="3284929" cy="101566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Apply international standards and guidelines, best practices, shared experiences,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B050"/>
                </a:solidFill>
              </a:rPr>
              <a:t>Workflows</a:t>
            </a:r>
            <a:r>
              <a:rPr lang="en-US" sz="1200" dirty="0"/>
              <a:t> optimization and cost-effectiveness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B0F0"/>
                </a:solidFill>
              </a:rPr>
              <a:t>Collaboration </a:t>
            </a:r>
            <a:r>
              <a:rPr lang="en-US" sz="1200" dirty="0"/>
              <a:t>within and beyond the organization (library)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8742" y="1666249"/>
            <a:ext cx="2761074" cy="1200329"/>
          </a:xfrm>
          <a:prstGeom prst="rect">
            <a:avLst/>
          </a:prstGeom>
          <a:noFill/>
          <a:ln>
            <a:solidFill>
              <a:srgbClr val="16D8CF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Related emerging technologies: 5G, 6G, AI, Extended Reality (XR), big data, semantic web, knowledge graphs, linked data, &amp;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International and local concerns and influences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96031" y="2174080"/>
            <a:ext cx="2785665" cy="2377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User Demand-Oriented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11624" y="4242815"/>
            <a:ext cx="1554480" cy="3899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n-US" dirty="0"/>
              <a:t>Interactive UX</a:t>
            </a:r>
          </a:p>
        </p:txBody>
      </p:sp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9580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108"/>
    </mc:Choice>
    <mc:Fallback xmlns="">
      <p:transition spd="slow" advTm="1201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/>
          </p:cNvSpPr>
          <p:nvPr/>
        </p:nvSpPr>
        <p:spPr>
          <a:xfrm>
            <a:off x="76294" y="159320"/>
            <a:ext cx="11356848" cy="932637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Think Globally, Act Locally</a:t>
            </a:r>
            <a:endParaRPr lang="en-US" sz="3600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88232562"/>
              </p:ext>
            </p:extLst>
          </p:nvPr>
        </p:nvGraphicFramePr>
        <p:xfrm>
          <a:off x="3514651" y="1161863"/>
          <a:ext cx="4725416" cy="4592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Down Arrow 3"/>
          <p:cNvSpPr/>
          <p:nvPr/>
        </p:nvSpPr>
        <p:spPr>
          <a:xfrm>
            <a:off x="4403662" y="1332382"/>
            <a:ext cx="322574" cy="4251960"/>
          </a:xfrm>
          <a:prstGeom prst="downArrow">
            <a:avLst>
              <a:gd name="adj1" fmla="val 50000"/>
              <a:gd name="adj2" fmla="val 128552"/>
            </a:avLst>
          </a:prstGeom>
          <a:gradFill flip="none" rotWithShape="1">
            <a:gsLst>
              <a:gs pos="0">
                <a:srgbClr val="55F828">
                  <a:shade val="30000"/>
                  <a:satMod val="115000"/>
                </a:srgbClr>
              </a:gs>
              <a:gs pos="50000">
                <a:srgbClr val="55F828">
                  <a:shade val="67500"/>
                  <a:satMod val="115000"/>
                </a:srgbClr>
              </a:gs>
              <a:gs pos="100000">
                <a:srgbClr val="55F828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55F828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6995709" y="1332382"/>
            <a:ext cx="231355" cy="4251960"/>
          </a:xfrm>
          <a:prstGeom prst="upArrow">
            <a:avLst/>
          </a:prstGeom>
          <a:gradFill flip="none" rotWithShape="1">
            <a:gsLst>
              <a:gs pos="0">
                <a:srgbClr val="16D8CF">
                  <a:shade val="30000"/>
                  <a:satMod val="115000"/>
                </a:srgbClr>
              </a:gs>
              <a:gs pos="50000">
                <a:srgbClr val="16D8CF">
                  <a:shade val="67500"/>
                  <a:satMod val="115000"/>
                </a:srgbClr>
              </a:gs>
              <a:gs pos="100000">
                <a:srgbClr val="16D8C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16D8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312329" y="3265201"/>
            <a:ext cx="22891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Global/country development, standards and policies to be translated into policies and practices at the city/library levels.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76651" y="3394985"/>
            <a:ext cx="19524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Country/city/library level projects and initiatives to drive development and policy changes at the city/country/global levels.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0"/>
          <a:srcRect r="2483" b="57881"/>
          <a:stretch/>
        </p:blipFill>
        <p:spPr>
          <a:xfrm>
            <a:off x="-118160" y="727372"/>
            <a:ext cx="4459242" cy="1607154"/>
          </a:xfrm>
          <a:prstGeom prst="rect">
            <a:avLst/>
          </a:prstGeom>
          <a:ln>
            <a:solidFill>
              <a:srgbClr val="55F828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1"/>
          <a:srcRect r="75092" b="38022"/>
          <a:stretch/>
        </p:blipFill>
        <p:spPr>
          <a:xfrm>
            <a:off x="7289644" y="929035"/>
            <a:ext cx="2233489" cy="2152538"/>
          </a:xfrm>
          <a:prstGeom prst="rect">
            <a:avLst/>
          </a:prstGeom>
          <a:ln>
            <a:solidFill>
              <a:srgbClr val="FFCCCC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275" y="2217961"/>
            <a:ext cx="2914650" cy="96202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366520" y="2891222"/>
            <a:ext cx="1487278" cy="4520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0"/>
          <a:srcRect l="3446" t="5790" r="84508" b="79724"/>
          <a:stretch/>
        </p:blipFill>
        <p:spPr>
          <a:xfrm>
            <a:off x="9414088" y="2631505"/>
            <a:ext cx="1029973" cy="82921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244583" y="3794234"/>
            <a:ext cx="2912619" cy="2308324"/>
          </a:xfrm>
          <a:prstGeom prst="rect">
            <a:avLst/>
          </a:prstGeom>
          <a:solidFill>
            <a:srgbClr val="99FFCC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The IFLA Cataloguing Section has published a list including conventions for 105 countries in 1996. </a:t>
            </a:r>
            <a:r>
              <a:rPr lang="en-US" dirty="0"/>
              <a:t>Work to update the </a:t>
            </a:r>
            <a:r>
              <a:rPr lang="en-US" i="1" dirty="0"/>
              <a:t>Names of Persons </a:t>
            </a:r>
            <a:r>
              <a:rPr lang="en-US" dirty="0"/>
              <a:t>document has been carried out  in 2009 and 2010.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583775" y="3420722"/>
            <a:ext cx="25587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https://www.ifla.org/node/4953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67360" y="4967134"/>
            <a:ext cx="3533657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 Library’s </a:t>
            </a:r>
          </a:p>
          <a:p>
            <a:r>
              <a:rPr lang="en-US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Cataloging Policies and Procedures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9475" y="5548560"/>
            <a:ext cx="450548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https://library.um.edu.mo/lib_services/catalog/cat_procedures_en</a:t>
            </a:r>
          </a:p>
        </p:txBody>
      </p:sp>
      <p:pic>
        <p:nvPicPr>
          <p:cNvPr id="24" name="Audio 2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816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471"/>
    </mc:Choice>
    <mc:Fallback xmlns="">
      <p:transition spd="slow" advTm="63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Graphic spid="3" grpId="0">
        <p:bldAsOne/>
      </p:bldGraphic>
      <p:bldP spid="4" grpId="0" animBg="1"/>
      <p:bldP spid="6" grpId="0" animBg="1"/>
      <p:bldP spid="9" grpId="0"/>
      <p:bldP spid="10" grpId="0"/>
      <p:bldP spid="16" grpId="0" animBg="1"/>
      <p:bldP spid="18" grpId="0"/>
      <p:bldP spid="19" grpId="0" animBg="1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2102"/>
            <a:ext cx="8081962" cy="60419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0264" y="1078992"/>
            <a:ext cx="5146069" cy="57790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163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128"/>
    </mc:Choice>
    <mc:Fallback xmlns="">
      <p:transition spd="slow" advTm="251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3446" t="5790" r="84508" b="79724"/>
          <a:stretch/>
        </p:blipFill>
        <p:spPr>
          <a:xfrm>
            <a:off x="-8703" y="0"/>
            <a:ext cx="1029973" cy="8292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7625"/>
          <a:stretch/>
        </p:blipFill>
        <p:spPr>
          <a:xfrm>
            <a:off x="1052292" y="325548"/>
            <a:ext cx="2675060" cy="66827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1269" y="48002"/>
            <a:ext cx="1826433" cy="55509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071668" y="6338012"/>
            <a:ext cx="1909276" cy="310982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24533" y="48002"/>
            <a:ext cx="4270378" cy="55930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9" name="Oval Callout 8"/>
          <p:cNvSpPr/>
          <p:nvPr/>
        </p:nvSpPr>
        <p:spPr>
          <a:xfrm>
            <a:off x="894148" y="1097280"/>
            <a:ext cx="2086796" cy="256032"/>
          </a:xfrm>
          <a:prstGeom prst="wedgeEllipseCallout">
            <a:avLst>
              <a:gd name="adj1" fmla="val 59793"/>
              <a:gd name="adj2" fmla="val -535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/>
          <a:srcRect b="3883"/>
          <a:stretch/>
        </p:blipFill>
        <p:spPr>
          <a:xfrm>
            <a:off x="5036373" y="1565948"/>
            <a:ext cx="4204602" cy="4766229"/>
          </a:xfrm>
          <a:prstGeom prst="rect">
            <a:avLst/>
          </a:prstGeom>
          <a:ln>
            <a:solidFill>
              <a:srgbClr val="99FFCC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41319" y="594360"/>
            <a:ext cx="3882044" cy="5226556"/>
          </a:xfrm>
          <a:prstGeom prst="rect">
            <a:avLst/>
          </a:prstGeom>
          <a:ln>
            <a:solidFill>
              <a:srgbClr val="CCCCFF"/>
            </a:solidFill>
          </a:ln>
        </p:spPr>
      </p:pic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461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834"/>
    </mc:Choice>
    <mc:Fallback xmlns="">
      <p:transition spd="slow" advTm="388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45516" t="10513" r="21152" b="5749"/>
          <a:stretch/>
        </p:blipFill>
        <p:spPr>
          <a:xfrm>
            <a:off x="4976948" y="48001"/>
            <a:ext cx="4741818" cy="66974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l="3446" t="5790" r="84508" b="79724"/>
          <a:stretch/>
        </p:blipFill>
        <p:spPr>
          <a:xfrm>
            <a:off x="-8703" y="0"/>
            <a:ext cx="1029973" cy="8292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/>
          <a:srcRect l="7625"/>
          <a:stretch/>
        </p:blipFill>
        <p:spPr>
          <a:xfrm>
            <a:off x="1263760" y="829216"/>
            <a:ext cx="2675060" cy="66827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1269" y="48001"/>
            <a:ext cx="2917551" cy="886706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512525" y="48001"/>
            <a:ext cx="2717075" cy="456225"/>
          </a:xfrm>
          <a:prstGeom prst="roundRect">
            <a:avLst/>
          </a:prstGeom>
          <a:noFill/>
          <a:ln w="38100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512525" y="5812970"/>
            <a:ext cx="3069772" cy="313509"/>
          </a:xfrm>
          <a:prstGeom prst="roundRect">
            <a:avLst/>
          </a:pr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ular Callout 15"/>
          <p:cNvSpPr/>
          <p:nvPr/>
        </p:nvSpPr>
        <p:spPr>
          <a:xfrm>
            <a:off x="8347166" y="731520"/>
            <a:ext cx="3447856" cy="1005840"/>
          </a:xfrm>
          <a:prstGeom prst="wedgeRoundRectCallout">
            <a:avLst>
              <a:gd name="adj1" fmla="val -62448"/>
              <a:gd name="adj2" fmla="val -75735"/>
              <a:gd name="adj3" fmla="val 16667"/>
            </a:avLst>
          </a:prstGeom>
          <a:noFill/>
          <a:ln w="9525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b="1" dirty="0"/>
              <a:t>Consider to update the file for Kazakhstan?</a:t>
            </a:r>
          </a:p>
        </p:txBody>
      </p: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8051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37"/>
    </mc:Choice>
    <mc:Fallback xmlns="">
      <p:transition spd="slow" advTm="196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3446" t="5790" r="84508" b="79724"/>
          <a:stretch/>
        </p:blipFill>
        <p:spPr>
          <a:xfrm>
            <a:off x="580499" y="939213"/>
            <a:ext cx="1303349" cy="1049307"/>
          </a:xfrm>
          <a:prstGeom prst="rect">
            <a:avLst/>
          </a:prstGeom>
        </p:spPr>
      </p:pic>
      <p:sp>
        <p:nvSpPr>
          <p:cNvPr id="3" name="標題 1"/>
          <p:cNvSpPr txBox="1">
            <a:spLocks/>
          </p:cNvSpPr>
          <p:nvPr/>
        </p:nvSpPr>
        <p:spPr>
          <a:xfrm>
            <a:off x="698065" y="113219"/>
            <a:ext cx="11356848" cy="932637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l"/>
            <a:r>
              <a:rPr lang="en-US" altLang="zh-TW" sz="3600" dirty="0">
                <a:solidFill>
                  <a:srgbClr val="0070C0"/>
                </a:solidFill>
              </a:rPr>
              <a:t>Emerging Metadata Standards and Guidelines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83848" y="950963"/>
            <a:ext cx="940076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u="sng" dirty="0">
                <a:solidFill>
                  <a:srgbClr val="002D19"/>
                </a:solidFill>
                <a:latin typeface="Georgia" panose="02040502050405020303" pitchFamily="18" charset="0"/>
              </a:rPr>
              <a:t>Current </a:t>
            </a:r>
            <a:r>
              <a:rPr lang="en-US" altLang="zh-TW" u="sng" dirty="0">
                <a:solidFill>
                  <a:srgbClr val="002D19"/>
                </a:solidFill>
                <a:latin typeface="Georgia" panose="02040502050405020303" pitchFamily="18" charset="0"/>
              </a:rPr>
              <a:t>Action Plan of CATS Section</a:t>
            </a:r>
          </a:p>
          <a:p>
            <a:pPr fontAlgn="base"/>
            <a:br>
              <a:rPr lang="en-US" u="sng" dirty="0">
                <a:solidFill>
                  <a:srgbClr val="002D19"/>
                </a:solidFill>
                <a:latin typeface="Georgia" panose="02040502050405020303" pitchFamily="18" charset="0"/>
              </a:rPr>
            </a:br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The current action plan covers the span 2019-2021, with 4 focus areas:</a:t>
            </a:r>
          </a:p>
          <a:p>
            <a:pPr fontAlgn="base"/>
            <a:endParaRPr lang="en-US" dirty="0">
              <a:solidFill>
                <a:srgbClr val="002D19"/>
              </a:solidFill>
              <a:latin typeface="Georgia" panose="02040502050405020303" pitchFamily="18" charset="0"/>
            </a:endParaRP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Maintaining consistency between standards (Structural revision of ICP)</a:t>
            </a:r>
          </a:p>
          <a:p>
            <a:pPr fontAlgn="base">
              <a:buFont typeface="+mj-lt"/>
              <a:buAutoNum type="arabicPeriod"/>
            </a:pPr>
            <a:endParaRPr lang="en-US" dirty="0">
              <a:solidFill>
                <a:srgbClr val="002D19"/>
              </a:solidFill>
              <a:latin typeface="Georgia" panose="02040502050405020303" pitchFamily="18" charset="0"/>
            </a:endParaRP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Identify key-competences for metadata librarians</a:t>
            </a:r>
          </a:p>
          <a:p>
            <a:pPr fontAlgn="base">
              <a:buFont typeface="+mj-lt"/>
              <a:buAutoNum type="arabicPeriod"/>
            </a:pPr>
            <a:endParaRPr lang="en-US" dirty="0">
              <a:solidFill>
                <a:srgbClr val="002D19"/>
              </a:solidFill>
              <a:latin typeface="Georgia" panose="02040502050405020303" pitchFamily="18" charset="0"/>
            </a:endParaRP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Promoting section’s key-documents in a international scale</a:t>
            </a:r>
          </a:p>
          <a:p>
            <a:pPr fontAlgn="base">
              <a:buFont typeface="+mj-lt"/>
              <a:buAutoNum type="arabicPeriod"/>
            </a:pPr>
            <a:endParaRPr lang="en-US" dirty="0">
              <a:solidFill>
                <a:srgbClr val="002D19"/>
              </a:solidFill>
              <a:latin typeface="Georgia" panose="02040502050405020303" pitchFamily="18" charset="0"/>
            </a:endParaRPr>
          </a:p>
          <a:p>
            <a:pPr fontAlgn="base">
              <a:buFont typeface="+mj-lt"/>
              <a:buAutoNum type="arabicPeriod"/>
            </a:pPr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A focus on authority control and ID management</a:t>
            </a:r>
          </a:p>
          <a:p>
            <a:pPr fontAlgn="base">
              <a:buFont typeface="+mj-lt"/>
              <a:buAutoNum type="arabicPeriod"/>
            </a:pPr>
            <a:endParaRPr lang="en-US" b="0" i="0" u="none" strike="noStrike" dirty="0">
              <a:solidFill>
                <a:srgbClr val="002D19"/>
              </a:solidFill>
              <a:effectLst/>
              <a:latin typeface="Georgia" panose="02040502050405020303" pitchFamily="18" charset="0"/>
            </a:endParaRPr>
          </a:p>
          <a:p>
            <a:pPr fontAlgn="base"/>
            <a:r>
              <a:rPr lang="en-US" sz="1600" dirty="0"/>
              <a:t>Action Plan: </a:t>
            </a:r>
            <a:r>
              <a:rPr lang="en-US" sz="1600" dirty="0">
                <a:hlinkClick r:id="rId6"/>
              </a:rPr>
              <a:t>https://www.ifla.org/cataloguing/action-plan</a:t>
            </a:r>
            <a:r>
              <a:rPr lang="en-US" sz="1600" dirty="0"/>
              <a:t>  (chaired by Vincent </a:t>
            </a:r>
            <a:r>
              <a:rPr lang="en-US" sz="1600" dirty="0" err="1"/>
              <a:t>Boulet</a:t>
            </a:r>
            <a:r>
              <a:rPr lang="en-US" sz="1600" dirty="0"/>
              <a:t>)</a:t>
            </a:r>
          </a:p>
          <a:p>
            <a:pPr fontAlgn="base"/>
            <a:endParaRPr lang="en-US" dirty="0"/>
          </a:p>
          <a:p>
            <a:pPr fontAlgn="base">
              <a:buFont typeface="+mj-lt"/>
              <a:buAutoNum type="arabicPeriod"/>
            </a:pPr>
            <a:endParaRPr lang="en-US" b="0" i="0" u="none" strike="noStrike" dirty="0">
              <a:solidFill>
                <a:srgbClr val="002D19"/>
              </a:solidFill>
              <a:effectLst/>
              <a:latin typeface="Georgia" panose="0204050205040502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61875" y="4881861"/>
            <a:ext cx="9394095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en-US" u="sng" dirty="0"/>
              <a:t>Recent Virtual Event: </a:t>
            </a:r>
          </a:p>
          <a:p>
            <a:pPr fontAlgn="base"/>
            <a:endParaRPr lang="en-US" b="1" dirty="0"/>
          </a:p>
          <a:p>
            <a:pPr fontAlgn="base"/>
            <a:r>
              <a:rPr lang="en-US" b="1" dirty="0"/>
              <a:t>New horizons: emerging metadata standards and practices in the 21st century</a:t>
            </a:r>
          </a:p>
          <a:p>
            <a:pPr fontAlgn="base"/>
            <a:r>
              <a:rPr lang="en-US" dirty="0">
                <a:hlinkClick r:id="rId7"/>
              </a:rPr>
              <a:t>https://www.youtube.com/channel/UCUrrt_nxhc4rYlDYfkO93-Q</a:t>
            </a:r>
            <a:endParaRPr lang="en-US" dirty="0"/>
          </a:p>
          <a:p>
            <a:pPr fontAlgn="base"/>
            <a:r>
              <a:rPr lang="en-US" dirty="0"/>
              <a:t>Sponsored by the IFLA Bibliography, Cataloguing, and Subject Analysis &amp; Access Sections.</a:t>
            </a:r>
          </a:p>
          <a:p>
            <a:pPr fontAlgn="base"/>
            <a:endParaRPr lang="en-US" dirty="0"/>
          </a:p>
        </p:txBody>
      </p:sp>
      <p:pic>
        <p:nvPicPr>
          <p:cNvPr id="10" name="Audio 9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7763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551"/>
    </mc:Choice>
    <mc:Fallback xmlns="">
      <p:transition spd="slow" advTm="865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4828" t="5790" r="85634" b="79724"/>
          <a:stretch/>
        </p:blipFill>
        <p:spPr>
          <a:xfrm>
            <a:off x="82049" y="4026517"/>
            <a:ext cx="1031966" cy="1049307"/>
          </a:xfrm>
          <a:prstGeom prst="rect">
            <a:avLst/>
          </a:prstGeom>
        </p:spPr>
      </p:pic>
      <p:sp>
        <p:nvSpPr>
          <p:cNvPr id="3" name="標題 1"/>
          <p:cNvSpPr txBox="1">
            <a:spLocks/>
          </p:cNvSpPr>
          <p:nvPr/>
        </p:nvSpPr>
        <p:spPr>
          <a:xfrm>
            <a:off x="835152" y="169041"/>
            <a:ext cx="11356848" cy="932637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l"/>
            <a:r>
              <a:rPr lang="en-US" altLang="zh-TW" sz="3600" dirty="0">
                <a:solidFill>
                  <a:srgbClr val="0070C0"/>
                </a:solidFill>
              </a:rPr>
              <a:t>Emerging Metadata Standards and Guidelines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8032" y="388419"/>
            <a:ext cx="1025169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Library Reference Model is </a:t>
            </a:r>
            <a:r>
              <a:rPr lang="en-US" altLang="zh-TW" sz="2400" dirty="0"/>
              <a:t>IFLA’s conceptual model/data model;</a:t>
            </a: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ISBD is IFLA’s content standard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/>
              <a:t>UNIMARC is IFLA’s encoding format</a:t>
            </a:r>
          </a:p>
          <a:p>
            <a:endParaRPr lang="en-US" dirty="0"/>
          </a:p>
          <a:p>
            <a:r>
              <a:rPr lang="en-US" dirty="0"/>
              <a:t>           --By Gordon </a:t>
            </a:r>
            <a:r>
              <a:rPr lang="en-US" dirty="0" err="1"/>
              <a:t>Dunsire</a:t>
            </a:r>
            <a:r>
              <a:rPr lang="en-US" dirty="0"/>
              <a:t>, Chair of RDA Steering Committee</a:t>
            </a:r>
          </a:p>
          <a:p>
            <a:endParaRPr lang="en-US" dirty="0"/>
          </a:p>
          <a:p>
            <a:r>
              <a:rPr lang="en-US" dirty="0"/>
              <a:t>  </a:t>
            </a:r>
          </a:p>
        </p:txBody>
      </p:sp>
      <p:sp>
        <p:nvSpPr>
          <p:cNvPr id="5" name="Rectangle 4"/>
          <p:cNvSpPr/>
          <p:nvPr/>
        </p:nvSpPr>
        <p:spPr>
          <a:xfrm>
            <a:off x="1114015" y="4026517"/>
            <a:ext cx="10705767" cy="2585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IFLA generally uses the term '</a:t>
            </a:r>
            <a:r>
              <a:rPr lang="en-US" b="1" dirty="0">
                <a:solidFill>
                  <a:srgbClr val="002D19"/>
                </a:solidFill>
                <a:latin typeface="Georgia" panose="02040502050405020303" pitchFamily="18" charset="0"/>
              </a:rPr>
              <a:t>standards</a:t>
            </a:r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' to refer to the following types of documents:</a:t>
            </a:r>
          </a:p>
          <a:p>
            <a:pPr fontAlgn="base"/>
            <a:endParaRPr lang="en-US" dirty="0">
              <a:solidFill>
                <a:srgbClr val="002D19"/>
              </a:solidFill>
              <a:latin typeface="Georgia" panose="02040502050405020303" pitchFamily="18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Conceptual models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Rules for resource description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Digital format codes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Guidelines (documents consisting of instructions, advice and models of preferred practices)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D19"/>
                </a:solidFill>
                <a:latin typeface="Georgia" panose="02040502050405020303" pitchFamily="18" charset="0"/>
              </a:rPr>
              <a:t>Best practice (documents consisting of procedures and techniques based on experience and research)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b="0" i="0" u="none" strike="noStrike" dirty="0">
              <a:solidFill>
                <a:srgbClr val="002D19"/>
              </a:solidFill>
              <a:effectLst/>
              <a:latin typeface="Georgia" panose="02040502050405020303" pitchFamily="18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b="0" i="0" u="none" strike="noStrike" dirty="0">
              <a:solidFill>
                <a:srgbClr val="002D19"/>
              </a:solidFill>
              <a:effectLst/>
              <a:latin typeface="Georgia" panose="020405020504050203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04156" y="6240975"/>
            <a:ext cx="42653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/>
              <a:t>IFLA Standards:  https://www.ifla.org/node/8750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33468" t="21875" r="15831" b="9911"/>
          <a:stretch/>
        </p:blipFill>
        <p:spPr>
          <a:xfrm>
            <a:off x="8046720" y="1424056"/>
            <a:ext cx="3500846" cy="2426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Audio 1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340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424"/>
    </mc:Choice>
    <mc:Fallback xmlns="">
      <p:transition spd="slow" advTm="564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" grpId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um.edu.mo/wp-content/uploads/photo-gallery/UM%20photo/Campus%20view/27%20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455" y="1357317"/>
            <a:ext cx="6728142" cy="377897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內容版面配置區 2"/>
          <p:cNvSpPr txBox="1">
            <a:spLocks/>
          </p:cNvSpPr>
          <p:nvPr/>
        </p:nvSpPr>
        <p:spPr>
          <a:xfrm>
            <a:off x="601613" y="983822"/>
            <a:ext cx="4418443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Library Metadata </a:t>
            </a:r>
          </a:p>
          <a:p>
            <a:pPr marL="0" indent="0">
              <a:buNone/>
            </a:pPr>
            <a:r>
              <a:rPr lang="en-US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a Shared Environment</a:t>
            </a:r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03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90"/>
    </mc:Choice>
    <mc:Fallback xmlns="">
      <p:transition spd="slow" advTm="83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58504" y="-56799"/>
            <a:ext cx="10058400" cy="1449388"/>
          </a:xfrm>
        </p:spPr>
        <p:txBody>
          <a:bodyPr/>
          <a:lstStyle/>
          <a:p>
            <a:pPr algn="l"/>
            <a:r>
              <a:rPr lang="en-US" dirty="0"/>
              <a:t>MALA Hub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9184" y="1136335"/>
            <a:ext cx="11764962" cy="485397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A region-wide academic resource-sharing project initiated in 2019, with the sponsorship of Education and Youth Development Bureau, Macau SAR Government (merged with Higher Education Bureau in 202</a:t>
            </a:r>
            <a:r>
              <a:rPr lang="en-US" altLang="zh-TW" sz="2800" dirty="0"/>
              <a:t>1)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Benefits: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/>
              <a:t>Library resources sharing among members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/>
              <a:t>To promote the usage of library resources </a:t>
            </a:r>
          </a:p>
          <a:p>
            <a:pPr marL="400050" lvl="1" indent="0">
              <a:buNone/>
            </a:pPr>
            <a:r>
              <a:rPr lang="en-US" sz="2400" dirty="0"/>
              <a:t>(by providing discovery platforms via this projects)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/>
              <a:t>To support and enhance teaching, learning and research activities at city level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/>
              <a:t>Increase collaborations among members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800" dirty="0"/>
          </a:p>
          <a:p>
            <a:pPr marL="0" indent="0">
              <a:buNone/>
            </a:pPr>
            <a:endParaRPr lang="en-US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00B05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873468" y="5760354"/>
            <a:ext cx="8593156" cy="1174764"/>
            <a:chOff x="0" y="0"/>
            <a:chExt cx="5705302" cy="917078"/>
          </a:xfrm>
        </p:grpSpPr>
        <p:pic>
          <p:nvPicPr>
            <p:cNvPr id="6" name="Picture 5" descr="cid:C9319524-2779-42EC-90B7-989CBF16CFCA-L0-001"/>
            <p:cNvPicPr>
              <a:picLocks noChangeAspect="1"/>
            </p:cNvPicPr>
            <p:nvPr/>
          </p:nvPicPr>
          <p:blipFill>
            <a:blip r:embed="rId4" r:link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1371" y="219693"/>
              <a:ext cx="817245" cy="50863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" name="Group 6"/>
            <p:cNvGrpSpPr/>
            <p:nvPr/>
          </p:nvGrpSpPr>
          <p:grpSpPr>
            <a:xfrm>
              <a:off x="0" y="0"/>
              <a:ext cx="4508209" cy="917078"/>
              <a:chOff x="0" y="0"/>
              <a:chExt cx="4508209" cy="917078"/>
            </a:xfrm>
          </p:grpSpPr>
          <p:pic>
            <p:nvPicPr>
              <p:cNvPr id="13" name="圖片 1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77" t="57909" r="29591" b="23124"/>
              <a:stretch/>
            </p:blipFill>
            <p:spPr bwMode="auto">
              <a:xfrm>
                <a:off x="0" y="0"/>
                <a:ext cx="4508209" cy="917078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24167" y="179515"/>
                <a:ext cx="683895" cy="610870"/>
              </a:xfrm>
              <a:prstGeom prst="rect">
                <a:avLst/>
              </a:prstGeom>
            </p:spPr>
          </p:pic>
          <p:pic>
            <p:nvPicPr>
              <p:cNvPr id="11" name="Picture 10" descr="cid:image001.jpg@01D73077.E2F90110"/>
              <p:cNvPicPr>
                <a:picLocks noChangeAspect="1"/>
              </p:cNvPicPr>
              <p:nvPr/>
            </p:nvPicPr>
            <p:blipFill>
              <a:blip r:embed="rId8" r:link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18" y="179515"/>
                <a:ext cx="721995" cy="60579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8" name="Picture 7" descr="ESFSM logo.sv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278582" y="219693"/>
              <a:ext cx="426720" cy="51879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71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885"/>
    </mc:Choice>
    <mc:Fallback xmlns="">
      <p:transition spd="slow" advTm="408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108022" y="1773569"/>
            <a:ext cx="10904077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新細明體" pitchFamily="18" charset="-120"/>
                <a:cs typeface="Arial" charset="0"/>
              </a:rPr>
              <a:t>Libraries store the energy that fuels the imagination.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dirty="0">
                <a:solidFill>
                  <a:srgbClr val="00B0F0"/>
                </a:solidFill>
                <a:latin typeface="Verdana" pitchFamily="34" charset="0"/>
                <a:ea typeface="新細明體" pitchFamily="18" charset="-120"/>
                <a:cs typeface="Arial" charset="0"/>
              </a:rPr>
              <a:t>They open up windows to the world and inspire us to explore and achieve, and contribute to improving our </a:t>
            </a:r>
            <a:r>
              <a:rPr kumimoji="1" lang="en-US" sz="2800" dirty="0">
                <a:solidFill>
                  <a:srgbClr val="16D8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新細明體" pitchFamily="18" charset="-120"/>
                <a:cs typeface="Arial" charset="0"/>
              </a:rPr>
              <a:t>quality of life</a:t>
            </a:r>
            <a:r>
              <a:rPr kumimoji="1" lang="en-US" sz="2800" dirty="0">
                <a:solidFill>
                  <a:srgbClr val="00B0F0"/>
                </a:solidFill>
                <a:latin typeface="Verdana" pitchFamily="34" charset="0"/>
                <a:ea typeface="新細明體" pitchFamily="18" charset="-120"/>
                <a:cs typeface="Arial" charset="0"/>
              </a:rPr>
              <a:t>.</a:t>
            </a:r>
            <a:br>
              <a:rPr lang="en-US" sz="2800" dirty="0">
                <a:solidFill>
                  <a:srgbClr val="00B0F0"/>
                </a:solidFill>
              </a:rPr>
            </a:br>
            <a:br>
              <a:rPr lang="en-US" sz="2800" dirty="0">
                <a:solidFill>
                  <a:srgbClr val="00B0F0"/>
                </a:solidFill>
              </a:rPr>
            </a:br>
            <a:r>
              <a:rPr lang="en-US" sz="2800" dirty="0"/>
              <a:t>-- </a:t>
            </a:r>
            <a:r>
              <a:rPr kumimoji="1" lang="en-US" sz="2400" dirty="0">
                <a:solidFill>
                  <a:prstClr val="black"/>
                </a:solidFill>
                <a:latin typeface="Verdana" pitchFamily="34" charset="0"/>
                <a:ea typeface="新細明體" pitchFamily="18" charset="-120"/>
                <a:cs typeface="Arial" charset="0"/>
              </a:rPr>
              <a:t>Sidney Sheldon</a:t>
            </a:r>
            <a:r>
              <a:rPr lang="en-US" b="1" dirty="0"/>
              <a:t> </a:t>
            </a:r>
            <a:br>
              <a:rPr lang="en-US" sz="2800" dirty="0"/>
            </a:br>
            <a:br>
              <a:rPr lang="en-US" sz="2800" dirty="0"/>
            </a:br>
            <a:r>
              <a:rPr lang="en-US" dirty="0"/>
              <a:t>(1917-2007  American writer and producer)</a:t>
            </a:r>
            <a:endParaRPr kumimoji="1" lang="en-US" altLang="zh-TW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新細明體" pitchFamily="18" charset="-12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新細明體" pitchFamily="18" charset="-12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dirty="0">
                <a:solidFill>
                  <a:prstClr val="black"/>
                </a:solidFill>
                <a:latin typeface="Verdana" pitchFamily="34" charset="0"/>
                <a:ea typeface="新細明體" pitchFamily="18" charset="-120"/>
                <a:cs typeface="Arial" charset="0"/>
              </a:rPr>
              <a:t>                            </a:t>
            </a: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8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814"/>
    </mc:Choice>
    <mc:Fallback xmlns="">
      <p:transition spd="slow" advTm="268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11892" y="235494"/>
            <a:ext cx="10058400" cy="1449388"/>
          </a:xfrm>
        </p:spPr>
        <p:txBody>
          <a:bodyPr/>
          <a:lstStyle/>
          <a:p>
            <a:pPr algn="l"/>
            <a:r>
              <a:rPr lang="en-US" u="sng" dirty="0"/>
              <a:t>MALA Hub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3651" y="1375313"/>
            <a:ext cx="11764962" cy="455557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endParaRPr lang="en-US" sz="2800" dirty="0"/>
          </a:p>
          <a:p>
            <a:pPr marL="0" indent="0">
              <a:buNone/>
            </a:pPr>
            <a:endParaRPr lang="en-US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00B050"/>
                </a:solidFill>
              </a:rPr>
              <a:t>MALA Hub (Central Portal)</a:t>
            </a:r>
            <a:r>
              <a:rPr lang="en-US" sz="2400" b="1" dirty="0"/>
              <a:t> +  </a:t>
            </a:r>
            <a:r>
              <a:rPr lang="en-US" sz="2400" b="1" dirty="0">
                <a:solidFill>
                  <a:srgbClr val="0070C0"/>
                </a:solidFill>
              </a:rPr>
              <a:t>7 Discovery Portals for Individual Institutions </a:t>
            </a:r>
            <a:r>
              <a:rPr lang="en-US" sz="2400" b="1" dirty="0"/>
              <a:t>+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Subject Portals</a:t>
            </a:r>
          </a:p>
          <a:p>
            <a:pPr marL="0" indent="0">
              <a:buNone/>
            </a:pP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87039" y="5255872"/>
            <a:ext cx="8908105" cy="1116634"/>
            <a:chOff x="0" y="0"/>
            <a:chExt cx="5705302" cy="917078"/>
          </a:xfrm>
        </p:grpSpPr>
        <p:pic>
          <p:nvPicPr>
            <p:cNvPr id="6" name="Picture 5" descr="cid:C9319524-2779-42EC-90B7-989CBF16CFCA-L0-001"/>
            <p:cNvPicPr>
              <a:picLocks noChangeAspect="1"/>
            </p:cNvPicPr>
            <p:nvPr/>
          </p:nvPicPr>
          <p:blipFill>
            <a:blip r:embed="rId4" r:link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1371" y="219693"/>
              <a:ext cx="817245" cy="50863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" name="Group 6"/>
            <p:cNvGrpSpPr/>
            <p:nvPr/>
          </p:nvGrpSpPr>
          <p:grpSpPr>
            <a:xfrm>
              <a:off x="0" y="0"/>
              <a:ext cx="4508209" cy="917078"/>
              <a:chOff x="0" y="0"/>
              <a:chExt cx="4508209" cy="917078"/>
            </a:xfrm>
          </p:grpSpPr>
          <p:pic>
            <p:nvPicPr>
              <p:cNvPr id="13" name="圖片 1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77" t="57909" r="29591" b="23124"/>
              <a:stretch/>
            </p:blipFill>
            <p:spPr bwMode="auto">
              <a:xfrm>
                <a:off x="0" y="0"/>
                <a:ext cx="4508209" cy="917078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24167" y="179515"/>
                <a:ext cx="683895" cy="610870"/>
              </a:xfrm>
              <a:prstGeom prst="rect">
                <a:avLst/>
              </a:prstGeom>
            </p:spPr>
          </p:pic>
          <p:pic>
            <p:nvPicPr>
              <p:cNvPr id="11" name="Picture 10" descr="cid:image001.jpg@01D73077.E2F90110"/>
              <p:cNvPicPr>
                <a:picLocks noChangeAspect="1"/>
              </p:cNvPicPr>
              <p:nvPr/>
            </p:nvPicPr>
            <p:blipFill>
              <a:blip r:embed="rId8" r:link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18" y="179515"/>
                <a:ext cx="721995" cy="60579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8" name="Picture 7" descr="ESFSM logo.sv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278582" y="219693"/>
              <a:ext cx="426720" cy="5187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Rectangle 13"/>
          <p:cNvSpPr/>
          <p:nvPr/>
        </p:nvSpPr>
        <p:spPr>
          <a:xfrm>
            <a:off x="3934116" y="1944374"/>
            <a:ext cx="2907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5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5035165" y="3089301"/>
            <a:ext cx="1" cy="330188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187746" y="3089301"/>
            <a:ext cx="1835" cy="330188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445757" y="6332553"/>
            <a:ext cx="6633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## 2 members are small in scale and request for no individual portals</a:t>
            </a:r>
          </a:p>
        </p:txBody>
      </p:sp>
      <p:pic>
        <p:nvPicPr>
          <p:cNvPr id="9" name="Audio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0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75"/>
    </mc:Choice>
    <mc:Fallback xmlns="">
      <p:transition spd="slow" advTm="181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223928"/>
            <a:ext cx="10058400" cy="1450975"/>
          </a:xfrm>
        </p:spPr>
        <p:txBody>
          <a:bodyPr/>
          <a:lstStyle/>
          <a:p>
            <a:r>
              <a:rPr lang="en-US" altLang="zh-TW" dirty="0"/>
              <a:t>System Framework of MALA Hub Project</a:t>
            </a:r>
            <a:endParaRPr lang="en-US" dirty="0"/>
          </a:p>
        </p:txBody>
      </p:sp>
      <p:pic>
        <p:nvPicPr>
          <p:cNvPr id="4" name="圖片 4"/>
          <p:cNvPicPr/>
          <p:nvPr/>
        </p:nvPicPr>
        <p:blipFill rotWithShape="1">
          <a:blip r:embed="rId5"/>
          <a:srcRect l="5448" r="7372"/>
          <a:stretch/>
        </p:blipFill>
        <p:spPr bwMode="auto">
          <a:xfrm>
            <a:off x="1051560" y="1525331"/>
            <a:ext cx="9862457" cy="4868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261257" y="1166763"/>
            <a:ext cx="1580605" cy="427203"/>
          </a:xfrm>
          <a:prstGeom prst="wedgeRectCallout">
            <a:avLst>
              <a:gd name="adj1" fmla="val 76523"/>
              <a:gd name="adj2" fmla="val 5473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Central </a:t>
            </a:r>
            <a:r>
              <a:rPr lang="en-US" altLang="zh-TW" dirty="0"/>
              <a:t>Portal</a:t>
            </a:r>
            <a:endParaRPr lang="en-US" dirty="0"/>
          </a:p>
        </p:txBody>
      </p:sp>
      <p:sp>
        <p:nvSpPr>
          <p:cNvPr id="8" name="Rectangular Callout 7"/>
          <p:cNvSpPr/>
          <p:nvPr/>
        </p:nvSpPr>
        <p:spPr>
          <a:xfrm>
            <a:off x="8696815" y="799843"/>
            <a:ext cx="1976846" cy="427204"/>
          </a:xfrm>
          <a:prstGeom prst="wedgeRectCallout">
            <a:avLst>
              <a:gd name="adj1" fmla="val 8455"/>
              <a:gd name="adj2" fmla="val 110389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Individual Portals</a:t>
            </a:r>
          </a:p>
        </p:txBody>
      </p:sp>
      <p:sp>
        <p:nvSpPr>
          <p:cNvPr id="3" name="Rectangle 2"/>
          <p:cNvSpPr/>
          <p:nvPr/>
        </p:nvSpPr>
        <p:spPr>
          <a:xfrm>
            <a:off x="3338111" y="1674565"/>
            <a:ext cx="804231" cy="4076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28191" y="1549295"/>
            <a:ext cx="6305631" cy="701523"/>
          </a:xfrm>
          <a:prstGeom prst="rect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94147" y="5664458"/>
            <a:ext cx="9985135" cy="6858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879282" y="5149426"/>
            <a:ext cx="1177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Different library systems</a:t>
            </a:r>
          </a:p>
        </p:txBody>
      </p:sp>
      <p:sp>
        <p:nvSpPr>
          <p:cNvPr id="6" name="Curved Right Arrow 5"/>
          <p:cNvSpPr/>
          <p:nvPr/>
        </p:nvSpPr>
        <p:spPr>
          <a:xfrm rot="9926672">
            <a:off x="10828155" y="1739046"/>
            <a:ext cx="986974" cy="3337707"/>
          </a:xfrm>
          <a:prstGeom prst="curvedRightArrow">
            <a:avLst>
              <a:gd name="adj1" fmla="val 25000"/>
              <a:gd name="adj2" fmla="val 46310"/>
              <a:gd name="adj3" fmla="val 2651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Audio 1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9331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88"/>
    </mc:Choice>
    <mc:Fallback xmlns="">
      <p:transition spd="slow" advTm="261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0" grpId="0" animBg="1"/>
      <p:bldP spid="5" grpId="0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23481" y="-9207"/>
            <a:ext cx="10058400" cy="1449387"/>
          </a:xfrm>
        </p:spPr>
        <p:txBody>
          <a:bodyPr/>
          <a:lstStyle/>
          <a:p>
            <a:pPr algn="l"/>
            <a:r>
              <a:rPr lang="en-US" dirty="0"/>
              <a:t>MALA Hub as Central Portal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75037" y="1440180"/>
            <a:ext cx="10555287" cy="402272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Central Portal of the 9 MALA members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MALA Hub as a Union Catalog </a:t>
            </a:r>
            <a:r>
              <a:rPr lang="en-US" sz="1800" i="1" dirty="0"/>
              <a:t>(completed Jan 2020)</a:t>
            </a:r>
          </a:p>
          <a:p>
            <a:pPr marL="0" indent="0">
              <a:buNone/>
            </a:pPr>
            <a:r>
              <a:rPr lang="en-US" sz="2800" dirty="0"/>
              <a:t>    MALA Hub as an ILL Platform  </a:t>
            </a:r>
            <a:r>
              <a:rPr lang="en-US" sz="1800" i="1" dirty="0"/>
              <a:t>(completed Jun 2020)</a:t>
            </a:r>
          </a:p>
          <a:p>
            <a:pPr marL="0" indent="0">
              <a:buNone/>
            </a:pPr>
            <a:r>
              <a:rPr lang="en-US" sz="2800" dirty="0"/>
              <a:t>    MALA Hub as Subject Portals </a:t>
            </a:r>
          </a:p>
          <a:p>
            <a:pPr marL="0" indent="0">
              <a:buNone/>
            </a:pPr>
            <a:r>
              <a:rPr lang="en-US" sz="2800" dirty="0"/>
              <a:t>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490285" y="4346271"/>
            <a:ext cx="8143401" cy="1116634"/>
            <a:chOff x="0" y="0"/>
            <a:chExt cx="5705302" cy="917078"/>
          </a:xfrm>
        </p:grpSpPr>
        <p:pic>
          <p:nvPicPr>
            <p:cNvPr id="6" name="Picture 5" descr="cid:C9319524-2779-42EC-90B7-989CBF16CFCA-L0-001"/>
            <p:cNvPicPr>
              <a:picLocks noChangeAspect="1"/>
            </p:cNvPicPr>
            <p:nvPr/>
          </p:nvPicPr>
          <p:blipFill>
            <a:blip r:embed="rId4" r:link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1371" y="219693"/>
              <a:ext cx="817245" cy="50863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" name="Group 6"/>
            <p:cNvGrpSpPr/>
            <p:nvPr/>
          </p:nvGrpSpPr>
          <p:grpSpPr>
            <a:xfrm>
              <a:off x="0" y="0"/>
              <a:ext cx="4508209" cy="917078"/>
              <a:chOff x="0" y="0"/>
              <a:chExt cx="4508209" cy="917078"/>
            </a:xfrm>
          </p:grpSpPr>
          <p:pic>
            <p:nvPicPr>
              <p:cNvPr id="13" name="圖片 1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77" t="57909" r="29591" b="23124"/>
              <a:stretch/>
            </p:blipFill>
            <p:spPr bwMode="auto">
              <a:xfrm>
                <a:off x="0" y="0"/>
                <a:ext cx="4508209" cy="917078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24167" y="179515"/>
                <a:ext cx="683895" cy="610870"/>
              </a:xfrm>
              <a:prstGeom prst="rect">
                <a:avLst/>
              </a:prstGeom>
            </p:spPr>
          </p:pic>
          <p:pic>
            <p:nvPicPr>
              <p:cNvPr id="11" name="Picture 10" descr="cid:image001.jpg@01D73077.E2F90110"/>
              <p:cNvPicPr>
                <a:picLocks noChangeAspect="1"/>
              </p:cNvPicPr>
              <p:nvPr/>
            </p:nvPicPr>
            <p:blipFill>
              <a:blip r:embed="rId8" r:link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18" y="179515"/>
                <a:ext cx="721995" cy="60579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8" name="Picture 7" descr="ESFSM logo.sv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278582" y="219693"/>
              <a:ext cx="426720" cy="51879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35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82"/>
    </mc:Choice>
    <mc:Fallback xmlns="">
      <p:transition spd="slow" advTm="132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601" y="99100"/>
            <a:ext cx="10058400" cy="1450757"/>
          </a:xfrm>
        </p:spPr>
        <p:txBody>
          <a:bodyPr/>
          <a:lstStyle/>
          <a:p>
            <a:r>
              <a:rPr lang="zh-TW" altLang="en-US" dirty="0"/>
              <a:t>澳門文獻港 </a:t>
            </a:r>
            <a:r>
              <a:rPr lang="en-US" dirty="0"/>
              <a:t>MALA Hub </a:t>
            </a:r>
            <a:r>
              <a:rPr lang="en-US" sz="2000" i="1" dirty="0"/>
              <a:t>(Union Catalog + ILL Platform)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916629" y="1705843"/>
            <a:ext cx="8996440" cy="5055339"/>
          </a:xfrm>
          <a:prstGeom prst="rect">
            <a:avLst/>
          </a:prstGeom>
        </p:spPr>
      </p:pic>
      <p:sp>
        <p:nvSpPr>
          <p:cNvPr id="5" name="圓角矩形 7"/>
          <p:cNvSpPr/>
          <p:nvPr/>
        </p:nvSpPr>
        <p:spPr>
          <a:xfrm>
            <a:off x="4335332" y="6110344"/>
            <a:ext cx="1875123" cy="494852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601" y="823896"/>
            <a:ext cx="11340915" cy="782836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6709429" y="823896"/>
            <a:ext cx="968189" cy="57673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7A76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6359" y="3771847"/>
            <a:ext cx="6196405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MALA Hub provides one stop search 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from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the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nine academic libraries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in Macau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for all of their academic resources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, as well as for raising book loans and article requests.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9446397" y="771181"/>
            <a:ext cx="2517922" cy="1089113"/>
          </a:xfrm>
          <a:prstGeom prst="wedgeEllipseCallout">
            <a:avLst>
              <a:gd name="adj1" fmla="val -138543"/>
              <a:gd name="adj2" fmla="val -66407"/>
            </a:avLst>
          </a:prstGeom>
          <a:solidFill>
            <a:srgbClr val="99FF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Over 200,000 PNX records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2448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1"/>
    </mc:Choice>
    <mc:Fallback xmlns="">
      <p:transition spd="slow" advTm="33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-96756"/>
            <a:ext cx="10058400" cy="1450757"/>
          </a:xfrm>
        </p:spPr>
        <p:txBody>
          <a:bodyPr/>
          <a:lstStyle/>
          <a:p>
            <a:r>
              <a:rPr lang="en-US" dirty="0"/>
              <a:t>MAL</a:t>
            </a:r>
            <a:r>
              <a:rPr lang="en-US" altLang="zh-TW" dirty="0"/>
              <a:t>A Hub – Portuguese Portal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97280" y="2037806"/>
            <a:ext cx="10058400" cy="4023360"/>
          </a:xfrm>
        </p:spPr>
        <p:txBody>
          <a:bodyPr/>
          <a:lstStyle/>
          <a:p>
            <a:r>
              <a:rPr lang="en-US" dirty="0"/>
              <a:t>Derived from the Hub, several topic-specific resource portals are suggested by the Government and the community. </a:t>
            </a:r>
          </a:p>
          <a:p>
            <a:pPr marL="0" indent="0">
              <a:buNone/>
            </a:pPr>
            <a:r>
              <a:rPr lang="en-US" dirty="0"/>
              <a:t>  The first topic-specific portal, Portuguese Portal, launched at the end of 2019.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-367" t="13126" r="1173" b="35624"/>
          <a:stretch/>
        </p:blipFill>
        <p:spPr>
          <a:xfrm>
            <a:off x="568234" y="3405416"/>
            <a:ext cx="11116492" cy="322918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Audio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96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12"/>
    </mc:Choice>
    <mc:Fallback xmlns="">
      <p:transition spd="slow" advTm="178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5617" y="660725"/>
            <a:ext cx="9124950" cy="509587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827924" y="1112704"/>
            <a:ext cx="1729648" cy="1619479"/>
          </a:xfrm>
          <a:prstGeom prst="ellips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3501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25"/>
    </mc:Choice>
    <mc:Fallback xmlns="">
      <p:transition spd="slow" advTm="10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2"/>
          <p:cNvSpPr txBox="1">
            <a:spLocks/>
          </p:cNvSpPr>
          <p:nvPr/>
        </p:nvSpPr>
        <p:spPr>
          <a:xfrm>
            <a:off x="527865" y="1988470"/>
            <a:ext cx="9343249" cy="221997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96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Future Challenges</a:t>
            </a:r>
            <a:endParaRPr lang="en-US" sz="9600" dirty="0">
              <a:solidFill>
                <a:schemeClr val="tx2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4170" y="5557"/>
            <a:ext cx="1750310" cy="4633174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90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40"/>
    </mc:Choice>
    <mc:Fallback xmlns="">
      <p:transition spd="slow" advTm="87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95" y="385590"/>
            <a:ext cx="10972800" cy="1143000"/>
          </a:xfrm>
        </p:spPr>
        <p:txBody>
          <a:bodyPr/>
          <a:lstStyle/>
          <a:p>
            <a:pPr algn="l"/>
            <a:r>
              <a:rPr lang="en-US" altLang="zh-TW" dirty="0"/>
              <a:t>Future Challenges</a:t>
            </a:r>
            <a:endParaRPr lang="en-US" dirty="0"/>
          </a:p>
        </p:txBody>
      </p:sp>
      <p:grpSp>
        <p:nvGrpSpPr>
          <p:cNvPr id="22" name="Google Shape;1214;p28"/>
          <p:cNvGrpSpPr/>
          <p:nvPr/>
        </p:nvGrpSpPr>
        <p:grpSpPr>
          <a:xfrm>
            <a:off x="380042" y="1946634"/>
            <a:ext cx="1548801" cy="2757435"/>
            <a:chOff x="2174900" y="1575025"/>
            <a:chExt cx="1167300" cy="2358538"/>
          </a:xfrm>
        </p:grpSpPr>
        <p:grpSp>
          <p:nvGrpSpPr>
            <p:cNvPr id="23" name="Google Shape;1215;p28"/>
            <p:cNvGrpSpPr/>
            <p:nvPr/>
          </p:nvGrpSpPr>
          <p:grpSpPr>
            <a:xfrm>
              <a:off x="2567937" y="1575025"/>
              <a:ext cx="505597" cy="574530"/>
              <a:chOff x="2567937" y="1575025"/>
              <a:chExt cx="505597" cy="574530"/>
            </a:xfrm>
          </p:grpSpPr>
          <p:sp>
            <p:nvSpPr>
              <p:cNvPr id="27" name="Google Shape;1216;p28"/>
              <p:cNvSpPr/>
              <p:nvPr/>
            </p:nvSpPr>
            <p:spPr>
              <a:xfrm>
                <a:off x="2667358" y="1687344"/>
                <a:ext cx="302950" cy="396223"/>
              </a:xfrm>
              <a:custGeom>
                <a:avLst/>
                <a:gdLst/>
                <a:ahLst/>
                <a:cxnLst/>
                <a:rect l="l" t="t" r="r" b="b"/>
                <a:pathLst>
                  <a:path w="8526" h="11151" extrusionOk="0">
                    <a:moveTo>
                      <a:pt x="4326" y="218"/>
                    </a:moveTo>
                    <a:cubicBezTo>
                      <a:pt x="5309" y="218"/>
                      <a:pt x="6237" y="574"/>
                      <a:pt x="6978" y="1232"/>
                    </a:cubicBezTo>
                    <a:cubicBezTo>
                      <a:pt x="7823" y="1994"/>
                      <a:pt x="8299" y="3078"/>
                      <a:pt x="8299" y="4209"/>
                    </a:cubicBezTo>
                    <a:cubicBezTo>
                      <a:pt x="8299" y="5316"/>
                      <a:pt x="7859" y="6340"/>
                      <a:pt x="7061" y="7102"/>
                    </a:cubicBezTo>
                    <a:cubicBezTo>
                      <a:pt x="6299" y="7829"/>
                      <a:pt x="5871" y="8769"/>
                      <a:pt x="5871" y="9769"/>
                    </a:cubicBezTo>
                    <a:lnTo>
                      <a:pt x="5871" y="10924"/>
                    </a:lnTo>
                    <a:lnTo>
                      <a:pt x="2763" y="10924"/>
                    </a:lnTo>
                    <a:lnTo>
                      <a:pt x="2763" y="9734"/>
                    </a:lnTo>
                    <a:cubicBezTo>
                      <a:pt x="2763" y="8757"/>
                      <a:pt x="2346" y="7829"/>
                      <a:pt x="1584" y="7114"/>
                    </a:cubicBezTo>
                    <a:cubicBezTo>
                      <a:pt x="668" y="6257"/>
                      <a:pt x="227" y="5054"/>
                      <a:pt x="346" y="3804"/>
                    </a:cubicBezTo>
                    <a:cubicBezTo>
                      <a:pt x="537" y="1947"/>
                      <a:pt x="2013" y="447"/>
                      <a:pt x="3858" y="244"/>
                    </a:cubicBezTo>
                    <a:cubicBezTo>
                      <a:pt x="4015" y="226"/>
                      <a:pt x="4171" y="218"/>
                      <a:pt x="4326" y="218"/>
                    </a:cubicBezTo>
                    <a:close/>
                    <a:moveTo>
                      <a:pt x="4334" y="0"/>
                    </a:moveTo>
                    <a:cubicBezTo>
                      <a:pt x="4169" y="0"/>
                      <a:pt x="4002" y="10"/>
                      <a:pt x="3835" y="30"/>
                    </a:cubicBezTo>
                    <a:cubicBezTo>
                      <a:pt x="1882" y="244"/>
                      <a:pt x="322" y="1816"/>
                      <a:pt x="132" y="3780"/>
                    </a:cubicBezTo>
                    <a:cubicBezTo>
                      <a:pt x="1" y="5090"/>
                      <a:pt x="477" y="6364"/>
                      <a:pt x="1430" y="7269"/>
                    </a:cubicBezTo>
                    <a:cubicBezTo>
                      <a:pt x="2144" y="7936"/>
                      <a:pt x="2537" y="8817"/>
                      <a:pt x="2537" y="9734"/>
                    </a:cubicBezTo>
                    <a:lnTo>
                      <a:pt x="2537" y="11150"/>
                    </a:lnTo>
                    <a:lnTo>
                      <a:pt x="6097" y="11150"/>
                    </a:lnTo>
                    <a:lnTo>
                      <a:pt x="6097" y="9769"/>
                    </a:lnTo>
                    <a:cubicBezTo>
                      <a:pt x="6097" y="8829"/>
                      <a:pt x="6490" y="7948"/>
                      <a:pt x="7216" y="7257"/>
                    </a:cubicBezTo>
                    <a:cubicBezTo>
                      <a:pt x="8061" y="6459"/>
                      <a:pt x="8526" y="5376"/>
                      <a:pt x="8526" y="4209"/>
                    </a:cubicBezTo>
                    <a:cubicBezTo>
                      <a:pt x="8526" y="3018"/>
                      <a:pt x="8014" y="1875"/>
                      <a:pt x="7121" y="1078"/>
                    </a:cubicBezTo>
                    <a:cubicBezTo>
                      <a:pt x="6341" y="380"/>
                      <a:pt x="5366" y="0"/>
                      <a:pt x="4334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217;p28"/>
              <p:cNvSpPr/>
              <p:nvPr/>
            </p:nvSpPr>
            <p:spPr>
              <a:xfrm>
                <a:off x="2766779" y="2075505"/>
                <a:ext cx="109191" cy="74050"/>
              </a:xfrm>
              <a:custGeom>
                <a:avLst/>
                <a:gdLst/>
                <a:ahLst/>
                <a:cxnLst/>
                <a:rect l="l" t="t" r="r" b="b"/>
                <a:pathLst>
                  <a:path w="3073" h="2084" extrusionOk="0">
                    <a:moveTo>
                      <a:pt x="2858" y="226"/>
                    </a:moveTo>
                    <a:lnTo>
                      <a:pt x="2858" y="1548"/>
                    </a:lnTo>
                    <a:cubicBezTo>
                      <a:pt x="2858" y="1727"/>
                      <a:pt x="2715" y="1869"/>
                      <a:pt x="2537" y="1869"/>
                    </a:cubicBezTo>
                    <a:lnTo>
                      <a:pt x="537" y="1869"/>
                    </a:lnTo>
                    <a:cubicBezTo>
                      <a:pt x="358" y="1869"/>
                      <a:pt x="215" y="1727"/>
                      <a:pt x="215" y="1548"/>
                    </a:cubicBezTo>
                    <a:lnTo>
                      <a:pt x="215" y="226"/>
                    </a:lnTo>
                    <a:close/>
                    <a:moveTo>
                      <a:pt x="1" y="0"/>
                    </a:moveTo>
                    <a:lnTo>
                      <a:pt x="1" y="1548"/>
                    </a:lnTo>
                    <a:cubicBezTo>
                      <a:pt x="1" y="1846"/>
                      <a:pt x="239" y="2084"/>
                      <a:pt x="537" y="2084"/>
                    </a:cubicBezTo>
                    <a:lnTo>
                      <a:pt x="2537" y="2084"/>
                    </a:lnTo>
                    <a:cubicBezTo>
                      <a:pt x="2834" y="2084"/>
                      <a:pt x="3073" y="1846"/>
                      <a:pt x="3073" y="1548"/>
                    </a:cubicBezTo>
                    <a:lnTo>
                      <a:pt x="3073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218;p28"/>
              <p:cNvSpPr/>
              <p:nvPr/>
            </p:nvSpPr>
            <p:spPr>
              <a:xfrm>
                <a:off x="2770190" y="2084815"/>
                <a:ext cx="101978" cy="15243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429" extrusionOk="0">
                    <a:moveTo>
                      <a:pt x="12" y="0"/>
                    </a:moveTo>
                    <a:lnTo>
                      <a:pt x="0" y="214"/>
                    </a:lnTo>
                    <a:lnTo>
                      <a:pt x="2846" y="429"/>
                    </a:lnTo>
                    <a:lnTo>
                      <a:pt x="2869" y="21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219;p28"/>
              <p:cNvSpPr/>
              <p:nvPr/>
            </p:nvSpPr>
            <p:spPr>
              <a:xfrm>
                <a:off x="2770190" y="2102581"/>
                <a:ext cx="101978" cy="15243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429" extrusionOk="0">
                    <a:moveTo>
                      <a:pt x="12" y="0"/>
                    </a:moveTo>
                    <a:lnTo>
                      <a:pt x="0" y="214"/>
                    </a:lnTo>
                    <a:lnTo>
                      <a:pt x="2846" y="429"/>
                    </a:lnTo>
                    <a:lnTo>
                      <a:pt x="2869" y="21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220;p28"/>
              <p:cNvSpPr/>
              <p:nvPr/>
            </p:nvSpPr>
            <p:spPr>
              <a:xfrm>
                <a:off x="2770190" y="2120348"/>
                <a:ext cx="101978" cy="15670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441" extrusionOk="0">
                    <a:moveTo>
                      <a:pt x="12" y="0"/>
                    </a:moveTo>
                    <a:lnTo>
                      <a:pt x="0" y="215"/>
                    </a:lnTo>
                    <a:lnTo>
                      <a:pt x="2846" y="441"/>
                    </a:lnTo>
                    <a:lnTo>
                      <a:pt x="2869" y="215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221;p28"/>
              <p:cNvSpPr/>
              <p:nvPr/>
            </p:nvSpPr>
            <p:spPr>
              <a:xfrm>
                <a:off x="2795987" y="1817003"/>
                <a:ext cx="49106" cy="266565"/>
              </a:xfrm>
              <a:custGeom>
                <a:avLst/>
                <a:gdLst/>
                <a:ahLst/>
                <a:cxnLst/>
                <a:rect l="l" t="t" r="r" b="b"/>
                <a:pathLst>
                  <a:path w="1382" h="7502" extrusionOk="0">
                    <a:moveTo>
                      <a:pt x="691" y="215"/>
                    </a:moveTo>
                    <a:cubicBezTo>
                      <a:pt x="953" y="215"/>
                      <a:pt x="1167" y="429"/>
                      <a:pt x="1167" y="691"/>
                    </a:cubicBezTo>
                    <a:lnTo>
                      <a:pt x="1167" y="7275"/>
                    </a:lnTo>
                    <a:lnTo>
                      <a:pt x="227" y="7275"/>
                    </a:lnTo>
                    <a:lnTo>
                      <a:pt x="227" y="691"/>
                    </a:lnTo>
                    <a:cubicBezTo>
                      <a:pt x="227" y="429"/>
                      <a:pt x="429" y="215"/>
                      <a:pt x="691" y="215"/>
                    </a:cubicBezTo>
                    <a:close/>
                    <a:moveTo>
                      <a:pt x="691" y="0"/>
                    </a:moveTo>
                    <a:cubicBezTo>
                      <a:pt x="310" y="0"/>
                      <a:pt x="0" y="310"/>
                      <a:pt x="0" y="691"/>
                    </a:cubicBezTo>
                    <a:lnTo>
                      <a:pt x="0" y="7501"/>
                    </a:lnTo>
                    <a:lnTo>
                      <a:pt x="1381" y="7501"/>
                    </a:lnTo>
                    <a:lnTo>
                      <a:pt x="1381" y="691"/>
                    </a:lnTo>
                    <a:cubicBezTo>
                      <a:pt x="1381" y="310"/>
                      <a:pt x="1072" y="0"/>
                      <a:pt x="691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222;p28"/>
              <p:cNvSpPr/>
              <p:nvPr/>
            </p:nvSpPr>
            <p:spPr>
              <a:xfrm>
                <a:off x="2567937" y="1823755"/>
                <a:ext cx="83395" cy="8101"/>
              </a:xfrm>
              <a:custGeom>
                <a:avLst/>
                <a:gdLst/>
                <a:ahLst/>
                <a:cxnLst/>
                <a:rect l="l" t="t" r="r" b="b"/>
                <a:pathLst>
                  <a:path w="2347" h="228" extrusionOk="0">
                    <a:moveTo>
                      <a:pt x="108" y="1"/>
                    </a:moveTo>
                    <a:cubicBezTo>
                      <a:pt x="48" y="1"/>
                      <a:pt x="1" y="49"/>
                      <a:pt x="1" y="120"/>
                    </a:cubicBezTo>
                    <a:cubicBezTo>
                      <a:pt x="1" y="180"/>
                      <a:pt x="48" y="227"/>
                      <a:pt x="108" y="227"/>
                    </a:cubicBezTo>
                    <a:lnTo>
                      <a:pt x="2239" y="227"/>
                    </a:lnTo>
                    <a:cubicBezTo>
                      <a:pt x="2299" y="227"/>
                      <a:pt x="2346" y="180"/>
                      <a:pt x="2346" y="120"/>
                    </a:cubicBezTo>
                    <a:cubicBezTo>
                      <a:pt x="2346" y="49"/>
                      <a:pt x="2299" y="1"/>
                      <a:pt x="2239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223;p28"/>
              <p:cNvSpPr/>
              <p:nvPr/>
            </p:nvSpPr>
            <p:spPr>
              <a:xfrm>
                <a:off x="2990174" y="1823755"/>
                <a:ext cx="83359" cy="8101"/>
              </a:xfrm>
              <a:custGeom>
                <a:avLst/>
                <a:gdLst/>
                <a:ahLst/>
                <a:cxnLst/>
                <a:rect l="l" t="t" r="r" b="b"/>
                <a:pathLst>
                  <a:path w="2346" h="228" extrusionOk="0">
                    <a:moveTo>
                      <a:pt x="107" y="1"/>
                    </a:moveTo>
                    <a:cubicBezTo>
                      <a:pt x="48" y="1"/>
                      <a:pt x="0" y="49"/>
                      <a:pt x="0" y="120"/>
                    </a:cubicBezTo>
                    <a:cubicBezTo>
                      <a:pt x="0" y="180"/>
                      <a:pt x="48" y="227"/>
                      <a:pt x="107" y="227"/>
                    </a:cubicBezTo>
                    <a:lnTo>
                      <a:pt x="2239" y="227"/>
                    </a:lnTo>
                    <a:cubicBezTo>
                      <a:pt x="2298" y="227"/>
                      <a:pt x="2346" y="180"/>
                      <a:pt x="2346" y="120"/>
                    </a:cubicBezTo>
                    <a:cubicBezTo>
                      <a:pt x="2346" y="49"/>
                      <a:pt x="2298" y="1"/>
                      <a:pt x="2239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224;p28"/>
              <p:cNvSpPr/>
              <p:nvPr/>
            </p:nvSpPr>
            <p:spPr>
              <a:xfrm>
                <a:off x="2640282" y="1946450"/>
                <a:ext cx="62253" cy="61400"/>
              </a:xfrm>
              <a:custGeom>
                <a:avLst/>
                <a:gdLst/>
                <a:ahLst/>
                <a:cxnLst/>
                <a:rect l="l" t="t" r="r" b="b"/>
                <a:pathLst>
                  <a:path w="1752" h="1728" extrusionOk="0">
                    <a:moveTo>
                      <a:pt x="1630" y="1"/>
                    </a:moveTo>
                    <a:cubicBezTo>
                      <a:pt x="1602" y="1"/>
                      <a:pt x="1572" y="13"/>
                      <a:pt x="1549" y="36"/>
                    </a:cubicBezTo>
                    <a:lnTo>
                      <a:pt x="48" y="1537"/>
                    </a:lnTo>
                    <a:cubicBezTo>
                      <a:pt x="1" y="1584"/>
                      <a:pt x="1" y="1656"/>
                      <a:pt x="48" y="1691"/>
                    </a:cubicBezTo>
                    <a:cubicBezTo>
                      <a:pt x="60" y="1715"/>
                      <a:pt x="96" y="1727"/>
                      <a:pt x="120" y="1727"/>
                    </a:cubicBezTo>
                    <a:cubicBezTo>
                      <a:pt x="156" y="1727"/>
                      <a:pt x="179" y="1715"/>
                      <a:pt x="203" y="1691"/>
                    </a:cubicBezTo>
                    <a:lnTo>
                      <a:pt x="1703" y="191"/>
                    </a:lnTo>
                    <a:cubicBezTo>
                      <a:pt x="1751" y="144"/>
                      <a:pt x="1751" y="72"/>
                      <a:pt x="1703" y="36"/>
                    </a:cubicBezTo>
                    <a:cubicBezTo>
                      <a:pt x="1686" y="13"/>
                      <a:pt x="1659" y="1"/>
                      <a:pt x="1630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225;p28"/>
              <p:cNvSpPr/>
              <p:nvPr/>
            </p:nvSpPr>
            <p:spPr>
              <a:xfrm>
                <a:off x="2938971" y="1647760"/>
                <a:ext cx="62217" cy="61400"/>
              </a:xfrm>
              <a:custGeom>
                <a:avLst/>
                <a:gdLst/>
                <a:ahLst/>
                <a:cxnLst/>
                <a:rect l="l" t="t" r="r" b="b"/>
                <a:pathLst>
                  <a:path w="1751" h="1728" extrusionOk="0">
                    <a:moveTo>
                      <a:pt x="1626" y="1"/>
                    </a:moveTo>
                    <a:cubicBezTo>
                      <a:pt x="1599" y="1"/>
                      <a:pt x="1572" y="13"/>
                      <a:pt x="1548" y="37"/>
                    </a:cubicBezTo>
                    <a:lnTo>
                      <a:pt x="48" y="1537"/>
                    </a:lnTo>
                    <a:cubicBezTo>
                      <a:pt x="1" y="1584"/>
                      <a:pt x="1" y="1656"/>
                      <a:pt x="48" y="1692"/>
                    </a:cubicBezTo>
                    <a:cubicBezTo>
                      <a:pt x="60" y="1715"/>
                      <a:pt x="96" y="1727"/>
                      <a:pt x="120" y="1727"/>
                    </a:cubicBezTo>
                    <a:cubicBezTo>
                      <a:pt x="144" y="1727"/>
                      <a:pt x="179" y="1715"/>
                      <a:pt x="191" y="1692"/>
                    </a:cubicBezTo>
                    <a:lnTo>
                      <a:pt x="1703" y="191"/>
                    </a:lnTo>
                    <a:cubicBezTo>
                      <a:pt x="1751" y="144"/>
                      <a:pt x="1751" y="72"/>
                      <a:pt x="1703" y="37"/>
                    </a:cubicBezTo>
                    <a:cubicBezTo>
                      <a:pt x="1679" y="13"/>
                      <a:pt x="1653" y="1"/>
                      <a:pt x="1626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226;p28"/>
              <p:cNvSpPr/>
              <p:nvPr/>
            </p:nvSpPr>
            <p:spPr>
              <a:xfrm>
                <a:off x="2816703" y="1575025"/>
                <a:ext cx="8066" cy="83359"/>
              </a:xfrm>
              <a:custGeom>
                <a:avLst/>
                <a:gdLst/>
                <a:ahLst/>
                <a:cxnLst/>
                <a:rect l="l" t="t" r="r" b="b"/>
                <a:pathLst>
                  <a:path w="227" h="2346" extrusionOk="0">
                    <a:moveTo>
                      <a:pt x="108" y="0"/>
                    </a:moveTo>
                    <a:cubicBezTo>
                      <a:pt x="48" y="0"/>
                      <a:pt x="1" y="48"/>
                      <a:pt x="1" y="107"/>
                    </a:cubicBezTo>
                    <a:lnTo>
                      <a:pt x="1" y="2238"/>
                    </a:lnTo>
                    <a:cubicBezTo>
                      <a:pt x="1" y="2298"/>
                      <a:pt x="48" y="2346"/>
                      <a:pt x="108" y="2346"/>
                    </a:cubicBezTo>
                    <a:cubicBezTo>
                      <a:pt x="167" y="2346"/>
                      <a:pt x="227" y="2298"/>
                      <a:pt x="227" y="2238"/>
                    </a:cubicBezTo>
                    <a:lnTo>
                      <a:pt x="227" y="107"/>
                    </a:lnTo>
                    <a:cubicBezTo>
                      <a:pt x="227" y="48"/>
                      <a:pt x="167" y="0"/>
                      <a:pt x="108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227;p28"/>
              <p:cNvSpPr/>
              <p:nvPr/>
            </p:nvSpPr>
            <p:spPr>
              <a:xfrm>
                <a:off x="2938971" y="1946450"/>
                <a:ext cx="62217" cy="61400"/>
              </a:xfrm>
              <a:custGeom>
                <a:avLst/>
                <a:gdLst/>
                <a:ahLst/>
                <a:cxnLst/>
                <a:rect l="l" t="t" r="r" b="b"/>
                <a:pathLst>
                  <a:path w="1751" h="1728" extrusionOk="0">
                    <a:moveTo>
                      <a:pt x="120" y="1"/>
                    </a:moveTo>
                    <a:cubicBezTo>
                      <a:pt x="93" y="1"/>
                      <a:pt x="66" y="13"/>
                      <a:pt x="48" y="36"/>
                    </a:cubicBezTo>
                    <a:cubicBezTo>
                      <a:pt x="1" y="72"/>
                      <a:pt x="1" y="144"/>
                      <a:pt x="48" y="191"/>
                    </a:cubicBezTo>
                    <a:lnTo>
                      <a:pt x="1548" y="1691"/>
                    </a:lnTo>
                    <a:cubicBezTo>
                      <a:pt x="1572" y="1715"/>
                      <a:pt x="1596" y="1727"/>
                      <a:pt x="1632" y="1727"/>
                    </a:cubicBezTo>
                    <a:cubicBezTo>
                      <a:pt x="1656" y="1727"/>
                      <a:pt x="1679" y="1715"/>
                      <a:pt x="1703" y="1691"/>
                    </a:cubicBezTo>
                    <a:cubicBezTo>
                      <a:pt x="1751" y="1656"/>
                      <a:pt x="1751" y="1584"/>
                      <a:pt x="1703" y="1537"/>
                    </a:cubicBezTo>
                    <a:lnTo>
                      <a:pt x="191" y="36"/>
                    </a:lnTo>
                    <a:cubicBezTo>
                      <a:pt x="173" y="13"/>
                      <a:pt x="146" y="1"/>
                      <a:pt x="120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228;p28"/>
              <p:cNvSpPr/>
              <p:nvPr/>
            </p:nvSpPr>
            <p:spPr>
              <a:xfrm>
                <a:off x="2640282" y="1647760"/>
                <a:ext cx="62253" cy="61400"/>
              </a:xfrm>
              <a:custGeom>
                <a:avLst/>
                <a:gdLst/>
                <a:ahLst/>
                <a:cxnLst/>
                <a:rect l="l" t="t" r="r" b="b"/>
                <a:pathLst>
                  <a:path w="1752" h="1728" extrusionOk="0">
                    <a:moveTo>
                      <a:pt x="121" y="1"/>
                    </a:moveTo>
                    <a:cubicBezTo>
                      <a:pt x="93" y="1"/>
                      <a:pt x="66" y="13"/>
                      <a:pt x="48" y="37"/>
                    </a:cubicBezTo>
                    <a:cubicBezTo>
                      <a:pt x="1" y="72"/>
                      <a:pt x="1" y="144"/>
                      <a:pt x="48" y="191"/>
                    </a:cubicBezTo>
                    <a:lnTo>
                      <a:pt x="1549" y="1692"/>
                    </a:lnTo>
                    <a:cubicBezTo>
                      <a:pt x="1572" y="1715"/>
                      <a:pt x="1596" y="1727"/>
                      <a:pt x="1632" y="1727"/>
                    </a:cubicBezTo>
                    <a:cubicBezTo>
                      <a:pt x="1656" y="1727"/>
                      <a:pt x="1680" y="1715"/>
                      <a:pt x="1703" y="1692"/>
                    </a:cubicBezTo>
                    <a:cubicBezTo>
                      <a:pt x="1751" y="1656"/>
                      <a:pt x="1751" y="1584"/>
                      <a:pt x="1703" y="1537"/>
                    </a:cubicBezTo>
                    <a:lnTo>
                      <a:pt x="203" y="37"/>
                    </a:lnTo>
                    <a:cubicBezTo>
                      <a:pt x="179" y="13"/>
                      <a:pt x="150" y="1"/>
                      <a:pt x="121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229;p28"/>
              <p:cNvSpPr/>
              <p:nvPr/>
            </p:nvSpPr>
            <p:spPr>
              <a:xfrm>
                <a:off x="2853515" y="1726217"/>
                <a:ext cx="84638" cy="109440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3080" extrusionOk="0">
                    <a:moveTo>
                      <a:pt x="118" y="0"/>
                    </a:moveTo>
                    <a:cubicBezTo>
                      <a:pt x="72" y="0"/>
                      <a:pt x="31" y="32"/>
                      <a:pt x="12" y="79"/>
                    </a:cubicBezTo>
                    <a:cubicBezTo>
                      <a:pt x="1" y="138"/>
                      <a:pt x="36" y="198"/>
                      <a:pt x="96" y="210"/>
                    </a:cubicBezTo>
                    <a:cubicBezTo>
                      <a:pt x="108" y="222"/>
                      <a:pt x="1894" y="734"/>
                      <a:pt x="2156" y="2984"/>
                    </a:cubicBezTo>
                    <a:cubicBezTo>
                      <a:pt x="2156" y="3032"/>
                      <a:pt x="2203" y="3079"/>
                      <a:pt x="2263" y="3079"/>
                    </a:cubicBezTo>
                    <a:lnTo>
                      <a:pt x="2275" y="3079"/>
                    </a:lnTo>
                    <a:cubicBezTo>
                      <a:pt x="2334" y="3067"/>
                      <a:pt x="2382" y="3020"/>
                      <a:pt x="2370" y="2960"/>
                    </a:cubicBezTo>
                    <a:cubicBezTo>
                      <a:pt x="2096" y="567"/>
                      <a:pt x="167" y="8"/>
                      <a:pt x="155" y="8"/>
                    </a:cubicBezTo>
                    <a:cubicBezTo>
                      <a:pt x="143" y="2"/>
                      <a:pt x="130" y="0"/>
                      <a:pt x="118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" name="Google Shape;1232;p28"/>
            <p:cNvSpPr txBox="1"/>
            <p:nvPr/>
          </p:nvSpPr>
          <p:spPr>
            <a:xfrm>
              <a:off x="2174900" y="2266352"/>
              <a:ext cx="1167300" cy="16672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332224" y="2882679"/>
            <a:ext cx="19903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Impact of emerging technologies on library metadata creation and management, data analytics, indexing and discovery, and so forth.</a:t>
            </a:r>
          </a:p>
        </p:txBody>
      </p:sp>
      <p:grpSp>
        <p:nvGrpSpPr>
          <p:cNvPr id="41" name="Google Shape;1233;p28"/>
          <p:cNvGrpSpPr/>
          <p:nvPr/>
        </p:nvGrpSpPr>
        <p:grpSpPr>
          <a:xfrm>
            <a:off x="2725793" y="2007715"/>
            <a:ext cx="2245644" cy="2439640"/>
            <a:chOff x="3342599" y="1650745"/>
            <a:chExt cx="1768469" cy="2282818"/>
          </a:xfrm>
        </p:grpSpPr>
        <p:grpSp>
          <p:nvGrpSpPr>
            <p:cNvPr id="43" name="Google Shape;1235;p28"/>
            <p:cNvGrpSpPr/>
            <p:nvPr/>
          </p:nvGrpSpPr>
          <p:grpSpPr>
            <a:xfrm>
              <a:off x="3826157" y="1650745"/>
              <a:ext cx="324092" cy="498805"/>
              <a:chOff x="3826157" y="1650745"/>
              <a:chExt cx="324092" cy="498805"/>
            </a:xfrm>
          </p:grpSpPr>
          <p:sp>
            <p:nvSpPr>
              <p:cNvPr id="47" name="Google Shape;1236;p28"/>
              <p:cNvSpPr/>
              <p:nvPr/>
            </p:nvSpPr>
            <p:spPr>
              <a:xfrm>
                <a:off x="3850248" y="1674446"/>
                <a:ext cx="275874" cy="275839"/>
              </a:xfrm>
              <a:custGeom>
                <a:avLst/>
                <a:gdLst/>
                <a:ahLst/>
                <a:cxnLst/>
                <a:rect l="l" t="t" r="r" b="b"/>
                <a:pathLst>
                  <a:path w="7764" h="7763" extrusionOk="0">
                    <a:moveTo>
                      <a:pt x="3882" y="226"/>
                    </a:moveTo>
                    <a:cubicBezTo>
                      <a:pt x="5906" y="226"/>
                      <a:pt x="7549" y="1869"/>
                      <a:pt x="7549" y="3881"/>
                    </a:cubicBezTo>
                    <a:cubicBezTo>
                      <a:pt x="7549" y="5906"/>
                      <a:pt x="5906" y="7549"/>
                      <a:pt x="3882" y="7549"/>
                    </a:cubicBezTo>
                    <a:cubicBezTo>
                      <a:pt x="1858" y="7549"/>
                      <a:pt x="215" y="5906"/>
                      <a:pt x="215" y="3881"/>
                    </a:cubicBezTo>
                    <a:cubicBezTo>
                      <a:pt x="215" y="1869"/>
                      <a:pt x="1858" y="226"/>
                      <a:pt x="3882" y="226"/>
                    </a:cubicBezTo>
                    <a:close/>
                    <a:moveTo>
                      <a:pt x="3882" y="0"/>
                    </a:moveTo>
                    <a:cubicBezTo>
                      <a:pt x="1739" y="0"/>
                      <a:pt x="1" y="1750"/>
                      <a:pt x="1" y="3881"/>
                    </a:cubicBezTo>
                    <a:cubicBezTo>
                      <a:pt x="1" y="6025"/>
                      <a:pt x="1739" y="7763"/>
                      <a:pt x="3882" y="7763"/>
                    </a:cubicBezTo>
                    <a:cubicBezTo>
                      <a:pt x="6025" y="7763"/>
                      <a:pt x="7764" y="6025"/>
                      <a:pt x="7764" y="3881"/>
                    </a:cubicBezTo>
                    <a:cubicBezTo>
                      <a:pt x="7764" y="1750"/>
                      <a:pt x="6025" y="0"/>
                      <a:pt x="3882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237;p28"/>
              <p:cNvSpPr/>
              <p:nvPr/>
            </p:nvSpPr>
            <p:spPr>
              <a:xfrm>
                <a:off x="3826157" y="1650745"/>
                <a:ext cx="324092" cy="498805"/>
              </a:xfrm>
              <a:custGeom>
                <a:avLst/>
                <a:gdLst/>
                <a:ahLst/>
                <a:cxnLst/>
                <a:rect l="l" t="t" r="r" b="b"/>
                <a:pathLst>
                  <a:path w="9121" h="14038" extrusionOk="0">
                    <a:moveTo>
                      <a:pt x="4560" y="215"/>
                    </a:moveTo>
                    <a:cubicBezTo>
                      <a:pt x="6953" y="215"/>
                      <a:pt x="8894" y="2167"/>
                      <a:pt x="8894" y="4548"/>
                    </a:cubicBezTo>
                    <a:cubicBezTo>
                      <a:pt x="8894" y="6573"/>
                      <a:pt x="7501" y="8275"/>
                      <a:pt x="5620" y="8751"/>
                    </a:cubicBezTo>
                    <a:cubicBezTo>
                      <a:pt x="5548" y="8775"/>
                      <a:pt x="5477" y="8787"/>
                      <a:pt x="5405" y="8811"/>
                    </a:cubicBezTo>
                    <a:cubicBezTo>
                      <a:pt x="5132" y="8859"/>
                      <a:pt x="4846" y="8894"/>
                      <a:pt x="4560" y="8894"/>
                    </a:cubicBezTo>
                    <a:cubicBezTo>
                      <a:pt x="4274" y="8894"/>
                      <a:pt x="3989" y="8859"/>
                      <a:pt x="3715" y="8811"/>
                    </a:cubicBezTo>
                    <a:cubicBezTo>
                      <a:pt x="3643" y="8787"/>
                      <a:pt x="3572" y="8775"/>
                      <a:pt x="3489" y="8751"/>
                    </a:cubicBezTo>
                    <a:cubicBezTo>
                      <a:pt x="1619" y="8275"/>
                      <a:pt x="226" y="6573"/>
                      <a:pt x="226" y="4548"/>
                    </a:cubicBezTo>
                    <a:cubicBezTo>
                      <a:pt x="226" y="2167"/>
                      <a:pt x="2167" y="215"/>
                      <a:pt x="4560" y="215"/>
                    </a:cubicBezTo>
                    <a:close/>
                    <a:moveTo>
                      <a:pt x="5405" y="9025"/>
                    </a:moveTo>
                    <a:lnTo>
                      <a:pt x="5405" y="12978"/>
                    </a:lnTo>
                    <a:cubicBezTo>
                      <a:pt x="5405" y="13442"/>
                      <a:pt x="5024" y="13823"/>
                      <a:pt x="4560" y="13823"/>
                    </a:cubicBezTo>
                    <a:cubicBezTo>
                      <a:pt x="4096" y="13823"/>
                      <a:pt x="3715" y="13442"/>
                      <a:pt x="3715" y="12978"/>
                    </a:cubicBezTo>
                    <a:lnTo>
                      <a:pt x="3715" y="9025"/>
                    </a:lnTo>
                    <a:cubicBezTo>
                      <a:pt x="3989" y="9073"/>
                      <a:pt x="4274" y="9109"/>
                      <a:pt x="4560" y="9109"/>
                    </a:cubicBezTo>
                    <a:cubicBezTo>
                      <a:pt x="4846" y="9109"/>
                      <a:pt x="5132" y="9073"/>
                      <a:pt x="5405" y="9025"/>
                    </a:cubicBezTo>
                    <a:close/>
                    <a:moveTo>
                      <a:pt x="4560" y="0"/>
                    </a:moveTo>
                    <a:cubicBezTo>
                      <a:pt x="2048" y="0"/>
                      <a:pt x="0" y="2036"/>
                      <a:pt x="0" y="4548"/>
                    </a:cubicBezTo>
                    <a:cubicBezTo>
                      <a:pt x="0" y="6704"/>
                      <a:pt x="1500" y="8501"/>
                      <a:pt x="3489" y="8978"/>
                    </a:cubicBezTo>
                    <a:lnTo>
                      <a:pt x="3489" y="12978"/>
                    </a:lnTo>
                    <a:cubicBezTo>
                      <a:pt x="3489" y="13561"/>
                      <a:pt x="3977" y="14038"/>
                      <a:pt x="4560" y="14038"/>
                    </a:cubicBezTo>
                    <a:cubicBezTo>
                      <a:pt x="5144" y="14038"/>
                      <a:pt x="5620" y="13561"/>
                      <a:pt x="5620" y="12978"/>
                    </a:cubicBezTo>
                    <a:lnTo>
                      <a:pt x="5620" y="8978"/>
                    </a:lnTo>
                    <a:cubicBezTo>
                      <a:pt x="7620" y="8501"/>
                      <a:pt x="9120" y="6704"/>
                      <a:pt x="9120" y="4548"/>
                    </a:cubicBezTo>
                    <a:cubicBezTo>
                      <a:pt x="9120" y="2036"/>
                      <a:pt x="7072" y="0"/>
                      <a:pt x="4560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238;p28"/>
              <p:cNvSpPr/>
              <p:nvPr/>
            </p:nvSpPr>
            <p:spPr>
              <a:xfrm>
                <a:off x="4003821" y="1713781"/>
                <a:ext cx="104110" cy="183206"/>
              </a:xfrm>
              <a:custGeom>
                <a:avLst/>
                <a:gdLst/>
                <a:ahLst/>
                <a:cxnLst/>
                <a:rect l="l" t="t" r="r" b="b"/>
                <a:pathLst>
                  <a:path w="2930" h="5156" extrusionOk="0">
                    <a:moveTo>
                      <a:pt x="108" y="0"/>
                    </a:moveTo>
                    <a:cubicBezTo>
                      <a:pt x="48" y="0"/>
                      <a:pt x="1" y="48"/>
                      <a:pt x="1" y="107"/>
                    </a:cubicBezTo>
                    <a:cubicBezTo>
                      <a:pt x="1" y="167"/>
                      <a:pt x="48" y="215"/>
                      <a:pt x="108" y="215"/>
                    </a:cubicBezTo>
                    <a:cubicBezTo>
                      <a:pt x="822" y="215"/>
                      <a:pt x="1989" y="834"/>
                      <a:pt x="2299" y="2001"/>
                    </a:cubicBezTo>
                    <a:cubicBezTo>
                      <a:pt x="2691" y="3501"/>
                      <a:pt x="1977" y="4572"/>
                      <a:pt x="1489" y="4965"/>
                    </a:cubicBezTo>
                    <a:cubicBezTo>
                      <a:pt x="1441" y="5001"/>
                      <a:pt x="1441" y="5072"/>
                      <a:pt x="1477" y="5120"/>
                    </a:cubicBezTo>
                    <a:cubicBezTo>
                      <a:pt x="1501" y="5144"/>
                      <a:pt x="1525" y="5156"/>
                      <a:pt x="1560" y="5156"/>
                    </a:cubicBezTo>
                    <a:cubicBezTo>
                      <a:pt x="1584" y="5156"/>
                      <a:pt x="1608" y="5156"/>
                      <a:pt x="1632" y="5132"/>
                    </a:cubicBezTo>
                    <a:cubicBezTo>
                      <a:pt x="2156" y="4703"/>
                      <a:pt x="2930" y="3548"/>
                      <a:pt x="2501" y="1953"/>
                    </a:cubicBezTo>
                    <a:cubicBezTo>
                      <a:pt x="2168" y="679"/>
                      <a:pt x="894" y="0"/>
                      <a:pt x="108" y="0"/>
                    </a:cubicBezTo>
                    <a:close/>
                  </a:path>
                </a:pathLst>
              </a:custGeom>
              <a:solidFill>
                <a:srgbClr val="869FB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6" name="Google Shape;1241;p28"/>
            <p:cNvSpPr txBox="1"/>
            <p:nvPr/>
          </p:nvSpPr>
          <p:spPr>
            <a:xfrm>
              <a:off x="3342599" y="2883683"/>
              <a:ext cx="1768469" cy="10498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Changing roles of metadata librarians </a:t>
              </a:r>
            </a:p>
            <a:p>
              <a:r>
                <a:rPr lang="en-US" dirty="0">
                  <a:solidFill>
                    <a:srgbClr val="00B050"/>
                  </a:solidFill>
                </a:rPr>
                <a:t>-- Identity Management, Research Information System, Open Data, etc.</a:t>
              </a:r>
            </a:p>
          </p:txBody>
        </p:sp>
      </p:grpSp>
      <p:grpSp>
        <p:nvGrpSpPr>
          <p:cNvPr id="50" name="Google Shape;1189;p28"/>
          <p:cNvGrpSpPr/>
          <p:nvPr/>
        </p:nvGrpSpPr>
        <p:grpSpPr>
          <a:xfrm>
            <a:off x="5041679" y="2044091"/>
            <a:ext cx="1948596" cy="2280457"/>
            <a:chOff x="6786186" y="1698963"/>
            <a:chExt cx="1631828" cy="2131650"/>
          </a:xfrm>
        </p:grpSpPr>
        <p:grpSp>
          <p:nvGrpSpPr>
            <p:cNvPr id="52" name="Google Shape;1191;p28"/>
            <p:cNvGrpSpPr/>
            <p:nvPr/>
          </p:nvGrpSpPr>
          <p:grpSpPr>
            <a:xfrm>
              <a:off x="7307954" y="1698963"/>
              <a:ext cx="365560" cy="450589"/>
              <a:chOff x="7307954" y="1698963"/>
              <a:chExt cx="365560" cy="450589"/>
            </a:xfrm>
          </p:grpSpPr>
          <p:sp>
            <p:nvSpPr>
              <p:cNvPr id="56" name="Google Shape;1192;p28"/>
              <p:cNvSpPr/>
              <p:nvPr/>
            </p:nvSpPr>
            <p:spPr>
              <a:xfrm>
                <a:off x="7432319" y="1819526"/>
                <a:ext cx="241195" cy="330026"/>
              </a:xfrm>
              <a:custGeom>
                <a:avLst/>
                <a:gdLst/>
                <a:ahLst/>
                <a:cxnLst/>
                <a:rect l="l" t="t" r="r" b="b"/>
                <a:pathLst>
                  <a:path w="6788" h="9288" extrusionOk="0">
                    <a:moveTo>
                      <a:pt x="3609" y="1"/>
                    </a:moveTo>
                    <a:cubicBezTo>
                      <a:pt x="3549" y="1"/>
                      <a:pt x="3501" y="49"/>
                      <a:pt x="3501" y="120"/>
                    </a:cubicBezTo>
                    <a:cubicBezTo>
                      <a:pt x="3501" y="179"/>
                      <a:pt x="3549" y="227"/>
                      <a:pt x="3609" y="227"/>
                    </a:cubicBezTo>
                    <a:lnTo>
                      <a:pt x="6561" y="227"/>
                    </a:lnTo>
                    <a:lnTo>
                      <a:pt x="6561" y="9073"/>
                    </a:lnTo>
                    <a:lnTo>
                      <a:pt x="215" y="9073"/>
                    </a:lnTo>
                    <a:lnTo>
                      <a:pt x="215" y="7383"/>
                    </a:lnTo>
                    <a:cubicBezTo>
                      <a:pt x="215" y="7323"/>
                      <a:pt x="168" y="7276"/>
                      <a:pt x="108" y="7276"/>
                    </a:cubicBezTo>
                    <a:cubicBezTo>
                      <a:pt x="49" y="7276"/>
                      <a:pt x="1" y="7323"/>
                      <a:pt x="1" y="7383"/>
                    </a:cubicBezTo>
                    <a:lnTo>
                      <a:pt x="1" y="9288"/>
                    </a:lnTo>
                    <a:lnTo>
                      <a:pt x="6787" y="9288"/>
                    </a:lnTo>
                    <a:lnTo>
                      <a:pt x="6787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193;p28"/>
              <p:cNvSpPr/>
              <p:nvPr/>
            </p:nvSpPr>
            <p:spPr>
              <a:xfrm>
                <a:off x="7307954" y="1698963"/>
                <a:ext cx="256403" cy="387127"/>
              </a:xfrm>
              <a:custGeom>
                <a:avLst/>
                <a:gdLst/>
                <a:ahLst/>
                <a:cxnLst/>
                <a:rect l="l" t="t" r="r" b="b"/>
                <a:pathLst>
                  <a:path w="7216" h="10895" extrusionOk="0">
                    <a:moveTo>
                      <a:pt x="7001" y="215"/>
                    </a:moveTo>
                    <a:lnTo>
                      <a:pt x="7001" y="10669"/>
                    </a:lnTo>
                    <a:lnTo>
                      <a:pt x="215" y="10669"/>
                    </a:lnTo>
                    <a:lnTo>
                      <a:pt x="215" y="215"/>
                    </a:lnTo>
                    <a:close/>
                    <a:moveTo>
                      <a:pt x="0" y="1"/>
                    </a:moveTo>
                    <a:lnTo>
                      <a:pt x="0" y="10895"/>
                    </a:lnTo>
                    <a:lnTo>
                      <a:pt x="7216" y="10895"/>
                    </a:lnTo>
                    <a:lnTo>
                      <a:pt x="7216" y="1"/>
                    </a:ln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1194;p28"/>
              <p:cNvSpPr/>
              <p:nvPr/>
            </p:nvSpPr>
            <p:spPr>
              <a:xfrm>
                <a:off x="7343487" y="1739577"/>
                <a:ext cx="185338" cy="7639"/>
              </a:xfrm>
              <a:custGeom>
                <a:avLst/>
                <a:gdLst/>
                <a:ahLst/>
                <a:cxnLst/>
                <a:rect l="l" t="t" r="r" b="b"/>
                <a:pathLst>
                  <a:path w="5216" h="215" extrusionOk="0">
                    <a:moveTo>
                      <a:pt x="108" y="1"/>
                    </a:moveTo>
                    <a:cubicBezTo>
                      <a:pt x="48" y="1"/>
                      <a:pt x="1" y="48"/>
                      <a:pt x="1" y="108"/>
                    </a:cubicBezTo>
                    <a:cubicBezTo>
                      <a:pt x="1" y="167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7"/>
                      <a:pt x="5216" y="108"/>
                    </a:cubicBezTo>
                    <a:cubicBezTo>
                      <a:pt x="5216" y="48"/>
                      <a:pt x="5168" y="1"/>
                      <a:pt x="5096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195;p28"/>
              <p:cNvSpPr/>
              <p:nvPr/>
            </p:nvSpPr>
            <p:spPr>
              <a:xfrm>
                <a:off x="7343487" y="1775963"/>
                <a:ext cx="185338" cy="7639"/>
              </a:xfrm>
              <a:custGeom>
                <a:avLst/>
                <a:gdLst/>
                <a:ahLst/>
                <a:cxnLst/>
                <a:rect l="l" t="t" r="r" b="b"/>
                <a:pathLst>
                  <a:path w="5216" h="215" extrusionOk="0">
                    <a:moveTo>
                      <a:pt x="108" y="1"/>
                    </a:moveTo>
                    <a:cubicBezTo>
                      <a:pt x="48" y="1"/>
                      <a:pt x="1" y="48"/>
                      <a:pt x="1" y="108"/>
                    </a:cubicBezTo>
                    <a:cubicBezTo>
                      <a:pt x="1" y="167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7"/>
                      <a:pt x="5216" y="108"/>
                    </a:cubicBezTo>
                    <a:cubicBezTo>
                      <a:pt x="5216" y="48"/>
                      <a:pt x="5168" y="1"/>
                      <a:pt x="5096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196;p28"/>
              <p:cNvSpPr/>
              <p:nvPr/>
            </p:nvSpPr>
            <p:spPr>
              <a:xfrm>
                <a:off x="7343487" y="1812349"/>
                <a:ext cx="185338" cy="7639"/>
              </a:xfrm>
              <a:custGeom>
                <a:avLst/>
                <a:gdLst/>
                <a:ahLst/>
                <a:cxnLst/>
                <a:rect l="l" t="t" r="r" b="b"/>
                <a:pathLst>
                  <a:path w="5216" h="215" extrusionOk="0">
                    <a:moveTo>
                      <a:pt x="108" y="0"/>
                    </a:moveTo>
                    <a:cubicBezTo>
                      <a:pt x="48" y="0"/>
                      <a:pt x="1" y="48"/>
                      <a:pt x="1" y="108"/>
                    </a:cubicBezTo>
                    <a:cubicBezTo>
                      <a:pt x="1" y="167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7"/>
                      <a:pt x="5216" y="108"/>
                    </a:cubicBezTo>
                    <a:cubicBezTo>
                      <a:pt x="5216" y="48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197;p28"/>
              <p:cNvSpPr/>
              <p:nvPr/>
            </p:nvSpPr>
            <p:spPr>
              <a:xfrm>
                <a:off x="7343487" y="1848734"/>
                <a:ext cx="185338" cy="7639"/>
              </a:xfrm>
              <a:custGeom>
                <a:avLst/>
                <a:gdLst/>
                <a:ahLst/>
                <a:cxnLst/>
                <a:rect l="l" t="t" r="r" b="b"/>
                <a:pathLst>
                  <a:path w="5216" h="215" extrusionOk="0">
                    <a:moveTo>
                      <a:pt x="108" y="0"/>
                    </a:moveTo>
                    <a:cubicBezTo>
                      <a:pt x="48" y="0"/>
                      <a:pt x="1" y="48"/>
                      <a:pt x="1" y="108"/>
                    </a:cubicBezTo>
                    <a:cubicBezTo>
                      <a:pt x="1" y="167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7"/>
                      <a:pt x="5216" y="108"/>
                    </a:cubicBezTo>
                    <a:cubicBezTo>
                      <a:pt x="5216" y="48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198;p28"/>
              <p:cNvSpPr/>
              <p:nvPr/>
            </p:nvSpPr>
            <p:spPr>
              <a:xfrm>
                <a:off x="7343487" y="1885120"/>
                <a:ext cx="185338" cy="7639"/>
              </a:xfrm>
              <a:custGeom>
                <a:avLst/>
                <a:gdLst/>
                <a:ahLst/>
                <a:cxnLst/>
                <a:rect l="l" t="t" r="r" b="b"/>
                <a:pathLst>
                  <a:path w="5216" h="215" extrusionOk="0">
                    <a:moveTo>
                      <a:pt x="108" y="0"/>
                    </a:moveTo>
                    <a:cubicBezTo>
                      <a:pt x="48" y="0"/>
                      <a:pt x="1" y="48"/>
                      <a:pt x="1" y="108"/>
                    </a:cubicBezTo>
                    <a:cubicBezTo>
                      <a:pt x="1" y="167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7"/>
                      <a:pt x="5216" y="108"/>
                    </a:cubicBezTo>
                    <a:cubicBezTo>
                      <a:pt x="5216" y="48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199;p28"/>
              <p:cNvSpPr/>
              <p:nvPr/>
            </p:nvSpPr>
            <p:spPr>
              <a:xfrm>
                <a:off x="7343487" y="1921506"/>
                <a:ext cx="185338" cy="8066"/>
              </a:xfrm>
              <a:custGeom>
                <a:avLst/>
                <a:gdLst/>
                <a:ahLst/>
                <a:cxnLst/>
                <a:rect l="l" t="t" r="r" b="b"/>
                <a:pathLst>
                  <a:path w="5216" h="227" extrusionOk="0">
                    <a:moveTo>
                      <a:pt x="108" y="0"/>
                    </a:moveTo>
                    <a:cubicBezTo>
                      <a:pt x="48" y="0"/>
                      <a:pt x="1" y="48"/>
                      <a:pt x="1" y="107"/>
                    </a:cubicBezTo>
                    <a:cubicBezTo>
                      <a:pt x="1" y="179"/>
                      <a:pt x="48" y="227"/>
                      <a:pt x="108" y="227"/>
                    </a:cubicBezTo>
                    <a:lnTo>
                      <a:pt x="5096" y="227"/>
                    </a:lnTo>
                    <a:cubicBezTo>
                      <a:pt x="5168" y="227"/>
                      <a:pt x="5216" y="179"/>
                      <a:pt x="5216" y="107"/>
                    </a:cubicBezTo>
                    <a:cubicBezTo>
                      <a:pt x="5216" y="48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200;p28"/>
              <p:cNvSpPr/>
              <p:nvPr/>
            </p:nvSpPr>
            <p:spPr>
              <a:xfrm>
                <a:off x="7343487" y="1957891"/>
                <a:ext cx="185338" cy="8066"/>
              </a:xfrm>
              <a:custGeom>
                <a:avLst/>
                <a:gdLst/>
                <a:ahLst/>
                <a:cxnLst/>
                <a:rect l="l" t="t" r="r" b="b"/>
                <a:pathLst>
                  <a:path w="5216" h="227" extrusionOk="0">
                    <a:moveTo>
                      <a:pt x="108" y="0"/>
                    </a:moveTo>
                    <a:cubicBezTo>
                      <a:pt x="48" y="0"/>
                      <a:pt x="1" y="60"/>
                      <a:pt x="1" y="119"/>
                    </a:cubicBezTo>
                    <a:cubicBezTo>
                      <a:pt x="1" y="179"/>
                      <a:pt x="48" y="226"/>
                      <a:pt x="108" y="226"/>
                    </a:cubicBezTo>
                    <a:lnTo>
                      <a:pt x="5096" y="226"/>
                    </a:lnTo>
                    <a:cubicBezTo>
                      <a:pt x="5168" y="226"/>
                      <a:pt x="5216" y="179"/>
                      <a:pt x="5216" y="119"/>
                    </a:cubicBezTo>
                    <a:cubicBezTo>
                      <a:pt x="5216" y="60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201;p28"/>
              <p:cNvSpPr/>
              <p:nvPr/>
            </p:nvSpPr>
            <p:spPr>
              <a:xfrm>
                <a:off x="7343487" y="1994703"/>
                <a:ext cx="185338" cy="7639"/>
              </a:xfrm>
              <a:custGeom>
                <a:avLst/>
                <a:gdLst/>
                <a:ahLst/>
                <a:cxnLst/>
                <a:rect l="l" t="t" r="r" b="b"/>
                <a:pathLst>
                  <a:path w="5216" h="215" extrusionOk="0">
                    <a:moveTo>
                      <a:pt x="108" y="0"/>
                    </a:moveTo>
                    <a:cubicBezTo>
                      <a:pt x="48" y="0"/>
                      <a:pt x="1" y="48"/>
                      <a:pt x="1" y="107"/>
                    </a:cubicBezTo>
                    <a:cubicBezTo>
                      <a:pt x="1" y="167"/>
                      <a:pt x="48" y="214"/>
                      <a:pt x="108" y="214"/>
                    </a:cubicBezTo>
                    <a:lnTo>
                      <a:pt x="5096" y="214"/>
                    </a:lnTo>
                    <a:cubicBezTo>
                      <a:pt x="5168" y="214"/>
                      <a:pt x="5216" y="167"/>
                      <a:pt x="5216" y="107"/>
                    </a:cubicBezTo>
                    <a:cubicBezTo>
                      <a:pt x="5216" y="48"/>
                      <a:pt x="5168" y="0"/>
                      <a:pt x="5096" y="0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202;p28"/>
              <p:cNvSpPr/>
              <p:nvPr/>
            </p:nvSpPr>
            <p:spPr>
              <a:xfrm>
                <a:off x="7343487" y="2031053"/>
                <a:ext cx="185338" cy="7675"/>
              </a:xfrm>
              <a:custGeom>
                <a:avLst/>
                <a:gdLst/>
                <a:ahLst/>
                <a:cxnLst/>
                <a:rect l="l" t="t" r="r" b="b"/>
                <a:pathLst>
                  <a:path w="5216" h="216" extrusionOk="0">
                    <a:moveTo>
                      <a:pt x="108" y="1"/>
                    </a:moveTo>
                    <a:cubicBezTo>
                      <a:pt x="48" y="1"/>
                      <a:pt x="1" y="49"/>
                      <a:pt x="1" y="108"/>
                    </a:cubicBezTo>
                    <a:cubicBezTo>
                      <a:pt x="1" y="168"/>
                      <a:pt x="48" y="215"/>
                      <a:pt x="108" y="215"/>
                    </a:cubicBezTo>
                    <a:lnTo>
                      <a:pt x="5096" y="215"/>
                    </a:lnTo>
                    <a:cubicBezTo>
                      <a:pt x="5168" y="215"/>
                      <a:pt x="5216" y="168"/>
                      <a:pt x="5216" y="108"/>
                    </a:cubicBezTo>
                    <a:cubicBezTo>
                      <a:pt x="5216" y="49"/>
                      <a:pt x="5168" y="1"/>
                      <a:pt x="5096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5" name="Google Shape;1205;p28"/>
            <p:cNvSpPr txBox="1"/>
            <p:nvPr/>
          </p:nvSpPr>
          <p:spPr>
            <a:xfrm>
              <a:off x="6786186" y="3295713"/>
              <a:ext cx="1631828" cy="53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-US" dirty="0">
                  <a:solidFill>
                    <a:srgbClr val="16D8CF"/>
                  </a:solidFill>
                </a:rPr>
                <a:t>Integrating across various sectors, such as archives, museums,  cultural/memory projects, digital humanities projects, etc</a:t>
              </a:r>
              <a:r>
                <a:rPr lang="en-US" dirty="0">
                  <a:solidFill>
                    <a:srgbClr val="0070C0"/>
                  </a:solidFill>
                </a:rPr>
                <a:t>.</a:t>
              </a:r>
            </a:p>
          </p:txBody>
        </p:sp>
      </p:grpSp>
      <p:grpSp>
        <p:nvGrpSpPr>
          <p:cNvPr id="67" name="Google Shape;1206;p28"/>
          <p:cNvGrpSpPr/>
          <p:nvPr/>
        </p:nvGrpSpPr>
        <p:grpSpPr>
          <a:xfrm>
            <a:off x="7129602" y="1946634"/>
            <a:ext cx="2333696" cy="2259117"/>
            <a:chOff x="1007700" y="1674446"/>
            <a:chExt cx="2108424" cy="2259117"/>
          </a:xfrm>
        </p:grpSpPr>
        <p:sp>
          <p:nvSpPr>
            <p:cNvPr id="69" name="Google Shape;1208;p28"/>
            <p:cNvSpPr/>
            <p:nvPr/>
          </p:nvSpPr>
          <p:spPr>
            <a:xfrm>
              <a:off x="1440905" y="1674446"/>
              <a:ext cx="426497" cy="222540"/>
            </a:xfrm>
            <a:custGeom>
              <a:avLst/>
              <a:gdLst/>
              <a:ahLst/>
              <a:cxnLst/>
              <a:rect l="l" t="t" r="r" b="b"/>
              <a:pathLst>
                <a:path w="12003" h="6263" extrusionOk="0">
                  <a:moveTo>
                    <a:pt x="5918" y="298"/>
                  </a:moveTo>
                  <a:lnTo>
                    <a:pt x="11645" y="5525"/>
                  </a:lnTo>
                  <a:cubicBezTo>
                    <a:pt x="11752" y="5632"/>
                    <a:pt x="11764" y="5810"/>
                    <a:pt x="11657" y="5929"/>
                  </a:cubicBezTo>
                  <a:cubicBezTo>
                    <a:pt x="11609" y="5989"/>
                    <a:pt x="11538" y="6025"/>
                    <a:pt x="11454" y="6025"/>
                  </a:cubicBezTo>
                  <a:cubicBezTo>
                    <a:pt x="11383" y="6025"/>
                    <a:pt x="11312" y="6001"/>
                    <a:pt x="11252" y="5953"/>
                  </a:cubicBezTo>
                  <a:lnTo>
                    <a:pt x="5918" y="1084"/>
                  </a:lnTo>
                  <a:lnTo>
                    <a:pt x="691" y="5965"/>
                  </a:lnTo>
                  <a:cubicBezTo>
                    <a:pt x="641" y="6016"/>
                    <a:pt x="574" y="6040"/>
                    <a:pt x="507" y="6040"/>
                  </a:cubicBezTo>
                  <a:cubicBezTo>
                    <a:pt x="431" y="6040"/>
                    <a:pt x="355" y="6010"/>
                    <a:pt x="298" y="5953"/>
                  </a:cubicBezTo>
                  <a:cubicBezTo>
                    <a:pt x="251" y="5906"/>
                    <a:pt x="215" y="5834"/>
                    <a:pt x="215" y="5751"/>
                  </a:cubicBezTo>
                  <a:cubicBezTo>
                    <a:pt x="215" y="5667"/>
                    <a:pt x="251" y="5596"/>
                    <a:pt x="310" y="5548"/>
                  </a:cubicBezTo>
                  <a:lnTo>
                    <a:pt x="5918" y="298"/>
                  </a:lnTo>
                  <a:close/>
                  <a:moveTo>
                    <a:pt x="5918" y="0"/>
                  </a:moveTo>
                  <a:lnTo>
                    <a:pt x="155" y="5394"/>
                  </a:lnTo>
                  <a:cubicBezTo>
                    <a:pt x="60" y="5477"/>
                    <a:pt x="1" y="5608"/>
                    <a:pt x="1" y="5751"/>
                  </a:cubicBezTo>
                  <a:cubicBezTo>
                    <a:pt x="1" y="5882"/>
                    <a:pt x="48" y="6013"/>
                    <a:pt x="143" y="6108"/>
                  </a:cubicBezTo>
                  <a:cubicBezTo>
                    <a:pt x="239" y="6215"/>
                    <a:pt x="370" y="6263"/>
                    <a:pt x="501" y="6263"/>
                  </a:cubicBezTo>
                  <a:cubicBezTo>
                    <a:pt x="620" y="6263"/>
                    <a:pt x="751" y="6215"/>
                    <a:pt x="846" y="6120"/>
                  </a:cubicBezTo>
                  <a:lnTo>
                    <a:pt x="5918" y="1381"/>
                  </a:lnTo>
                  <a:lnTo>
                    <a:pt x="11109" y="6108"/>
                  </a:lnTo>
                  <a:cubicBezTo>
                    <a:pt x="11195" y="6194"/>
                    <a:pt x="11309" y="6241"/>
                    <a:pt x="11427" y="6241"/>
                  </a:cubicBezTo>
                  <a:cubicBezTo>
                    <a:pt x="11440" y="6241"/>
                    <a:pt x="11453" y="6240"/>
                    <a:pt x="11466" y="6239"/>
                  </a:cubicBezTo>
                  <a:cubicBezTo>
                    <a:pt x="11609" y="6239"/>
                    <a:pt x="11728" y="6179"/>
                    <a:pt x="11824" y="6072"/>
                  </a:cubicBezTo>
                  <a:cubicBezTo>
                    <a:pt x="12002" y="5870"/>
                    <a:pt x="11990" y="5548"/>
                    <a:pt x="11788" y="5370"/>
                  </a:cubicBezTo>
                  <a:lnTo>
                    <a:pt x="5918" y="0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209;p28"/>
            <p:cNvSpPr/>
            <p:nvPr/>
          </p:nvSpPr>
          <p:spPr>
            <a:xfrm>
              <a:off x="1498859" y="1712928"/>
              <a:ext cx="305082" cy="436623"/>
            </a:xfrm>
            <a:custGeom>
              <a:avLst/>
              <a:gdLst/>
              <a:ahLst/>
              <a:cxnLst/>
              <a:rect l="l" t="t" r="r" b="b"/>
              <a:pathLst>
                <a:path w="8586" h="12288" extrusionOk="0">
                  <a:moveTo>
                    <a:pt x="4287" y="298"/>
                  </a:moveTo>
                  <a:lnTo>
                    <a:pt x="8371" y="4132"/>
                  </a:lnTo>
                  <a:lnTo>
                    <a:pt x="8371" y="12073"/>
                  </a:lnTo>
                  <a:lnTo>
                    <a:pt x="6204" y="12073"/>
                  </a:lnTo>
                  <a:lnTo>
                    <a:pt x="6204" y="6989"/>
                  </a:lnTo>
                  <a:cubicBezTo>
                    <a:pt x="6204" y="5954"/>
                    <a:pt x="5370" y="5120"/>
                    <a:pt x="4347" y="5120"/>
                  </a:cubicBezTo>
                  <a:cubicBezTo>
                    <a:pt x="3323" y="5120"/>
                    <a:pt x="2477" y="5954"/>
                    <a:pt x="2477" y="6989"/>
                  </a:cubicBezTo>
                  <a:lnTo>
                    <a:pt x="2477" y="12073"/>
                  </a:lnTo>
                  <a:lnTo>
                    <a:pt x="215" y="12073"/>
                  </a:lnTo>
                  <a:lnTo>
                    <a:pt x="215" y="4132"/>
                  </a:lnTo>
                  <a:lnTo>
                    <a:pt x="4287" y="298"/>
                  </a:lnTo>
                  <a:close/>
                  <a:moveTo>
                    <a:pt x="4287" y="1"/>
                  </a:moveTo>
                  <a:lnTo>
                    <a:pt x="1" y="4037"/>
                  </a:lnTo>
                  <a:lnTo>
                    <a:pt x="1" y="12288"/>
                  </a:lnTo>
                  <a:lnTo>
                    <a:pt x="2703" y="12288"/>
                  </a:lnTo>
                  <a:lnTo>
                    <a:pt x="2703" y="6989"/>
                  </a:lnTo>
                  <a:cubicBezTo>
                    <a:pt x="2703" y="6085"/>
                    <a:pt x="3442" y="5346"/>
                    <a:pt x="4347" y="5346"/>
                  </a:cubicBezTo>
                  <a:cubicBezTo>
                    <a:pt x="5251" y="5346"/>
                    <a:pt x="5990" y="6085"/>
                    <a:pt x="5990" y="6989"/>
                  </a:cubicBezTo>
                  <a:lnTo>
                    <a:pt x="5990" y="12288"/>
                  </a:lnTo>
                  <a:lnTo>
                    <a:pt x="8585" y="12288"/>
                  </a:lnTo>
                  <a:lnTo>
                    <a:pt x="8585" y="4037"/>
                  </a:lnTo>
                  <a:lnTo>
                    <a:pt x="4287" y="1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210;p28"/>
            <p:cNvSpPr/>
            <p:nvPr/>
          </p:nvSpPr>
          <p:spPr>
            <a:xfrm>
              <a:off x="1649056" y="1869876"/>
              <a:ext cx="93095" cy="192941"/>
            </a:xfrm>
            <a:custGeom>
              <a:avLst/>
              <a:gdLst/>
              <a:ahLst/>
              <a:cxnLst/>
              <a:rect l="l" t="t" r="r" b="b"/>
              <a:pathLst>
                <a:path w="2620" h="5430" extrusionOk="0">
                  <a:moveTo>
                    <a:pt x="120" y="1"/>
                  </a:moveTo>
                  <a:cubicBezTo>
                    <a:pt x="72" y="1"/>
                    <a:pt x="12" y="48"/>
                    <a:pt x="12" y="108"/>
                  </a:cubicBezTo>
                  <a:cubicBezTo>
                    <a:pt x="0" y="167"/>
                    <a:pt x="48" y="215"/>
                    <a:pt x="108" y="227"/>
                  </a:cubicBezTo>
                  <a:cubicBezTo>
                    <a:pt x="120" y="227"/>
                    <a:pt x="965" y="286"/>
                    <a:pt x="1620" y="846"/>
                  </a:cubicBezTo>
                  <a:cubicBezTo>
                    <a:pt x="2286" y="1406"/>
                    <a:pt x="2406" y="1953"/>
                    <a:pt x="2406" y="2834"/>
                  </a:cubicBezTo>
                  <a:lnTo>
                    <a:pt x="2406" y="5323"/>
                  </a:lnTo>
                  <a:cubicBezTo>
                    <a:pt x="2406" y="5382"/>
                    <a:pt x="2453" y="5430"/>
                    <a:pt x="2513" y="5430"/>
                  </a:cubicBezTo>
                  <a:cubicBezTo>
                    <a:pt x="2572" y="5430"/>
                    <a:pt x="2620" y="5382"/>
                    <a:pt x="2620" y="5323"/>
                  </a:cubicBezTo>
                  <a:lnTo>
                    <a:pt x="2620" y="2834"/>
                  </a:lnTo>
                  <a:cubicBezTo>
                    <a:pt x="2620" y="1906"/>
                    <a:pt x="2489" y="1287"/>
                    <a:pt x="1763" y="679"/>
                  </a:cubicBezTo>
                  <a:cubicBezTo>
                    <a:pt x="1060" y="84"/>
                    <a:pt x="167" y="13"/>
                    <a:pt x="120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213;p28"/>
            <p:cNvSpPr txBox="1"/>
            <p:nvPr/>
          </p:nvSpPr>
          <p:spPr>
            <a:xfrm>
              <a:off x="1007700" y="3398663"/>
              <a:ext cx="2108424" cy="53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Do Curriculum designs and development of the library information schools meet the potential needs of libraries and users’ growing expectations?</a:t>
              </a:r>
            </a:p>
          </p:txBody>
        </p:sp>
      </p:grpSp>
      <p:grpSp>
        <p:nvGrpSpPr>
          <p:cNvPr id="75" name="Google Shape;1179;p28"/>
          <p:cNvGrpSpPr/>
          <p:nvPr/>
        </p:nvGrpSpPr>
        <p:grpSpPr>
          <a:xfrm>
            <a:off x="9516521" y="2103456"/>
            <a:ext cx="2386020" cy="2167978"/>
            <a:chOff x="5504674" y="1676116"/>
            <a:chExt cx="2386020" cy="2167978"/>
          </a:xfrm>
        </p:grpSpPr>
        <p:grpSp>
          <p:nvGrpSpPr>
            <p:cNvPr id="77" name="Google Shape;1181;p28"/>
            <p:cNvGrpSpPr/>
            <p:nvPr/>
          </p:nvGrpSpPr>
          <p:grpSpPr>
            <a:xfrm>
              <a:off x="6086582" y="1676116"/>
              <a:ext cx="337630" cy="473435"/>
              <a:chOff x="6086582" y="1676116"/>
              <a:chExt cx="337630" cy="473435"/>
            </a:xfrm>
          </p:grpSpPr>
          <p:sp>
            <p:nvSpPr>
              <p:cNvPr id="81" name="Google Shape;1182;p28"/>
              <p:cNvSpPr/>
              <p:nvPr/>
            </p:nvSpPr>
            <p:spPr>
              <a:xfrm>
                <a:off x="6248185" y="1819526"/>
                <a:ext cx="63923" cy="11175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3145" extrusionOk="0">
                    <a:moveTo>
                      <a:pt x="841" y="1"/>
                    </a:moveTo>
                    <a:cubicBezTo>
                      <a:pt x="574" y="1"/>
                      <a:pt x="127" y="12"/>
                      <a:pt x="12" y="632"/>
                    </a:cubicBezTo>
                    <a:cubicBezTo>
                      <a:pt x="0" y="691"/>
                      <a:pt x="36" y="751"/>
                      <a:pt x="96" y="763"/>
                    </a:cubicBezTo>
                    <a:cubicBezTo>
                      <a:pt x="103" y="764"/>
                      <a:pt x="111" y="765"/>
                      <a:pt x="119" y="765"/>
                    </a:cubicBezTo>
                    <a:cubicBezTo>
                      <a:pt x="170" y="765"/>
                      <a:pt x="216" y="731"/>
                      <a:pt x="227" y="680"/>
                    </a:cubicBezTo>
                    <a:cubicBezTo>
                      <a:pt x="310" y="215"/>
                      <a:pt x="596" y="215"/>
                      <a:pt x="858" y="215"/>
                    </a:cubicBezTo>
                    <a:lnTo>
                      <a:pt x="929" y="215"/>
                    </a:lnTo>
                    <a:cubicBezTo>
                      <a:pt x="1108" y="215"/>
                      <a:pt x="1584" y="322"/>
                      <a:pt x="1584" y="799"/>
                    </a:cubicBezTo>
                    <a:lnTo>
                      <a:pt x="1584" y="3037"/>
                    </a:lnTo>
                    <a:cubicBezTo>
                      <a:pt x="1584" y="3097"/>
                      <a:pt x="1631" y="3144"/>
                      <a:pt x="1691" y="3144"/>
                    </a:cubicBezTo>
                    <a:cubicBezTo>
                      <a:pt x="1751" y="3144"/>
                      <a:pt x="1798" y="3097"/>
                      <a:pt x="1798" y="3037"/>
                    </a:cubicBezTo>
                    <a:lnTo>
                      <a:pt x="1798" y="799"/>
                    </a:lnTo>
                    <a:cubicBezTo>
                      <a:pt x="1798" y="215"/>
                      <a:pt x="1262" y="1"/>
                      <a:pt x="929" y="1"/>
                    </a:cubicBezTo>
                    <a:lnTo>
                      <a:pt x="869" y="1"/>
                    </a:lnTo>
                    <a:cubicBezTo>
                      <a:pt x="860" y="1"/>
                      <a:pt x="850" y="1"/>
                      <a:pt x="841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1183;p28"/>
              <p:cNvSpPr/>
              <p:nvPr/>
            </p:nvSpPr>
            <p:spPr>
              <a:xfrm>
                <a:off x="6304008" y="1819526"/>
                <a:ext cx="63923" cy="11175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3145" extrusionOk="0">
                    <a:moveTo>
                      <a:pt x="841" y="1"/>
                    </a:moveTo>
                    <a:cubicBezTo>
                      <a:pt x="575" y="1"/>
                      <a:pt x="128" y="12"/>
                      <a:pt x="13" y="632"/>
                    </a:cubicBezTo>
                    <a:cubicBezTo>
                      <a:pt x="1" y="691"/>
                      <a:pt x="37" y="751"/>
                      <a:pt x="96" y="763"/>
                    </a:cubicBezTo>
                    <a:cubicBezTo>
                      <a:pt x="104" y="764"/>
                      <a:pt x="112" y="765"/>
                      <a:pt x="119" y="765"/>
                    </a:cubicBezTo>
                    <a:cubicBezTo>
                      <a:pt x="170" y="765"/>
                      <a:pt x="217" y="731"/>
                      <a:pt x="227" y="680"/>
                    </a:cubicBezTo>
                    <a:cubicBezTo>
                      <a:pt x="311" y="215"/>
                      <a:pt x="596" y="215"/>
                      <a:pt x="870" y="215"/>
                    </a:cubicBezTo>
                    <a:lnTo>
                      <a:pt x="930" y="215"/>
                    </a:lnTo>
                    <a:cubicBezTo>
                      <a:pt x="1108" y="215"/>
                      <a:pt x="1584" y="322"/>
                      <a:pt x="1584" y="799"/>
                    </a:cubicBezTo>
                    <a:lnTo>
                      <a:pt x="1584" y="3037"/>
                    </a:lnTo>
                    <a:cubicBezTo>
                      <a:pt x="1584" y="3097"/>
                      <a:pt x="1632" y="3144"/>
                      <a:pt x="1692" y="3144"/>
                    </a:cubicBezTo>
                    <a:cubicBezTo>
                      <a:pt x="1751" y="3144"/>
                      <a:pt x="1799" y="3097"/>
                      <a:pt x="1799" y="3037"/>
                    </a:cubicBezTo>
                    <a:lnTo>
                      <a:pt x="1799" y="799"/>
                    </a:lnTo>
                    <a:cubicBezTo>
                      <a:pt x="1799" y="215"/>
                      <a:pt x="1263" y="1"/>
                      <a:pt x="930" y="1"/>
                    </a:cubicBezTo>
                    <a:lnTo>
                      <a:pt x="870" y="1"/>
                    </a:lnTo>
                    <a:cubicBezTo>
                      <a:pt x="861" y="1"/>
                      <a:pt x="851" y="1"/>
                      <a:pt x="841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1184;p28"/>
              <p:cNvSpPr/>
              <p:nvPr/>
            </p:nvSpPr>
            <p:spPr>
              <a:xfrm>
                <a:off x="6086582" y="1676116"/>
                <a:ext cx="337630" cy="473435"/>
              </a:xfrm>
              <a:custGeom>
                <a:avLst/>
                <a:gdLst/>
                <a:ahLst/>
                <a:cxnLst/>
                <a:rect l="l" t="t" r="r" b="b"/>
                <a:pathLst>
                  <a:path w="9502" h="13324" extrusionOk="0">
                    <a:moveTo>
                      <a:pt x="3846" y="1"/>
                    </a:moveTo>
                    <a:cubicBezTo>
                      <a:pt x="3274" y="1"/>
                      <a:pt x="2941" y="382"/>
                      <a:pt x="2941" y="1025"/>
                    </a:cubicBezTo>
                    <a:lnTo>
                      <a:pt x="2941" y="8180"/>
                    </a:lnTo>
                    <a:cubicBezTo>
                      <a:pt x="2631" y="7883"/>
                      <a:pt x="1977" y="7252"/>
                      <a:pt x="1500" y="6859"/>
                    </a:cubicBezTo>
                    <a:cubicBezTo>
                      <a:pt x="1375" y="6754"/>
                      <a:pt x="1227" y="6702"/>
                      <a:pt x="1073" y="6702"/>
                    </a:cubicBezTo>
                    <a:cubicBezTo>
                      <a:pt x="878" y="6702"/>
                      <a:pt x="674" y="6787"/>
                      <a:pt x="500" y="6954"/>
                    </a:cubicBezTo>
                    <a:cubicBezTo>
                      <a:pt x="179" y="7263"/>
                      <a:pt x="0" y="7823"/>
                      <a:pt x="381" y="8371"/>
                    </a:cubicBezTo>
                    <a:cubicBezTo>
                      <a:pt x="1012" y="9240"/>
                      <a:pt x="3882" y="12395"/>
                      <a:pt x="4013" y="12526"/>
                    </a:cubicBezTo>
                    <a:cubicBezTo>
                      <a:pt x="4548" y="13098"/>
                      <a:pt x="5417" y="13324"/>
                      <a:pt x="6239" y="13324"/>
                    </a:cubicBezTo>
                    <a:cubicBezTo>
                      <a:pt x="6858" y="13324"/>
                      <a:pt x="7442" y="13205"/>
                      <a:pt x="7858" y="13002"/>
                    </a:cubicBezTo>
                    <a:cubicBezTo>
                      <a:pt x="8727" y="12574"/>
                      <a:pt x="9501" y="11240"/>
                      <a:pt x="9501" y="10133"/>
                    </a:cubicBezTo>
                    <a:lnTo>
                      <a:pt x="9501" y="5382"/>
                    </a:lnTo>
                    <a:cubicBezTo>
                      <a:pt x="9501" y="4799"/>
                      <a:pt x="8954" y="4585"/>
                      <a:pt x="8620" y="4585"/>
                    </a:cubicBezTo>
                    <a:lnTo>
                      <a:pt x="8561" y="4585"/>
                    </a:lnTo>
                    <a:cubicBezTo>
                      <a:pt x="8551" y="4585"/>
                      <a:pt x="8542" y="4585"/>
                      <a:pt x="8532" y="4585"/>
                    </a:cubicBezTo>
                    <a:cubicBezTo>
                      <a:pt x="8265" y="4585"/>
                      <a:pt x="7818" y="4596"/>
                      <a:pt x="7703" y="5216"/>
                    </a:cubicBezTo>
                    <a:cubicBezTo>
                      <a:pt x="7692" y="5275"/>
                      <a:pt x="7739" y="5335"/>
                      <a:pt x="7799" y="5347"/>
                    </a:cubicBezTo>
                    <a:cubicBezTo>
                      <a:pt x="7805" y="5348"/>
                      <a:pt x="7811" y="5349"/>
                      <a:pt x="7818" y="5349"/>
                    </a:cubicBezTo>
                    <a:cubicBezTo>
                      <a:pt x="7861" y="5349"/>
                      <a:pt x="7907" y="5315"/>
                      <a:pt x="7918" y="5263"/>
                    </a:cubicBezTo>
                    <a:cubicBezTo>
                      <a:pt x="8013" y="4799"/>
                      <a:pt x="8287" y="4799"/>
                      <a:pt x="8561" y="4799"/>
                    </a:cubicBezTo>
                    <a:lnTo>
                      <a:pt x="8620" y="4799"/>
                    </a:lnTo>
                    <a:cubicBezTo>
                      <a:pt x="8799" y="4799"/>
                      <a:pt x="9275" y="4906"/>
                      <a:pt x="9275" y="5382"/>
                    </a:cubicBezTo>
                    <a:lnTo>
                      <a:pt x="9275" y="10133"/>
                    </a:lnTo>
                    <a:cubicBezTo>
                      <a:pt x="9275" y="11169"/>
                      <a:pt x="8573" y="12407"/>
                      <a:pt x="7763" y="12800"/>
                    </a:cubicBezTo>
                    <a:cubicBezTo>
                      <a:pt x="7380" y="12989"/>
                      <a:pt x="6821" y="13106"/>
                      <a:pt x="6240" y="13106"/>
                    </a:cubicBezTo>
                    <a:cubicBezTo>
                      <a:pt x="5468" y="13106"/>
                      <a:pt x="4657" y="12900"/>
                      <a:pt x="4167" y="12383"/>
                    </a:cubicBezTo>
                    <a:cubicBezTo>
                      <a:pt x="4144" y="12347"/>
                      <a:pt x="1191" y="9109"/>
                      <a:pt x="560" y="8240"/>
                    </a:cubicBezTo>
                    <a:cubicBezTo>
                      <a:pt x="250" y="7811"/>
                      <a:pt x="381" y="7359"/>
                      <a:pt x="643" y="7109"/>
                    </a:cubicBezTo>
                    <a:cubicBezTo>
                      <a:pt x="758" y="7001"/>
                      <a:pt x="912" y="6924"/>
                      <a:pt x="1068" y="6924"/>
                    </a:cubicBezTo>
                    <a:cubicBezTo>
                      <a:pt x="1171" y="6924"/>
                      <a:pt x="1275" y="6957"/>
                      <a:pt x="1369" y="7037"/>
                    </a:cubicBezTo>
                    <a:cubicBezTo>
                      <a:pt x="1988" y="7549"/>
                      <a:pt x="2965" y="8514"/>
                      <a:pt x="2977" y="8526"/>
                    </a:cubicBezTo>
                    <a:lnTo>
                      <a:pt x="3167" y="8704"/>
                    </a:lnTo>
                    <a:lnTo>
                      <a:pt x="3167" y="1025"/>
                    </a:lnTo>
                    <a:cubicBezTo>
                      <a:pt x="3167" y="501"/>
                      <a:pt x="3405" y="215"/>
                      <a:pt x="3846" y="215"/>
                    </a:cubicBezTo>
                    <a:cubicBezTo>
                      <a:pt x="4060" y="215"/>
                      <a:pt x="4251" y="286"/>
                      <a:pt x="4382" y="417"/>
                    </a:cubicBezTo>
                    <a:cubicBezTo>
                      <a:pt x="4489" y="536"/>
                      <a:pt x="4560" y="691"/>
                      <a:pt x="4560" y="858"/>
                    </a:cubicBezTo>
                    <a:lnTo>
                      <a:pt x="4560" y="7168"/>
                    </a:lnTo>
                    <a:cubicBezTo>
                      <a:pt x="4560" y="7228"/>
                      <a:pt x="4608" y="7275"/>
                      <a:pt x="4667" y="7275"/>
                    </a:cubicBezTo>
                    <a:cubicBezTo>
                      <a:pt x="4727" y="7275"/>
                      <a:pt x="4775" y="7228"/>
                      <a:pt x="4775" y="7168"/>
                    </a:cubicBezTo>
                    <a:lnTo>
                      <a:pt x="4775" y="858"/>
                    </a:lnTo>
                    <a:cubicBezTo>
                      <a:pt x="4775" y="632"/>
                      <a:pt x="4691" y="417"/>
                      <a:pt x="4536" y="263"/>
                    </a:cubicBezTo>
                    <a:cubicBezTo>
                      <a:pt x="4358" y="96"/>
                      <a:pt x="4120" y="1"/>
                      <a:pt x="3846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1185;p28"/>
              <p:cNvSpPr/>
              <p:nvPr/>
            </p:nvSpPr>
            <p:spPr>
              <a:xfrm>
                <a:off x="6331936" y="1996302"/>
                <a:ext cx="74085" cy="122374"/>
              </a:xfrm>
              <a:custGeom>
                <a:avLst/>
                <a:gdLst/>
                <a:ahLst/>
                <a:cxnLst/>
                <a:rect l="l" t="t" r="r" b="b"/>
                <a:pathLst>
                  <a:path w="2085" h="3444" extrusionOk="0">
                    <a:moveTo>
                      <a:pt x="1710" y="1"/>
                    </a:moveTo>
                    <a:cubicBezTo>
                      <a:pt x="1704" y="1"/>
                      <a:pt x="1698" y="1"/>
                      <a:pt x="1691" y="3"/>
                    </a:cubicBezTo>
                    <a:cubicBezTo>
                      <a:pt x="1632" y="3"/>
                      <a:pt x="1584" y="62"/>
                      <a:pt x="1596" y="122"/>
                    </a:cubicBezTo>
                    <a:cubicBezTo>
                      <a:pt x="1596" y="146"/>
                      <a:pt x="1846" y="2539"/>
                      <a:pt x="84" y="3229"/>
                    </a:cubicBezTo>
                    <a:cubicBezTo>
                      <a:pt x="25" y="3253"/>
                      <a:pt x="1" y="3313"/>
                      <a:pt x="25" y="3372"/>
                    </a:cubicBezTo>
                    <a:cubicBezTo>
                      <a:pt x="36" y="3408"/>
                      <a:pt x="72" y="3444"/>
                      <a:pt x="120" y="3444"/>
                    </a:cubicBezTo>
                    <a:cubicBezTo>
                      <a:pt x="132" y="3444"/>
                      <a:pt x="144" y="3432"/>
                      <a:pt x="156" y="3432"/>
                    </a:cubicBezTo>
                    <a:cubicBezTo>
                      <a:pt x="2084" y="2682"/>
                      <a:pt x="1811" y="122"/>
                      <a:pt x="1811" y="98"/>
                    </a:cubicBezTo>
                    <a:cubicBezTo>
                      <a:pt x="1800" y="45"/>
                      <a:pt x="1761" y="1"/>
                      <a:pt x="1710" y="1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0" name="Google Shape;1188;p28"/>
            <p:cNvSpPr txBox="1"/>
            <p:nvPr/>
          </p:nvSpPr>
          <p:spPr>
            <a:xfrm>
              <a:off x="5504674" y="2887403"/>
              <a:ext cx="2386020" cy="9566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-US" altLang="zh-TW" dirty="0">
                  <a:solidFill>
                    <a:schemeClr val="accent6">
                      <a:lumMod val="75000"/>
                    </a:schemeClr>
                  </a:solidFill>
                </a:rPr>
                <a:t>Continuing </a:t>
              </a: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education and professional skill development for staff </a:t>
              </a:r>
            </a:p>
            <a:p>
              <a:endParaRPr lang="en-US" dirty="0">
                <a:solidFill>
                  <a:srgbClr val="FF66CC"/>
                </a:solidFill>
              </a:endParaRPr>
            </a:p>
            <a:p>
              <a:r>
                <a:rPr lang="en-US" dirty="0">
                  <a:solidFill>
                    <a:srgbClr val="FF66CC"/>
                  </a:solidFill>
                </a:rPr>
                <a:t>– get ready to LEARN and CHANGE</a:t>
              </a:r>
            </a:p>
          </p:txBody>
        </p:sp>
      </p:grpSp>
      <p:grpSp>
        <p:nvGrpSpPr>
          <p:cNvPr id="87" name="Google Shape;1503;p32"/>
          <p:cNvGrpSpPr/>
          <p:nvPr/>
        </p:nvGrpSpPr>
        <p:grpSpPr>
          <a:xfrm>
            <a:off x="4948050" y="733803"/>
            <a:ext cx="474340" cy="446573"/>
            <a:chOff x="2088786" y="1240141"/>
            <a:chExt cx="474340" cy="446573"/>
          </a:xfrm>
        </p:grpSpPr>
        <p:sp>
          <p:nvSpPr>
            <p:cNvPr id="89" name="Google Shape;1504;p32"/>
            <p:cNvSpPr/>
            <p:nvPr/>
          </p:nvSpPr>
          <p:spPr>
            <a:xfrm>
              <a:off x="2124958" y="1313857"/>
              <a:ext cx="420752" cy="348270"/>
            </a:xfrm>
            <a:custGeom>
              <a:avLst/>
              <a:gdLst/>
              <a:ahLst/>
              <a:cxnLst/>
              <a:rect l="l" t="t" r="r" b="b"/>
              <a:pathLst>
                <a:path w="20532" h="16995" extrusionOk="0">
                  <a:moveTo>
                    <a:pt x="7916" y="10325"/>
                  </a:moveTo>
                  <a:lnTo>
                    <a:pt x="7916" y="10325"/>
                  </a:lnTo>
                  <a:cubicBezTo>
                    <a:pt x="7594" y="10575"/>
                    <a:pt x="7261" y="10825"/>
                    <a:pt x="6927" y="11051"/>
                  </a:cubicBezTo>
                  <a:cubicBezTo>
                    <a:pt x="6618" y="11254"/>
                    <a:pt x="6082" y="11492"/>
                    <a:pt x="5546" y="11575"/>
                  </a:cubicBezTo>
                  <a:cubicBezTo>
                    <a:pt x="6344" y="11159"/>
                    <a:pt x="7130" y="10742"/>
                    <a:pt x="7916" y="10325"/>
                  </a:cubicBezTo>
                  <a:close/>
                  <a:moveTo>
                    <a:pt x="4498" y="13337"/>
                  </a:moveTo>
                  <a:lnTo>
                    <a:pt x="4498" y="13337"/>
                  </a:lnTo>
                  <a:cubicBezTo>
                    <a:pt x="4510" y="13337"/>
                    <a:pt x="4510" y="13349"/>
                    <a:pt x="4522" y="13349"/>
                  </a:cubicBezTo>
                  <a:lnTo>
                    <a:pt x="4510" y="13349"/>
                  </a:lnTo>
                  <a:cubicBezTo>
                    <a:pt x="4510" y="13349"/>
                    <a:pt x="4510" y="13349"/>
                    <a:pt x="4498" y="13337"/>
                  </a:cubicBezTo>
                  <a:close/>
                  <a:moveTo>
                    <a:pt x="19467" y="1"/>
                  </a:moveTo>
                  <a:cubicBezTo>
                    <a:pt x="19315" y="1"/>
                    <a:pt x="19160" y="48"/>
                    <a:pt x="19012" y="157"/>
                  </a:cubicBezTo>
                  <a:cubicBezTo>
                    <a:pt x="15988" y="2443"/>
                    <a:pt x="12785" y="4455"/>
                    <a:pt x="9416" y="6206"/>
                  </a:cubicBezTo>
                  <a:cubicBezTo>
                    <a:pt x="7880" y="7003"/>
                    <a:pt x="6237" y="7634"/>
                    <a:pt x="4737" y="8492"/>
                  </a:cubicBezTo>
                  <a:cubicBezTo>
                    <a:pt x="4046" y="8885"/>
                    <a:pt x="3403" y="9385"/>
                    <a:pt x="2915" y="10004"/>
                  </a:cubicBezTo>
                  <a:cubicBezTo>
                    <a:pt x="2689" y="10278"/>
                    <a:pt x="2522" y="10540"/>
                    <a:pt x="2427" y="10801"/>
                  </a:cubicBezTo>
                  <a:cubicBezTo>
                    <a:pt x="2248" y="10587"/>
                    <a:pt x="2070" y="10361"/>
                    <a:pt x="1891" y="10147"/>
                  </a:cubicBezTo>
                  <a:cubicBezTo>
                    <a:pt x="1707" y="9920"/>
                    <a:pt x="1492" y="9825"/>
                    <a:pt x="1281" y="9825"/>
                  </a:cubicBezTo>
                  <a:cubicBezTo>
                    <a:pt x="617" y="9825"/>
                    <a:pt x="0" y="10763"/>
                    <a:pt x="569" y="11468"/>
                  </a:cubicBezTo>
                  <a:cubicBezTo>
                    <a:pt x="1343" y="12409"/>
                    <a:pt x="2105" y="13349"/>
                    <a:pt x="2879" y="14290"/>
                  </a:cubicBezTo>
                  <a:cubicBezTo>
                    <a:pt x="3201" y="14671"/>
                    <a:pt x="3498" y="15123"/>
                    <a:pt x="4022" y="15254"/>
                  </a:cubicBezTo>
                  <a:cubicBezTo>
                    <a:pt x="4135" y="15288"/>
                    <a:pt x="4247" y="15302"/>
                    <a:pt x="4357" y="15302"/>
                  </a:cubicBezTo>
                  <a:cubicBezTo>
                    <a:pt x="4756" y="15302"/>
                    <a:pt x="5137" y="15110"/>
                    <a:pt x="5511" y="14933"/>
                  </a:cubicBezTo>
                  <a:cubicBezTo>
                    <a:pt x="5594" y="14897"/>
                    <a:pt x="5677" y="14861"/>
                    <a:pt x="5761" y="14814"/>
                  </a:cubicBezTo>
                  <a:cubicBezTo>
                    <a:pt x="5903" y="14981"/>
                    <a:pt x="6058" y="15135"/>
                    <a:pt x="6213" y="15278"/>
                  </a:cubicBezTo>
                  <a:cubicBezTo>
                    <a:pt x="6153" y="15373"/>
                    <a:pt x="6082" y="15469"/>
                    <a:pt x="6022" y="15564"/>
                  </a:cubicBezTo>
                  <a:cubicBezTo>
                    <a:pt x="5584" y="16217"/>
                    <a:pt x="6190" y="16957"/>
                    <a:pt x="6855" y="16957"/>
                  </a:cubicBezTo>
                  <a:cubicBezTo>
                    <a:pt x="7003" y="16957"/>
                    <a:pt x="7154" y="16920"/>
                    <a:pt x="7296" y="16838"/>
                  </a:cubicBezTo>
                  <a:cubicBezTo>
                    <a:pt x="7487" y="16731"/>
                    <a:pt x="7677" y="16612"/>
                    <a:pt x="7868" y="16493"/>
                  </a:cubicBezTo>
                  <a:cubicBezTo>
                    <a:pt x="8130" y="16635"/>
                    <a:pt x="8392" y="16766"/>
                    <a:pt x="8666" y="16886"/>
                  </a:cubicBezTo>
                  <a:cubicBezTo>
                    <a:pt x="8834" y="16958"/>
                    <a:pt x="8998" y="16995"/>
                    <a:pt x="9152" y="16995"/>
                  </a:cubicBezTo>
                  <a:cubicBezTo>
                    <a:pt x="9456" y="16995"/>
                    <a:pt x="9727" y="16852"/>
                    <a:pt x="9940" y="16552"/>
                  </a:cubicBezTo>
                  <a:cubicBezTo>
                    <a:pt x="11106" y="14933"/>
                    <a:pt x="12261" y="13302"/>
                    <a:pt x="13428" y="11682"/>
                  </a:cubicBezTo>
                  <a:cubicBezTo>
                    <a:pt x="13928" y="11301"/>
                    <a:pt x="14428" y="10932"/>
                    <a:pt x="14928" y="10563"/>
                  </a:cubicBezTo>
                  <a:cubicBezTo>
                    <a:pt x="15381" y="10218"/>
                    <a:pt x="15428" y="9563"/>
                    <a:pt x="15166" y="9146"/>
                  </a:cubicBezTo>
                  <a:cubicBezTo>
                    <a:pt x="17595" y="7027"/>
                    <a:pt x="19536" y="4372"/>
                    <a:pt x="20381" y="1217"/>
                  </a:cubicBezTo>
                  <a:cubicBezTo>
                    <a:pt x="20531" y="646"/>
                    <a:pt x="20025" y="1"/>
                    <a:pt x="19467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505;p32"/>
            <p:cNvSpPr/>
            <p:nvPr/>
          </p:nvSpPr>
          <p:spPr>
            <a:xfrm>
              <a:off x="2134918" y="1240141"/>
              <a:ext cx="270890" cy="139533"/>
            </a:xfrm>
            <a:custGeom>
              <a:avLst/>
              <a:gdLst/>
              <a:ahLst/>
              <a:cxnLst/>
              <a:rect l="l" t="t" r="r" b="b"/>
              <a:pathLst>
                <a:path w="13219" h="6809" extrusionOk="0">
                  <a:moveTo>
                    <a:pt x="1620" y="1"/>
                  </a:moveTo>
                  <a:cubicBezTo>
                    <a:pt x="1070" y="1"/>
                    <a:pt x="642" y="668"/>
                    <a:pt x="726" y="1218"/>
                  </a:cubicBezTo>
                  <a:cubicBezTo>
                    <a:pt x="738" y="1313"/>
                    <a:pt x="750" y="1397"/>
                    <a:pt x="762" y="1492"/>
                  </a:cubicBezTo>
                  <a:cubicBezTo>
                    <a:pt x="357" y="1552"/>
                    <a:pt x="0" y="1849"/>
                    <a:pt x="36" y="2385"/>
                  </a:cubicBezTo>
                  <a:cubicBezTo>
                    <a:pt x="83" y="3016"/>
                    <a:pt x="119" y="3647"/>
                    <a:pt x="155" y="4290"/>
                  </a:cubicBezTo>
                  <a:cubicBezTo>
                    <a:pt x="119" y="4469"/>
                    <a:pt x="131" y="4671"/>
                    <a:pt x="191" y="4862"/>
                  </a:cubicBezTo>
                  <a:cubicBezTo>
                    <a:pt x="214" y="5207"/>
                    <a:pt x="238" y="5552"/>
                    <a:pt x="262" y="5897"/>
                  </a:cubicBezTo>
                  <a:cubicBezTo>
                    <a:pt x="295" y="6485"/>
                    <a:pt x="748" y="6808"/>
                    <a:pt x="1205" y="6808"/>
                  </a:cubicBezTo>
                  <a:cubicBezTo>
                    <a:pt x="1572" y="6808"/>
                    <a:pt x="1942" y="6599"/>
                    <a:pt x="2096" y="6147"/>
                  </a:cubicBezTo>
                  <a:cubicBezTo>
                    <a:pt x="2131" y="6016"/>
                    <a:pt x="2179" y="5885"/>
                    <a:pt x="2215" y="5755"/>
                  </a:cubicBezTo>
                  <a:cubicBezTo>
                    <a:pt x="3631" y="5600"/>
                    <a:pt x="5036" y="5445"/>
                    <a:pt x="6453" y="5290"/>
                  </a:cubicBezTo>
                  <a:cubicBezTo>
                    <a:pt x="7322" y="5195"/>
                    <a:pt x="8192" y="5100"/>
                    <a:pt x="9061" y="5004"/>
                  </a:cubicBezTo>
                  <a:cubicBezTo>
                    <a:pt x="9711" y="4937"/>
                    <a:pt x="10440" y="4774"/>
                    <a:pt x="11119" y="4774"/>
                  </a:cubicBezTo>
                  <a:cubicBezTo>
                    <a:pt x="11273" y="4774"/>
                    <a:pt x="11425" y="4782"/>
                    <a:pt x="11573" y="4802"/>
                  </a:cubicBezTo>
                  <a:cubicBezTo>
                    <a:pt x="11628" y="4810"/>
                    <a:pt x="11681" y="4814"/>
                    <a:pt x="11733" y="4814"/>
                  </a:cubicBezTo>
                  <a:cubicBezTo>
                    <a:pt x="12776" y="4814"/>
                    <a:pt x="13219" y="3288"/>
                    <a:pt x="12073" y="3004"/>
                  </a:cubicBezTo>
                  <a:cubicBezTo>
                    <a:pt x="11394" y="2837"/>
                    <a:pt x="10716" y="2671"/>
                    <a:pt x="10049" y="2516"/>
                  </a:cubicBezTo>
                  <a:cubicBezTo>
                    <a:pt x="9894" y="2349"/>
                    <a:pt x="9680" y="2254"/>
                    <a:pt x="9394" y="2254"/>
                  </a:cubicBezTo>
                  <a:cubicBezTo>
                    <a:pt x="9275" y="2254"/>
                    <a:pt x="9144" y="2254"/>
                    <a:pt x="9013" y="2266"/>
                  </a:cubicBezTo>
                  <a:cubicBezTo>
                    <a:pt x="8608" y="2159"/>
                    <a:pt x="8192" y="2064"/>
                    <a:pt x="7775" y="1956"/>
                  </a:cubicBezTo>
                  <a:cubicBezTo>
                    <a:pt x="7144" y="1528"/>
                    <a:pt x="6429" y="1302"/>
                    <a:pt x="5632" y="1242"/>
                  </a:cubicBezTo>
                  <a:cubicBezTo>
                    <a:pt x="5596" y="1238"/>
                    <a:pt x="5562" y="1236"/>
                    <a:pt x="5528" y="1236"/>
                  </a:cubicBezTo>
                  <a:cubicBezTo>
                    <a:pt x="5369" y="1236"/>
                    <a:pt x="5228" y="1280"/>
                    <a:pt x="5120" y="1349"/>
                  </a:cubicBezTo>
                  <a:cubicBezTo>
                    <a:pt x="4036" y="1111"/>
                    <a:pt x="2965" y="802"/>
                    <a:pt x="2096" y="170"/>
                  </a:cubicBezTo>
                  <a:cubicBezTo>
                    <a:pt x="1933" y="52"/>
                    <a:pt x="1772" y="1"/>
                    <a:pt x="1620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506;p32"/>
            <p:cNvSpPr/>
            <p:nvPr/>
          </p:nvSpPr>
          <p:spPr>
            <a:xfrm>
              <a:off x="2144181" y="1342691"/>
              <a:ext cx="271587" cy="144226"/>
            </a:xfrm>
            <a:custGeom>
              <a:avLst/>
              <a:gdLst/>
              <a:ahLst/>
              <a:cxnLst/>
              <a:rect l="l" t="t" r="r" b="b"/>
              <a:pathLst>
                <a:path w="13253" h="7038" extrusionOk="0">
                  <a:moveTo>
                    <a:pt x="13252" y="0"/>
                  </a:moveTo>
                  <a:lnTo>
                    <a:pt x="13252" y="0"/>
                  </a:lnTo>
                  <a:cubicBezTo>
                    <a:pt x="12645" y="72"/>
                    <a:pt x="12062" y="274"/>
                    <a:pt x="11466" y="417"/>
                  </a:cubicBezTo>
                  <a:cubicBezTo>
                    <a:pt x="8656" y="1108"/>
                    <a:pt x="5858" y="1810"/>
                    <a:pt x="3108" y="2656"/>
                  </a:cubicBezTo>
                  <a:cubicBezTo>
                    <a:pt x="2251" y="2929"/>
                    <a:pt x="1394" y="3227"/>
                    <a:pt x="596" y="3632"/>
                  </a:cubicBezTo>
                  <a:cubicBezTo>
                    <a:pt x="382" y="3751"/>
                    <a:pt x="108" y="3870"/>
                    <a:pt x="36" y="4120"/>
                  </a:cubicBezTo>
                  <a:cubicBezTo>
                    <a:pt x="1" y="4537"/>
                    <a:pt x="227" y="4918"/>
                    <a:pt x="393" y="5275"/>
                  </a:cubicBezTo>
                  <a:cubicBezTo>
                    <a:pt x="703" y="5858"/>
                    <a:pt x="1001" y="6442"/>
                    <a:pt x="1263" y="7037"/>
                  </a:cubicBezTo>
                  <a:cubicBezTo>
                    <a:pt x="1941" y="6620"/>
                    <a:pt x="2572" y="6156"/>
                    <a:pt x="3251" y="5739"/>
                  </a:cubicBezTo>
                  <a:cubicBezTo>
                    <a:pt x="6108" y="3941"/>
                    <a:pt x="9025" y="2191"/>
                    <a:pt x="12026" y="643"/>
                  </a:cubicBezTo>
                  <a:cubicBezTo>
                    <a:pt x="12443" y="429"/>
                    <a:pt x="12859" y="239"/>
                    <a:pt x="13252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507;p32"/>
            <p:cNvSpPr/>
            <p:nvPr/>
          </p:nvSpPr>
          <p:spPr>
            <a:xfrm>
              <a:off x="2088786" y="1246289"/>
              <a:ext cx="474340" cy="440425"/>
            </a:xfrm>
            <a:custGeom>
              <a:avLst/>
              <a:gdLst/>
              <a:ahLst/>
              <a:cxnLst/>
              <a:rect l="l" t="t" r="r" b="b"/>
              <a:pathLst>
                <a:path w="23147" h="21492" extrusionOk="0">
                  <a:moveTo>
                    <a:pt x="2846" y="1359"/>
                  </a:moveTo>
                  <a:lnTo>
                    <a:pt x="2846" y="1359"/>
                  </a:lnTo>
                  <a:cubicBezTo>
                    <a:pt x="4668" y="1466"/>
                    <a:pt x="6502" y="1525"/>
                    <a:pt x="8323" y="1668"/>
                  </a:cubicBezTo>
                  <a:cubicBezTo>
                    <a:pt x="10538" y="1895"/>
                    <a:pt x="12752" y="2121"/>
                    <a:pt x="14979" y="2287"/>
                  </a:cubicBezTo>
                  <a:cubicBezTo>
                    <a:pt x="15248" y="2321"/>
                    <a:pt x="15518" y="2355"/>
                    <a:pt x="15787" y="2355"/>
                  </a:cubicBezTo>
                  <a:cubicBezTo>
                    <a:pt x="15899" y="2355"/>
                    <a:pt x="16010" y="2349"/>
                    <a:pt x="16122" y="2335"/>
                  </a:cubicBezTo>
                  <a:lnTo>
                    <a:pt x="16122" y="2335"/>
                  </a:lnTo>
                  <a:cubicBezTo>
                    <a:pt x="15288" y="2454"/>
                    <a:pt x="14479" y="2645"/>
                    <a:pt x="13657" y="2835"/>
                  </a:cubicBezTo>
                  <a:cubicBezTo>
                    <a:pt x="11705" y="3299"/>
                    <a:pt x="9752" y="3823"/>
                    <a:pt x="7847" y="4442"/>
                  </a:cubicBezTo>
                  <a:cubicBezTo>
                    <a:pt x="6097" y="5038"/>
                    <a:pt x="4299" y="5562"/>
                    <a:pt x="2644" y="6395"/>
                  </a:cubicBezTo>
                  <a:cubicBezTo>
                    <a:pt x="2751" y="5550"/>
                    <a:pt x="2846" y="4704"/>
                    <a:pt x="2858" y="3859"/>
                  </a:cubicBezTo>
                  <a:cubicBezTo>
                    <a:pt x="2954" y="3026"/>
                    <a:pt x="2811" y="2192"/>
                    <a:pt x="2846" y="1359"/>
                  </a:cubicBezTo>
                  <a:close/>
                  <a:moveTo>
                    <a:pt x="16039" y="3740"/>
                  </a:moveTo>
                  <a:cubicBezTo>
                    <a:pt x="15824" y="3823"/>
                    <a:pt x="15622" y="3919"/>
                    <a:pt x="15419" y="4014"/>
                  </a:cubicBezTo>
                  <a:cubicBezTo>
                    <a:pt x="15336" y="4061"/>
                    <a:pt x="15241" y="4109"/>
                    <a:pt x="15146" y="4157"/>
                  </a:cubicBezTo>
                  <a:cubicBezTo>
                    <a:pt x="15098" y="4169"/>
                    <a:pt x="15003" y="4216"/>
                    <a:pt x="14967" y="4240"/>
                  </a:cubicBezTo>
                  <a:cubicBezTo>
                    <a:pt x="14372" y="4562"/>
                    <a:pt x="13788" y="4847"/>
                    <a:pt x="13205" y="5169"/>
                  </a:cubicBezTo>
                  <a:cubicBezTo>
                    <a:pt x="11717" y="5955"/>
                    <a:pt x="10264" y="6800"/>
                    <a:pt x="8823" y="7657"/>
                  </a:cubicBezTo>
                  <a:cubicBezTo>
                    <a:pt x="7335" y="8562"/>
                    <a:pt x="5847" y="9443"/>
                    <a:pt x="4406" y="10419"/>
                  </a:cubicBezTo>
                  <a:cubicBezTo>
                    <a:pt x="4144" y="10598"/>
                    <a:pt x="3894" y="10800"/>
                    <a:pt x="3608" y="10931"/>
                  </a:cubicBezTo>
                  <a:cubicBezTo>
                    <a:pt x="3287" y="10157"/>
                    <a:pt x="2834" y="9443"/>
                    <a:pt x="2501" y="8657"/>
                  </a:cubicBezTo>
                  <a:cubicBezTo>
                    <a:pt x="2394" y="8383"/>
                    <a:pt x="2239" y="7967"/>
                    <a:pt x="2573" y="7764"/>
                  </a:cubicBezTo>
                  <a:cubicBezTo>
                    <a:pt x="3406" y="7217"/>
                    <a:pt x="4394" y="6931"/>
                    <a:pt x="5335" y="6598"/>
                  </a:cubicBezTo>
                  <a:cubicBezTo>
                    <a:pt x="8597" y="5585"/>
                    <a:pt x="11919" y="4800"/>
                    <a:pt x="15229" y="3954"/>
                  </a:cubicBezTo>
                  <a:cubicBezTo>
                    <a:pt x="15503" y="3895"/>
                    <a:pt x="15777" y="3823"/>
                    <a:pt x="16039" y="3740"/>
                  </a:cubicBezTo>
                  <a:close/>
                  <a:moveTo>
                    <a:pt x="21730" y="3014"/>
                  </a:moveTo>
                  <a:cubicBezTo>
                    <a:pt x="21551" y="3538"/>
                    <a:pt x="21253" y="4002"/>
                    <a:pt x="20992" y="4478"/>
                  </a:cubicBezTo>
                  <a:cubicBezTo>
                    <a:pt x="20099" y="5978"/>
                    <a:pt x="18896" y="7252"/>
                    <a:pt x="17741" y="8538"/>
                  </a:cubicBezTo>
                  <a:cubicBezTo>
                    <a:pt x="16539" y="9884"/>
                    <a:pt x="15205" y="11110"/>
                    <a:pt x="13907" y="12360"/>
                  </a:cubicBezTo>
                  <a:cubicBezTo>
                    <a:pt x="12800" y="13444"/>
                    <a:pt x="11657" y="14491"/>
                    <a:pt x="10502" y="15527"/>
                  </a:cubicBezTo>
                  <a:cubicBezTo>
                    <a:pt x="9252" y="16658"/>
                    <a:pt x="8038" y="17837"/>
                    <a:pt x="6633" y="18766"/>
                  </a:cubicBezTo>
                  <a:cubicBezTo>
                    <a:pt x="6375" y="18913"/>
                    <a:pt x="6074" y="19125"/>
                    <a:pt x="5764" y="19125"/>
                  </a:cubicBezTo>
                  <a:cubicBezTo>
                    <a:pt x="5673" y="19125"/>
                    <a:pt x="5581" y="19106"/>
                    <a:pt x="5490" y="19063"/>
                  </a:cubicBezTo>
                  <a:cubicBezTo>
                    <a:pt x="5120" y="18861"/>
                    <a:pt x="4859" y="18528"/>
                    <a:pt x="4573" y="18218"/>
                  </a:cubicBezTo>
                  <a:cubicBezTo>
                    <a:pt x="3501" y="16944"/>
                    <a:pt x="2513" y="15587"/>
                    <a:pt x="1561" y="14217"/>
                  </a:cubicBezTo>
                  <a:cubicBezTo>
                    <a:pt x="3751" y="13217"/>
                    <a:pt x="5882" y="12062"/>
                    <a:pt x="7954" y="10836"/>
                  </a:cubicBezTo>
                  <a:cubicBezTo>
                    <a:pt x="10705" y="9229"/>
                    <a:pt x="13431" y="7598"/>
                    <a:pt x="16193" y="6014"/>
                  </a:cubicBezTo>
                  <a:cubicBezTo>
                    <a:pt x="18015" y="4978"/>
                    <a:pt x="19825" y="3895"/>
                    <a:pt x="21730" y="3014"/>
                  </a:cubicBezTo>
                  <a:close/>
                  <a:moveTo>
                    <a:pt x="16658" y="11920"/>
                  </a:moveTo>
                  <a:lnTo>
                    <a:pt x="16658" y="11920"/>
                  </a:lnTo>
                  <a:cubicBezTo>
                    <a:pt x="15884" y="13229"/>
                    <a:pt x="15146" y="14575"/>
                    <a:pt x="14276" y="15825"/>
                  </a:cubicBezTo>
                  <a:cubicBezTo>
                    <a:pt x="13360" y="17099"/>
                    <a:pt x="12502" y="18420"/>
                    <a:pt x="11443" y="19587"/>
                  </a:cubicBezTo>
                  <a:cubicBezTo>
                    <a:pt x="11216" y="19802"/>
                    <a:pt x="11050" y="20171"/>
                    <a:pt x="10705" y="20218"/>
                  </a:cubicBezTo>
                  <a:cubicBezTo>
                    <a:pt x="10038" y="19873"/>
                    <a:pt x="9740" y="19123"/>
                    <a:pt x="9264" y="18563"/>
                  </a:cubicBezTo>
                  <a:cubicBezTo>
                    <a:pt x="11062" y="17170"/>
                    <a:pt x="12812" y="15718"/>
                    <a:pt x="14443" y="14134"/>
                  </a:cubicBezTo>
                  <a:cubicBezTo>
                    <a:pt x="15181" y="13408"/>
                    <a:pt x="15967" y="12705"/>
                    <a:pt x="16658" y="11920"/>
                  </a:cubicBezTo>
                  <a:close/>
                  <a:moveTo>
                    <a:pt x="6013" y="1"/>
                  </a:moveTo>
                  <a:cubicBezTo>
                    <a:pt x="5306" y="1"/>
                    <a:pt x="4598" y="20"/>
                    <a:pt x="3891" y="20"/>
                  </a:cubicBezTo>
                  <a:cubicBezTo>
                    <a:pt x="3670" y="20"/>
                    <a:pt x="3449" y="18"/>
                    <a:pt x="3227" y="13"/>
                  </a:cubicBezTo>
                  <a:cubicBezTo>
                    <a:pt x="3110" y="13"/>
                    <a:pt x="2992" y="10"/>
                    <a:pt x="2873" y="10"/>
                  </a:cubicBezTo>
                  <a:cubicBezTo>
                    <a:pt x="2665" y="10"/>
                    <a:pt x="2456" y="20"/>
                    <a:pt x="2251" y="73"/>
                  </a:cubicBezTo>
                  <a:cubicBezTo>
                    <a:pt x="1906" y="144"/>
                    <a:pt x="1632" y="442"/>
                    <a:pt x="1584" y="799"/>
                  </a:cubicBezTo>
                  <a:cubicBezTo>
                    <a:pt x="1441" y="1847"/>
                    <a:pt x="1561" y="2930"/>
                    <a:pt x="1418" y="3978"/>
                  </a:cubicBezTo>
                  <a:cubicBezTo>
                    <a:pt x="1263" y="5109"/>
                    <a:pt x="1263" y="6252"/>
                    <a:pt x="1346" y="7383"/>
                  </a:cubicBezTo>
                  <a:cubicBezTo>
                    <a:pt x="1203" y="7812"/>
                    <a:pt x="1156" y="8276"/>
                    <a:pt x="1275" y="8717"/>
                  </a:cubicBezTo>
                  <a:cubicBezTo>
                    <a:pt x="1561" y="9765"/>
                    <a:pt x="2168" y="10681"/>
                    <a:pt x="2680" y="11634"/>
                  </a:cubicBezTo>
                  <a:cubicBezTo>
                    <a:pt x="1882" y="12158"/>
                    <a:pt x="1132" y="12741"/>
                    <a:pt x="370" y="13301"/>
                  </a:cubicBezTo>
                  <a:cubicBezTo>
                    <a:pt x="203" y="13456"/>
                    <a:pt x="37" y="13646"/>
                    <a:pt x="1" y="13872"/>
                  </a:cubicBezTo>
                  <a:cubicBezTo>
                    <a:pt x="13" y="14206"/>
                    <a:pt x="167" y="14503"/>
                    <a:pt x="370" y="14765"/>
                  </a:cubicBezTo>
                  <a:cubicBezTo>
                    <a:pt x="1025" y="15944"/>
                    <a:pt x="1930" y="16944"/>
                    <a:pt x="2692" y="18039"/>
                  </a:cubicBezTo>
                  <a:cubicBezTo>
                    <a:pt x="2954" y="18420"/>
                    <a:pt x="3251" y="18789"/>
                    <a:pt x="3549" y="19135"/>
                  </a:cubicBezTo>
                  <a:cubicBezTo>
                    <a:pt x="4085" y="19742"/>
                    <a:pt x="4692" y="20421"/>
                    <a:pt x="5549" y="20492"/>
                  </a:cubicBezTo>
                  <a:cubicBezTo>
                    <a:pt x="5590" y="20494"/>
                    <a:pt x="5632" y="20495"/>
                    <a:pt x="5672" y="20495"/>
                  </a:cubicBezTo>
                  <a:cubicBezTo>
                    <a:pt x="6700" y="20495"/>
                    <a:pt x="7546" y="19791"/>
                    <a:pt x="8371" y="19230"/>
                  </a:cubicBezTo>
                  <a:cubicBezTo>
                    <a:pt x="8633" y="19813"/>
                    <a:pt x="8907" y="20421"/>
                    <a:pt x="9371" y="20885"/>
                  </a:cubicBezTo>
                  <a:cubicBezTo>
                    <a:pt x="9728" y="21233"/>
                    <a:pt x="10226" y="21491"/>
                    <a:pt x="10736" y="21491"/>
                  </a:cubicBezTo>
                  <a:cubicBezTo>
                    <a:pt x="10872" y="21491"/>
                    <a:pt x="11009" y="21473"/>
                    <a:pt x="11145" y="21433"/>
                  </a:cubicBezTo>
                  <a:cubicBezTo>
                    <a:pt x="11717" y="21266"/>
                    <a:pt x="12074" y="20754"/>
                    <a:pt x="12455" y="20325"/>
                  </a:cubicBezTo>
                  <a:cubicBezTo>
                    <a:pt x="13836" y="18813"/>
                    <a:pt x="15038" y="17135"/>
                    <a:pt x="16158" y="15408"/>
                  </a:cubicBezTo>
                  <a:cubicBezTo>
                    <a:pt x="16979" y="14110"/>
                    <a:pt x="17705" y="12753"/>
                    <a:pt x="18491" y="11431"/>
                  </a:cubicBezTo>
                  <a:cubicBezTo>
                    <a:pt x="18991" y="10443"/>
                    <a:pt x="19658" y="9526"/>
                    <a:pt x="20087" y="8503"/>
                  </a:cubicBezTo>
                  <a:cubicBezTo>
                    <a:pt x="20206" y="8217"/>
                    <a:pt x="20170" y="7871"/>
                    <a:pt x="20396" y="7633"/>
                  </a:cubicBezTo>
                  <a:cubicBezTo>
                    <a:pt x="21134" y="6693"/>
                    <a:pt x="21849" y="5728"/>
                    <a:pt x="22408" y="4681"/>
                  </a:cubicBezTo>
                  <a:cubicBezTo>
                    <a:pt x="22718" y="4097"/>
                    <a:pt x="23039" y="3490"/>
                    <a:pt x="23099" y="2823"/>
                  </a:cubicBezTo>
                  <a:cubicBezTo>
                    <a:pt x="23147" y="2311"/>
                    <a:pt x="22813" y="1764"/>
                    <a:pt x="22301" y="1645"/>
                  </a:cubicBezTo>
                  <a:cubicBezTo>
                    <a:pt x="22067" y="1583"/>
                    <a:pt x="21829" y="1562"/>
                    <a:pt x="21589" y="1562"/>
                  </a:cubicBezTo>
                  <a:cubicBezTo>
                    <a:pt x="21133" y="1562"/>
                    <a:pt x="20670" y="1637"/>
                    <a:pt x="20218" y="1645"/>
                  </a:cubicBezTo>
                  <a:cubicBezTo>
                    <a:pt x="19396" y="1549"/>
                    <a:pt x="18563" y="1442"/>
                    <a:pt x="17729" y="1347"/>
                  </a:cubicBezTo>
                  <a:cubicBezTo>
                    <a:pt x="14455" y="811"/>
                    <a:pt x="11157" y="478"/>
                    <a:pt x="7871" y="73"/>
                  </a:cubicBezTo>
                  <a:cubicBezTo>
                    <a:pt x="7252" y="16"/>
                    <a:pt x="6633" y="1"/>
                    <a:pt x="6013" y="1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4382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806"/>
    </mc:Choice>
    <mc:Fallback xmlns="">
      <p:transition spd="slow" advTm="808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48;g903a3413c0_0_7"/>
          <p:cNvSpPr/>
          <p:nvPr/>
        </p:nvSpPr>
        <p:spPr>
          <a:xfrm>
            <a:off x="3184009" y="3056871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June 29-30, 2021</a:t>
            </a:r>
          </a:p>
          <a:p>
            <a:pPr algn="ctr"/>
            <a:endParaRPr lang="en-US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</p:txBody>
      </p:sp>
      <p:sp>
        <p:nvSpPr>
          <p:cNvPr id="15" name="Google Shape;48;g903a3413c0_0_7"/>
          <p:cNvSpPr/>
          <p:nvPr/>
        </p:nvSpPr>
        <p:spPr>
          <a:xfrm>
            <a:off x="3320808" y="2195702"/>
            <a:ext cx="64872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Eurasian Academic Libraries Conference – 2021</a:t>
            </a:r>
            <a:endParaRPr lang="ru-RU" sz="1600" b="1" dirty="0">
              <a:solidFill>
                <a:srgbClr val="935739"/>
              </a:solidFill>
              <a:latin typeface="Arial" pitchFamily="34" charset="0"/>
              <a:ea typeface="Arial Black"/>
              <a:cs typeface="Arial" pitchFamily="34" charset="0"/>
              <a:sym typeface="Arial Black"/>
            </a:endParaRPr>
          </a:p>
          <a:p>
            <a:pPr algn="ctr"/>
            <a:r>
              <a:rPr lang="en-US" sz="1600" b="1" dirty="0">
                <a:solidFill>
                  <a:srgbClr val="935739"/>
                </a:solidFill>
                <a:latin typeface="Arial" pitchFamily="34" charset="0"/>
                <a:ea typeface="Arial Black"/>
                <a:cs typeface="Arial" pitchFamily="34" charset="0"/>
                <a:sym typeface="Arial Black"/>
              </a:rPr>
              <a:t>“Contemporary Trends in Information Organization in the Academic Library Environment” 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678208" y="3248819"/>
            <a:ext cx="7772400" cy="136963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THANK YOU FOR LISTENING!</a:t>
            </a:r>
            <a:endParaRPr lang="ru-RU" sz="2800" dirty="0"/>
          </a:p>
        </p:txBody>
      </p:sp>
      <p:pic>
        <p:nvPicPr>
          <p:cNvPr id="16" name="Picture 2" descr="C:\Users\User\Downloads\Logo EALC_2021 small virtual clipar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564" y="927471"/>
            <a:ext cx="1656184" cy="11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User\Desktop\EALC\АБВ-РК-201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831" y="1267363"/>
            <a:ext cx="741207" cy="5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User\Downloads\1557932227_nu-logo_1080_108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27" y="1335365"/>
            <a:ext cx="648072" cy="45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User\Downloads\основной Library (1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086" y="1251106"/>
            <a:ext cx="753737" cy="68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User\Downloads\Wiley_Wordmark_black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816" y="351300"/>
            <a:ext cx="918318" cy="36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User\Desktop\EALC\SN_logo_cmyk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0" t="34020" r="14676" b="48970"/>
          <a:stretch/>
        </p:blipFill>
        <p:spPr bwMode="auto">
          <a:xfrm>
            <a:off x="8035442" y="459828"/>
            <a:ext cx="1152128" cy="19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User\Downloads\MikroInfo_IEEE_vx_300ppi-01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92" b="5680"/>
          <a:stretch/>
        </p:blipFill>
        <p:spPr bwMode="auto">
          <a:xfrm>
            <a:off x="4130641" y="227823"/>
            <a:ext cx="1745978" cy="58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User\Downloads\T&amp;F Group-logo-white-on-blu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499" y="369811"/>
            <a:ext cx="1333616" cy="37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User\Downloads\Copy of ELS logo EALC2020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65" y="302335"/>
            <a:ext cx="507311" cy="50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4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297208" y="4352246"/>
            <a:ext cx="8534400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altLang="zh-HK" sz="2000" b="1" dirty="0">
              <a:solidFill>
                <a:prstClr val="black"/>
              </a:solidFill>
              <a:latin typeface="Calibri" pitchFamily="34" charset="0"/>
              <a:ea typeface="新細明體" pitchFamily="18" charset="-12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altLang="zh-HK" sz="1800" b="1" dirty="0" err="1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Contact</a:t>
            </a:r>
            <a:r>
              <a:rPr lang="pt-BR" altLang="zh-HK" sz="1800" b="1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 information: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altLang="zh-HK" sz="2000" b="1" dirty="0">
              <a:solidFill>
                <a:prstClr val="black"/>
              </a:solidFill>
              <a:latin typeface="Calibri" pitchFamily="34" charset="0"/>
              <a:ea typeface="新細明體" pitchFamily="18" charset="-12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altLang="zh-HK" sz="2000" b="1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Priscilla </a:t>
            </a:r>
            <a:r>
              <a:rPr lang="pt-BR" altLang="zh-HK" sz="2000" b="1" dirty="0" err="1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Pun</a:t>
            </a:r>
            <a:endParaRPr lang="pt-BR" altLang="zh-HK" sz="2000" b="1" dirty="0">
              <a:solidFill>
                <a:prstClr val="black"/>
              </a:solidFill>
              <a:latin typeface="Calibri" pitchFamily="34" charset="0"/>
              <a:ea typeface="新細明體" pitchFamily="18" charset="-12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altLang="zh-HK" sz="1800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Head </a:t>
            </a:r>
            <a:r>
              <a:rPr lang="pt-BR" altLang="zh-HK" sz="1800" dirty="0" err="1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of</a:t>
            </a:r>
            <a:r>
              <a:rPr lang="pt-BR" altLang="zh-HK" sz="1800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 </a:t>
            </a:r>
            <a:r>
              <a:rPr lang="pt-BR" altLang="zh-HK" sz="1800" dirty="0" err="1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Technical</a:t>
            </a:r>
            <a:r>
              <a:rPr lang="pt-BR" altLang="zh-HK" sz="1800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 </a:t>
            </a:r>
            <a:r>
              <a:rPr lang="pt-BR" altLang="zh-HK" sz="1800" dirty="0" err="1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Process</a:t>
            </a:r>
            <a:r>
              <a:rPr lang="pt-BR" altLang="zh-HK" sz="1800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, </a:t>
            </a:r>
            <a:r>
              <a:rPr lang="pt-BR" altLang="zh-HK" sz="1800" dirty="0" err="1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University</a:t>
            </a:r>
            <a:r>
              <a:rPr lang="pt-BR" altLang="zh-HK" sz="1800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 </a:t>
            </a:r>
            <a:r>
              <a:rPr lang="pt-BR" altLang="zh-HK" sz="1800" dirty="0" err="1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of</a:t>
            </a:r>
            <a:r>
              <a:rPr lang="pt-BR" altLang="zh-HK" sz="1800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 Macau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altLang="zh-HK" sz="1800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CATS </a:t>
            </a:r>
            <a:r>
              <a:rPr lang="pt-BR" altLang="zh-HK" sz="1800" dirty="0" err="1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Corresponding</a:t>
            </a:r>
            <a:r>
              <a:rPr lang="pt-BR" altLang="zh-HK" sz="1800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 </a:t>
            </a:r>
            <a:r>
              <a:rPr lang="pt-BR" altLang="zh-HK" sz="1800" dirty="0" err="1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Member</a:t>
            </a:r>
            <a:r>
              <a:rPr lang="pt-BR" altLang="zh-HK" sz="1800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, IFLA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altLang="zh-HK" sz="1800" dirty="0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</a:rPr>
              <a:t>E-mail: </a:t>
            </a:r>
            <a:r>
              <a:rPr lang="pt-BR" altLang="zh-HK" sz="1800" b="1" dirty="0" err="1">
                <a:solidFill>
                  <a:prstClr val="black"/>
                </a:solidFill>
                <a:latin typeface="Calibri" pitchFamily="34" charset="0"/>
                <a:ea typeface="新細明體" pitchFamily="18" charset="-120"/>
                <a:cs typeface="Arial" charset="0"/>
                <a:hlinkClick r:id="rId13"/>
              </a:rPr>
              <a:t>nipun@um.edu.mo</a:t>
            </a:r>
            <a:endParaRPr lang="pt-BR" altLang="zh-HK" sz="1800" b="1" dirty="0">
              <a:solidFill>
                <a:prstClr val="black"/>
              </a:solidFill>
              <a:latin typeface="Calibri" pitchFamily="34" charset="0"/>
              <a:ea typeface="新細明體" pitchFamily="18" charset="-12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altLang="zh-HK" b="1" dirty="0">
              <a:solidFill>
                <a:prstClr val="black"/>
              </a:solidFill>
              <a:latin typeface="Calibri" pitchFamily="34" charset="0"/>
              <a:ea typeface="新細明體" pitchFamily="18" charset="-12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altLang="zh-HK" b="1" dirty="0">
              <a:solidFill>
                <a:prstClr val="black"/>
              </a:solidFill>
              <a:latin typeface="Calibri" pitchFamily="34" charset="0"/>
              <a:ea typeface="新細明體" pitchFamily="18" charset="-12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altLang="zh-HK" b="1" dirty="0">
              <a:solidFill>
                <a:prstClr val="black"/>
              </a:solidFill>
              <a:latin typeface="Calibri" pitchFamily="34" charset="0"/>
              <a:ea typeface="新細明體" pitchFamily="18" charset="-120"/>
              <a:cs typeface="Arial" charset="0"/>
            </a:endParaRPr>
          </a:p>
        </p:txBody>
      </p:sp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72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08"/>
    </mc:Choice>
    <mc:Fallback xmlns="">
      <p:transition spd="slow" advTm="92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646166" y="44065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400" dirty="0"/>
              <a:t>Table of Contents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31153" y="1838278"/>
            <a:ext cx="9108297" cy="27392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TW" dirty="0"/>
              <a:t>Background</a:t>
            </a:r>
          </a:p>
          <a:p>
            <a:pPr algn="l"/>
            <a:endParaRPr lang="en-US" altLang="zh-TW" dirty="0"/>
          </a:p>
          <a:p>
            <a:pPr algn="l"/>
            <a:r>
              <a:rPr lang="en-US" dirty="0"/>
              <a:t> The UM Library Development &amp; Metadata Standards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 Library Metadata in a Shared Environment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 Future Challenges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406784" y="1747319"/>
            <a:ext cx="72044" cy="449957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lowchart: Connector 5"/>
          <p:cNvSpPr/>
          <p:nvPr/>
        </p:nvSpPr>
        <p:spPr>
          <a:xfrm>
            <a:off x="2220358" y="2018604"/>
            <a:ext cx="393192" cy="374904"/>
          </a:xfrm>
          <a:prstGeom prst="flowChartConnector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2251536" y="5392754"/>
            <a:ext cx="393192" cy="374904"/>
          </a:xfrm>
          <a:prstGeom prst="flowChartConnector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2251536" y="4167135"/>
            <a:ext cx="393192" cy="374904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2210188" y="3055054"/>
            <a:ext cx="393192" cy="374904"/>
          </a:xfrm>
          <a:prstGeom prst="flowChartConnector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94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52"/>
    </mc:Choice>
    <mc:Fallback xmlns="">
      <p:transition spd="slow" advTm="164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2"/>
          <p:cNvSpPr txBox="1">
            <a:spLocks/>
          </p:cNvSpPr>
          <p:nvPr/>
        </p:nvSpPr>
        <p:spPr>
          <a:xfrm>
            <a:off x="201168" y="2210371"/>
            <a:ext cx="4759287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Background</a:t>
            </a:r>
            <a:endParaRPr lang="en-US" sz="6600" dirty="0"/>
          </a:p>
        </p:txBody>
      </p:sp>
      <p:pic>
        <p:nvPicPr>
          <p:cNvPr id="5" name="Picture 2" descr="https://www.um.edu.mo/wp-content/uploads/photo-gallery/UM%20photo/Campus%20view/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136" y="1052769"/>
            <a:ext cx="5903315" cy="39355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11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3"/>
    </mc:Choice>
    <mc:Fallback xmlns="">
      <p:transition spd="slow" advTm="18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ile:A large blank world map with oceans marked in blue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27" y="1077740"/>
            <a:ext cx="7040931" cy="3247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57629B1-BBB2-4C23-81C6-94346C2990AD}"/>
              </a:ext>
            </a:extLst>
          </p:cNvPr>
          <p:cNvGrpSpPr/>
          <p:nvPr/>
        </p:nvGrpSpPr>
        <p:grpSpPr>
          <a:xfrm>
            <a:off x="5531238" y="2181768"/>
            <a:ext cx="1724878" cy="461665"/>
            <a:chOff x="4786282" y="2413182"/>
            <a:chExt cx="2025467" cy="61555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BEBE624-D93B-45BB-8ABB-7BE29AFC45E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6282" y="2521928"/>
              <a:ext cx="199030" cy="19903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2C4C2B2-9A54-4863-9A76-79E061680439}"/>
                </a:ext>
              </a:extLst>
            </p:cNvPr>
            <p:cNvSpPr txBox="1"/>
            <p:nvPr/>
          </p:nvSpPr>
          <p:spPr>
            <a:xfrm>
              <a:off x="5095040" y="2413182"/>
              <a:ext cx="171670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Macao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3B5B19FD-CA1E-4529-930B-D84218743719}"/>
              </a:ext>
            </a:extLst>
          </p:cNvPr>
          <p:cNvSpPr/>
          <p:nvPr/>
        </p:nvSpPr>
        <p:spPr>
          <a:xfrm>
            <a:off x="112473" y="267108"/>
            <a:ext cx="76514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3200" dirty="0">
                <a:latin typeface="Century Gothic" panose="020B0502020202020204" pitchFamily="34" charset="0"/>
              </a:rPr>
              <a:t>Macao Special Administrative Region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C984B9E-5B25-427E-876D-1C1129FAB208}"/>
              </a:ext>
            </a:extLst>
          </p:cNvPr>
          <p:cNvGrpSpPr/>
          <p:nvPr/>
        </p:nvGrpSpPr>
        <p:grpSpPr>
          <a:xfrm>
            <a:off x="7967530" y="827688"/>
            <a:ext cx="1921861" cy="338554"/>
            <a:chOff x="5745395" y="2112476"/>
            <a:chExt cx="2562480" cy="45140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E3BE39D-9520-409B-B723-085023BCCC6E}"/>
                </a:ext>
              </a:extLst>
            </p:cNvPr>
            <p:cNvSpPr/>
            <p:nvPr/>
          </p:nvSpPr>
          <p:spPr>
            <a:xfrm>
              <a:off x="5745395" y="2112476"/>
              <a:ext cx="970778" cy="4514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600" dirty="0">
                  <a:latin typeface="Century Gothic" panose="020B0502020202020204" pitchFamily="34" charset="0"/>
                </a:rPr>
                <a:t>Area: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CA574DA-245A-4E6C-B4FF-337859BFCF31}"/>
                </a:ext>
              </a:extLst>
            </p:cNvPr>
            <p:cNvSpPr/>
            <p:nvPr/>
          </p:nvSpPr>
          <p:spPr>
            <a:xfrm>
              <a:off x="7022909" y="2112476"/>
              <a:ext cx="1284966" cy="4514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00" dirty="0">
                  <a:latin typeface="Century Gothic" panose="020B0502020202020204" pitchFamily="34" charset="0"/>
                </a:rPr>
                <a:t>~33 km</a:t>
              </a:r>
              <a:r>
                <a:rPr lang="en-US" altLang="zh-TW" sz="1600" baseline="30000" dirty="0">
                  <a:latin typeface="Century Gothic" panose="020B0502020202020204" pitchFamily="34" charset="0"/>
                </a:rPr>
                <a:t>2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E35777-9DFB-4A65-BA65-C5F3B91A8F96}"/>
              </a:ext>
            </a:extLst>
          </p:cNvPr>
          <p:cNvGrpSpPr/>
          <p:nvPr/>
        </p:nvGrpSpPr>
        <p:grpSpPr>
          <a:xfrm>
            <a:off x="7424303" y="1406716"/>
            <a:ext cx="2465088" cy="358512"/>
            <a:chOff x="4967659" y="2837589"/>
            <a:chExt cx="3286784" cy="47801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38772DD-3292-4160-BA75-E49A47B30762}"/>
                </a:ext>
              </a:extLst>
            </p:cNvPr>
            <p:cNvSpPr/>
            <p:nvPr/>
          </p:nvSpPr>
          <p:spPr>
            <a:xfrm>
              <a:off x="4967659" y="2837589"/>
              <a:ext cx="1750908" cy="4514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600" dirty="0">
                  <a:latin typeface="Century Gothic" panose="020B0502020202020204" pitchFamily="34" charset="0"/>
                </a:rPr>
                <a:t>Population: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AB9E91F-FBB5-4C02-AFAE-F3AF321AACBE}"/>
                </a:ext>
              </a:extLst>
            </p:cNvPr>
            <p:cNvSpPr/>
            <p:nvPr/>
          </p:nvSpPr>
          <p:spPr>
            <a:xfrm>
              <a:off x="7022908" y="2864200"/>
              <a:ext cx="1231535" cy="4514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00" dirty="0">
                  <a:latin typeface="Century Gothic" panose="020B0502020202020204" pitchFamily="34" charset="0"/>
                </a:rPr>
                <a:t>682,500</a:t>
              </a:r>
              <a:endParaRPr lang="en-US" sz="16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41ACB1C-BE83-4199-A8A8-A662E9712749}"/>
              </a:ext>
            </a:extLst>
          </p:cNvPr>
          <p:cNvGrpSpPr/>
          <p:nvPr/>
        </p:nvGrpSpPr>
        <p:grpSpPr>
          <a:xfrm>
            <a:off x="7763927" y="3634703"/>
            <a:ext cx="2125464" cy="345876"/>
            <a:chOff x="4367849" y="3523498"/>
            <a:chExt cx="2125464" cy="34587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865FD98-98E3-44FC-A0CE-44F55DB3AC72}"/>
                </a:ext>
              </a:extLst>
            </p:cNvPr>
            <p:cNvSpPr/>
            <p:nvPr/>
          </p:nvSpPr>
          <p:spPr>
            <a:xfrm>
              <a:off x="4367849" y="3523498"/>
              <a:ext cx="118173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600" dirty="0">
                  <a:latin typeface="Century Gothic" panose="020B0502020202020204" pitchFamily="34" charset="0"/>
                </a:rPr>
                <a:t>Economy: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17690BA-9BEE-42CF-AEEB-A945E34ED380}"/>
                </a:ext>
              </a:extLst>
            </p:cNvPr>
            <p:cNvSpPr/>
            <p:nvPr/>
          </p:nvSpPr>
          <p:spPr>
            <a:xfrm>
              <a:off x="5584090" y="3530820"/>
              <a:ext cx="90922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00" dirty="0">
                  <a:latin typeface="Century Gothic" panose="020B0502020202020204" pitchFamily="34" charset="0"/>
                </a:rPr>
                <a:t>Tourism</a:t>
              </a:r>
            </a:p>
          </p:txBody>
        </p:sp>
      </p:grpSp>
      <p:sp>
        <p:nvSpPr>
          <p:cNvPr id="38" name="Rounded Rectangle 28">
            <a:extLst>
              <a:ext uri="{FF2B5EF4-FFF2-40B4-BE49-F238E27FC236}">
                <a16:creationId xmlns:a16="http://schemas.microsoft.com/office/drawing/2014/main" id="{0B02D6D9-8024-43CA-9489-CE5917B996A6}"/>
              </a:ext>
            </a:extLst>
          </p:cNvPr>
          <p:cNvSpPr/>
          <p:nvPr/>
        </p:nvSpPr>
        <p:spPr>
          <a:xfrm>
            <a:off x="7424303" y="1965415"/>
            <a:ext cx="3438044" cy="432707"/>
          </a:xfrm>
          <a:prstGeom prst="roundRect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Density:      21,000 </a:t>
            </a:r>
            <a:r>
              <a:rPr lang="en-US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ppl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/</a:t>
            </a:r>
            <a:r>
              <a:rPr lang="en-US" altLang="zh-TW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km</a:t>
            </a:r>
            <a:r>
              <a:rPr lang="en-US" altLang="zh-TW" sz="1600" baseline="30000" dirty="0">
                <a:solidFill>
                  <a:schemeClr val="tx1"/>
                </a:solidFill>
                <a:latin typeface="Century Gothic" panose="020B0502020202020204" pitchFamily="34" charset="0"/>
              </a:rPr>
              <a:t>2</a:t>
            </a:r>
          </a:p>
        </p:txBody>
      </p:sp>
      <p:pic>
        <p:nvPicPr>
          <p:cNvPr id="1030" name="Picture 6" descr="澳門街景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03"/>
          <a:stretch/>
        </p:blipFill>
        <p:spPr bwMode="auto">
          <a:xfrm>
            <a:off x="8376320" y="4528090"/>
            <a:ext cx="2917055" cy="1452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culturalheritage.mo/images/271--102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783" y="4528090"/>
            <a:ext cx="3019936" cy="201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www.gov.mo/zh-hant/wp-content/uploads/sites/4/2020/09/n20idxvsr5__t20200904152236.jpe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96"/>
          <a:stretch/>
        </p:blipFill>
        <p:spPr bwMode="auto">
          <a:xfrm>
            <a:off x="242401" y="4528090"/>
            <a:ext cx="3854797" cy="2171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141ACB1C-BE83-4199-A8A8-A662E9712749}"/>
              </a:ext>
            </a:extLst>
          </p:cNvPr>
          <p:cNvGrpSpPr/>
          <p:nvPr/>
        </p:nvGrpSpPr>
        <p:grpSpPr>
          <a:xfrm>
            <a:off x="7484654" y="2594571"/>
            <a:ext cx="3339569" cy="838498"/>
            <a:chOff x="4276478" y="3523498"/>
            <a:chExt cx="3339569" cy="838498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865FD98-98E3-44FC-A0CE-44F55DB3AC72}"/>
                </a:ext>
              </a:extLst>
            </p:cNvPr>
            <p:cNvSpPr/>
            <p:nvPr/>
          </p:nvSpPr>
          <p:spPr>
            <a:xfrm>
              <a:off x="4276478" y="3523498"/>
              <a:ext cx="12731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600" dirty="0">
                  <a:latin typeface="Century Gothic" panose="020B0502020202020204" pitchFamily="34" charset="0"/>
                </a:rPr>
                <a:t>Language: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17690BA-9BEE-42CF-AEEB-A945E34ED380}"/>
                </a:ext>
              </a:extLst>
            </p:cNvPr>
            <p:cNvSpPr/>
            <p:nvPr/>
          </p:nvSpPr>
          <p:spPr>
            <a:xfrm>
              <a:off x="5717770" y="3530999"/>
              <a:ext cx="189827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00" dirty="0">
                  <a:latin typeface="Century Gothic" panose="020B0502020202020204" pitchFamily="34" charset="0"/>
                </a:rPr>
                <a:t>Chinese (96%), </a:t>
              </a:r>
            </a:p>
            <a:p>
              <a:r>
                <a:rPr lang="en-US" altLang="zh-TW" sz="1600" dirty="0">
                  <a:latin typeface="Century Gothic" panose="020B0502020202020204" pitchFamily="34" charset="0"/>
                </a:rPr>
                <a:t>Portuguese (2%), </a:t>
              </a:r>
            </a:p>
            <a:p>
              <a:r>
                <a:rPr lang="en-US" altLang="zh-TW" sz="1600" dirty="0">
                  <a:latin typeface="Century Gothic" panose="020B0502020202020204" pitchFamily="34" charset="0"/>
                </a:rPr>
                <a:t>English</a:t>
              </a:r>
            </a:p>
          </p:txBody>
        </p:sp>
      </p:grpSp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0410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809"/>
    </mc:Choice>
    <mc:Fallback xmlns="">
      <p:transition spd="slow" advTm="358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4988" y="118322"/>
            <a:ext cx="3830782" cy="4468368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8972566" y="4261105"/>
            <a:ext cx="2182559" cy="358494"/>
          </a:xfrm>
          <a:prstGeom prst="wedgeRectCallout">
            <a:avLst>
              <a:gd name="adj1" fmla="val -63374"/>
              <a:gd name="adj2" fmla="val -2064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University of Macau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47187" y="1150240"/>
            <a:ext cx="7595807" cy="493634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latin typeface="Arial" charset="0"/>
                <a:ea typeface="Arial" charset="0"/>
                <a:cs typeface="Arial" charset="0"/>
              </a:rPr>
              <a:t>The only internationalized public comprehensive university in Macao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zh-TW" sz="18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altLang="zh-TW" sz="1800" dirty="0">
                <a:latin typeface="Arial" charset="0"/>
                <a:ea typeface="Arial" charset="0"/>
                <a:cs typeface="Arial" charset="0"/>
              </a:rPr>
              <a:t>Main medium of instruction: </a:t>
            </a:r>
          </a:p>
          <a:p>
            <a:pPr marL="0" indent="0">
              <a:buNone/>
            </a:pPr>
            <a:r>
              <a:rPr lang="en-US" altLang="zh-TW" sz="1800" dirty="0">
                <a:latin typeface="Arial" charset="0"/>
                <a:ea typeface="Arial" charset="0"/>
                <a:cs typeface="Arial" charset="0"/>
              </a:rPr>
              <a:t>     English; Some programs in Chinese or Portuguese</a:t>
            </a:r>
          </a:p>
          <a:p>
            <a:endParaRPr lang="en-US" altLang="zh-TW" sz="18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altLang="zh-TW" sz="1800" dirty="0">
                <a:latin typeface="Arial" charset="0"/>
                <a:ea typeface="Arial" charset="0"/>
                <a:cs typeface="Arial" charset="0"/>
              </a:rPr>
              <a:t>80% of its faculty members from outside Macao</a:t>
            </a:r>
          </a:p>
          <a:p>
            <a:endParaRPr lang="en-US" altLang="zh-TW" sz="2000" dirty="0">
              <a:latin typeface="Arial" charset="0"/>
              <a:ea typeface="Arial" charset="0"/>
              <a:cs typeface="Arial" charset="0"/>
            </a:endParaRPr>
          </a:p>
          <a:p>
            <a:endParaRPr lang="en-US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0057" y="27336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University of Macau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449056" y="3264408"/>
            <a:ext cx="283464" cy="772084"/>
          </a:xfrm>
          <a:prstGeom prst="roundRect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594877"/>
              </p:ext>
            </p:extLst>
          </p:nvPr>
        </p:nvGraphicFramePr>
        <p:xfrm>
          <a:off x="268033" y="3161211"/>
          <a:ext cx="7379211" cy="914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54173">
                  <a:extLst>
                    <a:ext uri="{9D8B030D-6E8A-4147-A177-3AD203B41FA5}">
                      <a16:colId xmlns:a16="http://schemas.microsoft.com/office/drawing/2014/main" val="3386327669"/>
                    </a:ext>
                  </a:extLst>
                </a:gridCol>
                <a:gridCol w="1054173">
                  <a:extLst>
                    <a:ext uri="{9D8B030D-6E8A-4147-A177-3AD203B41FA5}">
                      <a16:colId xmlns:a16="http://schemas.microsoft.com/office/drawing/2014/main" val="1306404355"/>
                    </a:ext>
                  </a:extLst>
                </a:gridCol>
                <a:gridCol w="1054173">
                  <a:extLst>
                    <a:ext uri="{9D8B030D-6E8A-4147-A177-3AD203B41FA5}">
                      <a16:colId xmlns:a16="http://schemas.microsoft.com/office/drawing/2014/main" val="3949146848"/>
                    </a:ext>
                  </a:extLst>
                </a:gridCol>
                <a:gridCol w="1054173">
                  <a:extLst>
                    <a:ext uri="{9D8B030D-6E8A-4147-A177-3AD203B41FA5}">
                      <a16:colId xmlns:a16="http://schemas.microsoft.com/office/drawing/2014/main" val="4019145859"/>
                    </a:ext>
                  </a:extLst>
                </a:gridCol>
                <a:gridCol w="1054173">
                  <a:extLst>
                    <a:ext uri="{9D8B030D-6E8A-4147-A177-3AD203B41FA5}">
                      <a16:colId xmlns:a16="http://schemas.microsoft.com/office/drawing/2014/main" val="4092428793"/>
                    </a:ext>
                  </a:extLst>
                </a:gridCol>
                <a:gridCol w="1141173">
                  <a:extLst>
                    <a:ext uri="{9D8B030D-6E8A-4147-A177-3AD203B41FA5}">
                      <a16:colId xmlns:a16="http://schemas.microsoft.com/office/drawing/2014/main" val="1107666731"/>
                    </a:ext>
                  </a:extLst>
                </a:gridCol>
                <a:gridCol w="967173">
                  <a:extLst>
                    <a:ext uri="{9D8B030D-6E8A-4147-A177-3AD203B41FA5}">
                      <a16:colId xmlns:a16="http://schemas.microsoft.com/office/drawing/2014/main" val="1901299689"/>
                    </a:ext>
                  </a:extLst>
                </a:gridCol>
              </a:tblGrid>
              <a:tr h="49178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Mainland 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Portugal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U.S.A.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Canada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Australia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Singapore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Others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359650"/>
                  </a:ext>
                </a:extLst>
              </a:tr>
              <a:tr h="25802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768599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t="13789"/>
          <a:stretch/>
        </p:blipFill>
        <p:spPr>
          <a:xfrm>
            <a:off x="256030" y="4846320"/>
            <a:ext cx="11283697" cy="1830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35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34"/>
    </mc:Choice>
    <mc:Fallback xmlns="">
      <p:transition spd="slow" advTm="244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5267655"/>
            <a:ext cx="790355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195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Total stocks of </a:t>
            </a:r>
            <a:r>
              <a:rPr kumimoji="0" lang="en-US" altLang="zh-TW" sz="3600" b="1" i="0" u="none" strike="noStrike" kern="1200" cap="none" spc="0" normalizeH="0" baseline="0" noProof="0" dirty="0">
                <a:ln>
                  <a:noFill/>
                </a:ln>
                <a:solidFill>
                  <a:srgbClr val="005E98"/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12.6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5E98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million items/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5E98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vols</a:t>
            </a:r>
            <a:endParaRPr kumimoji="0" lang="zh-TW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5E98"/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pic>
        <p:nvPicPr>
          <p:cNvPr id="3" name="圖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032" y="2625391"/>
            <a:ext cx="1573889" cy="1224136"/>
          </a:xfrm>
          <a:prstGeom prst="rect">
            <a:avLst/>
          </a:prstGeom>
        </p:spPr>
      </p:pic>
      <p:sp>
        <p:nvSpPr>
          <p:cNvPr id="4" name="文字方塊 2"/>
          <p:cNvSpPr txBox="1"/>
          <p:nvPr/>
        </p:nvSpPr>
        <p:spPr>
          <a:xfrm>
            <a:off x="391217" y="2310337"/>
            <a:ext cx="1487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Print Books</a:t>
            </a:r>
            <a:endParaRPr kumimoji="0" lang="zh-TW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3"/>
          <p:cNvSpPr txBox="1"/>
          <p:nvPr/>
        </p:nvSpPr>
        <p:spPr>
          <a:xfrm>
            <a:off x="455570" y="4025471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790,000</a:t>
            </a:r>
            <a:r>
              <a:rPr kumimoji="0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endParaRPr kumimoji="0" lang="zh-TW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pic>
        <p:nvPicPr>
          <p:cNvPr id="6" name="圖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1039" y="2252689"/>
            <a:ext cx="956373" cy="1115768"/>
          </a:xfrm>
          <a:prstGeom prst="rect">
            <a:avLst/>
          </a:prstGeom>
        </p:spPr>
      </p:pic>
      <p:sp>
        <p:nvSpPr>
          <p:cNvPr id="7" name="文字方塊 8"/>
          <p:cNvSpPr txBox="1"/>
          <p:nvPr/>
        </p:nvSpPr>
        <p:spPr>
          <a:xfrm>
            <a:off x="2662771" y="1800173"/>
            <a:ext cx="968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HK"/>
            </a:defPPr>
            <a:lvl1pPr>
              <a:defRPr sz="2000" b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eBooks</a:t>
            </a:r>
            <a:endParaRPr kumimoji="0" lang="zh-TW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pic>
        <p:nvPicPr>
          <p:cNvPr id="8" name="圖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112" y="3051708"/>
            <a:ext cx="1106515" cy="1106515"/>
          </a:xfrm>
          <a:prstGeom prst="rect">
            <a:avLst/>
          </a:prstGeom>
        </p:spPr>
      </p:pic>
      <p:grpSp>
        <p:nvGrpSpPr>
          <p:cNvPr id="9" name="群組 22"/>
          <p:cNvGrpSpPr/>
          <p:nvPr/>
        </p:nvGrpSpPr>
        <p:grpSpPr>
          <a:xfrm>
            <a:off x="6449425" y="1910449"/>
            <a:ext cx="1067592" cy="859449"/>
            <a:chOff x="4499993" y="4027334"/>
            <a:chExt cx="1067592" cy="859449"/>
          </a:xfrm>
        </p:grpSpPr>
        <p:grpSp>
          <p:nvGrpSpPr>
            <p:cNvPr id="10" name="群組 18"/>
            <p:cNvGrpSpPr/>
            <p:nvPr/>
          </p:nvGrpSpPr>
          <p:grpSpPr>
            <a:xfrm>
              <a:off x="4596861" y="4027334"/>
              <a:ext cx="956373" cy="634251"/>
              <a:chOff x="4551731" y="3946877"/>
              <a:chExt cx="1001503" cy="694700"/>
            </a:xfrm>
          </p:grpSpPr>
          <p:pic>
            <p:nvPicPr>
              <p:cNvPr id="12" name="圖片 11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12995" y="4015183"/>
                <a:ext cx="678973" cy="611757"/>
              </a:xfrm>
              <a:prstGeom prst="rect">
                <a:avLst/>
              </a:prstGeom>
            </p:spPr>
          </p:pic>
          <p:sp>
            <p:nvSpPr>
              <p:cNvPr id="13" name="矩形 16"/>
              <p:cNvSpPr/>
              <p:nvPr/>
            </p:nvSpPr>
            <p:spPr>
              <a:xfrm>
                <a:off x="4551731" y="3946877"/>
                <a:ext cx="1001503" cy="694700"/>
              </a:xfrm>
              <a:prstGeom prst="rect">
                <a:avLst/>
              </a:prstGeom>
              <a:noFill/>
              <a:ln w="7620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entury Gothic" panose="020B0502020202020204"/>
                  <a:ea typeface="微軟正黑體" panose="020B0604030504040204" pitchFamily="34" charset="-120"/>
                  <a:cs typeface="+mn-cs"/>
                </a:endParaRPr>
              </a:p>
            </p:txBody>
          </p:sp>
        </p:grpSp>
        <p:sp>
          <p:nvSpPr>
            <p:cNvPr id="11" name="平行四邊形 17"/>
            <p:cNvSpPr/>
            <p:nvPr/>
          </p:nvSpPr>
          <p:spPr>
            <a:xfrm>
              <a:off x="4499993" y="4710582"/>
              <a:ext cx="1067592" cy="176201"/>
            </a:xfrm>
            <a:prstGeom prst="parallelogram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微軟正黑體" panose="020B0604030504040204" pitchFamily="34" charset="-120"/>
                <a:cs typeface="+mn-cs"/>
              </a:endParaRPr>
            </a:p>
          </p:txBody>
        </p:sp>
      </p:grpSp>
      <p:pic>
        <p:nvPicPr>
          <p:cNvPr id="14" name="圖片 1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9245" y="2700436"/>
            <a:ext cx="980617" cy="980617"/>
          </a:xfrm>
          <a:prstGeom prst="rect">
            <a:avLst/>
          </a:prstGeom>
        </p:spPr>
      </p:pic>
      <p:pic>
        <p:nvPicPr>
          <p:cNvPr id="15" name="圖片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1963" y="3019977"/>
            <a:ext cx="1060116" cy="1060116"/>
          </a:xfrm>
          <a:prstGeom prst="rect">
            <a:avLst/>
          </a:prstGeom>
        </p:spPr>
      </p:pic>
      <p:sp>
        <p:nvSpPr>
          <p:cNvPr id="16" name="文字方塊 21"/>
          <p:cNvSpPr txBox="1"/>
          <p:nvPr/>
        </p:nvSpPr>
        <p:spPr>
          <a:xfrm>
            <a:off x="4226735" y="2658755"/>
            <a:ext cx="1771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HK"/>
            </a:defPPr>
            <a:lvl1pPr>
              <a:defRPr sz="2000" b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Print</a:t>
            </a: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Journals</a:t>
            </a:r>
            <a:endParaRPr kumimoji="0" lang="zh-TW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17" name="文字方塊 23"/>
          <p:cNvSpPr txBox="1"/>
          <p:nvPr/>
        </p:nvSpPr>
        <p:spPr>
          <a:xfrm>
            <a:off x="6327011" y="1432125"/>
            <a:ext cx="1394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HK"/>
            </a:defPPr>
            <a:lvl1pPr>
              <a:defRPr sz="2000" b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E-Journals</a:t>
            </a:r>
            <a:endParaRPr kumimoji="0" lang="zh-TW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18" name="文字方塊 24"/>
          <p:cNvSpPr txBox="1"/>
          <p:nvPr/>
        </p:nvSpPr>
        <p:spPr>
          <a:xfrm>
            <a:off x="8356190" y="2269820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HK"/>
            </a:defPPr>
            <a:lvl1pPr>
              <a:defRPr sz="2000" b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Databases</a:t>
            </a:r>
            <a:endParaRPr kumimoji="0" lang="zh-TW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19" name="文字方塊 25"/>
          <p:cNvSpPr txBox="1"/>
          <p:nvPr/>
        </p:nvSpPr>
        <p:spPr>
          <a:xfrm>
            <a:off x="10364435" y="2614326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HK"/>
            </a:defPPr>
            <a:lvl1pPr>
              <a:defRPr sz="2000" b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srgbClr val="E833BF"/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E-theses</a:t>
            </a:r>
            <a:endParaRPr kumimoji="0" lang="zh-TW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E833BF"/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20" name="文字方塊 26"/>
          <p:cNvSpPr txBox="1"/>
          <p:nvPr/>
        </p:nvSpPr>
        <p:spPr>
          <a:xfrm>
            <a:off x="2387857" y="3605181"/>
            <a:ext cx="1518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760,000</a:t>
            </a:r>
            <a:endParaRPr kumimoji="0" lang="zh-TW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21" name="文字方塊 27"/>
          <p:cNvSpPr txBox="1"/>
          <p:nvPr/>
        </p:nvSpPr>
        <p:spPr>
          <a:xfrm>
            <a:off x="4528340" y="4342214"/>
            <a:ext cx="1124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6,000</a:t>
            </a:r>
            <a:endParaRPr kumimoji="0" lang="zh-TW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22" name="文字方塊 28"/>
          <p:cNvSpPr txBox="1"/>
          <p:nvPr/>
        </p:nvSpPr>
        <p:spPr>
          <a:xfrm>
            <a:off x="6221276" y="3185142"/>
            <a:ext cx="1706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100,000</a:t>
            </a:r>
            <a:endParaRPr kumimoji="0" lang="zh-TW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23" name="文字方塊 29"/>
          <p:cNvSpPr txBox="1"/>
          <p:nvPr/>
        </p:nvSpPr>
        <p:spPr>
          <a:xfrm>
            <a:off x="8573576" y="3951600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260</a:t>
            </a:r>
            <a:endParaRPr kumimoji="0" lang="zh-TW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24" name="文字方塊 30"/>
          <p:cNvSpPr txBox="1"/>
          <p:nvPr/>
        </p:nvSpPr>
        <p:spPr>
          <a:xfrm>
            <a:off x="10058162" y="4339244"/>
            <a:ext cx="2008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200" b="1" i="0" u="none" strike="noStrike" kern="1200" cap="none" spc="0" normalizeH="0" baseline="0" noProof="0" dirty="0">
                <a:ln>
                  <a:noFill/>
                </a:ln>
                <a:solidFill>
                  <a:srgbClr val="E833B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11,100,000</a:t>
            </a:r>
            <a:endParaRPr kumimoji="0" lang="zh-TW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833B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25" name="文字方塊 32"/>
          <p:cNvSpPr txBox="1"/>
          <p:nvPr/>
        </p:nvSpPr>
        <p:spPr>
          <a:xfrm>
            <a:off x="1337429" y="4457848"/>
            <a:ext cx="723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Volumes</a:t>
            </a:r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26" name="文字方塊 33"/>
          <p:cNvSpPr txBox="1"/>
          <p:nvPr/>
        </p:nvSpPr>
        <p:spPr>
          <a:xfrm>
            <a:off x="3303750" y="4019463"/>
            <a:ext cx="723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Volumes</a:t>
            </a:r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27" name="文字方塊 34"/>
          <p:cNvSpPr txBox="1"/>
          <p:nvPr/>
        </p:nvSpPr>
        <p:spPr>
          <a:xfrm>
            <a:off x="5314032" y="4781199"/>
            <a:ext cx="531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Titles</a:t>
            </a:r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28" name="文字方塊 35"/>
          <p:cNvSpPr txBox="1"/>
          <p:nvPr/>
        </p:nvSpPr>
        <p:spPr>
          <a:xfrm>
            <a:off x="7371610" y="3656779"/>
            <a:ext cx="531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Titles</a:t>
            </a:r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29" name="文字方塊 36"/>
          <p:cNvSpPr txBox="1"/>
          <p:nvPr/>
        </p:nvSpPr>
        <p:spPr>
          <a:xfrm>
            <a:off x="9029842" y="4391188"/>
            <a:ext cx="534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Items</a:t>
            </a:r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30" name="文字方塊 37"/>
          <p:cNvSpPr txBox="1"/>
          <p:nvPr/>
        </p:nvSpPr>
        <p:spPr>
          <a:xfrm>
            <a:off x="11377641" y="4791990"/>
            <a:ext cx="531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200" b="0" i="0" u="none" strike="noStrike" kern="1200" cap="none" spc="0" normalizeH="0" baseline="0" noProof="0" dirty="0">
                <a:ln>
                  <a:noFill/>
                </a:ln>
                <a:solidFill>
                  <a:srgbClr val="E833BF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Titles</a:t>
            </a:r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E833BF">
                  <a:lumMod val="75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499245" y="5378454"/>
            <a:ext cx="2931088" cy="369332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Open Access Resources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300202" y="367506"/>
            <a:ext cx="893266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1B4E6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UM Library resources at a Glance</a:t>
            </a:r>
          </a:p>
        </p:txBody>
      </p:sp>
      <p:pic>
        <p:nvPicPr>
          <p:cNvPr id="33" name="Audio 3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30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01"/>
    </mc:Choice>
    <mc:Fallback xmlns="">
      <p:transition spd="slow" advTm="52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2"/>
          <p:cNvSpPr txBox="1">
            <a:spLocks/>
          </p:cNvSpPr>
          <p:nvPr/>
        </p:nvSpPr>
        <p:spPr>
          <a:xfrm>
            <a:off x="819654" y="233955"/>
            <a:ext cx="4759287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UM </a:t>
            </a:r>
            <a:r>
              <a:rPr lang="en-US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Library Development</a:t>
            </a:r>
          </a:p>
          <a:p>
            <a:pPr marL="0" indent="0">
              <a:buNone/>
            </a:pPr>
            <a:r>
              <a:rPr lang="en-US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&amp; Metadata Standards</a:t>
            </a:r>
          </a:p>
        </p:txBody>
      </p:sp>
      <p:pic>
        <p:nvPicPr>
          <p:cNvPr id="3" name="圖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438" y="1530033"/>
            <a:ext cx="6193878" cy="34872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79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35"/>
    </mc:Choice>
    <mc:Fallback xmlns="">
      <p:transition spd="slow" advTm="70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Straight Connector 64"/>
          <p:cNvCxnSpPr/>
          <p:nvPr/>
        </p:nvCxnSpPr>
        <p:spPr>
          <a:xfrm>
            <a:off x="8083014" y="1821324"/>
            <a:ext cx="0" cy="3787552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5493166" y="1798736"/>
            <a:ext cx="0" cy="378755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49239" y="1781144"/>
            <a:ext cx="0" cy="3787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標題 1"/>
          <p:cNvSpPr txBox="1">
            <a:spLocks/>
          </p:cNvSpPr>
          <p:nvPr/>
        </p:nvSpPr>
        <p:spPr>
          <a:xfrm>
            <a:off x="835152" y="275089"/>
            <a:ext cx="11356848" cy="932637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l"/>
            <a:r>
              <a:rPr lang="en-US" altLang="zh-TW" sz="3600" dirty="0">
                <a:solidFill>
                  <a:srgbClr val="0070C0"/>
                </a:solidFill>
              </a:rPr>
              <a:t>Transition of Libraries as Enterprises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Google Shape;771;p24"/>
          <p:cNvSpPr/>
          <p:nvPr/>
        </p:nvSpPr>
        <p:spPr>
          <a:xfrm>
            <a:off x="76200" y="3467255"/>
            <a:ext cx="12115800" cy="45719"/>
          </a:xfrm>
          <a:custGeom>
            <a:avLst/>
            <a:gdLst/>
            <a:ahLst/>
            <a:cxnLst/>
            <a:rect l="l" t="t" r="r" b="b"/>
            <a:pathLst>
              <a:path w="286429" h="2080" extrusionOk="0">
                <a:moveTo>
                  <a:pt x="201954" y="0"/>
                </a:moveTo>
                <a:cubicBezTo>
                  <a:pt x="189868" y="0"/>
                  <a:pt x="178739" y="11"/>
                  <a:pt x="169950" y="32"/>
                </a:cubicBezTo>
                <a:cubicBezTo>
                  <a:pt x="140220" y="103"/>
                  <a:pt x="110490" y="306"/>
                  <a:pt x="80760" y="627"/>
                </a:cubicBezTo>
                <a:cubicBezTo>
                  <a:pt x="64032" y="806"/>
                  <a:pt x="17229" y="1032"/>
                  <a:pt x="512" y="1294"/>
                </a:cubicBezTo>
                <a:cubicBezTo>
                  <a:pt x="4" y="1306"/>
                  <a:pt x="0" y="2080"/>
                  <a:pt x="501" y="2080"/>
                </a:cubicBezTo>
                <a:cubicBezTo>
                  <a:pt x="504" y="2080"/>
                  <a:pt x="508" y="2080"/>
                  <a:pt x="512" y="2080"/>
                </a:cubicBezTo>
                <a:cubicBezTo>
                  <a:pt x="30242" y="1616"/>
                  <a:pt x="90047" y="1270"/>
                  <a:pt x="119777" y="1056"/>
                </a:cubicBezTo>
                <a:cubicBezTo>
                  <a:pt x="145080" y="874"/>
                  <a:pt x="170384" y="786"/>
                  <a:pt x="195687" y="786"/>
                </a:cubicBezTo>
                <a:cubicBezTo>
                  <a:pt x="200114" y="786"/>
                  <a:pt x="204540" y="789"/>
                  <a:pt x="208967" y="794"/>
                </a:cubicBezTo>
                <a:cubicBezTo>
                  <a:pt x="225683" y="806"/>
                  <a:pt x="269200" y="877"/>
                  <a:pt x="285917" y="973"/>
                </a:cubicBezTo>
                <a:cubicBezTo>
                  <a:pt x="286429" y="973"/>
                  <a:pt x="286429" y="187"/>
                  <a:pt x="285917" y="187"/>
                </a:cubicBezTo>
                <a:cubicBezTo>
                  <a:pt x="264976" y="61"/>
                  <a:pt x="230750" y="0"/>
                  <a:pt x="201954" y="0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812;p24"/>
          <p:cNvSpPr/>
          <p:nvPr/>
        </p:nvSpPr>
        <p:spPr>
          <a:xfrm>
            <a:off x="2439095" y="3343898"/>
            <a:ext cx="1099527" cy="428168"/>
          </a:xfrm>
          <a:custGeom>
            <a:avLst/>
            <a:gdLst/>
            <a:ahLst/>
            <a:cxnLst/>
            <a:rect l="l" t="t" r="r" b="b"/>
            <a:pathLst>
              <a:path w="19289" h="9368" extrusionOk="0">
                <a:moveTo>
                  <a:pt x="6686" y="0"/>
                </a:moveTo>
                <a:cubicBezTo>
                  <a:pt x="5883" y="0"/>
                  <a:pt x="5079" y="5"/>
                  <a:pt x="4275" y="15"/>
                </a:cubicBezTo>
                <a:cubicBezTo>
                  <a:pt x="3704" y="27"/>
                  <a:pt x="3144" y="38"/>
                  <a:pt x="2572" y="50"/>
                </a:cubicBezTo>
                <a:cubicBezTo>
                  <a:pt x="465" y="98"/>
                  <a:pt x="1" y="2682"/>
                  <a:pt x="1203" y="3765"/>
                </a:cubicBezTo>
                <a:cubicBezTo>
                  <a:pt x="489" y="4968"/>
                  <a:pt x="1287" y="7051"/>
                  <a:pt x="3001" y="7075"/>
                </a:cubicBezTo>
                <a:cubicBezTo>
                  <a:pt x="3834" y="7087"/>
                  <a:pt x="4680" y="7099"/>
                  <a:pt x="5513" y="7111"/>
                </a:cubicBezTo>
                <a:cubicBezTo>
                  <a:pt x="5561" y="7266"/>
                  <a:pt x="5632" y="7408"/>
                  <a:pt x="5728" y="7539"/>
                </a:cubicBezTo>
                <a:cubicBezTo>
                  <a:pt x="5942" y="7837"/>
                  <a:pt x="6156" y="8147"/>
                  <a:pt x="6371" y="8444"/>
                </a:cubicBezTo>
                <a:cubicBezTo>
                  <a:pt x="6835" y="9097"/>
                  <a:pt x="7486" y="9367"/>
                  <a:pt x="8129" y="9367"/>
                </a:cubicBezTo>
                <a:cubicBezTo>
                  <a:pt x="9035" y="9367"/>
                  <a:pt x="9925" y="8829"/>
                  <a:pt x="10252" y="8063"/>
                </a:cubicBezTo>
                <a:cubicBezTo>
                  <a:pt x="11538" y="7825"/>
                  <a:pt x="12836" y="7623"/>
                  <a:pt x="14133" y="7480"/>
                </a:cubicBezTo>
                <a:cubicBezTo>
                  <a:pt x="15515" y="7325"/>
                  <a:pt x="16348" y="6015"/>
                  <a:pt x="16181" y="4884"/>
                </a:cubicBezTo>
                <a:cubicBezTo>
                  <a:pt x="16967" y="4599"/>
                  <a:pt x="17681" y="4146"/>
                  <a:pt x="18253" y="3396"/>
                </a:cubicBezTo>
                <a:cubicBezTo>
                  <a:pt x="19289" y="2039"/>
                  <a:pt x="17860" y="312"/>
                  <a:pt x="16443" y="241"/>
                </a:cubicBezTo>
                <a:cubicBezTo>
                  <a:pt x="13187" y="79"/>
                  <a:pt x="9939" y="0"/>
                  <a:pt x="66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Early 1990</a:t>
            </a:r>
            <a:endParaRPr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256032" y="2032988"/>
            <a:ext cx="738664" cy="1200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b="1" dirty="0"/>
              <a:t>Enterprises</a:t>
            </a:r>
          </a:p>
          <a:p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243011" y="3980850"/>
            <a:ext cx="738664" cy="12003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b="1" dirty="0"/>
              <a:t>Libraries</a:t>
            </a:r>
          </a:p>
          <a:p>
            <a:endParaRPr lang="en-US" dirty="0"/>
          </a:p>
        </p:txBody>
      </p:sp>
      <p:sp>
        <p:nvSpPr>
          <p:cNvPr id="55" name="Google Shape;816;p24"/>
          <p:cNvSpPr/>
          <p:nvPr/>
        </p:nvSpPr>
        <p:spPr>
          <a:xfrm>
            <a:off x="7569201" y="3334352"/>
            <a:ext cx="1027625" cy="341366"/>
          </a:xfrm>
          <a:custGeom>
            <a:avLst/>
            <a:gdLst/>
            <a:ahLst/>
            <a:cxnLst/>
            <a:rect l="l" t="t" r="r" b="b"/>
            <a:pathLst>
              <a:path w="21805" h="9296" extrusionOk="0">
                <a:moveTo>
                  <a:pt x="16364" y="0"/>
                </a:moveTo>
                <a:cubicBezTo>
                  <a:pt x="16308" y="0"/>
                  <a:pt x="16251" y="2"/>
                  <a:pt x="16193" y="6"/>
                </a:cubicBezTo>
                <a:cubicBezTo>
                  <a:pt x="11644" y="328"/>
                  <a:pt x="7108" y="780"/>
                  <a:pt x="2596" y="1364"/>
                </a:cubicBezTo>
                <a:cubicBezTo>
                  <a:pt x="464" y="1650"/>
                  <a:pt x="0" y="3983"/>
                  <a:pt x="1298" y="5055"/>
                </a:cubicBezTo>
                <a:cubicBezTo>
                  <a:pt x="203" y="6222"/>
                  <a:pt x="655" y="8472"/>
                  <a:pt x="2739" y="8567"/>
                </a:cubicBezTo>
                <a:cubicBezTo>
                  <a:pt x="8215" y="8805"/>
                  <a:pt x="13680" y="9043"/>
                  <a:pt x="19157" y="9293"/>
                </a:cubicBezTo>
                <a:cubicBezTo>
                  <a:pt x="19194" y="9295"/>
                  <a:pt x="19230" y="9296"/>
                  <a:pt x="19265" y="9296"/>
                </a:cubicBezTo>
                <a:cubicBezTo>
                  <a:pt x="21662" y="9296"/>
                  <a:pt x="21805" y="5784"/>
                  <a:pt x="19693" y="5186"/>
                </a:cubicBezTo>
                <a:cubicBezTo>
                  <a:pt x="19764" y="4209"/>
                  <a:pt x="19062" y="3138"/>
                  <a:pt x="18050" y="2816"/>
                </a:cubicBezTo>
                <a:cubicBezTo>
                  <a:pt x="18510" y="1597"/>
                  <a:pt x="17948" y="0"/>
                  <a:pt x="16364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Early 2000</a:t>
            </a:r>
            <a:endParaRPr sz="1400" dirty="0"/>
          </a:p>
        </p:txBody>
      </p:sp>
      <p:sp>
        <p:nvSpPr>
          <p:cNvPr id="56" name="Google Shape;833;p24"/>
          <p:cNvSpPr/>
          <p:nvPr/>
        </p:nvSpPr>
        <p:spPr>
          <a:xfrm>
            <a:off x="5025274" y="3296172"/>
            <a:ext cx="1103194" cy="475894"/>
          </a:xfrm>
          <a:custGeom>
            <a:avLst/>
            <a:gdLst/>
            <a:ahLst/>
            <a:cxnLst/>
            <a:rect l="l" t="t" r="r" b="b"/>
            <a:pathLst>
              <a:path w="26647" h="9824" extrusionOk="0">
                <a:moveTo>
                  <a:pt x="17641" y="1"/>
                </a:moveTo>
                <a:cubicBezTo>
                  <a:pt x="17558" y="1"/>
                  <a:pt x="17472" y="5"/>
                  <a:pt x="17383" y="15"/>
                </a:cubicBezTo>
                <a:cubicBezTo>
                  <a:pt x="12609" y="539"/>
                  <a:pt x="7822" y="1063"/>
                  <a:pt x="3036" y="1598"/>
                </a:cubicBezTo>
                <a:cubicBezTo>
                  <a:pt x="857" y="1837"/>
                  <a:pt x="0" y="5111"/>
                  <a:pt x="2488" y="5718"/>
                </a:cubicBezTo>
                <a:cubicBezTo>
                  <a:pt x="4001" y="6087"/>
                  <a:pt x="5536" y="6385"/>
                  <a:pt x="7072" y="6635"/>
                </a:cubicBezTo>
                <a:cubicBezTo>
                  <a:pt x="6317" y="7882"/>
                  <a:pt x="6794" y="9823"/>
                  <a:pt x="8525" y="9823"/>
                </a:cubicBezTo>
                <a:cubicBezTo>
                  <a:pt x="8594" y="9823"/>
                  <a:pt x="8666" y="9820"/>
                  <a:pt x="8739" y="9814"/>
                </a:cubicBezTo>
                <a:cubicBezTo>
                  <a:pt x="13918" y="9349"/>
                  <a:pt x="19086" y="8707"/>
                  <a:pt x="24229" y="7909"/>
                </a:cubicBezTo>
                <a:cubicBezTo>
                  <a:pt x="26646" y="7528"/>
                  <a:pt x="25932" y="3873"/>
                  <a:pt x="23670" y="3789"/>
                </a:cubicBezTo>
                <a:cubicBezTo>
                  <a:pt x="22015" y="3730"/>
                  <a:pt x="20360" y="3670"/>
                  <a:pt x="18705" y="3587"/>
                </a:cubicBezTo>
                <a:cubicBezTo>
                  <a:pt x="19880" y="2400"/>
                  <a:pt x="19536" y="1"/>
                  <a:pt x="17641" y="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  Mid 1990s</a:t>
            </a:r>
            <a:endParaRPr sz="1400" dirty="0"/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1052778" y="1781144"/>
            <a:ext cx="23348" cy="386791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Google Shape;830;p24"/>
          <p:cNvSpPr/>
          <p:nvPr/>
        </p:nvSpPr>
        <p:spPr>
          <a:xfrm>
            <a:off x="1312716" y="1196397"/>
            <a:ext cx="1086759" cy="309752"/>
          </a:xfrm>
          <a:custGeom>
            <a:avLst/>
            <a:gdLst/>
            <a:ahLst/>
            <a:cxnLst/>
            <a:rect l="l" t="t" r="r" b="b"/>
            <a:pathLst>
              <a:path w="34041" h="30521" extrusionOk="0">
                <a:moveTo>
                  <a:pt x="13566" y="1040"/>
                </a:moveTo>
                <a:cubicBezTo>
                  <a:pt x="13620" y="1074"/>
                  <a:pt x="13686" y="1095"/>
                  <a:pt x="13764" y="1098"/>
                </a:cubicBezTo>
                <a:cubicBezTo>
                  <a:pt x="17169" y="1206"/>
                  <a:pt x="20563" y="1301"/>
                  <a:pt x="23968" y="1420"/>
                </a:cubicBezTo>
                <a:cubicBezTo>
                  <a:pt x="25742" y="1479"/>
                  <a:pt x="27897" y="1444"/>
                  <a:pt x="29302" y="2706"/>
                </a:cubicBezTo>
                <a:cubicBezTo>
                  <a:pt x="30611" y="3884"/>
                  <a:pt x="31100" y="5825"/>
                  <a:pt x="31576" y="7456"/>
                </a:cubicBezTo>
                <a:cubicBezTo>
                  <a:pt x="32588" y="10933"/>
                  <a:pt x="33076" y="14564"/>
                  <a:pt x="33040" y="18184"/>
                </a:cubicBezTo>
                <a:cubicBezTo>
                  <a:pt x="33016" y="19863"/>
                  <a:pt x="32874" y="21553"/>
                  <a:pt x="32624" y="23208"/>
                </a:cubicBezTo>
                <a:cubicBezTo>
                  <a:pt x="32338" y="25054"/>
                  <a:pt x="32147" y="27518"/>
                  <a:pt x="30421" y="28566"/>
                </a:cubicBezTo>
                <a:cubicBezTo>
                  <a:pt x="28897" y="29507"/>
                  <a:pt x="26706" y="29340"/>
                  <a:pt x="24956" y="29447"/>
                </a:cubicBezTo>
                <a:cubicBezTo>
                  <a:pt x="23110" y="29554"/>
                  <a:pt x="21265" y="29638"/>
                  <a:pt x="19420" y="29685"/>
                </a:cubicBezTo>
                <a:cubicBezTo>
                  <a:pt x="18059" y="29717"/>
                  <a:pt x="16697" y="29733"/>
                  <a:pt x="15335" y="29733"/>
                </a:cubicBezTo>
                <a:cubicBezTo>
                  <a:pt x="13120" y="29733"/>
                  <a:pt x="10904" y="29690"/>
                  <a:pt x="8692" y="29602"/>
                </a:cubicBezTo>
                <a:cubicBezTo>
                  <a:pt x="7037" y="29530"/>
                  <a:pt x="5227" y="29614"/>
                  <a:pt x="3608" y="29245"/>
                </a:cubicBezTo>
                <a:cubicBezTo>
                  <a:pt x="1251" y="28721"/>
                  <a:pt x="1620" y="26054"/>
                  <a:pt x="1596" y="24161"/>
                </a:cubicBezTo>
                <a:cubicBezTo>
                  <a:pt x="1536" y="20637"/>
                  <a:pt x="1524" y="17100"/>
                  <a:pt x="1584" y="13576"/>
                </a:cubicBezTo>
                <a:cubicBezTo>
                  <a:pt x="1608" y="11528"/>
                  <a:pt x="1655" y="9480"/>
                  <a:pt x="1739" y="7433"/>
                </a:cubicBezTo>
                <a:cubicBezTo>
                  <a:pt x="1810" y="5575"/>
                  <a:pt x="1929" y="3408"/>
                  <a:pt x="3787" y="2408"/>
                </a:cubicBezTo>
                <a:cubicBezTo>
                  <a:pt x="5608" y="1432"/>
                  <a:pt x="8204" y="1575"/>
                  <a:pt x="10228" y="1372"/>
                </a:cubicBezTo>
                <a:cubicBezTo>
                  <a:pt x="11338" y="1264"/>
                  <a:pt x="12451" y="1152"/>
                  <a:pt x="13566" y="1040"/>
                </a:cubicBezTo>
                <a:close/>
                <a:moveTo>
                  <a:pt x="16153" y="1"/>
                </a:moveTo>
                <a:cubicBezTo>
                  <a:pt x="16139" y="1"/>
                  <a:pt x="16125" y="2"/>
                  <a:pt x="16110" y="3"/>
                </a:cubicBezTo>
                <a:cubicBezTo>
                  <a:pt x="13931" y="217"/>
                  <a:pt x="11752" y="432"/>
                  <a:pt x="9573" y="646"/>
                </a:cubicBezTo>
                <a:cubicBezTo>
                  <a:pt x="7739" y="836"/>
                  <a:pt x="5668" y="801"/>
                  <a:pt x="3941" y="1491"/>
                </a:cubicBezTo>
                <a:cubicBezTo>
                  <a:pt x="786" y="2753"/>
                  <a:pt x="977" y="6290"/>
                  <a:pt x="893" y="9135"/>
                </a:cubicBezTo>
                <a:cubicBezTo>
                  <a:pt x="762" y="13695"/>
                  <a:pt x="727" y="18243"/>
                  <a:pt x="786" y="22792"/>
                </a:cubicBezTo>
                <a:cubicBezTo>
                  <a:pt x="822" y="25518"/>
                  <a:pt x="0" y="29257"/>
                  <a:pt x="3406" y="30007"/>
                </a:cubicBezTo>
                <a:cubicBezTo>
                  <a:pt x="5215" y="30400"/>
                  <a:pt x="7192" y="30328"/>
                  <a:pt x="9037" y="30400"/>
                </a:cubicBezTo>
                <a:cubicBezTo>
                  <a:pt x="11157" y="30483"/>
                  <a:pt x="13285" y="30521"/>
                  <a:pt x="15407" y="30521"/>
                </a:cubicBezTo>
                <a:cubicBezTo>
                  <a:pt x="15705" y="30521"/>
                  <a:pt x="16003" y="30520"/>
                  <a:pt x="16300" y="30519"/>
                </a:cubicBezTo>
                <a:cubicBezTo>
                  <a:pt x="18503" y="30507"/>
                  <a:pt x="20693" y="30447"/>
                  <a:pt x="22884" y="30340"/>
                </a:cubicBezTo>
                <a:cubicBezTo>
                  <a:pt x="25039" y="30245"/>
                  <a:pt x="27397" y="30316"/>
                  <a:pt x="29504" y="29816"/>
                </a:cubicBezTo>
                <a:cubicBezTo>
                  <a:pt x="32790" y="29030"/>
                  <a:pt x="33100" y="25530"/>
                  <a:pt x="33493" y="22672"/>
                </a:cubicBezTo>
                <a:cubicBezTo>
                  <a:pt x="34040" y="18589"/>
                  <a:pt x="33898" y="14433"/>
                  <a:pt x="33100" y="10397"/>
                </a:cubicBezTo>
                <a:cubicBezTo>
                  <a:pt x="32433" y="7040"/>
                  <a:pt x="31600" y="2170"/>
                  <a:pt x="27790" y="1051"/>
                </a:cubicBezTo>
                <a:cubicBezTo>
                  <a:pt x="25837" y="479"/>
                  <a:pt x="23670" y="622"/>
                  <a:pt x="21670" y="563"/>
                </a:cubicBezTo>
                <a:cubicBezTo>
                  <a:pt x="19938" y="508"/>
                  <a:pt x="18212" y="453"/>
                  <a:pt x="16487" y="395"/>
                </a:cubicBezTo>
                <a:lnTo>
                  <a:pt x="16487" y="395"/>
                </a:lnTo>
                <a:cubicBezTo>
                  <a:pt x="16504" y="198"/>
                  <a:pt x="16394" y="1"/>
                  <a:pt x="16153" y="1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Prior to 1990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Google Shape;61;p15"/>
          <p:cNvSpPr txBox="1"/>
          <p:nvPr/>
        </p:nvSpPr>
        <p:spPr>
          <a:xfrm>
            <a:off x="1170518" y="1757727"/>
            <a:ext cx="1676218" cy="80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Information management focused on stand-alone isolated functions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Individual solutions for common problems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852;p24"/>
          <p:cNvSpPr/>
          <p:nvPr/>
        </p:nvSpPr>
        <p:spPr>
          <a:xfrm>
            <a:off x="3342174" y="1189128"/>
            <a:ext cx="1803978" cy="264989"/>
          </a:xfrm>
          <a:custGeom>
            <a:avLst/>
            <a:gdLst/>
            <a:ahLst/>
            <a:cxnLst/>
            <a:rect l="l" t="t" r="r" b="b"/>
            <a:pathLst>
              <a:path w="31529" h="29547" extrusionOk="0">
                <a:moveTo>
                  <a:pt x="14165" y="906"/>
                </a:moveTo>
                <a:cubicBezTo>
                  <a:pt x="14961" y="906"/>
                  <a:pt x="15756" y="914"/>
                  <a:pt x="16551" y="931"/>
                </a:cubicBezTo>
                <a:cubicBezTo>
                  <a:pt x="19884" y="1014"/>
                  <a:pt x="23397" y="1038"/>
                  <a:pt x="26683" y="1610"/>
                </a:cubicBezTo>
                <a:cubicBezTo>
                  <a:pt x="27350" y="1729"/>
                  <a:pt x="28754" y="1991"/>
                  <a:pt x="29207" y="2538"/>
                </a:cubicBezTo>
                <a:cubicBezTo>
                  <a:pt x="29313" y="2668"/>
                  <a:pt x="29419" y="3622"/>
                  <a:pt x="29410" y="3622"/>
                </a:cubicBezTo>
                <a:cubicBezTo>
                  <a:pt x="29410" y="3622"/>
                  <a:pt x="29409" y="3622"/>
                  <a:pt x="29409" y="3622"/>
                </a:cubicBezTo>
                <a:lnTo>
                  <a:pt x="29409" y="3622"/>
                </a:lnTo>
                <a:cubicBezTo>
                  <a:pt x="29552" y="4384"/>
                  <a:pt x="29659" y="5158"/>
                  <a:pt x="29778" y="5932"/>
                </a:cubicBezTo>
                <a:cubicBezTo>
                  <a:pt x="30052" y="7872"/>
                  <a:pt x="30267" y="9825"/>
                  <a:pt x="30421" y="11777"/>
                </a:cubicBezTo>
                <a:cubicBezTo>
                  <a:pt x="30659" y="14956"/>
                  <a:pt x="30814" y="18183"/>
                  <a:pt x="30588" y="21362"/>
                </a:cubicBezTo>
                <a:cubicBezTo>
                  <a:pt x="30469" y="22934"/>
                  <a:pt x="30231" y="24505"/>
                  <a:pt x="29790" y="26017"/>
                </a:cubicBezTo>
                <a:cubicBezTo>
                  <a:pt x="29481" y="27065"/>
                  <a:pt x="29088" y="28137"/>
                  <a:pt x="27945" y="28565"/>
                </a:cubicBezTo>
                <a:cubicBezTo>
                  <a:pt x="27700" y="28663"/>
                  <a:pt x="27349" y="28695"/>
                  <a:pt x="26961" y="28695"/>
                </a:cubicBezTo>
                <a:cubicBezTo>
                  <a:pt x="26220" y="28695"/>
                  <a:pt x="25346" y="28577"/>
                  <a:pt x="24837" y="28577"/>
                </a:cubicBezTo>
                <a:cubicBezTo>
                  <a:pt x="21385" y="28589"/>
                  <a:pt x="17932" y="28589"/>
                  <a:pt x="14479" y="28601"/>
                </a:cubicBezTo>
                <a:cubicBezTo>
                  <a:pt x="11717" y="28601"/>
                  <a:pt x="8954" y="28616"/>
                  <a:pt x="6192" y="28616"/>
                </a:cubicBezTo>
                <a:cubicBezTo>
                  <a:pt x="5502" y="28616"/>
                  <a:pt x="4811" y="28615"/>
                  <a:pt x="4120" y="28613"/>
                </a:cubicBezTo>
                <a:cubicBezTo>
                  <a:pt x="3870" y="28613"/>
                  <a:pt x="3568" y="28630"/>
                  <a:pt x="3262" y="28630"/>
                </a:cubicBezTo>
                <a:cubicBezTo>
                  <a:pt x="2840" y="28630"/>
                  <a:pt x="2408" y="28598"/>
                  <a:pt x="2084" y="28446"/>
                </a:cubicBezTo>
                <a:cubicBezTo>
                  <a:pt x="811" y="27851"/>
                  <a:pt x="1061" y="25922"/>
                  <a:pt x="1037" y="24827"/>
                </a:cubicBezTo>
                <a:cubicBezTo>
                  <a:pt x="1001" y="23005"/>
                  <a:pt x="965" y="21195"/>
                  <a:pt x="953" y="19386"/>
                </a:cubicBezTo>
                <a:cubicBezTo>
                  <a:pt x="930" y="15635"/>
                  <a:pt x="1001" y="11897"/>
                  <a:pt x="1311" y="8170"/>
                </a:cubicBezTo>
                <a:cubicBezTo>
                  <a:pt x="1465" y="6182"/>
                  <a:pt x="1299" y="3300"/>
                  <a:pt x="3108" y="2014"/>
                </a:cubicBezTo>
                <a:cubicBezTo>
                  <a:pt x="3949" y="1417"/>
                  <a:pt x="5005" y="1139"/>
                  <a:pt x="6068" y="983"/>
                </a:cubicBezTo>
                <a:lnTo>
                  <a:pt x="6068" y="983"/>
                </a:lnTo>
                <a:cubicBezTo>
                  <a:pt x="6123" y="1085"/>
                  <a:pt x="6225" y="1158"/>
                  <a:pt x="6372" y="1158"/>
                </a:cubicBezTo>
                <a:cubicBezTo>
                  <a:pt x="6380" y="1158"/>
                  <a:pt x="6387" y="1158"/>
                  <a:pt x="6395" y="1157"/>
                </a:cubicBezTo>
                <a:cubicBezTo>
                  <a:pt x="8981" y="993"/>
                  <a:pt x="11575" y="906"/>
                  <a:pt x="14165" y="906"/>
                </a:cubicBezTo>
                <a:close/>
                <a:moveTo>
                  <a:pt x="8033" y="0"/>
                </a:moveTo>
                <a:cubicBezTo>
                  <a:pt x="8019" y="0"/>
                  <a:pt x="8005" y="1"/>
                  <a:pt x="7990" y="2"/>
                </a:cubicBezTo>
                <a:cubicBezTo>
                  <a:pt x="5621" y="193"/>
                  <a:pt x="2465" y="490"/>
                  <a:pt x="1322" y="2943"/>
                </a:cubicBezTo>
                <a:cubicBezTo>
                  <a:pt x="656" y="4396"/>
                  <a:pt x="680" y="6277"/>
                  <a:pt x="549" y="7825"/>
                </a:cubicBezTo>
                <a:cubicBezTo>
                  <a:pt x="358" y="10087"/>
                  <a:pt x="251" y="12349"/>
                  <a:pt x="203" y="14623"/>
                </a:cubicBezTo>
                <a:cubicBezTo>
                  <a:pt x="156" y="16885"/>
                  <a:pt x="168" y="19159"/>
                  <a:pt x="191" y="21422"/>
                </a:cubicBezTo>
                <a:cubicBezTo>
                  <a:pt x="215" y="23350"/>
                  <a:pt x="1" y="25529"/>
                  <a:pt x="334" y="27422"/>
                </a:cubicBezTo>
                <a:cubicBezTo>
                  <a:pt x="652" y="29197"/>
                  <a:pt x="2495" y="29547"/>
                  <a:pt x="4351" y="29547"/>
                </a:cubicBezTo>
                <a:cubicBezTo>
                  <a:pt x="5558" y="29547"/>
                  <a:pt x="6771" y="29399"/>
                  <a:pt x="7573" y="29399"/>
                </a:cubicBezTo>
                <a:cubicBezTo>
                  <a:pt x="12062" y="29387"/>
                  <a:pt x="16551" y="29375"/>
                  <a:pt x="21039" y="29375"/>
                </a:cubicBezTo>
                <a:cubicBezTo>
                  <a:pt x="21391" y="29373"/>
                  <a:pt x="21742" y="29372"/>
                  <a:pt x="22093" y="29372"/>
                </a:cubicBezTo>
                <a:cubicBezTo>
                  <a:pt x="22984" y="29372"/>
                  <a:pt x="23874" y="29377"/>
                  <a:pt x="24763" y="29377"/>
                </a:cubicBezTo>
                <a:cubicBezTo>
                  <a:pt x="25710" y="29377"/>
                  <a:pt x="26656" y="29372"/>
                  <a:pt x="27600" y="29351"/>
                </a:cubicBezTo>
                <a:cubicBezTo>
                  <a:pt x="28885" y="29327"/>
                  <a:pt x="29433" y="29125"/>
                  <a:pt x="29933" y="27958"/>
                </a:cubicBezTo>
                <a:cubicBezTo>
                  <a:pt x="31445" y="24458"/>
                  <a:pt x="31529" y="20505"/>
                  <a:pt x="31445" y="16766"/>
                </a:cubicBezTo>
                <a:cubicBezTo>
                  <a:pt x="31362" y="12516"/>
                  <a:pt x="30957" y="8265"/>
                  <a:pt x="30278" y="4074"/>
                </a:cubicBezTo>
                <a:cubicBezTo>
                  <a:pt x="30005" y="2372"/>
                  <a:pt x="29945" y="1336"/>
                  <a:pt x="28135" y="1002"/>
                </a:cubicBezTo>
                <a:cubicBezTo>
                  <a:pt x="26016" y="609"/>
                  <a:pt x="23778" y="526"/>
                  <a:pt x="21635" y="383"/>
                </a:cubicBezTo>
                <a:cubicBezTo>
                  <a:pt x="19099" y="211"/>
                  <a:pt x="16557" y="127"/>
                  <a:pt x="14015" y="127"/>
                </a:cubicBezTo>
                <a:cubicBezTo>
                  <a:pt x="12127" y="127"/>
                  <a:pt x="10240" y="173"/>
                  <a:pt x="8355" y="263"/>
                </a:cubicBezTo>
                <a:lnTo>
                  <a:pt x="8355" y="263"/>
                </a:lnTo>
                <a:cubicBezTo>
                  <a:pt x="8322" y="118"/>
                  <a:pt x="8215" y="0"/>
                  <a:pt x="8033" y="0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Early &amp; Middle 1990s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Google Shape;61;p15"/>
          <p:cNvSpPr txBox="1"/>
          <p:nvPr/>
        </p:nvSpPr>
        <p:spPr>
          <a:xfrm>
            <a:off x="3182666" y="1625200"/>
            <a:ext cx="2122995" cy="856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Business Process Reengineering focused on improving processes  within functions or business units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Cross-functional process integration, but the organizational boundaries were firm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Google Shape;950;p24"/>
          <p:cNvSpPr/>
          <p:nvPr/>
        </p:nvSpPr>
        <p:spPr>
          <a:xfrm>
            <a:off x="5751003" y="1204624"/>
            <a:ext cx="2073705" cy="280841"/>
          </a:xfrm>
          <a:custGeom>
            <a:avLst/>
            <a:gdLst/>
            <a:ahLst/>
            <a:cxnLst/>
            <a:rect l="l" t="t" r="r" b="b"/>
            <a:pathLst>
              <a:path w="32350" h="29295" extrusionOk="0">
                <a:moveTo>
                  <a:pt x="10335" y="889"/>
                </a:moveTo>
                <a:cubicBezTo>
                  <a:pt x="11145" y="889"/>
                  <a:pt x="11955" y="907"/>
                  <a:pt x="12764" y="941"/>
                </a:cubicBezTo>
                <a:cubicBezTo>
                  <a:pt x="12771" y="941"/>
                  <a:pt x="12779" y="941"/>
                  <a:pt x="12786" y="941"/>
                </a:cubicBezTo>
                <a:cubicBezTo>
                  <a:pt x="12844" y="941"/>
                  <a:pt x="12895" y="931"/>
                  <a:pt x="12939" y="912"/>
                </a:cubicBezTo>
                <a:lnTo>
                  <a:pt x="12939" y="912"/>
                </a:lnTo>
                <a:cubicBezTo>
                  <a:pt x="15714" y="969"/>
                  <a:pt x="18484" y="1026"/>
                  <a:pt x="21253" y="1084"/>
                </a:cubicBezTo>
                <a:cubicBezTo>
                  <a:pt x="21517" y="1090"/>
                  <a:pt x="21788" y="1092"/>
                  <a:pt x="22064" y="1092"/>
                </a:cubicBezTo>
                <a:cubicBezTo>
                  <a:pt x="22472" y="1092"/>
                  <a:pt x="22891" y="1088"/>
                  <a:pt x="23313" y="1088"/>
                </a:cubicBezTo>
                <a:cubicBezTo>
                  <a:pt x="26369" y="1088"/>
                  <a:pt x="29581" y="1305"/>
                  <a:pt x="30325" y="4894"/>
                </a:cubicBezTo>
                <a:cubicBezTo>
                  <a:pt x="31028" y="8227"/>
                  <a:pt x="31004" y="11882"/>
                  <a:pt x="31040" y="15276"/>
                </a:cubicBezTo>
                <a:cubicBezTo>
                  <a:pt x="31076" y="18479"/>
                  <a:pt x="31302" y="22146"/>
                  <a:pt x="30623" y="25289"/>
                </a:cubicBezTo>
                <a:cubicBezTo>
                  <a:pt x="30087" y="27742"/>
                  <a:pt x="27218" y="27468"/>
                  <a:pt x="25277" y="27658"/>
                </a:cubicBezTo>
                <a:cubicBezTo>
                  <a:pt x="23563" y="27825"/>
                  <a:pt x="21836" y="27968"/>
                  <a:pt x="20122" y="28075"/>
                </a:cubicBezTo>
                <a:cubicBezTo>
                  <a:pt x="16871" y="28289"/>
                  <a:pt x="13620" y="28385"/>
                  <a:pt x="10359" y="28385"/>
                </a:cubicBezTo>
                <a:cubicBezTo>
                  <a:pt x="10168" y="28385"/>
                  <a:pt x="9978" y="28385"/>
                  <a:pt x="9787" y="28384"/>
                </a:cubicBezTo>
                <a:cubicBezTo>
                  <a:pt x="9764" y="28384"/>
                  <a:pt x="9740" y="28384"/>
                  <a:pt x="9716" y="28384"/>
                </a:cubicBezTo>
                <a:cubicBezTo>
                  <a:pt x="8964" y="28384"/>
                  <a:pt x="8060" y="28432"/>
                  <a:pt x="7126" y="28432"/>
                </a:cubicBezTo>
                <a:cubicBezTo>
                  <a:pt x="4483" y="28432"/>
                  <a:pt x="1610" y="28052"/>
                  <a:pt x="1322" y="25146"/>
                </a:cubicBezTo>
                <a:cubicBezTo>
                  <a:pt x="988" y="21777"/>
                  <a:pt x="1072" y="18300"/>
                  <a:pt x="953" y="14907"/>
                </a:cubicBezTo>
                <a:cubicBezTo>
                  <a:pt x="834" y="11394"/>
                  <a:pt x="703" y="7751"/>
                  <a:pt x="1917" y="4393"/>
                </a:cubicBezTo>
                <a:cubicBezTo>
                  <a:pt x="2286" y="3381"/>
                  <a:pt x="2810" y="2107"/>
                  <a:pt x="3798" y="1536"/>
                </a:cubicBezTo>
                <a:cubicBezTo>
                  <a:pt x="4644" y="1048"/>
                  <a:pt x="5822" y="1084"/>
                  <a:pt x="6787" y="1012"/>
                </a:cubicBezTo>
                <a:cubicBezTo>
                  <a:pt x="7967" y="927"/>
                  <a:pt x="9151" y="889"/>
                  <a:pt x="10335" y="889"/>
                </a:cubicBezTo>
                <a:close/>
                <a:moveTo>
                  <a:pt x="10871" y="83"/>
                </a:moveTo>
                <a:cubicBezTo>
                  <a:pt x="10825" y="83"/>
                  <a:pt x="10783" y="90"/>
                  <a:pt x="10746" y="103"/>
                </a:cubicBezTo>
                <a:lnTo>
                  <a:pt x="10746" y="103"/>
                </a:lnTo>
                <a:cubicBezTo>
                  <a:pt x="10607" y="102"/>
                  <a:pt x="10468" y="101"/>
                  <a:pt x="10329" y="101"/>
                </a:cubicBezTo>
                <a:cubicBezTo>
                  <a:pt x="8926" y="101"/>
                  <a:pt x="7523" y="158"/>
                  <a:pt x="6120" y="286"/>
                </a:cubicBezTo>
                <a:cubicBezTo>
                  <a:pt x="4775" y="405"/>
                  <a:pt x="3501" y="524"/>
                  <a:pt x="2536" y="1584"/>
                </a:cubicBezTo>
                <a:cubicBezTo>
                  <a:pt x="465" y="3834"/>
                  <a:pt x="179" y="7822"/>
                  <a:pt x="107" y="10704"/>
                </a:cubicBezTo>
                <a:cubicBezTo>
                  <a:pt x="0" y="15085"/>
                  <a:pt x="322" y="19502"/>
                  <a:pt x="476" y="23872"/>
                </a:cubicBezTo>
                <a:cubicBezTo>
                  <a:pt x="596" y="26849"/>
                  <a:pt x="1453" y="28587"/>
                  <a:pt x="4596" y="29004"/>
                </a:cubicBezTo>
                <a:cubicBezTo>
                  <a:pt x="6229" y="29220"/>
                  <a:pt x="7912" y="29295"/>
                  <a:pt x="9605" y="29295"/>
                </a:cubicBezTo>
                <a:cubicBezTo>
                  <a:pt x="12095" y="29295"/>
                  <a:pt x="14609" y="29134"/>
                  <a:pt x="17026" y="29027"/>
                </a:cubicBezTo>
                <a:cubicBezTo>
                  <a:pt x="19205" y="28932"/>
                  <a:pt x="21384" y="28789"/>
                  <a:pt x="23551" y="28599"/>
                </a:cubicBezTo>
                <a:cubicBezTo>
                  <a:pt x="25420" y="28444"/>
                  <a:pt x="27468" y="28444"/>
                  <a:pt x="29278" y="27932"/>
                </a:cubicBezTo>
                <a:cubicBezTo>
                  <a:pt x="32349" y="27051"/>
                  <a:pt x="31671" y="22527"/>
                  <a:pt x="31766" y="20062"/>
                </a:cubicBezTo>
                <a:cubicBezTo>
                  <a:pt x="31933" y="15514"/>
                  <a:pt x="31826" y="10918"/>
                  <a:pt x="31326" y="6394"/>
                </a:cubicBezTo>
                <a:cubicBezTo>
                  <a:pt x="30956" y="3012"/>
                  <a:pt x="29706" y="762"/>
                  <a:pt x="26087" y="441"/>
                </a:cubicBezTo>
                <a:cubicBezTo>
                  <a:pt x="21074" y="0"/>
                  <a:pt x="15919" y="191"/>
                  <a:pt x="10883" y="83"/>
                </a:cubicBezTo>
                <a:cubicBezTo>
                  <a:pt x="10879" y="83"/>
                  <a:pt x="10875" y="83"/>
                  <a:pt x="10871" y="83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Late 1990s to Early 2000 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61;p15"/>
          <p:cNvSpPr txBox="1"/>
          <p:nvPr/>
        </p:nvSpPr>
        <p:spPr>
          <a:xfrm>
            <a:off x="5751003" y="1663571"/>
            <a:ext cx="2214901" cy="875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Cross-functional process integration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Dependencies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Inter-relationship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Information system formally linked to cross-functional process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857;p24"/>
          <p:cNvSpPr/>
          <p:nvPr/>
        </p:nvSpPr>
        <p:spPr>
          <a:xfrm>
            <a:off x="8596826" y="1241465"/>
            <a:ext cx="1901577" cy="320697"/>
          </a:xfrm>
          <a:custGeom>
            <a:avLst/>
            <a:gdLst/>
            <a:ahLst/>
            <a:cxnLst/>
            <a:rect l="l" t="t" r="r" b="b"/>
            <a:pathLst>
              <a:path w="40923" h="36230" extrusionOk="0">
                <a:moveTo>
                  <a:pt x="33920" y="828"/>
                </a:moveTo>
                <a:cubicBezTo>
                  <a:pt x="35450" y="828"/>
                  <a:pt x="37011" y="1001"/>
                  <a:pt x="37958" y="1955"/>
                </a:cubicBezTo>
                <a:cubicBezTo>
                  <a:pt x="39518" y="3503"/>
                  <a:pt x="39220" y="6432"/>
                  <a:pt x="39303" y="8456"/>
                </a:cubicBezTo>
                <a:cubicBezTo>
                  <a:pt x="39470" y="12742"/>
                  <a:pt x="39494" y="17028"/>
                  <a:pt x="39398" y="21315"/>
                </a:cubicBezTo>
                <a:cubicBezTo>
                  <a:pt x="39351" y="23351"/>
                  <a:pt x="39267" y="25375"/>
                  <a:pt x="39160" y="27399"/>
                </a:cubicBezTo>
                <a:cubicBezTo>
                  <a:pt x="39041" y="29578"/>
                  <a:pt x="39315" y="32709"/>
                  <a:pt x="37410" y="34185"/>
                </a:cubicBezTo>
                <a:cubicBezTo>
                  <a:pt x="36228" y="35107"/>
                  <a:pt x="34595" y="35197"/>
                  <a:pt x="33054" y="35197"/>
                </a:cubicBezTo>
                <a:cubicBezTo>
                  <a:pt x="32679" y="35197"/>
                  <a:pt x="32311" y="35191"/>
                  <a:pt x="31955" y="35191"/>
                </a:cubicBezTo>
                <a:cubicBezTo>
                  <a:pt x="31769" y="35191"/>
                  <a:pt x="31587" y="35193"/>
                  <a:pt x="31409" y="35197"/>
                </a:cubicBezTo>
                <a:cubicBezTo>
                  <a:pt x="29254" y="35245"/>
                  <a:pt x="27111" y="35304"/>
                  <a:pt x="24956" y="35352"/>
                </a:cubicBezTo>
                <a:cubicBezTo>
                  <a:pt x="23081" y="35393"/>
                  <a:pt x="21195" y="35455"/>
                  <a:pt x="19309" y="35455"/>
                </a:cubicBezTo>
                <a:cubicBezTo>
                  <a:pt x="16848" y="35455"/>
                  <a:pt x="14388" y="35350"/>
                  <a:pt x="11955" y="34959"/>
                </a:cubicBezTo>
                <a:cubicBezTo>
                  <a:pt x="9978" y="34638"/>
                  <a:pt x="7954" y="34150"/>
                  <a:pt x="6120" y="33328"/>
                </a:cubicBezTo>
                <a:cubicBezTo>
                  <a:pt x="3739" y="32245"/>
                  <a:pt x="3025" y="30578"/>
                  <a:pt x="2882" y="28077"/>
                </a:cubicBezTo>
                <a:cubicBezTo>
                  <a:pt x="2644" y="23672"/>
                  <a:pt x="2477" y="19255"/>
                  <a:pt x="2263" y="14838"/>
                </a:cubicBezTo>
                <a:cubicBezTo>
                  <a:pt x="2156" y="12397"/>
                  <a:pt x="2037" y="9956"/>
                  <a:pt x="1918" y="7515"/>
                </a:cubicBezTo>
                <a:cubicBezTo>
                  <a:pt x="1799" y="4991"/>
                  <a:pt x="1537" y="2122"/>
                  <a:pt x="4775" y="1717"/>
                </a:cubicBezTo>
                <a:cubicBezTo>
                  <a:pt x="8715" y="1239"/>
                  <a:pt x="12722" y="1078"/>
                  <a:pt x="16708" y="1078"/>
                </a:cubicBezTo>
                <a:cubicBezTo>
                  <a:pt x="17781" y="1078"/>
                  <a:pt x="18852" y="1090"/>
                  <a:pt x="19920" y="1110"/>
                </a:cubicBezTo>
                <a:cubicBezTo>
                  <a:pt x="19924" y="1110"/>
                  <a:pt x="19927" y="1110"/>
                  <a:pt x="19931" y="1110"/>
                </a:cubicBezTo>
                <a:cubicBezTo>
                  <a:pt x="20079" y="1110"/>
                  <a:pt x="20182" y="1039"/>
                  <a:pt x="20239" y="940"/>
                </a:cubicBezTo>
                <a:lnTo>
                  <a:pt x="20239" y="940"/>
                </a:lnTo>
                <a:cubicBezTo>
                  <a:pt x="22672" y="889"/>
                  <a:pt x="25104" y="863"/>
                  <a:pt x="27536" y="863"/>
                </a:cubicBezTo>
                <a:cubicBezTo>
                  <a:pt x="28792" y="863"/>
                  <a:pt x="30047" y="870"/>
                  <a:pt x="31302" y="884"/>
                </a:cubicBezTo>
                <a:cubicBezTo>
                  <a:pt x="31352" y="884"/>
                  <a:pt x="31403" y="884"/>
                  <a:pt x="31454" y="884"/>
                </a:cubicBezTo>
                <a:cubicBezTo>
                  <a:pt x="32185" y="884"/>
                  <a:pt x="33047" y="828"/>
                  <a:pt x="33920" y="828"/>
                </a:cubicBezTo>
                <a:close/>
                <a:moveTo>
                  <a:pt x="32470" y="1"/>
                </a:moveTo>
                <a:cubicBezTo>
                  <a:pt x="30902" y="1"/>
                  <a:pt x="29319" y="86"/>
                  <a:pt x="27826" y="86"/>
                </a:cubicBezTo>
                <a:cubicBezTo>
                  <a:pt x="27496" y="85"/>
                  <a:pt x="27167" y="84"/>
                  <a:pt x="26837" y="84"/>
                </a:cubicBezTo>
                <a:cubicBezTo>
                  <a:pt x="23938" y="84"/>
                  <a:pt x="21030" y="130"/>
                  <a:pt x="18122" y="205"/>
                </a:cubicBezTo>
                <a:cubicBezTo>
                  <a:pt x="18024" y="207"/>
                  <a:pt x="17945" y="239"/>
                  <a:pt x="17885" y="289"/>
                </a:cubicBezTo>
                <a:lnTo>
                  <a:pt x="17885" y="289"/>
                </a:lnTo>
                <a:cubicBezTo>
                  <a:pt x="16927" y="274"/>
                  <a:pt x="15962" y="264"/>
                  <a:pt x="14994" y="264"/>
                </a:cubicBezTo>
                <a:cubicBezTo>
                  <a:pt x="11377" y="264"/>
                  <a:pt x="7718" y="407"/>
                  <a:pt x="4215" y="1003"/>
                </a:cubicBezTo>
                <a:cubicBezTo>
                  <a:pt x="1" y="1705"/>
                  <a:pt x="1108" y="6861"/>
                  <a:pt x="1251" y="9956"/>
                </a:cubicBezTo>
                <a:cubicBezTo>
                  <a:pt x="1513" y="15528"/>
                  <a:pt x="1775" y="21112"/>
                  <a:pt x="2037" y="26684"/>
                </a:cubicBezTo>
                <a:cubicBezTo>
                  <a:pt x="2108" y="28399"/>
                  <a:pt x="2001" y="30351"/>
                  <a:pt x="2965" y="31852"/>
                </a:cubicBezTo>
                <a:cubicBezTo>
                  <a:pt x="3834" y="33221"/>
                  <a:pt x="5382" y="33911"/>
                  <a:pt x="6847" y="34459"/>
                </a:cubicBezTo>
                <a:cubicBezTo>
                  <a:pt x="10808" y="35939"/>
                  <a:pt x="15067" y="36229"/>
                  <a:pt x="19270" y="36229"/>
                </a:cubicBezTo>
                <a:cubicBezTo>
                  <a:pt x="19969" y="36229"/>
                  <a:pt x="20666" y="36221"/>
                  <a:pt x="21360" y="36209"/>
                </a:cubicBezTo>
                <a:cubicBezTo>
                  <a:pt x="23920" y="36174"/>
                  <a:pt x="26468" y="36102"/>
                  <a:pt x="29028" y="36043"/>
                </a:cubicBezTo>
                <a:cubicBezTo>
                  <a:pt x="29327" y="36035"/>
                  <a:pt x="29629" y="36032"/>
                  <a:pt x="29934" y="36032"/>
                </a:cubicBezTo>
                <a:cubicBezTo>
                  <a:pt x="30599" y="36032"/>
                  <a:pt x="31275" y="36045"/>
                  <a:pt x="31953" y="36045"/>
                </a:cubicBezTo>
                <a:cubicBezTo>
                  <a:pt x="33329" y="36045"/>
                  <a:pt x="34709" y="35992"/>
                  <a:pt x="36005" y="35674"/>
                </a:cubicBezTo>
                <a:cubicBezTo>
                  <a:pt x="40220" y="34650"/>
                  <a:pt x="39827" y="29851"/>
                  <a:pt x="39994" y="26387"/>
                </a:cubicBezTo>
                <a:cubicBezTo>
                  <a:pt x="40256" y="21208"/>
                  <a:pt x="40303" y="16016"/>
                  <a:pt x="40172" y="10825"/>
                </a:cubicBezTo>
                <a:cubicBezTo>
                  <a:pt x="40077" y="7396"/>
                  <a:pt x="40922" y="1074"/>
                  <a:pt x="36303" y="276"/>
                </a:cubicBezTo>
                <a:cubicBezTo>
                  <a:pt x="35074" y="60"/>
                  <a:pt x="33777" y="1"/>
                  <a:pt x="32470" y="1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Early 2000 --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Google Shape;61;p15"/>
          <p:cNvSpPr txBox="1"/>
          <p:nvPr/>
        </p:nvSpPr>
        <p:spPr>
          <a:xfrm>
            <a:off x="1260001" y="3784684"/>
            <a:ext cx="1676218" cy="80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Computerized Catalog adoption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Google Shape;61;p15"/>
          <p:cNvSpPr txBox="1"/>
          <p:nvPr/>
        </p:nvSpPr>
        <p:spPr>
          <a:xfrm>
            <a:off x="3108971" y="3869383"/>
            <a:ext cx="2102760" cy="800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Integrated and automated library systems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Google Shape;61;p15"/>
          <p:cNvSpPr txBox="1"/>
          <p:nvPr/>
        </p:nvSpPr>
        <p:spPr>
          <a:xfrm>
            <a:off x="5514975" y="4328314"/>
            <a:ext cx="2627631" cy="858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/>
                <a:ea typeface="Roboto"/>
                <a:cs typeface="Roboto"/>
                <a:sym typeface="Roboto"/>
              </a:rPr>
              <a:t>Formally</a:t>
            </a: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Integrated </a:t>
            </a:r>
            <a:r>
              <a:rPr lang="en-US" altLang="zh-TW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L</a:t>
            </a: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ibrary </a:t>
            </a:r>
            <a:r>
              <a:rPr lang="en-US" altLang="zh-TW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ystems (ILSs)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User-oriented electronic libraries 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Abundant electronic resources and ICT technolgoy enhanced</a:t>
            </a: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76200" y="6411550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</a:rPr>
              <a:t>Gulledge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, T. et al. (2003) The Information Technology Enabled Organization : A Major Social Transformation in the U . S . A . </a:t>
            </a:r>
            <a:r>
              <a:rPr lang="en-US" sz="1200" i="1" dirty="0">
                <a:solidFill>
                  <a:schemeClr val="accent1">
                    <a:lumMod val="75000"/>
                  </a:schemeClr>
                </a:solidFill>
              </a:rPr>
              <a:t>Management of Social Transformation: Discussion Paper Series, no.14. </a:t>
            </a:r>
          </a:p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Pradhan, </a:t>
            </a:r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</a:rPr>
              <a:t>Pallab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. (2019). </a:t>
            </a:r>
            <a:r>
              <a:rPr lang="en-US" sz="1200" i="1" dirty="0">
                <a:solidFill>
                  <a:schemeClr val="accent1">
                    <a:lumMod val="75000"/>
                  </a:schemeClr>
                </a:solidFill>
              </a:rPr>
              <a:t>Library Services Platform (LSP): An Overview.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26. 12-22. </a:t>
            </a:r>
          </a:p>
        </p:txBody>
      </p:sp>
      <p:sp>
        <p:nvSpPr>
          <p:cNvPr id="77" name="Google Shape;61;p15"/>
          <p:cNvSpPr txBox="1"/>
          <p:nvPr/>
        </p:nvSpPr>
        <p:spPr>
          <a:xfrm>
            <a:off x="8427236" y="1733245"/>
            <a:ext cx="2536248" cy="875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Cloud-based Enterprise Resource Planning (ERP) began in 1998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Cloud ERP develops and collects real time data, with AI enhancements, to empower better decision-making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Google Shape;61;p15"/>
          <p:cNvSpPr txBox="1"/>
          <p:nvPr/>
        </p:nvSpPr>
        <p:spPr>
          <a:xfrm>
            <a:off x="8175076" y="3684057"/>
            <a:ext cx="3724969" cy="1204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TW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Cloud-based Library Services Platforms (LSPs) in 2010s, commercial or open source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The next generation of library management systems that has </a:t>
            </a:r>
            <a:r>
              <a:rPr lang="en-US" sz="1200" dirty="0">
                <a:solidFill>
                  <a:srgbClr val="0070C0"/>
                </a:solidFill>
                <a:latin typeface="Roboto"/>
                <a:ea typeface="Roboto"/>
                <a:cs typeface="Roboto"/>
                <a:sym typeface="Roboto"/>
              </a:rPr>
              <a:t>beyond all inbuilt features of an ILS</a:t>
            </a:r>
            <a:r>
              <a:rPr lang="en-US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, built on </a:t>
            </a:r>
            <a:r>
              <a:rPr lang="en-US" sz="1200" dirty="0">
                <a:solidFill>
                  <a:srgbClr val="00B050"/>
                </a:solidFill>
                <a:latin typeface="Roboto"/>
                <a:ea typeface="Roboto"/>
                <a:cs typeface="Roboto"/>
                <a:sym typeface="Roboto"/>
              </a:rPr>
              <a:t>multi-tenant SaaS platform</a:t>
            </a:r>
            <a:r>
              <a:rPr lang="en-US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, taking advantage of 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cloud computing, web technologies and discovery service</a:t>
            </a:r>
            <a:r>
              <a:rPr lang="en-US" sz="12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to provide capabilities to manage physical, digital &amp; electronic materials, and other services in a single unified system.</a:t>
            </a: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"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7727" y="4543976"/>
            <a:ext cx="955805" cy="637203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67293" y="3694176"/>
            <a:ext cx="771931" cy="615760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7"/>
          <a:srcRect t="22911" r="-2253"/>
          <a:stretch/>
        </p:blipFill>
        <p:spPr>
          <a:xfrm>
            <a:off x="1586270" y="4416638"/>
            <a:ext cx="667368" cy="631207"/>
          </a:xfrm>
          <a:prstGeom prst="rect">
            <a:avLst/>
          </a:prstGeom>
        </p:spPr>
      </p:pic>
      <p:grpSp>
        <p:nvGrpSpPr>
          <p:cNvPr id="94" name="Google Shape;2226;p41"/>
          <p:cNvGrpSpPr/>
          <p:nvPr/>
        </p:nvGrpSpPr>
        <p:grpSpPr>
          <a:xfrm rot="594011">
            <a:off x="11002448" y="2643728"/>
            <a:ext cx="292431" cy="478567"/>
            <a:chOff x="2288921" y="3633819"/>
            <a:chExt cx="292431" cy="478567"/>
          </a:xfrm>
        </p:grpSpPr>
        <p:sp>
          <p:nvSpPr>
            <p:cNvPr id="95" name="Google Shape;2227;p41"/>
            <p:cNvSpPr/>
            <p:nvPr/>
          </p:nvSpPr>
          <p:spPr>
            <a:xfrm>
              <a:off x="2288921" y="3633819"/>
              <a:ext cx="292431" cy="478567"/>
            </a:xfrm>
            <a:custGeom>
              <a:avLst/>
              <a:gdLst/>
              <a:ahLst/>
              <a:cxnLst/>
              <a:rect l="l" t="t" r="r" b="b"/>
              <a:pathLst>
                <a:path w="16658" h="27261" extrusionOk="0">
                  <a:moveTo>
                    <a:pt x="14371" y="1103"/>
                  </a:moveTo>
                  <a:cubicBezTo>
                    <a:pt x="14478" y="1627"/>
                    <a:pt x="14586" y="2151"/>
                    <a:pt x="14669" y="2686"/>
                  </a:cubicBezTo>
                  <a:cubicBezTo>
                    <a:pt x="14645" y="2675"/>
                    <a:pt x="14609" y="2663"/>
                    <a:pt x="14586" y="2663"/>
                  </a:cubicBezTo>
                  <a:cubicBezTo>
                    <a:pt x="14407" y="2603"/>
                    <a:pt x="14228" y="2555"/>
                    <a:pt x="14050" y="2508"/>
                  </a:cubicBezTo>
                  <a:cubicBezTo>
                    <a:pt x="13776" y="2436"/>
                    <a:pt x="13502" y="2365"/>
                    <a:pt x="13228" y="2305"/>
                  </a:cubicBezTo>
                  <a:cubicBezTo>
                    <a:pt x="13502" y="2020"/>
                    <a:pt x="13764" y="1722"/>
                    <a:pt x="14050" y="1436"/>
                  </a:cubicBezTo>
                  <a:cubicBezTo>
                    <a:pt x="14157" y="1329"/>
                    <a:pt x="14264" y="1222"/>
                    <a:pt x="14371" y="1103"/>
                  </a:cubicBezTo>
                  <a:close/>
                  <a:moveTo>
                    <a:pt x="12871" y="2710"/>
                  </a:moveTo>
                  <a:cubicBezTo>
                    <a:pt x="13193" y="2877"/>
                    <a:pt x="13526" y="2996"/>
                    <a:pt x="13859" y="3127"/>
                  </a:cubicBezTo>
                  <a:cubicBezTo>
                    <a:pt x="14026" y="3198"/>
                    <a:pt x="14193" y="3270"/>
                    <a:pt x="14359" y="3329"/>
                  </a:cubicBezTo>
                  <a:cubicBezTo>
                    <a:pt x="14502" y="3377"/>
                    <a:pt x="14657" y="3437"/>
                    <a:pt x="14800" y="3472"/>
                  </a:cubicBezTo>
                  <a:cubicBezTo>
                    <a:pt x="15181" y="5961"/>
                    <a:pt x="15312" y="8473"/>
                    <a:pt x="15181" y="10985"/>
                  </a:cubicBezTo>
                  <a:cubicBezTo>
                    <a:pt x="15086" y="12723"/>
                    <a:pt x="14848" y="14462"/>
                    <a:pt x="14478" y="16164"/>
                  </a:cubicBezTo>
                  <a:cubicBezTo>
                    <a:pt x="14383" y="16605"/>
                    <a:pt x="14276" y="17045"/>
                    <a:pt x="14157" y="17498"/>
                  </a:cubicBezTo>
                  <a:cubicBezTo>
                    <a:pt x="12788" y="17057"/>
                    <a:pt x="11430" y="16617"/>
                    <a:pt x="10049" y="16188"/>
                  </a:cubicBezTo>
                  <a:cubicBezTo>
                    <a:pt x="9371" y="15986"/>
                    <a:pt x="8680" y="15771"/>
                    <a:pt x="7990" y="15569"/>
                  </a:cubicBezTo>
                  <a:cubicBezTo>
                    <a:pt x="7394" y="15402"/>
                    <a:pt x="6763" y="15188"/>
                    <a:pt x="6132" y="15093"/>
                  </a:cubicBezTo>
                  <a:cubicBezTo>
                    <a:pt x="6704" y="12914"/>
                    <a:pt x="7525" y="10795"/>
                    <a:pt x="8585" y="8806"/>
                  </a:cubicBezTo>
                  <a:cubicBezTo>
                    <a:pt x="9752" y="6604"/>
                    <a:pt x="11216" y="4580"/>
                    <a:pt x="12871" y="2710"/>
                  </a:cubicBezTo>
                  <a:close/>
                  <a:moveTo>
                    <a:pt x="6001" y="15676"/>
                  </a:moveTo>
                  <a:cubicBezTo>
                    <a:pt x="6239" y="15795"/>
                    <a:pt x="6489" y="15879"/>
                    <a:pt x="6739" y="15974"/>
                  </a:cubicBezTo>
                  <a:cubicBezTo>
                    <a:pt x="7085" y="16093"/>
                    <a:pt x="7430" y="16224"/>
                    <a:pt x="7775" y="16343"/>
                  </a:cubicBezTo>
                  <a:cubicBezTo>
                    <a:pt x="8454" y="16581"/>
                    <a:pt x="9144" y="16807"/>
                    <a:pt x="9823" y="17033"/>
                  </a:cubicBezTo>
                  <a:cubicBezTo>
                    <a:pt x="11192" y="17474"/>
                    <a:pt x="12562" y="17903"/>
                    <a:pt x="13931" y="18343"/>
                  </a:cubicBezTo>
                  <a:cubicBezTo>
                    <a:pt x="13669" y="19296"/>
                    <a:pt x="13347" y="20236"/>
                    <a:pt x="12954" y="21117"/>
                  </a:cubicBezTo>
                  <a:cubicBezTo>
                    <a:pt x="12907" y="21236"/>
                    <a:pt x="12859" y="21355"/>
                    <a:pt x="12752" y="21415"/>
                  </a:cubicBezTo>
                  <a:cubicBezTo>
                    <a:pt x="12728" y="21427"/>
                    <a:pt x="12704" y="21439"/>
                    <a:pt x="12681" y="21451"/>
                  </a:cubicBezTo>
                  <a:cubicBezTo>
                    <a:pt x="12640" y="21463"/>
                    <a:pt x="12596" y="21468"/>
                    <a:pt x="12551" y="21468"/>
                  </a:cubicBezTo>
                  <a:cubicBezTo>
                    <a:pt x="12427" y="21468"/>
                    <a:pt x="12294" y="21429"/>
                    <a:pt x="12181" y="21403"/>
                  </a:cubicBezTo>
                  <a:cubicBezTo>
                    <a:pt x="11728" y="21308"/>
                    <a:pt x="11276" y="21189"/>
                    <a:pt x="10835" y="21082"/>
                  </a:cubicBezTo>
                  <a:cubicBezTo>
                    <a:pt x="9930" y="20843"/>
                    <a:pt x="9037" y="20605"/>
                    <a:pt x="8156" y="20331"/>
                  </a:cubicBezTo>
                  <a:cubicBezTo>
                    <a:pt x="7716" y="20201"/>
                    <a:pt x="7275" y="20058"/>
                    <a:pt x="6835" y="19915"/>
                  </a:cubicBezTo>
                  <a:cubicBezTo>
                    <a:pt x="6477" y="19796"/>
                    <a:pt x="6073" y="19712"/>
                    <a:pt x="5739" y="19534"/>
                  </a:cubicBezTo>
                  <a:cubicBezTo>
                    <a:pt x="5692" y="19427"/>
                    <a:pt x="5608" y="19331"/>
                    <a:pt x="5477" y="19308"/>
                  </a:cubicBezTo>
                  <a:cubicBezTo>
                    <a:pt x="5382" y="19105"/>
                    <a:pt x="5430" y="18831"/>
                    <a:pt x="5465" y="18593"/>
                  </a:cubicBezTo>
                  <a:cubicBezTo>
                    <a:pt x="5513" y="18224"/>
                    <a:pt x="5561" y="17843"/>
                    <a:pt x="5632" y="17474"/>
                  </a:cubicBezTo>
                  <a:cubicBezTo>
                    <a:pt x="5727" y="16879"/>
                    <a:pt x="5858" y="16271"/>
                    <a:pt x="6001" y="15676"/>
                  </a:cubicBezTo>
                  <a:close/>
                  <a:moveTo>
                    <a:pt x="5275" y="14926"/>
                  </a:moveTo>
                  <a:cubicBezTo>
                    <a:pt x="5120" y="15545"/>
                    <a:pt x="4965" y="16176"/>
                    <a:pt x="4858" y="16807"/>
                  </a:cubicBezTo>
                  <a:cubicBezTo>
                    <a:pt x="4775" y="17212"/>
                    <a:pt x="4715" y="17617"/>
                    <a:pt x="4656" y="18034"/>
                  </a:cubicBezTo>
                  <a:cubicBezTo>
                    <a:pt x="4596" y="18450"/>
                    <a:pt x="4501" y="18879"/>
                    <a:pt x="4561" y="19296"/>
                  </a:cubicBezTo>
                  <a:cubicBezTo>
                    <a:pt x="4572" y="19367"/>
                    <a:pt x="4596" y="19415"/>
                    <a:pt x="4608" y="19486"/>
                  </a:cubicBezTo>
                  <a:cubicBezTo>
                    <a:pt x="3239" y="19903"/>
                    <a:pt x="1977" y="20677"/>
                    <a:pt x="917" y="21641"/>
                  </a:cubicBezTo>
                  <a:cubicBezTo>
                    <a:pt x="1048" y="20189"/>
                    <a:pt x="1465" y="18760"/>
                    <a:pt x="2263" y="17534"/>
                  </a:cubicBezTo>
                  <a:cubicBezTo>
                    <a:pt x="2679" y="16867"/>
                    <a:pt x="3215" y="16271"/>
                    <a:pt x="3834" y="15795"/>
                  </a:cubicBezTo>
                  <a:cubicBezTo>
                    <a:pt x="4287" y="15438"/>
                    <a:pt x="4775" y="15188"/>
                    <a:pt x="5275" y="14926"/>
                  </a:cubicBezTo>
                  <a:close/>
                  <a:moveTo>
                    <a:pt x="6728" y="20808"/>
                  </a:moveTo>
                  <a:lnTo>
                    <a:pt x="6728" y="20808"/>
                  </a:lnTo>
                  <a:cubicBezTo>
                    <a:pt x="7585" y="21082"/>
                    <a:pt x="8442" y="21344"/>
                    <a:pt x="9311" y="21582"/>
                  </a:cubicBezTo>
                  <a:cubicBezTo>
                    <a:pt x="9942" y="21760"/>
                    <a:pt x="10585" y="21951"/>
                    <a:pt x="11228" y="22106"/>
                  </a:cubicBezTo>
                  <a:cubicBezTo>
                    <a:pt x="10883" y="22570"/>
                    <a:pt x="10549" y="23058"/>
                    <a:pt x="10168" y="23487"/>
                  </a:cubicBezTo>
                  <a:cubicBezTo>
                    <a:pt x="10098" y="23573"/>
                    <a:pt x="10043" y="23602"/>
                    <a:pt x="9966" y="23602"/>
                  </a:cubicBezTo>
                  <a:cubicBezTo>
                    <a:pt x="9926" y="23602"/>
                    <a:pt x="9880" y="23594"/>
                    <a:pt x="9823" y="23582"/>
                  </a:cubicBezTo>
                  <a:cubicBezTo>
                    <a:pt x="9633" y="23534"/>
                    <a:pt x="9442" y="23487"/>
                    <a:pt x="9240" y="23451"/>
                  </a:cubicBezTo>
                  <a:lnTo>
                    <a:pt x="8121" y="23189"/>
                  </a:lnTo>
                  <a:cubicBezTo>
                    <a:pt x="7775" y="23118"/>
                    <a:pt x="7418" y="23046"/>
                    <a:pt x="7073" y="22951"/>
                  </a:cubicBezTo>
                  <a:cubicBezTo>
                    <a:pt x="6989" y="22927"/>
                    <a:pt x="6847" y="22903"/>
                    <a:pt x="6787" y="22820"/>
                  </a:cubicBezTo>
                  <a:cubicBezTo>
                    <a:pt x="6739" y="22737"/>
                    <a:pt x="6775" y="22534"/>
                    <a:pt x="6775" y="22439"/>
                  </a:cubicBezTo>
                  <a:cubicBezTo>
                    <a:pt x="6763" y="21915"/>
                    <a:pt x="6775" y="21355"/>
                    <a:pt x="6728" y="20808"/>
                  </a:cubicBezTo>
                  <a:close/>
                  <a:moveTo>
                    <a:pt x="15074" y="17426"/>
                  </a:moveTo>
                  <a:cubicBezTo>
                    <a:pt x="15645" y="18748"/>
                    <a:pt x="15800" y="20260"/>
                    <a:pt x="15752" y="21677"/>
                  </a:cubicBezTo>
                  <a:cubicBezTo>
                    <a:pt x="15705" y="22963"/>
                    <a:pt x="15443" y="24272"/>
                    <a:pt x="14967" y="25475"/>
                  </a:cubicBezTo>
                  <a:cubicBezTo>
                    <a:pt x="14764" y="24201"/>
                    <a:pt x="14276" y="22963"/>
                    <a:pt x="13502" y="21915"/>
                  </a:cubicBezTo>
                  <a:cubicBezTo>
                    <a:pt x="13728" y="21653"/>
                    <a:pt x="13836" y="21296"/>
                    <a:pt x="13955" y="20974"/>
                  </a:cubicBezTo>
                  <a:cubicBezTo>
                    <a:pt x="14300" y="20105"/>
                    <a:pt x="14586" y="19212"/>
                    <a:pt x="14848" y="18319"/>
                  </a:cubicBezTo>
                  <a:cubicBezTo>
                    <a:pt x="14931" y="18022"/>
                    <a:pt x="15002" y="17724"/>
                    <a:pt x="15074" y="17426"/>
                  </a:cubicBezTo>
                  <a:close/>
                  <a:moveTo>
                    <a:pt x="14712" y="1"/>
                  </a:moveTo>
                  <a:cubicBezTo>
                    <a:pt x="14476" y="1"/>
                    <a:pt x="14227" y="182"/>
                    <a:pt x="14240" y="472"/>
                  </a:cubicBezTo>
                  <a:cubicBezTo>
                    <a:pt x="11776" y="2401"/>
                    <a:pt x="9787" y="4913"/>
                    <a:pt x="8240" y="7628"/>
                  </a:cubicBezTo>
                  <a:cubicBezTo>
                    <a:pt x="7085" y="9652"/>
                    <a:pt x="6156" y="11830"/>
                    <a:pt x="5513" y="14069"/>
                  </a:cubicBezTo>
                  <a:cubicBezTo>
                    <a:pt x="4739" y="14176"/>
                    <a:pt x="3989" y="14605"/>
                    <a:pt x="3382" y="15057"/>
                  </a:cubicBezTo>
                  <a:cubicBezTo>
                    <a:pt x="2656" y="15605"/>
                    <a:pt x="2036" y="16260"/>
                    <a:pt x="1548" y="17010"/>
                  </a:cubicBezTo>
                  <a:cubicBezTo>
                    <a:pt x="429" y="18700"/>
                    <a:pt x="12" y="20736"/>
                    <a:pt x="0" y="22725"/>
                  </a:cubicBezTo>
                  <a:cubicBezTo>
                    <a:pt x="0" y="22978"/>
                    <a:pt x="224" y="23158"/>
                    <a:pt x="450" y="23158"/>
                  </a:cubicBezTo>
                  <a:cubicBezTo>
                    <a:pt x="553" y="23158"/>
                    <a:pt x="656" y="23120"/>
                    <a:pt x="739" y="23034"/>
                  </a:cubicBezTo>
                  <a:cubicBezTo>
                    <a:pt x="1953" y="21713"/>
                    <a:pt x="3465" y="20808"/>
                    <a:pt x="5132" y="20189"/>
                  </a:cubicBezTo>
                  <a:cubicBezTo>
                    <a:pt x="5382" y="20355"/>
                    <a:pt x="5692" y="20474"/>
                    <a:pt x="6001" y="20582"/>
                  </a:cubicBezTo>
                  <a:cubicBezTo>
                    <a:pt x="5966" y="20891"/>
                    <a:pt x="5966" y="21201"/>
                    <a:pt x="5954" y="21510"/>
                  </a:cubicBezTo>
                  <a:cubicBezTo>
                    <a:pt x="5942" y="21951"/>
                    <a:pt x="5882" y="22415"/>
                    <a:pt x="5930" y="22856"/>
                  </a:cubicBezTo>
                  <a:cubicBezTo>
                    <a:pt x="6025" y="23796"/>
                    <a:pt x="7156" y="23868"/>
                    <a:pt x="7894" y="24046"/>
                  </a:cubicBezTo>
                  <a:cubicBezTo>
                    <a:pt x="8359" y="24141"/>
                    <a:pt x="8811" y="24249"/>
                    <a:pt x="9275" y="24356"/>
                  </a:cubicBezTo>
                  <a:cubicBezTo>
                    <a:pt x="9516" y="24409"/>
                    <a:pt x="9761" y="24474"/>
                    <a:pt x="10001" y="24474"/>
                  </a:cubicBezTo>
                  <a:cubicBezTo>
                    <a:pt x="10188" y="24474"/>
                    <a:pt x="10372" y="24435"/>
                    <a:pt x="10549" y="24320"/>
                  </a:cubicBezTo>
                  <a:cubicBezTo>
                    <a:pt x="10895" y="24094"/>
                    <a:pt x="11133" y="23665"/>
                    <a:pt x="11383" y="23344"/>
                  </a:cubicBezTo>
                  <a:cubicBezTo>
                    <a:pt x="11645" y="22998"/>
                    <a:pt x="11907" y="22653"/>
                    <a:pt x="12169" y="22308"/>
                  </a:cubicBezTo>
                  <a:cubicBezTo>
                    <a:pt x="12303" y="22325"/>
                    <a:pt x="12438" y="22342"/>
                    <a:pt x="12573" y="22342"/>
                  </a:cubicBezTo>
                  <a:cubicBezTo>
                    <a:pt x="12629" y="22342"/>
                    <a:pt x="12684" y="22339"/>
                    <a:pt x="12740" y="22332"/>
                  </a:cubicBezTo>
                  <a:cubicBezTo>
                    <a:pt x="13740" y="23653"/>
                    <a:pt x="14348" y="25213"/>
                    <a:pt x="14336" y="26892"/>
                  </a:cubicBezTo>
                  <a:cubicBezTo>
                    <a:pt x="14328" y="27119"/>
                    <a:pt x="14524" y="27261"/>
                    <a:pt x="14718" y="27261"/>
                  </a:cubicBezTo>
                  <a:cubicBezTo>
                    <a:pt x="14838" y="27261"/>
                    <a:pt x="14958" y="27206"/>
                    <a:pt x="15026" y="27082"/>
                  </a:cubicBezTo>
                  <a:cubicBezTo>
                    <a:pt x="15991" y="25415"/>
                    <a:pt x="16550" y="23558"/>
                    <a:pt x="16622" y="21629"/>
                  </a:cubicBezTo>
                  <a:cubicBezTo>
                    <a:pt x="16657" y="20677"/>
                    <a:pt x="16562" y="19712"/>
                    <a:pt x="16336" y="18784"/>
                  </a:cubicBezTo>
                  <a:cubicBezTo>
                    <a:pt x="16145" y="17974"/>
                    <a:pt x="15848" y="17176"/>
                    <a:pt x="15288" y="16557"/>
                  </a:cubicBezTo>
                  <a:cubicBezTo>
                    <a:pt x="15562" y="15331"/>
                    <a:pt x="15764" y="14093"/>
                    <a:pt x="15907" y="12842"/>
                  </a:cubicBezTo>
                  <a:cubicBezTo>
                    <a:pt x="16324" y="9116"/>
                    <a:pt x="16110" y="5342"/>
                    <a:pt x="15395" y="1663"/>
                  </a:cubicBezTo>
                  <a:cubicBezTo>
                    <a:pt x="15300" y="1210"/>
                    <a:pt x="15205" y="770"/>
                    <a:pt x="15098" y="317"/>
                  </a:cubicBezTo>
                  <a:cubicBezTo>
                    <a:pt x="15047" y="97"/>
                    <a:pt x="14883" y="1"/>
                    <a:pt x="147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228;p41"/>
            <p:cNvSpPr/>
            <p:nvPr/>
          </p:nvSpPr>
          <p:spPr>
            <a:xfrm>
              <a:off x="2443590" y="3774972"/>
              <a:ext cx="97834" cy="90794"/>
            </a:xfrm>
            <a:custGeom>
              <a:avLst/>
              <a:gdLst/>
              <a:ahLst/>
              <a:cxnLst/>
              <a:rect l="l" t="t" r="r" b="b"/>
              <a:pathLst>
                <a:path w="5573" h="5172" extrusionOk="0">
                  <a:moveTo>
                    <a:pt x="2750" y="718"/>
                  </a:moveTo>
                  <a:cubicBezTo>
                    <a:pt x="3358" y="730"/>
                    <a:pt x="3905" y="1015"/>
                    <a:pt x="4239" y="1563"/>
                  </a:cubicBezTo>
                  <a:cubicBezTo>
                    <a:pt x="4608" y="2206"/>
                    <a:pt x="4536" y="3111"/>
                    <a:pt x="4036" y="3670"/>
                  </a:cubicBezTo>
                  <a:cubicBezTo>
                    <a:pt x="3673" y="4091"/>
                    <a:pt x="3118" y="4335"/>
                    <a:pt x="2569" y="4335"/>
                  </a:cubicBezTo>
                  <a:cubicBezTo>
                    <a:pt x="2434" y="4335"/>
                    <a:pt x="2299" y="4320"/>
                    <a:pt x="2167" y="4289"/>
                  </a:cubicBezTo>
                  <a:cubicBezTo>
                    <a:pt x="1798" y="4206"/>
                    <a:pt x="1465" y="4016"/>
                    <a:pt x="1250" y="3706"/>
                  </a:cubicBezTo>
                  <a:cubicBezTo>
                    <a:pt x="1000" y="3337"/>
                    <a:pt x="953" y="2861"/>
                    <a:pt x="1024" y="2420"/>
                  </a:cubicBezTo>
                  <a:cubicBezTo>
                    <a:pt x="1107" y="1944"/>
                    <a:pt x="1322" y="1480"/>
                    <a:pt x="1679" y="1146"/>
                  </a:cubicBezTo>
                  <a:cubicBezTo>
                    <a:pt x="1857" y="991"/>
                    <a:pt x="2072" y="872"/>
                    <a:pt x="2298" y="801"/>
                  </a:cubicBezTo>
                  <a:cubicBezTo>
                    <a:pt x="2441" y="753"/>
                    <a:pt x="2596" y="730"/>
                    <a:pt x="2750" y="718"/>
                  </a:cubicBezTo>
                  <a:close/>
                  <a:moveTo>
                    <a:pt x="2924" y="0"/>
                  </a:moveTo>
                  <a:cubicBezTo>
                    <a:pt x="2656" y="0"/>
                    <a:pt x="2391" y="50"/>
                    <a:pt x="2143" y="158"/>
                  </a:cubicBezTo>
                  <a:cubicBezTo>
                    <a:pt x="2119" y="170"/>
                    <a:pt x="2108" y="194"/>
                    <a:pt x="2084" y="218"/>
                  </a:cubicBezTo>
                  <a:cubicBezTo>
                    <a:pt x="1857" y="265"/>
                    <a:pt x="1643" y="360"/>
                    <a:pt x="1465" y="468"/>
                  </a:cubicBezTo>
                  <a:cubicBezTo>
                    <a:pt x="965" y="777"/>
                    <a:pt x="619" y="1277"/>
                    <a:pt x="417" y="1825"/>
                  </a:cubicBezTo>
                  <a:cubicBezTo>
                    <a:pt x="0" y="2980"/>
                    <a:pt x="333" y="4349"/>
                    <a:pt x="1488" y="4909"/>
                  </a:cubicBezTo>
                  <a:cubicBezTo>
                    <a:pt x="1854" y="5087"/>
                    <a:pt x="2247" y="5172"/>
                    <a:pt x="2637" y="5172"/>
                  </a:cubicBezTo>
                  <a:cubicBezTo>
                    <a:pt x="3289" y="5172"/>
                    <a:pt x="3935" y="4936"/>
                    <a:pt x="4441" y="4504"/>
                  </a:cubicBezTo>
                  <a:cubicBezTo>
                    <a:pt x="5310" y="3766"/>
                    <a:pt x="5572" y="2456"/>
                    <a:pt x="5132" y="1420"/>
                  </a:cubicBezTo>
                  <a:cubicBezTo>
                    <a:pt x="4772" y="582"/>
                    <a:pt x="3836" y="0"/>
                    <a:pt x="292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" name="Google Shape;2220;p41"/>
          <p:cNvGrpSpPr/>
          <p:nvPr/>
        </p:nvGrpSpPr>
        <p:grpSpPr>
          <a:xfrm>
            <a:off x="10254209" y="1041302"/>
            <a:ext cx="1016031" cy="560639"/>
            <a:chOff x="2633156" y="1606195"/>
            <a:chExt cx="1016031" cy="560639"/>
          </a:xfrm>
        </p:grpSpPr>
        <p:sp>
          <p:nvSpPr>
            <p:cNvPr id="92" name="Google Shape;2221;p41"/>
            <p:cNvSpPr/>
            <p:nvPr/>
          </p:nvSpPr>
          <p:spPr>
            <a:xfrm>
              <a:off x="2654677" y="1909039"/>
              <a:ext cx="963787" cy="257795"/>
            </a:xfrm>
            <a:custGeom>
              <a:avLst/>
              <a:gdLst/>
              <a:ahLst/>
              <a:cxnLst/>
              <a:rect l="l" t="t" r="r" b="b"/>
              <a:pathLst>
                <a:path w="54901" h="14685" extrusionOk="0">
                  <a:moveTo>
                    <a:pt x="38541" y="0"/>
                  </a:moveTo>
                  <a:cubicBezTo>
                    <a:pt x="36660" y="3882"/>
                    <a:pt x="32790" y="6882"/>
                    <a:pt x="28480" y="7120"/>
                  </a:cubicBezTo>
                  <a:cubicBezTo>
                    <a:pt x="28324" y="7129"/>
                    <a:pt x="28167" y="7133"/>
                    <a:pt x="28011" y="7133"/>
                  </a:cubicBezTo>
                  <a:cubicBezTo>
                    <a:pt x="23864" y="7133"/>
                    <a:pt x="19707" y="4277"/>
                    <a:pt x="18800" y="227"/>
                  </a:cubicBezTo>
                  <a:cubicBezTo>
                    <a:pt x="16753" y="2001"/>
                    <a:pt x="14478" y="3608"/>
                    <a:pt x="11907" y="4501"/>
                  </a:cubicBezTo>
                  <a:cubicBezTo>
                    <a:pt x="10607" y="4950"/>
                    <a:pt x="9226" y="5204"/>
                    <a:pt x="7858" y="5204"/>
                  </a:cubicBezTo>
                  <a:cubicBezTo>
                    <a:pt x="6506" y="5204"/>
                    <a:pt x="5166" y="4956"/>
                    <a:pt x="3929" y="4406"/>
                  </a:cubicBezTo>
                  <a:cubicBezTo>
                    <a:pt x="2596" y="3810"/>
                    <a:pt x="1417" y="2846"/>
                    <a:pt x="596" y="1632"/>
                  </a:cubicBezTo>
                  <a:cubicBezTo>
                    <a:pt x="536" y="1548"/>
                    <a:pt x="489" y="1441"/>
                    <a:pt x="429" y="1322"/>
                  </a:cubicBezTo>
                  <a:cubicBezTo>
                    <a:pt x="119" y="2120"/>
                    <a:pt x="0" y="2989"/>
                    <a:pt x="155" y="3858"/>
                  </a:cubicBezTo>
                  <a:cubicBezTo>
                    <a:pt x="921" y="8219"/>
                    <a:pt x="5651" y="9726"/>
                    <a:pt x="10245" y="9726"/>
                  </a:cubicBezTo>
                  <a:cubicBezTo>
                    <a:pt x="12939" y="9726"/>
                    <a:pt x="15586" y="9208"/>
                    <a:pt x="17360" y="8442"/>
                  </a:cubicBezTo>
                  <a:cubicBezTo>
                    <a:pt x="17558" y="8356"/>
                    <a:pt x="17776" y="8269"/>
                    <a:pt x="17980" y="8269"/>
                  </a:cubicBezTo>
                  <a:cubicBezTo>
                    <a:pt x="18058" y="8269"/>
                    <a:pt x="18133" y="8282"/>
                    <a:pt x="18205" y="8311"/>
                  </a:cubicBezTo>
                  <a:cubicBezTo>
                    <a:pt x="18443" y="8406"/>
                    <a:pt x="18586" y="8656"/>
                    <a:pt x="18705" y="8883"/>
                  </a:cubicBezTo>
                  <a:cubicBezTo>
                    <a:pt x="20863" y="12794"/>
                    <a:pt x="24844" y="14684"/>
                    <a:pt x="28939" y="14684"/>
                  </a:cubicBezTo>
                  <a:cubicBezTo>
                    <a:pt x="31601" y="14684"/>
                    <a:pt x="34311" y="13885"/>
                    <a:pt x="36600" y="12323"/>
                  </a:cubicBezTo>
                  <a:cubicBezTo>
                    <a:pt x="38362" y="11133"/>
                    <a:pt x="40363" y="9383"/>
                    <a:pt x="40863" y="7299"/>
                  </a:cubicBezTo>
                  <a:cubicBezTo>
                    <a:pt x="42677" y="8267"/>
                    <a:pt x="44739" y="8766"/>
                    <a:pt x="46798" y="8766"/>
                  </a:cubicBezTo>
                  <a:cubicBezTo>
                    <a:pt x="47955" y="8766"/>
                    <a:pt x="49111" y="8609"/>
                    <a:pt x="50221" y="8287"/>
                  </a:cubicBezTo>
                  <a:cubicBezTo>
                    <a:pt x="52090" y="7763"/>
                    <a:pt x="53971" y="6644"/>
                    <a:pt x="54638" y="4822"/>
                  </a:cubicBezTo>
                  <a:cubicBezTo>
                    <a:pt x="54781" y="4418"/>
                    <a:pt x="54864" y="4001"/>
                    <a:pt x="54900" y="3572"/>
                  </a:cubicBezTo>
                  <a:lnTo>
                    <a:pt x="54900" y="3572"/>
                  </a:lnTo>
                  <a:cubicBezTo>
                    <a:pt x="53492" y="3880"/>
                    <a:pt x="52047" y="4032"/>
                    <a:pt x="50602" y="4032"/>
                  </a:cubicBezTo>
                  <a:cubicBezTo>
                    <a:pt x="46280" y="4032"/>
                    <a:pt x="41949" y="2668"/>
                    <a:pt x="38541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222;p41"/>
            <p:cNvSpPr/>
            <p:nvPr/>
          </p:nvSpPr>
          <p:spPr>
            <a:xfrm>
              <a:off x="2633156" y="1606195"/>
              <a:ext cx="1016031" cy="554282"/>
            </a:xfrm>
            <a:custGeom>
              <a:avLst/>
              <a:gdLst/>
              <a:ahLst/>
              <a:cxnLst/>
              <a:rect l="l" t="t" r="r" b="b"/>
              <a:pathLst>
                <a:path w="57877" h="31574" extrusionOk="0">
                  <a:moveTo>
                    <a:pt x="31675" y="900"/>
                  </a:moveTo>
                  <a:cubicBezTo>
                    <a:pt x="31984" y="900"/>
                    <a:pt x="32294" y="936"/>
                    <a:pt x="32599" y="1012"/>
                  </a:cubicBezTo>
                  <a:cubicBezTo>
                    <a:pt x="33790" y="1298"/>
                    <a:pt x="34826" y="2108"/>
                    <a:pt x="35528" y="3096"/>
                  </a:cubicBezTo>
                  <a:cubicBezTo>
                    <a:pt x="36445" y="4394"/>
                    <a:pt x="36862" y="5965"/>
                    <a:pt x="37040" y="7525"/>
                  </a:cubicBezTo>
                  <a:cubicBezTo>
                    <a:pt x="37064" y="7727"/>
                    <a:pt x="37171" y="7918"/>
                    <a:pt x="37398" y="7978"/>
                  </a:cubicBezTo>
                  <a:cubicBezTo>
                    <a:pt x="37438" y="7990"/>
                    <a:pt x="37482" y="7996"/>
                    <a:pt x="37526" y="7996"/>
                  </a:cubicBezTo>
                  <a:cubicBezTo>
                    <a:pt x="37688" y="7996"/>
                    <a:pt x="37859" y="7913"/>
                    <a:pt x="37933" y="7763"/>
                  </a:cubicBezTo>
                  <a:cubicBezTo>
                    <a:pt x="38735" y="6161"/>
                    <a:pt x="40311" y="5153"/>
                    <a:pt x="42028" y="5153"/>
                  </a:cubicBezTo>
                  <a:cubicBezTo>
                    <a:pt x="42428" y="5153"/>
                    <a:pt x="42836" y="5208"/>
                    <a:pt x="43244" y="5322"/>
                  </a:cubicBezTo>
                  <a:cubicBezTo>
                    <a:pt x="45387" y="5930"/>
                    <a:pt x="46577" y="7894"/>
                    <a:pt x="46780" y="10025"/>
                  </a:cubicBezTo>
                  <a:cubicBezTo>
                    <a:pt x="46911" y="11240"/>
                    <a:pt x="46792" y="12478"/>
                    <a:pt x="46506" y="13669"/>
                  </a:cubicBezTo>
                  <a:cubicBezTo>
                    <a:pt x="46431" y="13951"/>
                    <a:pt x="46660" y="14218"/>
                    <a:pt x="46924" y="14218"/>
                  </a:cubicBezTo>
                  <a:cubicBezTo>
                    <a:pt x="46994" y="14218"/>
                    <a:pt x="47067" y="14199"/>
                    <a:pt x="47137" y="14157"/>
                  </a:cubicBezTo>
                  <a:cubicBezTo>
                    <a:pt x="47892" y="13700"/>
                    <a:pt x="48711" y="13500"/>
                    <a:pt x="49539" y="13500"/>
                  </a:cubicBezTo>
                  <a:cubicBezTo>
                    <a:pt x="51992" y="13500"/>
                    <a:pt x="54532" y="15247"/>
                    <a:pt x="55769" y="17241"/>
                  </a:cubicBezTo>
                  <a:cubicBezTo>
                    <a:pt x="56257" y="18014"/>
                    <a:pt x="56579" y="18896"/>
                    <a:pt x="56436" y="19812"/>
                  </a:cubicBezTo>
                  <a:cubicBezTo>
                    <a:pt x="56293" y="20681"/>
                    <a:pt x="55805" y="21443"/>
                    <a:pt x="55233" y="22086"/>
                  </a:cubicBezTo>
                  <a:cubicBezTo>
                    <a:pt x="54626" y="22777"/>
                    <a:pt x="53900" y="23360"/>
                    <a:pt x="53126" y="23884"/>
                  </a:cubicBezTo>
                  <a:cubicBezTo>
                    <a:pt x="52328" y="24432"/>
                    <a:pt x="51459" y="24896"/>
                    <a:pt x="50518" y="25146"/>
                  </a:cubicBezTo>
                  <a:cubicBezTo>
                    <a:pt x="50082" y="25259"/>
                    <a:pt x="49647" y="25310"/>
                    <a:pt x="49215" y="25310"/>
                  </a:cubicBezTo>
                  <a:cubicBezTo>
                    <a:pt x="47647" y="25310"/>
                    <a:pt x="46126" y="24643"/>
                    <a:pt x="44744" y="23896"/>
                  </a:cubicBezTo>
                  <a:cubicBezTo>
                    <a:pt x="44291" y="23658"/>
                    <a:pt x="43839" y="23337"/>
                    <a:pt x="43363" y="23170"/>
                  </a:cubicBezTo>
                  <a:cubicBezTo>
                    <a:pt x="43227" y="23124"/>
                    <a:pt x="43093" y="23102"/>
                    <a:pt x="42963" y="23102"/>
                  </a:cubicBezTo>
                  <a:cubicBezTo>
                    <a:pt x="42624" y="23102"/>
                    <a:pt x="42308" y="23247"/>
                    <a:pt x="42041" y="23479"/>
                  </a:cubicBezTo>
                  <a:cubicBezTo>
                    <a:pt x="41708" y="23765"/>
                    <a:pt x="41481" y="24182"/>
                    <a:pt x="41231" y="24539"/>
                  </a:cubicBezTo>
                  <a:cubicBezTo>
                    <a:pt x="40969" y="24908"/>
                    <a:pt x="40696" y="25265"/>
                    <a:pt x="40410" y="25611"/>
                  </a:cubicBezTo>
                  <a:cubicBezTo>
                    <a:pt x="38076" y="28421"/>
                    <a:pt x="34743" y="30468"/>
                    <a:pt x="31016" y="30599"/>
                  </a:cubicBezTo>
                  <a:cubicBezTo>
                    <a:pt x="30889" y="30603"/>
                    <a:pt x="30763" y="30606"/>
                    <a:pt x="30636" y="30606"/>
                  </a:cubicBezTo>
                  <a:cubicBezTo>
                    <a:pt x="28924" y="30606"/>
                    <a:pt x="27190" y="30228"/>
                    <a:pt x="25682" y="29397"/>
                  </a:cubicBezTo>
                  <a:cubicBezTo>
                    <a:pt x="23967" y="28456"/>
                    <a:pt x="22670" y="26956"/>
                    <a:pt x="21574" y="25361"/>
                  </a:cubicBezTo>
                  <a:cubicBezTo>
                    <a:pt x="21288" y="24956"/>
                    <a:pt x="21015" y="24539"/>
                    <a:pt x="20741" y="24122"/>
                  </a:cubicBezTo>
                  <a:cubicBezTo>
                    <a:pt x="20647" y="23981"/>
                    <a:pt x="20506" y="23912"/>
                    <a:pt x="20364" y="23912"/>
                  </a:cubicBezTo>
                  <a:cubicBezTo>
                    <a:pt x="20220" y="23912"/>
                    <a:pt x="20075" y="23984"/>
                    <a:pt x="19979" y="24122"/>
                  </a:cubicBezTo>
                  <a:cubicBezTo>
                    <a:pt x="18550" y="26254"/>
                    <a:pt x="16193" y="27551"/>
                    <a:pt x="13740" y="28159"/>
                  </a:cubicBezTo>
                  <a:cubicBezTo>
                    <a:pt x="12591" y="28446"/>
                    <a:pt x="11370" y="28607"/>
                    <a:pt x="10151" y="28607"/>
                  </a:cubicBezTo>
                  <a:cubicBezTo>
                    <a:pt x="8541" y="28607"/>
                    <a:pt x="6932" y="28326"/>
                    <a:pt x="5489" y="27682"/>
                  </a:cubicBezTo>
                  <a:cubicBezTo>
                    <a:pt x="3203" y="26646"/>
                    <a:pt x="1167" y="24503"/>
                    <a:pt x="1012" y="21896"/>
                  </a:cubicBezTo>
                  <a:cubicBezTo>
                    <a:pt x="857" y="19431"/>
                    <a:pt x="2334" y="17062"/>
                    <a:pt x="4405" y="15824"/>
                  </a:cubicBezTo>
                  <a:cubicBezTo>
                    <a:pt x="5659" y="15076"/>
                    <a:pt x="7123" y="14751"/>
                    <a:pt x="8562" y="14751"/>
                  </a:cubicBezTo>
                  <a:cubicBezTo>
                    <a:pt x="8613" y="14751"/>
                    <a:pt x="8664" y="14751"/>
                    <a:pt x="8715" y="14752"/>
                  </a:cubicBezTo>
                  <a:cubicBezTo>
                    <a:pt x="10287" y="14788"/>
                    <a:pt x="11906" y="15169"/>
                    <a:pt x="13323" y="15836"/>
                  </a:cubicBezTo>
                  <a:cubicBezTo>
                    <a:pt x="13390" y="15868"/>
                    <a:pt x="13457" y="15882"/>
                    <a:pt x="13522" y="15882"/>
                  </a:cubicBezTo>
                  <a:cubicBezTo>
                    <a:pt x="13770" y="15882"/>
                    <a:pt x="13975" y="15666"/>
                    <a:pt x="13918" y="15383"/>
                  </a:cubicBezTo>
                  <a:cubicBezTo>
                    <a:pt x="13133" y="11990"/>
                    <a:pt x="12275" y="7847"/>
                    <a:pt x="14621" y="4846"/>
                  </a:cubicBezTo>
                  <a:cubicBezTo>
                    <a:pt x="15585" y="3596"/>
                    <a:pt x="17014" y="2834"/>
                    <a:pt x="18586" y="2763"/>
                  </a:cubicBezTo>
                  <a:cubicBezTo>
                    <a:pt x="18694" y="2758"/>
                    <a:pt x="18802" y="2755"/>
                    <a:pt x="18910" y="2755"/>
                  </a:cubicBezTo>
                  <a:cubicBezTo>
                    <a:pt x="20328" y="2755"/>
                    <a:pt x="21676" y="3197"/>
                    <a:pt x="22705" y="4215"/>
                  </a:cubicBezTo>
                  <a:cubicBezTo>
                    <a:pt x="23884" y="5394"/>
                    <a:pt x="24479" y="7120"/>
                    <a:pt x="24336" y="8787"/>
                  </a:cubicBezTo>
                  <a:cubicBezTo>
                    <a:pt x="24317" y="9052"/>
                    <a:pt x="24554" y="9202"/>
                    <a:pt x="24783" y="9202"/>
                  </a:cubicBezTo>
                  <a:cubicBezTo>
                    <a:pt x="24934" y="9202"/>
                    <a:pt x="25082" y="9137"/>
                    <a:pt x="25150" y="8996"/>
                  </a:cubicBezTo>
                  <a:lnTo>
                    <a:pt x="25150" y="8996"/>
                  </a:lnTo>
                  <a:cubicBezTo>
                    <a:pt x="25276" y="8978"/>
                    <a:pt x="25387" y="8895"/>
                    <a:pt x="25420" y="8728"/>
                  </a:cubicBezTo>
                  <a:cubicBezTo>
                    <a:pt x="25563" y="8013"/>
                    <a:pt x="25646" y="7299"/>
                    <a:pt x="25849" y="6608"/>
                  </a:cubicBezTo>
                  <a:cubicBezTo>
                    <a:pt x="26051" y="5918"/>
                    <a:pt x="26289" y="5227"/>
                    <a:pt x="26599" y="4584"/>
                  </a:cubicBezTo>
                  <a:cubicBezTo>
                    <a:pt x="27170" y="3406"/>
                    <a:pt x="28015" y="2358"/>
                    <a:pt x="29135" y="1667"/>
                  </a:cubicBezTo>
                  <a:cubicBezTo>
                    <a:pt x="29896" y="1198"/>
                    <a:pt x="30781" y="900"/>
                    <a:pt x="31675" y="900"/>
                  </a:cubicBezTo>
                  <a:close/>
                  <a:moveTo>
                    <a:pt x="31733" y="1"/>
                  </a:moveTo>
                  <a:cubicBezTo>
                    <a:pt x="29504" y="1"/>
                    <a:pt x="27473" y="1591"/>
                    <a:pt x="26384" y="3548"/>
                  </a:cubicBezTo>
                  <a:cubicBezTo>
                    <a:pt x="25956" y="4322"/>
                    <a:pt x="25622" y="5132"/>
                    <a:pt x="25360" y="5965"/>
                  </a:cubicBezTo>
                  <a:cubicBezTo>
                    <a:pt x="25295" y="6182"/>
                    <a:pt x="25230" y="6401"/>
                    <a:pt x="25167" y="6620"/>
                  </a:cubicBezTo>
                  <a:lnTo>
                    <a:pt x="25167" y="6620"/>
                  </a:lnTo>
                  <a:cubicBezTo>
                    <a:pt x="25147" y="6525"/>
                    <a:pt x="25124" y="6430"/>
                    <a:pt x="25098" y="6334"/>
                  </a:cubicBezTo>
                  <a:cubicBezTo>
                    <a:pt x="24860" y="5501"/>
                    <a:pt x="24456" y="4715"/>
                    <a:pt x="23920" y="4025"/>
                  </a:cubicBezTo>
                  <a:cubicBezTo>
                    <a:pt x="22824" y="2620"/>
                    <a:pt x="21181" y="1786"/>
                    <a:pt x="19395" y="1679"/>
                  </a:cubicBezTo>
                  <a:cubicBezTo>
                    <a:pt x="19273" y="1671"/>
                    <a:pt x="19150" y="1667"/>
                    <a:pt x="19028" y="1667"/>
                  </a:cubicBezTo>
                  <a:cubicBezTo>
                    <a:pt x="17385" y="1667"/>
                    <a:pt x="15739" y="2399"/>
                    <a:pt x="14609" y="3584"/>
                  </a:cubicBezTo>
                  <a:cubicBezTo>
                    <a:pt x="13407" y="4858"/>
                    <a:pt x="12692" y="6608"/>
                    <a:pt x="12454" y="8323"/>
                  </a:cubicBezTo>
                  <a:cubicBezTo>
                    <a:pt x="12140" y="10470"/>
                    <a:pt x="12489" y="12626"/>
                    <a:pt x="12942" y="14734"/>
                  </a:cubicBezTo>
                  <a:lnTo>
                    <a:pt x="12942" y="14734"/>
                  </a:lnTo>
                  <a:cubicBezTo>
                    <a:pt x="11790" y="14186"/>
                    <a:pt x="10574" y="13839"/>
                    <a:pt x="9287" y="13752"/>
                  </a:cubicBezTo>
                  <a:cubicBezTo>
                    <a:pt x="9062" y="13737"/>
                    <a:pt x="8836" y="13729"/>
                    <a:pt x="8611" y="13729"/>
                  </a:cubicBezTo>
                  <a:cubicBezTo>
                    <a:pt x="7276" y="13729"/>
                    <a:pt x="5951" y="14001"/>
                    <a:pt x="4739" y="14562"/>
                  </a:cubicBezTo>
                  <a:cubicBezTo>
                    <a:pt x="2286" y="15705"/>
                    <a:pt x="441" y="18193"/>
                    <a:pt x="226" y="20908"/>
                  </a:cubicBezTo>
                  <a:cubicBezTo>
                    <a:pt x="0" y="23706"/>
                    <a:pt x="1703" y="26301"/>
                    <a:pt x="4012" y="27742"/>
                  </a:cubicBezTo>
                  <a:cubicBezTo>
                    <a:pt x="5854" y="28891"/>
                    <a:pt x="8061" y="29350"/>
                    <a:pt x="10251" y="29350"/>
                  </a:cubicBezTo>
                  <a:cubicBezTo>
                    <a:pt x="11148" y="29350"/>
                    <a:pt x="12042" y="29273"/>
                    <a:pt x="12906" y="29135"/>
                  </a:cubicBezTo>
                  <a:cubicBezTo>
                    <a:pt x="15743" y="28682"/>
                    <a:pt x="18508" y="27381"/>
                    <a:pt x="20328" y="25126"/>
                  </a:cubicBezTo>
                  <a:lnTo>
                    <a:pt x="20328" y="25126"/>
                  </a:lnTo>
                  <a:cubicBezTo>
                    <a:pt x="21356" y="26721"/>
                    <a:pt x="22500" y="28270"/>
                    <a:pt x="24027" y="29444"/>
                  </a:cubicBezTo>
                  <a:cubicBezTo>
                    <a:pt x="25610" y="30659"/>
                    <a:pt x="27539" y="31349"/>
                    <a:pt x="29528" y="31528"/>
                  </a:cubicBezTo>
                  <a:cubicBezTo>
                    <a:pt x="29869" y="31558"/>
                    <a:pt x="30210" y="31573"/>
                    <a:pt x="30549" y="31573"/>
                  </a:cubicBezTo>
                  <a:cubicBezTo>
                    <a:pt x="34186" y="31573"/>
                    <a:pt x="37610" y="29859"/>
                    <a:pt x="40148" y="27278"/>
                  </a:cubicBezTo>
                  <a:cubicBezTo>
                    <a:pt x="40839" y="26587"/>
                    <a:pt x="41470" y="25813"/>
                    <a:pt x="42029" y="25015"/>
                  </a:cubicBezTo>
                  <a:cubicBezTo>
                    <a:pt x="42232" y="24718"/>
                    <a:pt x="42482" y="24170"/>
                    <a:pt x="42839" y="24051"/>
                  </a:cubicBezTo>
                  <a:cubicBezTo>
                    <a:pt x="42870" y="24041"/>
                    <a:pt x="42901" y="24037"/>
                    <a:pt x="42932" y="24037"/>
                  </a:cubicBezTo>
                  <a:cubicBezTo>
                    <a:pt x="43091" y="24037"/>
                    <a:pt x="43247" y="24150"/>
                    <a:pt x="43386" y="24230"/>
                  </a:cubicBezTo>
                  <a:cubicBezTo>
                    <a:pt x="43625" y="24372"/>
                    <a:pt x="43875" y="24515"/>
                    <a:pt x="44125" y="24658"/>
                  </a:cubicBezTo>
                  <a:cubicBezTo>
                    <a:pt x="45698" y="25532"/>
                    <a:pt x="47399" y="26280"/>
                    <a:pt x="49187" y="26280"/>
                  </a:cubicBezTo>
                  <a:cubicBezTo>
                    <a:pt x="49591" y="26280"/>
                    <a:pt x="49999" y="26242"/>
                    <a:pt x="50411" y="26158"/>
                  </a:cubicBezTo>
                  <a:cubicBezTo>
                    <a:pt x="51423" y="25956"/>
                    <a:pt x="52388" y="25492"/>
                    <a:pt x="53245" y="24944"/>
                  </a:cubicBezTo>
                  <a:cubicBezTo>
                    <a:pt x="54102" y="24396"/>
                    <a:pt x="54924" y="23765"/>
                    <a:pt x="55626" y="23039"/>
                  </a:cubicBezTo>
                  <a:cubicBezTo>
                    <a:pt x="56995" y="21622"/>
                    <a:pt x="57876" y="19669"/>
                    <a:pt x="57114" y="17717"/>
                  </a:cubicBezTo>
                  <a:cubicBezTo>
                    <a:pt x="56424" y="15907"/>
                    <a:pt x="54805" y="14443"/>
                    <a:pt x="53126" y="13550"/>
                  </a:cubicBezTo>
                  <a:cubicBezTo>
                    <a:pt x="52031" y="12973"/>
                    <a:pt x="50771" y="12585"/>
                    <a:pt x="49524" y="12585"/>
                  </a:cubicBezTo>
                  <a:cubicBezTo>
                    <a:pt x="48966" y="12585"/>
                    <a:pt x="48412" y="12663"/>
                    <a:pt x="47875" y="12835"/>
                  </a:cubicBezTo>
                  <a:cubicBezTo>
                    <a:pt x="47750" y="12878"/>
                    <a:pt x="47627" y="12925"/>
                    <a:pt x="47506" y="12977"/>
                  </a:cubicBezTo>
                  <a:lnTo>
                    <a:pt x="47506" y="12977"/>
                  </a:lnTo>
                  <a:cubicBezTo>
                    <a:pt x="47831" y="10899"/>
                    <a:pt x="47800" y="8670"/>
                    <a:pt x="46661" y="6846"/>
                  </a:cubicBezTo>
                  <a:cubicBezTo>
                    <a:pt x="45653" y="5242"/>
                    <a:pt x="43825" y="4265"/>
                    <a:pt x="41970" y="4265"/>
                  </a:cubicBezTo>
                  <a:cubicBezTo>
                    <a:pt x="41348" y="4265"/>
                    <a:pt x="40722" y="4375"/>
                    <a:pt x="40124" y="4608"/>
                  </a:cubicBezTo>
                  <a:cubicBezTo>
                    <a:pt x="39234" y="4958"/>
                    <a:pt x="38413" y="5516"/>
                    <a:pt x="37792" y="6248"/>
                  </a:cubicBezTo>
                  <a:lnTo>
                    <a:pt x="37792" y="6248"/>
                  </a:lnTo>
                  <a:cubicBezTo>
                    <a:pt x="37568" y="5115"/>
                    <a:pt x="37207" y="4013"/>
                    <a:pt x="36600" y="3025"/>
                  </a:cubicBezTo>
                  <a:cubicBezTo>
                    <a:pt x="35850" y="1810"/>
                    <a:pt x="34743" y="822"/>
                    <a:pt x="33409" y="310"/>
                  </a:cubicBezTo>
                  <a:cubicBezTo>
                    <a:pt x="32846" y="98"/>
                    <a:pt x="32283" y="1"/>
                    <a:pt x="3173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5" name="Straight Arrow Connector 4"/>
          <p:cNvCxnSpPr/>
          <p:nvPr/>
        </p:nvCxnSpPr>
        <p:spPr>
          <a:xfrm>
            <a:off x="1856095" y="5964673"/>
            <a:ext cx="8531489" cy="16654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75772" y="5781959"/>
            <a:ext cx="1180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Traditional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0386367" y="5788334"/>
            <a:ext cx="74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Smart</a:t>
            </a:r>
          </a:p>
        </p:txBody>
      </p:sp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8041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06"/>
    </mc:Choice>
    <mc:Fallback xmlns="">
      <p:transition spd="slow" advTm="88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|1.5|1.9|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15.8|8.2|16.6|13.2|0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7.6|7|0.9|0.6|12|13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1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12.9|14|16.9|17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|2.7|7.4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8|7.2|11.2|11.8|10.8|13.9|1.3|14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1.9|7.3|23.7|16|21.1|15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0.6|1.4|9.7|2.8|3.4|5.2|1.4|9.2|6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3.7|3.4|2.9|5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0.7"/>
</p:tagLst>
</file>

<file path=ppt/theme/theme1.xml><?xml version="1.0" encoding="utf-8"?>
<a:theme xmlns:a="http://schemas.openxmlformats.org/drawingml/2006/main" name="UM_new template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絲縷">
  <a:themeElements>
    <a:clrScheme name="絲縷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絲縷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絲縷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4764</TotalTime>
  <Words>1706</Words>
  <Application>Microsoft Macintosh PowerPoint</Application>
  <PresentationFormat>Widescreen</PresentationFormat>
  <Paragraphs>301</Paragraphs>
  <Slides>28</Slides>
  <Notes>0</Notes>
  <HiddenSlides>0</HiddenSlides>
  <MMClips>28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50" baseType="lpstr">
      <vt:lpstr>-apple-system</vt:lpstr>
      <vt:lpstr>Aharoni</vt:lpstr>
      <vt:lpstr>Arial</vt:lpstr>
      <vt:lpstr>Arial Rounded MT Bold</vt:lpstr>
      <vt:lpstr>Berlin Sans FB</vt:lpstr>
      <vt:lpstr>Calibri</vt:lpstr>
      <vt:lpstr>Calibri Light</vt:lpstr>
      <vt:lpstr>Century Gothic</vt:lpstr>
      <vt:lpstr>Cooper Black</vt:lpstr>
      <vt:lpstr>Fira Sans Extra Condensed Medium</vt:lpstr>
      <vt:lpstr>georgia</vt:lpstr>
      <vt:lpstr>georgia</vt:lpstr>
      <vt:lpstr>Roboto</vt:lpstr>
      <vt:lpstr>Times New Roman</vt:lpstr>
      <vt:lpstr>Verdana</vt:lpstr>
      <vt:lpstr>Wingdings</vt:lpstr>
      <vt:lpstr>Wingdings 3</vt:lpstr>
      <vt:lpstr>UM_new template5</vt:lpstr>
      <vt:lpstr>絲縷</vt:lpstr>
      <vt:lpstr>Office Theme</vt:lpstr>
      <vt:lpstr>Retrospect</vt:lpstr>
      <vt:lpstr>Тема Office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MALA Hub Project</vt:lpstr>
      <vt:lpstr>MALA Hub Project</vt:lpstr>
      <vt:lpstr>System Framework of MALA Hub Project</vt:lpstr>
      <vt:lpstr>MALA Hub as Central Portal</vt:lpstr>
      <vt:lpstr>澳門文獻港 MALA Hub (Union Catalog + ILL Platform)</vt:lpstr>
      <vt:lpstr>MALA Hub – Portuguese Portal</vt:lpstr>
      <vt:lpstr>PowerPoint Presentation</vt:lpstr>
      <vt:lpstr>PowerPoint Presentation</vt:lpstr>
      <vt:lpstr>Future Challenges</vt:lpstr>
      <vt:lpstr>THANK YOU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nipun</dc:creator>
  <cp:lastModifiedBy>April  R. Manabat</cp:lastModifiedBy>
  <cp:revision>265</cp:revision>
  <dcterms:created xsi:type="dcterms:W3CDTF">2021-03-11T07:54:28Z</dcterms:created>
  <dcterms:modified xsi:type="dcterms:W3CDTF">2021-06-05T10:35:58Z</dcterms:modified>
</cp:coreProperties>
</file>