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9" r:id="rId4"/>
    <p:sldId id="262" r:id="rId5"/>
    <p:sldId id="264" r:id="rId6"/>
    <p:sldId id="265" r:id="rId7"/>
    <p:sldId id="260" r:id="rId8"/>
    <p:sldId id="263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4" d="100"/>
        <a:sy n="11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6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0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93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7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413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04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43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27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3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9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6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D2E4F-5BE2-4558-8862-FCF8814C7A4D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BB43C-A560-4A5F-B469-5C0391443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77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377" y="1905000"/>
            <a:ext cx="8229600" cy="11128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“Library Needs, Faculty Expectations”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35377" y="3124200"/>
            <a:ext cx="8229600" cy="30019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Lilian A. Barria,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Ph.D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Professor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199"/>
            <a:ext cx="3156754" cy="12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56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8307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“A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university is just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 group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of buildings gathered around a library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. The library is the University.” </a:t>
            </a:r>
          </a:p>
          <a:p>
            <a:pPr marL="0" indent="0" algn="ctr"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---Shelby Foote, 1993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57837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14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128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 should a Library be </a:t>
            </a:r>
            <a:b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 the 21</a:t>
            </a:r>
            <a:r>
              <a:rPr lang="en-US" b="1" baseline="30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st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Century? 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41356" y="2667000"/>
            <a:ext cx="8229600" cy="34591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 Library is still vital to institutional development and growth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Provide , share and generate knowledge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Move from material focus to people focus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Support learning, teaching, research and community-building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57837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78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128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Learning and Teaching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37639" y="2743200"/>
            <a:ext cx="8229600" cy="34591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Tutoring services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Training session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Computer labs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Cyber literacy: good sources and navigate databases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57837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37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41356" y="1295400"/>
            <a:ext cx="8229600" cy="48307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Research strategy assistance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24/7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online answers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Study time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57837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329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41356" y="1371600"/>
            <a:ext cx="8229600" cy="47545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“Google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can bring you back 100,000 answers, a librarian can bring you back the right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one”.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–Neil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Gaiman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, 2010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57837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30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128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41356" y="2667000"/>
            <a:ext cx="8229600" cy="34591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E-resources and printed resources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Access to scholarly journals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Inter-library loans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Build collections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57837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19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128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Community-Building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41356" y="2667000"/>
            <a:ext cx="8229600" cy="34591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Travelling collections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Digitalization of resources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Quiet reading space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Office space for visitors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(Temporary ) University services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57837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93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41356" y="1447800"/>
            <a:ext cx="8229600" cy="46783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/>
                </a:solidFill>
              </a:rPr>
              <a:t>“What </a:t>
            </a:r>
            <a:r>
              <a:rPr lang="en-US" dirty="0">
                <a:solidFill>
                  <a:schemeClr val="accent6"/>
                </a:solidFill>
              </a:rPr>
              <a:t>a school thinks about its library is a measure of what it feels about education</a:t>
            </a:r>
            <a:r>
              <a:rPr lang="en-US" dirty="0" smtClean="0">
                <a:solidFill>
                  <a:schemeClr val="accent6"/>
                </a:solidFill>
              </a:rPr>
              <a:t>.”</a:t>
            </a:r>
            <a:endParaRPr lang="en-US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/>
                </a:solidFill>
              </a:rPr>
              <a:t>---Harold Howe, 1967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578376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114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178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“Library Needs, Faculty Expectations”</vt:lpstr>
      <vt:lpstr>Презентация PowerPoint</vt:lpstr>
      <vt:lpstr>What should a Library be  in the 21st Century? </vt:lpstr>
      <vt:lpstr>Learning and Teaching</vt:lpstr>
      <vt:lpstr>Презентация PowerPoint</vt:lpstr>
      <vt:lpstr>Презентация PowerPoint</vt:lpstr>
      <vt:lpstr>Research</vt:lpstr>
      <vt:lpstr>Community-Building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Lilian A. Barria</dc:creator>
  <cp:lastModifiedBy>Anar Dautova</cp:lastModifiedBy>
  <cp:revision>17</cp:revision>
  <dcterms:created xsi:type="dcterms:W3CDTF">2015-06-10T07:02:33Z</dcterms:created>
  <dcterms:modified xsi:type="dcterms:W3CDTF">2015-06-11T02:10:54Z</dcterms:modified>
</cp:coreProperties>
</file>