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60" r:id="rId2"/>
    <p:sldId id="256" r:id="rId3"/>
    <p:sldId id="269" r:id="rId4"/>
    <p:sldId id="289" r:id="rId5"/>
    <p:sldId id="291" r:id="rId6"/>
    <p:sldId id="290" r:id="rId7"/>
    <p:sldId id="266" r:id="rId8"/>
    <p:sldId id="257" r:id="rId9"/>
    <p:sldId id="270" r:id="rId10"/>
    <p:sldId id="273" r:id="rId11"/>
    <p:sldId id="265" r:id="rId12"/>
    <p:sldId id="268" r:id="rId13"/>
    <p:sldId id="258" r:id="rId14"/>
    <p:sldId id="292" r:id="rId15"/>
    <p:sldId id="297" r:id="rId16"/>
    <p:sldId id="293" r:id="rId17"/>
    <p:sldId id="288" r:id="rId18"/>
  </p:sldIdLst>
  <p:sldSz cx="16092488" cy="9051925"/>
  <p:notesSz cx="6858000" cy="9144000"/>
  <p:defaultTextStyle>
    <a:defPPr>
      <a:defRPr lang="en-US"/>
    </a:defPPr>
    <a:lvl1pPr marL="0" algn="l" defTabSz="1075128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564" algn="l" defTabSz="1075128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128" algn="l" defTabSz="1075128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2693" algn="l" defTabSz="1075128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258" algn="l" defTabSz="1075128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7821" algn="l" defTabSz="1075128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5386" algn="l" defTabSz="1075128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2950" algn="l" defTabSz="1075128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0515" algn="l" defTabSz="1075128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534" y="-102"/>
      </p:cViewPr>
      <p:guideLst>
        <p:guide orient="horz" pos="2851"/>
        <p:guide pos="50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01BD0-E993-4DAA-91A1-58711A448103}" type="datetimeFigureOut">
              <a:rPr lang="hr-HR" smtClean="0"/>
              <a:t>13.10.2015.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D3C68-937A-4326-BB35-43FB6733815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8322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3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5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3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7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0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D3C68-937A-4326-BB35-43FB6733815C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1616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1561" y="1481415"/>
            <a:ext cx="12069366" cy="3151411"/>
          </a:xfrm>
        </p:spPr>
        <p:txBody>
          <a:bodyPr anchor="b"/>
          <a:lstStyle>
            <a:lvl1pPr algn="ctr">
              <a:defRPr sz="791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1561" y="4754356"/>
            <a:ext cx="12069366" cy="2185453"/>
          </a:xfrm>
        </p:spPr>
        <p:txBody>
          <a:bodyPr/>
          <a:lstStyle>
            <a:lvl1pPr marL="0" indent="0" algn="ctr">
              <a:buNone/>
              <a:defRPr sz="3168"/>
            </a:lvl1pPr>
            <a:lvl2pPr marL="603458" indent="0" algn="ctr">
              <a:buNone/>
              <a:defRPr sz="2640"/>
            </a:lvl2pPr>
            <a:lvl3pPr marL="1206917" indent="0" algn="ctr">
              <a:buNone/>
              <a:defRPr sz="2376"/>
            </a:lvl3pPr>
            <a:lvl4pPr marL="1810375" indent="0" algn="ctr">
              <a:buNone/>
              <a:defRPr sz="2112"/>
            </a:lvl4pPr>
            <a:lvl5pPr marL="2413833" indent="0" algn="ctr">
              <a:buNone/>
              <a:defRPr sz="2112"/>
            </a:lvl5pPr>
            <a:lvl6pPr marL="3017291" indent="0" algn="ctr">
              <a:buNone/>
              <a:defRPr sz="2112"/>
            </a:lvl6pPr>
            <a:lvl7pPr marL="3620750" indent="0" algn="ctr">
              <a:buNone/>
              <a:defRPr sz="2112"/>
            </a:lvl7pPr>
            <a:lvl8pPr marL="4224208" indent="0" algn="ctr">
              <a:buNone/>
              <a:defRPr sz="2112"/>
            </a:lvl8pPr>
            <a:lvl9pPr marL="4827666" indent="0" algn="ctr">
              <a:buNone/>
              <a:defRPr sz="2112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628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3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16187" y="481931"/>
            <a:ext cx="3469943" cy="7671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6359" y="481931"/>
            <a:ext cx="10208672" cy="7671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87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789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977" y="2256696"/>
            <a:ext cx="13879771" cy="3765349"/>
          </a:xfrm>
        </p:spPr>
        <p:txBody>
          <a:bodyPr anchor="b"/>
          <a:lstStyle>
            <a:lvl1pPr>
              <a:defRPr sz="791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977" y="6057667"/>
            <a:ext cx="13879771" cy="1980108"/>
          </a:xfrm>
        </p:spPr>
        <p:txBody>
          <a:bodyPr/>
          <a:lstStyle>
            <a:lvl1pPr marL="0" indent="0">
              <a:buNone/>
              <a:defRPr sz="3168">
                <a:solidFill>
                  <a:schemeClr val="tx1">
                    <a:tint val="75000"/>
                  </a:schemeClr>
                </a:solidFill>
              </a:defRPr>
            </a:lvl1pPr>
            <a:lvl2pPr marL="603458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2pPr>
            <a:lvl3pPr marL="1206917" indent="0">
              <a:buNone/>
              <a:defRPr sz="2376">
                <a:solidFill>
                  <a:schemeClr val="tx1">
                    <a:tint val="75000"/>
                  </a:schemeClr>
                </a:solidFill>
              </a:defRPr>
            </a:lvl3pPr>
            <a:lvl4pPr marL="1810375" indent="0">
              <a:buNone/>
              <a:defRPr sz="2112">
                <a:solidFill>
                  <a:schemeClr val="tx1">
                    <a:tint val="75000"/>
                  </a:schemeClr>
                </a:solidFill>
              </a:defRPr>
            </a:lvl4pPr>
            <a:lvl5pPr marL="2413833" indent="0">
              <a:buNone/>
              <a:defRPr sz="2112">
                <a:solidFill>
                  <a:schemeClr val="tx1">
                    <a:tint val="75000"/>
                  </a:schemeClr>
                </a:solidFill>
              </a:defRPr>
            </a:lvl5pPr>
            <a:lvl6pPr marL="3017291" indent="0">
              <a:buNone/>
              <a:defRPr sz="2112">
                <a:solidFill>
                  <a:schemeClr val="tx1">
                    <a:tint val="75000"/>
                  </a:schemeClr>
                </a:solidFill>
              </a:defRPr>
            </a:lvl6pPr>
            <a:lvl7pPr marL="3620750" indent="0">
              <a:buNone/>
              <a:defRPr sz="2112">
                <a:solidFill>
                  <a:schemeClr val="tx1">
                    <a:tint val="75000"/>
                  </a:schemeClr>
                </a:solidFill>
              </a:defRPr>
            </a:lvl7pPr>
            <a:lvl8pPr marL="4224208" indent="0">
              <a:buNone/>
              <a:defRPr sz="2112">
                <a:solidFill>
                  <a:schemeClr val="tx1">
                    <a:tint val="75000"/>
                  </a:schemeClr>
                </a:solidFill>
              </a:defRPr>
            </a:lvl8pPr>
            <a:lvl9pPr marL="4827666" indent="0">
              <a:buNone/>
              <a:defRPr sz="21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45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6359" y="2409656"/>
            <a:ext cx="6839307" cy="5743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6822" y="2409656"/>
            <a:ext cx="6839307" cy="5743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1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455" y="481932"/>
            <a:ext cx="13879771" cy="17496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8455" y="2218979"/>
            <a:ext cx="6807876" cy="1087488"/>
          </a:xfrm>
        </p:spPr>
        <p:txBody>
          <a:bodyPr anchor="b"/>
          <a:lstStyle>
            <a:lvl1pPr marL="0" indent="0">
              <a:buNone/>
              <a:defRPr sz="3168" b="1"/>
            </a:lvl1pPr>
            <a:lvl2pPr marL="603458" indent="0">
              <a:buNone/>
              <a:defRPr sz="2640" b="1"/>
            </a:lvl2pPr>
            <a:lvl3pPr marL="1206917" indent="0">
              <a:buNone/>
              <a:defRPr sz="2376" b="1"/>
            </a:lvl3pPr>
            <a:lvl4pPr marL="1810375" indent="0">
              <a:buNone/>
              <a:defRPr sz="2112" b="1"/>
            </a:lvl4pPr>
            <a:lvl5pPr marL="2413833" indent="0">
              <a:buNone/>
              <a:defRPr sz="2112" b="1"/>
            </a:lvl5pPr>
            <a:lvl6pPr marL="3017291" indent="0">
              <a:buNone/>
              <a:defRPr sz="2112" b="1"/>
            </a:lvl6pPr>
            <a:lvl7pPr marL="3620750" indent="0">
              <a:buNone/>
              <a:defRPr sz="2112" b="1"/>
            </a:lvl7pPr>
            <a:lvl8pPr marL="4224208" indent="0">
              <a:buNone/>
              <a:defRPr sz="2112" b="1"/>
            </a:lvl8pPr>
            <a:lvl9pPr marL="4827666" indent="0">
              <a:buNone/>
              <a:defRPr sz="211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8455" y="3306467"/>
            <a:ext cx="6807876" cy="48633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146822" y="2218979"/>
            <a:ext cx="6841403" cy="1087488"/>
          </a:xfrm>
        </p:spPr>
        <p:txBody>
          <a:bodyPr anchor="b"/>
          <a:lstStyle>
            <a:lvl1pPr marL="0" indent="0">
              <a:buNone/>
              <a:defRPr sz="3168" b="1"/>
            </a:lvl1pPr>
            <a:lvl2pPr marL="603458" indent="0">
              <a:buNone/>
              <a:defRPr sz="2640" b="1"/>
            </a:lvl2pPr>
            <a:lvl3pPr marL="1206917" indent="0">
              <a:buNone/>
              <a:defRPr sz="2376" b="1"/>
            </a:lvl3pPr>
            <a:lvl4pPr marL="1810375" indent="0">
              <a:buNone/>
              <a:defRPr sz="2112" b="1"/>
            </a:lvl4pPr>
            <a:lvl5pPr marL="2413833" indent="0">
              <a:buNone/>
              <a:defRPr sz="2112" b="1"/>
            </a:lvl5pPr>
            <a:lvl6pPr marL="3017291" indent="0">
              <a:buNone/>
              <a:defRPr sz="2112" b="1"/>
            </a:lvl6pPr>
            <a:lvl7pPr marL="3620750" indent="0">
              <a:buNone/>
              <a:defRPr sz="2112" b="1"/>
            </a:lvl7pPr>
            <a:lvl8pPr marL="4224208" indent="0">
              <a:buNone/>
              <a:defRPr sz="2112" b="1"/>
            </a:lvl8pPr>
            <a:lvl9pPr marL="4827666" indent="0">
              <a:buNone/>
              <a:defRPr sz="211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146822" y="3306467"/>
            <a:ext cx="6841403" cy="48633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910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44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9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455" y="603462"/>
            <a:ext cx="5190246" cy="2112116"/>
          </a:xfrm>
        </p:spPr>
        <p:txBody>
          <a:bodyPr anchor="b"/>
          <a:lstStyle>
            <a:lvl1pPr>
              <a:defRPr sz="422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1403" y="1303310"/>
            <a:ext cx="8146822" cy="6432734"/>
          </a:xfrm>
        </p:spPr>
        <p:txBody>
          <a:bodyPr/>
          <a:lstStyle>
            <a:lvl1pPr>
              <a:defRPr sz="4224"/>
            </a:lvl1pPr>
            <a:lvl2pPr>
              <a:defRPr sz="3696"/>
            </a:lvl2pPr>
            <a:lvl3pPr>
              <a:defRPr sz="3168"/>
            </a:lvl3pPr>
            <a:lvl4pPr>
              <a:defRPr sz="2640"/>
            </a:lvl4pPr>
            <a:lvl5pPr>
              <a:defRPr sz="2640"/>
            </a:lvl5pPr>
            <a:lvl6pPr>
              <a:defRPr sz="2640"/>
            </a:lvl6pPr>
            <a:lvl7pPr>
              <a:defRPr sz="2640"/>
            </a:lvl7pPr>
            <a:lvl8pPr>
              <a:defRPr sz="2640"/>
            </a:lvl8pPr>
            <a:lvl9pPr>
              <a:defRPr sz="264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8455" y="2715578"/>
            <a:ext cx="5190246" cy="5030943"/>
          </a:xfrm>
        </p:spPr>
        <p:txBody>
          <a:bodyPr/>
          <a:lstStyle>
            <a:lvl1pPr marL="0" indent="0">
              <a:buNone/>
              <a:defRPr sz="2112"/>
            </a:lvl1pPr>
            <a:lvl2pPr marL="603458" indent="0">
              <a:buNone/>
              <a:defRPr sz="1848"/>
            </a:lvl2pPr>
            <a:lvl3pPr marL="1206917" indent="0">
              <a:buNone/>
              <a:defRPr sz="1584"/>
            </a:lvl3pPr>
            <a:lvl4pPr marL="1810375" indent="0">
              <a:buNone/>
              <a:defRPr sz="1320"/>
            </a:lvl4pPr>
            <a:lvl5pPr marL="2413833" indent="0">
              <a:buNone/>
              <a:defRPr sz="1320"/>
            </a:lvl5pPr>
            <a:lvl6pPr marL="3017291" indent="0">
              <a:buNone/>
              <a:defRPr sz="1320"/>
            </a:lvl6pPr>
            <a:lvl7pPr marL="3620750" indent="0">
              <a:buNone/>
              <a:defRPr sz="1320"/>
            </a:lvl7pPr>
            <a:lvl8pPr marL="4224208" indent="0">
              <a:buNone/>
              <a:defRPr sz="1320"/>
            </a:lvl8pPr>
            <a:lvl9pPr marL="4827666" indent="0">
              <a:buNone/>
              <a:defRPr sz="13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76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455" y="603462"/>
            <a:ext cx="5190246" cy="2112116"/>
          </a:xfrm>
        </p:spPr>
        <p:txBody>
          <a:bodyPr anchor="b"/>
          <a:lstStyle>
            <a:lvl1pPr>
              <a:defRPr sz="422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41403" y="1303310"/>
            <a:ext cx="8146822" cy="6432734"/>
          </a:xfrm>
        </p:spPr>
        <p:txBody>
          <a:bodyPr anchor="t"/>
          <a:lstStyle>
            <a:lvl1pPr marL="0" indent="0">
              <a:buNone/>
              <a:defRPr sz="4224"/>
            </a:lvl1pPr>
            <a:lvl2pPr marL="603458" indent="0">
              <a:buNone/>
              <a:defRPr sz="3696"/>
            </a:lvl2pPr>
            <a:lvl3pPr marL="1206917" indent="0">
              <a:buNone/>
              <a:defRPr sz="3168"/>
            </a:lvl3pPr>
            <a:lvl4pPr marL="1810375" indent="0">
              <a:buNone/>
              <a:defRPr sz="2640"/>
            </a:lvl4pPr>
            <a:lvl5pPr marL="2413833" indent="0">
              <a:buNone/>
              <a:defRPr sz="2640"/>
            </a:lvl5pPr>
            <a:lvl6pPr marL="3017291" indent="0">
              <a:buNone/>
              <a:defRPr sz="2640"/>
            </a:lvl6pPr>
            <a:lvl7pPr marL="3620750" indent="0">
              <a:buNone/>
              <a:defRPr sz="2640"/>
            </a:lvl7pPr>
            <a:lvl8pPr marL="4224208" indent="0">
              <a:buNone/>
              <a:defRPr sz="2640"/>
            </a:lvl8pPr>
            <a:lvl9pPr marL="4827666" indent="0">
              <a:buNone/>
              <a:defRPr sz="264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8455" y="2715578"/>
            <a:ext cx="5190246" cy="5030943"/>
          </a:xfrm>
        </p:spPr>
        <p:txBody>
          <a:bodyPr/>
          <a:lstStyle>
            <a:lvl1pPr marL="0" indent="0">
              <a:buNone/>
              <a:defRPr sz="2112"/>
            </a:lvl1pPr>
            <a:lvl2pPr marL="603458" indent="0">
              <a:buNone/>
              <a:defRPr sz="1848"/>
            </a:lvl2pPr>
            <a:lvl3pPr marL="1206917" indent="0">
              <a:buNone/>
              <a:defRPr sz="1584"/>
            </a:lvl3pPr>
            <a:lvl4pPr marL="1810375" indent="0">
              <a:buNone/>
              <a:defRPr sz="1320"/>
            </a:lvl4pPr>
            <a:lvl5pPr marL="2413833" indent="0">
              <a:buNone/>
              <a:defRPr sz="1320"/>
            </a:lvl5pPr>
            <a:lvl6pPr marL="3017291" indent="0">
              <a:buNone/>
              <a:defRPr sz="1320"/>
            </a:lvl6pPr>
            <a:lvl7pPr marL="3620750" indent="0">
              <a:buNone/>
              <a:defRPr sz="1320"/>
            </a:lvl7pPr>
            <a:lvl8pPr marL="4224208" indent="0">
              <a:buNone/>
              <a:defRPr sz="1320"/>
            </a:lvl8pPr>
            <a:lvl9pPr marL="4827666" indent="0">
              <a:buNone/>
              <a:defRPr sz="13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3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6359" y="481932"/>
            <a:ext cx="13879771" cy="1749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6359" y="2409656"/>
            <a:ext cx="13879771" cy="574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6358" y="8389794"/>
            <a:ext cx="3620810" cy="4819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4DCCC-1698-40E7-A34B-06B5505522BE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0637" y="8389794"/>
            <a:ext cx="5431215" cy="4819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65320" y="8389794"/>
            <a:ext cx="3620810" cy="4819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35CBC-EE85-438A-867F-0E6B575AC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264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06917" rtl="0" eaLnBrk="1" latinLnBrk="0" hangingPunct="1">
        <a:lnSpc>
          <a:spcPct val="90000"/>
        </a:lnSpc>
        <a:spcBef>
          <a:spcPct val="0"/>
        </a:spcBef>
        <a:buNone/>
        <a:defRPr sz="58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1729" indent="-301729" algn="l" defTabSz="1206917" rtl="0" eaLnBrk="1" latinLnBrk="0" hangingPunct="1">
        <a:lnSpc>
          <a:spcPct val="90000"/>
        </a:lnSpc>
        <a:spcBef>
          <a:spcPts val="1320"/>
        </a:spcBef>
        <a:buFont typeface="Arial" panose="020B0604020202020204" pitchFamily="34" charset="0"/>
        <a:buChar char="•"/>
        <a:defRPr sz="3696" kern="1200">
          <a:solidFill>
            <a:schemeClr val="tx1"/>
          </a:solidFill>
          <a:latin typeface="+mn-lt"/>
          <a:ea typeface="+mn-ea"/>
          <a:cs typeface="+mn-cs"/>
        </a:defRPr>
      </a:lvl1pPr>
      <a:lvl2pPr marL="905187" indent="-301729" algn="l" defTabSz="1206917" rtl="0" eaLnBrk="1" latinLnBrk="0" hangingPunct="1">
        <a:lnSpc>
          <a:spcPct val="90000"/>
        </a:lnSpc>
        <a:spcBef>
          <a:spcPts val="660"/>
        </a:spcBef>
        <a:buFont typeface="Arial" panose="020B0604020202020204" pitchFamily="34" charset="0"/>
        <a:buChar char="•"/>
        <a:defRPr sz="3168" kern="1200">
          <a:solidFill>
            <a:schemeClr val="tx1"/>
          </a:solidFill>
          <a:latin typeface="+mn-lt"/>
          <a:ea typeface="+mn-ea"/>
          <a:cs typeface="+mn-cs"/>
        </a:defRPr>
      </a:lvl2pPr>
      <a:lvl3pPr marL="1508646" indent="-301729" algn="l" defTabSz="1206917" rtl="0" eaLnBrk="1" latinLnBrk="0" hangingPunct="1">
        <a:lnSpc>
          <a:spcPct val="90000"/>
        </a:lnSpc>
        <a:spcBef>
          <a:spcPts val="66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112104" indent="-301729" algn="l" defTabSz="1206917" rtl="0" eaLnBrk="1" latinLnBrk="0" hangingPunct="1">
        <a:lnSpc>
          <a:spcPct val="90000"/>
        </a:lnSpc>
        <a:spcBef>
          <a:spcPts val="660"/>
        </a:spcBef>
        <a:buFont typeface="Arial" panose="020B0604020202020204" pitchFamily="34" charset="0"/>
        <a:buChar char="•"/>
        <a:defRPr sz="2376" kern="1200">
          <a:solidFill>
            <a:schemeClr val="tx1"/>
          </a:solidFill>
          <a:latin typeface="+mn-lt"/>
          <a:ea typeface="+mn-ea"/>
          <a:cs typeface="+mn-cs"/>
        </a:defRPr>
      </a:lvl4pPr>
      <a:lvl5pPr marL="2715562" indent="-301729" algn="l" defTabSz="1206917" rtl="0" eaLnBrk="1" latinLnBrk="0" hangingPunct="1">
        <a:lnSpc>
          <a:spcPct val="90000"/>
        </a:lnSpc>
        <a:spcBef>
          <a:spcPts val="660"/>
        </a:spcBef>
        <a:buFont typeface="Arial" panose="020B0604020202020204" pitchFamily="34" charset="0"/>
        <a:buChar char="•"/>
        <a:defRPr sz="2376" kern="1200">
          <a:solidFill>
            <a:schemeClr val="tx1"/>
          </a:solidFill>
          <a:latin typeface="+mn-lt"/>
          <a:ea typeface="+mn-ea"/>
          <a:cs typeface="+mn-cs"/>
        </a:defRPr>
      </a:lvl5pPr>
      <a:lvl6pPr marL="3319021" indent="-301729" algn="l" defTabSz="1206917" rtl="0" eaLnBrk="1" latinLnBrk="0" hangingPunct="1">
        <a:lnSpc>
          <a:spcPct val="90000"/>
        </a:lnSpc>
        <a:spcBef>
          <a:spcPts val="660"/>
        </a:spcBef>
        <a:buFont typeface="Arial" panose="020B0604020202020204" pitchFamily="34" charset="0"/>
        <a:buChar char="•"/>
        <a:defRPr sz="2376" kern="1200">
          <a:solidFill>
            <a:schemeClr val="tx1"/>
          </a:solidFill>
          <a:latin typeface="+mn-lt"/>
          <a:ea typeface="+mn-ea"/>
          <a:cs typeface="+mn-cs"/>
        </a:defRPr>
      </a:lvl6pPr>
      <a:lvl7pPr marL="3922479" indent="-301729" algn="l" defTabSz="1206917" rtl="0" eaLnBrk="1" latinLnBrk="0" hangingPunct="1">
        <a:lnSpc>
          <a:spcPct val="90000"/>
        </a:lnSpc>
        <a:spcBef>
          <a:spcPts val="660"/>
        </a:spcBef>
        <a:buFont typeface="Arial" panose="020B0604020202020204" pitchFamily="34" charset="0"/>
        <a:buChar char="•"/>
        <a:defRPr sz="2376" kern="1200">
          <a:solidFill>
            <a:schemeClr val="tx1"/>
          </a:solidFill>
          <a:latin typeface="+mn-lt"/>
          <a:ea typeface="+mn-ea"/>
          <a:cs typeface="+mn-cs"/>
        </a:defRPr>
      </a:lvl7pPr>
      <a:lvl8pPr marL="4525937" indent="-301729" algn="l" defTabSz="1206917" rtl="0" eaLnBrk="1" latinLnBrk="0" hangingPunct="1">
        <a:lnSpc>
          <a:spcPct val="90000"/>
        </a:lnSpc>
        <a:spcBef>
          <a:spcPts val="660"/>
        </a:spcBef>
        <a:buFont typeface="Arial" panose="020B0604020202020204" pitchFamily="34" charset="0"/>
        <a:buChar char="•"/>
        <a:defRPr sz="2376" kern="1200">
          <a:solidFill>
            <a:schemeClr val="tx1"/>
          </a:solidFill>
          <a:latin typeface="+mn-lt"/>
          <a:ea typeface="+mn-ea"/>
          <a:cs typeface="+mn-cs"/>
        </a:defRPr>
      </a:lvl8pPr>
      <a:lvl9pPr marL="5129395" indent="-301729" algn="l" defTabSz="1206917" rtl="0" eaLnBrk="1" latinLnBrk="0" hangingPunct="1">
        <a:lnSpc>
          <a:spcPct val="90000"/>
        </a:lnSpc>
        <a:spcBef>
          <a:spcPts val="660"/>
        </a:spcBef>
        <a:buFont typeface="Arial" panose="020B0604020202020204" pitchFamily="34" charset="0"/>
        <a:buChar char="•"/>
        <a:defRPr sz="23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06917" rtl="0" eaLnBrk="1" latinLnBrk="0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1pPr>
      <a:lvl2pPr marL="603458" algn="l" defTabSz="1206917" rtl="0" eaLnBrk="1" latinLnBrk="0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2pPr>
      <a:lvl3pPr marL="1206917" algn="l" defTabSz="1206917" rtl="0" eaLnBrk="1" latinLnBrk="0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3pPr>
      <a:lvl4pPr marL="1810375" algn="l" defTabSz="1206917" rtl="0" eaLnBrk="1" latinLnBrk="0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4pPr>
      <a:lvl5pPr marL="2413833" algn="l" defTabSz="1206917" rtl="0" eaLnBrk="1" latinLnBrk="0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5pPr>
      <a:lvl6pPr marL="3017291" algn="l" defTabSz="1206917" rtl="0" eaLnBrk="1" latinLnBrk="0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6pPr>
      <a:lvl7pPr marL="3620750" algn="l" defTabSz="1206917" rtl="0" eaLnBrk="1" latinLnBrk="0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7pPr>
      <a:lvl8pPr marL="4224208" algn="l" defTabSz="1206917" rtl="0" eaLnBrk="1" latinLnBrk="0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8pPr>
      <a:lvl9pPr marL="4827666" algn="l" defTabSz="1206917" rtl="0" eaLnBrk="1" latinLnBrk="0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2189" y="-8022"/>
            <a:ext cx="14437895" cy="90236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1459" y="-48126"/>
            <a:ext cx="1730778" cy="91199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4835568" y="4158556"/>
            <a:ext cx="1229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>
                <a:solidFill>
                  <a:schemeClr val="bg1"/>
                </a:solidFill>
                <a:cs typeface="Arial" panose="020B0604020202020204" pitchFamily="34" charset="0"/>
              </a:rPr>
              <a:t>SITE PLAN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1647053"/>
            <a:ext cx="773677" cy="46815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85430"/>
            <a:ext cx="773677" cy="51510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8779" y="7796463"/>
            <a:ext cx="5085347" cy="4331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963" y="8365954"/>
            <a:ext cx="5085347" cy="4331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12643117" y="4330006"/>
            <a:ext cx="5614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b="1" dirty="0">
                <a:solidFill>
                  <a:schemeClr val="bg1"/>
                </a:solidFill>
              </a:rPr>
              <a:t>CROATIA, 1st prize, Valentina ŠTIVIČIĆ, Ivan VOJNIĆ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5707" y="8470434"/>
            <a:ext cx="1671788" cy="58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20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773" y="2261936"/>
            <a:ext cx="14406478" cy="44276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1459" y="-48126"/>
            <a:ext cx="1730778" cy="91199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85431"/>
            <a:ext cx="773677" cy="47636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6200000">
            <a:off x="14701717" y="4118995"/>
            <a:ext cx="1497526" cy="479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514" dirty="0">
                <a:solidFill>
                  <a:schemeClr val="bg1"/>
                </a:solidFill>
                <a:cs typeface="Arial" panose="020B0604020202020204" pitchFamily="34" charset="0"/>
              </a:rPr>
              <a:t>SITE PLAN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66381"/>
            <a:ext cx="773677" cy="47636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21585" y="-462145"/>
            <a:ext cx="554932" cy="28073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4906971" y="4330006"/>
            <a:ext cx="1087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SECTION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14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6164152" cy="905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1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71"/>
            <a:ext cx="16092488" cy="904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20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4361459" cy="9051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1459" y="-48126"/>
            <a:ext cx="1730778" cy="91199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66381"/>
            <a:ext cx="773677" cy="47636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4906974" y="4330006"/>
            <a:ext cx="1087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SECTION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90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5170" y="-36577"/>
            <a:ext cx="14406193" cy="90701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1459" y="-48126"/>
            <a:ext cx="1730778" cy="91199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66381"/>
            <a:ext cx="773677" cy="47636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4228106" y="4330006"/>
            <a:ext cx="2444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RESIDENTIAL SQUARE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50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7930" y="-721774"/>
            <a:ext cx="14944797" cy="109736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207" r="-1161" b="-180"/>
          <a:stretch/>
        </p:blipFill>
        <p:spPr>
          <a:xfrm>
            <a:off x="-67931" y="-844062"/>
            <a:ext cx="15358985" cy="103221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1459" y="-48126"/>
            <a:ext cx="1730778" cy="91199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66381"/>
            <a:ext cx="773677" cy="47636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14214705" y="4330006"/>
            <a:ext cx="2471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FLEXIBLE APARTMENT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43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7930" y="-756944"/>
            <a:ext cx="14944797" cy="109736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1459" y="-48126"/>
            <a:ext cx="1730778" cy="91199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66381"/>
            <a:ext cx="773677" cy="47636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4214705" y="4330006"/>
            <a:ext cx="2471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FLEXIBLE APARTMENT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3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98742"/>
            <a:ext cx="16092488" cy="120693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5263" y="-925211"/>
            <a:ext cx="4385816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760" i="1" dirty="0">
                <a:solidFill>
                  <a:srgbClr val="F8F8F8"/>
                </a:solidFill>
              </a:rPr>
              <a:t>Stanovanje u ekstremnim klimatskim uvjetima</a:t>
            </a:r>
            <a:br>
              <a:rPr lang="hr-HR" sz="1760" i="1" dirty="0">
                <a:solidFill>
                  <a:srgbClr val="F8F8F8"/>
                </a:solidFill>
              </a:rPr>
            </a:br>
            <a:r>
              <a:rPr lang="hr-HR" sz="1760" i="1" dirty="0">
                <a:solidFill>
                  <a:srgbClr val="F8F8F8"/>
                </a:solidFill>
              </a:rPr>
              <a:t>Astana, Kazakstan</a:t>
            </a:r>
            <a:endParaRPr lang="en-US" sz="1760" i="1" dirty="0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5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" y="0"/>
            <a:ext cx="16092311" cy="90519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1459" y="-48126"/>
            <a:ext cx="1730778" cy="91199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08827" y="1875962"/>
            <a:ext cx="773677" cy="51023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16200000">
            <a:off x="14835576" y="4330006"/>
            <a:ext cx="1229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SITE PLAN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65771" y="166505"/>
            <a:ext cx="554932" cy="28073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377659">
            <a:off x="15286115" y="3225061"/>
            <a:ext cx="419101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67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150" y="298608"/>
            <a:ext cx="14192250" cy="87501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1459" y="-1163479"/>
            <a:ext cx="1730778" cy="1137888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54253" y="-544536"/>
            <a:ext cx="6861407" cy="9969384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solidFill>
              <a:schemeClr val="bg1"/>
            </a:solidFill>
          </a:ln>
          <a:effectLst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1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66381"/>
            <a:ext cx="773677" cy="47636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14803160" y="4330006"/>
            <a:ext cx="1294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PROGRAM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72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150" y="298608"/>
            <a:ext cx="14192250" cy="87501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21326" y="-1163479"/>
            <a:ext cx="1870911" cy="1137888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-626080"/>
            <a:ext cx="6861407" cy="9969384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solidFill>
              <a:schemeClr val="bg1"/>
            </a:solidFill>
          </a:ln>
          <a:effectLst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1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66381"/>
            <a:ext cx="773677" cy="47636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4635968" y="4330006"/>
            <a:ext cx="1629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PUBLIC SPACE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2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431" y="-405618"/>
            <a:ext cx="13098379" cy="95284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21326" y="-1163479"/>
            <a:ext cx="1870911" cy="1137888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240359" y="-846543"/>
            <a:ext cx="6861407" cy="9969384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solidFill>
              <a:schemeClr val="bg1"/>
            </a:solidFill>
          </a:ln>
          <a:effectLst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1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66381"/>
            <a:ext cx="773677" cy="47636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5051178" y="4330006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WIND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8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347" y="-405618"/>
            <a:ext cx="13058274" cy="95284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21326" y="-1163479"/>
            <a:ext cx="1870911" cy="1137888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-626080"/>
            <a:ext cx="6861407" cy="9969384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solidFill>
              <a:schemeClr val="bg1"/>
            </a:solidFill>
          </a:ln>
          <a:effectLst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1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66381"/>
            <a:ext cx="773677" cy="47636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4529081" y="4330006"/>
            <a:ext cx="18428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SUSTAINABILITY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17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6092488" cy="905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47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" y="0"/>
            <a:ext cx="16230512" cy="91296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1459" y="-48126"/>
            <a:ext cx="1730778" cy="91199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66381"/>
            <a:ext cx="773677" cy="47636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21585" y="-462145"/>
            <a:ext cx="554932" cy="28073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4099442" y="4330006"/>
            <a:ext cx="27020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THE PROMENADE LEVEL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377659">
            <a:off x="15286115" y="2405911"/>
            <a:ext cx="419101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53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" y="0"/>
            <a:ext cx="16195159" cy="91097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1459" y="-48126"/>
            <a:ext cx="1730778" cy="91199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9000" y="2166381"/>
            <a:ext cx="773677" cy="47636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21585" y="-462145"/>
            <a:ext cx="554932" cy="28073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4857791" y="4330006"/>
            <a:ext cx="1185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GARAGES</a:t>
            </a:r>
            <a:endParaRPr lang="hr-HR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377659">
            <a:off x="15286115" y="3225061"/>
            <a:ext cx="419101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9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975</TotalTime>
  <Words>39</Words>
  <Application>Microsoft Office PowerPoint</Application>
  <PresentationFormat>Custom</PresentationFormat>
  <Paragraphs>17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Ainash Shagmanova</cp:lastModifiedBy>
  <cp:revision>53</cp:revision>
  <dcterms:created xsi:type="dcterms:W3CDTF">2015-01-29T05:27:08Z</dcterms:created>
  <dcterms:modified xsi:type="dcterms:W3CDTF">2015-10-13T09:43:31Z</dcterms:modified>
</cp:coreProperties>
</file>