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3.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4.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5.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theme/theme6.xml" ContentType="application/vnd.openxmlformats-officedocument.theme+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theme/theme7.xml" ContentType="application/vnd.openxmlformats-officedocument.theme+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theme/theme8.xml" ContentType="application/vnd.openxmlformats-officedocument.theme+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 id="2147483746" r:id="rId2"/>
    <p:sldMasterId id="2147483789" r:id="rId3"/>
    <p:sldMasterId id="2147484200" r:id="rId4"/>
    <p:sldMasterId id="2147484220" r:id="rId5"/>
    <p:sldMasterId id="2147484240" r:id="rId6"/>
    <p:sldMasterId id="2147484264" r:id="rId7"/>
    <p:sldMasterId id="2147484285" r:id="rId8"/>
    <p:sldMasterId id="2147484306" r:id="rId9"/>
  </p:sldMasterIdLst>
  <p:notesMasterIdLst>
    <p:notesMasterId r:id="rId28"/>
  </p:notesMasterIdLst>
  <p:handoutMasterIdLst>
    <p:handoutMasterId r:id="rId29"/>
  </p:handoutMasterIdLst>
  <p:sldIdLst>
    <p:sldId id="262" r:id="rId10"/>
    <p:sldId id="257"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8" r:id="rId25"/>
    <p:sldId id="276" r:id="rId26"/>
    <p:sldId id="277"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D3753"/>
    <a:srgbClr val="1A365D"/>
    <a:srgbClr val="003B49"/>
    <a:srgbClr val="D4263E"/>
    <a:srgbClr val="1A3F82"/>
    <a:srgbClr val="007A79"/>
    <a:srgbClr val="D0D3D4"/>
    <a:srgbClr val="FFFCEE"/>
    <a:srgbClr val="F2692B"/>
    <a:srgbClr val="002F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270" autoAdjust="0"/>
    <p:restoredTop sz="86939"/>
  </p:normalViewPr>
  <p:slideViewPr>
    <p:cSldViewPr snapToGrid="0" showGuides="1">
      <p:cViewPr varScale="1">
        <p:scale>
          <a:sx n="69" d="100"/>
          <a:sy n="69" d="100"/>
        </p:scale>
        <p:origin x="2048" y="5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99" d="100"/>
          <a:sy n="99" d="100"/>
        </p:scale>
        <p:origin x="4272"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 Type="http://schemas.openxmlformats.org/officeDocument/2006/relationships/slideMaster" Target="slideMasters/slideMaster3.xml"/><Relationship Id="rId21" Type="http://schemas.openxmlformats.org/officeDocument/2006/relationships/slide" Target="slides/slide12.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notesMaster" Target="notesMasters/notesMaster1.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0372D8D-FB06-49F8-80F3-966BA7A33CAB}" type="datetimeFigureOut">
              <a:rPr lang="en-GB" smtClean="0"/>
              <a:t>03/09/2020</a:t>
            </a:fld>
            <a:endParaRPr lang="en-GB"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8C465D6-E927-4CD6-BB6D-7C5E4BEAA1EF}" type="slidenum">
              <a:rPr lang="en-GB" smtClean="0"/>
              <a:t>‹#›</a:t>
            </a:fld>
            <a:endParaRPr lang="en-GB" dirty="0"/>
          </a:p>
        </p:txBody>
      </p:sp>
    </p:spTree>
    <p:extLst>
      <p:ext uri="{BB962C8B-B14F-4D97-AF65-F5344CB8AC3E}">
        <p14:creationId xmlns:p14="http://schemas.microsoft.com/office/powerpoint/2010/main" val="3288008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192B64-956F-4AA1-9D00-91265D8096D4}" type="datetimeFigureOut">
              <a:rPr lang="en-GB" smtClean="0"/>
              <a:t>03/09/2020</a:t>
            </a:fld>
            <a:endParaRPr lang="en-GB"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CC1D15-B5DE-4BD5-A4FB-8CE7A139D482}" type="slidenum">
              <a:rPr lang="en-GB" smtClean="0"/>
              <a:t>‹#›</a:t>
            </a:fld>
            <a:endParaRPr lang="en-GB" dirty="0"/>
          </a:p>
        </p:txBody>
      </p:sp>
    </p:spTree>
    <p:extLst>
      <p:ext uri="{BB962C8B-B14F-4D97-AF65-F5344CB8AC3E}">
        <p14:creationId xmlns:p14="http://schemas.microsoft.com/office/powerpoint/2010/main" val="38540150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Google Shape;48;g9023a5e0d6_0_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 name="Google Shape;49;g9023a5e0d6_0_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GB" dirty="0" smtClean="0"/>
              <a:t>Abstract:</a:t>
            </a:r>
          </a:p>
          <a:p>
            <a:r>
              <a:rPr lang="en-GB" sz="1200" b="0" i="0" kern="1200" dirty="0" smtClean="0">
                <a:solidFill>
                  <a:schemeClr val="tx1"/>
                </a:solidFill>
                <a:effectLst/>
                <a:latin typeface="+mn-lt"/>
                <a:ea typeface="+mn-ea"/>
                <a:cs typeface="+mn-cs"/>
              </a:rPr>
              <a:t>The Sussex Humanities Lab is a thriving community of researchers from across a wide range of disciplines. It facilitates a rich culture of research and knowledge exchange, and delivers innovative, interdisciplinary digital humanities projects. Through membership of both the Executive and the wider Research Group, the Library has been a core element of the Lab since its creation in 2015. The Library also has its own Research Fellow, funded by the Lab and based in the Library. We see this partnership as providing an important example of an academic library moving beyond the traditional role of supporting research to playing a contributory role. The Library is invested in this partnership. It is an area where we feel we have much to offer - not only through our collections and archives but also through our skills and expertise. We are able to contribute to research bids and share our understanding of institutional priorities, technical infrastructure and community engagement. This partnership role within digital humanities research has challenged us to think about how we define the Library, to the extent that we feel confident in exploring the Library as a Lab and carry out our own research.</a:t>
            </a:r>
          </a:p>
          <a:p>
            <a:r>
              <a:rPr lang="en-GB" sz="1200" b="0" i="0" kern="1200" dirty="0" smtClean="0">
                <a:solidFill>
                  <a:schemeClr val="tx1"/>
                </a:solidFill>
                <a:effectLst/>
                <a:latin typeface="+mn-lt"/>
                <a:ea typeface="+mn-ea"/>
                <a:cs typeface="+mn-cs"/>
              </a:rPr>
              <a:t>This presentation will provide examples of how the Library is working with the Sussex Humanities Lab and will offer some reflections on the partnership.</a:t>
            </a:r>
            <a:endParaRPr lang="en-US" dirty="0" smtClean="0"/>
          </a:p>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25611214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0CC1D15-B5DE-4BD5-A4FB-8CE7A139D482}" type="slidenum">
              <a:rPr lang="en-GB" smtClean="0"/>
              <a:t>14</a:t>
            </a:fld>
            <a:endParaRPr lang="en-GB" dirty="0"/>
          </a:p>
        </p:txBody>
      </p:sp>
    </p:spTree>
    <p:extLst>
      <p:ext uri="{BB962C8B-B14F-4D97-AF65-F5344CB8AC3E}">
        <p14:creationId xmlns:p14="http://schemas.microsoft.com/office/powerpoint/2010/main" val="42579420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0CC1D15-B5DE-4BD5-A4FB-8CE7A139D482}" type="slidenum">
              <a:rPr lang="en-GB" smtClean="0"/>
              <a:t>15</a:t>
            </a:fld>
            <a:endParaRPr lang="en-GB" dirty="0"/>
          </a:p>
        </p:txBody>
      </p:sp>
    </p:spTree>
    <p:extLst>
      <p:ext uri="{BB962C8B-B14F-4D97-AF65-F5344CB8AC3E}">
        <p14:creationId xmlns:p14="http://schemas.microsoft.com/office/powerpoint/2010/main" val="6496373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9023a5e0d6_0_2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1" name="Google Shape;61;g9023a5e0d6_0_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29199831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0CC1D15-B5DE-4BD5-A4FB-8CE7A139D482}" type="slidenum">
              <a:rPr lang="en-GB" smtClean="0"/>
              <a:t>3</a:t>
            </a:fld>
            <a:endParaRPr lang="en-GB" dirty="0"/>
          </a:p>
        </p:txBody>
      </p:sp>
    </p:spTree>
    <p:extLst>
      <p:ext uri="{BB962C8B-B14F-4D97-AF65-F5344CB8AC3E}">
        <p14:creationId xmlns:p14="http://schemas.microsoft.com/office/powerpoint/2010/main" val="31403527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0CC1D15-B5DE-4BD5-A4FB-8CE7A139D482}" type="slidenum">
              <a:rPr lang="en-GB" smtClean="0"/>
              <a:t>4</a:t>
            </a:fld>
            <a:endParaRPr lang="en-GB" dirty="0"/>
          </a:p>
        </p:txBody>
      </p:sp>
    </p:spTree>
    <p:extLst>
      <p:ext uri="{BB962C8B-B14F-4D97-AF65-F5344CB8AC3E}">
        <p14:creationId xmlns:p14="http://schemas.microsoft.com/office/powerpoint/2010/main" val="11831211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0CC1D15-B5DE-4BD5-A4FB-8CE7A139D482}" type="slidenum">
              <a:rPr lang="en-GB" smtClean="0"/>
              <a:t>5</a:t>
            </a:fld>
            <a:endParaRPr lang="en-GB" dirty="0"/>
          </a:p>
        </p:txBody>
      </p:sp>
    </p:spTree>
    <p:extLst>
      <p:ext uri="{BB962C8B-B14F-4D97-AF65-F5344CB8AC3E}">
        <p14:creationId xmlns:p14="http://schemas.microsoft.com/office/powerpoint/2010/main" val="24555181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0CC1D15-B5DE-4BD5-A4FB-8CE7A139D482}" type="slidenum">
              <a:rPr lang="en-GB" smtClean="0"/>
              <a:t>6</a:t>
            </a:fld>
            <a:endParaRPr lang="en-GB" dirty="0"/>
          </a:p>
        </p:txBody>
      </p:sp>
    </p:spTree>
    <p:extLst>
      <p:ext uri="{BB962C8B-B14F-4D97-AF65-F5344CB8AC3E}">
        <p14:creationId xmlns:p14="http://schemas.microsoft.com/office/powerpoint/2010/main" val="13852900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0CC1D15-B5DE-4BD5-A4FB-8CE7A139D482}" type="slidenum">
              <a:rPr lang="en-GB" smtClean="0"/>
              <a:t>8</a:t>
            </a:fld>
            <a:endParaRPr lang="en-GB" dirty="0"/>
          </a:p>
        </p:txBody>
      </p:sp>
    </p:spTree>
    <p:extLst>
      <p:ext uri="{BB962C8B-B14F-4D97-AF65-F5344CB8AC3E}">
        <p14:creationId xmlns:p14="http://schemas.microsoft.com/office/powerpoint/2010/main" val="36237188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0CC1D15-B5DE-4BD5-A4FB-8CE7A139D482}" type="slidenum">
              <a:rPr lang="en-GB" smtClean="0"/>
              <a:t>9</a:t>
            </a:fld>
            <a:endParaRPr lang="en-GB" dirty="0"/>
          </a:p>
        </p:txBody>
      </p:sp>
    </p:spTree>
    <p:extLst>
      <p:ext uri="{BB962C8B-B14F-4D97-AF65-F5344CB8AC3E}">
        <p14:creationId xmlns:p14="http://schemas.microsoft.com/office/powerpoint/2010/main" val="38748301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0CC1D15-B5DE-4BD5-A4FB-8CE7A139D482}" type="slidenum">
              <a:rPr lang="en-GB" smtClean="0"/>
              <a:t>10</a:t>
            </a:fld>
            <a:endParaRPr lang="en-GB" dirty="0"/>
          </a:p>
        </p:txBody>
      </p:sp>
    </p:spTree>
    <p:extLst>
      <p:ext uri="{BB962C8B-B14F-4D97-AF65-F5344CB8AC3E}">
        <p14:creationId xmlns:p14="http://schemas.microsoft.com/office/powerpoint/2010/main" val="27346085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0CC1D15-B5DE-4BD5-A4FB-8CE7A139D482}" type="slidenum">
              <a:rPr lang="en-GB" smtClean="0"/>
              <a:t>11</a:t>
            </a:fld>
            <a:endParaRPr lang="en-GB" dirty="0"/>
          </a:p>
        </p:txBody>
      </p:sp>
    </p:spTree>
    <p:extLst>
      <p:ext uri="{BB962C8B-B14F-4D97-AF65-F5344CB8AC3E}">
        <p14:creationId xmlns:p14="http://schemas.microsoft.com/office/powerpoint/2010/main" val="21367432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6.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7.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7.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7.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7.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7.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7.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7.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7.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7.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7.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7.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7.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7.xml"/></Relationships>
</file>

<file path=ppt/slideLayouts/_rels/slideLayout1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7.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7.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8.xml"/></Relationships>
</file>

<file path=ppt/slideLayouts/_rels/slideLayout1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8.xml"/></Relationships>
</file>

<file path=ppt/slideLayouts/_rels/slideLayout1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8.xml"/></Relationships>
</file>

<file path=ppt/slideLayouts/_rels/slideLayout1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8.xml"/></Relationships>
</file>

<file path=ppt/slideLayouts/_rels/slideLayout1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8.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8.xml"/></Relationships>
</file>

<file path=ppt/slideLayouts/_rels/slideLayout13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8.xml"/></Relationships>
</file>

<file path=ppt/slideLayouts/_rels/slideLayout13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8.xml"/></Relationships>
</file>

<file path=ppt/slideLayouts/_rels/slideLayout13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8.xml"/></Relationships>
</file>

<file path=ppt/slideLayouts/_rels/slideLayout13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8.xml"/></Relationships>
</file>

<file path=ppt/slideLayouts/_rels/slideLayout13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8.xml"/></Relationships>
</file>

<file path=ppt/slideLayouts/_rels/slideLayout13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8.xml"/></Relationships>
</file>

<file path=ppt/slideLayouts/_rels/slideLayout13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8.xml"/></Relationships>
</file>

<file path=ppt/slideLayouts/_rels/slideLayout13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8.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8.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8.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9.xml"/></Relationships>
</file>

<file path=ppt/slideLayouts/_rels/slideLayout14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Master" Target="../slideMasters/slideMaster9.xml"/></Relationships>
</file>

<file path=ppt/slideLayouts/_rels/slideLayout14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9.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6.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6.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6.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6.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6.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6.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6.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6.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6.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UoS Flint 1">
    <p:bg>
      <p:bgPr>
        <a:solidFill>
          <a:srgbClr val="003B49"/>
        </a:solidFill>
        <a:effectLst/>
      </p:bgPr>
    </p:bg>
    <p:spTree>
      <p:nvGrpSpPr>
        <p:cNvPr id="1" name=""/>
        <p:cNvGrpSpPr/>
        <p:nvPr/>
      </p:nvGrpSpPr>
      <p:grpSpPr>
        <a:xfrm>
          <a:off x="0" y="0"/>
          <a:ext cx="0" cy="0"/>
          <a:chOff x="0" y="0"/>
          <a:chExt cx="0" cy="0"/>
        </a:xfrm>
      </p:grpSpPr>
      <p:sp>
        <p:nvSpPr>
          <p:cNvPr id="5" name="Rectangle 4"/>
          <p:cNvSpPr/>
          <p:nvPr userDrawn="1"/>
        </p:nvSpPr>
        <p:spPr>
          <a:xfrm>
            <a:off x="0" y="0"/>
            <a:ext cx="9143999" cy="6858000"/>
          </a:xfrm>
          <a:prstGeom prst="rect">
            <a:avLst/>
          </a:prstGeom>
          <a:solidFill>
            <a:srgbClr val="003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17" name="Picture 16">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045277" y="5366608"/>
            <a:ext cx="1072823" cy="942921"/>
          </a:xfrm>
          <a:prstGeom prst="rect">
            <a:avLst/>
          </a:prstGeom>
        </p:spPr>
      </p:pic>
      <p:sp>
        <p:nvSpPr>
          <p:cNvPr id="18" name="Subtitle 2"/>
          <p:cNvSpPr>
            <a:spLocks noGrp="1"/>
          </p:cNvSpPr>
          <p:nvPr>
            <p:ph type="subTitle" idx="1" hasCustomPrompt="1"/>
          </p:nvPr>
        </p:nvSpPr>
        <p:spPr>
          <a:xfrm>
            <a:off x="1143000" y="3588832"/>
            <a:ext cx="6858000" cy="315118"/>
          </a:xfrm>
          <a:prstGeom prst="rect">
            <a:avLst/>
          </a:prstGeom>
        </p:spPr>
        <p:txBody>
          <a:bodyPr anchor="t"/>
          <a:lstStyle>
            <a:lvl1pPr marL="0" indent="0" algn="ctr">
              <a:buNone/>
              <a:defRPr sz="2000" spc="83" baseline="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endParaRPr lang="en-GB" dirty="0"/>
          </a:p>
        </p:txBody>
      </p:sp>
      <p:sp>
        <p:nvSpPr>
          <p:cNvPr id="19" name="Title 1"/>
          <p:cNvSpPr>
            <a:spLocks noGrp="1"/>
          </p:cNvSpPr>
          <p:nvPr>
            <p:ph type="ctrTitle" hasCustomPrompt="1"/>
          </p:nvPr>
        </p:nvSpPr>
        <p:spPr>
          <a:xfrm>
            <a:off x="1142999" y="1009650"/>
            <a:ext cx="6858001" cy="2419350"/>
          </a:xfrm>
          <a:prstGeom prst="rect">
            <a:avLst/>
          </a:prstGeom>
        </p:spPr>
        <p:txBody>
          <a:bodyPr anchor="b">
            <a:normAutofit/>
          </a:bodyPr>
          <a:lstStyle>
            <a:lvl1pPr algn="ctr">
              <a:defRPr sz="6000" baseline="0">
                <a:solidFill>
                  <a:schemeClr val="bg1"/>
                </a:solidFill>
              </a:defRPr>
            </a:lvl1pPr>
          </a:lstStyle>
          <a:p>
            <a:r>
              <a:rPr lang="en-US" dirty="0"/>
              <a:t>Presentation title</a:t>
            </a:r>
            <a:endParaRPr lang="en-GB" dirty="0"/>
          </a:p>
        </p:txBody>
      </p:sp>
    </p:spTree>
    <p:extLst>
      <p:ext uri="{BB962C8B-B14F-4D97-AF65-F5344CB8AC3E}">
        <p14:creationId xmlns:p14="http://schemas.microsoft.com/office/powerpoint/2010/main" val="6135112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UoS Navy 2">
    <p:bg>
      <p:bgPr>
        <a:solidFill>
          <a:srgbClr val="D4263E"/>
        </a:solidFill>
        <a:effectLst/>
      </p:bgPr>
    </p:bg>
    <p:spTree>
      <p:nvGrpSpPr>
        <p:cNvPr id="1" name=""/>
        <p:cNvGrpSpPr/>
        <p:nvPr/>
      </p:nvGrpSpPr>
      <p:grpSpPr>
        <a:xfrm>
          <a:off x="0" y="0"/>
          <a:ext cx="0" cy="0"/>
          <a:chOff x="0" y="0"/>
          <a:chExt cx="0" cy="0"/>
        </a:xfrm>
      </p:grpSpPr>
      <p:sp>
        <p:nvSpPr>
          <p:cNvPr id="5" name="Rectangle 4"/>
          <p:cNvSpPr/>
          <p:nvPr userDrawn="1"/>
        </p:nvSpPr>
        <p:spPr>
          <a:xfrm>
            <a:off x="0" y="0"/>
            <a:ext cx="9143999" cy="6858000"/>
          </a:xfrm>
          <a:prstGeom prst="rect">
            <a:avLst/>
          </a:prstGeom>
          <a:solidFill>
            <a:srgbClr val="1A36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8" name="Picture 7">
            <a:extLst>
              <a:ext uri="{FF2B5EF4-FFF2-40B4-BE49-F238E27FC236}">
                <a16:creationId xmlns:a16="http://schemas.microsoft.com/office/drawing/2014/main" id="{0EE4DF4A-51BF-584C-BB62-D8293CD818DF}"/>
              </a:ex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045277" y="445155"/>
            <a:ext cx="1072823" cy="942921"/>
          </a:xfrm>
          <a:prstGeom prst="rect">
            <a:avLst/>
          </a:prstGeom>
        </p:spPr>
      </p:pic>
      <p:sp>
        <p:nvSpPr>
          <p:cNvPr id="9" name="Subtitle 2">
            <a:extLst>
              <a:ext uri="{FF2B5EF4-FFF2-40B4-BE49-F238E27FC236}">
                <a16:creationId xmlns:a16="http://schemas.microsoft.com/office/drawing/2014/main" id="{40033D83-FD37-8144-AE84-F8DDA7543B28}"/>
              </a:ext>
            </a:extLst>
          </p:cNvPr>
          <p:cNvSpPr>
            <a:spLocks noGrp="1"/>
          </p:cNvSpPr>
          <p:nvPr>
            <p:ph type="subTitle" idx="1" hasCustomPrompt="1"/>
          </p:nvPr>
        </p:nvSpPr>
        <p:spPr>
          <a:xfrm>
            <a:off x="1143000" y="2705266"/>
            <a:ext cx="6858000" cy="315118"/>
          </a:xfrm>
          <a:prstGeom prst="rect">
            <a:avLst/>
          </a:prstGeom>
        </p:spPr>
        <p:txBody>
          <a:bodyPr anchor="b"/>
          <a:lstStyle>
            <a:lvl1pPr marL="0" indent="0" algn="ctr">
              <a:buNone/>
              <a:defRPr sz="2000" spc="83" baseline="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endParaRPr lang="en-GB" dirty="0"/>
          </a:p>
        </p:txBody>
      </p:sp>
      <p:sp>
        <p:nvSpPr>
          <p:cNvPr id="7" name="Title 1">
            <a:extLst>
              <a:ext uri="{FF2B5EF4-FFF2-40B4-BE49-F238E27FC236}">
                <a16:creationId xmlns:a16="http://schemas.microsoft.com/office/drawing/2014/main" id="{B532FD95-903B-C046-A9B7-359EE07F7B7A}"/>
              </a:ext>
            </a:extLst>
          </p:cNvPr>
          <p:cNvSpPr>
            <a:spLocks noGrp="1"/>
          </p:cNvSpPr>
          <p:nvPr>
            <p:ph type="ctrTitle" hasCustomPrompt="1"/>
          </p:nvPr>
        </p:nvSpPr>
        <p:spPr>
          <a:xfrm>
            <a:off x="1142999" y="3071046"/>
            <a:ext cx="6858001" cy="2380842"/>
          </a:xfrm>
          <a:prstGeom prst="rect">
            <a:avLst/>
          </a:prstGeom>
        </p:spPr>
        <p:txBody>
          <a:bodyPr anchor="t">
            <a:normAutofit/>
          </a:bodyPr>
          <a:lstStyle>
            <a:lvl1pPr algn="ctr">
              <a:defRPr sz="6000">
                <a:solidFill>
                  <a:schemeClr val="bg1"/>
                </a:solidFill>
              </a:defRPr>
            </a:lvl1pPr>
          </a:lstStyle>
          <a:p>
            <a:r>
              <a:rPr lang="en-US" dirty="0"/>
              <a:t>Presentation title</a:t>
            </a:r>
            <a:endParaRPr lang="en-GB" dirty="0"/>
          </a:p>
        </p:txBody>
      </p:sp>
    </p:spTree>
    <p:extLst>
      <p:ext uri="{BB962C8B-B14F-4D97-AF65-F5344CB8AC3E}">
        <p14:creationId xmlns:p14="http://schemas.microsoft.com/office/powerpoint/2010/main" val="3802302695"/>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ext and content block">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12" name="Rectangle 11">
            <a:extLst>
              <a:ext uri="{C183D7F6-B498-43B3-948B-1728B52AA6E4}">
                <adec:decorative xmlns="" xmlns:adec="http://schemas.microsoft.com/office/drawing/2017/decorative" val="1"/>
              </a:ext>
            </a:extLst>
          </p:cNvPr>
          <p:cNvSpPr/>
          <p:nvPr userDrawn="1"/>
        </p:nvSpPr>
        <p:spPr>
          <a:xfrm>
            <a:off x="4620435" y="1436276"/>
            <a:ext cx="4434668" cy="532525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22" name="Picture 21">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497559" y="5800676"/>
            <a:ext cx="797904" cy="701291"/>
          </a:xfrm>
          <a:prstGeom prst="rect">
            <a:avLst/>
          </a:prstGeom>
        </p:spPr>
      </p:pic>
      <p:sp>
        <p:nvSpPr>
          <p:cNvPr id="8" name="Rectangle 7">
            <a:extLst>
              <a:ext uri="{FF2B5EF4-FFF2-40B4-BE49-F238E27FC236}">
                <a16:creationId xmlns:a16="http://schemas.microsoft.com/office/drawing/2014/main" id="{20734B01-7260-5A4D-8E9A-A3D89E4A3DE6}"/>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00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7" name="Text Placeholder 4"/>
          <p:cNvSpPr>
            <a:spLocks noGrp="1"/>
          </p:cNvSpPr>
          <p:nvPr>
            <p:ph type="body" sz="quarter" idx="11" hasCustomPrompt="1"/>
          </p:nvPr>
        </p:nvSpPr>
        <p:spPr>
          <a:xfrm>
            <a:off x="5134387" y="2162629"/>
            <a:ext cx="3524250" cy="3218055"/>
          </a:xfrm>
          <a:prstGeom prst="rect">
            <a:avLst/>
          </a:prstGeom>
        </p:spPr>
        <p:txBody>
          <a:bodyPr anchor="ctr">
            <a:normAutofit/>
          </a:bodyPr>
          <a:lstStyle>
            <a:lvl1pPr marL="0" indent="0" algn="ctr">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9" name="Content Placeholder 2"/>
          <p:cNvSpPr>
            <a:spLocks noGrp="1"/>
          </p:cNvSpPr>
          <p:nvPr>
            <p:ph sz="quarter" idx="18" hasCustomPrompt="1"/>
          </p:nvPr>
        </p:nvSpPr>
        <p:spPr>
          <a:xfrm>
            <a:off x="88898" y="1436276"/>
            <a:ext cx="4442638" cy="5324888"/>
          </a:xfrm>
          <a:prstGeom prst="rect">
            <a:avLst/>
          </a:prstGeom>
        </p:spPr>
        <p:txBody>
          <a:bodyPr tIns="3168000"/>
          <a:lstStyle>
            <a:lvl1pPr marL="0" indent="0" algn="ctr">
              <a:buNone/>
              <a:defRPr sz="1500">
                <a:solidFill>
                  <a:schemeClr val="bg2"/>
                </a:solidFill>
              </a:defRPr>
            </a:lvl1pPr>
          </a:lstStyle>
          <a:p>
            <a:pPr lvl="0"/>
            <a:r>
              <a:rPr lang="en-US" dirty="0"/>
              <a:t>Click to insert content</a:t>
            </a:r>
            <a:endParaRPr lang="en-GB" dirty="0"/>
          </a:p>
        </p:txBody>
      </p:sp>
      <p:sp>
        <p:nvSpPr>
          <p:cNvPr id="10" name="Title 1">
            <a:extLst>
              <a:ext uri="{FF2B5EF4-FFF2-40B4-BE49-F238E27FC236}">
                <a16:creationId xmlns:a16="http://schemas.microsoft.com/office/drawing/2014/main" id="{D796A6BD-64A5-9C49-80C3-0EEA55FDA59D}"/>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1707082144"/>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ext and image montage">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15" name="Rectangle 14">
            <a:extLst>
              <a:ext uri="{C183D7F6-B498-43B3-948B-1728B52AA6E4}">
                <adec:decorative xmlns="" xmlns:adec="http://schemas.microsoft.com/office/drawing/2017/decorative" val="1"/>
              </a:ext>
            </a:extLst>
          </p:cNvPr>
          <p:cNvSpPr/>
          <p:nvPr userDrawn="1"/>
        </p:nvSpPr>
        <p:spPr>
          <a:xfrm>
            <a:off x="3099810" y="1437277"/>
            <a:ext cx="5959749" cy="29081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29" name="Rectangle 28">
            <a:extLst>
              <a:ext uri="{C183D7F6-B498-43B3-948B-1728B52AA6E4}">
                <adec:decorative xmlns="" xmlns:adec="http://schemas.microsoft.com/office/drawing/2017/decorative" val="1"/>
              </a:ext>
            </a:extLst>
          </p:cNvPr>
          <p:cNvSpPr/>
          <p:nvPr userDrawn="1"/>
        </p:nvSpPr>
        <p:spPr>
          <a:xfrm>
            <a:off x="88898" y="3747639"/>
            <a:ext cx="2923563" cy="301389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1" name="Rectangle 10">
            <a:extLst>
              <a:ext uri="{FF2B5EF4-FFF2-40B4-BE49-F238E27FC236}">
                <a16:creationId xmlns:a16="http://schemas.microsoft.com/office/drawing/2014/main" id="{19613A8D-B828-EF41-A8F4-4A908EAF6772}"/>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00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9" name="Picture Placeholder 3"/>
          <p:cNvSpPr>
            <a:spLocks noGrp="1"/>
          </p:cNvSpPr>
          <p:nvPr>
            <p:ph type="pic" sz="quarter" idx="17" hasCustomPrompt="1"/>
          </p:nvPr>
        </p:nvSpPr>
        <p:spPr>
          <a:xfrm>
            <a:off x="6125628" y="4435477"/>
            <a:ext cx="2933931" cy="2326057"/>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17" name="Picture Placeholder 3"/>
          <p:cNvSpPr>
            <a:spLocks noGrp="1"/>
          </p:cNvSpPr>
          <p:nvPr>
            <p:ph type="pic" sz="quarter" idx="16" hasCustomPrompt="1"/>
          </p:nvPr>
        </p:nvSpPr>
        <p:spPr>
          <a:xfrm>
            <a:off x="3108750" y="4435477"/>
            <a:ext cx="2927979" cy="2326057"/>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31" name="Text Placeholder 4"/>
          <p:cNvSpPr>
            <a:spLocks noGrp="1"/>
          </p:cNvSpPr>
          <p:nvPr>
            <p:ph type="body" sz="quarter" idx="15" hasCustomPrompt="1"/>
          </p:nvPr>
        </p:nvSpPr>
        <p:spPr>
          <a:xfrm>
            <a:off x="366204" y="4130636"/>
            <a:ext cx="2386012" cy="2247901"/>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21" name="Text Placeholder 4"/>
          <p:cNvSpPr>
            <a:spLocks noGrp="1"/>
          </p:cNvSpPr>
          <p:nvPr>
            <p:ph type="body" sz="quarter" idx="13" hasCustomPrompt="1"/>
          </p:nvPr>
        </p:nvSpPr>
        <p:spPr>
          <a:xfrm>
            <a:off x="3375694" y="1765300"/>
            <a:ext cx="5444456" cy="2247901"/>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32" name="Picture Placeholder 3"/>
          <p:cNvSpPr>
            <a:spLocks noGrp="1"/>
          </p:cNvSpPr>
          <p:nvPr>
            <p:ph type="pic" sz="quarter" idx="11" hasCustomPrompt="1"/>
          </p:nvPr>
        </p:nvSpPr>
        <p:spPr>
          <a:xfrm>
            <a:off x="100817" y="1436201"/>
            <a:ext cx="2911644" cy="2221461"/>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14" name="Title 1">
            <a:extLst>
              <a:ext uri="{FF2B5EF4-FFF2-40B4-BE49-F238E27FC236}">
                <a16:creationId xmlns:a16="http://schemas.microsoft.com/office/drawing/2014/main" id="{3F44E664-3719-094D-9BB3-A36537B00997}"/>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1640626764"/>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ext and image montage 2">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20" name="Rectangle 19">
            <a:extLst>
              <a:ext uri="{C183D7F6-B498-43B3-948B-1728B52AA6E4}">
                <adec:decorative xmlns="" xmlns:adec="http://schemas.microsoft.com/office/drawing/2017/decorative" val="1"/>
              </a:ext>
            </a:extLst>
          </p:cNvPr>
          <p:cNvSpPr/>
          <p:nvPr userDrawn="1"/>
        </p:nvSpPr>
        <p:spPr>
          <a:xfrm>
            <a:off x="88898" y="3747639"/>
            <a:ext cx="2923563" cy="301389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5" name="Rectangle 14">
            <a:extLst>
              <a:ext uri="{C183D7F6-B498-43B3-948B-1728B52AA6E4}">
                <adec:decorative xmlns="" xmlns:adec="http://schemas.microsoft.com/office/drawing/2017/decorative" val="1"/>
              </a:ext>
            </a:extLst>
          </p:cNvPr>
          <p:cNvSpPr/>
          <p:nvPr userDrawn="1"/>
        </p:nvSpPr>
        <p:spPr>
          <a:xfrm>
            <a:off x="3099810" y="1436200"/>
            <a:ext cx="2936919" cy="2918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6" name="Rectangle 15">
            <a:extLst>
              <a:ext uri="{C183D7F6-B498-43B3-948B-1728B52AA6E4}">
                <adec:decorative xmlns="" xmlns:adec="http://schemas.microsoft.com/office/drawing/2017/decorative" val="1"/>
              </a:ext>
            </a:extLst>
          </p:cNvPr>
          <p:cNvSpPr/>
          <p:nvPr userDrawn="1"/>
        </p:nvSpPr>
        <p:spPr>
          <a:xfrm>
            <a:off x="6124078" y="1435124"/>
            <a:ext cx="2923563" cy="2918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2" name="Rectangle 11">
            <a:extLst>
              <a:ext uri="{FF2B5EF4-FFF2-40B4-BE49-F238E27FC236}">
                <a16:creationId xmlns:a16="http://schemas.microsoft.com/office/drawing/2014/main" id="{30896F8A-5C4C-0F42-865E-7876D9668C63}"/>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00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4" name="Picture Placeholder 3"/>
          <p:cNvSpPr>
            <a:spLocks noGrp="1"/>
          </p:cNvSpPr>
          <p:nvPr>
            <p:ph type="pic" sz="quarter" idx="10" hasCustomPrompt="1"/>
          </p:nvPr>
        </p:nvSpPr>
        <p:spPr>
          <a:xfrm>
            <a:off x="3099810" y="4434401"/>
            <a:ext cx="5947831" cy="2327133"/>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23" name="Text Placeholder 4"/>
          <p:cNvSpPr>
            <a:spLocks noGrp="1"/>
          </p:cNvSpPr>
          <p:nvPr>
            <p:ph type="body" sz="quarter" idx="15" hasCustomPrompt="1"/>
          </p:nvPr>
        </p:nvSpPr>
        <p:spPr>
          <a:xfrm>
            <a:off x="366204" y="4130636"/>
            <a:ext cx="2386012" cy="2247901"/>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9" name="Text Placeholder 4"/>
          <p:cNvSpPr>
            <a:spLocks noGrp="1"/>
          </p:cNvSpPr>
          <p:nvPr>
            <p:ph type="body" sz="quarter" idx="14" hasCustomPrompt="1"/>
          </p:nvPr>
        </p:nvSpPr>
        <p:spPr>
          <a:xfrm>
            <a:off x="6417252" y="1765299"/>
            <a:ext cx="2386012" cy="2247901"/>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7" name="Text Placeholder 4"/>
          <p:cNvSpPr>
            <a:spLocks noGrp="1"/>
          </p:cNvSpPr>
          <p:nvPr>
            <p:ph type="body" sz="quarter" idx="13" hasCustomPrompt="1"/>
          </p:nvPr>
        </p:nvSpPr>
        <p:spPr>
          <a:xfrm>
            <a:off x="3375695" y="1765300"/>
            <a:ext cx="2386012" cy="2247901"/>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8" name="Picture Placeholder 3"/>
          <p:cNvSpPr>
            <a:spLocks noGrp="1"/>
          </p:cNvSpPr>
          <p:nvPr>
            <p:ph type="pic" sz="quarter" idx="11" hasCustomPrompt="1"/>
          </p:nvPr>
        </p:nvSpPr>
        <p:spPr>
          <a:xfrm>
            <a:off x="100817" y="1436201"/>
            <a:ext cx="2911644" cy="2221461"/>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21" name="Title 1">
            <a:extLst>
              <a:ext uri="{FF2B5EF4-FFF2-40B4-BE49-F238E27FC236}">
                <a16:creationId xmlns:a16="http://schemas.microsoft.com/office/drawing/2014/main" id="{AEF2316E-6486-D348-AC07-424798573231}"/>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1102292336"/>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Text and image montage 3">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15" name="Rectangle 14">
            <a:extLst>
              <a:ext uri="{C183D7F6-B498-43B3-948B-1728B52AA6E4}">
                <adec:decorative xmlns="" xmlns:adec="http://schemas.microsoft.com/office/drawing/2017/decorative" val="1"/>
              </a:ext>
            </a:extLst>
          </p:cNvPr>
          <p:cNvSpPr/>
          <p:nvPr userDrawn="1"/>
        </p:nvSpPr>
        <p:spPr>
          <a:xfrm>
            <a:off x="88896" y="1437278"/>
            <a:ext cx="2934260" cy="2615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3" name="Rectangle 12">
            <a:extLst>
              <a:ext uri="{C183D7F6-B498-43B3-948B-1728B52AA6E4}">
                <adec:decorative xmlns="" xmlns:adec="http://schemas.microsoft.com/office/drawing/2017/decorative" val="1"/>
              </a:ext>
            </a:extLst>
          </p:cNvPr>
          <p:cNvSpPr/>
          <p:nvPr userDrawn="1"/>
        </p:nvSpPr>
        <p:spPr>
          <a:xfrm>
            <a:off x="3112053" y="1437278"/>
            <a:ext cx="2925904" cy="2615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20" name="Rectangle 19">
            <a:extLst>
              <a:ext uri="{C183D7F6-B498-43B3-948B-1728B52AA6E4}">
                <adec:decorative xmlns="" xmlns:adec="http://schemas.microsoft.com/office/drawing/2017/decorative" val="1"/>
              </a:ext>
            </a:extLst>
          </p:cNvPr>
          <p:cNvSpPr/>
          <p:nvPr userDrawn="1"/>
        </p:nvSpPr>
        <p:spPr>
          <a:xfrm>
            <a:off x="6126854" y="4130635"/>
            <a:ext cx="2932705" cy="26308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23" name="Text Placeholder 4"/>
          <p:cNvSpPr>
            <a:spLocks noGrp="1"/>
          </p:cNvSpPr>
          <p:nvPr>
            <p:ph type="body" sz="quarter" idx="15" hasCustomPrompt="1"/>
          </p:nvPr>
        </p:nvSpPr>
        <p:spPr>
          <a:xfrm>
            <a:off x="6407534" y="4486275"/>
            <a:ext cx="2386012" cy="1955822"/>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0" name="Picture Placeholder 3"/>
          <p:cNvSpPr>
            <a:spLocks noGrp="1"/>
          </p:cNvSpPr>
          <p:nvPr>
            <p:ph type="pic" sz="quarter" idx="16" hasCustomPrompt="1"/>
          </p:nvPr>
        </p:nvSpPr>
        <p:spPr>
          <a:xfrm>
            <a:off x="3112052" y="4130635"/>
            <a:ext cx="2925903" cy="2630898"/>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4" name="Picture Placeholder 3"/>
          <p:cNvSpPr>
            <a:spLocks noGrp="1"/>
          </p:cNvSpPr>
          <p:nvPr>
            <p:ph type="pic" sz="quarter" idx="10" hasCustomPrompt="1"/>
          </p:nvPr>
        </p:nvSpPr>
        <p:spPr>
          <a:xfrm>
            <a:off x="88896" y="4122329"/>
            <a:ext cx="2928780" cy="2639205"/>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22" name="Picture Placeholder 3"/>
          <p:cNvSpPr>
            <a:spLocks noGrp="1"/>
          </p:cNvSpPr>
          <p:nvPr>
            <p:ph type="pic" sz="quarter" idx="11" hasCustomPrompt="1"/>
          </p:nvPr>
        </p:nvSpPr>
        <p:spPr>
          <a:xfrm>
            <a:off x="6126854" y="1437276"/>
            <a:ext cx="2932705" cy="2615202"/>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24" name="Text Placeholder 4"/>
          <p:cNvSpPr>
            <a:spLocks noGrp="1"/>
          </p:cNvSpPr>
          <p:nvPr>
            <p:ph type="body" sz="quarter" idx="17" hasCustomPrompt="1"/>
          </p:nvPr>
        </p:nvSpPr>
        <p:spPr>
          <a:xfrm>
            <a:off x="3339663" y="1765300"/>
            <a:ext cx="2356588" cy="198234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8" name="Text Placeholder 4"/>
          <p:cNvSpPr>
            <a:spLocks noGrp="1"/>
          </p:cNvSpPr>
          <p:nvPr>
            <p:ph type="body" sz="quarter" idx="13" hasCustomPrompt="1"/>
          </p:nvPr>
        </p:nvSpPr>
        <p:spPr>
          <a:xfrm>
            <a:off x="336606" y="1765300"/>
            <a:ext cx="2356588" cy="198234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4" name="Rectangle 13">
            <a:extLst>
              <a:ext uri="{FF2B5EF4-FFF2-40B4-BE49-F238E27FC236}">
                <a16:creationId xmlns:a16="http://schemas.microsoft.com/office/drawing/2014/main" id="{59646F62-A844-3E4E-A07B-DBF427FF111C}"/>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00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9" name="Title 1">
            <a:extLst>
              <a:ext uri="{FF2B5EF4-FFF2-40B4-BE49-F238E27FC236}">
                <a16:creationId xmlns:a16="http://schemas.microsoft.com/office/drawing/2014/main" id="{C37E367A-9358-F24E-B8DF-FCDCC236AE21}"/>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3231208121"/>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Customise montage">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16" name="Picture Placeholder 3">
            <a:extLst>
              <a:ext uri="{C183D7F6-B498-43B3-948B-1728B52AA6E4}">
                <adec:decorative xmlns="" xmlns:adec="http://schemas.microsoft.com/office/drawing/2017/decorative" val="1"/>
              </a:ext>
            </a:extLst>
          </p:cNvPr>
          <p:cNvSpPr>
            <a:spLocks noGrp="1"/>
          </p:cNvSpPr>
          <p:nvPr>
            <p:ph type="pic" sz="quarter" idx="17" hasCustomPrompt="1"/>
          </p:nvPr>
        </p:nvSpPr>
        <p:spPr>
          <a:xfrm>
            <a:off x="6128602" y="4136006"/>
            <a:ext cx="2926501" cy="2625528"/>
          </a:xfrm>
          <a:prstGeom prst="rect">
            <a:avLst/>
          </a:prstGeom>
          <a:solidFill>
            <a:schemeClr val="bg2"/>
          </a:solidFill>
        </p:spPr>
        <p:txBody>
          <a:bodyPr tIns="936000" anchor="ctr"/>
          <a:lstStyle>
            <a:lvl1pPr marL="0" indent="0" algn="ctr">
              <a:buNone/>
              <a:defRPr sz="1350">
                <a:solidFill>
                  <a:schemeClr val="bg2"/>
                </a:solidFill>
              </a:defRPr>
            </a:lvl1pPr>
          </a:lstStyle>
          <a:p>
            <a:r>
              <a:rPr lang="en-GB" dirty="0"/>
              <a:t>Photo</a:t>
            </a:r>
          </a:p>
        </p:txBody>
      </p:sp>
      <p:sp>
        <p:nvSpPr>
          <p:cNvPr id="29" name="Text Placeholder 4">
            <a:extLst>
              <a:ext uri="{FF2B5EF4-FFF2-40B4-BE49-F238E27FC236}">
                <a16:creationId xmlns:a16="http://schemas.microsoft.com/office/drawing/2014/main" id="{CECAA1C9-7158-A44D-99A3-C70145676887}"/>
              </a:ext>
            </a:extLst>
          </p:cNvPr>
          <p:cNvSpPr>
            <a:spLocks noGrp="1"/>
          </p:cNvSpPr>
          <p:nvPr>
            <p:ph type="body" sz="quarter" idx="28" hasCustomPrompt="1"/>
          </p:nvPr>
        </p:nvSpPr>
        <p:spPr>
          <a:xfrm>
            <a:off x="6407944" y="4449193"/>
            <a:ext cx="2386012" cy="194306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Delete text box if not used</a:t>
            </a:r>
          </a:p>
        </p:txBody>
      </p:sp>
      <p:sp>
        <p:nvSpPr>
          <p:cNvPr id="13" name="Picture Placeholder 3">
            <a:extLst>
              <a:ext uri="{C183D7F6-B498-43B3-948B-1728B52AA6E4}">
                <adec:decorative xmlns="" xmlns:adec="http://schemas.microsoft.com/office/drawing/2017/decorative" val="1"/>
              </a:ext>
            </a:extLst>
          </p:cNvPr>
          <p:cNvSpPr>
            <a:spLocks noGrp="1"/>
          </p:cNvSpPr>
          <p:nvPr>
            <p:ph type="pic" sz="quarter" idx="16" hasCustomPrompt="1"/>
          </p:nvPr>
        </p:nvSpPr>
        <p:spPr>
          <a:xfrm>
            <a:off x="3108748" y="4138184"/>
            <a:ext cx="2930958" cy="2623349"/>
          </a:xfrm>
          <a:prstGeom prst="rect">
            <a:avLst/>
          </a:prstGeom>
          <a:solidFill>
            <a:schemeClr val="bg2"/>
          </a:solidFill>
        </p:spPr>
        <p:txBody>
          <a:bodyPr tIns="936000" anchor="ctr"/>
          <a:lstStyle>
            <a:lvl1pPr marL="0" indent="0" algn="ctr">
              <a:buNone/>
              <a:defRPr sz="1350">
                <a:solidFill>
                  <a:schemeClr val="bg2"/>
                </a:solidFill>
              </a:defRPr>
            </a:lvl1pPr>
          </a:lstStyle>
          <a:p>
            <a:r>
              <a:rPr lang="en-GB" dirty="0"/>
              <a:t>Photo</a:t>
            </a:r>
          </a:p>
        </p:txBody>
      </p:sp>
      <p:sp>
        <p:nvSpPr>
          <p:cNvPr id="28" name="Text Placeholder 4">
            <a:extLst>
              <a:ext uri="{FF2B5EF4-FFF2-40B4-BE49-F238E27FC236}">
                <a16:creationId xmlns:a16="http://schemas.microsoft.com/office/drawing/2014/main" id="{828CEDCA-8B2F-2045-9055-8FBC95B085DF}"/>
              </a:ext>
            </a:extLst>
          </p:cNvPr>
          <p:cNvSpPr>
            <a:spLocks noGrp="1"/>
          </p:cNvSpPr>
          <p:nvPr>
            <p:ph type="body" sz="quarter" idx="27" hasCustomPrompt="1"/>
          </p:nvPr>
        </p:nvSpPr>
        <p:spPr>
          <a:xfrm>
            <a:off x="3378994" y="4449193"/>
            <a:ext cx="2386012" cy="194306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Delete text box if not used</a:t>
            </a:r>
          </a:p>
        </p:txBody>
      </p:sp>
      <p:sp>
        <p:nvSpPr>
          <p:cNvPr id="22" name="Picture Placeholder 3">
            <a:extLst>
              <a:ext uri="{C183D7F6-B498-43B3-948B-1728B52AA6E4}">
                <adec:decorative xmlns="" xmlns:adec="http://schemas.microsoft.com/office/drawing/2017/decorative" val="1"/>
              </a:ext>
            </a:extLst>
          </p:cNvPr>
          <p:cNvSpPr>
            <a:spLocks noGrp="1"/>
          </p:cNvSpPr>
          <p:nvPr>
            <p:ph type="pic" sz="quarter" idx="20" hasCustomPrompt="1"/>
          </p:nvPr>
        </p:nvSpPr>
        <p:spPr>
          <a:xfrm>
            <a:off x="88897" y="4138188"/>
            <a:ext cx="2930955" cy="2628878"/>
          </a:xfrm>
          <a:prstGeom prst="rect">
            <a:avLst/>
          </a:prstGeom>
          <a:solidFill>
            <a:schemeClr val="bg2"/>
          </a:solidFill>
        </p:spPr>
        <p:txBody>
          <a:bodyPr tIns="936000" anchor="ctr"/>
          <a:lstStyle>
            <a:lvl1pPr marL="0" indent="0" algn="ctr">
              <a:buNone/>
              <a:defRPr sz="1350">
                <a:solidFill>
                  <a:schemeClr val="bg2"/>
                </a:solidFill>
              </a:defRPr>
            </a:lvl1pPr>
          </a:lstStyle>
          <a:p>
            <a:r>
              <a:rPr lang="en-GB" dirty="0"/>
              <a:t>Photo</a:t>
            </a:r>
          </a:p>
        </p:txBody>
      </p:sp>
      <p:sp>
        <p:nvSpPr>
          <p:cNvPr id="21" name="Text Placeholder 4">
            <a:extLst>
              <a:ext uri="{FF2B5EF4-FFF2-40B4-BE49-F238E27FC236}">
                <a16:creationId xmlns:a16="http://schemas.microsoft.com/office/drawing/2014/main" id="{49140B67-D7EA-8741-B5E4-8B6DD4AE5CF0}"/>
              </a:ext>
            </a:extLst>
          </p:cNvPr>
          <p:cNvSpPr>
            <a:spLocks noGrp="1"/>
          </p:cNvSpPr>
          <p:nvPr>
            <p:ph type="body" sz="quarter" idx="26" hasCustomPrompt="1"/>
          </p:nvPr>
        </p:nvSpPr>
        <p:spPr>
          <a:xfrm>
            <a:off x="367450" y="4449193"/>
            <a:ext cx="2386012" cy="194306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Delete text box if not used</a:t>
            </a:r>
          </a:p>
        </p:txBody>
      </p:sp>
      <p:sp>
        <p:nvSpPr>
          <p:cNvPr id="19" name="Picture Placeholder 3">
            <a:extLst>
              <a:ext uri="{C183D7F6-B498-43B3-948B-1728B52AA6E4}">
                <adec:decorative xmlns="" xmlns:adec="http://schemas.microsoft.com/office/drawing/2017/decorative" val="1"/>
              </a:ext>
            </a:extLst>
          </p:cNvPr>
          <p:cNvSpPr>
            <a:spLocks noGrp="1"/>
          </p:cNvSpPr>
          <p:nvPr>
            <p:ph type="pic" sz="quarter" idx="19" hasCustomPrompt="1"/>
          </p:nvPr>
        </p:nvSpPr>
        <p:spPr>
          <a:xfrm>
            <a:off x="6128602" y="1437276"/>
            <a:ext cx="2926502" cy="2609833"/>
          </a:xfrm>
          <a:prstGeom prst="rect">
            <a:avLst/>
          </a:prstGeom>
          <a:solidFill>
            <a:schemeClr val="bg2"/>
          </a:solidFill>
        </p:spPr>
        <p:txBody>
          <a:bodyPr tIns="936000" anchor="ctr"/>
          <a:lstStyle>
            <a:lvl1pPr marL="0" indent="0" algn="ctr">
              <a:buNone/>
              <a:defRPr sz="1350">
                <a:solidFill>
                  <a:schemeClr val="bg2"/>
                </a:solidFill>
              </a:defRPr>
            </a:lvl1pPr>
          </a:lstStyle>
          <a:p>
            <a:r>
              <a:rPr lang="en-GB" dirty="0"/>
              <a:t>Photo</a:t>
            </a:r>
          </a:p>
        </p:txBody>
      </p:sp>
      <p:sp>
        <p:nvSpPr>
          <p:cNvPr id="27" name="Text Placeholder 4"/>
          <p:cNvSpPr>
            <a:spLocks noGrp="1"/>
          </p:cNvSpPr>
          <p:nvPr>
            <p:ph type="body" sz="quarter" idx="25" hasCustomPrompt="1"/>
          </p:nvPr>
        </p:nvSpPr>
        <p:spPr>
          <a:xfrm>
            <a:off x="6406698" y="1762733"/>
            <a:ext cx="2386012" cy="194306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Delete text box if not used</a:t>
            </a:r>
          </a:p>
        </p:txBody>
      </p:sp>
      <p:sp>
        <p:nvSpPr>
          <p:cNvPr id="17" name="Picture Placeholder 3">
            <a:extLst>
              <a:ext uri="{C183D7F6-B498-43B3-948B-1728B52AA6E4}">
                <adec:decorative xmlns="" xmlns:adec="http://schemas.microsoft.com/office/drawing/2017/decorative" val="1"/>
              </a:ext>
            </a:extLst>
          </p:cNvPr>
          <p:cNvSpPr>
            <a:spLocks noGrp="1"/>
          </p:cNvSpPr>
          <p:nvPr>
            <p:ph type="pic" sz="quarter" idx="18" hasCustomPrompt="1"/>
          </p:nvPr>
        </p:nvSpPr>
        <p:spPr>
          <a:xfrm>
            <a:off x="3108750" y="1437276"/>
            <a:ext cx="2930956" cy="2609833"/>
          </a:xfrm>
          <a:prstGeom prst="rect">
            <a:avLst/>
          </a:prstGeom>
          <a:solidFill>
            <a:schemeClr val="bg2"/>
          </a:solidFill>
        </p:spPr>
        <p:txBody>
          <a:bodyPr tIns="936000" anchor="ctr"/>
          <a:lstStyle>
            <a:lvl1pPr marL="0" indent="0" algn="ctr">
              <a:buNone/>
              <a:defRPr sz="1350">
                <a:solidFill>
                  <a:schemeClr val="bg2"/>
                </a:solidFill>
              </a:defRPr>
            </a:lvl1pPr>
          </a:lstStyle>
          <a:p>
            <a:r>
              <a:rPr lang="en-GB" dirty="0"/>
              <a:t>Photo</a:t>
            </a:r>
          </a:p>
        </p:txBody>
      </p:sp>
      <p:sp>
        <p:nvSpPr>
          <p:cNvPr id="25" name="Text Placeholder 4"/>
          <p:cNvSpPr>
            <a:spLocks noGrp="1"/>
          </p:cNvSpPr>
          <p:nvPr>
            <p:ph type="body" sz="quarter" idx="23" hasCustomPrompt="1"/>
          </p:nvPr>
        </p:nvSpPr>
        <p:spPr>
          <a:xfrm>
            <a:off x="3377748" y="1762733"/>
            <a:ext cx="2386012" cy="194306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Delete text box if not used</a:t>
            </a:r>
          </a:p>
        </p:txBody>
      </p:sp>
      <p:sp>
        <p:nvSpPr>
          <p:cNvPr id="18" name="Picture Placeholder 3">
            <a:extLst>
              <a:ext uri="{C183D7F6-B498-43B3-948B-1728B52AA6E4}">
                <adec:decorative xmlns="" xmlns:adec="http://schemas.microsoft.com/office/drawing/2017/decorative" val="1"/>
              </a:ext>
            </a:extLst>
          </p:cNvPr>
          <p:cNvSpPr>
            <a:spLocks noGrp="1"/>
          </p:cNvSpPr>
          <p:nvPr>
            <p:ph type="pic" sz="quarter" idx="11" hasCustomPrompt="1"/>
          </p:nvPr>
        </p:nvSpPr>
        <p:spPr>
          <a:xfrm>
            <a:off x="88896" y="1437277"/>
            <a:ext cx="2930957" cy="2609834"/>
          </a:xfrm>
          <a:prstGeom prst="rect">
            <a:avLst/>
          </a:prstGeom>
          <a:solidFill>
            <a:schemeClr val="bg2"/>
          </a:solidFill>
        </p:spPr>
        <p:txBody>
          <a:bodyPr tIns="936000" anchor="ctr"/>
          <a:lstStyle>
            <a:lvl1pPr marL="0" indent="0" algn="ctr">
              <a:buNone/>
              <a:defRPr sz="1350">
                <a:solidFill>
                  <a:schemeClr val="bg2"/>
                </a:solidFill>
              </a:defRPr>
            </a:lvl1pPr>
          </a:lstStyle>
          <a:p>
            <a:r>
              <a:rPr lang="en-GB" dirty="0"/>
              <a:t>Photo</a:t>
            </a:r>
          </a:p>
        </p:txBody>
      </p:sp>
      <p:sp>
        <p:nvSpPr>
          <p:cNvPr id="23" name="Text Placeholder 4"/>
          <p:cNvSpPr>
            <a:spLocks noGrp="1"/>
          </p:cNvSpPr>
          <p:nvPr>
            <p:ph type="body" sz="quarter" idx="21" hasCustomPrompt="1"/>
          </p:nvPr>
        </p:nvSpPr>
        <p:spPr>
          <a:xfrm>
            <a:off x="366204" y="1762733"/>
            <a:ext cx="2386012" cy="194306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Delete text box if not used</a:t>
            </a:r>
          </a:p>
        </p:txBody>
      </p:sp>
      <p:sp>
        <p:nvSpPr>
          <p:cNvPr id="24" name="Rectangle 23">
            <a:extLst>
              <a:ext uri="{FF2B5EF4-FFF2-40B4-BE49-F238E27FC236}">
                <a16:creationId xmlns:a16="http://schemas.microsoft.com/office/drawing/2014/main" id="{DAF8B313-9E77-1A4C-97B1-A0EDBF7E2793}"/>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00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30" name="Title 1">
            <a:extLst>
              <a:ext uri="{FF2B5EF4-FFF2-40B4-BE49-F238E27FC236}">
                <a16:creationId xmlns:a16="http://schemas.microsoft.com/office/drawing/2014/main" id="{787A5E4E-F6BA-4848-A25E-CB51D6B0067C}"/>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1056680530"/>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1_Text and photo">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pic>
        <p:nvPicPr>
          <p:cNvPr id="26" name="Picture 25">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29" name="Rectangle 28">
            <a:extLs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1A36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6" name="Text Placeholder 4"/>
          <p:cNvSpPr>
            <a:spLocks noGrp="1"/>
          </p:cNvSpPr>
          <p:nvPr>
            <p:ph type="body" sz="quarter" idx="16"/>
          </p:nvPr>
        </p:nvSpPr>
        <p:spPr>
          <a:xfrm>
            <a:off x="500743" y="1771650"/>
            <a:ext cx="8142514" cy="3926506"/>
          </a:xfrm>
          <a:prstGeom prst="rect">
            <a:avLst/>
          </a:prstGeom>
        </p:spPr>
        <p:txBody>
          <a:bodyPr numCol="1" spcCol="0">
            <a:noAutofit/>
          </a:bodyPr>
          <a:lstStyle>
            <a:lvl1pPr marL="0" indent="0">
              <a:lnSpc>
                <a:spcPct val="110000"/>
              </a:lnSpc>
              <a:buNone/>
              <a:defRPr sz="2000" baseline="0">
                <a:solidFill>
                  <a:srgbClr val="1A3F82"/>
                </a:solidFill>
              </a:defRPr>
            </a:lvl1pPr>
            <a:lvl2pPr marL="342900" indent="0">
              <a:buNone/>
              <a:defRPr sz="900"/>
            </a:lvl2pPr>
            <a:lvl3pPr marL="685800" indent="0">
              <a:buNone/>
              <a:defRPr sz="900"/>
            </a:lvl3pPr>
            <a:lvl4pPr marL="1028700" indent="0">
              <a:buNone/>
              <a:defRPr sz="900"/>
            </a:lvl4pPr>
            <a:lvl5pPr marL="1371600" indent="0">
              <a:buNone/>
              <a:defRPr sz="900"/>
            </a:lvl5pPr>
          </a:lstStyle>
          <a:p>
            <a:endParaRPr lang="en-GB" dirty="0">
              <a:effectLst/>
              <a:latin typeface="Arial" panose="020B0604020202020204" pitchFamily="34" charset="0"/>
            </a:endParaRPr>
          </a:p>
        </p:txBody>
      </p:sp>
      <p:sp>
        <p:nvSpPr>
          <p:cNvPr id="2" name="Title 1">
            <a:extLst>
              <a:ext uri="{FF2B5EF4-FFF2-40B4-BE49-F238E27FC236}">
                <a16:creationId xmlns:a16="http://schemas.microsoft.com/office/drawing/2014/main" id="{74D4C6BA-26E5-334C-90B8-527133B73C71}"/>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3029596516"/>
      </p:ext>
    </p:extLst>
  </p:cSld>
  <p:clrMapOvr>
    <a:masterClrMapping/>
  </p:clrMapOvr>
  <p:extLst>
    <p:ext uri="{DCECCB84-F9BA-43D5-87BE-67443E8EF086}">
      <p15:sldGuideLst xmlns:p15="http://schemas.microsoft.com/office/powerpoint/2012/main">
        <p15:guide id="1" orient="horz" pos="2160">
          <p15:clr>
            <a:srgbClr val="FBAE40"/>
          </p15:clr>
        </p15:guide>
        <p15:guide id="2" pos="2857">
          <p15:clr>
            <a:srgbClr val="FBAE40"/>
          </p15:clr>
        </p15:guide>
        <p15:guide id="3" pos="2903">
          <p15:clr>
            <a:srgbClr val="FBAE40"/>
          </p15:clr>
        </p15:guide>
      </p15:sldGuideLst>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2_Text and photo">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pic>
        <p:nvPicPr>
          <p:cNvPr id="26" name="Picture 25">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29" name="Rectangle 28">
            <a:extLs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1A36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5" name="Picture Placeholder 3"/>
          <p:cNvSpPr>
            <a:spLocks noGrp="1"/>
          </p:cNvSpPr>
          <p:nvPr>
            <p:ph type="pic" sz="quarter" idx="10"/>
          </p:nvPr>
        </p:nvSpPr>
        <p:spPr>
          <a:xfrm>
            <a:off x="4621155" y="1771651"/>
            <a:ext cx="4022102" cy="3729683"/>
          </a:xfrm>
          <a:prstGeom prst="rect">
            <a:avLst/>
          </a:prstGeom>
          <a:ln>
            <a:noFill/>
          </a:ln>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16" name="Text Placeholder 4"/>
          <p:cNvSpPr>
            <a:spLocks noGrp="1"/>
          </p:cNvSpPr>
          <p:nvPr>
            <p:ph type="body" sz="quarter" idx="16"/>
          </p:nvPr>
        </p:nvSpPr>
        <p:spPr>
          <a:xfrm>
            <a:off x="500743" y="1771650"/>
            <a:ext cx="4022102" cy="3729684"/>
          </a:xfrm>
          <a:prstGeom prst="rect">
            <a:avLst/>
          </a:prstGeom>
        </p:spPr>
        <p:txBody>
          <a:bodyPr numCol="1" spcCol="0">
            <a:noAutofit/>
          </a:bodyPr>
          <a:lstStyle>
            <a:lvl1pPr marL="0" indent="0">
              <a:lnSpc>
                <a:spcPct val="110000"/>
              </a:lnSpc>
              <a:buNone/>
              <a:defRPr sz="2000" baseline="0">
                <a:solidFill>
                  <a:srgbClr val="1A3F82"/>
                </a:solidFill>
              </a:defRPr>
            </a:lvl1pPr>
            <a:lvl2pPr marL="342900" indent="0">
              <a:buNone/>
              <a:defRPr sz="900"/>
            </a:lvl2pPr>
            <a:lvl3pPr marL="685800" indent="0">
              <a:buNone/>
              <a:defRPr sz="900"/>
            </a:lvl3pPr>
            <a:lvl4pPr marL="1028700" indent="0">
              <a:buNone/>
              <a:defRPr sz="900"/>
            </a:lvl4pPr>
            <a:lvl5pPr marL="1371600" indent="0">
              <a:buNone/>
              <a:defRPr sz="900"/>
            </a:lvl5pPr>
          </a:lstStyle>
          <a:p>
            <a:endParaRPr lang="en-GB" dirty="0">
              <a:effectLst/>
              <a:latin typeface="Arial" panose="020B0604020202020204" pitchFamily="34" charset="0"/>
            </a:endParaRPr>
          </a:p>
        </p:txBody>
      </p:sp>
      <p:sp>
        <p:nvSpPr>
          <p:cNvPr id="2" name="Title 1">
            <a:extLst>
              <a:ext uri="{FF2B5EF4-FFF2-40B4-BE49-F238E27FC236}">
                <a16:creationId xmlns:a16="http://schemas.microsoft.com/office/drawing/2014/main" id="{74D4C6BA-26E5-334C-90B8-527133B73C71}"/>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2501498297"/>
      </p:ext>
    </p:extLst>
  </p:cSld>
  <p:clrMapOvr>
    <a:masterClrMapping/>
  </p:clrMapOvr>
  <p:extLst>
    <p:ext uri="{DCECCB84-F9BA-43D5-87BE-67443E8EF086}">
      <p15:sldGuideLst xmlns:p15="http://schemas.microsoft.com/office/powerpoint/2012/main">
        <p15:guide id="1" orient="horz" pos="2160">
          <p15:clr>
            <a:srgbClr val="FBAE40"/>
          </p15:clr>
        </p15:guide>
        <p15:guide id="2" pos="2857">
          <p15:clr>
            <a:srgbClr val="FBAE40"/>
          </p15:clr>
        </p15:guide>
        <p15:guide id="3" pos="2903">
          <p15:clr>
            <a:srgbClr val="FBAE40"/>
          </p15:clr>
        </p15:guide>
      </p15:sldGuideLst>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Photo wide">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6897DA7-A5EE-5147-9AC5-FA1FDF2B4833}"/>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1A36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21" name="Picture 20">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19" name="Picture Placeholder 3"/>
          <p:cNvSpPr>
            <a:spLocks noGrp="1"/>
          </p:cNvSpPr>
          <p:nvPr>
            <p:ph type="pic" sz="quarter" idx="17"/>
          </p:nvPr>
        </p:nvSpPr>
        <p:spPr>
          <a:xfrm>
            <a:off x="498336" y="1771651"/>
            <a:ext cx="8144921" cy="3729684"/>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9" name="Title 1">
            <a:extLst>
              <a:ext uri="{FF2B5EF4-FFF2-40B4-BE49-F238E27FC236}">
                <a16:creationId xmlns:a16="http://schemas.microsoft.com/office/drawing/2014/main" id="{036D2144-7DFC-0A47-9A23-84BEF612EF36}"/>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358023196"/>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2 Photo">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BBA1D75-5A82-D945-8704-22385C2F181C}"/>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1A36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21" name="Picture 20">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15" name="Picture Placeholder 3"/>
          <p:cNvSpPr>
            <a:spLocks noGrp="1"/>
          </p:cNvSpPr>
          <p:nvPr>
            <p:ph type="pic" sz="quarter" idx="10"/>
          </p:nvPr>
        </p:nvSpPr>
        <p:spPr>
          <a:xfrm>
            <a:off x="4621155" y="1771651"/>
            <a:ext cx="4022102" cy="3729684"/>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19" name="Picture Placeholder 3"/>
          <p:cNvSpPr>
            <a:spLocks noGrp="1"/>
          </p:cNvSpPr>
          <p:nvPr>
            <p:ph type="pic" sz="quarter" idx="17"/>
          </p:nvPr>
        </p:nvSpPr>
        <p:spPr>
          <a:xfrm>
            <a:off x="498336" y="1771651"/>
            <a:ext cx="4022102" cy="3729684"/>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9" name="Title 1">
            <a:extLst>
              <a:ext uri="{FF2B5EF4-FFF2-40B4-BE49-F238E27FC236}">
                <a16:creationId xmlns:a16="http://schemas.microsoft.com/office/drawing/2014/main" id="{F6681810-35D3-984C-A4C5-B75C999720A7}"/>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398908427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Text and Content">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9EAE01D-7DC8-4141-B8CD-2B872C1C4000}"/>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1A36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23" name="Picture 22">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5" name="Content Placeholder 4"/>
          <p:cNvSpPr>
            <a:spLocks noGrp="1"/>
          </p:cNvSpPr>
          <p:nvPr>
            <p:ph sz="quarter" idx="17" hasCustomPrompt="1"/>
          </p:nvPr>
        </p:nvSpPr>
        <p:spPr>
          <a:xfrm>
            <a:off x="4625579" y="1770824"/>
            <a:ext cx="3996928" cy="3745739"/>
          </a:xfrm>
          <a:prstGeom prst="rect">
            <a:avLst/>
          </a:prstGeom>
        </p:spPr>
        <p:txBody>
          <a:bodyPr tIns="2304000"/>
          <a:lstStyle>
            <a:lvl1pPr marL="0" indent="0" algn="ctr">
              <a:buNone/>
              <a:defRPr sz="1350" baseline="0">
                <a:solidFill>
                  <a:schemeClr val="bg2"/>
                </a:solidFill>
              </a:defRPr>
            </a:lvl1pPr>
            <a:lvl2pPr marL="342900" indent="0" algn="ctr">
              <a:buNone/>
              <a:defRPr>
                <a:solidFill>
                  <a:schemeClr val="bg2"/>
                </a:solidFill>
              </a:defRPr>
            </a:lvl2pPr>
            <a:lvl3pPr marL="685800" indent="0" algn="ctr">
              <a:buNone/>
              <a:defRPr>
                <a:solidFill>
                  <a:schemeClr val="bg2"/>
                </a:solidFill>
              </a:defRPr>
            </a:lvl3pPr>
            <a:lvl4pPr marL="1028700" indent="0" algn="ctr">
              <a:buNone/>
              <a:defRPr>
                <a:solidFill>
                  <a:schemeClr val="bg2"/>
                </a:solidFill>
              </a:defRPr>
            </a:lvl4pPr>
            <a:lvl5pPr marL="1371600" indent="0" algn="ctr">
              <a:buNone/>
              <a:defRPr>
                <a:solidFill>
                  <a:schemeClr val="bg2"/>
                </a:solidFill>
              </a:defRPr>
            </a:lvl5pPr>
          </a:lstStyle>
          <a:p>
            <a:pPr lvl="0"/>
            <a:r>
              <a:rPr lang="en-US" dirty="0"/>
              <a:t>Click to insert content</a:t>
            </a:r>
            <a:endParaRPr lang="en-GB" dirty="0"/>
          </a:p>
        </p:txBody>
      </p:sp>
      <p:sp>
        <p:nvSpPr>
          <p:cNvPr id="18" name="Text Placeholder 4"/>
          <p:cNvSpPr>
            <a:spLocks noGrp="1"/>
          </p:cNvSpPr>
          <p:nvPr>
            <p:ph type="body" sz="quarter" idx="16"/>
          </p:nvPr>
        </p:nvSpPr>
        <p:spPr>
          <a:xfrm>
            <a:off x="500743" y="1771650"/>
            <a:ext cx="4022102" cy="3729684"/>
          </a:xfrm>
          <a:prstGeom prst="rect">
            <a:avLst/>
          </a:prstGeom>
        </p:spPr>
        <p:txBody>
          <a:bodyPr numCol="1" spcCol="0">
            <a:normAutofit/>
          </a:bodyPr>
          <a:lstStyle>
            <a:lvl1pPr marL="0" indent="0">
              <a:lnSpc>
                <a:spcPct val="110000"/>
              </a:lnSpc>
              <a:buNone/>
              <a:defRPr sz="2000" baseline="0">
                <a:solidFill>
                  <a:srgbClr val="1A3F82"/>
                </a:solidFill>
              </a:defRPr>
            </a:lvl1pPr>
            <a:lvl2pPr marL="342900" indent="0">
              <a:buNone/>
              <a:defRPr sz="900"/>
            </a:lvl2pPr>
            <a:lvl3pPr marL="685800" indent="0">
              <a:buNone/>
              <a:defRPr sz="900"/>
            </a:lvl3pPr>
            <a:lvl4pPr marL="1028700" indent="0">
              <a:buNone/>
              <a:defRPr sz="900"/>
            </a:lvl4pPr>
            <a:lvl5pPr marL="1371600" indent="0">
              <a:buNone/>
              <a:defRPr sz="900"/>
            </a:lvl5pPr>
          </a:lstStyle>
          <a:p>
            <a:endParaRPr lang="en-GB" dirty="0">
              <a:effectLst/>
              <a:latin typeface="Arial" panose="020B0604020202020204" pitchFamily="34" charset="0"/>
            </a:endParaRPr>
          </a:p>
        </p:txBody>
      </p:sp>
      <p:sp>
        <p:nvSpPr>
          <p:cNvPr id="9" name="Title 1">
            <a:extLst>
              <a:ext uri="{FF2B5EF4-FFF2-40B4-BE49-F238E27FC236}">
                <a16:creationId xmlns:a16="http://schemas.microsoft.com/office/drawing/2014/main" id="{ADDD6D62-86B4-094D-8571-B010BBAF72CD}"/>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2652773225"/>
      </p:ext>
    </p:extLst>
  </p:cSld>
  <p:clrMapOvr>
    <a:masterClrMapping/>
  </p:clrMapOvr>
  <p:extLst>
    <p:ext uri="{DCECCB84-F9BA-43D5-87BE-67443E8EF086}">
      <p15:sldGuideLst xmlns:p15="http://schemas.microsoft.com/office/powerpoint/2012/main">
        <p15:guide id="1" orient="horz" pos="3475">
          <p15:clr>
            <a:srgbClr val="FBAE40"/>
          </p15:clr>
        </p15:guide>
        <p15:guide id="2" pos="2914">
          <p15:clr>
            <a:srgbClr val="FBAE40"/>
          </p15:clr>
        </p15:guide>
        <p15:guide id="3" pos="543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UoS Grape 2">
    <p:spTree>
      <p:nvGrpSpPr>
        <p:cNvPr id="1" name=""/>
        <p:cNvGrpSpPr/>
        <p:nvPr/>
      </p:nvGrpSpPr>
      <p:grpSpPr>
        <a:xfrm>
          <a:off x="0" y="0"/>
          <a:ext cx="0" cy="0"/>
          <a:chOff x="0" y="0"/>
          <a:chExt cx="0" cy="0"/>
        </a:xfrm>
      </p:grpSpPr>
      <p:sp>
        <p:nvSpPr>
          <p:cNvPr id="5" name="Rectangle 4"/>
          <p:cNvSpPr/>
          <p:nvPr userDrawn="1"/>
        </p:nvSpPr>
        <p:spPr>
          <a:xfrm>
            <a:off x="0" y="0"/>
            <a:ext cx="9143999"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8" name="Picture 7">
            <a:extLst>
              <a:ext uri="{FF2B5EF4-FFF2-40B4-BE49-F238E27FC236}">
                <a16:creationId xmlns:a16="http://schemas.microsoft.com/office/drawing/2014/main" id="{08217463-7CBF-EE40-A785-CFDEC5BE106B}"/>
              </a:ex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045277" y="445155"/>
            <a:ext cx="1072823" cy="942921"/>
          </a:xfrm>
          <a:prstGeom prst="rect">
            <a:avLst/>
          </a:prstGeom>
        </p:spPr>
      </p:pic>
      <p:sp>
        <p:nvSpPr>
          <p:cNvPr id="9" name="Subtitle 2">
            <a:extLst>
              <a:ext uri="{FF2B5EF4-FFF2-40B4-BE49-F238E27FC236}">
                <a16:creationId xmlns:a16="http://schemas.microsoft.com/office/drawing/2014/main" id="{0ABBE74E-CE44-244B-AEBB-BA80796BD961}"/>
              </a:ext>
            </a:extLst>
          </p:cNvPr>
          <p:cNvSpPr>
            <a:spLocks noGrp="1"/>
          </p:cNvSpPr>
          <p:nvPr>
            <p:ph type="subTitle" idx="1" hasCustomPrompt="1"/>
          </p:nvPr>
        </p:nvSpPr>
        <p:spPr>
          <a:xfrm>
            <a:off x="1143000" y="2705266"/>
            <a:ext cx="6858000" cy="315118"/>
          </a:xfrm>
          <a:prstGeom prst="rect">
            <a:avLst/>
          </a:prstGeom>
        </p:spPr>
        <p:txBody>
          <a:bodyPr anchor="b"/>
          <a:lstStyle>
            <a:lvl1pPr marL="0" indent="0" algn="ctr">
              <a:buNone/>
              <a:defRPr sz="2000" spc="83" baseline="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endParaRPr lang="en-GB" dirty="0"/>
          </a:p>
        </p:txBody>
      </p:sp>
      <p:sp>
        <p:nvSpPr>
          <p:cNvPr id="7" name="Title 1">
            <a:extLst>
              <a:ext uri="{FF2B5EF4-FFF2-40B4-BE49-F238E27FC236}">
                <a16:creationId xmlns:a16="http://schemas.microsoft.com/office/drawing/2014/main" id="{F3B4EDD8-9E4C-5044-AFFD-02229CAE8D1F}"/>
              </a:ext>
            </a:extLst>
          </p:cNvPr>
          <p:cNvSpPr>
            <a:spLocks noGrp="1"/>
          </p:cNvSpPr>
          <p:nvPr>
            <p:ph type="ctrTitle" hasCustomPrompt="1"/>
          </p:nvPr>
        </p:nvSpPr>
        <p:spPr>
          <a:xfrm>
            <a:off x="1142999" y="3071046"/>
            <a:ext cx="6858001" cy="2380842"/>
          </a:xfrm>
          <a:prstGeom prst="rect">
            <a:avLst/>
          </a:prstGeom>
        </p:spPr>
        <p:txBody>
          <a:bodyPr anchor="t">
            <a:normAutofit/>
          </a:bodyPr>
          <a:lstStyle>
            <a:lvl1pPr algn="ctr">
              <a:defRPr sz="6000">
                <a:solidFill>
                  <a:schemeClr val="bg1"/>
                </a:solidFill>
              </a:defRPr>
            </a:lvl1pPr>
          </a:lstStyle>
          <a:p>
            <a:r>
              <a:rPr lang="en-US" dirty="0"/>
              <a:t>Presentation title</a:t>
            </a:r>
            <a:endParaRPr lang="en-GB" dirty="0"/>
          </a:p>
        </p:txBody>
      </p:sp>
    </p:spTree>
    <p:extLst>
      <p:ext uri="{BB962C8B-B14F-4D97-AF65-F5344CB8AC3E}">
        <p14:creationId xmlns:p14="http://schemas.microsoft.com/office/powerpoint/2010/main" val="1742900670"/>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ext box">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B759CF6-F968-FC44-A965-6194CB670DCF}"/>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1A36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20" name="Picture 19">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18" name="Text Placeholder 4"/>
          <p:cNvSpPr>
            <a:spLocks noGrp="1"/>
          </p:cNvSpPr>
          <p:nvPr>
            <p:ph type="body" sz="quarter" idx="16"/>
          </p:nvPr>
        </p:nvSpPr>
        <p:spPr>
          <a:xfrm>
            <a:off x="500743" y="1771650"/>
            <a:ext cx="4022102" cy="3729684"/>
          </a:xfrm>
          <a:prstGeom prst="rect">
            <a:avLst/>
          </a:prstGeom>
        </p:spPr>
        <p:txBody>
          <a:bodyPr numCol="1" spcCol="0">
            <a:normAutofit/>
          </a:bodyPr>
          <a:lstStyle>
            <a:lvl1pPr marL="0" indent="0">
              <a:lnSpc>
                <a:spcPct val="110000"/>
              </a:lnSpc>
              <a:buNone/>
              <a:defRPr sz="2000" baseline="0">
                <a:solidFill>
                  <a:srgbClr val="1A3F82"/>
                </a:solidFill>
              </a:defRPr>
            </a:lvl1pPr>
            <a:lvl2pPr marL="342900" indent="0">
              <a:buNone/>
              <a:defRPr sz="900"/>
            </a:lvl2pPr>
            <a:lvl3pPr marL="685800" indent="0">
              <a:buNone/>
              <a:defRPr sz="900"/>
            </a:lvl3pPr>
            <a:lvl4pPr marL="1028700" indent="0">
              <a:buNone/>
              <a:defRPr sz="900"/>
            </a:lvl4pPr>
            <a:lvl5pPr marL="1371600" indent="0">
              <a:buNone/>
              <a:defRPr sz="900"/>
            </a:lvl5pPr>
          </a:lstStyle>
          <a:p>
            <a:endParaRPr lang="en-GB" dirty="0">
              <a:effectLst/>
              <a:latin typeface="Arial" panose="020B0604020202020204" pitchFamily="34" charset="0"/>
            </a:endParaRPr>
          </a:p>
        </p:txBody>
      </p:sp>
      <p:sp>
        <p:nvSpPr>
          <p:cNvPr id="8" name="Title 1">
            <a:extLst>
              <a:ext uri="{FF2B5EF4-FFF2-40B4-BE49-F238E27FC236}">
                <a16:creationId xmlns:a16="http://schemas.microsoft.com/office/drawing/2014/main" id="{33636EB0-837C-8F4D-9B6A-027CF558DE91}"/>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2050161547"/>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2 Textbox">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D9FE2D0-A775-A042-8181-AE47DD79EA2B}"/>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1A36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23" name="Picture 22">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8" name="Text Placeholder 4">
            <a:extLst>
              <a:ext uri="{FF2B5EF4-FFF2-40B4-BE49-F238E27FC236}">
                <a16:creationId xmlns:a16="http://schemas.microsoft.com/office/drawing/2014/main" id="{3E7BA1B3-4F90-4D4F-84C1-E592AC9E8A75}"/>
              </a:ext>
            </a:extLst>
          </p:cNvPr>
          <p:cNvSpPr>
            <a:spLocks noGrp="1"/>
          </p:cNvSpPr>
          <p:nvPr>
            <p:ph type="body" sz="quarter" idx="17"/>
          </p:nvPr>
        </p:nvSpPr>
        <p:spPr>
          <a:xfrm>
            <a:off x="4621157" y="1771650"/>
            <a:ext cx="4022102" cy="3729684"/>
          </a:xfrm>
          <a:prstGeom prst="rect">
            <a:avLst/>
          </a:prstGeom>
        </p:spPr>
        <p:txBody>
          <a:bodyPr numCol="1" spcCol="0">
            <a:normAutofit/>
          </a:bodyPr>
          <a:lstStyle>
            <a:lvl1pPr marL="0" indent="0">
              <a:lnSpc>
                <a:spcPct val="110000"/>
              </a:lnSpc>
              <a:buNone/>
              <a:defRPr sz="2000" baseline="0">
                <a:solidFill>
                  <a:srgbClr val="1A3F82"/>
                </a:solidFill>
              </a:defRPr>
            </a:lvl1pPr>
            <a:lvl2pPr marL="342900" indent="0">
              <a:buNone/>
              <a:defRPr sz="900"/>
            </a:lvl2pPr>
            <a:lvl3pPr marL="685800" indent="0">
              <a:buNone/>
              <a:defRPr sz="900"/>
            </a:lvl3pPr>
            <a:lvl4pPr marL="1028700" indent="0">
              <a:buNone/>
              <a:defRPr sz="900"/>
            </a:lvl4pPr>
            <a:lvl5pPr marL="1371600" indent="0">
              <a:buNone/>
              <a:defRPr sz="900"/>
            </a:lvl5pPr>
          </a:lstStyle>
          <a:p>
            <a:endParaRPr lang="en-GB" dirty="0">
              <a:effectLst/>
              <a:latin typeface="Arial" panose="020B0604020202020204" pitchFamily="34" charset="0"/>
            </a:endParaRPr>
          </a:p>
        </p:txBody>
      </p:sp>
      <p:sp>
        <p:nvSpPr>
          <p:cNvPr id="7" name="Text Placeholder 4">
            <a:extLst>
              <a:ext uri="{FF2B5EF4-FFF2-40B4-BE49-F238E27FC236}">
                <a16:creationId xmlns:a16="http://schemas.microsoft.com/office/drawing/2014/main" id="{CB637183-FFC1-954F-A4E4-5673A3D9DAE0}"/>
              </a:ext>
            </a:extLst>
          </p:cNvPr>
          <p:cNvSpPr>
            <a:spLocks noGrp="1"/>
          </p:cNvSpPr>
          <p:nvPr>
            <p:ph type="body" sz="quarter" idx="16"/>
          </p:nvPr>
        </p:nvSpPr>
        <p:spPr>
          <a:xfrm>
            <a:off x="500743" y="1771650"/>
            <a:ext cx="4022102" cy="3729684"/>
          </a:xfrm>
          <a:prstGeom prst="rect">
            <a:avLst/>
          </a:prstGeom>
        </p:spPr>
        <p:txBody>
          <a:bodyPr numCol="1" spcCol="0">
            <a:normAutofit/>
          </a:bodyPr>
          <a:lstStyle>
            <a:lvl1pPr marL="0" indent="0">
              <a:lnSpc>
                <a:spcPct val="110000"/>
              </a:lnSpc>
              <a:buNone/>
              <a:defRPr sz="2000" baseline="0">
                <a:solidFill>
                  <a:srgbClr val="1A3F82"/>
                </a:solidFill>
              </a:defRPr>
            </a:lvl1pPr>
            <a:lvl2pPr marL="342900" indent="0">
              <a:buNone/>
              <a:defRPr sz="900"/>
            </a:lvl2pPr>
            <a:lvl3pPr marL="685800" indent="0">
              <a:buNone/>
              <a:defRPr sz="900"/>
            </a:lvl3pPr>
            <a:lvl4pPr marL="1028700" indent="0">
              <a:buNone/>
              <a:defRPr sz="900"/>
            </a:lvl4pPr>
            <a:lvl5pPr marL="1371600" indent="0">
              <a:buNone/>
              <a:defRPr sz="900"/>
            </a:lvl5pPr>
          </a:lstStyle>
          <a:p>
            <a:endParaRPr lang="en-GB" dirty="0">
              <a:effectLst/>
              <a:latin typeface="Arial" panose="020B0604020202020204" pitchFamily="34" charset="0"/>
            </a:endParaRPr>
          </a:p>
        </p:txBody>
      </p:sp>
      <p:sp>
        <p:nvSpPr>
          <p:cNvPr id="11" name="Title 1">
            <a:extLst>
              <a:ext uri="{FF2B5EF4-FFF2-40B4-BE49-F238E27FC236}">
                <a16:creationId xmlns:a16="http://schemas.microsoft.com/office/drawing/2014/main" id="{D40236B7-FD2F-BB43-97EF-AE887B734140}"/>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259044739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ext 3 column">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F89D5AD-DD9F-4F4B-BCC5-0FBB145400A3}"/>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1A36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18" name="Picture 17">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19" name="Text Placeholder 4"/>
          <p:cNvSpPr>
            <a:spLocks noGrp="1"/>
          </p:cNvSpPr>
          <p:nvPr>
            <p:ph type="body" sz="quarter" idx="17"/>
          </p:nvPr>
        </p:nvSpPr>
        <p:spPr>
          <a:xfrm>
            <a:off x="500743" y="1771650"/>
            <a:ext cx="8142514" cy="3740151"/>
          </a:xfrm>
          <a:prstGeom prst="rect">
            <a:avLst/>
          </a:prstGeom>
        </p:spPr>
        <p:txBody>
          <a:bodyPr wrap="square" numCol="3" spcCol="144000">
            <a:normAutofit/>
          </a:bodyPr>
          <a:lstStyle>
            <a:lvl1pPr marL="0" indent="0">
              <a:lnSpc>
                <a:spcPct val="110000"/>
              </a:lnSpc>
              <a:buNone/>
              <a:defRPr sz="2000" baseline="0">
                <a:solidFill>
                  <a:srgbClr val="1A3F82"/>
                </a:solidFill>
              </a:defRPr>
            </a:lvl1pPr>
            <a:lvl2pPr marL="342900" indent="0">
              <a:buNone/>
              <a:defRPr sz="900"/>
            </a:lvl2pPr>
            <a:lvl3pPr marL="685800" indent="0">
              <a:buNone/>
              <a:defRPr sz="900"/>
            </a:lvl3pPr>
            <a:lvl4pPr marL="1028700" indent="0">
              <a:buNone/>
              <a:defRPr sz="900"/>
            </a:lvl4pPr>
            <a:lvl5pPr marL="1371600" indent="0">
              <a:buNone/>
              <a:defRPr sz="900"/>
            </a:lvl5pPr>
          </a:lstStyle>
          <a:p>
            <a:endParaRPr lang="en-GB" dirty="0">
              <a:effectLst/>
              <a:latin typeface="Arial" panose="020B0604020202020204" pitchFamily="34" charset="0"/>
            </a:endParaRPr>
          </a:p>
        </p:txBody>
      </p:sp>
      <p:sp>
        <p:nvSpPr>
          <p:cNvPr id="8" name="Title 1">
            <a:extLst>
              <a:ext uri="{FF2B5EF4-FFF2-40B4-BE49-F238E27FC236}">
                <a16:creationId xmlns:a16="http://schemas.microsoft.com/office/drawing/2014/main" id="{4C3871D7-CE00-9449-98B1-2C9B31B38290}"/>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1638726073"/>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A8C2B72-5248-5645-AD3D-3EC9BAAD6526}"/>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1A36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18" name="Picture 17">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7" name="Title 1">
            <a:extLst>
              <a:ext uri="{FF2B5EF4-FFF2-40B4-BE49-F238E27FC236}">
                <a16:creationId xmlns:a16="http://schemas.microsoft.com/office/drawing/2014/main" id="{CD2A1CF2-DB37-D14F-87D1-56686BA5B0BE}"/>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412758490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Blank - no title">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pic>
        <p:nvPicPr>
          <p:cNvPr id="15" name="Picture 14">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Tree>
    <p:extLst>
      <p:ext uri="{BB962C8B-B14F-4D97-AF65-F5344CB8AC3E}">
        <p14:creationId xmlns:p14="http://schemas.microsoft.com/office/powerpoint/2010/main" val="235920408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Statement and photo block">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10AD8EB-E839-4547-9E89-5B943E05A5BC}"/>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1A36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9" name="Rectangle 8">
            <a:extLst>
              <a:ext uri="{C183D7F6-B498-43B3-948B-1728B52AA6E4}">
                <adec:decorative xmlns="" xmlns:adec="http://schemas.microsoft.com/office/drawing/2017/decorative" val="1"/>
              </a:ext>
            </a:extLst>
          </p:cNvPr>
          <p:cNvSpPr/>
          <p:nvPr userDrawn="1"/>
        </p:nvSpPr>
        <p:spPr>
          <a:xfrm>
            <a:off x="88898" y="1436276"/>
            <a:ext cx="4442208" cy="5325258"/>
          </a:xfrm>
          <a:prstGeom prst="rect">
            <a:avLst/>
          </a:prstGeom>
          <a:solidFill>
            <a:srgbClr val="1A36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17" name="Picture 16">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931817" y="5773180"/>
            <a:ext cx="845701" cy="743301"/>
          </a:xfrm>
          <a:prstGeom prst="rect">
            <a:avLst/>
          </a:prstGeom>
        </p:spPr>
      </p:pic>
      <p:sp>
        <p:nvSpPr>
          <p:cNvPr id="16" name="Picture Placeholder 3"/>
          <p:cNvSpPr>
            <a:spLocks noGrp="1"/>
          </p:cNvSpPr>
          <p:nvPr>
            <p:ph type="pic" sz="quarter" idx="10"/>
          </p:nvPr>
        </p:nvSpPr>
        <p:spPr>
          <a:xfrm>
            <a:off x="4620435" y="1436275"/>
            <a:ext cx="4434668" cy="5325257"/>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15" name="Text Placeholder 4"/>
          <p:cNvSpPr>
            <a:spLocks noGrp="1"/>
          </p:cNvSpPr>
          <p:nvPr>
            <p:ph type="body" sz="quarter" idx="11" hasCustomPrompt="1"/>
          </p:nvPr>
        </p:nvSpPr>
        <p:spPr>
          <a:xfrm>
            <a:off x="585399" y="5006909"/>
            <a:ext cx="3524250" cy="461706"/>
          </a:xfrm>
          <a:prstGeom prst="rect">
            <a:avLst/>
          </a:prstGeom>
        </p:spPr>
        <p:txBody>
          <a:bodyPr anchor="ctr"/>
          <a:lstStyle>
            <a:lvl1pPr marL="0" indent="0" algn="ctr">
              <a:buNone/>
              <a:defRPr sz="2000" spc="60" baseline="0">
                <a:solidFill>
                  <a:schemeClr val="bg1"/>
                </a:solidFill>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0" name="Title 2"/>
          <p:cNvSpPr>
            <a:spLocks noGrp="1"/>
          </p:cNvSpPr>
          <p:nvPr>
            <p:ph type="ctrTitle" hasCustomPrompt="1"/>
          </p:nvPr>
        </p:nvSpPr>
        <p:spPr>
          <a:xfrm>
            <a:off x="585399" y="2171700"/>
            <a:ext cx="3524250" cy="2618434"/>
          </a:xfrm>
          <a:prstGeom prst="rect">
            <a:avLst/>
          </a:prstGeom>
        </p:spPr>
        <p:txBody>
          <a:bodyPr anchor="ctr">
            <a:normAutofit/>
          </a:bodyPr>
          <a:lstStyle>
            <a:lvl1pPr algn="ctr">
              <a:defRPr sz="4800">
                <a:solidFill>
                  <a:schemeClr val="bg1"/>
                </a:solidFill>
              </a:defRPr>
            </a:lvl1pPr>
          </a:lstStyle>
          <a:p>
            <a:r>
              <a:rPr lang="en-US" dirty="0"/>
              <a:t>Statement/</a:t>
            </a:r>
            <a:br>
              <a:rPr lang="en-US" dirty="0"/>
            </a:br>
            <a:r>
              <a:rPr lang="en-US" dirty="0"/>
              <a:t>quote</a:t>
            </a:r>
            <a:endParaRPr lang="en-GB" dirty="0"/>
          </a:p>
        </p:txBody>
      </p:sp>
      <p:sp>
        <p:nvSpPr>
          <p:cNvPr id="20" name="Title 1">
            <a:extLst>
              <a:ext uri="{FF2B5EF4-FFF2-40B4-BE49-F238E27FC236}">
                <a16:creationId xmlns:a16="http://schemas.microsoft.com/office/drawing/2014/main" id="{E206D771-2F75-0F4A-9B86-6ECB2BD7561C}"/>
              </a:ext>
            </a:extLst>
          </p:cNvPr>
          <p:cNvSpPr txBox="1">
            <a:spLocks/>
          </p:cNvSpPr>
          <p:nvPr userDrawn="1"/>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p>
        </p:txBody>
      </p:sp>
    </p:spTree>
    <p:extLst>
      <p:ext uri="{BB962C8B-B14F-4D97-AF65-F5344CB8AC3E}">
        <p14:creationId xmlns:p14="http://schemas.microsoft.com/office/powerpoint/2010/main" val="646644835"/>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Statement and content block">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9" name="Rectangle 8">
            <a:extLst>
              <a:ext uri="{C183D7F6-B498-43B3-948B-1728B52AA6E4}">
                <adec:decorative xmlns="" xmlns:adec="http://schemas.microsoft.com/office/drawing/2017/decorative" val="1"/>
              </a:ext>
            </a:extLst>
          </p:cNvPr>
          <p:cNvSpPr/>
          <p:nvPr userDrawn="1"/>
        </p:nvSpPr>
        <p:spPr>
          <a:xfrm>
            <a:off x="88898" y="1436276"/>
            <a:ext cx="4442210" cy="5325258"/>
          </a:xfrm>
          <a:prstGeom prst="rect">
            <a:avLst/>
          </a:prstGeom>
          <a:solidFill>
            <a:srgbClr val="1A36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23" name="Rectangle 22"/>
          <p:cNvSpPr/>
          <p:nvPr userDrawn="1"/>
        </p:nvSpPr>
        <p:spPr>
          <a:xfrm rot="5400000">
            <a:off x="1834283" y="4050165"/>
            <a:ext cx="5467877" cy="5994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dirty="0"/>
          </a:p>
        </p:txBody>
      </p:sp>
      <p:pic>
        <p:nvPicPr>
          <p:cNvPr id="14" name="Picture 13">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931817" y="5773180"/>
            <a:ext cx="845701" cy="743301"/>
          </a:xfrm>
          <a:prstGeom prst="rect">
            <a:avLst/>
          </a:prstGeom>
        </p:spPr>
      </p:pic>
      <p:sp>
        <p:nvSpPr>
          <p:cNvPr id="11" name="Rectangle 10">
            <a:extLst>
              <a:ext uri="{FF2B5EF4-FFF2-40B4-BE49-F238E27FC236}">
                <a16:creationId xmlns:a16="http://schemas.microsoft.com/office/drawing/2014/main" id="{BDE8E405-3AE2-8C49-9829-D2E35FC8587E}"/>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1A36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3" name="Content Placeholder 2"/>
          <p:cNvSpPr>
            <a:spLocks noGrp="1"/>
          </p:cNvSpPr>
          <p:nvPr>
            <p:ph sz="quarter" idx="18" hasCustomPrompt="1"/>
          </p:nvPr>
        </p:nvSpPr>
        <p:spPr>
          <a:xfrm>
            <a:off x="4620434" y="1436276"/>
            <a:ext cx="4434668" cy="5324888"/>
          </a:xfrm>
          <a:prstGeom prst="rect">
            <a:avLst/>
          </a:prstGeom>
        </p:spPr>
        <p:txBody>
          <a:bodyPr tIns="3168000"/>
          <a:lstStyle>
            <a:lvl1pPr marL="0" indent="0" algn="ctr">
              <a:buNone/>
              <a:defRPr sz="1500">
                <a:solidFill>
                  <a:schemeClr val="bg2"/>
                </a:solidFill>
              </a:defRPr>
            </a:lvl1pPr>
          </a:lstStyle>
          <a:p>
            <a:pPr lvl="0"/>
            <a:r>
              <a:rPr lang="en-US" dirty="0"/>
              <a:t>Click to insert content</a:t>
            </a:r>
            <a:endParaRPr lang="en-GB" dirty="0"/>
          </a:p>
        </p:txBody>
      </p:sp>
      <p:sp>
        <p:nvSpPr>
          <p:cNvPr id="16" name="Text Placeholder 4">
            <a:extLst>
              <a:ext uri="{FF2B5EF4-FFF2-40B4-BE49-F238E27FC236}">
                <a16:creationId xmlns:a16="http://schemas.microsoft.com/office/drawing/2014/main" id="{0BFEA1E2-7FF4-694D-A02B-F2A67E8DC7B3}"/>
              </a:ext>
            </a:extLst>
          </p:cNvPr>
          <p:cNvSpPr>
            <a:spLocks noGrp="1"/>
          </p:cNvSpPr>
          <p:nvPr>
            <p:ph type="body" sz="quarter" idx="11" hasCustomPrompt="1"/>
          </p:nvPr>
        </p:nvSpPr>
        <p:spPr>
          <a:xfrm>
            <a:off x="585399" y="5006909"/>
            <a:ext cx="3524250" cy="461706"/>
          </a:xfrm>
          <a:prstGeom prst="rect">
            <a:avLst/>
          </a:prstGeom>
        </p:spPr>
        <p:txBody>
          <a:bodyPr anchor="ctr"/>
          <a:lstStyle>
            <a:lvl1pPr marL="0" indent="0" algn="ctr">
              <a:buNone/>
              <a:defRPr sz="2000" spc="60" baseline="0">
                <a:solidFill>
                  <a:schemeClr val="bg1"/>
                </a:solidFill>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0" name="Title 2"/>
          <p:cNvSpPr>
            <a:spLocks noGrp="1"/>
          </p:cNvSpPr>
          <p:nvPr>
            <p:ph type="ctrTitle" hasCustomPrompt="1"/>
          </p:nvPr>
        </p:nvSpPr>
        <p:spPr>
          <a:xfrm>
            <a:off x="585399" y="2171700"/>
            <a:ext cx="3524250" cy="2618434"/>
          </a:xfrm>
          <a:prstGeom prst="rect">
            <a:avLst/>
          </a:prstGeom>
        </p:spPr>
        <p:txBody>
          <a:bodyPr anchor="ctr">
            <a:normAutofit/>
          </a:bodyPr>
          <a:lstStyle>
            <a:lvl1pPr algn="ctr">
              <a:defRPr sz="4800">
                <a:solidFill>
                  <a:schemeClr val="bg1"/>
                </a:solidFill>
              </a:defRPr>
            </a:lvl1pPr>
          </a:lstStyle>
          <a:p>
            <a:r>
              <a:rPr lang="en-US" dirty="0"/>
              <a:t>Statement/</a:t>
            </a:r>
            <a:br>
              <a:rPr lang="en-US" dirty="0"/>
            </a:br>
            <a:r>
              <a:rPr lang="en-US" dirty="0"/>
              <a:t>quote</a:t>
            </a:r>
            <a:endParaRPr lang="en-GB" dirty="0"/>
          </a:p>
        </p:txBody>
      </p:sp>
      <p:sp>
        <p:nvSpPr>
          <p:cNvPr id="17" name="Title 1">
            <a:extLst>
              <a:ext uri="{FF2B5EF4-FFF2-40B4-BE49-F238E27FC236}">
                <a16:creationId xmlns:a16="http://schemas.microsoft.com/office/drawing/2014/main" id="{84A9C620-42F0-B041-A8EF-013D8BA73FAC}"/>
              </a:ext>
            </a:extLst>
          </p:cNvPr>
          <p:cNvSpPr txBox="1">
            <a:spLocks/>
          </p:cNvSpPr>
          <p:nvPr userDrawn="1"/>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p>
        </p:txBody>
      </p:sp>
    </p:spTree>
    <p:extLst>
      <p:ext uri="{BB962C8B-B14F-4D97-AF65-F5344CB8AC3E}">
        <p14:creationId xmlns:p14="http://schemas.microsoft.com/office/powerpoint/2010/main" val="3885001370"/>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ext and photo block">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9" name="Rectangle 8">
            <a:extLst>
              <a:ext uri="{C183D7F6-B498-43B3-948B-1728B52AA6E4}">
                <adec:decorative xmlns="" xmlns:adec="http://schemas.microsoft.com/office/drawing/2017/decorative" val="1"/>
              </a:ext>
            </a:extLst>
          </p:cNvPr>
          <p:cNvSpPr/>
          <p:nvPr userDrawn="1"/>
        </p:nvSpPr>
        <p:spPr>
          <a:xfrm>
            <a:off x="4620435" y="1436275"/>
            <a:ext cx="4434668" cy="5325259"/>
          </a:xfrm>
          <a:prstGeom prst="rect">
            <a:avLst/>
          </a:prstGeom>
          <a:solidFill>
            <a:srgbClr val="1A36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13" name="Picture 12">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469289" y="5773180"/>
            <a:ext cx="845701" cy="743301"/>
          </a:xfrm>
          <a:prstGeom prst="rect">
            <a:avLst/>
          </a:prstGeom>
        </p:spPr>
      </p:pic>
      <p:sp>
        <p:nvSpPr>
          <p:cNvPr id="8" name="Rectangle 7">
            <a:extLst>
              <a:ext uri="{FF2B5EF4-FFF2-40B4-BE49-F238E27FC236}">
                <a16:creationId xmlns:a16="http://schemas.microsoft.com/office/drawing/2014/main" id="{910C04DF-EFB5-5849-B951-94A8A0DA9ADD}"/>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1A36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5" name="Text Placeholder 4"/>
          <p:cNvSpPr>
            <a:spLocks noGrp="1"/>
          </p:cNvSpPr>
          <p:nvPr>
            <p:ph type="body" sz="quarter" idx="11" hasCustomPrompt="1"/>
          </p:nvPr>
        </p:nvSpPr>
        <p:spPr>
          <a:xfrm>
            <a:off x="5130015" y="2162629"/>
            <a:ext cx="3524250" cy="3218055"/>
          </a:xfrm>
          <a:prstGeom prst="rect">
            <a:avLst/>
          </a:prstGeom>
        </p:spPr>
        <p:txBody>
          <a:bodyPr anchor="ctr">
            <a:normAutofit/>
          </a:bodyPr>
          <a:lstStyle>
            <a:lvl1pPr marL="0" indent="0" algn="ctr">
              <a:buNone/>
              <a:defRPr sz="2000" spc="0" baseline="0">
                <a:solidFill>
                  <a:schemeClr val="bg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6" name="Picture Placeholder 3"/>
          <p:cNvSpPr>
            <a:spLocks noGrp="1"/>
          </p:cNvSpPr>
          <p:nvPr>
            <p:ph type="pic" sz="quarter" idx="10"/>
          </p:nvPr>
        </p:nvSpPr>
        <p:spPr>
          <a:xfrm>
            <a:off x="88898" y="1436275"/>
            <a:ext cx="4442208" cy="5325259"/>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12" name="Title 1">
            <a:extLst>
              <a:ext uri="{FF2B5EF4-FFF2-40B4-BE49-F238E27FC236}">
                <a16:creationId xmlns:a16="http://schemas.microsoft.com/office/drawing/2014/main" id="{34C202FB-2CAB-4D42-957B-F5A1C8FEC856}"/>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3231680693"/>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ext and photo block 2">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10" name="Rectangle 9">
            <a:extLst>
              <a:ext uri="{C183D7F6-B498-43B3-948B-1728B52AA6E4}">
                <adec:decorative xmlns="" xmlns:adec="http://schemas.microsoft.com/office/drawing/2017/decorative" val="1"/>
              </a:ext>
            </a:extLst>
          </p:cNvPr>
          <p:cNvSpPr/>
          <p:nvPr userDrawn="1"/>
        </p:nvSpPr>
        <p:spPr>
          <a:xfrm>
            <a:off x="88898" y="1436276"/>
            <a:ext cx="4442638" cy="532525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15" name="Picture 14">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955715" y="5800676"/>
            <a:ext cx="797904" cy="701291"/>
          </a:xfrm>
          <a:prstGeom prst="rect">
            <a:avLst/>
          </a:prstGeom>
        </p:spPr>
      </p:pic>
      <p:sp>
        <p:nvSpPr>
          <p:cNvPr id="9" name="Rectangle 8">
            <a:extLst>
              <a:ext uri="{FF2B5EF4-FFF2-40B4-BE49-F238E27FC236}">
                <a16:creationId xmlns:a16="http://schemas.microsoft.com/office/drawing/2014/main" id="{68D97EE1-E327-B042-8244-0E4E747C8D0A}"/>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1A36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6" name="Picture Placeholder 3"/>
          <p:cNvSpPr>
            <a:spLocks noGrp="1"/>
          </p:cNvSpPr>
          <p:nvPr>
            <p:ph type="pic" sz="quarter" idx="10"/>
          </p:nvPr>
        </p:nvSpPr>
        <p:spPr>
          <a:xfrm>
            <a:off x="4620435" y="1436275"/>
            <a:ext cx="4434668" cy="5325257"/>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13" name="Text Placeholder 4"/>
          <p:cNvSpPr>
            <a:spLocks noGrp="1"/>
          </p:cNvSpPr>
          <p:nvPr>
            <p:ph type="body" sz="quarter" idx="11" hasCustomPrompt="1"/>
          </p:nvPr>
        </p:nvSpPr>
        <p:spPr>
          <a:xfrm>
            <a:off x="592543" y="2162629"/>
            <a:ext cx="3524250" cy="3218055"/>
          </a:xfrm>
          <a:prstGeom prst="rect">
            <a:avLst/>
          </a:prstGeom>
        </p:spPr>
        <p:txBody>
          <a:bodyPr anchor="ctr">
            <a:normAutofit/>
          </a:bodyPr>
          <a:lstStyle>
            <a:lvl1pPr marL="0" indent="0" algn="ctr">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2" name="Title 1">
            <a:extLst>
              <a:ext uri="{FF2B5EF4-FFF2-40B4-BE49-F238E27FC236}">
                <a16:creationId xmlns:a16="http://schemas.microsoft.com/office/drawing/2014/main" id="{35A895F7-50AF-524D-94D9-ADFF841C6977}"/>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2141328689"/>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ext and 3 photos">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pic>
        <p:nvPicPr>
          <p:cNvPr id="19" name="Picture 18">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955715" y="5800676"/>
            <a:ext cx="797904" cy="701291"/>
          </a:xfrm>
          <a:prstGeom prst="rect">
            <a:avLst/>
          </a:prstGeom>
        </p:spPr>
      </p:pic>
      <p:sp>
        <p:nvSpPr>
          <p:cNvPr id="13" name="Rectangle 12">
            <a:extLst>
              <a:ext uri="{FF2B5EF4-FFF2-40B4-BE49-F238E27FC236}">
                <a16:creationId xmlns:a16="http://schemas.microsoft.com/office/drawing/2014/main" id="{04689A0E-533C-9C47-9CD8-AC4E03F4198D}"/>
              </a:ext>
              <a:ext uri="{C183D7F6-B498-43B3-948B-1728B52AA6E4}">
                <adec:decorative xmlns="" xmlns:adec="http://schemas.microsoft.com/office/drawing/2017/decorative" val="1"/>
              </a:ext>
            </a:extLst>
          </p:cNvPr>
          <p:cNvSpPr/>
          <p:nvPr userDrawn="1"/>
        </p:nvSpPr>
        <p:spPr>
          <a:xfrm>
            <a:off x="88898" y="1436276"/>
            <a:ext cx="4442638" cy="532525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0" name="Rectangle 9">
            <a:extLst>
              <a:ext uri="{FF2B5EF4-FFF2-40B4-BE49-F238E27FC236}">
                <a16:creationId xmlns:a16="http://schemas.microsoft.com/office/drawing/2014/main" id="{902BC9C9-4741-0046-BB68-C2A9D54DF3D7}"/>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1A36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1" name="Picture Placeholder 3"/>
          <p:cNvSpPr>
            <a:spLocks noGrp="1"/>
          </p:cNvSpPr>
          <p:nvPr>
            <p:ph type="pic" sz="quarter" idx="13"/>
          </p:nvPr>
        </p:nvSpPr>
        <p:spPr>
          <a:xfrm>
            <a:off x="7394496" y="4210051"/>
            <a:ext cx="1660603" cy="2551483"/>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9" name="Picture Placeholder 3"/>
          <p:cNvSpPr>
            <a:spLocks noGrp="1"/>
          </p:cNvSpPr>
          <p:nvPr>
            <p:ph type="pic" sz="quarter" idx="12"/>
          </p:nvPr>
        </p:nvSpPr>
        <p:spPr>
          <a:xfrm>
            <a:off x="4620434" y="4210051"/>
            <a:ext cx="2685162" cy="2551483"/>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16" name="Picture Placeholder 3"/>
          <p:cNvSpPr>
            <a:spLocks noGrp="1"/>
          </p:cNvSpPr>
          <p:nvPr>
            <p:ph type="pic" sz="quarter" idx="10"/>
          </p:nvPr>
        </p:nvSpPr>
        <p:spPr>
          <a:xfrm>
            <a:off x="4620434" y="1435100"/>
            <a:ext cx="4434665" cy="2679701"/>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15" name="Text Placeholder 4">
            <a:extLst>
              <a:ext uri="{FF2B5EF4-FFF2-40B4-BE49-F238E27FC236}">
                <a16:creationId xmlns:a16="http://schemas.microsoft.com/office/drawing/2014/main" id="{24873579-44C4-8D4B-8A4C-A9E371875F7B}"/>
              </a:ext>
            </a:extLst>
          </p:cNvPr>
          <p:cNvSpPr>
            <a:spLocks noGrp="1"/>
          </p:cNvSpPr>
          <p:nvPr>
            <p:ph type="body" sz="quarter" idx="11" hasCustomPrompt="1"/>
          </p:nvPr>
        </p:nvSpPr>
        <p:spPr>
          <a:xfrm>
            <a:off x="592543" y="2162629"/>
            <a:ext cx="3524250" cy="3218055"/>
          </a:xfrm>
          <a:prstGeom prst="rect">
            <a:avLst/>
          </a:prstGeom>
        </p:spPr>
        <p:txBody>
          <a:bodyPr anchor="ctr">
            <a:normAutofit/>
          </a:bodyPr>
          <a:lstStyle>
            <a:lvl1pPr marL="0" indent="0" algn="ctr">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4" name="Title 1">
            <a:extLst>
              <a:ext uri="{FF2B5EF4-FFF2-40B4-BE49-F238E27FC236}">
                <a16:creationId xmlns:a16="http://schemas.microsoft.com/office/drawing/2014/main" id="{D46F2D1E-4212-084F-8A5E-57ECF0C34E99}"/>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974105536"/>
      </p:ext>
    </p:extLst>
  </p:cSld>
  <p:clrMapOvr>
    <a:masterClrMapping/>
  </p:clrMapOvr>
  <p:extLst>
    <p:ext uri="{DCECCB84-F9BA-43D5-87BE-67443E8EF086}">
      <p15:sldGuideLst xmlns:p15="http://schemas.microsoft.com/office/powerpoint/2012/main">
        <p15:guide id="1" orient="horz" pos="2160">
          <p15:clr>
            <a:srgbClr val="FBAE40"/>
          </p15:clr>
        </p15:guide>
        <p15:guide id="2" pos="2857">
          <p15:clr>
            <a:srgbClr val="FBAE40"/>
          </p15:clr>
        </p15:guide>
        <p15:guide id="3" pos="2903">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UoS Aquamarine 2">
    <p:spTree>
      <p:nvGrpSpPr>
        <p:cNvPr id="1" name=""/>
        <p:cNvGrpSpPr/>
        <p:nvPr/>
      </p:nvGrpSpPr>
      <p:grpSpPr>
        <a:xfrm>
          <a:off x="0" y="0"/>
          <a:ext cx="0" cy="0"/>
          <a:chOff x="0" y="0"/>
          <a:chExt cx="0" cy="0"/>
        </a:xfrm>
      </p:grpSpPr>
      <p:sp>
        <p:nvSpPr>
          <p:cNvPr id="5" name="Rectangle 4"/>
          <p:cNvSpPr/>
          <p:nvPr userDrawn="1"/>
        </p:nvSpPr>
        <p:spPr>
          <a:xfrm>
            <a:off x="1" y="0"/>
            <a:ext cx="9144000" cy="6858000"/>
          </a:xfrm>
          <a:prstGeom prst="rect">
            <a:avLst/>
          </a:prstGeom>
          <a:solidFill>
            <a:srgbClr val="00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8" name="Picture 7">
            <a:extLst>
              <a:ext uri="{FF2B5EF4-FFF2-40B4-BE49-F238E27FC236}">
                <a16:creationId xmlns:a16="http://schemas.microsoft.com/office/drawing/2014/main" id="{286F6219-9663-D445-8012-419B4A3F7DA8}"/>
              </a:ex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045277" y="445155"/>
            <a:ext cx="1072823" cy="942921"/>
          </a:xfrm>
          <a:prstGeom prst="rect">
            <a:avLst/>
          </a:prstGeom>
        </p:spPr>
      </p:pic>
      <p:sp>
        <p:nvSpPr>
          <p:cNvPr id="9" name="Subtitle 2">
            <a:extLst>
              <a:ext uri="{FF2B5EF4-FFF2-40B4-BE49-F238E27FC236}">
                <a16:creationId xmlns:a16="http://schemas.microsoft.com/office/drawing/2014/main" id="{6AD49FCF-C37C-FC49-B31C-0EAA6BDECD9A}"/>
              </a:ext>
            </a:extLst>
          </p:cNvPr>
          <p:cNvSpPr>
            <a:spLocks noGrp="1"/>
          </p:cNvSpPr>
          <p:nvPr>
            <p:ph type="subTitle" idx="1" hasCustomPrompt="1"/>
          </p:nvPr>
        </p:nvSpPr>
        <p:spPr>
          <a:xfrm>
            <a:off x="1143000" y="2705266"/>
            <a:ext cx="6858000" cy="315118"/>
          </a:xfrm>
          <a:prstGeom prst="rect">
            <a:avLst/>
          </a:prstGeom>
        </p:spPr>
        <p:txBody>
          <a:bodyPr anchor="b"/>
          <a:lstStyle>
            <a:lvl1pPr marL="0" indent="0" algn="ctr">
              <a:buNone/>
              <a:defRPr sz="2000" spc="83" baseline="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endParaRPr lang="en-GB" dirty="0"/>
          </a:p>
        </p:txBody>
      </p:sp>
      <p:sp>
        <p:nvSpPr>
          <p:cNvPr id="7" name="Title 1">
            <a:extLst>
              <a:ext uri="{FF2B5EF4-FFF2-40B4-BE49-F238E27FC236}">
                <a16:creationId xmlns:a16="http://schemas.microsoft.com/office/drawing/2014/main" id="{6891446D-B526-B846-A99D-5919A5E0E80F}"/>
              </a:ext>
            </a:extLst>
          </p:cNvPr>
          <p:cNvSpPr>
            <a:spLocks noGrp="1"/>
          </p:cNvSpPr>
          <p:nvPr>
            <p:ph type="ctrTitle" hasCustomPrompt="1"/>
          </p:nvPr>
        </p:nvSpPr>
        <p:spPr>
          <a:xfrm>
            <a:off x="1142999" y="3071046"/>
            <a:ext cx="6858001" cy="2380842"/>
          </a:xfrm>
          <a:prstGeom prst="rect">
            <a:avLst/>
          </a:prstGeom>
        </p:spPr>
        <p:txBody>
          <a:bodyPr anchor="t">
            <a:normAutofit/>
          </a:bodyPr>
          <a:lstStyle>
            <a:lvl1pPr algn="ctr">
              <a:defRPr sz="6000">
                <a:solidFill>
                  <a:schemeClr val="bg1"/>
                </a:solidFill>
              </a:defRPr>
            </a:lvl1pPr>
          </a:lstStyle>
          <a:p>
            <a:r>
              <a:rPr lang="en-US" dirty="0"/>
              <a:t>Presentation title</a:t>
            </a:r>
            <a:endParaRPr lang="en-GB" dirty="0"/>
          </a:p>
        </p:txBody>
      </p:sp>
    </p:spTree>
    <p:extLst>
      <p:ext uri="{BB962C8B-B14F-4D97-AF65-F5344CB8AC3E}">
        <p14:creationId xmlns:p14="http://schemas.microsoft.com/office/powerpoint/2010/main" val="1862566583"/>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ext and content block">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12" name="Rectangle 11">
            <a:extLst>
              <a:ext uri="{C183D7F6-B498-43B3-948B-1728B52AA6E4}">
                <adec:decorative xmlns="" xmlns:adec="http://schemas.microsoft.com/office/drawing/2017/decorative" val="1"/>
              </a:ext>
            </a:extLst>
          </p:cNvPr>
          <p:cNvSpPr/>
          <p:nvPr userDrawn="1"/>
        </p:nvSpPr>
        <p:spPr>
          <a:xfrm>
            <a:off x="4620435" y="1436276"/>
            <a:ext cx="4434668" cy="532525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22" name="Picture 21">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497559" y="5800676"/>
            <a:ext cx="797904" cy="701291"/>
          </a:xfrm>
          <a:prstGeom prst="rect">
            <a:avLst/>
          </a:prstGeom>
        </p:spPr>
      </p:pic>
      <p:sp>
        <p:nvSpPr>
          <p:cNvPr id="8" name="Rectangle 7">
            <a:extLst>
              <a:ext uri="{FF2B5EF4-FFF2-40B4-BE49-F238E27FC236}">
                <a16:creationId xmlns:a16="http://schemas.microsoft.com/office/drawing/2014/main" id="{20734B01-7260-5A4D-8E9A-A3D89E4A3DE6}"/>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1A36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7" name="Text Placeholder 4"/>
          <p:cNvSpPr>
            <a:spLocks noGrp="1"/>
          </p:cNvSpPr>
          <p:nvPr>
            <p:ph type="body" sz="quarter" idx="11" hasCustomPrompt="1"/>
          </p:nvPr>
        </p:nvSpPr>
        <p:spPr>
          <a:xfrm>
            <a:off x="5134387" y="2162629"/>
            <a:ext cx="3524250" cy="3218055"/>
          </a:xfrm>
          <a:prstGeom prst="rect">
            <a:avLst/>
          </a:prstGeom>
        </p:spPr>
        <p:txBody>
          <a:bodyPr anchor="ctr">
            <a:normAutofit/>
          </a:bodyPr>
          <a:lstStyle>
            <a:lvl1pPr marL="0" indent="0" algn="ctr">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9" name="Content Placeholder 2"/>
          <p:cNvSpPr>
            <a:spLocks noGrp="1"/>
          </p:cNvSpPr>
          <p:nvPr>
            <p:ph sz="quarter" idx="18" hasCustomPrompt="1"/>
          </p:nvPr>
        </p:nvSpPr>
        <p:spPr>
          <a:xfrm>
            <a:off x="88898" y="1436276"/>
            <a:ext cx="4442638" cy="5324888"/>
          </a:xfrm>
          <a:prstGeom prst="rect">
            <a:avLst/>
          </a:prstGeom>
        </p:spPr>
        <p:txBody>
          <a:bodyPr tIns="3168000"/>
          <a:lstStyle>
            <a:lvl1pPr marL="0" indent="0" algn="ctr">
              <a:buNone/>
              <a:defRPr sz="1500">
                <a:solidFill>
                  <a:schemeClr val="bg2"/>
                </a:solidFill>
              </a:defRPr>
            </a:lvl1pPr>
          </a:lstStyle>
          <a:p>
            <a:pPr lvl="0"/>
            <a:r>
              <a:rPr lang="en-US" dirty="0"/>
              <a:t>Click to insert content</a:t>
            </a:r>
            <a:endParaRPr lang="en-GB" dirty="0"/>
          </a:p>
        </p:txBody>
      </p:sp>
      <p:sp>
        <p:nvSpPr>
          <p:cNvPr id="10" name="Title 1">
            <a:extLst>
              <a:ext uri="{FF2B5EF4-FFF2-40B4-BE49-F238E27FC236}">
                <a16:creationId xmlns:a16="http://schemas.microsoft.com/office/drawing/2014/main" id="{D796A6BD-64A5-9C49-80C3-0EEA55FDA59D}"/>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504291418"/>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ext and image montage">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15" name="Rectangle 14">
            <a:extLst>
              <a:ext uri="{C183D7F6-B498-43B3-948B-1728B52AA6E4}">
                <adec:decorative xmlns="" xmlns:adec="http://schemas.microsoft.com/office/drawing/2017/decorative" val="1"/>
              </a:ext>
            </a:extLst>
          </p:cNvPr>
          <p:cNvSpPr/>
          <p:nvPr userDrawn="1"/>
        </p:nvSpPr>
        <p:spPr>
          <a:xfrm>
            <a:off x="3099810" y="1437277"/>
            <a:ext cx="5959749" cy="29081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29" name="Rectangle 28">
            <a:extLst>
              <a:ext uri="{C183D7F6-B498-43B3-948B-1728B52AA6E4}">
                <adec:decorative xmlns="" xmlns:adec="http://schemas.microsoft.com/office/drawing/2017/decorative" val="1"/>
              </a:ext>
            </a:extLst>
          </p:cNvPr>
          <p:cNvSpPr/>
          <p:nvPr userDrawn="1"/>
        </p:nvSpPr>
        <p:spPr>
          <a:xfrm>
            <a:off x="88898" y="3747639"/>
            <a:ext cx="2923563" cy="301389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1" name="Rectangle 10">
            <a:extLst>
              <a:ext uri="{FF2B5EF4-FFF2-40B4-BE49-F238E27FC236}">
                <a16:creationId xmlns:a16="http://schemas.microsoft.com/office/drawing/2014/main" id="{19613A8D-B828-EF41-A8F4-4A908EAF6772}"/>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1A36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9" name="Picture Placeholder 3"/>
          <p:cNvSpPr>
            <a:spLocks noGrp="1"/>
          </p:cNvSpPr>
          <p:nvPr>
            <p:ph type="pic" sz="quarter" idx="17" hasCustomPrompt="1"/>
          </p:nvPr>
        </p:nvSpPr>
        <p:spPr>
          <a:xfrm>
            <a:off x="6125628" y="4435477"/>
            <a:ext cx="2933931" cy="2326057"/>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17" name="Picture Placeholder 3"/>
          <p:cNvSpPr>
            <a:spLocks noGrp="1"/>
          </p:cNvSpPr>
          <p:nvPr>
            <p:ph type="pic" sz="quarter" idx="16" hasCustomPrompt="1"/>
          </p:nvPr>
        </p:nvSpPr>
        <p:spPr>
          <a:xfrm>
            <a:off x="3108750" y="4435477"/>
            <a:ext cx="2927979" cy="2326057"/>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31" name="Text Placeholder 4"/>
          <p:cNvSpPr>
            <a:spLocks noGrp="1"/>
          </p:cNvSpPr>
          <p:nvPr>
            <p:ph type="body" sz="quarter" idx="15" hasCustomPrompt="1"/>
          </p:nvPr>
        </p:nvSpPr>
        <p:spPr>
          <a:xfrm>
            <a:off x="366204" y="4130636"/>
            <a:ext cx="2386012" cy="2247901"/>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21" name="Text Placeholder 4"/>
          <p:cNvSpPr>
            <a:spLocks noGrp="1"/>
          </p:cNvSpPr>
          <p:nvPr>
            <p:ph type="body" sz="quarter" idx="13" hasCustomPrompt="1"/>
          </p:nvPr>
        </p:nvSpPr>
        <p:spPr>
          <a:xfrm>
            <a:off x="3375694" y="1765300"/>
            <a:ext cx="5444456" cy="2247901"/>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32" name="Picture Placeholder 3"/>
          <p:cNvSpPr>
            <a:spLocks noGrp="1"/>
          </p:cNvSpPr>
          <p:nvPr>
            <p:ph type="pic" sz="quarter" idx="11" hasCustomPrompt="1"/>
          </p:nvPr>
        </p:nvSpPr>
        <p:spPr>
          <a:xfrm>
            <a:off x="100817" y="1436201"/>
            <a:ext cx="2911644" cy="2221461"/>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14" name="Title 1">
            <a:extLst>
              <a:ext uri="{FF2B5EF4-FFF2-40B4-BE49-F238E27FC236}">
                <a16:creationId xmlns:a16="http://schemas.microsoft.com/office/drawing/2014/main" id="{3F44E664-3719-094D-9BB3-A36537B00997}"/>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2411273041"/>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ext and image montage 2">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20" name="Rectangle 19">
            <a:extLst>
              <a:ext uri="{C183D7F6-B498-43B3-948B-1728B52AA6E4}">
                <adec:decorative xmlns="" xmlns:adec="http://schemas.microsoft.com/office/drawing/2017/decorative" val="1"/>
              </a:ext>
            </a:extLst>
          </p:cNvPr>
          <p:cNvSpPr/>
          <p:nvPr userDrawn="1"/>
        </p:nvSpPr>
        <p:spPr>
          <a:xfrm>
            <a:off x="88898" y="3747639"/>
            <a:ext cx="2923563" cy="301389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5" name="Rectangle 14">
            <a:extLst>
              <a:ext uri="{C183D7F6-B498-43B3-948B-1728B52AA6E4}">
                <adec:decorative xmlns="" xmlns:adec="http://schemas.microsoft.com/office/drawing/2017/decorative" val="1"/>
              </a:ext>
            </a:extLst>
          </p:cNvPr>
          <p:cNvSpPr/>
          <p:nvPr userDrawn="1"/>
        </p:nvSpPr>
        <p:spPr>
          <a:xfrm>
            <a:off x="3099810" y="1436200"/>
            <a:ext cx="2936919" cy="2918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6" name="Rectangle 15">
            <a:extLst>
              <a:ext uri="{C183D7F6-B498-43B3-948B-1728B52AA6E4}">
                <adec:decorative xmlns="" xmlns:adec="http://schemas.microsoft.com/office/drawing/2017/decorative" val="1"/>
              </a:ext>
            </a:extLst>
          </p:cNvPr>
          <p:cNvSpPr/>
          <p:nvPr userDrawn="1"/>
        </p:nvSpPr>
        <p:spPr>
          <a:xfrm>
            <a:off x="6124078" y="1435124"/>
            <a:ext cx="2923563" cy="2918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2" name="Rectangle 11">
            <a:extLst>
              <a:ext uri="{FF2B5EF4-FFF2-40B4-BE49-F238E27FC236}">
                <a16:creationId xmlns:a16="http://schemas.microsoft.com/office/drawing/2014/main" id="{30896F8A-5C4C-0F42-865E-7876D9668C63}"/>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1A36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4" name="Picture Placeholder 3"/>
          <p:cNvSpPr>
            <a:spLocks noGrp="1"/>
          </p:cNvSpPr>
          <p:nvPr>
            <p:ph type="pic" sz="quarter" idx="10" hasCustomPrompt="1"/>
          </p:nvPr>
        </p:nvSpPr>
        <p:spPr>
          <a:xfrm>
            <a:off x="3099810" y="4434401"/>
            <a:ext cx="5947831" cy="2327133"/>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23" name="Text Placeholder 4"/>
          <p:cNvSpPr>
            <a:spLocks noGrp="1"/>
          </p:cNvSpPr>
          <p:nvPr>
            <p:ph type="body" sz="quarter" idx="15" hasCustomPrompt="1"/>
          </p:nvPr>
        </p:nvSpPr>
        <p:spPr>
          <a:xfrm>
            <a:off x="366204" y="4130636"/>
            <a:ext cx="2386012" cy="2247901"/>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9" name="Text Placeholder 4"/>
          <p:cNvSpPr>
            <a:spLocks noGrp="1"/>
          </p:cNvSpPr>
          <p:nvPr>
            <p:ph type="body" sz="quarter" idx="14" hasCustomPrompt="1"/>
          </p:nvPr>
        </p:nvSpPr>
        <p:spPr>
          <a:xfrm>
            <a:off x="6417252" y="1765299"/>
            <a:ext cx="2386012" cy="2247901"/>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7" name="Text Placeholder 4"/>
          <p:cNvSpPr>
            <a:spLocks noGrp="1"/>
          </p:cNvSpPr>
          <p:nvPr>
            <p:ph type="body" sz="quarter" idx="13" hasCustomPrompt="1"/>
          </p:nvPr>
        </p:nvSpPr>
        <p:spPr>
          <a:xfrm>
            <a:off x="3375695" y="1765300"/>
            <a:ext cx="2386012" cy="2247901"/>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8" name="Picture Placeholder 3"/>
          <p:cNvSpPr>
            <a:spLocks noGrp="1"/>
          </p:cNvSpPr>
          <p:nvPr>
            <p:ph type="pic" sz="quarter" idx="11" hasCustomPrompt="1"/>
          </p:nvPr>
        </p:nvSpPr>
        <p:spPr>
          <a:xfrm>
            <a:off x="100817" y="1436201"/>
            <a:ext cx="2911644" cy="2221461"/>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21" name="Title 1">
            <a:extLst>
              <a:ext uri="{FF2B5EF4-FFF2-40B4-BE49-F238E27FC236}">
                <a16:creationId xmlns:a16="http://schemas.microsoft.com/office/drawing/2014/main" id="{AEF2316E-6486-D348-AC07-424798573231}"/>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1516544087"/>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ext and image montage 3">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15" name="Rectangle 14">
            <a:extLst>
              <a:ext uri="{C183D7F6-B498-43B3-948B-1728B52AA6E4}">
                <adec:decorative xmlns="" xmlns:adec="http://schemas.microsoft.com/office/drawing/2017/decorative" val="1"/>
              </a:ext>
            </a:extLst>
          </p:cNvPr>
          <p:cNvSpPr/>
          <p:nvPr userDrawn="1"/>
        </p:nvSpPr>
        <p:spPr>
          <a:xfrm>
            <a:off x="88896" y="1437278"/>
            <a:ext cx="2934260" cy="2615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3" name="Rectangle 12">
            <a:extLst>
              <a:ext uri="{C183D7F6-B498-43B3-948B-1728B52AA6E4}">
                <adec:decorative xmlns="" xmlns:adec="http://schemas.microsoft.com/office/drawing/2017/decorative" val="1"/>
              </a:ext>
            </a:extLst>
          </p:cNvPr>
          <p:cNvSpPr/>
          <p:nvPr userDrawn="1"/>
        </p:nvSpPr>
        <p:spPr>
          <a:xfrm>
            <a:off x="3112053" y="1437278"/>
            <a:ext cx="2925904" cy="2615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20" name="Rectangle 19">
            <a:extLst>
              <a:ext uri="{C183D7F6-B498-43B3-948B-1728B52AA6E4}">
                <adec:decorative xmlns="" xmlns:adec="http://schemas.microsoft.com/office/drawing/2017/decorative" val="1"/>
              </a:ext>
            </a:extLst>
          </p:cNvPr>
          <p:cNvSpPr/>
          <p:nvPr userDrawn="1"/>
        </p:nvSpPr>
        <p:spPr>
          <a:xfrm>
            <a:off x="6126854" y="4130635"/>
            <a:ext cx="2932705" cy="26308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23" name="Text Placeholder 4"/>
          <p:cNvSpPr>
            <a:spLocks noGrp="1"/>
          </p:cNvSpPr>
          <p:nvPr>
            <p:ph type="body" sz="quarter" idx="15" hasCustomPrompt="1"/>
          </p:nvPr>
        </p:nvSpPr>
        <p:spPr>
          <a:xfrm>
            <a:off x="6407534" y="4486275"/>
            <a:ext cx="2386012" cy="1955822"/>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0" name="Picture Placeholder 3"/>
          <p:cNvSpPr>
            <a:spLocks noGrp="1"/>
          </p:cNvSpPr>
          <p:nvPr>
            <p:ph type="pic" sz="quarter" idx="16" hasCustomPrompt="1"/>
          </p:nvPr>
        </p:nvSpPr>
        <p:spPr>
          <a:xfrm>
            <a:off x="3112052" y="4130635"/>
            <a:ext cx="2925903" cy="2630898"/>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4" name="Picture Placeholder 3"/>
          <p:cNvSpPr>
            <a:spLocks noGrp="1"/>
          </p:cNvSpPr>
          <p:nvPr>
            <p:ph type="pic" sz="quarter" idx="10" hasCustomPrompt="1"/>
          </p:nvPr>
        </p:nvSpPr>
        <p:spPr>
          <a:xfrm>
            <a:off x="88896" y="4122329"/>
            <a:ext cx="2928780" cy="2639205"/>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22" name="Picture Placeholder 3"/>
          <p:cNvSpPr>
            <a:spLocks noGrp="1"/>
          </p:cNvSpPr>
          <p:nvPr>
            <p:ph type="pic" sz="quarter" idx="11" hasCustomPrompt="1"/>
          </p:nvPr>
        </p:nvSpPr>
        <p:spPr>
          <a:xfrm>
            <a:off x="6126854" y="1437276"/>
            <a:ext cx="2932705" cy="2615202"/>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24" name="Text Placeholder 4"/>
          <p:cNvSpPr>
            <a:spLocks noGrp="1"/>
          </p:cNvSpPr>
          <p:nvPr>
            <p:ph type="body" sz="quarter" idx="17" hasCustomPrompt="1"/>
          </p:nvPr>
        </p:nvSpPr>
        <p:spPr>
          <a:xfrm>
            <a:off x="3339663" y="1765300"/>
            <a:ext cx="2356588" cy="198234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8" name="Text Placeholder 4"/>
          <p:cNvSpPr>
            <a:spLocks noGrp="1"/>
          </p:cNvSpPr>
          <p:nvPr>
            <p:ph type="body" sz="quarter" idx="13" hasCustomPrompt="1"/>
          </p:nvPr>
        </p:nvSpPr>
        <p:spPr>
          <a:xfrm>
            <a:off x="336606" y="1765300"/>
            <a:ext cx="2356588" cy="198234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4" name="Rectangle 13">
            <a:extLst>
              <a:ext uri="{FF2B5EF4-FFF2-40B4-BE49-F238E27FC236}">
                <a16:creationId xmlns:a16="http://schemas.microsoft.com/office/drawing/2014/main" id="{59646F62-A844-3E4E-A07B-DBF427FF111C}"/>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1A36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9" name="Title 1">
            <a:extLst>
              <a:ext uri="{FF2B5EF4-FFF2-40B4-BE49-F238E27FC236}">
                <a16:creationId xmlns:a16="http://schemas.microsoft.com/office/drawing/2014/main" id="{C37E367A-9358-F24E-B8DF-FCDCC236AE21}"/>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2974998632"/>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Customise montage">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16" name="Picture Placeholder 3">
            <a:extLst>
              <a:ext uri="{C183D7F6-B498-43B3-948B-1728B52AA6E4}">
                <adec:decorative xmlns="" xmlns:adec="http://schemas.microsoft.com/office/drawing/2017/decorative" val="1"/>
              </a:ext>
            </a:extLst>
          </p:cNvPr>
          <p:cNvSpPr>
            <a:spLocks noGrp="1"/>
          </p:cNvSpPr>
          <p:nvPr>
            <p:ph type="pic" sz="quarter" idx="17" hasCustomPrompt="1"/>
          </p:nvPr>
        </p:nvSpPr>
        <p:spPr>
          <a:xfrm>
            <a:off x="6128602" y="4136006"/>
            <a:ext cx="2926501" cy="2625528"/>
          </a:xfrm>
          <a:prstGeom prst="rect">
            <a:avLst/>
          </a:prstGeom>
          <a:solidFill>
            <a:schemeClr val="bg2"/>
          </a:solidFill>
        </p:spPr>
        <p:txBody>
          <a:bodyPr tIns="936000" anchor="ctr"/>
          <a:lstStyle>
            <a:lvl1pPr marL="0" indent="0" algn="ctr">
              <a:buNone/>
              <a:defRPr sz="1350">
                <a:solidFill>
                  <a:schemeClr val="bg2"/>
                </a:solidFill>
              </a:defRPr>
            </a:lvl1pPr>
          </a:lstStyle>
          <a:p>
            <a:r>
              <a:rPr lang="en-GB" dirty="0"/>
              <a:t>Photo</a:t>
            </a:r>
          </a:p>
        </p:txBody>
      </p:sp>
      <p:sp>
        <p:nvSpPr>
          <p:cNvPr id="29" name="Text Placeholder 4">
            <a:extLst>
              <a:ext uri="{FF2B5EF4-FFF2-40B4-BE49-F238E27FC236}">
                <a16:creationId xmlns:a16="http://schemas.microsoft.com/office/drawing/2014/main" id="{CECAA1C9-7158-A44D-99A3-C70145676887}"/>
              </a:ext>
            </a:extLst>
          </p:cNvPr>
          <p:cNvSpPr>
            <a:spLocks noGrp="1"/>
          </p:cNvSpPr>
          <p:nvPr>
            <p:ph type="body" sz="quarter" idx="28" hasCustomPrompt="1"/>
          </p:nvPr>
        </p:nvSpPr>
        <p:spPr>
          <a:xfrm>
            <a:off x="6407944" y="4449193"/>
            <a:ext cx="2386012" cy="194306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Delete text box if not used</a:t>
            </a:r>
          </a:p>
        </p:txBody>
      </p:sp>
      <p:sp>
        <p:nvSpPr>
          <p:cNvPr id="13" name="Picture Placeholder 3">
            <a:extLst>
              <a:ext uri="{C183D7F6-B498-43B3-948B-1728B52AA6E4}">
                <adec:decorative xmlns="" xmlns:adec="http://schemas.microsoft.com/office/drawing/2017/decorative" val="1"/>
              </a:ext>
            </a:extLst>
          </p:cNvPr>
          <p:cNvSpPr>
            <a:spLocks noGrp="1"/>
          </p:cNvSpPr>
          <p:nvPr>
            <p:ph type="pic" sz="quarter" idx="16" hasCustomPrompt="1"/>
          </p:nvPr>
        </p:nvSpPr>
        <p:spPr>
          <a:xfrm>
            <a:off x="3108748" y="4138184"/>
            <a:ext cx="2930958" cy="2623349"/>
          </a:xfrm>
          <a:prstGeom prst="rect">
            <a:avLst/>
          </a:prstGeom>
          <a:solidFill>
            <a:schemeClr val="bg2"/>
          </a:solidFill>
        </p:spPr>
        <p:txBody>
          <a:bodyPr tIns="936000" anchor="ctr"/>
          <a:lstStyle>
            <a:lvl1pPr marL="0" indent="0" algn="ctr">
              <a:buNone/>
              <a:defRPr sz="1350">
                <a:solidFill>
                  <a:schemeClr val="bg2"/>
                </a:solidFill>
              </a:defRPr>
            </a:lvl1pPr>
          </a:lstStyle>
          <a:p>
            <a:r>
              <a:rPr lang="en-GB" dirty="0"/>
              <a:t>Photo</a:t>
            </a:r>
          </a:p>
        </p:txBody>
      </p:sp>
      <p:sp>
        <p:nvSpPr>
          <p:cNvPr id="28" name="Text Placeholder 4">
            <a:extLst>
              <a:ext uri="{FF2B5EF4-FFF2-40B4-BE49-F238E27FC236}">
                <a16:creationId xmlns:a16="http://schemas.microsoft.com/office/drawing/2014/main" id="{828CEDCA-8B2F-2045-9055-8FBC95B085DF}"/>
              </a:ext>
            </a:extLst>
          </p:cNvPr>
          <p:cNvSpPr>
            <a:spLocks noGrp="1"/>
          </p:cNvSpPr>
          <p:nvPr>
            <p:ph type="body" sz="quarter" idx="27" hasCustomPrompt="1"/>
          </p:nvPr>
        </p:nvSpPr>
        <p:spPr>
          <a:xfrm>
            <a:off x="3378994" y="4449193"/>
            <a:ext cx="2386012" cy="194306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Delete text box if not used</a:t>
            </a:r>
          </a:p>
        </p:txBody>
      </p:sp>
      <p:sp>
        <p:nvSpPr>
          <p:cNvPr id="22" name="Picture Placeholder 3">
            <a:extLst>
              <a:ext uri="{C183D7F6-B498-43B3-948B-1728B52AA6E4}">
                <adec:decorative xmlns="" xmlns:adec="http://schemas.microsoft.com/office/drawing/2017/decorative" val="1"/>
              </a:ext>
            </a:extLst>
          </p:cNvPr>
          <p:cNvSpPr>
            <a:spLocks noGrp="1"/>
          </p:cNvSpPr>
          <p:nvPr>
            <p:ph type="pic" sz="quarter" idx="20" hasCustomPrompt="1"/>
          </p:nvPr>
        </p:nvSpPr>
        <p:spPr>
          <a:xfrm>
            <a:off x="88897" y="4138188"/>
            <a:ext cx="2930955" cy="2628878"/>
          </a:xfrm>
          <a:prstGeom prst="rect">
            <a:avLst/>
          </a:prstGeom>
          <a:solidFill>
            <a:schemeClr val="bg2"/>
          </a:solidFill>
        </p:spPr>
        <p:txBody>
          <a:bodyPr tIns="936000" anchor="ctr"/>
          <a:lstStyle>
            <a:lvl1pPr marL="0" indent="0" algn="ctr">
              <a:buNone/>
              <a:defRPr sz="1350">
                <a:solidFill>
                  <a:schemeClr val="bg2"/>
                </a:solidFill>
              </a:defRPr>
            </a:lvl1pPr>
          </a:lstStyle>
          <a:p>
            <a:r>
              <a:rPr lang="en-GB" dirty="0"/>
              <a:t>Photo</a:t>
            </a:r>
          </a:p>
        </p:txBody>
      </p:sp>
      <p:sp>
        <p:nvSpPr>
          <p:cNvPr id="21" name="Text Placeholder 4">
            <a:extLst>
              <a:ext uri="{FF2B5EF4-FFF2-40B4-BE49-F238E27FC236}">
                <a16:creationId xmlns:a16="http://schemas.microsoft.com/office/drawing/2014/main" id="{49140B67-D7EA-8741-B5E4-8B6DD4AE5CF0}"/>
              </a:ext>
            </a:extLst>
          </p:cNvPr>
          <p:cNvSpPr>
            <a:spLocks noGrp="1"/>
          </p:cNvSpPr>
          <p:nvPr>
            <p:ph type="body" sz="quarter" idx="26" hasCustomPrompt="1"/>
          </p:nvPr>
        </p:nvSpPr>
        <p:spPr>
          <a:xfrm>
            <a:off x="367450" y="4449193"/>
            <a:ext cx="2386012" cy="194306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Delete text box if not used</a:t>
            </a:r>
          </a:p>
        </p:txBody>
      </p:sp>
      <p:sp>
        <p:nvSpPr>
          <p:cNvPr id="19" name="Picture Placeholder 3">
            <a:extLst>
              <a:ext uri="{C183D7F6-B498-43B3-948B-1728B52AA6E4}">
                <adec:decorative xmlns="" xmlns:adec="http://schemas.microsoft.com/office/drawing/2017/decorative" val="1"/>
              </a:ext>
            </a:extLst>
          </p:cNvPr>
          <p:cNvSpPr>
            <a:spLocks noGrp="1"/>
          </p:cNvSpPr>
          <p:nvPr>
            <p:ph type="pic" sz="quarter" idx="19" hasCustomPrompt="1"/>
          </p:nvPr>
        </p:nvSpPr>
        <p:spPr>
          <a:xfrm>
            <a:off x="6128602" y="1437276"/>
            <a:ext cx="2926502" cy="2609833"/>
          </a:xfrm>
          <a:prstGeom prst="rect">
            <a:avLst/>
          </a:prstGeom>
          <a:solidFill>
            <a:schemeClr val="bg2"/>
          </a:solidFill>
        </p:spPr>
        <p:txBody>
          <a:bodyPr tIns="936000" anchor="ctr"/>
          <a:lstStyle>
            <a:lvl1pPr marL="0" indent="0" algn="ctr">
              <a:buNone/>
              <a:defRPr sz="1350">
                <a:solidFill>
                  <a:schemeClr val="bg2"/>
                </a:solidFill>
              </a:defRPr>
            </a:lvl1pPr>
          </a:lstStyle>
          <a:p>
            <a:r>
              <a:rPr lang="en-GB" dirty="0"/>
              <a:t>Photo</a:t>
            </a:r>
          </a:p>
        </p:txBody>
      </p:sp>
      <p:sp>
        <p:nvSpPr>
          <p:cNvPr id="27" name="Text Placeholder 4"/>
          <p:cNvSpPr>
            <a:spLocks noGrp="1"/>
          </p:cNvSpPr>
          <p:nvPr>
            <p:ph type="body" sz="quarter" idx="25" hasCustomPrompt="1"/>
          </p:nvPr>
        </p:nvSpPr>
        <p:spPr>
          <a:xfrm>
            <a:off x="6406698" y="1762733"/>
            <a:ext cx="2386012" cy="194306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Delete text box if not used</a:t>
            </a:r>
          </a:p>
        </p:txBody>
      </p:sp>
      <p:sp>
        <p:nvSpPr>
          <p:cNvPr id="17" name="Picture Placeholder 3">
            <a:extLst>
              <a:ext uri="{C183D7F6-B498-43B3-948B-1728B52AA6E4}">
                <adec:decorative xmlns="" xmlns:adec="http://schemas.microsoft.com/office/drawing/2017/decorative" val="1"/>
              </a:ext>
            </a:extLst>
          </p:cNvPr>
          <p:cNvSpPr>
            <a:spLocks noGrp="1"/>
          </p:cNvSpPr>
          <p:nvPr>
            <p:ph type="pic" sz="quarter" idx="18" hasCustomPrompt="1"/>
          </p:nvPr>
        </p:nvSpPr>
        <p:spPr>
          <a:xfrm>
            <a:off x="3108750" y="1437276"/>
            <a:ext cx="2930956" cy="2609833"/>
          </a:xfrm>
          <a:prstGeom prst="rect">
            <a:avLst/>
          </a:prstGeom>
          <a:solidFill>
            <a:schemeClr val="bg2"/>
          </a:solidFill>
        </p:spPr>
        <p:txBody>
          <a:bodyPr tIns="936000" anchor="ctr"/>
          <a:lstStyle>
            <a:lvl1pPr marL="0" indent="0" algn="ctr">
              <a:buNone/>
              <a:defRPr sz="1350">
                <a:solidFill>
                  <a:schemeClr val="bg2"/>
                </a:solidFill>
              </a:defRPr>
            </a:lvl1pPr>
          </a:lstStyle>
          <a:p>
            <a:r>
              <a:rPr lang="en-GB" dirty="0"/>
              <a:t>Photo</a:t>
            </a:r>
          </a:p>
        </p:txBody>
      </p:sp>
      <p:sp>
        <p:nvSpPr>
          <p:cNvPr id="25" name="Text Placeholder 4"/>
          <p:cNvSpPr>
            <a:spLocks noGrp="1"/>
          </p:cNvSpPr>
          <p:nvPr>
            <p:ph type="body" sz="quarter" idx="23" hasCustomPrompt="1"/>
          </p:nvPr>
        </p:nvSpPr>
        <p:spPr>
          <a:xfrm>
            <a:off x="3377748" y="1762733"/>
            <a:ext cx="2386012" cy="194306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Delete text box if not used</a:t>
            </a:r>
          </a:p>
        </p:txBody>
      </p:sp>
      <p:sp>
        <p:nvSpPr>
          <p:cNvPr id="18" name="Picture Placeholder 3">
            <a:extLst>
              <a:ext uri="{C183D7F6-B498-43B3-948B-1728B52AA6E4}">
                <adec:decorative xmlns="" xmlns:adec="http://schemas.microsoft.com/office/drawing/2017/decorative" val="1"/>
              </a:ext>
            </a:extLst>
          </p:cNvPr>
          <p:cNvSpPr>
            <a:spLocks noGrp="1"/>
          </p:cNvSpPr>
          <p:nvPr>
            <p:ph type="pic" sz="quarter" idx="11" hasCustomPrompt="1"/>
          </p:nvPr>
        </p:nvSpPr>
        <p:spPr>
          <a:xfrm>
            <a:off x="88896" y="1437277"/>
            <a:ext cx="2930957" cy="2609834"/>
          </a:xfrm>
          <a:prstGeom prst="rect">
            <a:avLst/>
          </a:prstGeom>
          <a:solidFill>
            <a:schemeClr val="bg2"/>
          </a:solidFill>
        </p:spPr>
        <p:txBody>
          <a:bodyPr tIns="936000" anchor="ctr"/>
          <a:lstStyle>
            <a:lvl1pPr marL="0" indent="0" algn="ctr">
              <a:buNone/>
              <a:defRPr sz="1350">
                <a:solidFill>
                  <a:schemeClr val="bg2"/>
                </a:solidFill>
              </a:defRPr>
            </a:lvl1pPr>
          </a:lstStyle>
          <a:p>
            <a:r>
              <a:rPr lang="en-GB" dirty="0"/>
              <a:t>Photo</a:t>
            </a:r>
          </a:p>
        </p:txBody>
      </p:sp>
      <p:sp>
        <p:nvSpPr>
          <p:cNvPr id="23" name="Text Placeholder 4"/>
          <p:cNvSpPr>
            <a:spLocks noGrp="1"/>
          </p:cNvSpPr>
          <p:nvPr>
            <p:ph type="body" sz="quarter" idx="21" hasCustomPrompt="1"/>
          </p:nvPr>
        </p:nvSpPr>
        <p:spPr>
          <a:xfrm>
            <a:off x="366204" y="1762733"/>
            <a:ext cx="2386012" cy="194306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Delete text box if not used</a:t>
            </a:r>
          </a:p>
        </p:txBody>
      </p:sp>
      <p:sp>
        <p:nvSpPr>
          <p:cNvPr id="24" name="Rectangle 23">
            <a:extLst>
              <a:ext uri="{FF2B5EF4-FFF2-40B4-BE49-F238E27FC236}">
                <a16:creationId xmlns:a16="http://schemas.microsoft.com/office/drawing/2014/main" id="{DAF8B313-9E77-1A4C-97B1-A0EDBF7E2793}"/>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1A36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30" name="Title 1">
            <a:extLst>
              <a:ext uri="{FF2B5EF4-FFF2-40B4-BE49-F238E27FC236}">
                <a16:creationId xmlns:a16="http://schemas.microsoft.com/office/drawing/2014/main" id="{787A5E4E-F6BA-4848-A25E-CB51D6B0067C}"/>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2378933651"/>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1_Text and photo">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pic>
        <p:nvPicPr>
          <p:cNvPr id="26" name="Picture 25">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29" name="Rectangle 28">
            <a:extLs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5D37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6" name="Text Placeholder 4"/>
          <p:cNvSpPr>
            <a:spLocks noGrp="1"/>
          </p:cNvSpPr>
          <p:nvPr>
            <p:ph type="body" sz="quarter" idx="16"/>
          </p:nvPr>
        </p:nvSpPr>
        <p:spPr>
          <a:xfrm>
            <a:off x="500743" y="1771650"/>
            <a:ext cx="8142514" cy="3926506"/>
          </a:xfrm>
          <a:prstGeom prst="rect">
            <a:avLst/>
          </a:prstGeom>
        </p:spPr>
        <p:txBody>
          <a:bodyPr numCol="1" spcCol="0">
            <a:noAutofit/>
          </a:bodyPr>
          <a:lstStyle>
            <a:lvl1pPr marL="0" indent="0">
              <a:lnSpc>
                <a:spcPct val="110000"/>
              </a:lnSpc>
              <a:buNone/>
              <a:defRPr sz="2000" baseline="0">
                <a:solidFill>
                  <a:srgbClr val="1A3F82"/>
                </a:solidFill>
              </a:defRPr>
            </a:lvl1pPr>
            <a:lvl2pPr marL="342900" indent="0">
              <a:buNone/>
              <a:defRPr sz="900"/>
            </a:lvl2pPr>
            <a:lvl3pPr marL="685800" indent="0">
              <a:buNone/>
              <a:defRPr sz="900"/>
            </a:lvl3pPr>
            <a:lvl4pPr marL="1028700" indent="0">
              <a:buNone/>
              <a:defRPr sz="900"/>
            </a:lvl4pPr>
            <a:lvl5pPr marL="1371600" indent="0">
              <a:buNone/>
              <a:defRPr sz="900"/>
            </a:lvl5pPr>
          </a:lstStyle>
          <a:p>
            <a:endParaRPr lang="en-GB" dirty="0">
              <a:effectLst/>
              <a:latin typeface="Arial" panose="020B0604020202020204" pitchFamily="34" charset="0"/>
            </a:endParaRPr>
          </a:p>
        </p:txBody>
      </p:sp>
      <p:sp>
        <p:nvSpPr>
          <p:cNvPr id="2" name="Title 1">
            <a:extLst>
              <a:ext uri="{FF2B5EF4-FFF2-40B4-BE49-F238E27FC236}">
                <a16:creationId xmlns:a16="http://schemas.microsoft.com/office/drawing/2014/main" id="{74D4C6BA-26E5-334C-90B8-527133B73C71}"/>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1984047757"/>
      </p:ext>
    </p:extLst>
  </p:cSld>
  <p:clrMapOvr>
    <a:masterClrMapping/>
  </p:clrMapOvr>
  <p:extLst>
    <p:ext uri="{DCECCB84-F9BA-43D5-87BE-67443E8EF086}">
      <p15:sldGuideLst xmlns:p15="http://schemas.microsoft.com/office/powerpoint/2012/main">
        <p15:guide id="1" orient="horz" pos="2160">
          <p15:clr>
            <a:srgbClr val="FBAE40"/>
          </p15:clr>
        </p15:guide>
        <p15:guide id="2" pos="2857">
          <p15:clr>
            <a:srgbClr val="FBAE40"/>
          </p15:clr>
        </p15:guide>
        <p15:guide id="3" pos="2903">
          <p15:clr>
            <a:srgbClr val="FBAE40"/>
          </p15:clr>
        </p15:guide>
      </p15:sldGuideLst>
    </p:ext>
  </p:extLs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2_Text and photo">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pic>
        <p:nvPicPr>
          <p:cNvPr id="26" name="Picture 25">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29" name="Rectangle 28">
            <a:extLs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5D37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5" name="Picture Placeholder 3"/>
          <p:cNvSpPr>
            <a:spLocks noGrp="1"/>
          </p:cNvSpPr>
          <p:nvPr>
            <p:ph type="pic" sz="quarter" idx="10"/>
          </p:nvPr>
        </p:nvSpPr>
        <p:spPr>
          <a:xfrm>
            <a:off x="4621155" y="1771651"/>
            <a:ext cx="4022102" cy="3729683"/>
          </a:xfrm>
          <a:prstGeom prst="rect">
            <a:avLst/>
          </a:prstGeom>
          <a:ln>
            <a:noFill/>
          </a:ln>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16" name="Text Placeholder 4"/>
          <p:cNvSpPr>
            <a:spLocks noGrp="1"/>
          </p:cNvSpPr>
          <p:nvPr>
            <p:ph type="body" sz="quarter" idx="16"/>
          </p:nvPr>
        </p:nvSpPr>
        <p:spPr>
          <a:xfrm>
            <a:off x="500743" y="1771650"/>
            <a:ext cx="4022102" cy="3729684"/>
          </a:xfrm>
          <a:prstGeom prst="rect">
            <a:avLst/>
          </a:prstGeom>
        </p:spPr>
        <p:txBody>
          <a:bodyPr numCol="1" spcCol="0">
            <a:noAutofit/>
          </a:bodyPr>
          <a:lstStyle>
            <a:lvl1pPr marL="0" indent="0">
              <a:lnSpc>
                <a:spcPct val="110000"/>
              </a:lnSpc>
              <a:buNone/>
              <a:defRPr sz="2000" baseline="0">
                <a:solidFill>
                  <a:srgbClr val="1A3F82"/>
                </a:solidFill>
              </a:defRPr>
            </a:lvl1pPr>
            <a:lvl2pPr marL="342900" indent="0">
              <a:buNone/>
              <a:defRPr sz="900"/>
            </a:lvl2pPr>
            <a:lvl3pPr marL="685800" indent="0">
              <a:buNone/>
              <a:defRPr sz="900"/>
            </a:lvl3pPr>
            <a:lvl4pPr marL="1028700" indent="0">
              <a:buNone/>
              <a:defRPr sz="900"/>
            </a:lvl4pPr>
            <a:lvl5pPr marL="1371600" indent="0">
              <a:buNone/>
              <a:defRPr sz="900"/>
            </a:lvl5pPr>
          </a:lstStyle>
          <a:p>
            <a:endParaRPr lang="en-GB" dirty="0">
              <a:effectLst/>
              <a:latin typeface="Arial" panose="020B0604020202020204" pitchFamily="34" charset="0"/>
            </a:endParaRPr>
          </a:p>
        </p:txBody>
      </p:sp>
      <p:sp>
        <p:nvSpPr>
          <p:cNvPr id="2" name="Title 1">
            <a:extLst>
              <a:ext uri="{FF2B5EF4-FFF2-40B4-BE49-F238E27FC236}">
                <a16:creationId xmlns:a16="http://schemas.microsoft.com/office/drawing/2014/main" id="{74D4C6BA-26E5-334C-90B8-527133B73C71}"/>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2630660399"/>
      </p:ext>
    </p:extLst>
  </p:cSld>
  <p:clrMapOvr>
    <a:masterClrMapping/>
  </p:clrMapOvr>
  <p:extLst>
    <p:ext uri="{DCECCB84-F9BA-43D5-87BE-67443E8EF086}">
      <p15:sldGuideLst xmlns:p15="http://schemas.microsoft.com/office/powerpoint/2012/main">
        <p15:guide id="1" orient="horz" pos="2160">
          <p15:clr>
            <a:srgbClr val="FBAE40"/>
          </p15:clr>
        </p15:guide>
        <p15:guide id="2" pos="2857">
          <p15:clr>
            <a:srgbClr val="FBAE40"/>
          </p15:clr>
        </p15:guide>
        <p15:guide id="3" pos="2903">
          <p15:clr>
            <a:srgbClr val="FBAE40"/>
          </p15:clr>
        </p15:guide>
      </p15:sldGuideLst>
    </p:ext>
  </p:extLs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Photo wide">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6897DA7-A5EE-5147-9AC5-FA1FDF2B4833}"/>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5D37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21" name="Picture 20">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19" name="Picture Placeholder 3"/>
          <p:cNvSpPr>
            <a:spLocks noGrp="1"/>
          </p:cNvSpPr>
          <p:nvPr>
            <p:ph type="pic" sz="quarter" idx="17"/>
          </p:nvPr>
        </p:nvSpPr>
        <p:spPr>
          <a:xfrm>
            <a:off x="498336" y="1771651"/>
            <a:ext cx="8144921" cy="3729684"/>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9" name="Title 1">
            <a:extLst>
              <a:ext uri="{FF2B5EF4-FFF2-40B4-BE49-F238E27FC236}">
                <a16:creationId xmlns:a16="http://schemas.microsoft.com/office/drawing/2014/main" id="{036D2144-7DFC-0A47-9A23-84BEF612EF36}"/>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2647813303"/>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2 Photo">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BBA1D75-5A82-D945-8704-22385C2F181C}"/>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5D37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21" name="Picture 20">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15" name="Picture Placeholder 3"/>
          <p:cNvSpPr>
            <a:spLocks noGrp="1"/>
          </p:cNvSpPr>
          <p:nvPr>
            <p:ph type="pic" sz="quarter" idx="10"/>
          </p:nvPr>
        </p:nvSpPr>
        <p:spPr>
          <a:xfrm>
            <a:off x="4621155" y="1771651"/>
            <a:ext cx="4022102" cy="3729684"/>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19" name="Picture Placeholder 3"/>
          <p:cNvSpPr>
            <a:spLocks noGrp="1"/>
          </p:cNvSpPr>
          <p:nvPr>
            <p:ph type="pic" sz="quarter" idx="17"/>
          </p:nvPr>
        </p:nvSpPr>
        <p:spPr>
          <a:xfrm>
            <a:off x="498336" y="1771651"/>
            <a:ext cx="4022102" cy="3729684"/>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9" name="Title 1">
            <a:extLst>
              <a:ext uri="{FF2B5EF4-FFF2-40B4-BE49-F238E27FC236}">
                <a16:creationId xmlns:a16="http://schemas.microsoft.com/office/drawing/2014/main" id="{F6681810-35D3-984C-A4C5-B75C999720A7}"/>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2224174268"/>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Text and Content">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9EAE01D-7DC8-4141-B8CD-2B872C1C4000}"/>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5D37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23" name="Picture 22">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5" name="Content Placeholder 4"/>
          <p:cNvSpPr>
            <a:spLocks noGrp="1"/>
          </p:cNvSpPr>
          <p:nvPr>
            <p:ph sz="quarter" idx="17" hasCustomPrompt="1"/>
          </p:nvPr>
        </p:nvSpPr>
        <p:spPr>
          <a:xfrm>
            <a:off x="4625579" y="1770824"/>
            <a:ext cx="3996928" cy="3745739"/>
          </a:xfrm>
          <a:prstGeom prst="rect">
            <a:avLst/>
          </a:prstGeom>
        </p:spPr>
        <p:txBody>
          <a:bodyPr tIns="2304000"/>
          <a:lstStyle>
            <a:lvl1pPr marL="0" indent="0" algn="ctr">
              <a:buNone/>
              <a:defRPr sz="1350" baseline="0">
                <a:solidFill>
                  <a:schemeClr val="bg2"/>
                </a:solidFill>
              </a:defRPr>
            </a:lvl1pPr>
            <a:lvl2pPr marL="342900" indent="0" algn="ctr">
              <a:buNone/>
              <a:defRPr>
                <a:solidFill>
                  <a:schemeClr val="bg2"/>
                </a:solidFill>
              </a:defRPr>
            </a:lvl2pPr>
            <a:lvl3pPr marL="685800" indent="0" algn="ctr">
              <a:buNone/>
              <a:defRPr>
                <a:solidFill>
                  <a:schemeClr val="bg2"/>
                </a:solidFill>
              </a:defRPr>
            </a:lvl3pPr>
            <a:lvl4pPr marL="1028700" indent="0" algn="ctr">
              <a:buNone/>
              <a:defRPr>
                <a:solidFill>
                  <a:schemeClr val="bg2"/>
                </a:solidFill>
              </a:defRPr>
            </a:lvl4pPr>
            <a:lvl5pPr marL="1371600" indent="0" algn="ctr">
              <a:buNone/>
              <a:defRPr>
                <a:solidFill>
                  <a:schemeClr val="bg2"/>
                </a:solidFill>
              </a:defRPr>
            </a:lvl5pPr>
          </a:lstStyle>
          <a:p>
            <a:pPr lvl="0"/>
            <a:r>
              <a:rPr lang="en-US" dirty="0"/>
              <a:t>Click to insert content</a:t>
            </a:r>
            <a:endParaRPr lang="en-GB" dirty="0"/>
          </a:p>
        </p:txBody>
      </p:sp>
      <p:sp>
        <p:nvSpPr>
          <p:cNvPr id="18" name="Text Placeholder 4"/>
          <p:cNvSpPr>
            <a:spLocks noGrp="1"/>
          </p:cNvSpPr>
          <p:nvPr>
            <p:ph type="body" sz="quarter" idx="16"/>
          </p:nvPr>
        </p:nvSpPr>
        <p:spPr>
          <a:xfrm>
            <a:off x="500743" y="1771650"/>
            <a:ext cx="4022102" cy="3729684"/>
          </a:xfrm>
          <a:prstGeom prst="rect">
            <a:avLst/>
          </a:prstGeom>
        </p:spPr>
        <p:txBody>
          <a:bodyPr numCol="1" spcCol="0">
            <a:normAutofit/>
          </a:bodyPr>
          <a:lstStyle>
            <a:lvl1pPr marL="0" indent="0">
              <a:lnSpc>
                <a:spcPct val="110000"/>
              </a:lnSpc>
              <a:buNone/>
              <a:defRPr sz="2000" baseline="0">
                <a:solidFill>
                  <a:srgbClr val="1A3F82"/>
                </a:solidFill>
              </a:defRPr>
            </a:lvl1pPr>
            <a:lvl2pPr marL="342900" indent="0">
              <a:buNone/>
              <a:defRPr sz="900"/>
            </a:lvl2pPr>
            <a:lvl3pPr marL="685800" indent="0">
              <a:buNone/>
              <a:defRPr sz="900"/>
            </a:lvl3pPr>
            <a:lvl4pPr marL="1028700" indent="0">
              <a:buNone/>
              <a:defRPr sz="900"/>
            </a:lvl4pPr>
            <a:lvl5pPr marL="1371600" indent="0">
              <a:buNone/>
              <a:defRPr sz="900"/>
            </a:lvl5pPr>
          </a:lstStyle>
          <a:p>
            <a:endParaRPr lang="en-GB" dirty="0">
              <a:effectLst/>
              <a:latin typeface="Arial" panose="020B0604020202020204" pitchFamily="34" charset="0"/>
            </a:endParaRPr>
          </a:p>
        </p:txBody>
      </p:sp>
      <p:sp>
        <p:nvSpPr>
          <p:cNvPr id="9" name="Title 1">
            <a:extLst>
              <a:ext uri="{FF2B5EF4-FFF2-40B4-BE49-F238E27FC236}">
                <a16:creationId xmlns:a16="http://schemas.microsoft.com/office/drawing/2014/main" id="{ADDD6D62-86B4-094D-8571-B010BBAF72CD}"/>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569536674"/>
      </p:ext>
    </p:extLst>
  </p:cSld>
  <p:clrMapOvr>
    <a:masterClrMapping/>
  </p:clrMapOvr>
  <p:extLst>
    <p:ext uri="{DCECCB84-F9BA-43D5-87BE-67443E8EF086}">
      <p15:sldGuideLst xmlns:p15="http://schemas.microsoft.com/office/powerpoint/2012/main">
        <p15:guide id="1" orient="horz" pos="3475">
          <p15:clr>
            <a:srgbClr val="FBAE40"/>
          </p15:clr>
        </p15:guide>
        <p15:guide id="2" pos="2914">
          <p15:clr>
            <a:srgbClr val="FBAE40"/>
          </p15:clr>
        </p15:guide>
        <p15:guide id="3" pos="5432">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over_slide_2">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9A705EBC-BBAA-854C-B029-C11ACE073345}"/>
              </a:ext>
            </a:extLst>
          </p:cNvPr>
          <p:cNvSpPr>
            <a:spLocks noGrp="1"/>
          </p:cNvSpPr>
          <p:nvPr>
            <p:ph type="ctrTitle" hasCustomPrompt="1"/>
          </p:nvPr>
        </p:nvSpPr>
        <p:spPr>
          <a:xfrm>
            <a:off x="1545370" y="2782288"/>
            <a:ext cx="6053259" cy="923330"/>
          </a:xfrm>
          <a:prstGeom prst="rect">
            <a:avLst/>
          </a:prstGeom>
          <a:solidFill>
            <a:srgbClr val="D0D3D4"/>
          </a:solidFill>
        </p:spPr>
        <p:txBody>
          <a:bodyPr wrap="square" anchor="t">
            <a:spAutoFit/>
          </a:bodyPr>
          <a:lstStyle>
            <a:lvl1pPr algn="ctr">
              <a:defRPr sz="6000">
                <a:solidFill>
                  <a:schemeClr val="tx1"/>
                </a:solidFill>
              </a:defRPr>
            </a:lvl1pPr>
          </a:lstStyle>
          <a:p>
            <a:r>
              <a:rPr lang="en-US" dirty="0"/>
              <a:t>Presentation title</a:t>
            </a:r>
            <a:endParaRPr lang="en-GB" dirty="0"/>
          </a:p>
        </p:txBody>
      </p:sp>
      <p:sp>
        <p:nvSpPr>
          <p:cNvPr id="11" name="Subtitle 2">
            <a:extLst>
              <a:ext uri="{FF2B5EF4-FFF2-40B4-BE49-F238E27FC236}">
                <a16:creationId xmlns:a16="http://schemas.microsoft.com/office/drawing/2014/main" id="{734CD084-A00E-7B4A-B478-F34711998EFF}"/>
              </a:ext>
            </a:extLst>
          </p:cNvPr>
          <p:cNvSpPr>
            <a:spLocks noGrp="1"/>
          </p:cNvSpPr>
          <p:nvPr>
            <p:ph type="subTitle" idx="1" hasCustomPrompt="1"/>
          </p:nvPr>
        </p:nvSpPr>
        <p:spPr>
          <a:xfrm>
            <a:off x="3649283" y="2203846"/>
            <a:ext cx="1864806" cy="452432"/>
          </a:xfrm>
          <a:prstGeom prst="rect">
            <a:avLst/>
          </a:prstGeom>
          <a:solidFill>
            <a:srgbClr val="D0D3D4"/>
          </a:solidFill>
        </p:spPr>
        <p:txBody>
          <a:bodyPr wrap="none" anchor="b">
            <a:spAutoFit/>
          </a:bodyPr>
          <a:lstStyle>
            <a:lvl1pPr marL="0" indent="0" algn="ctr">
              <a:buNone/>
              <a:defRPr sz="2600" cap="all" spc="83" baseline="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endParaRPr lang="en-GB" dirty="0"/>
          </a:p>
        </p:txBody>
      </p:sp>
    </p:spTree>
    <p:extLst>
      <p:ext uri="{BB962C8B-B14F-4D97-AF65-F5344CB8AC3E}">
        <p14:creationId xmlns:p14="http://schemas.microsoft.com/office/powerpoint/2010/main" val="22923390"/>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Text box">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B759CF6-F968-FC44-A965-6194CB670DCF}"/>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5D37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20" name="Picture 19">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18" name="Text Placeholder 4"/>
          <p:cNvSpPr>
            <a:spLocks noGrp="1"/>
          </p:cNvSpPr>
          <p:nvPr>
            <p:ph type="body" sz="quarter" idx="16"/>
          </p:nvPr>
        </p:nvSpPr>
        <p:spPr>
          <a:xfrm>
            <a:off x="500743" y="1771650"/>
            <a:ext cx="4022102" cy="3729684"/>
          </a:xfrm>
          <a:prstGeom prst="rect">
            <a:avLst/>
          </a:prstGeom>
        </p:spPr>
        <p:txBody>
          <a:bodyPr numCol="1" spcCol="0">
            <a:normAutofit/>
          </a:bodyPr>
          <a:lstStyle>
            <a:lvl1pPr marL="0" indent="0">
              <a:lnSpc>
                <a:spcPct val="110000"/>
              </a:lnSpc>
              <a:buNone/>
              <a:defRPr sz="2000" baseline="0">
                <a:solidFill>
                  <a:srgbClr val="1A3F82"/>
                </a:solidFill>
              </a:defRPr>
            </a:lvl1pPr>
            <a:lvl2pPr marL="342900" indent="0">
              <a:buNone/>
              <a:defRPr sz="900"/>
            </a:lvl2pPr>
            <a:lvl3pPr marL="685800" indent="0">
              <a:buNone/>
              <a:defRPr sz="900"/>
            </a:lvl3pPr>
            <a:lvl4pPr marL="1028700" indent="0">
              <a:buNone/>
              <a:defRPr sz="900"/>
            </a:lvl4pPr>
            <a:lvl5pPr marL="1371600" indent="0">
              <a:buNone/>
              <a:defRPr sz="900"/>
            </a:lvl5pPr>
          </a:lstStyle>
          <a:p>
            <a:endParaRPr lang="en-GB" dirty="0">
              <a:effectLst/>
              <a:latin typeface="Arial" panose="020B0604020202020204" pitchFamily="34" charset="0"/>
            </a:endParaRPr>
          </a:p>
        </p:txBody>
      </p:sp>
      <p:sp>
        <p:nvSpPr>
          <p:cNvPr id="8" name="Title 1">
            <a:extLst>
              <a:ext uri="{FF2B5EF4-FFF2-40B4-BE49-F238E27FC236}">
                <a16:creationId xmlns:a16="http://schemas.microsoft.com/office/drawing/2014/main" id="{33636EB0-837C-8F4D-9B6A-027CF558DE91}"/>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314153894"/>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2 Textbox">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D9FE2D0-A775-A042-8181-AE47DD79EA2B}"/>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5D37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23" name="Picture 22">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8" name="Text Placeholder 4">
            <a:extLst>
              <a:ext uri="{FF2B5EF4-FFF2-40B4-BE49-F238E27FC236}">
                <a16:creationId xmlns:a16="http://schemas.microsoft.com/office/drawing/2014/main" id="{3E7BA1B3-4F90-4D4F-84C1-E592AC9E8A75}"/>
              </a:ext>
            </a:extLst>
          </p:cNvPr>
          <p:cNvSpPr>
            <a:spLocks noGrp="1"/>
          </p:cNvSpPr>
          <p:nvPr>
            <p:ph type="body" sz="quarter" idx="17"/>
          </p:nvPr>
        </p:nvSpPr>
        <p:spPr>
          <a:xfrm>
            <a:off x="4621157" y="1771650"/>
            <a:ext cx="4022102" cy="3729684"/>
          </a:xfrm>
          <a:prstGeom prst="rect">
            <a:avLst/>
          </a:prstGeom>
        </p:spPr>
        <p:txBody>
          <a:bodyPr numCol="1" spcCol="0">
            <a:normAutofit/>
          </a:bodyPr>
          <a:lstStyle>
            <a:lvl1pPr marL="0" indent="0">
              <a:lnSpc>
                <a:spcPct val="110000"/>
              </a:lnSpc>
              <a:buNone/>
              <a:defRPr sz="2000" baseline="0">
                <a:solidFill>
                  <a:srgbClr val="1A3F82"/>
                </a:solidFill>
              </a:defRPr>
            </a:lvl1pPr>
            <a:lvl2pPr marL="342900" indent="0">
              <a:buNone/>
              <a:defRPr sz="900"/>
            </a:lvl2pPr>
            <a:lvl3pPr marL="685800" indent="0">
              <a:buNone/>
              <a:defRPr sz="900"/>
            </a:lvl3pPr>
            <a:lvl4pPr marL="1028700" indent="0">
              <a:buNone/>
              <a:defRPr sz="900"/>
            </a:lvl4pPr>
            <a:lvl5pPr marL="1371600" indent="0">
              <a:buNone/>
              <a:defRPr sz="900"/>
            </a:lvl5pPr>
          </a:lstStyle>
          <a:p>
            <a:endParaRPr lang="en-GB" dirty="0">
              <a:effectLst/>
              <a:latin typeface="Arial" panose="020B0604020202020204" pitchFamily="34" charset="0"/>
            </a:endParaRPr>
          </a:p>
        </p:txBody>
      </p:sp>
      <p:sp>
        <p:nvSpPr>
          <p:cNvPr id="7" name="Text Placeholder 4">
            <a:extLst>
              <a:ext uri="{FF2B5EF4-FFF2-40B4-BE49-F238E27FC236}">
                <a16:creationId xmlns:a16="http://schemas.microsoft.com/office/drawing/2014/main" id="{CB637183-FFC1-954F-A4E4-5673A3D9DAE0}"/>
              </a:ext>
            </a:extLst>
          </p:cNvPr>
          <p:cNvSpPr>
            <a:spLocks noGrp="1"/>
          </p:cNvSpPr>
          <p:nvPr>
            <p:ph type="body" sz="quarter" idx="16"/>
          </p:nvPr>
        </p:nvSpPr>
        <p:spPr>
          <a:xfrm>
            <a:off x="500743" y="1771650"/>
            <a:ext cx="4022102" cy="3729684"/>
          </a:xfrm>
          <a:prstGeom prst="rect">
            <a:avLst/>
          </a:prstGeom>
        </p:spPr>
        <p:txBody>
          <a:bodyPr numCol="1" spcCol="0">
            <a:normAutofit/>
          </a:bodyPr>
          <a:lstStyle>
            <a:lvl1pPr marL="0" indent="0">
              <a:lnSpc>
                <a:spcPct val="110000"/>
              </a:lnSpc>
              <a:buNone/>
              <a:defRPr sz="2000" baseline="0">
                <a:solidFill>
                  <a:srgbClr val="1A3F82"/>
                </a:solidFill>
              </a:defRPr>
            </a:lvl1pPr>
            <a:lvl2pPr marL="342900" indent="0">
              <a:buNone/>
              <a:defRPr sz="900"/>
            </a:lvl2pPr>
            <a:lvl3pPr marL="685800" indent="0">
              <a:buNone/>
              <a:defRPr sz="900"/>
            </a:lvl3pPr>
            <a:lvl4pPr marL="1028700" indent="0">
              <a:buNone/>
              <a:defRPr sz="900"/>
            </a:lvl4pPr>
            <a:lvl5pPr marL="1371600" indent="0">
              <a:buNone/>
              <a:defRPr sz="900"/>
            </a:lvl5pPr>
          </a:lstStyle>
          <a:p>
            <a:endParaRPr lang="en-GB" dirty="0">
              <a:effectLst/>
              <a:latin typeface="Arial" panose="020B0604020202020204" pitchFamily="34" charset="0"/>
            </a:endParaRPr>
          </a:p>
        </p:txBody>
      </p:sp>
      <p:sp>
        <p:nvSpPr>
          <p:cNvPr id="11" name="Title 1">
            <a:extLst>
              <a:ext uri="{FF2B5EF4-FFF2-40B4-BE49-F238E27FC236}">
                <a16:creationId xmlns:a16="http://schemas.microsoft.com/office/drawing/2014/main" id="{D40236B7-FD2F-BB43-97EF-AE887B734140}"/>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4084286041"/>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Text 3 column">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F89D5AD-DD9F-4F4B-BCC5-0FBB145400A3}"/>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5D37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18" name="Picture 17">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19" name="Text Placeholder 4"/>
          <p:cNvSpPr>
            <a:spLocks noGrp="1"/>
          </p:cNvSpPr>
          <p:nvPr>
            <p:ph type="body" sz="quarter" idx="17"/>
          </p:nvPr>
        </p:nvSpPr>
        <p:spPr>
          <a:xfrm>
            <a:off x="500743" y="1771650"/>
            <a:ext cx="8142514" cy="3740151"/>
          </a:xfrm>
          <a:prstGeom prst="rect">
            <a:avLst/>
          </a:prstGeom>
        </p:spPr>
        <p:txBody>
          <a:bodyPr wrap="square" numCol="3" spcCol="144000">
            <a:normAutofit/>
          </a:bodyPr>
          <a:lstStyle>
            <a:lvl1pPr marL="0" indent="0">
              <a:lnSpc>
                <a:spcPct val="110000"/>
              </a:lnSpc>
              <a:buNone/>
              <a:defRPr sz="2000" baseline="0">
                <a:solidFill>
                  <a:srgbClr val="1A3F82"/>
                </a:solidFill>
              </a:defRPr>
            </a:lvl1pPr>
            <a:lvl2pPr marL="342900" indent="0">
              <a:buNone/>
              <a:defRPr sz="900"/>
            </a:lvl2pPr>
            <a:lvl3pPr marL="685800" indent="0">
              <a:buNone/>
              <a:defRPr sz="900"/>
            </a:lvl3pPr>
            <a:lvl4pPr marL="1028700" indent="0">
              <a:buNone/>
              <a:defRPr sz="900"/>
            </a:lvl4pPr>
            <a:lvl5pPr marL="1371600" indent="0">
              <a:buNone/>
              <a:defRPr sz="900"/>
            </a:lvl5pPr>
          </a:lstStyle>
          <a:p>
            <a:endParaRPr lang="en-GB" dirty="0">
              <a:effectLst/>
              <a:latin typeface="Arial" panose="020B0604020202020204" pitchFamily="34" charset="0"/>
            </a:endParaRPr>
          </a:p>
        </p:txBody>
      </p:sp>
      <p:sp>
        <p:nvSpPr>
          <p:cNvPr id="8" name="Title 1">
            <a:extLst>
              <a:ext uri="{FF2B5EF4-FFF2-40B4-BE49-F238E27FC236}">
                <a16:creationId xmlns:a16="http://schemas.microsoft.com/office/drawing/2014/main" id="{4C3871D7-CE00-9449-98B1-2C9B31B38290}"/>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1824276557"/>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A8C2B72-5248-5645-AD3D-3EC9BAAD6526}"/>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5D37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18" name="Picture 17">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7" name="Title 1">
            <a:extLst>
              <a:ext uri="{FF2B5EF4-FFF2-40B4-BE49-F238E27FC236}">
                <a16:creationId xmlns:a16="http://schemas.microsoft.com/office/drawing/2014/main" id="{CD2A1CF2-DB37-D14F-87D1-56686BA5B0BE}"/>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2714424515"/>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Blank - no title">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pic>
        <p:nvPicPr>
          <p:cNvPr id="15" name="Picture 14">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Tree>
    <p:extLst>
      <p:ext uri="{BB962C8B-B14F-4D97-AF65-F5344CB8AC3E}">
        <p14:creationId xmlns:p14="http://schemas.microsoft.com/office/powerpoint/2010/main" val="36101050"/>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Statement and photo block">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10AD8EB-E839-4547-9E89-5B943E05A5BC}"/>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5D37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9" name="Rectangle 8">
            <a:extLst>
              <a:ext uri="{C183D7F6-B498-43B3-948B-1728B52AA6E4}">
                <adec:decorative xmlns="" xmlns:adec="http://schemas.microsoft.com/office/drawing/2017/decorative" val="1"/>
              </a:ext>
            </a:extLst>
          </p:cNvPr>
          <p:cNvSpPr/>
          <p:nvPr userDrawn="1"/>
        </p:nvSpPr>
        <p:spPr>
          <a:xfrm>
            <a:off x="88898" y="1436276"/>
            <a:ext cx="4442208" cy="5325258"/>
          </a:xfrm>
          <a:prstGeom prst="rect">
            <a:avLst/>
          </a:prstGeom>
          <a:solidFill>
            <a:srgbClr val="5D37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17" name="Picture 16">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931817" y="5773180"/>
            <a:ext cx="845701" cy="743301"/>
          </a:xfrm>
          <a:prstGeom prst="rect">
            <a:avLst/>
          </a:prstGeom>
        </p:spPr>
      </p:pic>
      <p:sp>
        <p:nvSpPr>
          <p:cNvPr id="16" name="Picture Placeholder 3"/>
          <p:cNvSpPr>
            <a:spLocks noGrp="1"/>
          </p:cNvSpPr>
          <p:nvPr>
            <p:ph type="pic" sz="quarter" idx="10"/>
          </p:nvPr>
        </p:nvSpPr>
        <p:spPr>
          <a:xfrm>
            <a:off x="4620435" y="1436275"/>
            <a:ext cx="4434668" cy="5325257"/>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15" name="Text Placeholder 4"/>
          <p:cNvSpPr>
            <a:spLocks noGrp="1"/>
          </p:cNvSpPr>
          <p:nvPr>
            <p:ph type="body" sz="quarter" idx="11" hasCustomPrompt="1"/>
          </p:nvPr>
        </p:nvSpPr>
        <p:spPr>
          <a:xfrm>
            <a:off x="585399" y="5006909"/>
            <a:ext cx="3524250" cy="461706"/>
          </a:xfrm>
          <a:prstGeom prst="rect">
            <a:avLst/>
          </a:prstGeom>
        </p:spPr>
        <p:txBody>
          <a:bodyPr anchor="ctr"/>
          <a:lstStyle>
            <a:lvl1pPr marL="0" indent="0" algn="ctr">
              <a:buNone/>
              <a:defRPr sz="2000" spc="60" baseline="0">
                <a:solidFill>
                  <a:schemeClr val="bg1"/>
                </a:solidFill>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0" name="Title 2"/>
          <p:cNvSpPr>
            <a:spLocks noGrp="1"/>
          </p:cNvSpPr>
          <p:nvPr>
            <p:ph type="ctrTitle" hasCustomPrompt="1"/>
          </p:nvPr>
        </p:nvSpPr>
        <p:spPr>
          <a:xfrm>
            <a:off x="585399" y="2171700"/>
            <a:ext cx="3524250" cy="2618434"/>
          </a:xfrm>
          <a:prstGeom prst="rect">
            <a:avLst/>
          </a:prstGeom>
        </p:spPr>
        <p:txBody>
          <a:bodyPr anchor="ctr">
            <a:normAutofit/>
          </a:bodyPr>
          <a:lstStyle>
            <a:lvl1pPr algn="ctr">
              <a:defRPr sz="4800">
                <a:solidFill>
                  <a:schemeClr val="bg1"/>
                </a:solidFill>
              </a:defRPr>
            </a:lvl1pPr>
          </a:lstStyle>
          <a:p>
            <a:r>
              <a:rPr lang="en-US" dirty="0"/>
              <a:t>Statement/</a:t>
            </a:r>
            <a:br>
              <a:rPr lang="en-US" dirty="0"/>
            </a:br>
            <a:r>
              <a:rPr lang="en-US" dirty="0"/>
              <a:t>quote</a:t>
            </a:r>
            <a:endParaRPr lang="en-GB" dirty="0"/>
          </a:p>
        </p:txBody>
      </p:sp>
      <p:sp>
        <p:nvSpPr>
          <p:cNvPr id="20" name="Title 1">
            <a:extLst>
              <a:ext uri="{FF2B5EF4-FFF2-40B4-BE49-F238E27FC236}">
                <a16:creationId xmlns:a16="http://schemas.microsoft.com/office/drawing/2014/main" id="{E206D771-2F75-0F4A-9B86-6ECB2BD7561C}"/>
              </a:ext>
            </a:extLst>
          </p:cNvPr>
          <p:cNvSpPr txBox="1">
            <a:spLocks/>
          </p:cNvSpPr>
          <p:nvPr userDrawn="1"/>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p>
        </p:txBody>
      </p:sp>
    </p:spTree>
    <p:extLst>
      <p:ext uri="{BB962C8B-B14F-4D97-AF65-F5344CB8AC3E}">
        <p14:creationId xmlns:p14="http://schemas.microsoft.com/office/powerpoint/2010/main" val="3948294440"/>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Statement and content block">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9" name="Rectangle 8">
            <a:extLst>
              <a:ext uri="{C183D7F6-B498-43B3-948B-1728B52AA6E4}">
                <adec:decorative xmlns="" xmlns:adec="http://schemas.microsoft.com/office/drawing/2017/decorative" val="1"/>
              </a:ext>
            </a:extLst>
          </p:cNvPr>
          <p:cNvSpPr/>
          <p:nvPr userDrawn="1"/>
        </p:nvSpPr>
        <p:spPr>
          <a:xfrm>
            <a:off x="88898" y="1436276"/>
            <a:ext cx="4442210" cy="5325258"/>
          </a:xfrm>
          <a:prstGeom prst="rect">
            <a:avLst/>
          </a:prstGeom>
          <a:solidFill>
            <a:srgbClr val="5D37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23" name="Rectangle 22"/>
          <p:cNvSpPr/>
          <p:nvPr userDrawn="1"/>
        </p:nvSpPr>
        <p:spPr>
          <a:xfrm rot="5400000">
            <a:off x="1834283" y="4050165"/>
            <a:ext cx="5467877" cy="5994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dirty="0"/>
          </a:p>
        </p:txBody>
      </p:sp>
      <p:pic>
        <p:nvPicPr>
          <p:cNvPr id="14" name="Picture 13">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931817" y="5773180"/>
            <a:ext cx="845701" cy="743301"/>
          </a:xfrm>
          <a:prstGeom prst="rect">
            <a:avLst/>
          </a:prstGeom>
        </p:spPr>
      </p:pic>
      <p:sp>
        <p:nvSpPr>
          <p:cNvPr id="11" name="Rectangle 10">
            <a:extLst>
              <a:ext uri="{FF2B5EF4-FFF2-40B4-BE49-F238E27FC236}">
                <a16:creationId xmlns:a16="http://schemas.microsoft.com/office/drawing/2014/main" id="{BDE8E405-3AE2-8C49-9829-D2E35FC8587E}"/>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5D37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3" name="Content Placeholder 2"/>
          <p:cNvSpPr>
            <a:spLocks noGrp="1"/>
          </p:cNvSpPr>
          <p:nvPr>
            <p:ph sz="quarter" idx="18" hasCustomPrompt="1"/>
          </p:nvPr>
        </p:nvSpPr>
        <p:spPr>
          <a:xfrm>
            <a:off x="4620434" y="1436276"/>
            <a:ext cx="4434668" cy="5324888"/>
          </a:xfrm>
          <a:prstGeom prst="rect">
            <a:avLst/>
          </a:prstGeom>
        </p:spPr>
        <p:txBody>
          <a:bodyPr tIns="3168000"/>
          <a:lstStyle>
            <a:lvl1pPr marL="0" indent="0" algn="ctr">
              <a:buNone/>
              <a:defRPr sz="1500">
                <a:solidFill>
                  <a:schemeClr val="bg2"/>
                </a:solidFill>
              </a:defRPr>
            </a:lvl1pPr>
          </a:lstStyle>
          <a:p>
            <a:pPr lvl="0"/>
            <a:r>
              <a:rPr lang="en-US" dirty="0"/>
              <a:t>Click to insert content</a:t>
            </a:r>
            <a:endParaRPr lang="en-GB" dirty="0"/>
          </a:p>
        </p:txBody>
      </p:sp>
      <p:sp>
        <p:nvSpPr>
          <p:cNvPr id="16" name="Text Placeholder 4">
            <a:extLst>
              <a:ext uri="{FF2B5EF4-FFF2-40B4-BE49-F238E27FC236}">
                <a16:creationId xmlns:a16="http://schemas.microsoft.com/office/drawing/2014/main" id="{0BFEA1E2-7FF4-694D-A02B-F2A67E8DC7B3}"/>
              </a:ext>
            </a:extLst>
          </p:cNvPr>
          <p:cNvSpPr>
            <a:spLocks noGrp="1"/>
          </p:cNvSpPr>
          <p:nvPr>
            <p:ph type="body" sz="quarter" idx="11" hasCustomPrompt="1"/>
          </p:nvPr>
        </p:nvSpPr>
        <p:spPr>
          <a:xfrm>
            <a:off x="585399" y="5006909"/>
            <a:ext cx="3524250" cy="461706"/>
          </a:xfrm>
          <a:prstGeom prst="rect">
            <a:avLst/>
          </a:prstGeom>
        </p:spPr>
        <p:txBody>
          <a:bodyPr anchor="ctr"/>
          <a:lstStyle>
            <a:lvl1pPr marL="0" indent="0" algn="ctr">
              <a:buNone/>
              <a:defRPr sz="2000" spc="60" baseline="0">
                <a:solidFill>
                  <a:schemeClr val="bg1"/>
                </a:solidFill>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0" name="Title 2"/>
          <p:cNvSpPr>
            <a:spLocks noGrp="1"/>
          </p:cNvSpPr>
          <p:nvPr>
            <p:ph type="ctrTitle" hasCustomPrompt="1"/>
          </p:nvPr>
        </p:nvSpPr>
        <p:spPr>
          <a:xfrm>
            <a:off x="585399" y="2171700"/>
            <a:ext cx="3524250" cy="2618434"/>
          </a:xfrm>
          <a:prstGeom prst="rect">
            <a:avLst/>
          </a:prstGeom>
        </p:spPr>
        <p:txBody>
          <a:bodyPr anchor="ctr">
            <a:normAutofit/>
          </a:bodyPr>
          <a:lstStyle>
            <a:lvl1pPr algn="ctr">
              <a:defRPr sz="4800">
                <a:solidFill>
                  <a:schemeClr val="bg1"/>
                </a:solidFill>
              </a:defRPr>
            </a:lvl1pPr>
          </a:lstStyle>
          <a:p>
            <a:r>
              <a:rPr lang="en-US" dirty="0"/>
              <a:t>Statement/</a:t>
            </a:r>
            <a:br>
              <a:rPr lang="en-US" dirty="0"/>
            </a:br>
            <a:r>
              <a:rPr lang="en-US" dirty="0"/>
              <a:t>quote</a:t>
            </a:r>
            <a:endParaRPr lang="en-GB" dirty="0"/>
          </a:p>
        </p:txBody>
      </p:sp>
      <p:sp>
        <p:nvSpPr>
          <p:cNvPr id="17" name="Title 1">
            <a:extLst>
              <a:ext uri="{FF2B5EF4-FFF2-40B4-BE49-F238E27FC236}">
                <a16:creationId xmlns:a16="http://schemas.microsoft.com/office/drawing/2014/main" id="{84A9C620-42F0-B041-A8EF-013D8BA73FAC}"/>
              </a:ext>
            </a:extLst>
          </p:cNvPr>
          <p:cNvSpPr txBox="1">
            <a:spLocks/>
          </p:cNvSpPr>
          <p:nvPr userDrawn="1"/>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p>
        </p:txBody>
      </p:sp>
    </p:spTree>
    <p:extLst>
      <p:ext uri="{BB962C8B-B14F-4D97-AF65-F5344CB8AC3E}">
        <p14:creationId xmlns:p14="http://schemas.microsoft.com/office/powerpoint/2010/main" val="779043149"/>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Text and photo block">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9" name="Rectangle 8">
            <a:extLst>
              <a:ext uri="{C183D7F6-B498-43B3-948B-1728B52AA6E4}">
                <adec:decorative xmlns="" xmlns:adec="http://schemas.microsoft.com/office/drawing/2017/decorative" val="1"/>
              </a:ext>
            </a:extLst>
          </p:cNvPr>
          <p:cNvSpPr/>
          <p:nvPr userDrawn="1"/>
        </p:nvSpPr>
        <p:spPr>
          <a:xfrm>
            <a:off x="4620435" y="1436275"/>
            <a:ext cx="4434668" cy="5325259"/>
          </a:xfrm>
          <a:prstGeom prst="rect">
            <a:avLst/>
          </a:prstGeom>
          <a:solidFill>
            <a:srgbClr val="5D37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13" name="Picture 12">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469289" y="5773180"/>
            <a:ext cx="845701" cy="743301"/>
          </a:xfrm>
          <a:prstGeom prst="rect">
            <a:avLst/>
          </a:prstGeom>
        </p:spPr>
      </p:pic>
      <p:sp>
        <p:nvSpPr>
          <p:cNvPr id="8" name="Rectangle 7">
            <a:extLst>
              <a:ext uri="{FF2B5EF4-FFF2-40B4-BE49-F238E27FC236}">
                <a16:creationId xmlns:a16="http://schemas.microsoft.com/office/drawing/2014/main" id="{910C04DF-EFB5-5849-B951-94A8A0DA9ADD}"/>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5D37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5" name="Text Placeholder 4"/>
          <p:cNvSpPr>
            <a:spLocks noGrp="1"/>
          </p:cNvSpPr>
          <p:nvPr>
            <p:ph type="body" sz="quarter" idx="11" hasCustomPrompt="1"/>
          </p:nvPr>
        </p:nvSpPr>
        <p:spPr>
          <a:xfrm>
            <a:off x="5130015" y="2162629"/>
            <a:ext cx="3524250" cy="3218055"/>
          </a:xfrm>
          <a:prstGeom prst="rect">
            <a:avLst/>
          </a:prstGeom>
        </p:spPr>
        <p:txBody>
          <a:bodyPr anchor="ctr">
            <a:normAutofit/>
          </a:bodyPr>
          <a:lstStyle>
            <a:lvl1pPr marL="0" indent="0" algn="ctr">
              <a:buNone/>
              <a:defRPr sz="2000" spc="0" baseline="0">
                <a:solidFill>
                  <a:schemeClr val="bg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6" name="Picture Placeholder 3"/>
          <p:cNvSpPr>
            <a:spLocks noGrp="1"/>
          </p:cNvSpPr>
          <p:nvPr>
            <p:ph type="pic" sz="quarter" idx="10"/>
          </p:nvPr>
        </p:nvSpPr>
        <p:spPr>
          <a:xfrm>
            <a:off x="88898" y="1436275"/>
            <a:ext cx="4442208" cy="5325259"/>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12" name="Title 1">
            <a:extLst>
              <a:ext uri="{FF2B5EF4-FFF2-40B4-BE49-F238E27FC236}">
                <a16:creationId xmlns:a16="http://schemas.microsoft.com/office/drawing/2014/main" id="{34C202FB-2CAB-4D42-957B-F5A1C8FEC856}"/>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2263397840"/>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ext and photo block 2">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10" name="Rectangle 9">
            <a:extLst>
              <a:ext uri="{C183D7F6-B498-43B3-948B-1728B52AA6E4}">
                <adec:decorative xmlns="" xmlns:adec="http://schemas.microsoft.com/office/drawing/2017/decorative" val="1"/>
              </a:ext>
            </a:extLst>
          </p:cNvPr>
          <p:cNvSpPr/>
          <p:nvPr userDrawn="1"/>
        </p:nvSpPr>
        <p:spPr>
          <a:xfrm>
            <a:off x="88898" y="1436276"/>
            <a:ext cx="4442638" cy="532525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15" name="Picture 14">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955715" y="5800676"/>
            <a:ext cx="797904" cy="701291"/>
          </a:xfrm>
          <a:prstGeom prst="rect">
            <a:avLst/>
          </a:prstGeom>
        </p:spPr>
      </p:pic>
      <p:sp>
        <p:nvSpPr>
          <p:cNvPr id="9" name="Rectangle 8">
            <a:extLst>
              <a:ext uri="{FF2B5EF4-FFF2-40B4-BE49-F238E27FC236}">
                <a16:creationId xmlns:a16="http://schemas.microsoft.com/office/drawing/2014/main" id="{68D97EE1-E327-B042-8244-0E4E747C8D0A}"/>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5D37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6" name="Picture Placeholder 3"/>
          <p:cNvSpPr>
            <a:spLocks noGrp="1"/>
          </p:cNvSpPr>
          <p:nvPr>
            <p:ph type="pic" sz="quarter" idx="10"/>
          </p:nvPr>
        </p:nvSpPr>
        <p:spPr>
          <a:xfrm>
            <a:off x="4620435" y="1436275"/>
            <a:ext cx="4434668" cy="5325257"/>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13" name="Text Placeholder 4"/>
          <p:cNvSpPr>
            <a:spLocks noGrp="1"/>
          </p:cNvSpPr>
          <p:nvPr>
            <p:ph type="body" sz="quarter" idx="11" hasCustomPrompt="1"/>
          </p:nvPr>
        </p:nvSpPr>
        <p:spPr>
          <a:xfrm>
            <a:off x="592543" y="2162629"/>
            <a:ext cx="3524250" cy="3218055"/>
          </a:xfrm>
          <a:prstGeom prst="rect">
            <a:avLst/>
          </a:prstGeom>
        </p:spPr>
        <p:txBody>
          <a:bodyPr anchor="ctr">
            <a:normAutofit/>
          </a:bodyPr>
          <a:lstStyle>
            <a:lvl1pPr marL="0" indent="0" algn="ctr">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2" name="Title 1">
            <a:extLst>
              <a:ext uri="{FF2B5EF4-FFF2-40B4-BE49-F238E27FC236}">
                <a16:creationId xmlns:a16="http://schemas.microsoft.com/office/drawing/2014/main" id="{35A895F7-50AF-524D-94D9-ADFF841C6977}"/>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2870666188"/>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ext and 3 photos">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pic>
        <p:nvPicPr>
          <p:cNvPr id="19" name="Picture 18">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955715" y="5800676"/>
            <a:ext cx="797904" cy="701291"/>
          </a:xfrm>
          <a:prstGeom prst="rect">
            <a:avLst/>
          </a:prstGeom>
        </p:spPr>
      </p:pic>
      <p:sp>
        <p:nvSpPr>
          <p:cNvPr id="13" name="Rectangle 12">
            <a:extLst>
              <a:ext uri="{FF2B5EF4-FFF2-40B4-BE49-F238E27FC236}">
                <a16:creationId xmlns:a16="http://schemas.microsoft.com/office/drawing/2014/main" id="{04689A0E-533C-9C47-9CD8-AC4E03F4198D}"/>
              </a:ext>
              <a:ext uri="{C183D7F6-B498-43B3-948B-1728B52AA6E4}">
                <adec:decorative xmlns="" xmlns:adec="http://schemas.microsoft.com/office/drawing/2017/decorative" val="1"/>
              </a:ext>
            </a:extLst>
          </p:cNvPr>
          <p:cNvSpPr/>
          <p:nvPr userDrawn="1"/>
        </p:nvSpPr>
        <p:spPr>
          <a:xfrm>
            <a:off x="88898" y="1436276"/>
            <a:ext cx="4442638" cy="532525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0" name="Rectangle 9">
            <a:extLst>
              <a:ext uri="{FF2B5EF4-FFF2-40B4-BE49-F238E27FC236}">
                <a16:creationId xmlns:a16="http://schemas.microsoft.com/office/drawing/2014/main" id="{902BC9C9-4741-0046-BB68-C2A9D54DF3D7}"/>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5D37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1" name="Picture Placeholder 3"/>
          <p:cNvSpPr>
            <a:spLocks noGrp="1"/>
          </p:cNvSpPr>
          <p:nvPr>
            <p:ph type="pic" sz="quarter" idx="13"/>
          </p:nvPr>
        </p:nvSpPr>
        <p:spPr>
          <a:xfrm>
            <a:off x="7394496" y="4210051"/>
            <a:ext cx="1660603" cy="2551483"/>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9" name="Picture Placeholder 3"/>
          <p:cNvSpPr>
            <a:spLocks noGrp="1"/>
          </p:cNvSpPr>
          <p:nvPr>
            <p:ph type="pic" sz="quarter" idx="12"/>
          </p:nvPr>
        </p:nvSpPr>
        <p:spPr>
          <a:xfrm>
            <a:off x="4620434" y="4210051"/>
            <a:ext cx="2685162" cy="2551483"/>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16" name="Picture Placeholder 3"/>
          <p:cNvSpPr>
            <a:spLocks noGrp="1"/>
          </p:cNvSpPr>
          <p:nvPr>
            <p:ph type="pic" sz="quarter" idx="10"/>
          </p:nvPr>
        </p:nvSpPr>
        <p:spPr>
          <a:xfrm>
            <a:off x="4620434" y="1435100"/>
            <a:ext cx="4434665" cy="2679701"/>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15" name="Text Placeholder 4">
            <a:extLst>
              <a:ext uri="{FF2B5EF4-FFF2-40B4-BE49-F238E27FC236}">
                <a16:creationId xmlns:a16="http://schemas.microsoft.com/office/drawing/2014/main" id="{24873579-44C4-8D4B-8A4C-A9E371875F7B}"/>
              </a:ext>
            </a:extLst>
          </p:cNvPr>
          <p:cNvSpPr>
            <a:spLocks noGrp="1"/>
          </p:cNvSpPr>
          <p:nvPr>
            <p:ph type="body" sz="quarter" idx="11" hasCustomPrompt="1"/>
          </p:nvPr>
        </p:nvSpPr>
        <p:spPr>
          <a:xfrm>
            <a:off x="592543" y="2162629"/>
            <a:ext cx="3524250" cy="3218055"/>
          </a:xfrm>
          <a:prstGeom prst="rect">
            <a:avLst/>
          </a:prstGeom>
        </p:spPr>
        <p:txBody>
          <a:bodyPr anchor="ctr">
            <a:normAutofit/>
          </a:bodyPr>
          <a:lstStyle>
            <a:lvl1pPr marL="0" indent="0" algn="ctr">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4" name="Title 1">
            <a:extLst>
              <a:ext uri="{FF2B5EF4-FFF2-40B4-BE49-F238E27FC236}">
                <a16:creationId xmlns:a16="http://schemas.microsoft.com/office/drawing/2014/main" id="{D46F2D1E-4212-084F-8A5E-57ECF0C34E99}"/>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1727846487"/>
      </p:ext>
    </p:extLst>
  </p:cSld>
  <p:clrMapOvr>
    <a:masterClrMapping/>
  </p:clrMapOvr>
  <p:extLst>
    <p:ext uri="{DCECCB84-F9BA-43D5-87BE-67443E8EF086}">
      <p15:sldGuideLst xmlns:p15="http://schemas.microsoft.com/office/powerpoint/2012/main">
        <p15:guide id="1" orient="horz" pos="2160">
          <p15:clr>
            <a:srgbClr val="FBAE40"/>
          </p15:clr>
        </p15:guide>
        <p15:guide id="2" pos="2857">
          <p15:clr>
            <a:srgbClr val="FBAE40"/>
          </p15:clr>
        </p15:guide>
        <p15:guide id="3" pos="2903">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Cover_slide_2">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9A705EBC-BBAA-854C-B029-C11ACE073345}"/>
              </a:ext>
            </a:extLst>
          </p:cNvPr>
          <p:cNvSpPr>
            <a:spLocks noGrp="1"/>
          </p:cNvSpPr>
          <p:nvPr>
            <p:ph type="ctrTitle" hasCustomPrompt="1"/>
          </p:nvPr>
        </p:nvSpPr>
        <p:spPr>
          <a:xfrm>
            <a:off x="1545370" y="2782288"/>
            <a:ext cx="6053259" cy="923330"/>
          </a:xfrm>
          <a:prstGeom prst="rect">
            <a:avLst/>
          </a:prstGeom>
          <a:solidFill>
            <a:srgbClr val="D0D3D4"/>
          </a:solidFill>
        </p:spPr>
        <p:txBody>
          <a:bodyPr wrap="square" anchor="t">
            <a:spAutoFit/>
          </a:bodyPr>
          <a:lstStyle>
            <a:lvl1pPr algn="ctr">
              <a:defRPr sz="6000">
                <a:solidFill>
                  <a:schemeClr val="tx1"/>
                </a:solidFill>
              </a:defRPr>
            </a:lvl1pPr>
          </a:lstStyle>
          <a:p>
            <a:r>
              <a:rPr lang="en-US" dirty="0"/>
              <a:t>Presentation title</a:t>
            </a:r>
            <a:endParaRPr lang="en-GB" dirty="0"/>
          </a:p>
        </p:txBody>
      </p:sp>
      <p:sp>
        <p:nvSpPr>
          <p:cNvPr id="11" name="Subtitle 2">
            <a:extLst>
              <a:ext uri="{FF2B5EF4-FFF2-40B4-BE49-F238E27FC236}">
                <a16:creationId xmlns:a16="http://schemas.microsoft.com/office/drawing/2014/main" id="{734CD084-A00E-7B4A-B478-F34711998EFF}"/>
              </a:ext>
            </a:extLst>
          </p:cNvPr>
          <p:cNvSpPr>
            <a:spLocks noGrp="1"/>
          </p:cNvSpPr>
          <p:nvPr>
            <p:ph type="subTitle" idx="1" hasCustomPrompt="1"/>
          </p:nvPr>
        </p:nvSpPr>
        <p:spPr>
          <a:xfrm>
            <a:off x="3649283" y="2203846"/>
            <a:ext cx="1864806" cy="452432"/>
          </a:xfrm>
          <a:prstGeom prst="rect">
            <a:avLst/>
          </a:prstGeom>
          <a:solidFill>
            <a:srgbClr val="D0D3D4"/>
          </a:solidFill>
        </p:spPr>
        <p:txBody>
          <a:bodyPr wrap="none" anchor="b">
            <a:spAutoFit/>
          </a:bodyPr>
          <a:lstStyle>
            <a:lvl1pPr marL="0" indent="0" algn="ctr">
              <a:buNone/>
              <a:defRPr sz="2600" cap="all" spc="83" baseline="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endParaRPr lang="en-GB" dirty="0"/>
          </a:p>
        </p:txBody>
      </p:sp>
    </p:spTree>
    <p:extLst>
      <p:ext uri="{BB962C8B-B14F-4D97-AF65-F5344CB8AC3E}">
        <p14:creationId xmlns:p14="http://schemas.microsoft.com/office/powerpoint/2010/main" val="3957370507"/>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ext and content block">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12" name="Rectangle 11">
            <a:extLst>
              <a:ext uri="{C183D7F6-B498-43B3-948B-1728B52AA6E4}">
                <adec:decorative xmlns="" xmlns:adec="http://schemas.microsoft.com/office/drawing/2017/decorative" val="1"/>
              </a:ext>
            </a:extLst>
          </p:cNvPr>
          <p:cNvSpPr/>
          <p:nvPr userDrawn="1"/>
        </p:nvSpPr>
        <p:spPr>
          <a:xfrm>
            <a:off x="4620435" y="1436276"/>
            <a:ext cx="4434668" cy="532525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22" name="Picture 21">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497559" y="5800676"/>
            <a:ext cx="797904" cy="701291"/>
          </a:xfrm>
          <a:prstGeom prst="rect">
            <a:avLst/>
          </a:prstGeom>
        </p:spPr>
      </p:pic>
      <p:sp>
        <p:nvSpPr>
          <p:cNvPr id="8" name="Rectangle 7">
            <a:extLst>
              <a:ext uri="{FF2B5EF4-FFF2-40B4-BE49-F238E27FC236}">
                <a16:creationId xmlns:a16="http://schemas.microsoft.com/office/drawing/2014/main" id="{20734B01-7260-5A4D-8E9A-A3D89E4A3DE6}"/>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5D37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7" name="Text Placeholder 4"/>
          <p:cNvSpPr>
            <a:spLocks noGrp="1"/>
          </p:cNvSpPr>
          <p:nvPr>
            <p:ph type="body" sz="quarter" idx="11" hasCustomPrompt="1"/>
          </p:nvPr>
        </p:nvSpPr>
        <p:spPr>
          <a:xfrm>
            <a:off x="5134387" y="2162629"/>
            <a:ext cx="3524250" cy="3218055"/>
          </a:xfrm>
          <a:prstGeom prst="rect">
            <a:avLst/>
          </a:prstGeom>
        </p:spPr>
        <p:txBody>
          <a:bodyPr anchor="ctr">
            <a:normAutofit/>
          </a:bodyPr>
          <a:lstStyle>
            <a:lvl1pPr marL="0" indent="0" algn="ctr">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9" name="Content Placeholder 2"/>
          <p:cNvSpPr>
            <a:spLocks noGrp="1"/>
          </p:cNvSpPr>
          <p:nvPr>
            <p:ph sz="quarter" idx="18" hasCustomPrompt="1"/>
          </p:nvPr>
        </p:nvSpPr>
        <p:spPr>
          <a:xfrm>
            <a:off x="88898" y="1436276"/>
            <a:ext cx="4442638" cy="5324888"/>
          </a:xfrm>
          <a:prstGeom prst="rect">
            <a:avLst/>
          </a:prstGeom>
        </p:spPr>
        <p:txBody>
          <a:bodyPr tIns="3168000"/>
          <a:lstStyle>
            <a:lvl1pPr marL="0" indent="0" algn="ctr">
              <a:buNone/>
              <a:defRPr sz="1500">
                <a:solidFill>
                  <a:schemeClr val="bg2"/>
                </a:solidFill>
              </a:defRPr>
            </a:lvl1pPr>
          </a:lstStyle>
          <a:p>
            <a:pPr lvl="0"/>
            <a:r>
              <a:rPr lang="en-US" dirty="0"/>
              <a:t>Click to insert content</a:t>
            </a:r>
            <a:endParaRPr lang="en-GB" dirty="0"/>
          </a:p>
        </p:txBody>
      </p:sp>
      <p:sp>
        <p:nvSpPr>
          <p:cNvPr id="10" name="Title 1">
            <a:extLst>
              <a:ext uri="{FF2B5EF4-FFF2-40B4-BE49-F238E27FC236}">
                <a16:creationId xmlns:a16="http://schemas.microsoft.com/office/drawing/2014/main" id="{D796A6BD-64A5-9C49-80C3-0EEA55FDA59D}"/>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3776401071"/>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ext and image montage">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15" name="Rectangle 14">
            <a:extLst>
              <a:ext uri="{C183D7F6-B498-43B3-948B-1728B52AA6E4}">
                <adec:decorative xmlns="" xmlns:adec="http://schemas.microsoft.com/office/drawing/2017/decorative" val="1"/>
              </a:ext>
            </a:extLst>
          </p:cNvPr>
          <p:cNvSpPr/>
          <p:nvPr userDrawn="1"/>
        </p:nvSpPr>
        <p:spPr>
          <a:xfrm>
            <a:off x="3099810" y="1437277"/>
            <a:ext cx="5959749" cy="29081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29" name="Rectangle 28">
            <a:extLst>
              <a:ext uri="{C183D7F6-B498-43B3-948B-1728B52AA6E4}">
                <adec:decorative xmlns="" xmlns:adec="http://schemas.microsoft.com/office/drawing/2017/decorative" val="1"/>
              </a:ext>
            </a:extLst>
          </p:cNvPr>
          <p:cNvSpPr/>
          <p:nvPr userDrawn="1"/>
        </p:nvSpPr>
        <p:spPr>
          <a:xfrm>
            <a:off x="88898" y="3747639"/>
            <a:ext cx="2923563" cy="301389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1" name="Rectangle 10">
            <a:extLst>
              <a:ext uri="{FF2B5EF4-FFF2-40B4-BE49-F238E27FC236}">
                <a16:creationId xmlns:a16="http://schemas.microsoft.com/office/drawing/2014/main" id="{19613A8D-B828-EF41-A8F4-4A908EAF6772}"/>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5D37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9" name="Picture Placeholder 3"/>
          <p:cNvSpPr>
            <a:spLocks noGrp="1"/>
          </p:cNvSpPr>
          <p:nvPr>
            <p:ph type="pic" sz="quarter" idx="17" hasCustomPrompt="1"/>
          </p:nvPr>
        </p:nvSpPr>
        <p:spPr>
          <a:xfrm>
            <a:off x="6125628" y="4435477"/>
            <a:ext cx="2933931" cy="2326057"/>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17" name="Picture Placeholder 3"/>
          <p:cNvSpPr>
            <a:spLocks noGrp="1"/>
          </p:cNvSpPr>
          <p:nvPr>
            <p:ph type="pic" sz="quarter" idx="16" hasCustomPrompt="1"/>
          </p:nvPr>
        </p:nvSpPr>
        <p:spPr>
          <a:xfrm>
            <a:off x="3108750" y="4435477"/>
            <a:ext cx="2927979" cy="2326057"/>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31" name="Text Placeholder 4"/>
          <p:cNvSpPr>
            <a:spLocks noGrp="1"/>
          </p:cNvSpPr>
          <p:nvPr>
            <p:ph type="body" sz="quarter" idx="15" hasCustomPrompt="1"/>
          </p:nvPr>
        </p:nvSpPr>
        <p:spPr>
          <a:xfrm>
            <a:off x="366204" y="4130636"/>
            <a:ext cx="2386012" cy="2247901"/>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21" name="Text Placeholder 4"/>
          <p:cNvSpPr>
            <a:spLocks noGrp="1"/>
          </p:cNvSpPr>
          <p:nvPr>
            <p:ph type="body" sz="quarter" idx="13" hasCustomPrompt="1"/>
          </p:nvPr>
        </p:nvSpPr>
        <p:spPr>
          <a:xfrm>
            <a:off x="3375694" y="1765300"/>
            <a:ext cx="5444456" cy="2247901"/>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32" name="Picture Placeholder 3"/>
          <p:cNvSpPr>
            <a:spLocks noGrp="1"/>
          </p:cNvSpPr>
          <p:nvPr>
            <p:ph type="pic" sz="quarter" idx="11" hasCustomPrompt="1"/>
          </p:nvPr>
        </p:nvSpPr>
        <p:spPr>
          <a:xfrm>
            <a:off x="100817" y="1436201"/>
            <a:ext cx="2911644" cy="2221461"/>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14" name="Title 1">
            <a:extLst>
              <a:ext uri="{FF2B5EF4-FFF2-40B4-BE49-F238E27FC236}">
                <a16:creationId xmlns:a16="http://schemas.microsoft.com/office/drawing/2014/main" id="{3F44E664-3719-094D-9BB3-A36537B00997}"/>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145226658"/>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ext and image montage 2">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20" name="Rectangle 19">
            <a:extLst>
              <a:ext uri="{C183D7F6-B498-43B3-948B-1728B52AA6E4}">
                <adec:decorative xmlns="" xmlns:adec="http://schemas.microsoft.com/office/drawing/2017/decorative" val="1"/>
              </a:ext>
            </a:extLst>
          </p:cNvPr>
          <p:cNvSpPr/>
          <p:nvPr userDrawn="1"/>
        </p:nvSpPr>
        <p:spPr>
          <a:xfrm>
            <a:off x="88898" y="3747639"/>
            <a:ext cx="2923563" cy="301389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5" name="Rectangle 14">
            <a:extLst>
              <a:ext uri="{C183D7F6-B498-43B3-948B-1728B52AA6E4}">
                <adec:decorative xmlns="" xmlns:adec="http://schemas.microsoft.com/office/drawing/2017/decorative" val="1"/>
              </a:ext>
            </a:extLst>
          </p:cNvPr>
          <p:cNvSpPr/>
          <p:nvPr userDrawn="1"/>
        </p:nvSpPr>
        <p:spPr>
          <a:xfrm>
            <a:off x="3099810" y="1436200"/>
            <a:ext cx="2936919" cy="2918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6" name="Rectangle 15">
            <a:extLst>
              <a:ext uri="{C183D7F6-B498-43B3-948B-1728B52AA6E4}">
                <adec:decorative xmlns="" xmlns:adec="http://schemas.microsoft.com/office/drawing/2017/decorative" val="1"/>
              </a:ext>
            </a:extLst>
          </p:cNvPr>
          <p:cNvSpPr/>
          <p:nvPr userDrawn="1"/>
        </p:nvSpPr>
        <p:spPr>
          <a:xfrm>
            <a:off x="6124078" y="1435124"/>
            <a:ext cx="2923563" cy="2918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2" name="Rectangle 11">
            <a:extLst>
              <a:ext uri="{FF2B5EF4-FFF2-40B4-BE49-F238E27FC236}">
                <a16:creationId xmlns:a16="http://schemas.microsoft.com/office/drawing/2014/main" id="{30896F8A-5C4C-0F42-865E-7876D9668C63}"/>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5D37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4" name="Picture Placeholder 3"/>
          <p:cNvSpPr>
            <a:spLocks noGrp="1"/>
          </p:cNvSpPr>
          <p:nvPr>
            <p:ph type="pic" sz="quarter" idx="10" hasCustomPrompt="1"/>
          </p:nvPr>
        </p:nvSpPr>
        <p:spPr>
          <a:xfrm>
            <a:off x="3099810" y="4434401"/>
            <a:ext cx="5947831" cy="2327133"/>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23" name="Text Placeholder 4"/>
          <p:cNvSpPr>
            <a:spLocks noGrp="1"/>
          </p:cNvSpPr>
          <p:nvPr>
            <p:ph type="body" sz="quarter" idx="15" hasCustomPrompt="1"/>
          </p:nvPr>
        </p:nvSpPr>
        <p:spPr>
          <a:xfrm>
            <a:off x="366204" y="4130636"/>
            <a:ext cx="2386012" cy="2247901"/>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9" name="Text Placeholder 4"/>
          <p:cNvSpPr>
            <a:spLocks noGrp="1"/>
          </p:cNvSpPr>
          <p:nvPr>
            <p:ph type="body" sz="quarter" idx="14" hasCustomPrompt="1"/>
          </p:nvPr>
        </p:nvSpPr>
        <p:spPr>
          <a:xfrm>
            <a:off x="6417252" y="1765299"/>
            <a:ext cx="2386012" cy="2247901"/>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7" name="Text Placeholder 4"/>
          <p:cNvSpPr>
            <a:spLocks noGrp="1"/>
          </p:cNvSpPr>
          <p:nvPr>
            <p:ph type="body" sz="quarter" idx="13" hasCustomPrompt="1"/>
          </p:nvPr>
        </p:nvSpPr>
        <p:spPr>
          <a:xfrm>
            <a:off x="3375695" y="1765300"/>
            <a:ext cx="2386012" cy="2247901"/>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8" name="Picture Placeholder 3"/>
          <p:cNvSpPr>
            <a:spLocks noGrp="1"/>
          </p:cNvSpPr>
          <p:nvPr>
            <p:ph type="pic" sz="quarter" idx="11" hasCustomPrompt="1"/>
          </p:nvPr>
        </p:nvSpPr>
        <p:spPr>
          <a:xfrm>
            <a:off x="100817" y="1436201"/>
            <a:ext cx="2911644" cy="2221461"/>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21" name="Title 1">
            <a:extLst>
              <a:ext uri="{FF2B5EF4-FFF2-40B4-BE49-F238E27FC236}">
                <a16:creationId xmlns:a16="http://schemas.microsoft.com/office/drawing/2014/main" id="{AEF2316E-6486-D348-AC07-424798573231}"/>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4029207690"/>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ext and image montage 3">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15" name="Rectangle 14">
            <a:extLst>
              <a:ext uri="{C183D7F6-B498-43B3-948B-1728B52AA6E4}">
                <adec:decorative xmlns="" xmlns:adec="http://schemas.microsoft.com/office/drawing/2017/decorative" val="1"/>
              </a:ext>
            </a:extLst>
          </p:cNvPr>
          <p:cNvSpPr/>
          <p:nvPr userDrawn="1"/>
        </p:nvSpPr>
        <p:spPr>
          <a:xfrm>
            <a:off x="88896" y="1437278"/>
            <a:ext cx="2934260" cy="2615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3" name="Rectangle 12">
            <a:extLst>
              <a:ext uri="{C183D7F6-B498-43B3-948B-1728B52AA6E4}">
                <adec:decorative xmlns="" xmlns:adec="http://schemas.microsoft.com/office/drawing/2017/decorative" val="1"/>
              </a:ext>
            </a:extLst>
          </p:cNvPr>
          <p:cNvSpPr/>
          <p:nvPr userDrawn="1"/>
        </p:nvSpPr>
        <p:spPr>
          <a:xfrm>
            <a:off x="3112053" y="1437278"/>
            <a:ext cx="2925904" cy="2615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20" name="Rectangle 19">
            <a:extLst>
              <a:ext uri="{C183D7F6-B498-43B3-948B-1728B52AA6E4}">
                <adec:decorative xmlns="" xmlns:adec="http://schemas.microsoft.com/office/drawing/2017/decorative" val="1"/>
              </a:ext>
            </a:extLst>
          </p:cNvPr>
          <p:cNvSpPr/>
          <p:nvPr userDrawn="1"/>
        </p:nvSpPr>
        <p:spPr>
          <a:xfrm>
            <a:off x="6126854" y="4130635"/>
            <a:ext cx="2932705" cy="26308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23" name="Text Placeholder 4"/>
          <p:cNvSpPr>
            <a:spLocks noGrp="1"/>
          </p:cNvSpPr>
          <p:nvPr>
            <p:ph type="body" sz="quarter" idx="15" hasCustomPrompt="1"/>
          </p:nvPr>
        </p:nvSpPr>
        <p:spPr>
          <a:xfrm>
            <a:off x="6407534" y="4486275"/>
            <a:ext cx="2386012" cy="1955822"/>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0" name="Picture Placeholder 3"/>
          <p:cNvSpPr>
            <a:spLocks noGrp="1"/>
          </p:cNvSpPr>
          <p:nvPr>
            <p:ph type="pic" sz="quarter" idx="16" hasCustomPrompt="1"/>
          </p:nvPr>
        </p:nvSpPr>
        <p:spPr>
          <a:xfrm>
            <a:off x="3112052" y="4130635"/>
            <a:ext cx="2925903" cy="2630898"/>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4" name="Picture Placeholder 3"/>
          <p:cNvSpPr>
            <a:spLocks noGrp="1"/>
          </p:cNvSpPr>
          <p:nvPr>
            <p:ph type="pic" sz="quarter" idx="10" hasCustomPrompt="1"/>
          </p:nvPr>
        </p:nvSpPr>
        <p:spPr>
          <a:xfrm>
            <a:off x="88896" y="4122329"/>
            <a:ext cx="2928780" cy="2639205"/>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22" name="Picture Placeholder 3"/>
          <p:cNvSpPr>
            <a:spLocks noGrp="1"/>
          </p:cNvSpPr>
          <p:nvPr>
            <p:ph type="pic" sz="quarter" idx="11" hasCustomPrompt="1"/>
          </p:nvPr>
        </p:nvSpPr>
        <p:spPr>
          <a:xfrm>
            <a:off x="6126854" y="1437276"/>
            <a:ext cx="2932705" cy="2615202"/>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24" name="Text Placeholder 4"/>
          <p:cNvSpPr>
            <a:spLocks noGrp="1"/>
          </p:cNvSpPr>
          <p:nvPr>
            <p:ph type="body" sz="quarter" idx="17" hasCustomPrompt="1"/>
          </p:nvPr>
        </p:nvSpPr>
        <p:spPr>
          <a:xfrm>
            <a:off x="3339663" y="1765300"/>
            <a:ext cx="2356588" cy="198234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8" name="Text Placeholder 4"/>
          <p:cNvSpPr>
            <a:spLocks noGrp="1"/>
          </p:cNvSpPr>
          <p:nvPr>
            <p:ph type="body" sz="quarter" idx="13" hasCustomPrompt="1"/>
          </p:nvPr>
        </p:nvSpPr>
        <p:spPr>
          <a:xfrm>
            <a:off x="336606" y="1765300"/>
            <a:ext cx="2356588" cy="198234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4" name="Rectangle 13">
            <a:extLst>
              <a:ext uri="{FF2B5EF4-FFF2-40B4-BE49-F238E27FC236}">
                <a16:creationId xmlns:a16="http://schemas.microsoft.com/office/drawing/2014/main" id="{59646F62-A844-3E4E-A07B-DBF427FF111C}"/>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5D37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9" name="Title 1">
            <a:extLst>
              <a:ext uri="{FF2B5EF4-FFF2-40B4-BE49-F238E27FC236}">
                <a16:creationId xmlns:a16="http://schemas.microsoft.com/office/drawing/2014/main" id="{C37E367A-9358-F24E-B8DF-FCDCC236AE21}"/>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3805690946"/>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Customise montage">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16" name="Picture Placeholder 3">
            <a:extLst>
              <a:ext uri="{C183D7F6-B498-43B3-948B-1728B52AA6E4}">
                <adec:decorative xmlns="" xmlns:adec="http://schemas.microsoft.com/office/drawing/2017/decorative" val="1"/>
              </a:ext>
            </a:extLst>
          </p:cNvPr>
          <p:cNvSpPr>
            <a:spLocks noGrp="1"/>
          </p:cNvSpPr>
          <p:nvPr>
            <p:ph type="pic" sz="quarter" idx="17" hasCustomPrompt="1"/>
          </p:nvPr>
        </p:nvSpPr>
        <p:spPr>
          <a:xfrm>
            <a:off x="6128602" y="4136006"/>
            <a:ext cx="2926501" cy="2625528"/>
          </a:xfrm>
          <a:prstGeom prst="rect">
            <a:avLst/>
          </a:prstGeom>
          <a:solidFill>
            <a:schemeClr val="bg2"/>
          </a:solidFill>
        </p:spPr>
        <p:txBody>
          <a:bodyPr tIns="936000" anchor="ctr"/>
          <a:lstStyle>
            <a:lvl1pPr marL="0" indent="0" algn="ctr">
              <a:buNone/>
              <a:defRPr sz="1350">
                <a:solidFill>
                  <a:schemeClr val="bg2"/>
                </a:solidFill>
              </a:defRPr>
            </a:lvl1pPr>
          </a:lstStyle>
          <a:p>
            <a:r>
              <a:rPr lang="en-GB" dirty="0"/>
              <a:t>Photo</a:t>
            </a:r>
          </a:p>
        </p:txBody>
      </p:sp>
      <p:sp>
        <p:nvSpPr>
          <p:cNvPr id="29" name="Text Placeholder 4">
            <a:extLst>
              <a:ext uri="{FF2B5EF4-FFF2-40B4-BE49-F238E27FC236}">
                <a16:creationId xmlns:a16="http://schemas.microsoft.com/office/drawing/2014/main" id="{CECAA1C9-7158-A44D-99A3-C70145676887}"/>
              </a:ext>
            </a:extLst>
          </p:cNvPr>
          <p:cNvSpPr>
            <a:spLocks noGrp="1"/>
          </p:cNvSpPr>
          <p:nvPr>
            <p:ph type="body" sz="quarter" idx="28" hasCustomPrompt="1"/>
          </p:nvPr>
        </p:nvSpPr>
        <p:spPr>
          <a:xfrm>
            <a:off x="6407944" y="4449193"/>
            <a:ext cx="2386012" cy="194306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Delete text box if not used</a:t>
            </a:r>
          </a:p>
        </p:txBody>
      </p:sp>
      <p:sp>
        <p:nvSpPr>
          <p:cNvPr id="13" name="Picture Placeholder 3">
            <a:extLst>
              <a:ext uri="{C183D7F6-B498-43B3-948B-1728B52AA6E4}">
                <adec:decorative xmlns="" xmlns:adec="http://schemas.microsoft.com/office/drawing/2017/decorative" val="1"/>
              </a:ext>
            </a:extLst>
          </p:cNvPr>
          <p:cNvSpPr>
            <a:spLocks noGrp="1"/>
          </p:cNvSpPr>
          <p:nvPr>
            <p:ph type="pic" sz="quarter" idx="16" hasCustomPrompt="1"/>
          </p:nvPr>
        </p:nvSpPr>
        <p:spPr>
          <a:xfrm>
            <a:off x="3108748" y="4138184"/>
            <a:ext cx="2930958" cy="2623349"/>
          </a:xfrm>
          <a:prstGeom prst="rect">
            <a:avLst/>
          </a:prstGeom>
          <a:solidFill>
            <a:schemeClr val="bg2"/>
          </a:solidFill>
        </p:spPr>
        <p:txBody>
          <a:bodyPr tIns="936000" anchor="ctr"/>
          <a:lstStyle>
            <a:lvl1pPr marL="0" indent="0" algn="ctr">
              <a:buNone/>
              <a:defRPr sz="1350">
                <a:solidFill>
                  <a:schemeClr val="bg2"/>
                </a:solidFill>
              </a:defRPr>
            </a:lvl1pPr>
          </a:lstStyle>
          <a:p>
            <a:r>
              <a:rPr lang="en-GB" dirty="0"/>
              <a:t>Photo</a:t>
            </a:r>
          </a:p>
        </p:txBody>
      </p:sp>
      <p:sp>
        <p:nvSpPr>
          <p:cNvPr id="28" name="Text Placeholder 4">
            <a:extLst>
              <a:ext uri="{FF2B5EF4-FFF2-40B4-BE49-F238E27FC236}">
                <a16:creationId xmlns:a16="http://schemas.microsoft.com/office/drawing/2014/main" id="{828CEDCA-8B2F-2045-9055-8FBC95B085DF}"/>
              </a:ext>
            </a:extLst>
          </p:cNvPr>
          <p:cNvSpPr>
            <a:spLocks noGrp="1"/>
          </p:cNvSpPr>
          <p:nvPr>
            <p:ph type="body" sz="quarter" idx="27" hasCustomPrompt="1"/>
          </p:nvPr>
        </p:nvSpPr>
        <p:spPr>
          <a:xfrm>
            <a:off x="3378994" y="4449193"/>
            <a:ext cx="2386012" cy="194306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Delete text box if not used</a:t>
            </a:r>
          </a:p>
        </p:txBody>
      </p:sp>
      <p:sp>
        <p:nvSpPr>
          <p:cNvPr id="22" name="Picture Placeholder 3">
            <a:extLst>
              <a:ext uri="{C183D7F6-B498-43B3-948B-1728B52AA6E4}">
                <adec:decorative xmlns="" xmlns:adec="http://schemas.microsoft.com/office/drawing/2017/decorative" val="1"/>
              </a:ext>
            </a:extLst>
          </p:cNvPr>
          <p:cNvSpPr>
            <a:spLocks noGrp="1"/>
          </p:cNvSpPr>
          <p:nvPr>
            <p:ph type="pic" sz="quarter" idx="20" hasCustomPrompt="1"/>
          </p:nvPr>
        </p:nvSpPr>
        <p:spPr>
          <a:xfrm>
            <a:off x="88897" y="4138188"/>
            <a:ext cx="2930955" cy="2628878"/>
          </a:xfrm>
          <a:prstGeom prst="rect">
            <a:avLst/>
          </a:prstGeom>
          <a:solidFill>
            <a:schemeClr val="bg2"/>
          </a:solidFill>
        </p:spPr>
        <p:txBody>
          <a:bodyPr tIns="936000" anchor="ctr"/>
          <a:lstStyle>
            <a:lvl1pPr marL="0" indent="0" algn="ctr">
              <a:buNone/>
              <a:defRPr sz="1350">
                <a:solidFill>
                  <a:schemeClr val="bg2"/>
                </a:solidFill>
              </a:defRPr>
            </a:lvl1pPr>
          </a:lstStyle>
          <a:p>
            <a:r>
              <a:rPr lang="en-GB" dirty="0"/>
              <a:t>Photo</a:t>
            </a:r>
          </a:p>
        </p:txBody>
      </p:sp>
      <p:sp>
        <p:nvSpPr>
          <p:cNvPr id="21" name="Text Placeholder 4">
            <a:extLst>
              <a:ext uri="{FF2B5EF4-FFF2-40B4-BE49-F238E27FC236}">
                <a16:creationId xmlns:a16="http://schemas.microsoft.com/office/drawing/2014/main" id="{49140B67-D7EA-8741-B5E4-8B6DD4AE5CF0}"/>
              </a:ext>
            </a:extLst>
          </p:cNvPr>
          <p:cNvSpPr>
            <a:spLocks noGrp="1"/>
          </p:cNvSpPr>
          <p:nvPr>
            <p:ph type="body" sz="quarter" idx="26" hasCustomPrompt="1"/>
          </p:nvPr>
        </p:nvSpPr>
        <p:spPr>
          <a:xfrm>
            <a:off x="367450" y="4449193"/>
            <a:ext cx="2386012" cy="194306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Delete text box if not used</a:t>
            </a:r>
          </a:p>
        </p:txBody>
      </p:sp>
      <p:sp>
        <p:nvSpPr>
          <p:cNvPr id="19" name="Picture Placeholder 3">
            <a:extLst>
              <a:ext uri="{C183D7F6-B498-43B3-948B-1728B52AA6E4}">
                <adec:decorative xmlns="" xmlns:adec="http://schemas.microsoft.com/office/drawing/2017/decorative" val="1"/>
              </a:ext>
            </a:extLst>
          </p:cNvPr>
          <p:cNvSpPr>
            <a:spLocks noGrp="1"/>
          </p:cNvSpPr>
          <p:nvPr>
            <p:ph type="pic" sz="quarter" idx="19" hasCustomPrompt="1"/>
          </p:nvPr>
        </p:nvSpPr>
        <p:spPr>
          <a:xfrm>
            <a:off x="6128602" y="1437276"/>
            <a:ext cx="2926502" cy="2609833"/>
          </a:xfrm>
          <a:prstGeom prst="rect">
            <a:avLst/>
          </a:prstGeom>
          <a:solidFill>
            <a:schemeClr val="bg2"/>
          </a:solidFill>
        </p:spPr>
        <p:txBody>
          <a:bodyPr tIns="936000" anchor="ctr"/>
          <a:lstStyle>
            <a:lvl1pPr marL="0" indent="0" algn="ctr">
              <a:buNone/>
              <a:defRPr sz="1350">
                <a:solidFill>
                  <a:schemeClr val="bg2"/>
                </a:solidFill>
              </a:defRPr>
            </a:lvl1pPr>
          </a:lstStyle>
          <a:p>
            <a:r>
              <a:rPr lang="en-GB" dirty="0"/>
              <a:t>Photo</a:t>
            </a:r>
          </a:p>
        </p:txBody>
      </p:sp>
      <p:sp>
        <p:nvSpPr>
          <p:cNvPr id="27" name="Text Placeholder 4"/>
          <p:cNvSpPr>
            <a:spLocks noGrp="1"/>
          </p:cNvSpPr>
          <p:nvPr>
            <p:ph type="body" sz="quarter" idx="25" hasCustomPrompt="1"/>
          </p:nvPr>
        </p:nvSpPr>
        <p:spPr>
          <a:xfrm>
            <a:off x="6406698" y="1762733"/>
            <a:ext cx="2386012" cy="194306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Delete text box if not used</a:t>
            </a:r>
          </a:p>
        </p:txBody>
      </p:sp>
      <p:sp>
        <p:nvSpPr>
          <p:cNvPr id="17" name="Picture Placeholder 3">
            <a:extLst>
              <a:ext uri="{C183D7F6-B498-43B3-948B-1728B52AA6E4}">
                <adec:decorative xmlns="" xmlns:adec="http://schemas.microsoft.com/office/drawing/2017/decorative" val="1"/>
              </a:ext>
            </a:extLst>
          </p:cNvPr>
          <p:cNvSpPr>
            <a:spLocks noGrp="1"/>
          </p:cNvSpPr>
          <p:nvPr>
            <p:ph type="pic" sz="quarter" idx="18" hasCustomPrompt="1"/>
          </p:nvPr>
        </p:nvSpPr>
        <p:spPr>
          <a:xfrm>
            <a:off x="3108750" y="1437276"/>
            <a:ext cx="2930956" cy="2609833"/>
          </a:xfrm>
          <a:prstGeom prst="rect">
            <a:avLst/>
          </a:prstGeom>
          <a:solidFill>
            <a:schemeClr val="bg2"/>
          </a:solidFill>
        </p:spPr>
        <p:txBody>
          <a:bodyPr tIns="936000" anchor="ctr"/>
          <a:lstStyle>
            <a:lvl1pPr marL="0" indent="0" algn="ctr">
              <a:buNone/>
              <a:defRPr sz="1350">
                <a:solidFill>
                  <a:schemeClr val="bg2"/>
                </a:solidFill>
              </a:defRPr>
            </a:lvl1pPr>
          </a:lstStyle>
          <a:p>
            <a:r>
              <a:rPr lang="en-GB" dirty="0"/>
              <a:t>Photo</a:t>
            </a:r>
          </a:p>
        </p:txBody>
      </p:sp>
      <p:sp>
        <p:nvSpPr>
          <p:cNvPr id="25" name="Text Placeholder 4"/>
          <p:cNvSpPr>
            <a:spLocks noGrp="1"/>
          </p:cNvSpPr>
          <p:nvPr>
            <p:ph type="body" sz="quarter" idx="23" hasCustomPrompt="1"/>
          </p:nvPr>
        </p:nvSpPr>
        <p:spPr>
          <a:xfrm>
            <a:off x="3377748" y="1762733"/>
            <a:ext cx="2386012" cy="194306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Delete text box if not used</a:t>
            </a:r>
          </a:p>
        </p:txBody>
      </p:sp>
      <p:sp>
        <p:nvSpPr>
          <p:cNvPr id="18" name="Picture Placeholder 3">
            <a:extLst>
              <a:ext uri="{C183D7F6-B498-43B3-948B-1728B52AA6E4}">
                <adec:decorative xmlns="" xmlns:adec="http://schemas.microsoft.com/office/drawing/2017/decorative" val="1"/>
              </a:ext>
            </a:extLst>
          </p:cNvPr>
          <p:cNvSpPr>
            <a:spLocks noGrp="1"/>
          </p:cNvSpPr>
          <p:nvPr>
            <p:ph type="pic" sz="quarter" idx="11" hasCustomPrompt="1"/>
          </p:nvPr>
        </p:nvSpPr>
        <p:spPr>
          <a:xfrm>
            <a:off x="88896" y="1437277"/>
            <a:ext cx="2930957" cy="2609834"/>
          </a:xfrm>
          <a:prstGeom prst="rect">
            <a:avLst/>
          </a:prstGeom>
          <a:solidFill>
            <a:schemeClr val="bg2"/>
          </a:solidFill>
        </p:spPr>
        <p:txBody>
          <a:bodyPr tIns="936000" anchor="ctr"/>
          <a:lstStyle>
            <a:lvl1pPr marL="0" indent="0" algn="ctr">
              <a:buNone/>
              <a:defRPr sz="1350">
                <a:solidFill>
                  <a:schemeClr val="bg2"/>
                </a:solidFill>
              </a:defRPr>
            </a:lvl1pPr>
          </a:lstStyle>
          <a:p>
            <a:r>
              <a:rPr lang="en-GB" dirty="0"/>
              <a:t>Photo</a:t>
            </a:r>
          </a:p>
        </p:txBody>
      </p:sp>
      <p:sp>
        <p:nvSpPr>
          <p:cNvPr id="23" name="Text Placeholder 4"/>
          <p:cNvSpPr>
            <a:spLocks noGrp="1"/>
          </p:cNvSpPr>
          <p:nvPr>
            <p:ph type="body" sz="quarter" idx="21" hasCustomPrompt="1"/>
          </p:nvPr>
        </p:nvSpPr>
        <p:spPr>
          <a:xfrm>
            <a:off x="366204" y="1762733"/>
            <a:ext cx="2386012" cy="194306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Delete text box if not used</a:t>
            </a:r>
          </a:p>
        </p:txBody>
      </p:sp>
      <p:sp>
        <p:nvSpPr>
          <p:cNvPr id="24" name="Rectangle 23">
            <a:extLst>
              <a:ext uri="{FF2B5EF4-FFF2-40B4-BE49-F238E27FC236}">
                <a16:creationId xmlns:a16="http://schemas.microsoft.com/office/drawing/2014/main" id="{DAF8B313-9E77-1A4C-97B1-A0EDBF7E2793}"/>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5D37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30" name="Title 1">
            <a:extLst>
              <a:ext uri="{FF2B5EF4-FFF2-40B4-BE49-F238E27FC236}">
                <a16:creationId xmlns:a16="http://schemas.microsoft.com/office/drawing/2014/main" id="{787A5E4E-F6BA-4848-A25E-CB51D6B0067C}"/>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8790177"/>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9"/>
        <p:cNvGrpSpPr/>
        <p:nvPr/>
      </p:nvGrpSpPr>
      <p:grpSpPr>
        <a:xfrm>
          <a:off x="0" y="0"/>
          <a:ext cx="0" cy="0"/>
          <a:chOff x="0" y="0"/>
          <a:chExt cx="0" cy="0"/>
        </a:xfrm>
      </p:grpSpPr>
      <p:sp>
        <p:nvSpPr>
          <p:cNvPr id="10" name="Google Shape;10;p6"/>
          <p:cNvSpPr/>
          <p:nvPr/>
        </p:nvSpPr>
        <p:spPr>
          <a:xfrm>
            <a:off x="0" y="0"/>
            <a:ext cx="9144000" cy="6858000"/>
          </a:xfrm>
          <a:prstGeom prst="rect">
            <a:avLst/>
          </a:prstGeom>
          <a:solidFill>
            <a:schemeClr val="dk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rial"/>
              <a:ea typeface="Arial"/>
              <a:cs typeface="Arial"/>
              <a:sym typeface="Arial"/>
            </a:endParaRPr>
          </a:p>
        </p:txBody>
      </p:sp>
      <p:pic>
        <p:nvPicPr>
          <p:cNvPr id="11" name="Google Shape;11;p6"/>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845645" y="358282"/>
            <a:ext cx="1452698" cy="1367245"/>
          </a:xfrm>
          <a:prstGeom prst="rect">
            <a:avLst/>
          </a:prstGeom>
          <a:noFill/>
          <a:ln>
            <a:noFill/>
          </a:ln>
        </p:spPr>
      </p:pic>
      <p:sp>
        <p:nvSpPr>
          <p:cNvPr id="12" name="Google Shape;12;p6"/>
          <p:cNvSpPr txBox="1">
            <a:spLocks noGrp="1"/>
          </p:cNvSpPr>
          <p:nvPr>
            <p:ph type="title"/>
          </p:nvPr>
        </p:nvSpPr>
        <p:spPr>
          <a:xfrm>
            <a:off x="311694" y="2315813"/>
            <a:ext cx="8520600" cy="11224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None/>
              <a:defRPr sz="3200">
                <a:solidFill>
                  <a:srgbClr val="8F8F8F"/>
                </a:solidFill>
              </a:defRPr>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pic>
        <p:nvPicPr>
          <p:cNvPr id="13" name="Google Shape;13;p6"/>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549130" y="2571985"/>
            <a:ext cx="10242247" cy="4784503"/>
          </a:xfrm>
          <a:prstGeom prst="rect">
            <a:avLst/>
          </a:prstGeom>
          <a:noFill/>
          <a:ln>
            <a:noFill/>
          </a:ln>
        </p:spPr>
      </p:pic>
    </p:spTree>
    <p:extLst>
      <p:ext uri="{BB962C8B-B14F-4D97-AF65-F5344CB8AC3E}">
        <p14:creationId xmlns:p14="http://schemas.microsoft.com/office/powerpoint/2010/main" val="1780015239"/>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14"/>
        <p:cNvGrpSpPr/>
        <p:nvPr/>
      </p:nvGrpSpPr>
      <p:grpSpPr>
        <a:xfrm>
          <a:off x="0" y="0"/>
          <a:ext cx="0" cy="0"/>
          <a:chOff x="0" y="0"/>
          <a:chExt cx="0" cy="0"/>
        </a:xfrm>
      </p:grpSpPr>
      <p:sp>
        <p:nvSpPr>
          <p:cNvPr id="15" name="Google Shape;15;p7"/>
          <p:cNvSpPr/>
          <p:nvPr/>
        </p:nvSpPr>
        <p:spPr>
          <a:xfrm>
            <a:off x="0" y="0"/>
            <a:ext cx="9144000" cy="6858000"/>
          </a:xfrm>
          <a:prstGeom prst="rect">
            <a:avLst/>
          </a:prstGeom>
          <a:solidFill>
            <a:schemeClr val="dk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rial"/>
              <a:ea typeface="Arial"/>
              <a:cs typeface="Arial"/>
              <a:sym typeface="Arial"/>
            </a:endParaRPr>
          </a:p>
        </p:txBody>
      </p:sp>
      <p:sp>
        <p:nvSpPr>
          <p:cNvPr id="16" name="Google Shape;16;p7"/>
          <p:cNvSpPr txBox="1">
            <a:spLocks noGrp="1"/>
          </p:cNvSpPr>
          <p:nvPr>
            <p:ph type="title"/>
          </p:nvPr>
        </p:nvSpPr>
        <p:spPr>
          <a:xfrm>
            <a:off x="311700" y="1343449"/>
            <a:ext cx="8520600" cy="763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solidFill>
                  <a:srgbClr val="8F8F8F"/>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7" name="Google Shape;17;p7"/>
          <p:cNvSpPr txBox="1">
            <a:spLocks noGrp="1"/>
          </p:cNvSpPr>
          <p:nvPr>
            <p:ph type="sldNum" idx="12"/>
          </p:nvPr>
        </p:nvSpPr>
        <p:spPr>
          <a:xfrm>
            <a:off x="8472458" y="6217623"/>
            <a:ext cx="5487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9pPr>
          </a:lstStyle>
          <a:p>
            <a:fld id="{00000000-1234-1234-1234-123412341234}" type="slidenum">
              <a:rPr lang="en" smtClean="0"/>
              <a:pPr/>
              <a:t>‹#›</a:t>
            </a:fld>
            <a:endParaRPr lang="en"/>
          </a:p>
        </p:txBody>
      </p:sp>
      <p:sp>
        <p:nvSpPr>
          <p:cNvPr id="18" name="Google Shape;18;p7"/>
          <p:cNvSpPr txBox="1">
            <a:spLocks noGrp="1"/>
          </p:cNvSpPr>
          <p:nvPr>
            <p:ph type="body" idx="1"/>
          </p:nvPr>
        </p:nvSpPr>
        <p:spPr>
          <a:xfrm>
            <a:off x="311700" y="2404767"/>
            <a:ext cx="3999900" cy="36872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solidFill>
                  <a:srgbClr val="8F8F8F"/>
                </a:solidFill>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9" name="Google Shape;19;p7"/>
          <p:cNvSpPr txBox="1">
            <a:spLocks noGrp="1"/>
          </p:cNvSpPr>
          <p:nvPr>
            <p:ph type="body" idx="2"/>
          </p:nvPr>
        </p:nvSpPr>
        <p:spPr>
          <a:xfrm>
            <a:off x="4832400" y="2404633"/>
            <a:ext cx="3999900" cy="36872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solidFill>
                  <a:srgbClr val="8F8F8F"/>
                </a:solidFill>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pic>
        <p:nvPicPr>
          <p:cNvPr id="20" name="Google Shape;20;p7"/>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7142680" y="2830514"/>
            <a:ext cx="2522121" cy="4410569"/>
          </a:xfrm>
          <a:prstGeom prst="rect">
            <a:avLst/>
          </a:prstGeom>
          <a:noFill/>
          <a:ln>
            <a:noFill/>
          </a:ln>
        </p:spPr>
      </p:pic>
      <p:pic>
        <p:nvPicPr>
          <p:cNvPr id="21" name="Google Shape;21;p7"/>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483792" y="-329088"/>
            <a:ext cx="1926320" cy="1813007"/>
          </a:xfrm>
          <a:prstGeom prst="rect">
            <a:avLst/>
          </a:prstGeom>
          <a:noFill/>
          <a:ln>
            <a:noFill/>
          </a:ln>
        </p:spPr>
      </p:pic>
    </p:spTree>
    <p:extLst>
      <p:ext uri="{BB962C8B-B14F-4D97-AF65-F5344CB8AC3E}">
        <p14:creationId xmlns:p14="http://schemas.microsoft.com/office/powerpoint/2010/main" val="3845325601"/>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matchingName="Title and two columns">
  <p:cSld name="1_Title and two columns">
    <p:spTree>
      <p:nvGrpSpPr>
        <p:cNvPr id="1" name="Shape 22"/>
        <p:cNvGrpSpPr/>
        <p:nvPr/>
      </p:nvGrpSpPr>
      <p:grpSpPr>
        <a:xfrm>
          <a:off x="0" y="0"/>
          <a:ext cx="0" cy="0"/>
          <a:chOff x="0" y="0"/>
          <a:chExt cx="0" cy="0"/>
        </a:xfrm>
      </p:grpSpPr>
      <p:sp>
        <p:nvSpPr>
          <p:cNvPr id="23" name="Google Shape;23;p8"/>
          <p:cNvSpPr/>
          <p:nvPr/>
        </p:nvSpPr>
        <p:spPr>
          <a:xfrm>
            <a:off x="0" y="0"/>
            <a:ext cx="9144000" cy="6858000"/>
          </a:xfrm>
          <a:prstGeom prst="rect">
            <a:avLst/>
          </a:prstGeom>
          <a:solidFill>
            <a:schemeClr val="dk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rial"/>
              <a:ea typeface="Arial"/>
              <a:cs typeface="Arial"/>
              <a:sym typeface="Arial"/>
            </a:endParaRPr>
          </a:p>
        </p:txBody>
      </p:sp>
      <p:sp>
        <p:nvSpPr>
          <p:cNvPr id="24" name="Google Shape;24;p8"/>
          <p:cNvSpPr txBox="1">
            <a:spLocks noGrp="1"/>
          </p:cNvSpPr>
          <p:nvPr>
            <p:ph type="title"/>
          </p:nvPr>
        </p:nvSpPr>
        <p:spPr>
          <a:xfrm>
            <a:off x="311700" y="593367"/>
            <a:ext cx="8520600" cy="763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solidFill>
                  <a:srgbClr val="8F8F8F"/>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5" name="Google Shape;25;p8"/>
          <p:cNvSpPr txBox="1">
            <a:spLocks noGrp="1"/>
          </p:cNvSpPr>
          <p:nvPr>
            <p:ph type="body" idx="1"/>
          </p:nvPr>
        </p:nvSpPr>
        <p:spPr>
          <a:xfrm>
            <a:off x="311700" y="1536633"/>
            <a:ext cx="3999900" cy="4555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solidFill>
                  <a:srgbClr val="8F8F8F"/>
                </a:solidFill>
              </a:defRPr>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6" name="Google Shape;26;p8"/>
          <p:cNvSpPr txBox="1">
            <a:spLocks noGrp="1"/>
          </p:cNvSpPr>
          <p:nvPr>
            <p:ph type="body" idx="2"/>
          </p:nvPr>
        </p:nvSpPr>
        <p:spPr>
          <a:xfrm>
            <a:off x="4832400" y="1536633"/>
            <a:ext cx="3999900" cy="4555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solidFill>
                  <a:srgbClr val="8F8F8F"/>
                </a:solidFill>
              </a:defRPr>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7" name="Google Shape;27;p8"/>
          <p:cNvSpPr txBox="1">
            <a:spLocks noGrp="1"/>
          </p:cNvSpPr>
          <p:nvPr>
            <p:ph type="sldNum" idx="12"/>
          </p:nvPr>
        </p:nvSpPr>
        <p:spPr>
          <a:xfrm>
            <a:off x="8472458" y="6217623"/>
            <a:ext cx="5487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9pPr>
          </a:lstStyle>
          <a:p>
            <a:fld id="{00000000-1234-1234-1234-123412341234}" type="slidenum">
              <a:rPr lang="en" smtClean="0"/>
              <a:pPr/>
              <a:t>‹#›</a:t>
            </a:fld>
            <a:endParaRPr lang="en"/>
          </a:p>
        </p:txBody>
      </p:sp>
      <p:pic>
        <p:nvPicPr>
          <p:cNvPr id="28" name="Google Shape;28;p8"/>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7142680" y="2830514"/>
            <a:ext cx="2522121" cy="4410569"/>
          </a:xfrm>
          <a:prstGeom prst="rect">
            <a:avLst/>
          </a:prstGeom>
          <a:noFill/>
          <a:ln>
            <a:noFill/>
          </a:ln>
        </p:spPr>
      </p:pic>
    </p:spTree>
    <p:extLst>
      <p:ext uri="{BB962C8B-B14F-4D97-AF65-F5344CB8AC3E}">
        <p14:creationId xmlns:p14="http://schemas.microsoft.com/office/powerpoint/2010/main" val="2271888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Cover_slide_2">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9A705EBC-BBAA-854C-B029-C11ACE073345}"/>
              </a:ext>
            </a:extLst>
          </p:cNvPr>
          <p:cNvSpPr>
            <a:spLocks noGrp="1"/>
          </p:cNvSpPr>
          <p:nvPr>
            <p:ph type="ctrTitle" hasCustomPrompt="1"/>
          </p:nvPr>
        </p:nvSpPr>
        <p:spPr>
          <a:xfrm>
            <a:off x="1545370" y="2782288"/>
            <a:ext cx="6053259" cy="923330"/>
          </a:xfrm>
          <a:prstGeom prst="rect">
            <a:avLst/>
          </a:prstGeom>
          <a:solidFill>
            <a:srgbClr val="D0D3D4"/>
          </a:solidFill>
        </p:spPr>
        <p:txBody>
          <a:bodyPr wrap="square" anchor="t">
            <a:spAutoFit/>
          </a:bodyPr>
          <a:lstStyle>
            <a:lvl1pPr algn="ctr">
              <a:defRPr sz="6000">
                <a:solidFill>
                  <a:schemeClr val="tx1"/>
                </a:solidFill>
              </a:defRPr>
            </a:lvl1pPr>
          </a:lstStyle>
          <a:p>
            <a:r>
              <a:rPr lang="en-US" dirty="0"/>
              <a:t>Presentation title</a:t>
            </a:r>
            <a:endParaRPr lang="en-GB" dirty="0"/>
          </a:p>
        </p:txBody>
      </p:sp>
      <p:sp>
        <p:nvSpPr>
          <p:cNvPr id="11" name="Subtitle 2">
            <a:extLst>
              <a:ext uri="{FF2B5EF4-FFF2-40B4-BE49-F238E27FC236}">
                <a16:creationId xmlns:a16="http://schemas.microsoft.com/office/drawing/2014/main" id="{734CD084-A00E-7B4A-B478-F34711998EFF}"/>
              </a:ext>
            </a:extLst>
          </p:cNvPr>
          <p:cNvSpPr>
            <a:spLocks noGrp="1"/>
          </p:cNvSpPr>
          <p:nvPr>
            <p:ph type="subTitle" idx="1" hasCustomPrompt="1"/>
          </p:nvPr>
        </p:nvSpPr>
        <p:spPr>
          <a:xfrm>
            <a:off x="3649283" y="2203846"/>
            <a:ext cx="1864806" cy="452432"/>
          </a:xfrm>
          <a:prstGeom prst="rect">
            <a:avLst/>
          </a:prstGeom>
          <a:solidFill>
            <a:srgbClr val="D0D3D4"/>
          </a:solidFill>
        </p:spPr>
        <p:txBody>
          <a:bodyPr wrap="none" anchor="b">
            <a:spAutoFit/>
          </a:bodyPr>
          <a:lstStyle>
            <a:lvl1pPr marL="0" indent="0" algn="ctr">
              <a:buNone/>
              <a:defRPr sz="2600" cap="all" spc="83" baseline="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endParaRPr lang="en-GB" dirty="0"/>
          </a:p>
        </p:txBody>
      </p:sp>
    </p:spTree>
    <p:extLst>
      <p:ext uri="{BB962C8B-B14F-4D97-AF65-F5344CB8AC3E}">
        <p14:creationId xmlns:p14="http://schemas.microsoft.com/office/powerpoint/2010/main" val="31563600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Cover_slide_2">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9A705EBC-BBAA-854C-B029-C11ACE073345}"/>
              </a:ext>
            </a:extLst>
          </p:cNvPr>
          <p:cNvSpPr>
            <a:spLocks noGrp="1"/>
          </p:cNvSpPr>
          <p:nvPr>
            <p:ph type="ctrTitle" hasCustomPrompt="1"/>
          </p:nvPr>
        </p:nvSpPr>
        <p:spPr>
          <a:xfrm>
            <a:off x="1545370" y="2782288"/>
            <a:ext cx="6053259" cy="923330"/>
          </a:xfrm>
          <a:prstGeom prst="rect">
            <a:avLst/>
          </a:prstGeom>
          <a:solidFill>
            <a:srgbClr val="D0D3D4"/>
          </a:solidFill>
        </p:spPr>
        <p:txBody>
          <a:bodyPr wrap="square" anchor="t">
            <a:spAutoFit/>
          </a:bodyPr>
          <a:lstStyle>
            <a:lvl1pPr algn="ctr">
              <a:defRPr sz="6000">
                <a:solidFill>
                  <a:schemeClr val="tx1"/>
                </a:solidFill>
              </a:defRPr>
            </a:lvl1pPr>
          </a:lstStyle>
          <a:p>
            <a:r>
              <a:rPr lang="en-US" dirty="0"/>
              <a:t>Presentation title</a:t>
            </a:r>
            <a:endParaRPr lang="en-GB" dirty="0"/>
          </a:p>
        </p:txBody>
      </p:sp>
      <p:sp>
        <p:nvSpPr>
          <p:cNvPr id="11" name="Subtitle 2">
            <a:extLst>
              <a:ext uri="{FF2B5EF4-FFF2-40B4-BE49-F238E27FC236}">
                <a16:creationId xmlns:a16="http://schemas.microsoft.com/office/drawing/2014/main" id="{734CD084-A00E-7B4A-B478-F34711998EFF}"/>
              </a:ext>
            </a:extLst>
          </p:cNvPr>
          <p:cNvSpPr>
            <a:spLocks noGrp="1"/>
          </p:cNvSpPr>
          <p:nvPr>
            <p:ph type="subTitle" idx="1" hasCustomPrompt="1"/>
          </p:nvPr>
        </p:nvSpPr>
        <p:spPr>
          <a:xfrm>
            <a:off x="3649283" y="2203846"/>
            <a:ext cx="1864806" cy="452432"/>
          </a:xfrm>
          <a:prstGeom prst="rect">
            <a:avLst/>
          </a:prstGeom>
          <a:solidFill>
            <a:srgbClr val="D0D3D4"/>
          </a:solidFill>
        </p:spPr>
        <p:txBody>
          <a:bodyPr wrap="none" anchor="b">
            <a:spAutoFit/>
          </a:bodyPr>
          <a:lstStyle>
            <a:lvl1pPr marL="0" indent="0" algn="ctr">
              <a:buNone/>
              <a:defRPr sz="2600" cap="all" spc="83" baseline="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endParaRPr lang="en-GB" dirty="0"/>
          </a:p>
        </p:txBody>
      </p:sp>
    </p:spTree>
    <p:extLst>
      <p:ext uri="{BB962C8B-B14F-4D97-AF65-F5344CB8AC3E}">
        <p14:creationId xmlns:p14="http://schemas.microsoft.com/office/powerpoint/2010/main" val="16148694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over_slide_2">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9A705EBC-BBAA-854C-B029-C11ACE073345}"/>
              </a:ext>
            </a:extLst>
          </p:cNvPr>
          <p:cNvSpPr>
            <a:spLocks noGrp="1"/>
          </p:cNvSpPr>
          <p:nvPr>
            <p:ph type="ctrTitle" hasCustomPrompt="1"/>
          </p:nvPr>
        </p:nvSpPr>
        <p:spPr>
          <a:xfrm>
            <a:off x="1545370" y="2782288"/>
            <a:ext cx="6053259" cy="923330"/>
          </a:xfrm>
          <a:prstGeom prst="rect">
            <a:avLst/>
          </a:prstGeom>
          <a:solidFill>
            <a:srgbClr val="D0D3D4"/>
          </a:solidFill>
        </p:spPr>
        <p:txBody>
          <a:bodyPr wrap="square" anchor="t">
            <a:spAutoFit/>
          </a:bodyPr>
          <a:lstStyle>
            <a:lvl1pPr algn="ctr">
              <a:defRPr sz="6000">
                <a:solidFill>
                  <a:schemeClr val="tx1"/>
                </a:solidFill>
              </a:defRPr>
            </a:lvl1pPr>
          </a:lstStyle>
          <a:p>
            <a:r>
              <a:rPr lang="en-US" dirty="0"/>
              <a:t>Presentation title</a:t>
            </a:r>
            <a:endParaRPr lang="en-GB" dirty="0"/>
          </a:p>
        </p:txBody>
      </p:sp>
      <p:sp>
        <p:nvSpPr>
          <p:cNvPr id="11" name="Subtitle 2">
            <a:extLst>
              <a:ext uri="{FF2B5EF4-FFF2-40B4-BE49-F238E27FC236}">
                <a16:creationId xmlns:a16="http://schemas.microsoft.com/office/drawing/2014/main" id="{734CD084-A00E-7B4A-B478-F34711998EFF}"/>
              </a:ext>
            </a:extLst>
          </p:cNvPr>
          <p:cNvSpPr>
            <a:spLocks noGrp="1"/>
          </p:cNvSpPr>
          <p:nvPr>
            <p:ph type="subTitle" idx="1" hasCustomPrompt="1"/>
          </p:nvPr>
        </p:nvSpPr>
        <p:spPr>
          <a:xfrm>
            <a:off x="3649283" y="2203846"/>
            <a:ext cx="1864806" cy="452432"/>
          </a:xfrm>
          <a:prstGeom prst="rect">
            <a:avLst/>
          </a:prstGeom>
          <a:solidFill>
            <a:srgbClr val="D0D3D4"/>
          </a:solidFill>
        </p:spPr>
        <p:txBody>
          <a:bodyPr wrap="none" anchor="b">
            <a:spAutoFit/>
          </a:bodyPr>
          <a:lstStyle>
            <a:lvl1pPr marL="0" indent="0" algn="ctr">
              <a:buNone/>
              <a:defRPr sz="2600" cap="all" spc="83" baseline="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endParaRPr lang="en-GB" dirty="0"/>
          </a:p>
        </p:txBody>
      </p:sp>
    </p:spTree>
    <p:extLst>
      <p:ext uri="{BB962C8B-B14F-4D97-AF65-F5344CB8AC3E}">
        <p14:creationId xmlns:p14="http://schemas.microsoft.com/office/powerpoint/2010/main" val="14084198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_Cover_slide_2">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9A705EBC-BBAA-854C-B029-C11ACE073345}"/>
              </a:ext>
            </a:extLst>
          </p:cNvPr>
          <p:cNvSpPr>
            <a:spLocks noGrp="1"/>
          </p:cNvSpPr>
          <p:nvPr>
            <p:ph type="ctrTitle" hasCustomPrompt="1"/>
          </p:nvPr>
        </p:nvSpPr>
        <p:spPr>
          <a:xfrm>
            <a:off x="1545370" y="2782288"/>
            <a:ext cx="6053259" cy="923330"/>
          </a:xfrm>
          <a:prstGeom prst="rect">
            <a:avLst/>
          </a:prstGeom>
          <a:solidFill>
            <a:srgbClr val="D0D3D4"/>
          </a:solidFill>
        </p:spPr>
        <p:txBody>
          <a:bodyPr wrap="square" anchor="t">
            <a:spAutoFit/>
          </a:bodyPr>
          <a:lstStyle>
            <a:lvl1pPr algn="ctr">
              <a:defRPr sz="6000">
                <a:solidFill>
                  <a:schemeClr val="tx1"/>
                </a:solidFill>
              </a:defRPr>
            </a:lvl1pPr>
          </a:lstStyle>
          <a:p>
            <a:r>
              <a:rPr lang="en-US" dirty="0"/>
              <a:t>Presentation title</a:t>
            </a:r>
            <a:endParaRPr lang="en-GB" dirty="0"/>
          </a:p>
        </p:txBody>
      </p:sp>
      <p:sp>
        <p:nvSpPr>
          <p:cNvPr id="11" name="Subtitle 2">
            <a:extLst>
              <a:ext uri="{FF2B5EF4-FFF2-40B4-BE49-F238E27FC236}">
                <a16:creationId xmlns:a16="http://schemas.microsoft.com/office/drawing/2014/main" id="{734CD084-A00E-7B4A-B478-F34711998EFF}"/>
              </a:ext>
            </a:extLst>
          </p:cNvPr>
          <p:cNvSpPr>
            <a:spLocks noGrp="1"/>
          </p:cNvSpPr>
          <p:nvPr>
            <p:ph type="subTitle" idx="1" hasCustomPrompt="1"/>
          </p:nvPr>
        </p:nvSpPr>
        <p:spPr>
          <a:xfrm>
            <a:off x="3649283" y="2203846"/>
            <a:ext cx="1864806" cy="452432"/>
          </a:xfrm>
          <a:prstGeom prst="rect">
            <a:avLst/>
          </a:prstGeom>
          <a:solidFill>
            <a:srgbClr val="D0D3D4"/>
          </a:solidFill>
        </p:spPr>
        <p:txBody>
          <a:bodyPr wrap="none" anchor="b">
            <a:spAutoFit/>
          </a:bodyPr>
          <a:lstStyle>
            <a:lvl1pPr marL="0" indent="0" algn="ctr">
              <a:buNone/>
              <a:defRPr sz="2600" cap="all" spc="83" baseline="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endParaRPr lang="en-GB" dirty="0"/>
          </a:p>
        </p:txBody>
      </p:sp>
    </p:spTree>
    <p:extLst>
      <p:ext uri="{BB962C8B-B14F-4D97-AF65-F5344CB8AC3E}">
        <p14:creationId xmlns:p14="http://schemas.microsoft.com/office/powerpoint/2010/main" val="24782033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9_Cover_slide_2">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9A705EBC-BBAA-854C-B029-C11ACE073345}"/>
              </a:ext>
            </a:extLst>
          </p:cNvPr>
          <p:cNvSpPr>
            <a:spLocks noGrp="1"/>
          </p:cNvSpPr>
          <p:nvPr>
            <p:ph type="ctrTitle" hasCustomPrompt="1"/>
          </p:nvPr>
        </p:nvSpPr>
        <p:spPr>
          <a:xfrm>
            <a:off x="1545370" y="2782288"/>
            <a:ext cx="6053259" cy="923330"/>
          </a:xfrm>
          <a:prstGeom prst="rect">
            <a:avLst/>
          </a:prstGeom>
          <a:solidFill>
            <a:srgbClr val="D0D3D4"/>
          </a:solidFill>
        </p:spPr>
        <p:txBody>
          <a:bodyPr wrap="square" anchor="t">
            <a:spAutoFit/>
          </a:bodyPr>
          <a:lstStyle>
            <a:lvl1pPr algn="ctr">
              <a:defRPr sz="6000">
                <a:solidFill>
                  <a:schemeClr val="tx1"/>
                </a:solidFill>
              </a:defRPr>
            </a:lvl1pPr>
          </a:lstStyle>
          <a:p>
            <a:r>
              <a:rPr lang="en-US" dirty="0"/>
              <a:t>Presentation title</a:t>
            </a:r>
            <a:endParaRPr lang="en-GB" dirty="0"/>
          </a:p>
        </p:txBody>
      </p:sp>
      <p:sp>
        <p:nvSpPr>
          <p:cNvPr id="11" name="Subtitle 2">
            <a:extLst>
              <a:ext uri="{FF2B5EF4-FFF2-40B4-BE49-F238E27FC236}">
                <a16:creationId xmlns:a16="http://schemas.microsoft.com/office/drawing/2014/main" id="{734CD084-A00E-7B4A-B478-F34711998EFF}"/>
              </a:ext>
            </a:extLst>
          </p:cNvPr>
          <p:cNvSpPr>
            <a:spLocks noGrp="1"/>
          </p:cNvSpPr>
          <p:nvPr>
            <p:ph type="subTitle" idx="1" hasCustomPrompt="1"/>
          </p:nvPr>
        </p:nvSpPr>
        <p:spPr>
          <a:xfrm>
            <a:off x="3649283" y="2203846"/>
            <a:ext cx="1864806" cy="452432"/>
          </a:xfrm>
          <a:prstGeom prst="rect">
            <a:avLst/>
          </a:prstGeom>
          <a:solidFill>
            <a:srgbClr val="D0D3D4"/>
          </a:solidFill>
        </p:spPr>
        <p:txBody>
          <a:bodyPr wrap="none" anchor="b">
            <a:spAutoFit/>
          </a:bodyPr>
          <a:lstStyle>
            <a:lvl1pPr marL="0" indent="0" algn="ctr">
              <a:buNone/>
              <a:defRPr sz="2600" cap="all" spc="83" baseline="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endParaRPr lang="en-GB" dirty="0"/>
          </a:p>
        </p:txBody>
      </p:sp>
    </p:spTree>
    <p:extLst>
      <p:ext uri="{BB962C8B-B14F-4D97-AF65-F5344CB8AC3E}">
        <p14:creationId xmlns:p14="http://schemas.microsoft.com/office/powerpoint/2010/main" val="40089860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UoS Cobalt 1">
    <p:bg>
      <p:bgPr>
        <a:solidFill>
          <a:srgbClr val="1A3F82"/>
        </a:solidFill>
        <a:effectLst/>
      </p:bgPr>
    </p:bg>
    <p:spTree>
      <p:nvGrpSpPr>
        <p:cNvPr id="1" name=""/>
        <p:cNvGrpSpPr/>
        <p:nvPr/>
      </p:nvGrpSpPr>
      <p:grpSpPr>
        <a:xfrm>
          <a:off x="0" y="0"/>
          <a:ext cx="0" cy="0"/>
          <a:chOff x="0" y="0"/>
          <a:chExt cx="0" cy="0"/>
        </a:xfrm>
      </p:grpSpPr>
      <p:sp>
        <p:nvSpPr>
          <p:cNvPr id="5" name="Rectangle 4"/>
          <p:cNvSpPr/>
          <p:nvPr userDrawn="1"/>
        </p:nvSpPr>
        <p:spPr>
          <a:xfrm>
            <a:off x="0" y="0"/>
            <a:ext cx="9143999" cy="6858000"/>
          </a:xfrm>
          <a:prstGeom prst="rect">
            <a:avLst/>
          </a:prstGeom>
          <a:solidFill>
            <a:srgbClr val="1A3F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17" name="Picture 16">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045277" y="5366608"/>
            <a:ext cx="1072823" cy="942921"/>
          </a:xfrm>
          <a:prstGeom prst="rect">
            <a:avLst/>
          </a:prstGeom>
        </p:spPr>
      </p:pic>
      <p:sp>
        <p:nvSpPr>
          <p:cNvPr id="6" name="Subtitle 2">
            <a:extLst>
              <a:ext uri="{FF2B5EF4-FFF2-40B4-BE49-F238E27FC236}">
                <a16:creationId xmlns:a16="http://schemas.microsoft.com/office/drawing/2014/main" id="{935FE4EA-556B-314E-B3FB-875E27135C5C}"/>
              </a:ext>
            </a:extLst>
          </p:cNvPr>
          <p:cNvSpPr>
            <a:spLocks noGrp="1"/>
          </p:cNvSpPr>
          <p:nvPr>
            <p:ph type="subTitle" idx="1" hasCustomPrompt="1"/>
          </p:nvPr>
        </p:nvSpPr>
        <p:spPr>
          <a:xfrm>
            <a:off x="1143000" y="3588832"/>
            <a:ext cx="6858000" cy="315118"/>
          </a:xfrm>
          <a:prstGeom prst="rect">
            <a:avLst/>
          </a:prstGeom>
        </p:spPr>
        <p:txBody>
          <a:bodyPr anchor="t"/>
          <a:lstStyle>
            <a:lvl1pPr marL="0" indent="0" algn="ctr">
              <a:buNone/>
              <a:defRPr sz="2000" spc="83" baseline="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endParaRPr lang="en-GB" dirty="0"/>
          </a:p>
        </p:txBody>
      </p:sp>
      <p:sp>
        <p:nvSpPr>
          <p:cNvPr id="19" name="Title 1"/>
          <p:cNvSpPr>
            <a:spLocks noGrp="1"/>
          </p:cNvSpPr>
          <p:nvPr>
            <p:ph type="ctrTitle" hasCustomPrompt="1"/>
          </p:nvPr>
        </p:nvSpPr>
        <p:spPr>
          <a:xfrm>
            <a:off x="1142999" y="1009650"/>
            <a:ext cx="6858001" cy="2419350"/>
          </a:xfrm>
          <a:prstGeom prst="rect">
            <a:avLst/>
          </a:prstGeom>
        </p:spPr>
        <p:txBody>
          <a:bodyPr anchor="b">
            <a:normAutofit/>
          </a:bodyPr>
          <a:lstStyle>
            <a:lvl1pPr algn="ctr">
              <a:defRPr sz="6000" baseline="0">
                <a:solidFill>
                  <a:schemeClr val="bg1"/>
                </a:solidFill>
              </a:defRPr>
            </a:lvl1pPr>
          </a:lstStyle>
          <a:p>
            <a:r>
              <a:rPr lang="en-US" dirty="0"/>
              <a:t>Presentation title</a:t>
            </a:r>
            <a:endParaRPr lang="en-GB" dirty="0"/>
          </a:p>
        </p:txBody>
      </p:sp>
    </p:spTree>
    <p:extLst>
      <p:ext uri="{BB962C8B-B14F-4D97-AF65-F5344CB8AC3E}">
        <p14:creationId xmlns:p14="http://schemas.microsoft.com/office/powerpoint/2010/main" val="42740477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1_Cover_slide_2">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9A705EBC-BBAA-854C-B029-C11ACE073345}"/>
              </a:ext>
            </a:extLst>
          </p:cNvPr>
          <p:cNvSpPr>
            <a:spLocks noGrp="1"/>
          </p:cNvSpPr>
          <p:nvPr>
            <p:ph type="ctrTitle" hasCustomPrompt="1"/>
          </p:nvPr>
        </p:nvSpPr>
        <p:spPr>
          <a:xfrm>
            <a:off x="1545370" y="2782288"/>
            <a:ext cx="6053259" cy="923330"/>
          </a:xfrm>
          <a:prstGeom prst="rect">
            <a:avLst/>
          </a:prstGeom>
          <a:solidFill>
            <a:srgbClr val="D0D3D4"/>
          </a:solidFill>
        </p:spPr>
        <p:txBody>
          <a:bodyPr wrap="square" anchor="t">
            <a:spAutoFit/>
          </a:bodyPr>
          <a:lstStyle>
            <a:lvl1pPr algn="ctr">
              <a:defRPr sz="6000">
                <a:solidFill>
                  <a:schemeClr val="tx1"/>
                </a:solidFill>
              </a:defRPr>
            </a:lvl1pPr>
          </a:lstStyle>
          <a:p>
            <a:r>
              <a:rPr lang="en-US" dirty="0"/>
              <a:t>Presentation title</a:t>
            </a:r>
            <a:endParaRPr lang="en-GB" dirty="0"/>
          </a:p>
        </p:txBody>
      </p:sp>
      <p:sp>
        <p:nvSpPr>
          <p:cNvPr id="11" name="Subtitle 2">
            <a:extLst>
              <a:ext uri="{FF2B5EF4-FFF2-40B4-BE49-F238E27FC236}">
                <a16:creationId xmlns:a16="http://schemas.microsoft.com/office/drawing/2014/main" id="{734CD084-A00E-7B4A-B478-F34711998EFF}"/>
              </a:ext>
            </a:extLst>
          </p:cNvPr>
          <p:cNvSpPr>
            <a:spLocks noGrp="1"/>
          </p:cNvSpPr>
          <p:nvPr>
            <p:ph type="subTitle" idx="1" hasCustomPrompt="1"/>
          </p:nvPr>
        </p:nvSpPr>
        <p:spPr>
          <a:xfrm>
            <a:off x="3649283" y="2203846"/>
            <a:ext cx="1864806" cy="452432"/>
          </a:xfrm>
          <a:prstGeom prst="rect">
            <a:avLst/>
          </a:prstGeom>
          <a:solidFill>
            <a:srgbClr val="D0D3D4"/>
          </a:solidFill>
        </p:spPr>
        <p:txBody>
          <a:bodyPr wrap="none" anchor="b">
            <a:spAutoFit/>
          </a:bodyPr>
          <a:lstStyle>
            <a:lvl1pPr marL="0" indent="0" algn="ctr">
              <a:buNone/>
              <a:defRPr sz="2600" cap="all" spc="83" baseline="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endParaRPr lang="en-GB" dirty="0"/>
          </a:p>
        </p:txBody>
      </p:sp>
    </p:spTree>
    <p:extLst>
      <p:ext uri="{BB962C8B-B14F-4D97-AF65-F5344CB8AC3E}">
        <p14:creationId xmlns:p14="http://schemas.microsoft.com/office/powerpoint/2010/main" val="15728916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2_Cover_slide_2">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9A705EBC-BBAA-854C-B029-C11ACE073345}"/>
              </a:ext>
            </a:extLst>
          </p:cNvPr>
          <p:cNvSpPr>
            <a:spLocks noGrp="1"/>
          </p:cNvSpPr>
          <p:nvPr>
            <p:ph type="ctrTitle" hasCustomPrompt="1"/>
          </p:nvPr>
        </p:nvSpPr>
        <p:spPr>
          <a:xfrm>
            <a:off x="1545370" y="2782288"/>
            <a:ext cx="6053259" cy="923330"/>
          </a:xfrm>
          <a:prstGeom prst="rect">
            <a:avLst/>
          </a:prstGeom>
          <a:solidFill>
            <a:srgbClr val="D0D3D4"/>
          </a:solidFill>
        </p:spPr>
        <p:txBody>
          <a:bodyPr wrap="square" anchor="t">
            <a:spAutoFit/>
          </a:bodyPr>
          <a:lstStyle>
            <a:lvl1pPr algn="ctr">
              <a:defRPr sz="6000">
                <a:solidFill>
                  <a:schemeClr val="tx1"/>
                </a:solidFill>
              </a:defRPr>
            </a:lvl1pPr>
          </a:lstStyle>
          <a:p>
            <a:r>
              <a:rPr lang="en-US" dirty="0"/>
              <a:t>Presentation title</a:t>
            </a:r>
            <a:endParaRPr lang="en-GB" dirty="0"/>
          </a:p>
        </p:txBody>
      </p:sp>
      <p:sp>
        <p:nvSpPr>
          <p:cNvPr id="11" name="Subtitle 2">
            <a:extLst>
              <a:ext uri="{FF2B5EF4-FFF2-40B4-BE49-F238E27FC236}">
                <a16:creationId xmlns:a16="http://schemas.microsoft.com/office/drawing/2014/main" id="{734CD084-A00E-7B4A-B478-F34711998EFF}"/>
              </a:ext>
            </a:extLst>
          </p:cNvPr>
          <p:cNvSpPr>
            <a:spLocks noGrp="1"/>
          </p:cNvSpPr>
          <p:nvPr>
            <p:ph type="subTitle" idx="1" hasCustomPrompt="1"/>
          </p:nvPr>
        </p:nvSpPr>
        <p:spPr>
          <a:xfrm>
            <a:off x="3649283" y="2203846"/>
            <a:ext cx="1864806" cy="452432"/>
          </a:xfrm>
          <a:prstGeom prst="rect">
            <a:avLst/>
          </a:prstGeom>
          <a:solidFill>
            <a:srgbClr val="D0D3D4"/>
          </a:solidFill>
        </p:spPr>
        <p:txBody>
          <a:bodyPr wrap="none" anchor="b">
            <a:spAutoFit/>
          </a:bodyPr>
          <a:lstStyle>
            <a:lvl1pPr marL="0" indent="0" algn="ctr">
              <a:buNone/>
              <a:defRPr sz="2600" cap="all" spc="83" baseline="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endParaRPr lang="en-GB" dirty="0"/>
          </a:p>
        </p:txBody>
      </p:sp>
    </p:spTree>
    <p:extLst>
      <p:ext uri="{BB962C8B-B14F-4D97-AF65-F5344CB8AC3E}">
        <p14:creationId xmlns:p14="http://schemas.microsoft.com/office/powerpoint/2010/main" val="28057954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3_Cover_slide_2">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9A705EBC-BBAA-854C-B029-C11ACE073345}"/>
              </a:ext>
            </a:extLst>
          </p:cNvPr>
          <p:cNvSpPr>
            <a:spLocks noGrp="1"/>
          </p:cNvSpPr>
          <p:nvPr>
            <p:ph type="ctrTitle" hasCustomPrompt="1"/>
          </p:nvPr>
        </p:nvSpPr>
        <p:spPr>
          <a:xfrm>
            <a:off x="1545370" y="2782288"/>
            <a:ext cx="6053259" cy="923330"/>
          </a:xfrm>
          <a:prstGeom prst="rect">
            <a:avLst/>
          </a:prstGeom>
          <a:solidFill>
            <a:srgbClr val="D0D3D4"/>
          </a:solidFill>
        </p:spPr>
        <p:txBody>
          <a:bodyPr wrap="square" anchor="t">
            <a:spAutoFit/>
          </a:bodyPr>
          <a:lstStyle>
            <a:lvl1pPr algn="ctr">
              <a:defRPr sz="6000">
                <a:solidFill>
                  <a:schemeClr val="tx1"/>
                </a:solidFill>
              </a:defRPr>
            </a:lvl1pPr>
          </a:lstStyle>
          <a:p>
            <a:r>
              <a:rPr lang="en-US" dirty="0"/>
              <a:t>Presentation title</a:t>
            </a:r>
            <a:endParaRPr lang="en-GB" dirty="0"/>
          </a:p>
        </p:txBody>
      </p:sp>
      <p:sp>
        <p:nvSpPr>
          <p:cNvPr id="11" name="Subtitle 2">
            <a:extLst>
              <a:ext uri="{FF2B5EF4-FFF2-40B4-BE49-F238E27FC236}">
                <a16:creationId xmlns:a16="http://schemas.microsoft.com/office/drawing/2014/main" id="{734CD084-A00E-7B4A-B478-F34711998EFF}"/>
              </a:ext>
            </a:extLst>
          </p:cNvPr>
          <p:cNvSpPr>
            <a:spLocks noGrp="1"/>
          </p:cNvSpPr>
          <p:nvPr>
            <p:ph type="subTitle" idx="1" hasCustomPrompt="1"/>
          </p:nvPr>
        </p:nvSpPr>
        <p:spPr>
          <a:xfrm>
            <a:off x="3649283" y="2203846"/>
            <a:ext cx="1864806" cy="452432"/>
          </a:xfrm>
          <a:prstGeom prst="rect">
            <a:avLst/>
          </a:prstGeom>
          <a:solidFill>
            <a:srgbClr val="D0D3D4"/>
          </a:solidFill>
        </p:spPr>
        <p:txBody>
          <a:bodyPr wrap="none" anchor="b">
            <a:spAutoFit/>
          </a:bodyPr>
          <a:lstStyle>
            <a:lvl1pPr marL="0" indent="0" algn="ctr">
              <a:buNone/>
              <a:defRPr sz="2600" cap="all" spc="83" baseline="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endParaRPr lang="en-GB" dirty="0"/>
          </a:p>
        </p:txBody>
      </p:sp>
    </p:spTree>
    <p:extLst>
      <p:ext uri="{BB962C8B-B14F-4D97-AF65-F5344CB8AC3E}">
        <p14:creationId xmlns:p14="http://schemas.microsoft.com/office/powerpoint/2010/main" val="12950741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4_Cover_slide_2">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9A705EBC-BBAA-854C-B029-C11ACE073345}"/>
              </a:ext>
            </a:extLst>
          </p:cNvPr>
          <p:cNvSpPr>
            <a:spLocks noGrp="1"/>
          </p:cNvSpPr>
          <p:nvPr>
            <p:ph type="ctrTitle" hasCustomPrompt="1"/>
          </p:nvPr>
        </p:nvSpPr>
        <p:spPr>
          <a:xfrm>
            <a:off x="1545370" y="2782288"/>
            <a:ext cx="6053259" cy="923330"/>
          </a:xfrm>
          <a:prstGeom prst="rect">
            <a:avLst/>
          </a:prstGeom>
          <a:solidFill>
            <a:srgbClr val="D0D3D4"/>
          </a:solidFill>
        </p:spPr>
        <p:txBody>
          <a:bodyPr wrap="square" anchor="t">
            <a:spAutoFit/>
          </a:bodyPr>
          <a:lstStyle>
            <a:lvl1pPr algn="ctr">
              <a:defRPr sz="6000">
                <a:solidFill>
                  <a:schemeClr val="tx1"/>
                </a:solidFill>
              </a:defRPr>
            </a:lvl1pPr>
          </a:lstStyle>
          <a:p>
            <a:r>
              <a:rPr lang="en-US" dirty="0"/>
              <a:t>Presentation title</a:t>
            </a:r>
            <a:endParaRPr lang="en-GB" dirty="0"/>
          </a:p>
        </p:txBody>
      </p:sp>
      <p:sp>
        <p:nvSpPr>
          <p:cNvPr id="11" name="Subtitle 2">
            <a:extLst>
              <a:ext uri="{FF2B5EF4-FFF2-40B4-BE49-F238E27FC236}">
                <a16:creationId xmlns:a16="http://schemas.microsoft.com/office/drawing/2014/main" id="{734CD084-A00E-7B4A-B478-F34711998EFF}"/>
              </a:ext>
            </a:extLst>
          </p:cNvPr>
          <p:cNvSpPr>
            <a:spLocks noGrp="1"/>
          </p:cNvSpPr>
          <p:nvPr>
            <p:ph type="subTitle" idx="1" hasCustomPrompt="1"/>
          </p:nvPr>
        </p:nvSpPr>
        <p:spPr>
          <a:xfrm>
            <a:off x="3649283" y="2203846"/>
            <a:ext cx="1864806" cy="452432"/>
          </a:xfrm>
          <a:prstGeom prst="rect">
            <a:avLst/>
          </a:prstGeom>
          <a:solidFill>
            <a:srgbClr val="D0D3D4"/>
          </a:solidFill>
        </p:spPr>
        <p:txBody>
          <a:bodyPr wrap="none" anchor="b">
            <a:spAutoFit/>
          </a:bodyPr>
          <a:lstStyle>
            <a:lvl1pPr marL="0" indent="0" algn="ctr">
              <a:buNone/>
              <a:defRPr sz="2600" cap="all" spc="83" baseline="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endParaRPr lang="en-GB" dirty="0"/>
          </a:p>
        </p:txBody>
      </p:sp>
    </p:spTree>
    <p:extLst>
      <p:ext uri="{BB962C8B-B14F-4D97-AF65-F5344CB8AC3E}">
        <p14:creationId xmlns:p14="http://schemas.microsoft.com/office/powerpoint/2010/main" val="212768719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ver_slide_26">
    <p:spTree>
      <p:nvGrpSpPr>
        <p:cNvPr id="1" name=""/>
        <p:cNvGrpSpPr/>
        <p:nvPr/>
      </p:nvGrpSpPr>
      <p:grpSpPr>
        <a:xfrm>
          <a:off x="0" y="0"/>
          <a:ext cx="0" cy="0"/>
          <a:chOff x="0" y="0"/>
          <a:chExt cx="0" cy="0"/>
        </a:xfrm>
      </p:grpSpPr>
      <p:pic>
        <p:nvPicPr>
          <p:cNvPr id="29" name="Picture 28"/>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9144000" cy="6858000"/>
          </a:xfrm>
          <a:prstGeom prst="rect">
            <a:avLst/>
          </a:prstGeom>
        </p:spPr>
      </p:pic>
      <p:pic>
        <p:nvPicPr>
          <p:cNvPr id="28" name="Picture 27">
            <a:extLst>
              <a:ext uri="{C183D7F6-B498-43B3-948B-1728B52AA6E4}">
                <adec:decorative xmlns=""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035588" y="553514"/>
            <a:ext cx="1026270" cy="902005"/>
          </a:xfrm>
          <a:prstGeom prst="rect">
            <a:avLst/>
          </a:prstGeom>
        </p:spPr>
      </p:pic>
      <p:sp>
        <p:nvSpPr>
          <p:cNvPr id="10" name="Subtitle 2">
            <a:extLst>
              <a:ext uri="{FF2B5EF4-FFF2-40B4-BE49-F238E27FC236}">
                <a16:creationId xmlns:a16="http://schemas.microsoft.com/office/drawing/2014/main" id="{592A8E84-F19F-954F-9988-B160C33C8AB9}"/>
              </a:ext>
            </a:extLst>
          </p:cNvPr>
          <p:cNvSpPr>
            <a:spLocks noGrp="1"/>
          </p:cNvSpPr>
          <p:nvPr>
            <p:ph type="subTitle" idx="1" hasCustomPrompt="1"/>
          </p:nvPr>
        </p:nvSpPr>
        <p:spPr>
          <a:xfrm>
            <a:off x="3649283" y="2203846"/>
            <a:ext cx="1864806" cy="452432"/>
          </a:xfrm>
          <a:prstGeom prst="rect">
            <a:avLst/>
          </a:prstGeom>
          <a:solidFill>
            <a:srgbClr val="D0D3D4"/>
          </a:solidFill>
        </p:spPr>
        <p:txBody>
          <a:bodyPr wrap="none" anchor="b">
            <a:spAutoFit/>
          </a:bodyPr>
          <a:lstStyle>
            <a:lvl1pPr marL="0" indent="0" algn="ctr">
              <a:buNone/>
              <a:defRPr sz="2600" cap="all" spc="83" baseline="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endParaRPr lang="en-GB" dirty="0"/>
          </a:p>
        </p:txBody>
      </p:sp>
      <p:sp>
        <p:nvSpPr>
          <p:cNvPr id="11" name="Title 1">
            <a:extLst>
              <a:ext uri="{FF2B5EF4-FFF2-40B4-BE49-F238E27FC236}">
                <a16:creationId xmlns:a16="http://schemas.microsoft.com/office/drawing/2014/main" id="{BDC72852-D123-3A4E-B544-7DDA0C1E3968}"/>
              </a:ext>
            </a:extLst>
          </p:cNvPr>
          <p:cNvSpPr>
            <a:spLocks noGrp="1"/>
          </p:cNvSpPr>
          <p:nvPr>
            <p:ph type="ctrTitle" hasCustomPrompt="1"/>
          </p:nvPr>
        </p:nvSpPr>
        <p:spPr>
          <a:xfrm>
            <a:off x="1545370" y="2782288"/>
            <a:ext cx="6053259" cy="923330"/>
          </a:xfrm>
          <a:prstGeom prst="rect">
            <a:avLst/>
          </a:prstGeom>
          <a:solidFill>
            <a:srgbClr val="D0D3D4"/>
          </a:solidFill>
        </p:spPr>
        <p:txBody>
          <a:bodyPr wrap="square" anchor="t">
            <a:spAutoFit/>
          </a:bodyPr>
          <a:lstStyle>
            <a:lvl1pPr algn="ctr">
              <a:defRPr sz="6000">
                <a:solidFill>
                  <a:schemeClr val="tx1"/>
                </a:solidFill>
              </a:defRPr>
            </a:lvl1pPr>
          </a:lstStyle>
          <a:p>
            <a:r>
              <a:rPr lang="en-US" dirty="0"/>
              <a:t>Presentation title</a:t>
            </a:r>
            <a:endParaRPr lang="en-GB" dirty="0"/>
          </a:p>
        </p:txBody>
      </p:sp>
    </p:spTree>
    <p:extLst>
      <p:ext uri="{BB962C8B-B14F-4D97-AF65-F5344CB8AC3E}">
        <p14:creationId xmlns:p14="http://schemas.microsoft.com/office/powerpoint/2010/main" val="15584166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Text and photo">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pic>
        <p:nvPicPr>
          <p:cNvPr id="26" name="Picture 25">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29" name="Rectangle 28">
            <a:extLs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003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6" name="Text Placeholder 4"/>
          <p:cNvSpPr>
            <a:spLocks noGrp="1"/>
          </p:cNvSpPr>
          <p:nvPr>
            <p:ph type="body" sz="quarter" idx="16"/>
          </p:nvPr>
        </p:nvSpPr>
        <p:spPr>
          <a:xfrm>
            <a:off x="500743" y="1771650"/>
            <a:ext cx="8142514" cy="3926506"/>
          </a:xfrm>
          <a:prstGeom prst="rect">
            <a:avLst/>
          </a:prstGeom>
        </p:spPr>
        <p:txBody>
          <a:bodyPr numCol="1" spcCol="0">
            <a:noAutofit/>
          </a:bodyPr>
          <a:lstStyle>
            <a:lvl1pPr marL="0" indent="0">
              <a:lnSpc>
                <a:spcPct val="110000"/>
              </a:lnSpc>
              <a:buNone/>
              <a:defRPr sz="2000" baseline="0">
                <a:solidFill>
                  <a:srgbClr val="1A3F82"/>
                </a:solidFill>
              </a:defRPr>
            </a:lvl1pPr>
            <a:lvl2pPr marL="342900" indent="0">
              <a:buNone/>
              <a:defRPr sz="900"/>
            </a:lvl2pPr>
            <a:lvl3pPr marL="685800" indent="0">
              <a:buNone/>
              <a:defRPr sz="900"/>
            </a:lvl3pPr>
            <a:lvl4pPr marL="1028700" indent="0">
              <a:buNone/>
              <a:defRPr sz="900"/>
            </a:lvl4pPr>
            <a:lvl5pPr marL="1371600" indent="0">
              <a:buNone/>
              <a:defRPr sz="900"/>
            </a:lvl5pPr>
          </a:lstStyle>
          <a:p>
            <a:endParaRPr lang="en-GB" dirty="0">
              <a:effectLst/>
              <a:latin typeface="Arial" panose="020B0604020202020204" pitchFamily="34" charset="0"/>
            </a:endParaRPr>
          </a:p>
        </p:txBody>
      </p:sp>
      <p:sp>
        <p:nvSpPr>
          <p:cNvPr id="2" name="Title 1">
            <a:extLst>
              <a:ext uri="{FF2B5EF4-FFF2-40B4-BE49-F238E27FC236}">
                <a16:creationId xmlns:a16="http://schemas.microsoft.com/office/drawing/2014/main" id="{74D4C6BA-26E5-334C-90B8-527133B73C71}"/>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1974926533"/>
      </p:ext>
    </p:extLst>
  </p:cSld>
  <p:clrMapOvr>
    <a:masterClrMapping/>
  </p:clrMapOvr>
  <p:extLst>
    <p:ext uri="{DCECCB84-F9BA-43D5-87BE-67443E8EF086}">
      <p15:sldGuideLst xmlns:p15="http://schemas.microsoft.com/office/powerpoint/2012/main">
        <p15:guide id="1" orient="horz" pos="2160">
          <p15:clr>
            <a:srgbClr val="FBAE40"/>
          </p15:clr>
        </p15:guide>
        <p15:guide id="2" pos="2857">
          <p15:clr>
            <a:srgbClr val="FBAE40"/>
          </p15:clr>
        </p15:guide>
        <p15:guide id="3" pos="2903">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ext and photo">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pic>
        <p:nvPicPr>
          <p:cNvPr id="26" name="Picture 25">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29" name="Rectangle 28">
            <a:extLs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003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5" name="Picture Placeholder 3"/>
          <p:cNvSpPr>
            <a:spLocks noGrp="1"/>
          </p:cNvSpPr>
          <p:nvPr>
            <p:ph type="pic" sz="quarter" idx="10"/>
          </p:nvPr>
        </p:nvSpPr>
        <p:spPr>
          <a:xfrm>
            <a:off x="4621155" y="1771651"/>
            <a:ext cx="4022102" cy="3729683"/>
          </a:xfrm>
          <a:prstGeom prst="rect">
            <a:avLst/>
          </a:prstGeom>
          <a:ln>
            <a:noFill/>
          </a:ln>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16" name="Text Placeholder 4"/>
          <p:cNvSpPr>
            <a:spLocks noGrp="1"/>
          </p:cNvSpPr>
          <p:nvPr>
            <p:ph type="body" sz="quarter" idx="16"/>
          </p:nvPr>
        </p:nvSpPr>
        <p:spPr>
          <a:xfrm>
            <a:off x="500743" y="1771650"/>
            <a:ext cx="4022102" cy="3729684"/>
          </a:xfrm>
          <a:prstGeom prst="rect">
            <a:avLst/>
          </a:prstGeom>
        </p:spPr>
        <p:txBody>
          <a:bodyPr numCol="1" spcCol="0">
            <a:noAutofit/>
          </a:bodyPr>
          <a:lstStyle>
            <a:lvl1pPr marL="0" indent="0">
              <a:lnSpc>
                <a:spcPct val="110000"/>
              </a:lnSpc>
              <a:buNone/>
              <a:defRPr sz="2000" baseline="0">
                <a:solidFill>
                  <a:srgbClr val="1A3F82"/>
                </a:solidFill>
              </a:defRPr>
            </a:lvl1pPr>
            <a:lvl2pPr marL="342900" indent="0">
              <a:buNone/>
              <a:defRPr sz="900"/>
            </a:lvl2pPr>
            <a:lvl3pPr marL="685800" indent="0">
              <a:buNone/>
              <a:defRPr sz="900"/>
            </a:lvl3pPr>
            <a:lvl4pPr marL="1028700" indent="0">
              <a:buNone/>
              <a:defRPr sz="900"/>
            </a:lvl4pPr>
            <a:lvl5pPr marL="1371600" indent="0">
              <a:buNone/>
              <a:defRPr sz="900"/>
            </a:lvl5pPr>
          </a:lstStyle>
          <a:p>
            <a:endParaRPr lang="en-GB" dirty="0">
              <a:effectLst/>
              <a:latin typeface="Arial" panose="020B0604020202020204" pitchFamily="34" charset="0"/>
            </a:endParaRPr>
          </a:p>
        </p:txBody>
      </p:sp>
      <p:sp>
        <p:nvSpPr>
          <p:cNvPr id="2" name="Title 1">
            <a:extLst>
              <a:ext uri="{FF2B5EF4-FFF2-40B4-BE49-F238E27FC236}">
                <a16:creationId xmlns:a16="http://schemas.microsoft.com/office/drawing/2014/main" id="{74D4C6BA-26E5-334C-90B8-527133B73C71}"/>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2931513346"/>
      </p:ext>
    </p:extLst>
  </p:cSld>
  <p:clrMapOvr>
    <a:masterClrMapping/>
  </p:clrMapOvr>
  <p:extLst>
    <p:ext uri="{DCECCB84-F9BA-43D5-87BE-67443E8EF086}">
      <p15:sldGuideLst xmlns:p15="http://schemas.microsoft.com/office/powerpoint/2012/main">
        <p15:guide id="1" orient="horz" pos="2160">
          <p15:clr>
            <a:srgbClr val="FBAE40"/>
          </p15:clr>
        </p15:guide>
        <p15:guide id="2" pos="2857">
          <p15:clr>
            <a:srgbClr val="FBAE40"/>
          </p15:clr>
        </p15:guide>
        <p15:guide id="3" pos="2903">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hoto wide">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pic>
        <p:nvPicPr>
          <p:cNvPr id="21" name="Picture 20">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7" name="Rectangle 6">
            <a:extLst>
              <a:ext uri="{FF2B5EF4-FFF2-40B4-BE49-F238E27FC236}">
                <a16:creationId xmlns:a16="http://schemas.microsoft.com/office/drawing/2014/main" id="{C41A13FE-1A2E-3C43-9617-43659ADCC1BF}"/>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003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9" name="Picture Placeholder 3"/>
          <p:cNvSpPr>
            <a:spLocks noGrp="1"/>
          </p:cNvSpPr>
          <p:nvPr>
            <p:ph type="pic" sz="quarter" idx="17"/>
          </p:nvPr>
        </p:nvSpPr>
        <p:spPr>
          <a:xfrm>
            <a:off x="498336" y="1771651"/>
            <a:ext cx="8144921" cy="3729684"/>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9" name="Title 1">
            <a:extLst>
              <a:ext uri="{FF2B5EF4-FFF2-40B4-BE49-F238E27FC236}">
                <a16:creationId xmlns:a16="http://schemas.microsoft.com/office/drawing/2014/main" id="{036D2144-7DFC-0A47-9A23-84BEF612EF36}"/>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12458855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 Photo">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pic>
        <p:nvPicPr>
          <p:cNvPr id="21" name="Picture 20">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7" name="Rectangle 6">
            <a:extLst>
              <a:ext uri="{FF2B5EF4-FFF2-40B4-BE49-F238E27FC236}">
                <a16:creationId xmlns:a16="http://schemas.microsoft.com/office/drawing/2014/main" id="{2E3219A2-6F08-364D-86A4-114F8EC3828D}"/>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003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5" name="Picture Placeholder 3"/>
          <p:cNvSpPr>
            <a:spLocks noGrp="1"/>
          </p:cNvSpPr>
          <p:nvPr>
            <p:ph type="pic" sz="quarter" idx="10"/>
          </p:nvPr>
        </p:nvSpPr>
        <p:spPr>
          <a:xfrm>
            <a:off x="4621155" y="1771651"/>
            <a:ext cx="4022102" cy="3729684"/>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19" name="Picture Placeholder 3"/>
          <p:cNvSpPr>
            <a:spLocks noGrp="1"/>
          </p:cNvSpPr>
          <p:nvPr>
            <p:ph type="pic" sz="quarter" idx="17"/>
          </p:nvPr>
        </p:nvSpPr>
        <p:spPr>
          <a:xfrm>
            <a:off x="498336" y="1771651"/>
            <a:ext cx="4022102" cy="3729684"/>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9" name="Title 1">
            <a:extLst>
              <a:ext uri="{FF2B5EF4-FFF2-40B4-BE49-F238E27FC236}">
                <a16:creationId xmlns:a16="http://schemas.microsoft.com/office/drawing/2014/main" id="{F6681810-35D3-984C-A4C5-B75C999720A7}"/>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290182606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ext and Content">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pic>
        <p:nvPicPr>
          <p:cNvPr id="23" name="Picture 22">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7" name="Rectangle 6">
            <a:extLst>
              <a:ext uri="{FF2B5EF4-FFF2-40B4-BE49-F238E27FC236}">
                <a16:creationId xmlns:a16="http://schemas.microsoft.com/office/drawing/2014/main" id="{13011322-3B2B-E345-AD9B-6A9743D5B5F4}"/>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003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5" name="Content Placeholder 4"/>
          <p:cNvSpPr>
            <a:spLocks noGrp="1"/>
          </p:cNvSpPr>
          <p:nvPr>
            <p:ph sz="quarter" idx="17" hasCustomPrompt="1"/>
          </p:nvPr>
        </p:nvSpPr>
        <p:spPr>
          <a:xfrm>
            <a:off x="4625579" y="1770824"/>
            <a:ext cx="3996928" cy="3745739"/>
          </a:xfrm>
          <a:prstGeom prst="rect">
            <a:avLst/>
          </a:prstGeom>
        </p:spPr>
        <p:txBody>
          <a:bodyPr tIns="2304000"/>
          <a:lstStyle>
            <a:lvl1pPr marL="0" indent="0" algn="ctr">
              <a:buNone/>
              <a:defRPr sz="1350" baseline="0">
                <a:solidFill>
                  <a:schemeClr val="bg2"/>
                </a:solidFill>
              </a:defRPr>
            </a:lvl1pPr>
            <a:lvl2pPr marL="342900" indent="0" algn="ctr">
              <a:buNone/>
              <a:defRPr>
                <a:solidFill>
                  <a:schemeClr val="bg2"/>
                </a:solidFill>
              </a:defRPr>
            </a:lvl2pPr>
            <a:lvl3pPr marL="685800" indent="0" algn="ctr">
              <a:buNone/>
              <a:defRPr>
                <a:solidFill>
                  <a:schemeClr val="bg2"/>
                </a:solidFill>
              </a:defRPr>
            </a:lvl3pPr>
            <a:lvl4pPr marL="1028700" indent="0" algn="ctr">
              <a:buNone/>
              <a:defRPr>
                <a:solidFill>
                  <a:schemeClr val="bg2"/>
                </a:solidFill>
              </a:defRPr>
            </a:lvl4pPr>
            <a:lvl5pPr marL="1371600" indent="0" algn="ctr">
              <a:buNone/>
              <a:defRPr>
                <a:solidFill>
                  <a:schemeClr val="bg2"/>
                </a:solidFill>
              </a:defRPr>
            </a:lvl5pPr>
          </a:lstStyle>
          <a:p>
            <a:pPr lvl="0"/>
            <a:r>
              <a:rPr lang="en-US" dirty="0"/>
              <a:t>Click to insert content</a:t>
            </a:r>
            <a:endParaRPr lang="en-GB" dirty="0"/>
          </a:p>
        </p:txBody>
      </p:sp>
      <p:sp>
        <p:nvSpPr>
          <p:cNvPr id="18" name="Text Placeholder 4"/>
          <p:cNvSpPr>
            <a:spLocks noGrp="1"/>
          </p:cNvSpPr>
          <p:nvPr>
            <p:ph type="body" sz="quarter" idx="16"/>
          </p:nvPr>
        </p:nvSpPr>
        <p:spPr>
          <a:xfrm>
            <a:off x="500743" y="1771650"/>
            <a:ext cx="4022102" cy="3729684"/>
          </a:xfrm>
          <a:prstGeom prst="rect">
            <a:avLst/>
          </a:prstGeom>
        </p:spPr>
        <p:txBody>
          <a:bodyPr numCol="1" spcCol="0">
            <a:normAutofit/>
          </a:bodyPr>
          <a:lstStyle>
            <a:lvl1pPr marL="0" indent="0">
              <a:lnSpc>
                <a:spcPct val="110000"/>
              </a:lnSpc>
              <a:buNone/>
              <a:defRPr sz="2000" baseline="0">
                <a:solidFill>
                  <a:srgbClr val="1A3F82"/>
                </a:solidFill>
              </a:defRPr>
            </a:lvl1pPr>
            <a:lvl2pPr marL="342900" indent="0">
              <a:buNone/>
              <a:defRPr sz="900"/>
            </a:lvl2pPr>
            <a:lvl3pPr marL="685800" indent="0">
              <a:buNone/>
              <a:defRPr sz="900"/>
            </a:lvl3pPr>
            <a:lvl4pPr marL="1028700" indent="0">
              <a:buNone/>
              <a:defRPr sz="900"/>
            </a:lvl4pPr>
            <a:lvl5pPr marL="1371600" indent="0">
              <a:buNone/>
              <a:defRPr sz="900"/>
            </a:lvl5pPr>
          </a:lstStyle>
          <a:p>
            <a:endParaRPr lang="en-GB" dirty="0">
              <a:effectLst/>
              <a:latin typeface="Arial" panose="020B0604020202020204" pitchFamily="34" charset="0"/>
            </a:endParaRPr>
          </a:p>
        </p:txBody>
      </p:sp>
      <p:sp>
        <p:nvSpPr>
          <p:cNvPr id="9" name="Title 1">
            <a:extLst>
              <a:ext uri="{FF2B5EF4-FFF2-40B4-BE49-F238E27FC236}">
                <a16:creationId xmlns:a16="http://schemas.microsoft.com/office/drawing/2014/main" id="{ADDD6D62-86B4-094D-8571-B010BBAF72CD}"/>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690737921"/>
      </p:ext>
    </p:extLst>
  </p:cSld>
  <p:clrMapOvr>
    <a:masterClrMapping/>
  </p:clrMapOvr>
  <p:extLst>
    <p:ext uri="{DCECCB84-F9BA-43D5-87BE-67443E8EF086}">
      <p15:sldGuideLst xmlns:p15="http://schemas.microsoft.com/office/powerpoint/2012/main">
        <p15:guide id="1" orient="horz" pos="3475" userDrawn="1">
          <p15:clr>
            <a:srgbClr val="FBAE40"/>
          </p15:clr>
        </p15:guide>
        <p15:guide id="2" pos="2914" userDrawn="1">
          <p15:clr>
            <a:srgbClr val="FBAE40"/>
          </p15:clr>
        </p15:guide>
        <p15:guide id="3" pos="5432"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UoS Coral 1">
    <p:bg>
      <p:bgPr>
        <a:solidFill>
          <a:srgbClr val="D4263E"/>
        </a:solidFill>
        <a:effectLst/>
      </p:bgPr>
    </p:bg>
    <p:spTree>
      <p:nvGrpSpPr>
        <p:cNvPr id="1" name=""/>
        <p:cNvGrpSpPr/>
        <p:nvPr/>
      </p:nvGrpSpPr>
      <p:grpSpPr>
        <a:xfrm>
          <a:off x="0" y="0"/>
          <a:ext cx="0" cy="0"/>
          <a:chOff x="0" y="0"/>
          <a:chExt cx="0" cy="0"/>
        </a:xfrm>
      </p:grpSpPr>
      <p:sp>
        <p:nvSpPr>
          <p:cNvPr id="5" name="Rectangle 4"/>
          <p:cNvSpPr/>
          <p:nvPr userDrawn="1"/>
        </p:nvSpPr>
        <p:spPr>
          <a:xfrm>
            <a:off x="0" y="0"/>
            <a:ext cx="9143999" cy="6858000"/>
          </a:xfrm>
          <a:prstGeom prst="rect">
            <a:avLst/>
          </a:prstGeom>
          <a:solidFill>
            <a:srgbClr val="D42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17" name="Picture 16">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045277" y="5366608"/>
            <a:ext cx="1072823" cy="942921"/>
          </a:xfrm>
          <a:prstGeom prst="rect">
            <a:avLst/>
          </a:prstGeom>
        </p:spPr>
      </p:pic>
      <p:sp>
        <p:nvSpPr>
          <p:cNvPr id="6" name="Subtitle 2">
            <a:extLst>
              <a:ext uri="{FF2B5EF4-FFF2-40B4-BE49-F238E27FC236}">
                <a16:creationId xmlns:a16="http://schemas.microsoft.com/office/drawing/2014/main" id="{CE557572-AF67-D741-B2A4-44A9FA430441}"/>
              </a:ext>
            </a:extLst>
          </p:cNvPr>
          <p:cNvSpPr>
            <a:spLocks noGrp="1"/>
          </p:cNvSpPr>
          <p:nvPr>
            <p:ph type="subTitle" idx="1" hasCustomPrompt="1"/>
          </p:nvPr>
        </p:nvSpPr>
        <p:spPr>
          <a:xfrm>
            <a:off x="1143000" y="3588832"/>
            <a:ext cx="6858000" cy="315118"/>
          </a:xfrm>
          <a:prstGeom prst="rect">
            <a:avLst/>
          </a:prstGeom>
        </p:spPr>
        <p:txBody>
          <a:bodyPr anchor="t"/>
          <a:lstStyle>
            <a:lvl1pPr marL="0" indent="0" algn="ctr">
              <a:buNone/>
              <a:defRPr sz="2000" spc="83" baseline="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endParaRPr lang="en-GB" dirty="0"/>
          </a:p>
        </p:txBody>
      </p:sp>
      <p:sp>
        <p:nvSpPr>
          <p:cNvPr id="19" name="Title 1"/>
          <p:cNvSpPr>
            <a:spLocks noGrp="1"/>
          </p:cNvSpPr>
          <p:nvPr>
            <p:ph type="ctrTitle" hasCustomPrompt="1"/>
          </p:nvPr>
        </p:nvSpPr>
        <p:spPr>
          <a:xfrm>
            <a:off x="1142999" y="1009650"/>
            <a:ext cx="6858001" cy="2419350"/>
          </a:xfrm>
          <a:prstGeom prst="rect">
            <a:avLst/>
          </a:prstGeom>
        </p:spPr>
        <p:txBody>
          <a:bodyPr anchor="b">
            <a:normAutofit/>
          </a:bodyPr>
          <a:lstStyle>
            <a:lvl1pPr algn="ctr">
              <a:defRPr sz="6000" baseline="0">
                <a:solidFill>
                  <a:schemeClr val="bg1"/>
                </a:solidFill>
              </a:defRPr>
            </a:lvl1pPr>
          </a:lstStyle>
          <a:p>
            <a:r>
              <a:rPr lang="en-US" dirty="0"/>
              <a:t>Presentation title</a:t>
            </a:r>
            <a:endParaRPr lang="en-GB" dirty="0"/>
          </a:p>
        </p:txBody>
      </p:sp>
    </p:spTree>
    <p:extLst>
      <p:ext uri="{BB962C8B-B14F-4D97-AF65-F5344CB8AC3E}">
        <p14:creationId xmlns:p14="http://schemas.microsoft.com/office/powerpoint/2010/main" val="413499692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ext box">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pic>
        <p:nvPicPr>
          <p:cNvPr id="20" name="Picture 19">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6" name="Rectangle 5">
            <a:extLst>
              <a:ext uri="{FF2B5EF4-FFF2-40B4-BE49-F238E27FC236}">
                <a16:creationId xmlns:a16="http://schemas.microsoft.com/office/drawing/2014/main" id="{F53839BE-2552-9141-97C4-65B077805D70}"/>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003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8" name="Text Placeholder 4"/>
          <p:cNvSpPr>
            <a:spLocks noGrp="1"/>
          </p:cNvSpPr>
          <p:nvPr>
            <p:ph type="body" sz="quarter" idx="16"/>
          </p:nvPr>
        </p:nvSpPr>
        <p:spPr>
          <a:xfrm>
            <a:off x="500743" y="1771650"/>
            <a:ext cx="4022102" cy="3729684"/>
          </a:xfrm>
          <a:prstGeom prst="rect">
            <a:avLst/>
          </a:prstGeom>
        </p:spPr>
        <p:txBody>
          <a:bodyPr numCol="1" spcCol="0">
            <a:normAutofit/>
          </a:bodyPr>
          <a:lstStyle>
            <a:lvl1pPr marL="0" indent="0">
              <a:lnSpc>
                <a:spcPct val="110000"/>
              </a:lnSpc>
              <a:buNone/>
              <a:defRPr sz="2000" baseline="0">
                <a:solidFill>
                  <a:srgbClr val="1A3F82"/>
                </a:solidFill>
              </a:defRPr>
            </a:lvl1pPr>
            <a:lvl2pPr marL="342900" indent="0">
              <a:buNone/>
              <a:defRPr sz="900"/>
            </a:lvl2pPr>
            <a:lvl3pPr marL="685800" indent="0">
              <a:buNone/>
              <a:defRPr sz="900"/>
            </a:lvl3pPr>
            <a:lvl4pPr marL="1028700" indent="0">
              <a:buNone/>
              <a:defRPr sz="900"/>
            </a:lvl4pPr>
            <a:lvl5pPr marL="1371600" indent="0">
              <a:buNone/>
              <a:defRPr sz="900"/>
            </a:lvl5pPr>
          </a:lstStyle>
          <a:p>
            <a:endParaRPr lang="en-GB" dirty="0">
              <a:effectLst/>
              <a:latin typeface="Arial" panose="020B0604020202020204" pitchFamily="34" charset="0"/>
            </a:endParaRPr>
          </a:p>
        </p:txBody>
      </p:sp>
      <p:sp>
        <p:nvSpPr>
          <p:cNvPr id="8" name="Title 1">
            <a:extLst>
              <a:ext uri="{FF2B5EF4-FFF2-40B4-BE49-F238E27FC236}">
                <a16:creationId xmlns:a16="http://schemas.microsoft.com/office/drawing/2014/main" id="{33636EB0-837C-8F4D-9B6A-027CF558DE91}"/>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302369946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 Textbox">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pic>
        <p:nvPicPr>
          <p:cNvPr id="23" name="Picture 22">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9" name="Rectangle 8">
            <a:extLst>
              <a:ext uri="{FF2B5EF4-FFF2-40B4-BE49-F238E27FC236}">
                <a16:creationId xmlns:a16="http://schemas.microsoft.com/office/drawing/2014/main" id="{230C16C5-45F5-3347-8255-1EB8E64B8514}"/>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003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8" name="Text Placeholder 4">
            <a:extLst>
              <a:ext uri="{FF2B5EF4-FFF2-40B4-BE49-F238E27FC236}">
                <a16:creationId xmlns:a16="http://schemas.microsoft.com/office/drawing/2014/main" id="{3E7BA1B3-4F90-4D4F-84C1-E592AC9E8A75}"/>
              </a:ext>
            </a:extLst>
          </p:cNvPr>
          <p:cNvSpPr>
            <a:spLocks noGrp="1"/>
          </p:cNvSpPr>
          <p:nvPr>
            <p:ph type="body" sz="quarter" idx="17"/>
          </p:nvPr>
        </p:nvSpPr>
        <p:spPr>
          <a:xfrm>
            <a:off x="4621157" y="1771650"/>
            <a:ext cx="4022102" cy="3729684"/>
          </a:xfrm>
          <a:prstGeom prst="rect">
            <a:avLst/>
          </a:prstGeom>
        </p:spPr>
        <p:txBody>
          <a:bodyPr numCol="1" spcCol="0">
            <a:normAutofit/>
          </a:bodyPr>
          <a:lstStyle>
            <a:lvl1pPr marL="0" indent="0">
              <a:lnSpc>
                <a:spcPct val="110000"/>
              </a:lnSpc>
              <a:buNone/>
              <a:defRPr sz="2000" baseline="0">
                <a:solidFill>
                  <a:srgbClr val="1A3F82"/>
                </a:solidFill>
              </a:defRPr>
            </a:lvl1pPr>
            <a:lvl2pPr marL="342900" indent="0">
              <a:buNone/>
              <a:defRPr sz="900"/>
            </a:lvl2pPr>
            <a:lvl3pPr marL="685800" indent="0">
              <a:buNone/>
              <a:defRPr sz="900"/>
            </a:lvl3pPr>
            <a:lvl4pPr marL="1028700" indent="0">
              <a:buNone/>
              <a:defRPr sz="900"/>
            </a:lvl4pPr>
            <a:lvl5pPr marL="1371600" indent="0">
              <a:buNone/>
              <a:defRPr sz="900"/>
            </a:lvl5pPr>
          </a:lstStyle>
          <a:p>
            <a:endParaRPr lang="en-GB" dirty="0">
              <a:effectLst/>
              <a:latin typeface="Arial" panose="020B0604020202020204" pitchFamily="34" charset="0"/>
            </a:endParaRPr>
          </a:p>
        </p:txBody>
      </p:sp>
      <p:sp>
        <p:nvSpPr>
          <p:cNvPr id="7" name="Text Placeholder 4">
            <a:extLst>
              <a:ext uri="{FF2B5EF4-FFF2-40B4-BE49-F238E27FC236}">
                <a16:creationId xmlns:a16="http://schemas.microsoft.com/office/drawing/2014/main" id="{CB637183-FFC1-954F-A4E4-5673A3D9DAE0}"/>
              </a:ext>
            </a:extLst>
          </p:cNvPr>
          <p:cNvSpPr>
            <a:spLocks noGrp="1"/>
          </p:cNvSpPr>
          <p:nvPr>
            <p:ph type="body" sz="quarter" idx="16"/>
          </p:nvPr>
        </p:nvSpPr>
        <p:spPr>
          <a:xfrm>
            <a:off x="500743" y="1771650"/>
            <a:ext cx="4022102" cy="3729684"/>
          </a:xfrm>
          <a:prstGeom prst="rect">
            <a:avLst/>
          </a:prstGeom>
        </p:spPr>
        <p:txBody>
          <a:bodyPr numCol="1" spcCol="0">
            <a:normAutofit/>
          </a:bodyPr>
          <a:lstStyle>
            <a:lvl1pPr marL="0" indent="0">
              <a:lnSpc>
                <a:spcPct val="110000"/>
              </a:lnSpc>
              <a:buNone/>
              <a:defRPr sz="2000" baseline="0">
                <a:solidFill>
                  <a:srgbClr val="1A3F82"/>
                </a:solidFill>
              </a:defRPr>
            </a:lvl1pPr>
            <a:lvl2pPr marL="342900" indent="0">
              <a:buNone/>
              <a:defRPr sz="900"/>
            </a:lvl2pPr>
            <a:lvl3pPr marL="685800" indent="0">
              <a:buNone/>
              <a:defRPr sz="900"/>
            </a:lvl3pPr>
            <a:lvl4pPr marL="1028700" indent="0">
              <a:buNone/>
              <a:defRPr sz="900"/>
            </a:lvl4pPr>
            <a:lvl5pPr marL="1371600" indent="0">
              <a:buNone/>
              <a:defRPr sz="900"/>
            </a:lvl5pPr>
          </a:lstStyle>
          <a:p>
            <a:endParaRPr lang="en-GB" dirty="0">
              <a:effectLst/>
              <a:latin typeface="Arial" panose="020B0604020202020204" pitchFamily="34" charset="0"/>
            </a:endParaRPr>
          </a:p>
        </p:txBody>
      </p:sp>
      <p:sp>
        <p:nvSpPr>
          <p:cNvPr id="11" name="Title 1">
            <a:extLst>
              <a:ext uri="{FF2B5EF4-FFF2-40B4-BE49-F238E27FC236}">
                <a16:creationId xmlns:a16="http://schemas.microsoft.com/office/drawing/2014/main" id="{D40236B7-FD2F-BB43-97EF-AE887B734140}"/>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272388459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ext 3 column">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pic>
        <p:nvPicPr>
          <p:cNvPr id="18" name="Picture 17">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6" name="Rectangle 5">
            <a:extLst>
              <a:ext uri="{FF2B5EF4-FFF2-40B4-BE49-F238E27FC236}">
                <a16:creationId xmlns:a16="http://schemas.microsoft.com/office/drawing/2014/main" id="{A31C1117-F6D9-4446-83E5-C5A7FD3AFE0B}"/>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003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9" name="Text Placeholder 4"/>
          <p:cNvSpPr>
            <a:spLocks noGrp="1"/>
          </p:cNvSpPr>
          <p:nvPr>
            <p:ph type="body" sz="quarter" idx="17"/>
          </p:nvPr>
        </p:nvSpPr>
        <p:spPr>
          <a:xfrm>
            <a:off x="500743" y="1771650"/>
            <a:ext cx="8142514" cy="3740151"/>
          </a:xfrm>
          <a:prstGeom prst="rect">
            <a:avLst/>
          </a:prstGeom>
        </p:spPr>
        <p:txBody>
          <a:bodyPr wrap="square" numCol="3" spcCol="144000">
            <a:normAutofit/>
          </a:bodyPr>
          <a:lstStyle>
            <a:lvl1pPr marL="0" indent="0">
              <a:lnSpc>
                <a:spcPct val="110000"/>
              </a:lnSpc>
              <a:buNone/>
              <a:defRPr sz="2000" baseline="0">
                <a:solidFill>
                  <a:srgbClr val="1A3F82"/>
                </a:solidFill>
              </a:defRPr>
            </a:lvl1pPr>
            <a:lvl2pPr marL="342900" indent="0">
              <a:buNone/>
              <a:defRPr sz="900"/>
            </a:lvl2pPr>
            <a:lvl3pPr marL="685800" indent="0">
              <a:buNone/>
              <a:defRPr sz="900"/>
            </a:lvl3pPr>
            <a:lvl4pPr marL="1028700" indent="0">
              <a:buNone/>
              <a:defRPr sz="900"/>
            </a:lvl4pPr>
            <a:lvl5pPr marL="1371600" indent="0">
              <a:buNone/>
              <a:defRPr sz="900"/>
            </a:lvl5pPr>
          </a:lstStyle>
          <a:p>
            <a:endParaRPr lang="en-GB" dirty="0">
              <a:effectLst/>
              <a:latin typeface="Arial" panose="020B0604020202020204" pitchFamily="34" charset="0"/>
            </a:endParaRPr>
          </a:p>
        </p:txBody>
      </p:sp>
      <p:sp>
        <p:nvSpPr>
          <p:cNvPr id="8" name="Title 1">
            <a:extLst>
              <a:ext uri="{FF2B5EF4-FFF2-40B4-BE49-F238E27FC236}">
                <a16:creationId xmlns:a16="http://schemas.microsoft.com/office/drawing/2014/main" id="{4C3871D7-CE00-9449-98B1-2C9B31B38290}"/>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368058147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pic>
        <p:nvPicPr>
          <p:cNvPr id="18" name="Picture 17">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5" name="Rectangle 4">
            <a:extLst>
              <a:ext uri="{FF2B5EF4-FFF2-40B4-BE49-F238E27FC236}">
                <a16:creationId xmlns:a16="http://schemas.microsoft.com/office/drawing/2014/main" id="{E726463C-3D64-2E46-965C-813C4C3A1B5A}"/>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003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7" name="Title 1">
            <a:extLst>
              <a:ext uri="{FF2B5EF4-FFF2-40B4-BE49-F238E27FC236}">
                <a16:creationId xmlns:a16="http://schemas.microsoft.com/office/drawing/2014/main" id="{CD2A1CF2-DB37-D14F-87D1-56686BA5B0BE}"/>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75834126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lank - no title">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pic>
        <p:nvPicPr>
          <p:cNvPr id="15" name="Picture 14">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Tree>
    <p:extLst>
      <p:ext uri="{BB962C8B-B14F-4D97-AF65-F5344CB8AC3E}">
        <p14:creationId xmlns:p14="http://schemas.microsoft.com/office/powerpoint/2010/main" val="26721883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tatement and photo block">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9" name="Rectangle 8">
            <a:extLst>
              <a:ext uri="{C183D7F6-B498-43B3-948B-1728B52AA6E4}">
                <adec:decorative xmlns="" xmlns:adec="http://schemas.microsoft.com/office/drawing/2017/decorative" val="1"/>
              </a:ext>
            </a:extLst>
          </p:cNvPr>
          <p:cNvSpPr/>
          <p:nvPr userDrawn="1"/>
        </p:nvSpPr>
        <p:spPr>
          <a:xfrm>
            <a:off x="88898" y="1436276"/>
            <a:ext cx="4442208" cy="5325258"/>
          </a:xfrm>
          <a:prstGeom prst="rect">
            <a:avLst/>
          </a:prstGeom>
          <a:solidFill>
            <a:srgbClr val="003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17" name="Picture 16">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931817" y="5773180"/>
            <a:ext cx="845701" cy="743301"/>
          </a:xfrm>
          <a:prstGeom prst="rect">
            <a:avLst/>
          </a:prstGeom>
        </p:spPr>
      </p:pic>
      <p:sp>
        <p:nvSpPr>
          <p:cNvPr id="14" name="Rectangle 13">
            <a:extLst>
              <a:ext uri="{FF2B5EF4-FFF2-40B4-BE49-F238E27FC236}">
                <a16:creationId xmlns:a16="http://schemas.microsoft.com/office/drawing/2014/main" id="{40A1BE61-03CB-AA45-9447-1977ACE5D5C0}"/>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003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6" name="Picture Placeholder 3"/>
          <p:cNvSpPr>
            <a:spLocks noGrp="1"/>
          </p:cNvSpPr>
          <p:nvPr>
            <p:ph type="pic" sz="quarter" idx="10"/>
          </p:nvPr>
        </p:nvSpPr>
        <p:spPr>
          <a:xfrm>
            <a:off x="4620435" y="1436275"/>
            <a:ext cx="4434668" cy="5325257"/>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15" name="Text Placeholder 4"/>
          <p:cNvSpPr>
            <a:spLocks noGrp="1"/>
          </p:cNvSpPr>
          <p:nvPr>
            <p:ph type="body" sz="quarter" idx="11" hasCustomPrompt="1"/>
          </p:nvPr>
        </p:nvSpPr>
        <p:spPr>
          <a:xfrm>
            <a:off x="585399" y="5006909"/>
            <a:ext cx="3524250" cy="461706"/>
          </a:xfrm>
          <a:prstGeom prst="rect">
            <a:avLst/>
          </a:prstGeom>
        </p:spPr>
        <p:txBody>
          <a:bodyPr anchor="ctr"/>
          <a:lstStyle>
            <a:lvl1pPr marL="0" indent="0" algn="ctr">
              <a:buNone/>
              <a:defRPr sz="2000" spc="60" baseline="0">
                <a:solidFill>
                  <a:schemeClr val="bg1"/>
                </a:solidFill>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0" name="Title 2"/>
          <p:cNvSpPr>
            <a:spLocks noGrp="1"/>
          </p:cNvSpPr>
          <p:nvPr>
            <p:ph type="ctrTitle" hasCustomPrompt="1"/>
          </p:nvPr>
        </p:nvSpPr>
        <p:spPr>
          <a:xfrm>
            <a:off x="585399" y="2171700"/>
            <a:ext cx="3524250" cy="2618434"/>
          </a:xfrm>
          <a:prstGeom prst="rect">
            <a:avLst/>
          </a:prstGeom>
        </p:spPr>
        <p:txBody>
          <a:bodyPr anchor="ctr">
            <a:normAutofit/>
          </a:bodyPr>
          <a:lstStyle>
            <a:lvl1pPr algn="ctr">
              <a:defRPr sz="4800">
                <a:solidFill>
                  <a:schemeClr val="bg1"/>
                </a:solidFill>
              </a:defRPr>
            </a:lvl1pPr>
          </a:lstStyle>
          <a:p>
            <a:r>
              <a:rPr lang="en-US" dirty="0"/>
              <a:t>Statement/</a:t>
            </a:r>
            <a:br>
              <a:rPr lang="en-US" dirty="0"/>
            </a:br>
            <a:r>
              <a:rPr lang="en-US" dirty="0"/>
              <a:t>quote</a:t>
            </a:r>
            <a:endParaRPr lang="en-GB" dirty="0"/>
          </a:p>
        </p:txBody>
      </p:sp>
      <p:sp>
        <p:nvSpPr>
          <p:cNvPr id="20" name="Title 1">
            <a:extLst>
              <a:ext uri="{FF2B5EF4-FFF2-40B4-BE49-F238E27FC236}">
                <a16:creationId xmlns:a16="http://schemas.microsoft.com/office/drawing/2014/main" id="{E206D771-2F75-0F4A-9B86-6ECB2BD7561C}"/>
              </a:ext>
            </a:extLst>
          </p:cNvPr>
          <p:cNvSpPr txBox="1">
            <a:spLocks/>
          </p:cNvSpPr>
          <p:nvPr userDrawn="1"/>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p>
        </p:txBody>
      </p:sp>
    </p:spTree>
    <p:extLst>
      <p:ext uri="{BB962C8B-B14F-4D97-AF65-F5344CB8AC3E}">
        <p14:creationId xmlns:p14="http://schemas.microsoft.com/office/powerpoint/2010/main" val="10886989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tatement and content block">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9" name="Rectangle 8">
            <a:extLst>
              <a:ext uri="{C183D7F6-B498-43B3-948B-1728B52AA6E4}">
                <adec:decorative xmlns="" xmlns:adec="http://schemas.microsoft.com/office/drawing/2017/decorative" val="1"/>
              </a:ext>
            </a:extLst>
          </p:cNvPr>
          <p:cNvSpPr/>
          <p:nvPr userDrawn="1"/>
        </p:nvSpPr>
        <p:spPr>
          <a:xfrm>
            <a:off x="88898" y="1436276"/>
            <a:ext cx="4442210" cy="5325258"/>
          </a:xfrm>
          <a:prstGeom prst="rect">
            <a:avLst/>
          </a:prstGeom>
          <a:solidFill>
            <a:srgbClr val="003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23" name="Rectangle 22"/>
          <p:cNvSpPr/>
          <p:nvPr userDrawn="1"/>
        </p:nvSpPr>
        <p:spPr>
          <a:xfrm rot="5400000">
            <a:off x="1834283" y="4050165"/>
            <a:ext cx="5467877" cy="5994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dirty="0"/>
          </a:p>
        </p:txBody>
      </p:sp>
      <p:pic>
        <p:nvPicPr>
          <p:cNvPr id="14" name="Picture 13">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931817" y="5773180"/>
            <a:ext cx="845701" cy="743301"/>
          </a:xfrm>
          <a:prstGeom prst="rect">
            <a:avLst/>
          </a:prstGeom>
        </p:spPr>
      </p:pic>
      <p:sp>
        <p:nvSpPr>
          <p:cNvPr id="11" name="Rectangle 10">
            <a:extLst>
              <a:ext uri="{FF2B5EF4-FFF2-40B4-BE49-F238E27FC236}">
                <a16:creationId xmlns:a16="http://schemas.microsoft.com/office/drawing/2014/main" id="{BDE8E405-3AE2-8C49-9829-D2E35FC8587E}"/>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003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3" name="Content Placeholder 2"/>
          <p:cNvSpPr>
            <a:spLocks noGrp="1"/>
          </p:cNvSpPr>
          <p:nvPr>
            <p:ph sz="quarter" idx="18" hasCustomPrompt="1"/>
          </p:nvPr>
        </p:nvSpPr>
        <p:spPr>
          <a:xfrm>
            <a:off x="4620434" y="1436276"/>
            <a:ext cx="4434668" cy="5324888"/>
          </a:xfrm>
          <a:prstGeom prst="rect">
            <a:avLst/>
          </a:prstGeom>
        </p:spPr>
        <p:txBody>
          <a:bodyPr tIns="3168000"/>
          <a:lstStyle>
            <a:lvl1pPr marL="0" indent="0" algn="ctr">
              <a:buNone/>
              <a:defRPr sz="1500">
                <a:solidFill>
                  <a:schemeClr val="bg2"/>
                </a:solidFill>
              </a:defRPr>
            </a:lvl1pPr>
          </a:lstStyle>
          <a:p>
            <a:pPr lvl="0"/>
            <a:r>
              <a:rPr lang="en-US" dirty="0"/>
              <a:t>Click to insert content</a:t>
            </a:r>
            <a:endParaRPr lang="en-GB" dirty="0"/>
          </a:p>
        </p:txBody>
      </p:sp>
      <p:sp>
        <p:nvSpPr>
          <p:cNvPr id="16" name="Text Placeholder 4">
            <a:extLst>
              <a:ext uri="{FF2B5EF4-FFF2-40B4-BE49-F238E27FC236}">
                <a16:creationId xmlns:a16="http://schemas.microsoft.com/office/drawing/2014/main" id="{0BFEA1E2-7FF4-694D-A02B-F2A67E8DC7B3}"/>
              </a:ext>
            </a:extLst>
          </p:cNvPr>
          <p:cNvSpPr>
            <a:spLocks noGrp="1"/>
          </p:cNvSpPr>
          <p:nvPr>
            <p:ph type="body" sz="quarter" idx="11" hasCustomPrompt="1"/>
          </p:nvPr>
        </p:nvSpPr>
        <p:spPr>
          <a:xfrm>
            <a:off x="585399" y="5006909"/>
            <a:ext cx="3524250" cy="461706"/>
          </a:xfrm>
          <a:prstGeom prst="rect">
            <a:avLst/>
          </a:prstGeom>
        </p:spPr>
        <p:txBody>
          <a:bodyPr anchor="ctr"/>
          <a:lstStyle>
            <a:lvl1pPr marL="0" indent="0" algn="ctr">
              <a:buNone/>
              <a:defRPr sz="2000" spc="60" baseline="0">
                <a:solidFill>
                  <a:schemeClr val="bg1"/>
                </a:solidFill>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0" name="Title 2"/>
          <p:cNvSpPr>
            <a:spLocks noGrp="1"/>
          </p:cNvSpPr>
          <p:nvPr>
            <p:ph type="ctrTitle" hasCustomPrompt="1"/>
          </p:nvPr>
        </p:nvSpPr>
        <p:spPr>
          <a:xfrm>
            <a:off x="585399" y="2171700"/>
            <a:ext cx="3524250" cy="2618434"/>
          </a:xfrm>
          <a:prstGeom prst="rect">
            <a:avLst/>
          </a:prstGeom>
        </p:spPr>
        <p:txBody>
          <a:bodyPr anchor="ctr">
            <a:normAutofit/>
          </a:bodyPr>
          <a:lstStyle>
            <a:lvl1pPr algn="ctr">
              <a:defRPr sz="4800">
                <a:solidFill>
                  <a:schemeClr val="bg1"/>
                </a:solidFill>
              </a:defRPr>
            </a:lvl1pPr>
          </a:lstStyle>
          <a:p>
            <a:r>
              <a:rPr lang="en-US" dirty="0"/>
              <a:t>Statement/</a:t>
            </a:r>
            <a:br>
              <a:rPr lang="en-US" dirty="0"/>
            </a:br>
            <a:r>
              <a:rPr lang="en-US" dirty="0"/>
              <a:t>quote</a:t>
            </a:r>
            <a:endParaRPr lang="en-GB" dirty="0"/>
          </a:p>
        </p:txBody>
      </p:sp>
      <p:sp>
        <p:nvSpPr>
          <p:cNvPr id="17" name="Title 1">
            <a:extLst>
              <a:ext uri="{FF2B5EF4-FFF2-40B4-BE49-F238E27FC236}">
                <a16:creationId xmlns:a16="http://schemas.microsoft.com/office/drawing/2014/main" id="{84A9C620-42F0-B041-A8EF-013D8BA73FAC}"/>
              </a:ext>
            </a:extLst>
          </p:cNvPr>
          <p:cNvSpPr txBox="1">
            <a:spLocks/>
          </p:cNvSpPr>
          <p:nvPr userDrawn="1"/>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p>
        </p:txBody>
      </p:sp>
    </p:spTree>
    <p:extLst>
      <p:ext uri="{BB962C8B-B14F-4D97-AF65-F5344CB8AC3E}">
        <p14:creationId xmlns:p14="http://schemas.microsoft.com/office/powerpoint/2010/main" val="181923795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xt and photo block">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9" name="Rectangle 8">
            <a:extLst>
              <a:ext uri="{C183D7F6-B498-43B3-948B-1728B52AA6E4}">
                <adec:decorative xmlns="" xmlns:adec="http://schemas.microsoft.com/office/drawing/2017/decorative" val="1"/>
              </a:ext>
            </a:extLst>
          </p:cNvPr>
          <p:cNvSpPr/>
          <p:nvPr userDrawn="1"/>
        </p:nvSpPr>
        <p:spPr>
          <a:xfrm>
            <a:off x="4620435" y="1436275"/>
            <a:ext cx="4434668" cy="5325259"/>
          </a:xfrm>
          <a:prstGeom prst="rect">
            <a:avLst/>
          </a:prstGeom>
          <a:solidFill>
            <a:srgbClr val="003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13" name="Picture 12">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469289" y="5773180"/>
            <a:ext cx="845701" cy="743301"/>
          </a:xfrm>
          <a:prstGeom prst="rect">
            <a:avLst/>
          </a:prstGeom>
        </p:spPr>
      </p:pic>
      <p:sp>
        <p:nvSpPr>
          <p:cNvPr id="8" name="Rectangle 7">
            <a:extLst>
              <a:ext uri="{FF2B5EF4-FFF2-40B4-BE49-F238E27FC236}">
                <a16:creationId xmlns:a16="http://schemas.microsoft.com/office/drawing/2014/main" id="{910C04DF-EFB5-5849-B951-94A8A0DA9ADD}"/>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003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5" name="Text Placeholder 4"/>
          <p:cNvSpPr>
            <a:spLocks noGrp="1"/>
          </p:cNvSpPr>
          <p:nvPr>
            <p:ph type="body" sz="quarter" idx="11" hasCustomPrompt="1"/>
          </p:nvPr>
        </p:nvSpPr>
        <p:spPr>
          <a:xfrm>
            <a:off x="5130015" y="2162629"/>
            <a:ext cx="3524250" cy="3218055"/>
          </a:xfrm>
          <a:prstGeom prst="rect">
            <a:avLst/>
          </a:prstGeom>
        </p:spPr>
        <p:txBody>
          <a:bodyPr anchor="ctr">
            <a:normAutofit/>
          </a:bodyPr>
          <a:lstStyle>
            <a:lvl1pPr marL="0" indent="0" algn="ctr">
              <a:buNone/>
              <a:defRPr sz="2000" spc="0" baseline="0">
                <a:solidFill>
                  <a:schemeClr val="bg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6" name="Picture Placeholder 3"/>
          <p:cNvSpPr>
            <a:spLocks noGrp="1"/>
          </p:cNvSpPr>
          <p:nvPr>
            <p:ph type="pic" sz="quarter" idx="10"/>
          </p:nvPr>
        </p:nvSpPr>
        <p:spPr>
          <a:xfrm>
            <a:off x="88898" y="1436275"/>
            <a:ext cx="4442208" cy="5325259"/>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12" name="Title 1">
            <a:extLst>
              <a:ext uri="{FF2B5EF4-FFF2-40B4-BE49-F238E27FC236}">
                <a16:creationId xmlns:a16="http://schemas.microsoft.com/office/drawing/2014/main" id="{34C202FB-2CAB-4D42-957B-F5A1C8FEC856}"/>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83881631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ext and photo block 2">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10" name="Rectangle 9">
            <a:extLst>
              <a:ext uri="{C183D7F6-B498-43B3-948B-1728B52AA6E4}">
                <adec:decorative xmlns="" xmlns:adec="http://schemas.microsoft.com/office/drawing/2017/decorative" val="1"/>
              </a:ext>
            </a:extLst>
          </p:cNvPr>
          <p:cNvSpPr/>
          <p:nvPr userDrawn="1"/>
        </p:nvSpPr>
        <p:spPr>
          <a:xfrm>
            <a:off x="88898" y="1436276"/>
            <a:ext cx="4442638" cy="532525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15" name="Picture 14">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955715" y="5800676"/>
            <a:ext cx="797904" cy="701291"/>
          </a:xfrm>
          <a:prstGeom prst="rect">
            <a:avLst/>
          </a:prstGeom>
        </p:spPr>
      </p:pic>
      <p:sp>
        <p:nvSpPr>
          <p:cNvPr id="9" name="Rectangle 8">
            <a:extLst>
              <a:ext uri="{FF2B5EF4-FFF2-40B4-BE49-F238E27FC236}">
                <a16:creationId xmlns:a16="http://schemas.microsoft.com/office/drawing/2014/main" id="{68D97EE1-E327-B042-8244-0E4E747C8D0A}"/>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003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6" name="Picture Placeholder 3"/>
          <p:cNvSpPr>
            <a:spLocks noGrp="1"/>
          </p:cNvSpPr>
          <p:nvPr>
            <p:ph type="pic" sz="quarter" idx="10"/>
          </p:nvPr>
        </p:nvSpPr>
        <p:spPr>
          <a:xfrm>
            <a:off x="4620435" y="1436275"/>
            <a:ext cx="4434668" cy="5325257"/>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13" name="Text Placeholder 4"/>
          <p:cNvSpPr>
            <a:spLocks noGrp="1"/>
          </p:cNvSpPr>
          <p:nvPr>
            <p:ph type="body" sz="quarter" idx="11" hasCustomPrompt="1"/>
          </p:nvPr>
        </p:nvSpPr>
        <p:spPr>
          <a:xfrm>
            <a:off x="592543" y="2162629"/>
            <a:ext cx="3524250" cy="3218055"/>
          </a:xfrm>
          <a:prstGeom prst="rect">
            <a:avLst/>
          </a:prstGeom>
        </p:spPr>
        <p:txBody>
          <a:bodyPr anchor="ctr">
            <a:normAutofit/>
          </a:bodyPr>
          <a:lstStyle>
            <a:lvl1pPr marL="0" indent="0" algn="ctr">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2" name="Title 1">
            <a:extLst>
              <a:ext uri="{FF2B5EF4-FFF2-40B4-BE49-F238E27FC236}">
                <a16:creationId xmlns:a16="http://schemas.microsoft.com/office/drawing/2014/main" id="{35A895F7-50AF-524D-94D9-ADFF841C6977}"/>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304502051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xt and 3 photos">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pic>
        <p:nvPicPr>
          <p:cNvPr id="19" name="Picture 18">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955715" y="5800676"/>
            <a:ext cx="797904" cy="701291"/>
          </a:xfrm>
          <a:prstGeom prst="rect">
            <a:avLst/>
          </a:prstGeom>
        </p:spPr>
      </p:pic>
      <p:sp>
        <p:nvSpPr>
          <p:cNvPr id="13" name="Rectangle 12">
            <a:extLst>
              <a:ext uri="{FF2B5EF4-FFF2-40B4-BE49-F238E27FC236}">
                <a16:creationId xmlns:a16="http://schemas.microsoft.com/office/drawing/2014/main" id="{04689A0E-533C-9C47-9CD8-AC4E03F4198D}"/>
              </a:ext>
              <a:ext uri="{C183D7F6-B498-43B3-948B-1728B52AA6E4}">
                <adec:decorative xmlns="" xmlns:adec="http://schemas.microsoft.com/office/drawing/2017/decorative" val="1"/>
              </a:ext>
            </a:extLst>
          </p:cNvPr>
          <p:cNvSpPr/>
          <p:nvPr userDrawn="1"/>
        </p:nvSpPr>
        <p:spPr>
          <a:xfrm>
            <a:off x="88898" y="1436276"/>
            <a:ext cx="4442638" cy="532525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0" name="Rectangle 9">
            <a:extLst>
              <a:ext uri="{FF2B5EF4-FFF2-40B4-BE49-F238E27FC236}">
                <a16:creationId xmlns:a16="http://schemas.microsoft.com/office/drawing/2014/main" id="{902BC9C9-4741-0046-BB68-C2A9D54DF3D7}"/>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003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1" name="Picture Placeholder 3"/>
          <p:cNvSpPr>
            <a:spLocks noGrp="1"/>
          </p:cNvSpPr>
          <p:nvPr>
            <p:ph type="pic" sz="quarter" idx="13"/>
          </p:nvPr>
        </p:nvSpPr>
        <p:spPr>
          <a:xfrm>
            <a:off x="7394496" y="4210051"/>
            <a:ext cx="1660603" cy="2551483"/>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9" name="Picture Placeholder 3"/>
          <p:cNvSpPr>
            <a:spLocks noGrp="1"/>
          </p:cNvSpPr>
          <p:nvPr>
            <p:ph type="pic" sz="quarter" idx="12"/>
          </p:nvPr>
        </p:nvSpPr>
        <p:spPr>
          <a:xfrm>
            <a:off x="4620434" y="4210051"/>
            <a:ext cx="2685162" cy="2551483"/>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16" name="Picture Placeholder 3"/>
          <p:cNvSpPr>
            <a:spLocks noGrp="1"/>
          </p:cNvSpPr>
          <p:nvPr>
            <p:ph type="pic" sz="quarter" idx="10"/>
          </p:nvPr>
        </p:nvSpPr>
        <p:spPr>
          <a:xfrm>
            <a:off x="4620434" y="1435100"/>
            <a:ext cx="4434665" cy="2679701"/>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15" name="Text Placeholder 4">
            <a:extLst>
              <a:ext uri="{FF2B5EF4-FFF2-40B4-BE49-F238E27FC236}">
                <a16:creationId xmlns:a16="http://schemas.microsoft.com/office/drawing/2014/main" id="{24873579-44C4-8D4B-8A4C-A9E371875F7B}"/>
              </a:ext>
            </a:extLst>
          </p:cNvPr>
          <p:cNvSpPr>
            <a:spLocks noGrp="1"/>
          </p:cNvSpPr>
          <p:nvPr>
            <p:ph type="body" sz="quarter" idx="11" hasCustomPrompt="1"/>
          </p:nvPr>
        </p:nvSpPr>
        <p:spPr>
          <a:xfrm>
            <a:off x="592543" y="2162629"/>
            <a:ext cx="3524250" cy="3218055"/>
          </a:xfrm>
          <a:prstGeom prst="rect">
            <a:avLst/>
          </a:prstGeom>
        </p:spPr>
        <p:txBody>
          <a:bodyPr anchor="ctr">
            <a:normAutofit/>
          </a:bodyPr>
          <a:lstStyle>
            <a:lvl1pPr marL="0" indent="0" algn="ctr">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4" name="Title 1">
            <a:extLst>
              <a:ext uri="{FF2B5EF4-FFF2-40B4-BE49-F238E27FC236}">
                <a16:creationId xmlns:a16="http://schemas.microsoft.com/office/drawing/2014/main" id="{D46F2D1E-4212-084F-8A5E-57ECF0C34E99}"/>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49070672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57" userDrawn="1">
          <p15:clr>
            <a:srgbClr val="FBAE40"/>
          </p15:clr>
        </p15:guide>
        <p15:guide id="3" pos="2903"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UoS Navy 1">
    <p:bg>
      <p:bgPr>
        <a:solidFill>
          <a:srgbClr val="D4263E"/>
        </a:solidFill>
        <a:effectLst/>
      </p:bgPr>
    </p:bg>
    <p:spTree>
      <p:nvGrpSpPr>
        <p:cNvPr id="1" name=""/>
        <p:cNvGrpSpPr/>
        <p:nvPr/>
      </p:nvGrpSpPr>
      <p:grpSpPr>
        <a:xfrm>
          <a:off x="0" y="0"/>
          <a:ext cx="0" cy="0"/>
          <a:chOff x="0" y="0"/>
          <a:chExt cx="0" cy="0"/>
        </a:xfrm>
      </p:grpSpPr>
      <p:sp>
        <p:nvSpPr>
          <p:cNvPr id="5" name="Rectangle 4"/>
          <p:cNvSpPr/>
          <p:nvPr userDrawn="1"/>
        </p:nvSpPr>
        <p:spPr>
          <a:xfrm>
            <a:off x="0" y="0"/>
            <a:ext cx="9143999" cy="6858000"/>
          </a:xfrm>
          <a:prstGeom prst="rect">
            <a:avLst/>
          </a:prstGeom>
          <a:solidFill>
            <a:srgbClr val="1A36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17" name="Picture 16">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045277" y="5366608"/>
            <a:ext cx="1072823" cy="942921"/>
          </a:xfrm>
          <a:prstGeom prst="rect">
            <a:avLst/>
          </a:prstGeom>
        </p:spPr>
      </p:pic>
      <p:sp>
        <p:nvSpPr>
          <p:cNvPr id="6" name="Subtitle 2">
            <a:extLst>
              <a:ext uri="{FF2B5EF4-FFF2-40B4-BE49-F238E27FC236}">
                <a16:creationId xmlns:a16="http://schemas.microsoft.com/office/drawing/2014/main" id="{C686329D-43CB-C649-8FC5-6124209DD60B}"/>
              </a:ext>
            </a:extLst>
          </p:cNvPr>
          <p:cNvSpPr>
            <a:spLocks noGrp="1"/>
          </p:cNvSpPr>
          <p:nvPr>
            <p:ph type="subTitle" idx="1" hasCustomPrompt="1"/>
          </p:nvPr>
        </p:nvSpPr>
        <p:spPr>
          <a:xfrm>
            <a:off x="1143000" y="3588832"/>
            <a:ext cx="6858000" cy="315118"/>
          </a:xfrm>
          <a:prstGeom prst="rect">
            <a:avLst/>
          </a:prstGeom>
        </p:spPr>
        <p:txBody>
          <a:bodyPr anchor="t"/>
          <a:lstStyle>
            <a:lvl1pPr marL="0" indent="0" algn="ctr">
              <a:buNone/>
              <a:defRPr sz="2000" spc="83" baseline="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endParaRPr lang="en-GB" dirty="0"/>
          </a:p>
        </p:txBody>
      </p:sp>
      <p:sp>
        <p:nvSpPr>
          <p:cNvPr id="19" name="Title 1"/>
          <p:cNvSpPr>
            <a:spLocks noGrp="1"/>
          </p:cNvSpPr>
          <p:nvPr>
            <p:ph type="ctrTitle" hasCustomPrompt="1"/>
          </p:nvPr>
        </p:nvSpPr>
        <p:spPr>
          <a:xfrm>
            <a:off x="1142999" y="1009650"/>
            <a:ext cx="6858001" cy="2419350"/>
          </a:xfrm>
          <a:prstGeom prst="rect">
            <a:avLst/>
          </a:prstGeom>
        </p:spPr>
        <p:txBody>
          <a:bodyPr anchor="b">
            <a:normAutofit/>
          </a:bodyPr>
          <a:lstStyle>
            <a:lvl1pPr algn="ctr">
              <a:defRPr sz="6000" baseline="0">
                <a:solidFill>
                  <a:schemeClr val="bg1"/>
                </a:solidFill>
              </a:defRPr>
            </a:lvl1pPr>
          </a:lstStyle>
          <a:p>
            <a:r>
              <a:rPr lang="en-US" dirty="0"/>
              <a:t>Presentation title</a:t>
            </a:r>
            <a:endParaRPr lang="en-GB" dirty="0"/>
          </a:p>
        </p:txBody>
      </p:sp>
    </p:spTree>
    <p:extLst>
      <p:ext uri="{BB962C8B-B14F-4D97-AF65-F5344CB8AC3E}">
        <p14:creationId xmlns:p14="http://schemas.microsoft.com/office/powerpoint/2010/main" val="248703986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ext and content block">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12" name="Rectangle 11">
            <a:extLst>
              <a:ext uri="{C183D7F6-B498-43B3-948B-1728B52AA6E4}">
                <adec:decorative xmlns="" xmlns:adec="http://schemas.microsoft.com/office/drawing/2017/decorative" val="1"/>
              </a:ext>
            </a:extLst>
          </p:cNvPr>
          <p:cNvSpPr/>
          <p:nvPr userDrawn="1"/>
        </p:nvSpPr>
        <p:spPr>
          <a:xfrm>
            <a:off x="4620435" y="1436276"/>
            <a:ext cx="4434668" cy="532525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22" name="Picture 21">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497559" y="5800676"/>
            <a:ext cx="797904" cy="701291"/>
          </a:xfrm>
          <a:prstGeom prst="rect">
            <a:avLst/>
          </a:prstGeom>
        </p:spPr>
      </p:pic>
      <p:sp>
        <p:nvSpPr>
          <p:cNvPr id="8" name="Rectangle 7">
            <a:extLst>
              <a:ext uri="{FF2B5EF4-FFF2-40B4-BE49-F238E27FC236}">
                <a16:creationId xmlns:a16="http://schemas.microsoft.com/office/drawing/2014/main" id="{20734B01-7260-5A4D-8E9A-A3D89E4A3DE6}"/>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003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7" name="Text Placeholder 4"/>
          <p:cNvSpPr>
            <a:spLocks noGrp="1"/>
          </p:cNvSpPr>
          <p:nvPr>
            <p:ph type="body" sz="quarter" idx="11" hasCustomPrompt="1"/>
          </p:nvPr>
        </p:nvSpPr>
        <p:spPr>
          <a:xfrm>
            <a:off x="5134387" y="2162629"/>
            <a:ext cx="3524250" cy="3218055"/>
          </a:xfrm>
          <a:prstGeom prst="rect">
            <a:avLst/>
          </a:prstGeom>
        </p:spPr>
        <p:txBody>
          <a:bodyPr anchor="ctr">
            <a:normAutofit/>
          </a:bodyPr>
          <a:lstStyle>
            <a:lvl1pPr marL="0" indent="0" algn="ctr">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9" name="Content Placeholder 2"/>
          <p:cNvSpPr>
            <a:spLocks noGrp="1"/>
          </p:cNvSpPr>
          <p:nvPr>
            <p:ph sz="quarter" idx="18" hasCustomPrompt="1"/>
          </p:nvPr>
        </p:nvSpPr>
        <p:spPr>
          <a:xfrm>
            <a:off x="88898" y="1436276"/>
            <a:ext cx="4442638" cy="5324888"/>
          </a:xfrm>
          <a:prstGeom prst="rect">
            <a:avLst/>
          </a:prstGeom>
        </p:spPr>
        <p:txBody>
          <a:bodyPr tIns="3168000"/>
          <a:lstStyle>
            <a:lvl1pPr marL="0" indent="0" algn="ctr">
              <a:buNone/>
              <a:defRPr sz="1500">
                <a:solidFill>
                  <a:schemeClr val="bg2"/>
                </a:solidFill>
              </a:defRPr>
            </a:lvl1pPr>
          </a:lstStyle>
          <a:p>
            <a:pPr lvl="0"/>
            <a:r>
              <a:rPr lang="en-US" dirty="0"/>
              <a:t>Click to insert content</a:t>
            </a:r>
            <a:endParaRPr lang="en-GB" dirty="0"/>
          </a:p>
        </p:txBody>
      </p:sp>
      <p:sp>
        <p:nvSpPr>
          <p:cNvPr id="10" name="Title 1">
            <a:extLst>
              <a:ext uri="{FF2B5EF4-FFF2-40B4-BE49-F238E27FC236}">
                <a16:creationId xmlns:a16="http://schemas.microsoft.com/office/drawing/2014/main" id="{D796A6BD-64A5-9C49-80C3-0EEA55FDA59D}"/>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2564227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ext and image montage">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15" name="Rectangle 14">
            <a:extLst>
              <a:ext uri="{C183D7F6-B498-43B3-948B-1728B52AA6E4}">
                <adec:decorative xmlns="" xmlns:adec="http://schemas.microsoft.com/office/drawing/2017/decorative" val="1"/>
              </a:ext>
            </a:extLst>
          </p:cNvPr>
          <p:cNvSpPr/>
          <p:nvPr userDrawn="1"/>
        </p:nvSpPr>
        <p:spPr>
          <a:xfrm>
            <a:off x="3099810" y="1437277"/>
            <a:ext cx="5959749" cy="29081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29" name="Rectangle 28">
            <a:extLst>
              <a:ext uri="{C183D7F6-B498-43B3-948B-1728B52AA6E4}">
                <adec:decorative xmlns="" xmlns:adec="http://schemas.microsoft.com/office/drawing/2017/decorative" val="1"/>
              </a:ext>
            </a:extLst>
          </p:cNvPr>
          <p:cNvSpPr/>
          <p:nvPr userDrawn="1"/>
        </p:nvSpPr>
        <p:spPr>
          <a:xfrm>
            <a:off x="88898" y="3747639"/>
            <a:ext cx="2923563" cy="301389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1" name="Rectangle 10">
            <a:extLst>
              <a:ext uri="{FF2B5EF4-FFF2-40B4-BE49-F238E27FC236}">
                <a16:creationId xmlns:a16="http://schemas.microsoft.com/office/drawing/2014/main" id="{19613A8D-B828-EF41-A8F4-4A908EAF6772}"/>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003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9" name="Picture Placeholder 3"/>
          <p:cNvSpPr>
            <a:spLocks noGrp="1"/>
          </p:cNvSpPr>
          <p:nvPr>
            <p:ph type="pic" sz="quarter" idx="17" hasCustomPrompt="1"/>
          </p:nvPr>
        </p:nvSpPr>
        <p:spPr>
          <a:xfrm>
            <a:off x="6125628" y="4435477"/>
            <a:ext cx="2933931" cy="2326057"/>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17" name="Picture Placeholder 3"/>
          <p:cNvSpPr>
            <a:spLocks noGrp="1"/>
          </p:cNvSpPr>
          <p:nvPr>
            <p:ph type="pic" sz="quarter" idx="16" hasCustomPrompt="1"/>
          </p:nvPr>
        </p:nvSpPr>
        <p:spPr>
          <a:xfrm>
            <a:off x="3108750" y="4435477"/>
            <a:ext cx="2927979" cy="2326057"/>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31" name="Text Placeholder 4"/>
          <p:cNvSpPr>
            <a:spLocks noGrp="1"/>
          </p:cNvSpPr>
          <p:nvPr>
            <p:ph type="body" sz="quarter" idx="15" hasCustomPrompt="1"/>
          </p:nvPr>
        </p:nvSpPr>
        <p:spPr>
          <a:xfrm>
            <a:off x="366204" y="4130636"/>
            <a:ext cx="2386012" cy="2247901"/>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21" name="Text Placeholder 4"/>
          <p:cNvSpPr>
            <a:spLocks noGrp="1"/>
          </p:cNvSpPr>
          <p:nvPr>
            <p:ph type="body" sz="quarter" idx="13" hasCustomPrompt="1"/>
          </p:nvPr>
        </p:nvSpPr>
        <p:spPr>
          <a:xfrm>
            <a:off x="3375694" y="1765300"/>
            <a:ext cx="5444456" cy="2247901"/>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32" name="Picture Placeholder 3"/>
          <p:cNvSpPr>
            <a:spLocks noGrp="1"/>
          </p:cNvSpPr>
          <p:nvPr>
            <p:ph type="pic" sz="quarter" idx="11" hasCustomPrompt="1"/>
          </p:nvPr>
        </p:nvSpPr>
        <p:spPr>
          <a:xfrm>
            <a:off x="100817" y="1436201"/>
            <a:ext cx="2911644" cy="2221461"/>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14" name="Title 1">
            <a:extLst>
              <a:ext uri="{FF2B5EF4-FFF2-40B4-BE49-F238E27FC236}">
                <a16:creationId xmlns:a16="http://schemas.microsoft.com/office/drawing/2014/main" id="{3F44E664-3719-094D-9BB3-A36537B00997}"/>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24264590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ext and image montage 2">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20" name="Rectangle 19">
            <a:extLst>
              <a:ext uri="{C183D7F6-B498-43B3-948B-1728B52AA6E4}">
                <adec:decorative xmlns="" xmlns:adec="http://schemas.microsoft.com/office/drawing/2017/decorative" val="1"/>
              </a:ext>
            </a:extLst>
          </p:cNvPr>
          <p:cNvSpPr/>
          <p:nvPr userDrawn="1"/>
        </p:nvSpPr>
        <p:spPr>
          <a:xfrm>
            <a:off x="88898" y="3747639"/>
            <a:ext cx="2923563" cy="301389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5" name="Rectangle 14">
            <a:extLst>
              <a:ext uri="{C183D7F6-B498-43B3-948B-1728B52AA6E4}">
                <adec:decorative xmlns="" xmlns:adec="http://schemas.microsoft.com/office/drawing/2017/decorative" val="1"/>
              </a:ext>
            </a:extLst>
          </p:cNvPr>
          <p:cNvSpPr/>
          <p:nvPr userDrawn="1"/>
        </p:nvSpPr>
        <p:spPr>
          <a:xfrm>
            <a:off x="3099810" y="1436200"/>
            <a:ext cx="2936919" cy="2918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6" name="Rectangle 15">
            <a:extLst>
              <a:ext uri="{C183D7F6-B498-43B3-948B-1728B52AA6E4}">
                <adec:decorative xmlns="" xmlns:adec="http://schemas.microsoft.com/office/drawing/2017/decorative" val="1"/>
              </a:ext>
            </a:extLst>
          </p:cNvPr>
          <p:cNvSpPr/>
          <p:nvPr userDrawn="1"/>
        </p:nvSpPr>
        <p:spPr>
          <a:xfrm>
            <a:off x="6124078" y="1435124"/>
            <a:ext cx="2923563" cy="2918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2" name="Rectangle 11">
            <a:extLst>
              <a:ext uri="{FF2B5EF4-FFF2-40B4-BE49-F238E27FC236}">
                <a16:creationId xmlns:a16="http://schemas.microsoft.com/office/drawing/2014/main" id="{30896F8A-5C4C-0F42-865E-7876D9668C63}"/>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003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4" name="Picture Placeholder 3"/>
          <p:cNvSpPr>
            <a:spLocks noGrp="1"/>
          </p:cNvSpPr>
          <p:nvPr>
            <p:ph type="pic" sz="quarter" idx="10" hasCustomPrompt="1"/>
          </p:nvPr>
        </p:nvSpPr>
        <p:spPr>
          <a:xfrm>
            <a:off x="3099810" y="4434401"/>
            <a:ext cx="5947831" cy="2327133"/>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23" name="Text Placeholder 4"/>
          <p:cNvSpPr>
            <a:spLocks noGrp="1"/>
          </p:cNvSpPr>
          <p:nvPr>
            <p:ph type="body" sz="quarter" idx="15" hasCustomPrompt="1"/>
          </p:nvPr>
        </p:nvSpPr>
        <p:spPr>
          <a:xfrm>
            <a:off x="366204" y="4130636"/>
            <a:ext cx="2386012" cy="2247901"/>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9" name="Text Placeholder 4"/>
          <p:cNvSpPr>
            <a:spLocks noGrp="1"/>
          </p:cNvSpPr>
          <p:nvPr>
            <p:ph type="body" sz="quarter" idx="14" hasCustomPrompt="1"/>
          </p:nvPr>
        </p:nvSpPr>
        <p:spPr>
          <a:xfrm>
            <a:off x="6417252" y="1765299"/>
            <a:ext cx="2386012" cy="2247901"/>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7" name="Text Placeholder 4"/>
          <p:cNvSpPr>
            <a:spLocks noGrp="1"/>
          </p:cNvSpPr>
          <p:nvPr>
            <p:ph type="body" sz="quarter" idx="13" hasCustomPrompt="1"/>
          </p:nvPr>
        </p:nvSpPr>
        <p:spPr>
          <a:xfrm>
            <a:off x="3375695" y="1765300"/>
            <a:ext cx="2386012" cy="2247901"/>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8" name="Picture Placeholder 3"/>
          <p:cNvSpPr>
            <a:spLocks noGrp="1"/>
          </p:cNvSpPr>
          <p:nvPr>
            <p:ph type="pic" sz="quarter" idx="11" hasCustomPrompt="1"/>
          </p:nvPr>
        </p:nvSpPr>
        <p:spPr>
          <a:xfrm>
            <a:off x="100817" y="1436201"/>
            <a:ext cx="2911644" cy="2221461"/>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21" name="Title 1">
            <a:extLst>
              <a:ext uri="{FF2B5EF4-FFF2-40B4-BE49-F238E27FC236}">
                <a16:creationId xmlns:a16="http://schemas.microsoft.com/office/drawing/2014/main" id="{AEF2316E-6486-D348-AC07-424798573231}"/>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149206991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ext and image montage 3">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15" name="Rectangle 14">
            <a:extLst>
              <a:ext uri="{C183D7F6-B498-43B3-948B-1728B52AA6E4}">
                <adec:decorative xmlns="" xmlns:adec="http://schemas.microsoft.com/office/drawing/2017/decorative" val="1"/>
              </a:ext>
            </a:extLst>
          </p:cNvPr>
          <p:cNvSpPr/>
          <p:nvPr userDrawn="1"/>
        </p:nvSpPr>
        <p:spPr>
          <a:xfrm>
            <a:off x="88896" y="1437278"/>
            <a:ext cx="2934260" cy="2615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3" name="Rectangle 12">
            <a:extLst>
              <a:ext uri="{C183D7F6-B498-43B3-948B-1728B52AA6E4}">
                <adec:decorative xmlns="" xmlns:adec="http://schemas.microsoft.com/office/drawing/2017/decorative" val="1"/>
              </a:ext>
            </a:extLst>
          </p:cNvPr>
          <p:cNvSpPr/>
          <p:nvPr userDrawn="1"/>
        </p:nvSpPr>
        <p:spPr>
          <a:xfrm>
            <a:off x="3112053" y="1437278"/>
            <a:ext cx="2925904" cy="2615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20" name="Rectangle 19">
            <a:extLst>
              <a:ext uri="{C183D7F6-B498-43B3-948B-1728B52AA6E4}">
                <adec:decorative xmlns="" xmlns:adec="http://schemas.microsoft.com/office/drawing/2017/decorative" val="1"/>
              </a:ext>
            </a:extLst>
          </p:cNvPr>
          <p:cNvSpPr/>
          <p:nvPr userDrawn="1"/>
        </p:nvSpPr>
        <p:spPr>
          <a:xfrm>
            <a:off x="6126854" y="4130635"/>
            <a:ext cx="2932705" cy="26308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23" name="Text Placeholder 4"/>
          <p:cNvSpPr>
            <a:spLocks noGrp="1"/>
          </p:cNvSpPr>
          <p:nvPr>
            <p:ph type="body" sz="quarter" idx="15" hasCustomPrompt="1"/>
          </p:nvPr>
        </p:nvSpPr>
        <p:spPr>
          <a:xfrm>
            <a:off x="6407534" y="4486275"/>
            <a:ext cx="2386012" cy="1955822"/>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0" name="Picture Placeholder 3"/>
          <p:cNvSpPr>
            <a:spLocks noGrp="1"/>
          </p:cNvSpPr>
          <p:nvPr>
            <p:ph type="pic" sz="quarter" idx="16" hasCustomPrompt="1"/>
          </p:nvPr>
        </p:nvSpPr>
        <p:spPr>
          <a:xfrm>
            <a:off x="3112052" y="4130635"/>
            <a:ext cx="2925903" cy="2630898"/>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4" name="Picture Placeholder 3"/>
          <p:cNvSpPr>
            <a:spLocks noGrp="1"/>
          </p:cNvSpPr>
          <p:nvPr>
            <p:ph type="pic" sz="quarter" idx="10" hasCustomPrompt="1"/>
          </p:nvPr>
        </p:nvSpPr>
        <p:spPr>
          <a:xfrm>
            <a:off x="88896" y="4122329"/>
            <a:ext cx="2928780" cy="2639205"/>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22" name="Picture Placeholder 3"/>
          <p:cNvSpPr>
            <a:spLocks noGrp="1"/>
          </p:cNvSpPr>
          <p:nvPr>
            <p:ph type="pic" sz="quarter" idx="11" hasCustomPrompt="1"/>
          </p:nvPr>
        </p:nvSpPr>
        <p:spPr>
          <a:xfrm>
            <a:off x="6126854" y="1437276"/>
            <a:ext cx="2932705" cy="2615202"/>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24" name="Text Placeholder 4"/>
          <p:cNvSpPr>
            <a:spLocks noGrp="1"/>
          </p:cNvSpPr>
          <p:nvPr>
            <p:ph type="body" sz="quarter" idx="17" hasCustomPrompt="1"/>
          </p:nvPr>
        </p:nvSpPr>
        <p:spPr>
          <a:xfrm>
            <a:off x="3339663" y="1765300"/>
            <a:ext cx="2356588" cy="198234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8" name="Text Placeholder 4"/>
          <p:cNvSpPr>
            <a:spLocks noGrp="1"/>
          </p:cNvSpPr>
          <p:nvPr>
            <p:ph type="body" sz="quarter" idx="13" hasCustomPrompt="1"/>
          </p:nvPr>
        </p:nvSpPr>
        <p:spPr>
          <a:xfrm>
            <a:off x="336606" y="1765300"/>
            <a:ext cx="2356588" cy="198234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4" name="Rectangle 13">
            <a:extLst>
              <a:ext uri="{FF2B5EF4-FFF2-40B4-BE49-F238E27FC236}">
                <a16:creationId xmlns:a16="http://schemas.microsoft.com/office/drawing/2014/main" id="{59646F62-A844-3E4E-A07B-DBF427FF111C}"/>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003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9" name="Title 1">
            <a:extLst>
              <a:ext uri="{FF2B5EF4-FFF2-40B4-BE49-F238E27FC236}">
                <a16:creationId xmlns:a16="http://schemas.microsoft.com/office/drawing/2014/main" id="{C37E367A-9358-F24E-B8DF-FCDCC236AE21}"/>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93074872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ustomise montage">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16" name="Picture Placeholder 3">
            <a:extLst>
              <a:ext uri="{C183D7F6-B498-43B3-948B-1728B52AA6E4}">
                <adec:decorative xmlns="" xmlns:adec="http://schemas.microsoft.com/office/drawing/2017/decorative" val="1"/>
              </a:ext>
            </a:extLst>
          </p:cNvPr>
          <p:cNvSpPr>
            <a:spLocks noGrp="1"/>
          </p:cNvSpPr>
          <p:nvPr>
            <p:ph type="pic" sz="quarter" idx="17" hasCustomPrompt="1"/>
          </p:nvPr>
        </p:nvSpPr>
        <p:spPr>
          <a:xfrm>
            <a:off x="6128602" y="4136006"/>
            <a:ext cx="2926501" cy="2625528"/>
          </a:xfrm>
          <a:prstGeom prst="rect">
            <a:avLst/>
          </a:prstGeom>
          <a:solidFill>
            <a:schemeClr val="bg2"/>
          </a:solidFill>
        </p:spPr>
        <p:txBody>
          <a:bodyPr tIns="936000" anchor="ctr"/>
          <a:lstStyle>
            <a:lvl1pPr marL="0" indent="0" algn="ctr">
              <a:buNone/>
              <a:defRPr sz="1350">
                <a:solidFill>
                  <a:schemeClr val="bg2"/>
                </a:solidFill>
              </a:defRPr>
            </a:lvl1pPr>
          </a:lstStyle>
          <a:p>
            <a:r>
              <a:rPr lang="en-GB" dirty="0"/>
              <a:t>Photo</a:t>
            </a:r>
          </a:p>
        </p:txBody>
      </p:sp>
      <p:sp>
        <p:nvSpPr>
          <p:cNvPr id="29" name="Text Placeholder 4">
            <a:extLst>
              <a:ext uri="{FF2B5EF4-FFF2-40B4-BE49-F238E27FC236}">
                <a16:creationId xmlns:a16="http://schemas.microsoft.com/office/drawing/2014/main" id="{CECAA1C9-7158-A44D-99A3-C70145676887}"/>
              </a:ext>
            </a:extLst>
          </p:cNvPr>
          <p:cNvSpPr>
            <a:spLocks noGrp="1"/>
          </p:cNvSpPr>
          <p:nvPr>
            <p:ph type="body" sz="quarter" idx="28" hasCustomPrompt="1"/>
          </p:nvPr>
        </p:nvSpPr>
        <p:spPr>
          <a:xfrm>
            <a:off x="6407944" y="4449193"/>
            <a:ext cx="2386012" cy="194306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Delete text box if not used</a:t>
            </a:r>
          </a:p>
        </p:txBody>
      </p:sp>
      <p:sp>
        <p:nvSpPr>
          <p:cNvPr id="13" name="Picture Placeholder 3">
            <a:extLst>
              <a:ext uri="{C183D7F6-B498-43B3-948B-1728B52AA6E4}">
                <adec:decorative xmlns="" xmlns:adec="http://schemas.microsoft.com/office/drawing/2017/decorative" val="1"/>
              </a:ext>
            </a:extLst>
          </p:cNvPr>
          <p:cNvSpPr>
            <a:spLocks noGrp="1"/>
          </p:cNvSpPr>
          <p:nvPr>
            <p:ph type="pic" sz="quarter" idx="16" hasCustomPrompt="1"/>
          </p:nvPr>
        </p:nvSpPr>
        <p:spPr>
          <a:xfrm>
            <a:off x="3108748" y="4138184"/>
            <a:ext cx="2930958" cy="2623349"/>
          </a:xfrm>
          <a:prstGeom prst="rect">
            <a:avLst/>
          </a:prstGeom>
          <a:solidFill>
            <a:schemeClr val="bg2"/>
          </a:solidFill>
        </p:spPr>
        <p:txBody>
          <a:bodyPr tIns="936000" anchor="ctr"/>
          <a:lstStyle>
            <a:lvl1pPr marL="0" indent="0" algn="ctr">
              <a:buNone/>
              <a:defRPr sz="1350">
                <a:solidFill>
                  <a:schemeClr val="bg2"/>
                </a:solidFill>
              </a:defRPr>
            </a:lvl1pPr>
          </a:lstStyle>
          <a:p>
            <a:r>
              <a:rPr lang="en-GB" dirty="0"/>
              <a:t>Photo</a:t>
            </a:r>
          </a:p>
        </p:txBody>
      </p:sp>
      <p:sp>
        <p:nvSpPr>
          <p:cNvPr id="28" name="Text Placeholder 4">
            <a:extLst>
              <a:ext uri="{FF2B5EF4-FFF2-40B4-BE49-F238E27FC236}">
                <a16:creationId xmlns:a16="http://schemas.microsoft.com/office/drawing/2014/main" id="{828CEDCA-8B2F-2045-9055-8FBC95B085DF}"/>
              </a:ext>
            </a:extLst>
          </p:cNvPr>
          <p:cNvSpPr>
            <a:spLocks noGrp="1"/>
          </p:cNvSpPr>
          <p:nvPr>
            <p:ph type="body" sz="quarter" idx="27" hasCustomPrompt="1"/>
          </p:nvPr>
        </p:nvSpPr>
        <p:spPr>
          <a:xfrm>
            <a:off x="3378994" y="4449193"/>
            <a:ext cx="2386012" cy="194306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Delete text box if not used</a:t>
            </a:r>
          </a:p>
        </p:txBody>
      </p:sp>
      <p:sp>
        <p:nvSpPr>
          <p:cNvPr id="22" name="Picture Placeholder 3">
            <a:extLst>
              <a:ext uri="{C183D7F6-B498-43B3-948B-1728B52AA6E4}">
                <adec:decorative xmlns="" xmlns:adec="http://schemas.microsoft.com/office/drawing/2017/decorative" val="1"/>
              </a:ext>
            </a:extLst>
          </p:cNvPr>
          <p:cNvSpPr>
            <a:spLocks noGrp="1"/>
          </p:cNvSpPr>
          <p:nvPr>
            <p:ph type="pic" sz="quarter" idx="20" hasCustomPrompt="1"/>
          </p:nvPr>
        </p:nvSpPr>
        <p:spPr>
          <a:xfrm>
            <a:off x="88897" y="4138188"/>
            <a:ext cx="2930955" cy="2628878"/>
          </a:xfrm>
          <a:prstGeom prst="rect">
            <a:avLst/>
          </a:prstGeom>
          <a:solidFill>
            <a:schemeClr val="bg2"/>
          </a:solidFill>
        </p:spPr>
        <p:txBody>
          <a:bodyPr tIns="936000" anchor="ctr"/>
          <a:lstStyle>
            <a:lvl1pPr marL="0" indent="0" algn="ctr">
              <a:buNone/>
              <a:defRPr sz="1350">
                <a:solidFill>
                  <a:schemeClr val="bg2"/>
                </a:solidFill>
              </a:defRPr>
            </a:lvl1pPr>
          </a:lstStyle>
          <a:p>
            <a:r>
              <a:rPr lang="en-GB" dirty="0"/>
              <a:t>Photo</a:t>
            </a:r>
          </a:p>
        </p:txBody>
      </p:sp>
      <p:sp>
        <p:nvSpPr>
          <p:cNvPr id="21" name="Text Placeholder 4">
            <a:extLst>
              <a:ext uri="{FF2B5EF4-FFF2-40B4-BE49-F238E27FC236}">
                <a16:creationId xmlns:a16="http://schemas.microsoft.com/office/drawing/2014/main" id="{49140B67-D7EA-8741-B5E4-8B6DD4AE5CF0}"/>
              </a:ext>
            </a:extLst>
          </p:cNvPr>
          <p:cNvSpPr>
            <a:spLocks noGrp="1"/>
          </p:cNvSpPr>
          <p:nvPr>
            <p:ph type="body" sz="quarter" idx="26" hasCustomPrompt="1"/>
          </p:nvPr>
        </p:nvSpPr>
        <p:spPr>
          <a:xfrm>
            <a:off x="367450" y="4449193"/>
            <a:ext cx="2386012" cy="194306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Delete text box if not used</a:t>
            </a:r>
          </a:p>
        </p:txBody>
      </p:sp>
      <p:sp>
        <p:nvSpPr>
          <p:cNvPr id="19" name="Picture Placeholder 3">
            <a:extLst>
              <a:ext uri="{C183D7F6-B498-43B3-948B-1728B52AA6E4}">
                <adec:decorative xmlns="" xmlns:adec="http://schemas.microsoft.com/office/drawing/2017/decorative" val="1"/>
              </a:ext>
            </a:extLst>
          </p:cNvPr>
          <p:cNvSpPr>
            <a:spLocks noGrp="1"/>
          </p:cNvSpPr>
          <p:nvPr>
            <p:ph type="pic" sz="quarter" idx="19" hasCustomPrompt="1"/>
          </p:nvPr>
        </p:nvSpPr>
        <p:spPr>
          <a:xfrm>
            <a:off x="6128602" y="1437276"/>
            <a:ext cx="2926502" cy="2609833"/>
          </a:xfrm>
          <a:prstGeom prst="rect">
            <a:avLst/>
          </a:prstGeom>
          <a:solidFill>
            <a:schemeClr val="bg2"/>
          </a:solidFill>
        </p:spPr>
        <p:txBody>
          <a:bodyPr tIns="936000" anchor="ctr"/>
          <a:lstStyle>
            <a:lvl1pPr marL="0" indent="0" algn="ctr">
              <a:buNone/>
              <a:defRPr sz="1350">
                <a:solidFill>
                  <a:schemeClr val="bg2"/>
                </a:solidFill>
              </a:defRPr>
            </a:lvl1pPr>
          </a:lstStyle>
          <a:p>
            <a:r>
              <a:rPr lang="en-GB" dirty="0"/>
              <a:t>Photo</a:t>
            </a:r>
          </a:p>
        </p:txBody>
      </p:sp>
      <p:sp>
        <p:nvSpPr>
          <p:cNvPr id="27" name="Text Placeholder 4"/>
          <p:cNvSpPr>
            <a:spLocks noGrp="1"/>
          </p:cNvSpPr>
          <p:nvPr>
            <p:ph type="body" sz="quarter" idx="25" hasCustomPrompt="1"/>
          </p:nvPr>
        </p:nvSpPr>
        <p:spPr>
          <a:xfrm>
            <a:off x="6406698" y="1762733"/>
            <a:ext cx="2386012" cy="194306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Delete text box if not used</a:t>
            </a:r>
          </a:p>
        </p:txBody>
      </p:sp>
      <p:sp>
        <p:nvSpPr>
          <p:cNvPr id="17" name="Picture Placeholder 3">
            <a:extLst>
              <a:ext uri="{C183D7F6-B498-43B3-948B-1728B52AA6E4}">
                <adec:decorative xmlns="" xmlns:adec="http://schemas.microsoft.com/office/drawing/2017/decorative" val="1"/>
              </a:ext>
            </a:extLst>
          </p:cNvPr>
          <p:cNvSpPr>
            <a:spLocks noGrp="1"/>
          </p:cNvSpPr>
          <p:nvPr>
            <p:ph type="pic" sz="quarter" idx="18" hasCustomPrompt="1"/>
          </p:nvPr>
        </p:nvSpPr>
        <p:spPr>
          <a:xfrm>
            <a:off x="3108750" y="1437276"/>
            <a:ext cx="2930956" cy="2609833"/>
          </a:xfrm>
          <a:prstGeom prst="rect">
            <a:avLst/>
          </a:prstGeom>
          <a:solidFill>
            <a:schemeClr val="bg2"/>
          </a:solidFill>
        </p:spPr>
        <p:txBody>
          <a:bodyPr tIns="936000" anchor="ctr"/>
          <a:lstStyle>
            <a:lvl1pPr marL="0" indent="0" algn="ctr">
              <a:buNone/>
              <a:defRPr sz="1350">
                <a:solidFill>
                  <a:schemeClr val="bg2"/>
                </a:solidFill>
              </a:defRPr>
            </a:lvl1pPr>
          </a:lstStyle>
          <a:p>
            <a:r>
              <a:rPr lang="en-GB" dirty="0"/>
              <a:t>Photo</a:t>
            </a:r>
          </a:p>
        </p:txBody>
      </p:sp>
      <p:sp>
        <p:nvSpPr>
          <p:cNvPr id="25" name="Text Placeholder 4"/>
          <p:cNvSpPr>
            <a:spLocks noGrp="1"/>
          </p:cNvSpPr>
          <p:nvPr>
            <p:ph type="body" sz="quarter" idx="23" hasCustomPrompt="1"/>
          </p:nvPr>
        </p:nvSpPr>
        <p:spPr>
          <a:xfrm>
            <a:off x="3377748" y="1762733"/>
            <a:ext cx="2386012" cy="194306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Delete text box if not used</a:t>
            </a:r>
          </a:p>
        </p:txBody>
      </p:sp>
      <p:sp>
        <p:nvSpPr>
          <p:cNvPr id="18" name="Picture Placeholder 3">
            <a:extLst>
              <a:ext uri="{C183D7F6-B498-43B3-948B-1728B52AA6E4}">
                <adec:decorative xmlns="" xmlns:adec="http://schemas.microsoft.com/office/drawing/2017/decorative" val="1"/>
              </a:ext>
            </a:extLst>
          </p:cNvPr>
          <p:cNvSpPr>
            <a:spLocks noGrp="1"/>
          </p:cNvSpPr>
          <p:nvPr>
            <p:ph type="pic" sz="quarter" idx="11" hasCustomPrompt="1"/>
          </p:nvPr>
        </p:nvSpPr>
        <p:spPr>
          <a:xfrm>
            <a:off x="88896" y="1437277"/>
            <a:ext cx="2930957" cy="2609834"/>
          </a:xfrm>
          <a:prstGeom prst="rect">
            <a:avLst/>
          </a:prstGeom>
          <a:solidFill>
            <a:schemeClr val="bg2"/>
          </a:solidFill>
        </p:spPr>
        <p:txBody>
          <a:bodyPr tIns="936000" anchor="ctr"/>
          <a:lstStyle>
            <a:lvl1pPr marL="0" indent="0" algn="ctr">
              <a:buNone/>
              <a:defRPr sz="1350">
                <a:solidFill>
                  <a:schemeClr val="bg2"/>
                </a:solidFill>
              </a:defRPr>
            </a:lvl1pPr>
          </a:lstStyle>
          <a:p>
            <a:r>
              <a:rPr lang="en-GB" dirty="0"/>
              <a:t>Photo</a:t>
            </a:r>
          </a:p>
        </p:txBody>
      </p:sp>
      <p:sp>
        <p:nvSpPr>
          <p:cNvPr id="23" name="Text Placeholder 4"/>
          <p:cNvSpPr>
            <a:spLocks noGrp="1"/>
          </p:cNvSpPr>
          <p:nvPr>
            <p:ph type="body" sz="quarter" idx="21" hasCustomPrompt="1"/>
          </p:nvPr>
        </p:nvSpPr>
        <p:spPr>
          <a:xfrm>
            <a:off x="366204" y="1762733"/>
            <a:ext cx="2386012" cy="194306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Delete text box if not used</a:t>
            </a:r>
          </a:p>
        </p:txBody>
      </p:sp>
      <p:sp>
        <p:nvSpPr>
          <p:cNvPr id="24" name="Rectangle 23">
            <a:extLst>
              <a:ext uri="{FF2B5EF4-FFF2-40B4-BE49-F238E27FC236}">
                <a16:creationId xmlns:a16="http://schemas.microsoft.com/office/drawing/2014/main" id="{DAF8B313-9E77-1A4C-97B1-A0EDBF7E2793}"/>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003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30" name="Title 1">
            <a:extLst>
              <a:ext uri="{FF2B5EF4-FFF2-40B4-BE49-F238E27FC236}">
                <a16:creationId xmlns:a16="http://schemas.microsoft.com/office/drawing/2014/main" id="{787A5E4E-F6BA-4848-A25E-CB51D6B0067C}"/>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157065350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_Text and photo">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pic>
        <p:nvPicPr>
          <p:cNvPr id="26" name="Picture 25">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29" name="Rectangle 28">
            <a:extLs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D42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6" name="Text Placeholder 4"/>
          <p:cNvSpPr>
            <a:spLocks noGrp="1"/>
          </p:cNvSpPr>
          <p:nvPr>
            <p:ph type="body" sz="quarter" idx="16"/>
          </p:nvPr>
        </p:nvSpPr>
        <p:spPr>
          <a:xfrm>
            <a:off x="500743" y="1771650"/>
            <a:ext cx="8142514" cy="3926506"/>
          </a:xfrm>
          <a:prstGeom prst="rect">
            <a:avLst/>
          </a:prstGeom>
        </p:spPr>
        <p:txBody>
          <a:bodyPr numCol="1" spcCol="0">
            <a:noAutofit/>
          </a:bodyPr>
          <a:lstStyle>
            <a:lvl1pPr marL="0" indent="0">
              <a:lnSpc>
                <a:spcPct val="110000"/>
              </a:lnSpc>
              <a:buNone/>
              <a:defRPr sz="2000" baseline="0">
                <a:solidFill>
                  <a:srgbClr val="1A3F82"/>
                </a:solidFill>
              </a:defRPr>
            </a:lvl1pPr>
            <a:lvl2pPr marL="342900" indent="0">
              <a:buNone/>
              <a:defRPr sz="900"/>
            </a:lvl2pPr>
            <a:lvl3pPr marL="685800" indent="0">
              <a:buNone/>
              <a:defRPr sz="900"/>
            </a:lvl3pPr>
            <a:lvl4pPr marL="1028700" indent="0">
              <a:buNone/>
              <a:defRPr sz="900"/>
            </a:lvl4pPr>
            <a:lvl5pPr marL="1371600" indent="0">
              <a:buNone/>
              <a:defRPr sz="900"/>
            </a:lvl5pPr>
          </a:lstStyle>
          <a:p>
            <a:endParaRPr lang="en-GB" dirty="0">
              <a:effectLst/>
              <a:latin typeface="Arial" panose="020B0604020202020204" pitchFamily="34" charset="0"/>
            </a:endParaRPr>
          </a:p>
        </p:txBody>
      </p:sp>
      <p:sp>
        <p:nvSpPr>
          <p:cNvPr id="2" name="Title 1">
            <a:extLst>
              <a:ext uri="{FF2B5EF4-FFF2-40B4-BE49-F238E27FC236}">
                <a16:creationId xmlns:a16="http://schemas.microsoft.com/office/drawing/2014/main" id="{74D4C6BA-26E5-334C-90B8-527133B73C71}"/>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1460909108"/>
      </p:ext>
    </p:extLst>
  </p:cSld>
  <p:clrMapOvr>
    <a:masterClrMapping/>
  </p:clrMapOvr>
  <p:extLst>
    <p:ext uri="{DCECCB84-F9BA-43D5-87BE-67443E8EF086}">
      <p15:sldGuideLst xmlns:p15="http://schemas.microsoft.com/office/powerpoint/2012/main">
        <p15:guide id="1" orient="horz" pos="2160">
          <p15:clr>
            <a:srgbClr val="FBAE40"/>
          </p15:clr>
        </p15:guide>
        <p15:guide id="2" pos="2857">
          <p15:clr>
            <a:srgbClr val="FBAE40"/>
          </p15:clr>
        </p15:guide>
        <p15:guide id="3" pos="2903">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Text and photo">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pic>
        <p:nvPicPr>
          <p:cNvPr id="26" name="Picture 25">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29" name="Rectangle 28">
            <a:extLs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D42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5" name="Picture Placeholder 3"/>
          <p:cNvSpPr>
            <a:spLocks noGrp="1"/>
          </p:cNvSpPr>
          <p:nvPr>
            <p:ph type="pic" sz="quarter" idx="10"/>
          </p:nvPr>
        </p:nvSpPr>
        <p:spPr>
          <a:xfrm>
            <a:off x="4621155" y="1771651"/>
            <a:ext cx="4022102" cy="3729683"/>
          </a:xfrm>
          <a:prstGeom prst="rect">
            <a:avLst/>
          </a:prstGeom>
          <a:ln>
            <a:noFill/>
          </a:ln>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16" name="Text Placeholder 4"/>
          <p:cNvSpPr>
            <a:spLocks noGrp="1"/>
          </p:cNvSpPr>
          <p:nvPr>
            <p:ph type="body" sz="quarter" idx="16"/>
          </p:nvPr>
        </p:nvSpPr>
        <p:spPr>
          <a:xfrm>
            <a:off x="500743" y="1771650"/>
            <a:ext cx="4022102" cy="3729684"/>
          </a:xfrm>
          <a:prstGeom prst="rect">
            <a:avLst/>
          </a:prstGeom>
        </p:spPr>
        <p:txBody>
          <a:bodyPr numCol="1" spcCol="0">
            <a:noAutofit/>
          </a:bodyPr>
          <a:lstStyle>
            <a:lvl1pPr marL="0" indent="0">
              <a:lnSpc>
                <a:spcPct val="110000"/>
              </a:lnSpc>
              <a:buNone/>
              <a:defRPr sz="2000" baseline="0">
                <a:solidFill>
                  <a:srgbClr val="1A3F82"/>
                </a:solidFill>
              </a:defRPr>
            </a:lvl1pPr>
            <a:lvl2pPr marL="342900" indent="0">
              <a:buNone/>
              <a:defRPr sz="900"/>
            </a:lvl2pPr>
            <a:lvl3pPr marL="685800" indent="0">
              <a:buNone/>
              <a:defRPr sz="900"/>
            </a:lvl3pPr>
            <a:lvl4pPr marL="1028700" indent="0">
              <a:buNone/>
              <a:defRPr sz="900"/>
            </a:lvl4pPr>
            <a:lvl5pPr marL="1371600" indent="0">
              <a:buNone/>
              <a:defRPr sz="900"/>
            </a:lvl5pPr>
          </a:lstStyle>
          <a:p>
            <a:endParaRPr lang="en-GB" dirty="0">
              <a:effectLst/>
              <a:latin typeface="Arial" panose="020B0604020202020204" pitchFamily="34" charset="0"/>
            </a:endParaRPr>
          </a:p>
        </p:txBody>
      </p:sp>
      <p:sp>
        <p:nvSpPr>
          <p:cNvPr id="2" name="Title 1">
            <a:extLst>
              <a:ext uri="{FF2B5EF4-FFF2-40B4-BE49-F238E27FC236}">
                <a16:creationId xmlns:a16="http://schemas.microsoft.com/office/drawing/2014/main" id="{74D4C6BA-26E5-334C-90B8-527133B73C71}"/>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1929297946"/>
      </p:ext>
    </p:extLst>
  </p:cSld>
  <p:clrMapOvr>
    <a:masterClrMapping/>
  </p:clrMapOvr>
  <p:extLst>
    <p:ext uri="{DCECCB84-F9BA-43D5-87BE-67443E8EF086}">
      <p15:sldGuideLst xmlns:p15="http://schemas.microsoft.com/office/powerpoint/2012/main">
        <p15:guide id="1" orient="horz" pos="2160">
          <p15:clr>
            <a:srgbClr val="FBAE40"/>
          </p15:clr>
        </p15:guide>
        <p15:guide id="2" pos="2857">
          <p15:clr>
            <a:srgbClr val="FBAE40"/>
          </p15:clr>
        </p15:guide>
        <p15:guide id="3" pos="2903">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Photo wide">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6897DA7-A5EE-5147-9AC5-FA1FDF2B4833}"/>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D42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21" name="Picture 20">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19" name="Picture Placeholder 3"/>
          <p:cNvSpPr>
            <a:spLocks noGrp="1"/>
          </p:cNvSpPr>
          <p:nvPr>
            <p:ph type="pic" sz="quarter" idx="17"/>
          </p:nvPr>
        </p:nvSpPr>
        <p:spPr>
          <a:xfrm>
            <a:off x="498336" y="1771651"/>
            <a:ext cx="8144921" cy="3729684"/>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9" name="Title 1">
            <a:extLst>
              <a:ext uri="{FF2B5EF4-FFF2-40B4-BE49-F238E27FC236}">
                <a16:creationId xmlns:a16="http://schemas.microsoft.com/office/drawing/2014/main" id="{036D2144-7DFC-0A47-9A23-84BEF612EF36}"/>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377596883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2 Photo">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BBA1D75-5A82-D945-8704-22385C2F181C}"/>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D42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21" name="Picture 20">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15" name="Picture Placeholder 3"/>
          <p:cNvSpPr>
            <a:spLocks noGrp="1"/>
          </p:cNvSpPr>
          <p:nvPr>
            <p:ph type="pic" sz="quarter" idx="10"/>
          </p:nvPr>
        </p:nvSpPr>
        <p:spPr>
          <a:xfrm>
            <a:off x="4621155" y="1771651"/>
            <a:ext cx="4022102" cy="3729684"/>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19" name="Picture Placeholder 3"/>
          <p:cNvSpPr>
            <a:spLocks noGrp="1"/>
          </p:cNvSpPr>
          <p:nvPr>
            <p:ph type="pic" sz="quarter" idx="17"/>
          </p:nvPr>
        </p:nvSpPr>
        <p:spPr>
          <a:xfrm>
            <a:off x="498336" y="1771651"/>
            <a:ext cx="4022102" cy="3729684"/>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9" name="Title 1">
            <a:extLst>
              <a:ext uri="{FF2B5EF4-FFF2-40B4-BE49-F238E27FC236}">
                <a16:creationId xmlns:a16="http://schemas.microsoft.com/office/drawing/2014/main" id="{F6681810-35D3-984C-A4C5-B75C999720A7}"/>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111330244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ext and Content">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9EAE01D-7DC8-4141-B8CD-2B872C1C4000}"/>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D42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23" name="Picture 22">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5" name="Content Placeholder 4"/>
          <p:cNvSpPr>
            <a:spLocks noGrp="1"/>
          </p:cNvSpPr>
          <p:nvPr>
            <p:ph sz="quarter" idx="17" hasCustomPrompt="1"/>
          </p:nvPr>
        </p:nvSpPr>
        <p:spPr>
          <a:xfrm>
            <a:off x="4625579" y="1770824"/>
            <a:ext cx="3996928" cy="3745739"/>
          </a:xfrm>
          <a:prstGeom prst="rect">
            <a:avLst/>
          </a:prstGeom>
        </p:spPr>
        <p:txBody>
          <a:bodyPr tIns="2304000"/>
          <a:lstStyle>
            <a:lvl1pPr marL="0" indent="0" algn="ctr">
              <a:buNone/>
              <a:defRPr sz="1350" baseline="0">
                <a:solidFill>
                  <a:schemeClr val="bg2"/>
                </a:solidFill>
              </a:defRPr>
            </a:lvl1pPr>
            <a:lvl2pPr marL="342900" indent="0" algn="ctr">
              <a:buNone/>
              <a:defRPr>
                <a:solidFill>
                  <a:schemeClr val="bg2"/>
                </a:solidFill>
              </a:defRPr>
            </a:lvl2pPr>
            <a:lvl3pPr marL="685800" indent="0" algn="ctr">
              <a:buNone/>
              <a:defRPr>
                <a:solidFill>
                  <a:schemeClr val="bg2"/>
                </a:solidFill>
              </a:defRPr>
            </a:lvl3pPr>
            <a:lvl4pPr marL="1028700" indent="0" algn="ctr">
              <a:buNone/>
              <a:defRPr>
                <a:solidFill>
                  <a:schemeClr val="bg2"/>
                </a:solidFill>
              </a:defRPr>
            </a:lvl4pPr>
            <a:lvl5pPr marL="1371600" indent="0" algn="ctr">
              <a:buNone/>
              <a:defRPr>
                <a:solidFill>
                  <a:schemeClr val="bg2"/>
                </a:solidFill>
              </a:defRPr>
            </a:lvl5pPr>
          </a:lstStyle>
          <a:p>
            <a:pPr lvl="0"/>
            <a:r>
              <a:rPr lang="en-US" dirty="0"/>
              <a:t>Click to insert content</a:t>
            </a:r>
            <a:endParaRPr lang="en-GB" dirty="0"/>
          </a:p>
        </p:txBody>
      </p:sp>
      <p:sp>
        <p:nvSpPr>
          <p:cNvPr id="18" name="Text Placeholder 4"/>
          <p:cNvSpPr>
            <a:spLocks noGrp="1"/>
          </p:cNvSpPr>
          <p:nvPr>
            <p:ph type="body" sz="quarter" idx="16"/>
          </p:nvPr>
        </p:nvSpPr>
        <p:spPr>
          <a:xfrm>
            <a:off x="500743" y="1771650"/>
            <a:ext cx="4022102" cy="3729684"/>
          </a:xfrm>
          <a:prstGeom prst="rect">
            <a:avLst/>
          </a:prstGeom>
        </p:spPr>
        <p:txBody>
          <a:bodyPr numCol="1" spcCol="0">
            <a:normAutofit/>
          </a:bodyPr>
          <a:lstStyle>
            <a:lvl1pPr marL="0" indent="0">
              <a:lnSpc>
                <a:spcPct val="110000"/>
              </a:lnSpc>
              <a:buNone/>
              <a:defRPr sz="2000" baseline="0">
                <a:solidFill>
                  <a:srgbClr val="1A3F82"/>
                </a:solidFill>
              </a:defRPr>
            </a:lvl1pPr>
            <a:lvl2pPr marL="342900" indent="0">
              <a:buNone/>
              <a:defRPr sz="900"/>
            </a:lvl2pPr>
            <a:lvl3pPr marL="685800" indent="0">
              <a:buNone/>
              <a:defRPr sz="900"/>
            </a:lvl3pPr>
            <a:lvl4pPr marL="1028700" indent="0">
              <a:buNone/>
              <a:defRPr sz="900"/>
            </a:lvl4pPr>
            <a:lvl5pPr marL="1371600" indent="0">
              <a:buNone/>
              <a:defRPr sz="900"/>
            </a:lvl5pPr>
          </a:lstStyle>
          <a:p>
            <a:endParaRPr lang="en-GB" dirty="0">
              <a:effectLst/>
              <a:latin typeface="Arial" panose="020B0604020202020204" pitchFamily="34" charset="0"/>
            </a:endParaRPr>
          </a:p>
        </p:txBody>
      </p:sp>
      <p:sp>
        <p:nvSpPr>
          <p:cNvPr id="9" name="Title 1">
            <a:extLst>
              <a:ext uri="{FF2B5EF4-FFF2-40B4-BE49-F238E27FC236}">
                <a16:creationId xmlns:a16="http://schemas.microsoft.com/office/drawing/2014/main" id="{ADDD6D62-86B4-094D-8571-B010BBAF72CD}"/>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754143589"/>
      </p:ext>
    </p:extLst>
  </p:cSld>
  <p:clrMapOvr>
    <a:masterClrMapping/>
  </p:clrMapOvr>
  <p:extLst>
    <p:ext uri="{DCECCB84-F9BA-43D5-87BE-67443E8EF086}">
      <p15:sldGuideLst xmlns:p15="http://schemas.microsoft.com/office/powerpoint/2012/main">
        <p15:guide id="1" orient="horz" pos="3475">
          <p15:clr>
            <a:srgbClr val="FBAE40"/>
          </p15:clr>
        </p15:guide>
        <p15:guide id="2" pos="2914">
          <p15:clr>
            <a:srgbClr val="FBAE40"/>
          </p15:clr>
        </p15:guide>
        <p15:guide id="3" pos="5432">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UoS Grape 1">
    <p:spTree>
      <p:nvGrpSpPr>
        <p:cNvPr id="1" name=""/>
        <p:cNvGrpSpPr/>
        <p:nvPr/>
      </p:nvGrpSpPr>
      <p:grpSpPr>
        <a:xfrm>
          <a:off x="0" y="0"/>
          <a:ext cx="0" cy="0"/>
          <a:chOff x="0" y="0"/>
          <a:chExt cx="0" cy="0"/>
        </a:xfrm>
      </p:grpSpPr>
      <p:sp>
        <p:nvSpPr>
          <p:cNvPr id="5" name="Rectangle 4"/>
          <p:cNvSpPr/>
          <p:nvPr userDrawn="1"/>
        </p:nvSpPr>
        <p:spPr>
          <a:xfrm>
            <a:off x="0" y="0"/>
            <a:ext cx="9143999"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17" name="Picture 16">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045277" y="5366608"/>
            <a:ext cx="1072823" cy="942921"/>
          </a:xfrm>
          <a:prstGeom prst="rect">
            <a:avLst/>
          </a:prstGeom>
        </p:spPr>
      </p:pic>
      <p:sp>
        <p:nvSpPr>
          <p:cNvPr id="6" name="Subtitle 2">
            <a:extLst>
              <a:ext uri="{FF2B5EF4-FFF2-40B4-BE49-F238E27FC236}">
                <a16:creationId xmlns:a16="http://schemas.microsoft.com/office/drawing/2014/main" id="{C90EC569-F9E9-8140-B4AF-6A9F8648F3FA}"/>
              </a:ext>
            </a:extLst>
          </p:cNvPr>
          <p:cNvSpPr>
            <a:spLocks noGrp="1"/>
          </p:cNvSpPr>
          <p:nvPr>
            <p:ph type="subTitle" idx="1" hasCustomPrompt="1"/>
          </p:nvPr>
        </p:nvSpPr>
        <p:spPr>
          <a:xfrm>
            <a:off x="1143000" y="3588832"/>
            <a:ext cx="6858000" cy="315118"/>
          </a:xfrm>
          <a:prstGeom prst="rect">
            <a:avLst/>
          </a:prstGeom>
        </p:spPr>
        <p:txBody>
          <a:bodyPr anchor="t"/>
          <a:lstStyle>
            <a:lvl1pPr marL="0" indent="0" algn="ctr">
              <a:buNone/>
              <a:defRPr sz="2000" spc="83" baseline="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endParaRPr lang="en-GB" dirty="0"/>
          </a:p>
        </p:txBody>
      </p:sp>
      <p:sp>
        <p:nvSpPr>
          <p:cNvPr id="19" name="Title 1"/>
          <p:cNvSpPr>
            <a:spLocks noGrp="1"/>
          </p:cNvSpPr>
          <p:nvPr>
            <p:ph type="ctrTitle" hasCustomPrompt="1"/>
          </p:nvPr>
        </p:nvSpPr>
        <p:spPr>
          <a:xfrm>
            <a:off x="1142999" y="1009650"/>
            <a:ext cx="6858001" cy="2419350"/>
          </a:xfrm>
          <a:prstGeom prst="rect">
            <a:avLst/>
          </a:prstGeom>
        </p:spPr>
        <p:txBody>
          <a:bodyPr anchor="b">
            <a:normAutofit/>
          </a:bodyPr>
          <a:lstStyle>
            <a:lvl1pPr algn="ctr">
              <a:defRPr sz="6000" baseline="0">
                <a:solidFill>
                  <a:schemeClr val="bg1"/>
                </a:solidFill>
              </a:defRPr>
            </a:lvl1pPr>
          </a:lstStyle>
          <a:p>
            <a:r>
              <a:rPr lang="en-US" dirty="0"/>
              <a:t>Presentation title</a:t>
            </a:r>
            <a:endParaRPr lang="en-GB" dirty="0"/>
          </a:p>
        </p:txBody>
      </p:sp>
    </p:spTree>
    <p:extLst>
      <p:ext uri="{BB962C8B-B14F-4D97-AF65-F5344CB8AC3E}">
        <p14:creationId xmlns:p14="http://schemas.microsoft.com/office/powerpoint/2010/main" val="360540437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ext box">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B759CF6-F968-FC44-A965-6194CB670DCF}"/>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D42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20" name="Picture 19">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18" name="Text Placeholder 4"/>
          <p:cNvSpPr>
            <a:spLocks noGrp="1"/>
          </p:cNvSpPr>
          <p:nvPr>
            <p:ph type="body" sz="quarter" idx="16"/>
          </p:nvPr>
        </p:nvSpPr>
        <p:spPr>
          <a:xfrm>
            <a:off x="500743" y="1771650"/>
            <a:ext cx="4022102" cy="3729684"/>
          </a:xfrm>
          <a:prstGeom prst="rect">
            <a:avLst/>
          </a:prstGeom>
        </p:spPr>
        <p:txBody>
          <a:bodyPr numCol="1" spcCol="0">
            <a:normAutofit/>
          </a:bodyPr>
          <a:lstStyle>
            <a:lvl1pPr marL="0" indent="0">
              <a:lnSpc>
                <a:spcPct val="110000"/>
              </a:lnSpc>
              <a:buNone/>
              <a:defRPr sz="2000" baseline="0">
                <a:solidFill>
                  <a:srgbClr val="1A3F82"/>
                </a:solidFill>
              </a:defRPr>
            </a:lvl1pPr>
            <a:lvl2pPr marL="342900" indent="0">
              <a:buNone/>
              <a:defRPr sz="900"/>
            </a:lvl2pPr>
            <a:lvl3pPr marL="685800" indent="0">
              <a:buNone/>
              <a:defRPr sz="900"/>
            </a:lvl3pPr>
            <a:lvl4pPr marL="1028700" indent="0">
              <a:buNone/>
              <a:defRPr sz="900"/>
            </a:lvl4pPr>
            <a:lvl5pPr marL="1371600" indent="0">
              <a:buNone/>
              <a:defRPr sz="900"/>
            </a:lvl5pPr>
          </a:lstStyle>
          <a:p>
            <a:endParaRPr lang="en-GB" dirty="0">
              <a:effectLst/>
              <a:latin typeface="Arial" panose="020B0604020202020204" pitchFamily="34" charset="0"/>
            </a:endParaRPr>
          </a:p>
        </p:txBody>
      </p:sp>
      <p:sp>
        <p:nvSpPr>
          <p:cNvPr id="8" name="Title 1">
            <a:extLst>
              <a:ext uri="{FF2B5EF4-FFF2-40B4-BE49-F238E27FC236}">
                <a16:creationId xmlns:a16="http://schemas.microsoft.com/office/drawing/2014/main" id="{33636EB0-837C-8F4D-9B6A-027CF558DE91}"/>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223371637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 Textbox">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D9FE2D0-A775-A042-8181-AE47DD79EA2B}"/>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D42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23" name="Picture 22">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8" name="Text Placeholder 4">
            <a:extLst>
              <a:ext uri="{FF2B5EF4-FFF2-40B4-BE49-F238E27FC236}">
                <a16:creationId xmlns:a16="http://schemas.microsoft.com/office/drawing/2014/main" id="{3E7BA1B3-4F90-4D4F-84C1-E592AC9E8A75}"/>
              </a:ext>
            </a:extLst>
          </p:cNvPr>
          <p:cNvSpPr>
            <a:spLocks noGrp="1"/>
          </p:cNvSpPr>
          <p:nvPr>
            <p:ph type="body" sz="quarter" idx="17"/>
          </p:nvPr>
        </p:nvSpPr>
        <p:spPr>
          <a:xfrm>
            <a:off x="4621157" y="1771650"/>
            <a:ext cx="4022102" cy="3729684"/>
          </a:xfrm>
          <a:prstGeom prst="rect">
            <a:avLst/>
          </a:prstGeom>
        </p:spPr>
        <p:txBody>
          <a:bodyPr numCol="1" spcCol="0">
            <a:normAutofit/>
          </a:bodyPr>
          <a:lstStyle>
            <a:lvl1pPr marL="0" indent="0">
              <a:lnSpc>
                <a:spcPct val="110000"/>
              </a:lnSpc>
              <a:buNone/>
              <a:defRPr sz="2000" baseline="0">
                <a:solidFill>
                  <a:srgbClr val="1A3F82"/>
                </a:solidFill>
              </a:defRPr>
            </a:lvl1pPr>
            <a:lvl2pPr marL="342900" indent="0">
              <a:buNone/>
              <a:defRPr sz="900"/>
            </a:lvl2pPr>
            <a:lvl3pPr marL="685800" indent="0">
              <a:buNone/>
              <a:defRPr sz="900"/>
            </a:lvl3pPr>
            <a:lvl4pPr marL="1028700" indent="0">
              <a:buNone/>
              <a:defRPr sz="900"/>
            </a:lvl4pPr>
            <a:lvl5pPr marL="1371600" indent="0">
              <a:buNone/>
              <a:defRPr sz="900"/>
            </a:lvl5pPr>
          </a:lstStyle>
          <a:p>
            <a:endParaRPr lang="en-GB" dirty="0">
              <a:effectLst/>
              <a:latin typeface="Arial" panose="020B0604020202020204" pitchFamily="34" charset="0"/>
            </a:endParaRPr>
          </a:p>
        </p:txBody>
      </p:sp>
      <p:sp>
        <p:nvSpPr>
          <p:cNvPr id="7" name="Text Placeholder 4">
            <a:extLst>
              <a:ext uri="{FF2B5EF4-FFF2-40B4-BE49-F238E27FC236}">
                <a16:creationId xmlns:a16="http://schemas.microsoft.com/office/drawing/2014/main" id="{CB637183-FFC1-954F-A4E4-5673A3D9DAE0}"/>
              </a:ext>
            </a:extLst>
          </p:cNvPr>
          <p:cNvSpPr>
            <a:spLocks noGrp="1"/>
          </p:cNvSpPr>
          <p:nvPr>
            <p:ph type="body" sz="quarter" idx="16"/>
          </p:nvPr>
        </p:nvSpPr>
        <p:spPr>
          <a:xfrm>
            <a:off x="500743" y="1771650"/>
            <a:ext cx="4022102" cy="3729684"/>
          </a:xfrm>
          <a:prstGeom prst="rect">
            <a:avLst/>
          </a:prstGeom>
        </p:spPr>
        <p:txBody>
          <a:bodyPr numCol="1" spcCol="0">
            <a:normAutofit/>
          </a:bodyPr>
          <a:lstStyle>
            <a:lvl1pPr marL="0" indent="0">
              <a:lnSpc>
                <a:spcPct val="110000"/>
              </a:lnSpc>
              <a:buNone/>
              <a:defRPr sz="2000" baseline="0">
                <a:solidFill>
                  <a:srgbClr val="1A3F82"/>
                </a:solidFill>
              </a:defRPr>
            </a:lvl1pPr>
            <a:lvl2pPr marL="342900" indent="0">
              <a:buNone/>
              <a:defRPr sz="900"/>
            </a:lvl2pPr>
            <a:lvl3pPr marL="685800" indent="0">
              <a:buNone/>
              <a:defRPr sz="900"/>
            </a:lvl3pPr>
            <a:lvl4pPr marL="1028700" indent="0">
              <a:buNone/>
              <a:defRPr sz="900"/>
            </a:lvl4pPr>
            <a:lvl5pPr marL="1371600" indent="0">
              <a:buNone/>
              <a:defRPr sz="900"/>
            </a:lvl5pPr>
          </a:lstStyle>
          <a:p>
            <a:endParaRPr lang="en-GB" dirty="0">
              <a:effectLst/>
              <a:latin typeface="Arial" panose="020B0604020202020204" pitchFamily="34" charset="0"/>
            </a:endParaRPr>
          </a:p>
        </p:txBody>
      </p:sp>
      <p:sp>
        <p:nvSpPr>
          <p:cNvPr id="11" name="Title 1">
            <a:extLst>
              <a:ext uri="{FF2B5EF4-FFF2-40B4-BE49-F238E27FC236}">
                <a16:creationId xmlns:a16="http://schemas.microsoft.com/office/drawing/2014/main" id="{D40236B7-FD2F-BB43-97EF-AE887B734140}"/>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25994912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ext 3 column">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F89D5AD-DD9F-4F4B-BCC5-0FBB145400A3}"/>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D42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18" name="Picture 17">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19" name="Text Placeholder 4"/>
          <p:cNvSpPr>
            <a:spLocks noGrp="1"/>
          </p:cNvSpPr>
          <p:nvPr>
            <p:ph type="body" sz="quarter" idx="17"/>
          </p:nvPr>
        </p:nvSpPr>
        <p:spPr>
          <a:xfrm>
            <a:off x="500743" y="1771650"/>
            <a:ext cx="8142514" cy="3740151"/>
          </a:xfrm>
          <a:prstGeom prst="rect">
            <a:avLst/>
          </a:prstGeom>
        </p:spPr>
        <p:txBody>
          <a:bodyPr wrap="square" numCol="3" spcCol="144000">
            <a:normAutofit/>
          </a:bodyPr>
          <a:lstStyle>
            <a:lvl1pPr marL="0" indent="0">
              <a:lnSpc>
                <a:spcPct val="110000"/>
              </a:lnSpc>
              <a:buNone/>
              <a:defRPr sz="2000" baseline="0">
                <a:solidFill>
                  <a:srgbClr val="1A3F82"/>
                </a:solidFill>
              </a:defRPr>
            </a:lvl1pPr>
            <a:lvl2pPr marL="342900" indent="0">
              <a:buNone/>
              <a:defRPr sz="900"/>
            </a:lvl2pPr>
            <a:lvl3pPr marL="685800" indent="0">
              <a:buNone/>
              <a:defRPr sz="900"/>
            </a:lvl3pPr>
            <a:lvl4pPr marL="1028700" indent="0">
              <a:buNone/>
              <a:defRPr sz="900"/>
            </a:lvl4pPr>
            <a:lvl5pPr marL="1371600" indent="0">
              <a:buNone/>
              <a:defRPr sz="900"/>
            </a:lvl5pPr>
          </a:lstStyle>
          <a:p>
            <a:endParaRPr lang="en-GB" dirty="0">
              <a:effectLst/>
              <a:latin typeface="Arial" panose="020B0604020202020204" pitchFamily="34" charset="0"/>
            </a:endParaRPr>
          </a:p>
        </p:txBody>
      </p:sp>
      <p:sp>
        <p:nvSpPr>
          <p:cNvPr id="8" name="Title 1">
            <a:extLst>
              <a:ext uri="{FF2B5EF4-FFF2-40B4-BE49-F238E27FC236}">
                <a16:creationId xmlns:a16="http://schemas.microsoft.com/office/drawing/2014/main" id="{4C3871D7-CE00-9449-98B1-2C9B31B38290}"/>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134054947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A8C2B72-5248-5645-AD3D-3EC9BAAD6526}"/>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D42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18" name="Picture 17">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7" name="Title 1">
            <a:extLst>
              <a:ext uri="{FF2B5EF4-FFF2-40B4-BE49-F238E27FC236}">
                <a16:creationId xmlns:a16="http://schemas.microsoft.com/office/drawing/2014/main" id="{CD2A1CF2-DB37-D14F-87D1-56686BA5B0BE}"/>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134986971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 no title">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pic>
        <p:nvPicPr>
          <p:cNvPr id="15" name="Picture 14">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Tree>
    <p:extLst>
      <p:ext uri="{BB962C8B-B14F-4D97-AF65-F5344CB8AC3E}">
        <p14:creationId xmlns:p14="http://schemas.microsoft.com/office/powerpoint/2010/main" val="319400576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tatement and photo block">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10AD8EB-E839-4547-9E89-5B943E05A5BC}"/>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D42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9" name="Rectangle 8">
            <a:extLst>
              <a:ext uri="{C183D7F6-B498-43B3-948B-1728B52AA6E4}">
                <adec:decorative xmlns="" xmlns:adec="http://schemas.microsoft.com/office/drawing/2017/decorative" val="1"/>
              </a:ext>
            </a:extLst>
          </p:cNvPr>
          <p:cNvSpPr/>
          <p:nvPr userDrawn="1"/>
        </p:nvSpPr>
        <p:spPr>
          <a:xfrm>
            <a:off x="88898" y="1436276"/>
            <a:ext cx="4442208" cy="5325258"/>
          </a:xfrm>
          <a:prstGeom prst="rect">
            <a:avLst/>
          </a:prstGeom>
          <a:solidFill>
            <a:srgbClr val="D42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17" name="Picture 16">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931817" y="5773180"/>
            <a:ext cx="845701" cy="743301"/>
          </a:xfrm>
          <a:prstGeom prst="rect">
            <a:avLst/>
          </a:prstGeom>
        </p:spPr>
      </p:pic>
      <p:sp>
        <p:nvSpPr>
          <p:cNvPr id="16" name="Picture Placeholder 3"/>
          <p:cNvSpPr>
            <a:spLocks noGrp="1"/>
          </p:cNvSpPr>
          <p:nvPr>
            <p:ph type="pic" sz="quarter" idx="10"/>
          </p:nvPr>
        </p:nvSpPr>
        <p:spPr>
          <a:xfrm>
            <a:off x="4620435" y="1436275"/>
            <a:ext cx="4434668" cy="5325257"/>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15" name="Text Placeholder 4"/>
          <p:cNvSpPr>
            <a:spLocks noGrp="1"/>
          </p:cNvSpPr>
          <p:nvPr>
            <p:ph type="body" sz="quarter" idx="11" hasCustomPrompt="1"/>
          </p:nvPr>
        </p:nvSpPr>
        <p:spPr>
          <a:xfrm>
            <a:off x="585399" y="5006909"/>
            <a:ext cx="3524250" cy="461706"/>
          </a:xfrm>
          <a:prstGeom prst="rect">
            <a:avLst/>
          </a:prstGeom>
        </p:spPr>
        <p:txBody>
          <a:bodyPr anchor="ctr"/>
          <a:lstStyle>
            <a:lvl1pPr marL="0" indent="0" algn="ctr">
              <a:buNone/>
              <a:defRPr sz="2000" spc="60" baseline="0">
                <a:solidFill>
                  <a:schemeClr val="bg1"/>
                </a:solidFill>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0" name="Title 2"/>
          <p:cNvSpPr>
            <a:spLocks noGrp="1"/>
          </p:cNvSpPr>
          <p:nvPr>
            <p:ph type="ctrTitle" hasCustomPrompt="1"/>
          </p:nvPr>
        </p:nvSpPr>
        <p:spPr>
          <a:xfrm>
            <a:off x="585399" y="2171700"/>
            <a:ext cx="3524250" cy="2618434"/>
          </a:xfrm>
          <a:prstGeom prst="rect">
            <a:avLst/>
          </a:prstGeom>
        </p:spPr>
        <p:txBody>
          <a:bodyPr anchor="ctr">
            <a:normAutofit/>
          </a:bodyPr>
          <a:lstStyle>
            <a:lvl1pPr algn="ctr">
              <a:defRPr sz="4800">
                <a:solidFill>
                  <a:schemeClr val="bg1"/>
                </a:solidFill>
              </a:defRPr>
            </a:lvl1pPr>
          </a:lstStyle>
          <a:p>
            <a:r>
              <a:rPr lang="en-US" dirty="0"/>
              <a:t>Statement/</a:t>
            </a:r>
            <a:br>
              <a:rPr lang="en-US" dirty="0"/>
            </a:br>
            <a:r>
              <a:rPr lang="en-US" dirty="0"/>
              <a:t>quote</a:t>
            </a:r>
            <a:endParaRPr lang="en-GB" dirty="0"/>
          </a:p>
        </p:txBody>
      </p:sp>
      <p:sp>
        <p:nvSpPr>
          <p:cNvPr id="20" name="Title 1">
            <a:extLst>
              <a:ext uri="{FF2B5EF4-FFF2-40B4-BE49-F238E27FC236}">
                <a16:creationId xmlns:a16="http://schemas.microsoft.com/office/drawing/2014/main" id="{E206D771-2F75-0F4A-9B86-6ECB2BD7561C}"/>
              </a:ext>
            </a:extLst>
          </p:cNvPr>
          <p:cNvSpPr txBox="1">
            <a:spLocks/>
          </p:cNvSpPr>
          <p:nvPr userDrawn="1"/>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p>
        </p:txBody>
      </p:sp>
    </p:spTree>
    <p:extLst>
      <p:ext uri="{BB962C8B-B14F-4D97-AF65-F5344CB8AC3E}">
        <p14:creationId xmlns:p14="http://schemas.microsoft.com/office/powerpoint/2010/main" val="95685364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Statement and content block">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9" name="Rectangle 8">
            <a:extLst>
              <a:ext uri="{C183D7F6-B498-43B3-948B-1728B52AA6E4}">
                <adec:decorative xmlns="" xmlns:adec="http://schemas.microsoft.com/office/drawing/2017/decorative" val="1"/>
              </a:ext>
            </a:extLst>
          </p:cNvPr>
          <p:cNvSpPr/>
          <p:nvPr userDrawn="1"/>
        </p:nvSpPr>
        <p:spPr>
          <a:xfrm>
            <a:off x="88898" y="1436276"/>
            <a:ext cx="4442210" cy="5325258"/>
          </a:xfrm>
          <a:prstGeom prst="rect">
            <a:avLst/>
          </a:prstGeom>
          <a:solidFill>
            <a:srgbClr val="D42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23" name="Rectangle 22"/>
          <p:cNvSpPr/>
          <p:nvPr userDrawn="1"/>
        </p:nvSpPr>
        <p:spPr>
          <a:xfrm rot="5400000">
            <a:off x="1834283" y="4050165"/>
            <a:ext cx="5467877" cy="5994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dirty="0"/>
          </a:p>
        </p:txBody>
      </p:sp>
      <p:pic>
        <p:nvPicPr>
          <p:cNvPr id="14" name="Picture 13">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931817" y="5773180"/>
            <a:ext cx="845701" cy="743301"/>
          </a:xfrm>
          <a:prstGeom prst="rect">
            <a:avLst/>
          </a:prstGeom>
        </p:spPr>
      </p:pic>
      <p:sp>
        <p:nvSpPr>
          <p:cNvPr id="11" name="Rectangle 10">
            <a:extLst>
              <a:ext uri="{FF2B5EF4-FFF2-40B4-BE49-F238E27FC236}">
                <a16:creationId xmlns:a16="http://schemas.microsoft.com/office/drawing/2014/main" id="{BDE8E405-3AE2-8C49-9829-D2E35FC8587E}"/>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D42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3" name="Content Placeholder 2"/>
          <p:cNvSpPr>
            <a:spLocks noGrp="1"/>
          </p:cNvSpPr>
          <p:nvPr>
            <p:ph sz="quarter" idx="18" hasCustomPrompt="1"/>
          </p:nvPr>
        </p:nvSpPr>
        <p:spPr>
          <a:xfrm>
            <a:off x="4620434" y="1436276"/>
            <a:ext cx="4434668" cy="5324888"/>
          </a:xfrm>
          <a:prstGeom prst="rect">
            <a:avLst/>
          </a:prstGeom>
        </p:spPr>
        <p:txBody>
          <a:bodyPr tIns="3168000"/>
          <a:lstStyle>
            <a:lvl1pPr marL="0" indent="0" algn="ctr">
              <a:buNone/>
              <a:defRPr sz="1500">
                <a:solidFill>
                  <a:schemeClr val="bg2"/>
                </a:solidFill>
              </a:defRPr>
            </a:lvl1pPr>
          </a:lstStyle>
          <a:p>
            <a:pPr lvl="0"/>
            <a:r>
              <a:rPr lang="en-US" dirty="0"/>
              <a:t>Click to insert content</a:t>
            </a:r>
            <a:endParaRPr lang="en-GB" dirty="0"/>
          </a:p>
        </p:txBody>
      </p:sp>
      <p:sp>
        <p:nvSpPr>
          <p:cNvPr id="16" name="Text Placeholder 4">
            <a:extLst>
              <a:ext uri="{FF2B5EF4-FFF2-40B4-BE49-F238E27FC236}">
                <a16:creationId xmlns:a16="http://schemas.microsoft.com/office/drawing/2014/main" id="{0BFEA1E2-7FF4-694D-A02B-F2A67E8DC7B3}"/>
              </a:ext>
            </a:extLst>
          </p:cNvPr>
          <p:cNvSpPr>
            <a:spLocks noGrp="1"/>
          </p:cNvSpPr>
          <p:nvPr>
            <p:ph type="body" sz="quarter" idx="11" hasCustomPrompt="1"/>
          </p:nvPr>
        </p:nvSpPr>
        <p:spPr>
          <a:xfrm>
            <a:off x="585399" y="5006909"/>
            <a:ext cx="3524250" cy="461706"/>
          </a:xfrm>
          <a:prstGeom prst="rect">
            <a:avLst/>
          </a:prstGeom>
        </p:spPr>
        <p:txBody>
          <a:bodyPr anchor="ctr"/>
          <a:lstStyle>
            <a:lvl1pPr marL="0" indent="0" algn="ctr">
              <a:buNone/>
              <a:defRPr sz="2000" spc="60" baseline="0">
                <a:solidFill>
                  <a:schemeClr val="bg1"/>
                </a:solidFill>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0" name="Title 2"/>
          <p:cNvSpPr>
            <a:spLocks noGrp="1"/>
          </p:cNvSpPr>
          <p:nvPr>
            <p:ph type="ctrTitle" hasCustomPrompt="1"/>
          </p:nvPr>
        </p:nvSpPr>
        <p:spPr>
          <a:xfrm>
            <a:off x="585399" y="2171700"/>
            <a:ext cx="3524250" cy="2618434"/>
          </a:xfrm>
          <a:prstGeom prst="rect">
            <a:avLst/>
          </a:prstGeom>
        </p:spPr>
        <p:txBody>
          <a:bodyPr anchor="ctr">
            <a:normAutofit/>
          </a:bodyPr>
          <a:lstStyle>
            <a:lvl1pPr algn="ctr">
              <a:defRPr sz="4800">
                <a:solidFill>
                  <a:schemeClr val="bg1"/>
                </a:solidFill>
              </a:defRPr>
            </a:lvl1pPr>
          </a:lstStyle>
          <a:p>
            <a:r>
              <a:rPr lang="en-US" dirty="0"/>
              <a:t>Statement/</a:t>
            </a:r>
            <a:br>
              <a:rPr lang="en-US" dirty="0"/>
            </a:br>
            <a:r>
              <a:rPr lang="en-US" dirty="0"/>
              <a:t>quote</a:t>
            </a:r>
            <a:endParaRPr lang="en-GB" dirty="0"/>
          </a:p>
        </p:txBody>
      </p:sp>
      <p:sp>
        <p:nvSpPr>
          <p:cNvPr id="17" name="Title 1">
            <a:extLst>
              <a:ext uri="{FF2B5EF4-FFF2-40B4-BE49-F238E27FC236}">
                <a16:creationId xmlns:a16="http://schemas.microsoft.com/office/drawing/2014/main" id="{84A9C620-42F0-B041-A8EF-013D8BA73FAC}"/>
              </a:ext>
            </a:extLst>
          </p:cNvPr>
          <p:cNvSpPr txBox="1">
            <a:spLocks/>
          </p:cNvSpPr>
          <p:nvPr userDrawn="1"/>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p>
        </p:txBody>
      </p:sp>
    </p:spTree>
    <p:extLst>
      <p:ext uri="{BB962C8B-B14F-4D97-AF65-F5344CB8AC3E}">
        <p14:creationId xmlns:p14="http://schemas.microsoft.com/office/powerpoint/2010/main" val="28979529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ext and photo block">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9" name="Rectangle 8">
            <a:extLst>
              <a:ext uri="{C183D7F6-B498-43B3-948B-1728B52AA6E4}">
                <adec:decorative xmlns="" xmlns:adec="http://schemas.microsoft.com/office/drawing/2017/decorative" val="1"/>
              </a:ext>
            </a:extLst>
          </p:cNvPr>
          <p:cNvSpPr/>
          <p:nvPr userDrawn="1"/>
        </p:nvSpPr>
        <p:spPr>
          <a:xfrm>
            <a:off x="4620435" y="1436275"/>
            <a:ext cx="4434668" cy="5325259"/>
          </a:xfrm>
          <a:prstGeom prst="rect">
            <a:avLst/>
          </a:prstGeom>
          <a:solidFill>
            <a:srgbClr val="D42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13" name="Picture 12">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469289" y="5773180"/>
            <a:ext cx="845701" cy="743301"/>
          </a:xfrm>
          <a:prstGeom prst="rect">
            <a:avLst/>
          </a:prstGeom>
        </p:spPr>
      </p:pic>
      <p:sp>
        <p:nvSpPr>
          <p:cNvPr id="8" name="Rectangle 7">
            <a:extLst>
              <a:ext uri="{FF2B5EF4-FFF2-40B4-BE49-F238E27FC236}">
                <a16:creationId xmlns:a16="http://schemas.microsoft.com/office/drawing/2014/main" id="{910C04DF-EFB5-5849-B951-94A8A0DA9ADD}"/>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D42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5" name="Text Placeholder 4"/>
          <p:cNvSpPr>
            <a:spLocks noGrp="1"/>
          </p:cNvSpPr>
          <p:nvPr>
            <p:ph type="body" sz="quarter" idx="11" hasCustomPrompt="1"/>
          </p:nvPr>
        </p:nvSpPr>
        <p:spPr>
          <a:xfrm>
            <a:off x="5130015" y="2162629"/>
            <a:ext cx="3524250" cy="3218055"/>
          </a:xfrm>
          <a:prstGeom prst="rect">
            <a:avLst/>
          </a:prstGeom>
        </p:spPr>
        <p:txBody>
          <a:bodyPr anchor="ctr">
            <a:normAutofit/>
          </a:bodyPr>
          <a:lstStyle>
            <a:lvl1pPr marL="0" indent="0" algn="ctr">
              <a:buNone/>
              <a:defRPr sz="2000" spc="0" baseline="0">
                <a:solidFill>
                  <a:schemeClr val="bg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6" name="Picture Placeholder 3"/>
          <p:cNvSpPr>
            <a:spLocks noGrp="1"/>
          </p:cNvSpPr>
          <p:nvPr>
            <p:ph type="pic" sz="quarter" idx="10"/>
          </p:nvPr>
        </p:nvSpPr>
        <p:spPr>
          <a:xfrm>
            <a:off x="88898" y="1436275"/>
            <a:ext cx="4442208" cy="5325259"/>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12" name="Title 1">
            <a:extLst>
              <a:ext uri="{FF2B5EF4-FFF2-40B4-BE49-F238E27FC236}">
                <a16:creationId xmlns:a16="http://schemas.microsoft.com/office/drawing/2014/main" id="{34C202FB-2CAB-4D42-957B-F5A1C8FEC856}"/>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241025856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ext and photo block 2">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10" name="Rectangle 9">
            <a:extLst>
              <a:ext uri="{C183D7F6-B498-43B3-948B-1728B52AA6E4}">
                <adec:decorative xmlns="" xmlns:adec="http://schemas.microsoft.com/office/drawing/2017/decorative" val="1"/>
              </a:ext>
            </a:extLst>
          </p:cNvPr>
          <p:cNvSpPr/>
          <p:nvPr userDrawn="1"/>
        </p:nvSpPr>
        <p:spPr>
          <a:xfrm>
            <a:off x="88898" y="1436276"/>
            <a:ext cx="4442638" cy="532525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15" name="Picture 14">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955715" y="5800676"/>
            <a:ext cx="797904" cy="701291"/>
          </a:xfrm>
          <a:prstGeom prst="rect">
            <a:avLst/>
          </a:prstGeom>
        </p:spPr>
      </p:pic>
      <p:sp>
        <p:nvSpPr>
          <p:cNvPr id="9" name="Rectangle 8">
            <a:extLst>
              <a:ext uri="{FF2B5EF4-FFF2-40B4-BE49-F238E27FC236}">
                <a16:creationId xmlns:a16="http://schemas.microsoft.com/office/drawing/2014/main" id="{68D97EE1-E327-B042-8244-0E4E747C8D0A}"/>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D42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6" name="Picture Placeholder 3"/>
          <p:cNvSpPr>
            <a:spLocks noGrp="1"/>
          </p:cNvSpPr>
          <p:nvPr>
            <p:ph type="pic" sz="quarter" idx="10"/>
          </p:nvPr>
        </p:nvSpPr>
        <p:spPr>
          <a:xfrm>
            <a:off x="4620435" y="1436275"/>
            <a:ext cx="4434668" cy="5325257"/>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13" name="Text Placeholder 4"/>
          <p:cNvSpPr>
            <a:spLocks noGrp="1"/>
          </p:cNvSpPr>
          <p:nvPr>
            <p:ph type="body" sz="quarter" idx="11" hasCustomPrompt="1"/>
          </p:nvPr>
        </p:nvSpPr>
        <p:spPr>
          <a:xfrm>
            <a:off x="592543" y="2162629"/>
            <a:ext cx="3524250" cy="3218055"/>
          </a:xfrm>
          <a:prstGeom prst="rect">
            <a:avLst/>
          </a:prstGeom>
        </p:spPr>
        <p:txBody>
          <a:bodyPr anchor="ctr">
            <a:normAutofit/>
          </a:bodyPr>
          <a:lstStyle>
            <a:lvl1pPr marL="0" indent="0" algn="ctr">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2" name="Title 1">
            <a:extLst>
              <a:ext uri="{FF2B5EF4-FFF2-40B4-BE49-F238E27FC236}">
                <a16:creationId xmlns:a16="http://schemas.microsoft.com/office/drawing/2014/main" id="{35A895F7-50AF-524D-94D9-ADFF841C6977}"/>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2091367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ext and 3 photos">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pic>
        <p:nvPicPr>
          <p:cNvPr id="19" name="Picture 18">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955715" y="5800676"/>
            <a:ext cx="797904" cy="701291"/>
          </a:xfrm>
          <a:prstGeom prst="rect">
            <a:avLst/>
          </a:prstGeom>
        </p:spPr>
      </p:pic>
      <p:sp>
        <p:nvSpPr>
          <p:cNvPr id="13" name="Rectangle 12">
            <a:extLst>
              <a:ext uri="{FF2B5EF4-FFF2-40B4-BE49-F238E27FC236}">
                <a16:creationId xmlns:a16="http://schemas.microsoft.com/office/drawing/2014/main" id="{04689A0E-533C-9C47-9CD8-AC4E03F4198D}"/>
              </a:ext>
              <a:ext uri="{C183D7F6-B498-43B3-948B-1728B52AA6E4}">
                <adec:decorative xmlns="" xmlns:adec="http://schemas.microsoft.com/office/drawing/2017/decorative" val="1"/>
              </a:ext>
            </a:extLst>
          </p:cNvPr>
          <p:cNvSpPr/>
          <p:nvPr userDrawn="1"/>
        </p:nvSpPr>
        <p:spPr>
          <a:xfrm>
            <a:off x="88898" y="1436276"/>
            <a:ext cx="4442638" cy="532525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0" name="Rectangle 9">
            <a:extLst>
              <a:ext uri="{FF2B5EF4-FFF2-40B4-BE49-F238E27FC236}">
                <a16:creationId xmlns:a16="http://schemas.microsoft.com/office/drawing/2014/main" id="{902BC9C9-4741-0046-BB68-C2A9D54DF3D7}"/>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D42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1" name="Picture Placeholder 3"/>
          <p:cNvSpPr>
            <a:spLocks noGrp="1"/>
          </p:cNvSpPr>
          <p:nvPr>
            <p:ph type="pic" sz="quarter" idx="13"/>
          </p:nvPr>
        </p:nvSpPr>
        <p:spPr>
          <a:xfrm>
            <a:off x="7394496" y="4210051"/>
            <a:ext cx="1660603" cy="2551483"/>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9" name="Picture Placeholder 3"/>
          <p:cNvSpPr>
            <a:spLocks noGrp="1"/>
          </p:cNvSpPr>
          <p:nvPr>
            <p:ph type="pic" sz="quarter" idx="12"/>
          </p:nvPr>
        </p:nvSpPr>
        <p:spPr>
          <a:xfrm>
            <a:off x="4620434" y="4210051"/>
            <a:ext cx="2685162" cy="2551483"/>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16" name="Picture Placeholder 3"/>
          <p:cNvSpPr>
            <a:spLocks noGrp="1"/>
          </p:cNvSpPr>
          <p:nvPr>
            <p:ph type="pic" sz="quarter" idx="10"/>
          </p:nvPr>
        </p:nvSpPr>
        <p:spPr>
          <a:xfrm>
            <a:off x="4620434" y="1435100"/>
            <a:ext cx="4434665" cy="2679701"/>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15" name="Text Placeholder 4">
            <a:extLst>
              <a:ext uri="{FF2B5EF4-FFF2-40B4-BE49-F238E27FC236}">
                <a16:creationId xmlns:a16="http://schemas.microsoft.com/office/drawing/2014/main" id="{24873579-44C4-8D4B-8A4C-A9E371875F7B}"/>
              </a:ext>
            </a:extLst>
          </p:cNvPr>
          <p:cNvSpPr>
            <a:spLocks noGrp="1"/>
          </p:cNvSpPr>
          <p:nvPr>
            <p:ph type="body" sz="quarter" idx="11" hasCustomPrompt="1"/>
          </p:nvPr>
        </p:nvSpPr>
        <p:spPr>
          <a:xfrm>
            <a:off x="592543" y="2162629"/>
            <a:ext cx="3524250" cy="3218055"/>
          </a:xfrm>
          <a:prstGeom prst="rect">
            <a:avLst/>
          </a:prstGeom>
        </p:spPr>
        <p:txBody>
          <a:bodyPr anchor="ctr">
            <a:normAutofit/>
          </a:bodyPr>
          <a:lstStyle>
            <a:lvl1pPr marL="0" indent="0" algn="ctr">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4" name="Title 1">
            <a:extLst>
              <a:ext uri="{FF2B5EF4-FFF2-40B4-BE49-F238E27FC236}">
                <a16:creationId xmlns:a16="http://schemas.microsoft.com/office/drawing/2014/main" id="{D46F2D1E-4212-084F-8A5E-57ECF0C34E99}"/>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1850112027"/>
      </p:ext>
    </p:extLst>
  </p:cSld>
  <p:clrMapOvr>
    <a:masterClrMapping/>
  </p:clrMapOvr>
  <p:extLst>
    <p:ext uri="{DCECCB84-F9BA-43D5-87BE-67443E8EF086}">
      <p15:sldGuideLst xmlns:p15="http://schemas.microsoft.com/office/powerpoint/2012/main">
        <p15:guide id="1" orient="horz" pos="2160">
          <p15:clr>
            <a:srgbClr val="FBAE40"/>
          </p15:clr>
        </p15:guide>
        <p15:guide id="2" pos="2857">
          <p15:clr>
            <a:srgbClr val="FBAE40"/>
          </p15:clr>
        </p15:guide>
        <p15:guide id="3" pos="2903">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UoS Aquamarine 1">
    <p:spTree>
      <p:nvGrpSpPr>
        <p:cNvPr id="1" name=""/>
        <p:cNvGrpSpPr/>
        <p:nvPr/>
      </p:nvGrpSpPr>
      <p:grpSpPr>
        <a:xfrm>
          <a:off x="0" y="0"/>
          <a:ext cx="0" cy="0"/>
          <a:chOff x="0" y="0"/>
          <a:chExt cx="0" cy="0"/>
        </a:xfrm>
      </p:grpSpPr>
      <p:sp>
        <p:nvSpPr>
          <p:cNvPr id="5" name="Rectangle 4"/>
          <p:cNvSpPr/>
          <p:nvPr userDrawn="1"/>
        </p:nvSpPr>
        <p:spPr>
          <a:xfrm>
            <a:off x="1" y="0"/>
            <a:ext cx="9144000" cy="6858000"/>
          </a:xfrm>
          <a:prstGeom prst="rect">
            <a:avLst/>
          </a:prstGeom>
          <a:solidFill>
            <a:srgbClr val="00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17" name="Picture 16">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045277" y="5366608"/>
            <a:ext cx="1072823" cy="942921"/>
          </a:xfrm>
          <a:prstGeom prst="rect">
            <a:avLst/>
          </a:prstGeom>
        </p:spPr>
      </p:pic>
      <p:sp>
        <p:nvSpPr>
          <p:cNvPr id="6" name="Subtitle 2">
            <a:extLst>
              <a:ext uri="{FF2B5EF4-FFF2-40B4-BE49-F238E27FC236}">
                <a16:creationId xmlns:a16="http://schemas.microsoft.com/office/drawing/2014/main" id="{054F35E3-20DC-1245-B7BF-E2A9FA30C0C9}"/>
              </a:ext>
            </a:extLst>
          </p:cNvPr>
          <p:cNvSpPr>
            <a:spLocks noGrp="1"/>
          </p:cNvSpPr>
          <p:nvPr>
            <p:ph type="subTitle" idx="1" hasCustomPrompt="1"/>
          </p:nvPr>
        </p:nvSpPr>
        <p:spPr>
          <a:xfrm>
            <a:off x="1143000" y="3588832"/>
            <a:ext cx="6858000" cy="315118"/>
          </a:xfrm>
          <a:prstGeom prst="rect">
            <a:avLst/>
          </a:prstGeom>
        </p:spPr>
        <p:txBody>
          <a:bodyPr anchor="t"/>
          <a:lstStyle>
            <a:lvl1pPr marL="0" indent="0" algn="ctr">
              <a:buNone/>
              <a:defRPr sz="2000" spc="83" baseline="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endParaRPr lang="en-GB" dirty="0"/>
          </a:p>
        </p:txBody>
      </p:sp>
      <p:sp>
        <p:nvSpPr>
          <p:cNvPr id="19" name="Title 1"/>
          <p:cNvSpPr>
            <a:spLocks noGrp="1"/>
          </p:cNvSpPr>
          <p:nvPr>
            <p:ph type="ctrTitle" hasCustomPrompt="1"/>
          </p:nvPr>
        </p:nvSpPr>
        <p:spPr>
          <a:xfrm>
            <a:off x="1142999" y="1009650"/>
            <a:ext cx="6858001" cy="2419350"/>
          </a:xfrm>
          <a:prstGeom prst="rect">
            <a:avLst/>
          </a:prstGeom>
        </p:spPr>
        <p:txBody>
          <a:bodyPr anchor="b">
            <a:normAutofit/>
          </a:bodyPr>
          <a:lstStyle>
            <a:lvl1pPr algn="ctr">
              <a:defRPr sz="6000" baseline="0">
                <a:solidFill>
                  <a:schemeClr val="bg1"/>
                </a:solidFill>
              </a:defRPr>
            </a:lvl1pPr>
          </a:lstStyle>
          <a:p>
            <a:r>
              <a:rPr lang="en-US" dirty="0"/>
              <a:t>Presentation title</a:t>
            </a:r>
            <a:endParaRPr lang="en-GB" dirty="0"/>
          </a:p>
        </p:txBody>
      </p:sp>
    </p:spTree>
    <p:extLst>
      <p:ext uri="{BB962C8B-B14F-4D97-AF65-F5344CB8AC3E}">
        <p14:creationId xmlns:p14="http://schemas.microsoft.com/office/powerpoint/2010/main" val="384024151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ext and content block">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12" name="Rectangle 11">
            <a:extLst>
              <a:ext uri="{C183D7F6-B498-43B3-948B-1728B52AA6E4}">
                <adec:decorative xmlns="" xmlns:adec="http://schemas.microsoft.com/office/drawing/2017/decorative" val="1"/>
              </a:ext>
            </a:extLst>
          </p:cNvPr>
          <p:cNvSpPr/>
          <p:nvPr userDrawn="1"/>
        </p:nvSpPr>
        <p:spPr>
          <a:xfrm>
            <a:off x="4620435" y="1436276"/>
            <a:ext cx="4434668" cy="532525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22" name="Picture 21">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497559" y="5800676"/>
            <a:ext cx="797904" cy="701291"/>
          </a:xfrm>
          <a:prstGeom prst="rect">
            <a:avLst/>
          </a:prstGeom>
        </p:spPr>
      </p:pic>
      <p:sp>
        <p:nvSpPr>
          <p:cNvPr id="8" name="Rectangle 7">
            <a:extLst>
              <a:ext uri="{FF2B5EF4-FFF2-40B4-BE49-F238E27FC236}">
                <a16:creationId xmlns:a16="http://schemas.microsoft.com/office/drawing/2014/main" id="{20734B01-7260-5A4D-8E9A-A3D89E4A3DE6}"/>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D42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7" name="Text Placeholder 4"/>
          <p:cNvSpPr>
            <a:spLocks noGrp="1"/>
          </p:cNvSpPr>
          <p:nvPr>
            <p:ph type="body" sz="quarter" idx="11" hasCustomPrompt="1"/>
          </p:nvPr>
        </p:nvSpPr>
        <p:spPr>
          <a:xfrm>
            <a:off x="5134387" y="2162629"/>
            <a:ext cx="3524250" cy="3218055"/>
          </a:xfrm>
          <a:prstGeom prst="rect">
            <a:avLst/>
          </a:prstGeom>
        </p:spPr>
        <p:txBody>
          <a:bodyPr anchor="ctr">
            <a:normAutofit/>
          </a:bodyPr>
          <a:lstStyle>
            <a:lvl1pPr marL="0" indent="0" algn="ctr">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9" name="Content Placeholder 2"/>
          <p:cNvSpPr>
            <a:spLocks noGrp="1"/>
          </p:cNvSpPr>
          <p:nvPr>
            <p:ph sz="quarter" idx="18" hasCustomPrompt="1"/>
          </p:nvPr>
        </p:nvSpPr>
        <p:spPr>
          <a:xfrm>
            <a:off x="88898" y="1436276"/>
            <a:ext cx="4442638" cy="5324888"/>
          </a:xfrm>
          <a:prstGeom prst="rect">
            <a:avLst/>
          </a:prstGeom>
        </p:spPr>
        <p:txBody>
          <a:bodyPr tIns="3168000"/>
          <a:lstStyle>
            <a:lvl1pPr marL="0" indent="0" algn="ctr">
              <a:buNone/>
              <a:defRPr sz="1500">
                <a:solidFill>
                  <a:schemeClr val="bg2"/>
                </a:solidFill>
              </a:defRPr>
            </a:lvl1pPr>
          </a:lstStyle>
          <a:p>
            <a:pPr lvl="0"/>
            <a:r>
              <a:rPr lang="en-US" dirty="0"/>
              <a:t>Click to insert content</a:t>
            </a:r>
            <a:endParaRPr lang="en-GB" dirty="0"/>
          </a:p>
        </p:txBody>
      </p:sp>
      <p:sp>
        <p:nvSpPr>
          <p:cNvPr id="10" name="Title 1">
            <a:extLst>
              <a:ext uri="{FF2B5EF4-FFF2-40B4-BE49-F238E27FC236}">
                <a16:creationId xmlns:a16="http://schemas.microsoft.com/office/drawing/2014/main" id="{D796A6BD-64A5-9C49-80C3-0EEA55FDA59D}"/>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372960874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ext and image montage">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15" name="Rectangle 14">
            <a:extLst>
              <a:ext uri="{C183D7F6-B498-43B3-948B-1728B52AA6E4}">
                <adec:decorative xmlns="" xmlns:adec="http://schemas.microsoft.com/office/drawing/2017/decorative" val="1"/>
              </a:ext>
            </a:extLst>
          </p:cNvPr>
          <p:cNvSpPr/>
          <p:nvPr userDrawn="1"/>
        </p:nvSpPr>
        <p:spPr>
          <a:xfrm>
            <a:off x="3099810" y="1437277"/>
            <a:ext cx="5959749" cy="29081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29" name="Rectangle 28">
            <a:extLst>
              <a:ext uri="{C183D7F6-B498-43B3-948B-1728B52AA6E4}">
                <adec:decorative xmlns="" xmlns:adec="http://schemas.microsoft.com/office/drawing/2017/decorative" val="1"/>
              </a:ext>
            </a:extLst>
          </p:cNvPr>
          <p:cNvSpPr/>
          <p:nvPr userDrawn="1"/>
        </p:nvSpPr>
        <p:spPr>
          <a:xfrm>
            <a:off x="88898" y="3747639"/>
            <a:ext cx="2923563" cy="301389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1" name="Rectangle 10">
            <a:extLst>
              <a:ext uri="{FF2B5EF4-FFF2-40B4-BE49-F238E27FC236}">
                <a16:creationId xmlns:a16="http://schemas.microsoft.com/office/drawing/2014/main" id="{19613A8D-B828-EF41-A8F4-4A908EAF6772}"/>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D42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9" name="Picture Placeholder 3"/>
          <p:cNvSpPr>
            <a:spLocks noGrp="1"/>
          </p:cNvSpPr>
          <p:nvPr>
            <p:ph type="pic" sz="quarter" idx="17" hasCustomPrompt="1"/>
          </p:nvPr>
        </p:nvSpPr>
        <p:spPr>
          <a:xfrm>
            <a:off x="6125628" y="4435477"/>
            <a:ext cx="2933931" cy="2326057"/>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17" name="Picture Placeholder 3"/>
          <p:cNvSpPr>
            <a:spLocks noGrp="1"/>
          </p:cNvSpPr>
          <p:nvPr>
            <p:ph type="pic" sz="quarter" idx="16" hasCustomPrompt="1"/>
          </p:nvPr>
        </p:nvSpPr>
        <p:spPr>
          <a:xfrm>
            <a:off x="3108750" y="4435477"/>
            <a:ext cx="2927979" cy="2326057"/>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31" name="Text Placeholder 4"/>
          <p:cNvSpPr>
            <a:spLocks noGrp="1"/>
          </p:cNvSpPr>
          <p:nvPr>
            <p:ph type="body" sz="quarter" idx="15" hasCustomPrompt="1"/>
          </p:nvPr>
        </p:nvSpPr>
        <p:spPr>
          <a:xfrm>
            <a:off x="366204" y="4130636"/>
            <a:ext cx="2386012" cy="2247901"/>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21" name="Text Placeholder 4"/>
          <p:cNvSpPr>
            <a:spLocks noGrp="1"/>
          </p:cNvSpPr>
          <p:nvPr>
            <p:ph type="body" sz="quarter" idx="13" hasCustomPrompt="1"/>
          </p:nvPr>
        </p:nvSpPr>
        <p:spPr>
          <a:xfrm>
            <a:off x="3375694" y="1765300"/>
            <a:ext cx="5444456" cy="2247901"/>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32" name="Picture Placeholder 3"/>
          <p:cNvSpPr>
            <a:spLocks noGrp="1"/>
          </p:cNvSpPr>
          <p:nvPr>
            <p:ph type="pic" sz="quarter" idx="11" hasCustomPrompt="1"/>
          </p:nvPr>
        </p:nvSpPr>
        <p:spPr>
          <a:xfrm>
            <a:off x="100817" y="1436201"/>
            <a:ext cx="2911644" cy="2221461"/>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14" name="Title 1">
            <a:extLst>
              <a:ext uri="{FF2B5EF4-FFF2-40B4-BE49-F238E27FC236}">
                <a16:creationId xmlns:a16="http://schemas.microsoft.com/office/drawing/2014/main" id="{3F44E664-3719-094D-9BB3-A36537B00997}"/>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95543679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ext and image montage 2">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20" name="Rectangle 19">
            <a:extLst>
              <a:ext uri="{C183D7F6-B498-43B3-948B-1728B52AA6E4}">
                <adec:decorative xmlns="" xmlns:adec="http://schemas.microsoft.com/office/drawing/2017/decorative" val="1"/>
              </a:ext>
            </a:extLst>
          </p:cNvPr>
          <p:cNvSpPr/>
          <p:nvPr userDrawn="1"/>
        </p:nvSpPr>
        <p:spPr>
          <a:xfrm>
            <a:off x="88898" y="3747639"/>
            <a:ext cx="2923563" cy="301389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5" name="Rectangle 14">
            <a:extLst>
              <a:ext uri="{C183D7F6-B498-43B3-948B-1728B52AA6E4}">
                <adec:decorative xmlns="" xmlns:adec="http://schemas.microsoft.com/office/drawing/2017/decorative" val="1"/>
              </a:ext>
            </a:extLst>
          </p:cNvPr>
          <p:cNvSpPr/>
          <p:nvPr userDrawn="1"/>
        </p:nvSpPr>
        <p:spPr>
          <a:xfrm>
            <a:off x="3099810" y="1436200"/>
            <a:ext cx="2936919" cy="2918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6" name="Rectangle 15">
            <a:extLst>
              <a:ext uri="{C183D7F6-B498-43B3-948B-1728B52AA6E4}">
                <adec:decorative xmlns="" xmlns:adec="http://schemas.microsoft.com/office/drawing/2017/decorative" val="1"/>
              </a:ext>
            </a:extLst>
          </p:cNvPr>
          <p:cNvSpPr/>
          <p:nvPr userDrawn="1"/>
        </p:nvSpPr>
        <p:spPr>
          <a:xfrm>
            <a:off x="6124078" y="1435124"/>
            <a:ext cx="2923563" cy="2918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2" name="Rectangle 11">
            <a:extLst>
              <a:ext uri="{FF2B5EF4-FFF2-40B4-BE49-F238E27FC236}">
                <a16:creationId xmlns:a16="http://schemas.microsoft.com/office/drawing/2014/main" id="{30896F8A-5C4C-0F42-865E-7876D9668C63}"/>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D42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4" name="Picture Placeholder 3"/>
          <p:cNvSpPr>
            <a:spLocks noGrp="1"/>
          </p:cNvSpPr>
          <p:nvPr>
            <p:ph type="pic" sz="quarter" idx="10" hasCustomPrompt="1"/>
          </p:nvPr>
        </p:nvSpPr>
        <p:spPr>
          <a:xfrm>
            <a:off x="3099810" y="4434401"/>
            <a:ext cx="5947831" cy="2327133"/>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23" name="Text Placeholder 4"/>
          <p:cNvSpPr>
            <a:spLocks noGrp="1"/>
          </p:cNvSpPr>
          <p:nvPr>
            <p:ph type="body" sz="quarter" idx="15" hasCustomPrompt="1"/>
          </p:nvPr>
        </p:nvSpPr>
        <p:spPr>
          <a:xfrm>
            <a:off x="366204" y="4130636"/>
            <a:ext cx="2386012" cy="2247901"/>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9" name="Text Placeholder 4"/>
          <p:cNvSpPr>
            <a:spLocks noGrp="1"/>
          </p:cNvSpPr>
          <p:nvPr>
            <p:ph type="body" sz="quarter" idx="14" hasCustomPrompt="1"/>
          </p:nvPr>
        </p:nvSpPr>
        <p:spPr>
          <a:xfrm>
            <a:off x="6417252" y="1765299"/>
            <a:ext cx="2386012" cy="2247901"/>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7" name="Text Placeholder 4"/>
          <p:cNvSpPr>
            <a:spLocks noGrp="1"/>
          </p:cNvSpPr>
          <p:nvPr>
            <p:ph type="body" sz="quarter" idx="13" hasCustomPrompt="1"/>
          </p:nvPr>
        </p:nvSpPr>
        <p:spPr>
          <a:xfrm>
            <a:off x="3375695" y="1765300"/>
            <a:ext cx="2386012" cy="2247901"/>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8" name="Picture Placeholder 3"/>
          <p:cNvSpPr>
            <a:spLocks noGrp="1"/>
          </p:cNvSpPr>
          <p:nvPr>
            <p:ph type="pic" sz="quarter" idx="11" hasCustomPrompt="1"/>
          </p:nvPr>
        </p:nvSpPr>
        <p:spPr>
          <a:xfrm>
            <a:off x="100817" y="1436201"/>
            <a:ext cx="2911644" cy="2221461"/>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21" name="Title 1">
            <a:extLst>
              <a:ext uri="{FF2B5EF4-FFF2-40B4-BE49-F238E27FC236}">
                <a16:creationId xmlns:a16="http://schemas.microsoft.com/office/drawing/2014/main" id="{AEF2316E-6486-D348-AC07-424798573231}"/>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17822044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ext and image montage 3">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15" name="Rectangle 14">
            <a:extLst>
              <a:ext uri="{C183D7F6-B498-43B3-948B-1728B52AA6E4}">
                <adec:decorative xmlns="" xmlns:adec="http://schemas.microsoft.com/office/drawing/2017/decorative" val="1"/>
              </a:ext>
            </a:extLst>
          </p:cNvPr>
          <p:cNvSpPr/>
          <p:nvPr userDrawn="1"/>
        </p:nvSpPr>
        <p:spPr>
          <a:xfrm>
            <a:off x="88896" y="1437278"/>
            <a:ext cx="2934260" cy="2615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3" name="Rectangle 12">
            <a:extLst>
              <a:ext uri="{C183D7F6-B498-43B3-948B-1728B52AA6E4}">
                <adec:decorative xmlns="" xmlns:adec="http://schemas.microsoft.com/office/drawing/2017/decorative" val="1"/>
              </a:ext>
            </a:extLst>
          </p:cNvPr>
          <p:cNvSpPr/>
          <p:nvPr userDrawn="1"/>
        </p:nvSpPr>
        <p:spPr>
          <a:xfrm>
            <a:off x="3112053" y="1437278"/>
            <a:ext cx="2925904" cy="2615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20" name="Rectangle 19">
            <a:extLst>
              <a:ext uri="{C183D7F6-B498-43B3-948B-1728B52AA6E4}">
                <adec:decorative xmlns="" xmlns:adec="http://schemas.microsoft.com/office/drawing/2017/decorative" val="1"/>
              </a:ext>
            </a:extLst>
          </p:cNvPr>
          <p:cNvSpPr/>
          <p:nvPr userDrawn="1"/>
        </p:nvSpPr>
        <p:spPr>
          <a:xfrm>
            <a:off x="6126854" y="4130635"/>
            <a:ext cx="2932705" cy="26308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23" name="Text Placeholder 4"/>
          <p:cNvSpPr>
            <a:spLocks noGrp="1"/>
          </p:cNvSpPr>
          <p:nvPr>
            <p:ph type="body" sz="quarter" idx="15" hasCustomPrompt="1"/>
          </p:nvPr>
        </p:nvSpPr>
        <p:spPr>
          <a:xfrm>
            <a:off x="6407534" y="4486275"/>
            <a:ext cx="2386012" cy="1955822"/>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0" name="Picture Placeholder 3"/>
          <p:cNvSpPr>
            <a:spLocks noGrp="1"/>
          </p:cNvSpPr>
          <p:nvPr>
            <p:ph type="pic" sz="quarter" idx="16" hasCustomPrompt="1"/>
          </p:nvPr>
        </p:nvSpPr>
        <p:spPr>
          <a:xfrm>
            <a:off x="3112052" y="4130635"/>
            <a:ext cx="2925903" cy="2630898"/>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4" name="Picture Placeholder 3"/>
          <p:cNvSpPr>
            <a:spLocks noGrp="1"/>
          </p:cNvSpPr>
          <p:nvPr>
            <p:ph type="pic" sz="quarter" idx="10" hasCustomPrompt="1"/>
          </p:nvPr>
        </p:nvSpPr>
        <p:spPr>
          <a:xfrm>
            <a:off x="88896" y="4122329"/>
            <a:ext cx="2928780" cy="2639205"/>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22" name="Picture Placeholder 3"/>
          <p:cNvSpPr>
            <a:spLocks noGrp="1"/>
          </p:cNvSpPr>
          <p:nvPr>
            <p:ph type="pic" sz="quarter" idx="11" hasCustomPrompt="1"/>
          </p:nvPr>
        </p:nvSpPr>
        <p:spPr>
          <a:xfrm>
            <a:off x="6126854" y="1437276"/>
            <a:ext cx="2932705" cy="2615202"/>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24" name="Text Placeholder 4"/>
          <p:cNvSpPr>
            <a:spLocks noGrp="1"/>
          </p:cNvSpPr>
          <p:nvPr>
            <p:ph type="body" sz="quarter" idx="17" hasCustomPrompt="1"/>
          </p:nvPr>
        </p:nvSpPr>
        <p:spPr>
          <a:xfrm>
            <a:off x="3339663" y="1765300"/>
            <a:ext cx="2356588" cy="198234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8" name="Text Placeholder 4"/>
          <p:cNvSpPr>
            <a:spLocks noGrp="1"/>
          </p:cNvSpPr>
          <p:nvPr>
            <p:ph type="body" sz="quarter" idx="13" hasCustomPrompt="1"/>
          </p:nvPr>
        </p:nvSpPr>
        <p:spPr>
          <a:xfrm>
            <a:off x="336606" y="1765300"/>
            <a:ext cx="2356588" cy="198234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4" name="Rectangle 13">
            <a:extLst>
              <a:ext uri="{FF2B5EF4-FFF2-40B4-BE49-F238E27FC236}">
                <a16:creationId xmlns:a16="http://schemas.microsoft.com/office/drawing/2014/main" id="{59646F62-A844-3E4E-A07B-DBF427FF111C}"/>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D42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9" name="Title 1">
            <a:extLst>
              <a:ext uri="{FF2B5EF4-FFF2-40B4-BE49-F238E27FC236}">
                <a16:creationId xmlns:a16="http://schemas.microsoft.com/office/drawing/2014/main" id="{C37E367A-9358-F24E-B8DF-FCDCC236AE21}"/>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56942455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Customise montage">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16" name="Picture Placeholder 3">
            <a:extLst>
              <a:ext uri="{C183D7F6-B498-43B3-948B-1728B52AA6E4}">
                <adec:decorative xmlns="" xmlns:adec="http://schemas.microsoft.com/office/drawing/2017/decorative" val="1"/>
              </a:ext>
            </a:extLst>
          </p:cNvPr>
          <p:cNvSpPr>
            <a:spLocks noGrp="1"/>
          </p:cNvSpPr>
          <p:nvPr>
            <p:ph type="pic" sz="quarter" idx="17" hasCustomPrompt="1"/>
          </p:nvPr>
        </p:nvSpPr>
        <p:spPr>
          <a:xfrm>
            <a:off x="6128602" y="4136006"/>
            <a:ext cx="2926501" cy="2625528"/>
          </a:xfrm>
          <a:prstGeom prst="rect">
            <a:avLst/>
          </a:prstGeom>
          <a:solidFill>
            <a:schemeClr val="bg2"/>
          </a:solidFill>
        </p:spPr>
        <p:txBody>
          <a:bodyPr tIns="936000" anchor="ctr"/>
          <a:lstStyle>
            <a:lvl1pPr marL="0" indent="0" algn="ctr">
              <a:buNone/>
              <a:defRPr sz="1350">
                <a:solidFill>
                  <a:schemeClr val="bg2"/>
                </a:solidFill>
              </a:defRPr>
            </a:lvl1pPr>
          </a:lstStyle>
          <a:p>
            <a:r>
              <a:rPr lang="en-GB" dirty="0"/>
              <a:t>Photo</a:t>
            </a:r>
          </a:p>
        </p:txBody>
      </p:sp>
      <p:sp>
        <p:nvSpPr>
          <p:cNvPr id="29" name="Text Placeholder 4">
            <a:extLst>
              <a:ext uri="{FF2B5EF4-FFF2-40B4-BE49-F238E27FC236}">
                <a16:creationId xmlns:a16="http://schemas.microsoft.com/office/drawing/2014/main" id="{CECAA1C9-7158-A44D-99A3-C70145676887}"/>
              </a:ext>
            </a:extLst>
          </p:cNvPr>
          <p:cNvSpPr>
            <a:spLocks noGrp="1"/>
          </p:cNvSpPr>
          <p:nvPr>
            <p:ph type="body" sz="quarter" idx="28" hasCustomPrompt="1"/>
          </p:nvPr>
        </p:nvSpPr>
        <p:spPr>
          <a:xfrm>
            <a:off x="6407944" y="4449193"/>
            <a:ext cx="2386012" cy="194306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Delete text box if not used</a:t>
            </a:r>
          </a:p>
        </p:txBody>
      </p:sp>
      <p:sp>
        <p:nvSpPr>
          <p:cNvPr id="13" name="Picture Placeholder 3">
            <a:extLst>
              <a:ext uri="{C183D7F6-B498-43B3-948B-1728B52AA6E4}">
                <adec:decorative xmlns="" xmlns:adec="http://schemas.microsoft.com/office/drawing/2017/decorative" val="1"/>
              </a:ext>
            </a:extLst>
          </p:cNvPr>
          <p:cNvSpPr>
            <a:spLocks noGrp="1"/>
          </p:cNvSpPr>
          <p:nvPr>
            <p:ph type="pic" sz="quarter" idx="16" hasCustomPrompt="1"/>
          </p:nvPr>
        </p:nvSpPr>
        <p:spPr>
          <a:xfrm>
            <a:off x="3108748" y="4138184"/>
            <a:ext cx="2930958" cy="2623349"/>
          </a:xfrm>
          <a:prstGeom prst="rect">
            <a:avLst/>
          </a:prstGeom>
          <a:solidFill>
            <a:schemeClr val="bg2"/>
          </a:solidFill>
        </p:spPr>
        <p:txBody>
          <a:bodyPr tIns="936000" anchor="ctr"/>
          <a:lstStyle>
            <a:lvl1pPr marL="0" indent="0" algn="ctr">
              <a:buNone/>
              <a:defRPr sz="1350">
                <a:solidFill>
                  <a:schemeClr val="bg2"/>
                </a:solidFill>
              </a:defRPr>
            </a:lvl1pPr>
          </a:lstStyle>
          <a:p>
            <a:r>
              <a:rPr lang="en-GB" dirty="0"/>
              <a:t>Photo</a:t>
            </a:r>
          </a:p>
        </p:txBody>
      </p:sp>
      <p:sp>
        <p:nvSpPr>
          <p:cNvPr id="28" name="Text Placeholder 4">
            <a:extLst>
              <a:ext uri="{FF2B5EF4-FFF2-40B4-BE49-F238E27FC236}">
                <a16:creationId xmlns:a16="http://schemas.microsoft.com/office/drawing/2014/main" id="{828CEDCA-8B2F-2045-9055-8FBC95B085DF}"/>
              </a:ext>
            </a:extLst>
          </p:cNvPr>
          <p:cNvSpPr>
            <a:spLocks noGrp="1"/>
          </p:cNvSpPr>
          <p:nvPr>
            <p:ph type="body" sz="quarter" idx="27" hasCustomPrompt="1"/>
          </p:nvPr>
        </p:nvSpPr>
        <p:spPr>
          <a:xfrm>
            <a:off x="3378994" y="4449193"/>
            <a:ext cx="2386012" cy="194306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Delete text box if not used</a:t>
            </a:r>
          </a:p>
        </p:txBody>
      </p:sp>
      <p:sp>
        <p:nvSpPr>
          <p:cNvPr id="22" name="Picture Placeholder 3">
            <a:extLst>
              <a:ext uri="{C183D7F6-B498-43B3-948B-1728B52AA6E4}">
                <adec:decorative xmlns="" xmlns:adec="http://schemas.microsoft.com/office/drawing/2017/decorative" val="1"/>
              </a:ext>
            </a:extLst>
          </p:cNvPr>
          <p:cNvSpPr>
            <a:spLocks noGrp="1"/>
          </p:cNvSpPr>
          <p:nvPr>
            <p:ph type="pic" sz="quarter" idx="20" hasCustomPrompt="1"/>
          </p:nvPr>
        </p:nvSpPr>
        <p:spPr>
          <a:xfrm>
            <a:off x="88897" y="4138188"/>
            <a:ext cx="2930955" cy="2628878"/>
          </a:xfrm>
          <a:prstGeom prst="rect">
            <a:avLst/>
          </a:prstGeom>
          <a:solidFill>
            <a:schemeClr val="bg2"/>
          </a:solidFill>
        </p:spPr>
        <p:txBody>
          <a:bodyPr tIns="936000" anchor="ctr"/>
          <a:lstStyle>
            <a:lvl1pPr marL="0" indent="0" algn="ctr">
              <a:buNone/>
              <a:defRPr sz="1350">
                <a:solidFill>
                  <a:schemeClr val="bg2"/>
                </a:solidFill>
              </a:defRPr>
            </a:lvl1pPr>
          </a:lstStyle>
          <a:p>
            <a:r>
              <a:rPr lang="en-GB" dirty="0"/>
              <a:t>Photo</a:t>
            </a:r>
          </a:p>
        </p:txBody>
      </p:sp>
      <p:sp>
        <p:nvSpPr>
          <p:cNvPr id="21" name="Text Placeholder 4">
            <a:extLst>
              <a:ext uri="{FF2B5EF4-FFF2-40B4-BE49-F238E27FC236}">
                <a16:creationId xmlns:a16="http://schemas.microsoft.com/office/drawing/2014/main" id="{49140B67-D7EA-8741-B5E4-8B6DD4AE5CF0}"/>
              </a:ext>
            </a:extLst>
          </p:cNvPr>
          <p:cNvSpPr>
            <a:spLocks noGrp="1"/>
          </p:cNvSpPr>
          <p:nvPr>
            <p:ph type="body" sz="quarter" idx="26" hasCustomPrompt="1"/>
          </p:nvPr>
        </p:nvSpPr>
        <p:spPr>
          <a:xfrm>
            <a:off x="367450" y="4449193"/>
            <a:ext cx="2386012" cy="194306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Delete text box if not used</a:t>
            </a:r>
          </a:p>
        </p:txBody>
      </p:sp>
      <p:sp>
        <p:nvSpPr>
          <p:cNvPr id="19" name="Picture Placeholder 3">
            <a:extLst>
              <a:ext uri="{C183D7F6-B498-43B3-948B-1728B52AA6E4}">
                <adec:decorative xmlns="" xmlns:adec="http://schemas.microsoft.com/office/drawing/2017/decorative" val="1"/>
              </a:ext>
            </a:extLst>
          </p:cNvPr>
          <p:cNvSpPr>
            <a:spLocks noGrp="1"/>
          </p:cNvSpPr>
          <p:nvPr>
            <p:ph type="pic" sz="quarter" idx="19" hasCustomPrompt="1"/>
          </p:nvPr>
        </p:nvSpPr>
        <p:spPr>
          <a:xfrm>
            <a:off x="6128602" y="1437276"/>
            <a:ext cx="2926502" cy="2609833"/>
          </a:xfrm>
          <a:prstGeom prst="rect">
            <a:avLst/>
          </a:prstGeom>
          <a:solidFill>
            <a:schemeClr val="bg2"/>
          </a:solidFill>
        </p:spPr>
        <p:txBody>
          <a:bodyPr tIns="936000" anchor="ctr"/>
          <a:lstStyle>
            <a:lvl1pPr marL="0" indent="0" algn="ctr">
              <a:buNone/>
              <a:defRPr sz="1350">
                <a:solidFill>
                  <a:schemeClr val="bg2"/>
                </a:solidFill>
              </a:defRPr>
            </a:lvl1pPr>
          </a:lstStyle>
          <a:p>
            <a:r>
              <a:rPr lang="en-GB" dirty="0"/>
              <a:t>Photo</a:t>
            </a:r>
          </a:p>
        </p:txBody>
      </p:sp>
      <p:sp>
        <p:nvSpPr>
          <p:cNvPr id="27" name="Text Placeholder 4"/>
          <p:cNvSpPr>
            <a:spLocks noGrp="1"/>
          </p:cNvSpPr>
          <p:nvPr>
            <p:ph type="body" sz="quarter" idx="25" hasCustomPrompt="1"/>
          </p:nvPr>
        </p:nvSpPr>
        <p:spPr>
          <a:xfrm>
            <a:off x="6406698" y="1762733"/>
            <a:ext cx="2386012" cy="194306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Delete text box if not used</a:t>
            </a:r>
          </a:p>
        </p:txBody>
      </p:sp>
      <p:sp>
        <p:nvSpPr>
          <p:cNvPr id="17" name="Picture Placeholder 3">
            <a:extLst>
              <a:ext uri="{C183D7F6-B498-43B3-948B-1728B52AA6E4}">
                <adec:decorative xmlns="" xmlns:adec="http://schemas.microsoft.com/office/drawing/2017/decorative" val="1"/>
              </a:ext>
            </a:extLst>
          </p:cNvPr>
          <p:cNvSpPr>
            <a:spLocks noGrp="1"/>
          </p:cNvSpPr>
          <p:nvPr>
            <p:ph type="pic" sz="quarter" idx="18" hasCustomPrompt="1"/>
          </p:nvPr>
        </p:nvSpPr>
        <p:spPr>
          <a:xfrm>
            <a:off x="3108750" y="1437276"/>
            <a:ext cx="2930956" cy="2609833"/>
          </a:xfrm>
          <a:prstGeom prst="rect">
            <a:avLst/>
          </a:prstGeom>
          <a:solidFill>
            <a:schemeClr val="bg2"/>
          </a:solidFill>
        </p:spPr>
        <p:txBody>
          <a:bodyPr tIns="936000" anchor="ctr"/>
          <a:lstStyle>
            <a:lvl1pPr marL="0" indent="0" algn="ctr">
              <a:buNone/>
              <a:defRPr sz="1350">
                <a:solidFill>
                  <a:schemeClr val="bg2"/>
                </a:solidFill>
              </a:defRPr>
            </a:lvl1pPr>
          </a:lstStyle>
          <a:p>
            <a:r>
              <a:rPr lang="en-GB" dirty="0"/>
              <a:t>Photo</a:t>
            </a:r>
          </a:p>
        </p:txBody>
      </p:sp>
      <p:sp>
        <p:nvSpPr>
          <p:cNvPr id="25" name="Text Placeholder 4"/>
          <p:cNvSpPr>
            <a:spLocks noGrp="1"/>
          </p:cNvSpPr>
          <p:nvPr>
            <p:ph type="body" sz="quarter" idx="23" hasCustomPrompt="1"/>
          </p:nvPr>
        </p:nvSpPr>
        <p:spPr>
          <a:xfrm>
            <a:off x="3377748" y="1762733"/>
            <a:ext cx="2386012" cy="194306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Delete text box if not used</a:t>
            </a:r>
          </a:p>
        </p:txBody>
      </p:sp>
      <p:sp>
        <p:nvSpPr>
          <p:cNvPr id="18" name="Picture Placeholder 3">
            <a:extLst>
              <a:ext uri="{C183D7F6-B498-43B3-948B-1728B52AA6E4}">
                <adec:decorative xmlns="" xmlns:adec="http://schemas.microsoft.com/office/drawing/2017/decorative" val="1"/>
              </a:ext>
            </a:extLst>
          </p:cNvPr>
          <p:cNvSpPr>
            <a:spLocks noGrp="1"/>
          </p:cNvSpPr>
          <p:nvPr>
            <p:ph type="pic" sz="quarter" idx="11" hasCustomPrompt="1"/>
          </p:nvPr>
        </p:nvSpPr>
        <p:spPr>
          <a:xfrm>
            <a:off x="88896" y="1437277"/>
            <a:ext cx="2930957" cy="2609834"/>
          </a:xfrm>
          <a:prstGeom prst="rect">
            <a:avLst/>
          </a:prstGeom>
          <a:solidFill>
            <a:schemeClr val="bg2"/>
          </a:solidFill>
        </p:spPr>
        <p:txBody>
          <a:bodyPr tIns="936000" anchor="ctr"/>
          <a:lstStyle>
            <a:lvl1pPr marL="0" indent="0" algn="ctr">
              <a:buNone/>
              <a:defRPr sz="1350">
                <a:solidFill>
                  <a:schemeClr val="bg2"/>
                </a:solidFill>
              </a:defRPr>
            </a:lvl1pPr>
          </a:lstStyle>
          <a:p>
            <a:r>
              <a:rPr lang="en-GB" dirty="0"/>
              <a:t>Photo</a:t>
            </a:r>
          </a:p>
        </p:txBody>
      </p:sp>
      <p:sp>
        <p:nvSpPr>
          <p:cNvPr id="23" name="Text Placeholder 4"/>
          <p:cNvSpPr>
            <a:spLocks noGrp="1"/>
          </p:cNvSpPr>
          <p:nvPr>
            <p:ph type="body" sz="quarter" idx="21" hasCustomPrompt="1"/>
          </p:nvPr>
        </p:nvSpPr>
        <p:spPr>
          <a:xfrm>
            <a:off x="366204" y="1762733"/>
            <a:ext cx="2386012" cy="194306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Delete text box if not used</a:t>
            </a:r>
          </a:p>
        </p:txBody>
      </p:sp>
      <p:sp>
        <p:nvSpPr>
          <p:cNvPr id="24" name="Rectangle 23">
            <a:extLst>
              <a:ext uri="{FF2B5EF4-FFF2-40B4-BE49-F238E27FC236}">
                <a16:creationId xmlns:a16="http://schemas.microsoft.com/office/drawing/2014/main" id="{DAF8B313-9E77-1A4C-97B1-A0EDBF7E2793}"/>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D42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30" name="Title 1">
            <a:extLst>
              <a:ext uri="{FF2B5EF4-FFF2-40B4-BE49-F238E27FC236}">
                <a16:creationId xmlns:a16="http://schemas.microsoft.com/office/drawing/2014/main" id="{787A5E4E-F6BA-4848-A25E-CB51D6B0067C}"/>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391922691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2_Text and photo">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pic>
        <p:nvPicPr>
          <p:cNvPr id="26" name="Picture 25">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29" name="Rectangle 28">
            <a:extLs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1A3F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6" name="Text Placeholder 4"/>
          <p:cNvSpPr>
            <a:spLocks noGrp="1"/>
          </p:cNvSpPr>
          <p:nvPr>
            <p:ph type="body" sz="quarter" idx="16"/>
          </p:nvPr>
        </p:nvSpPr>
        <p:spPr>
          <a:xfrm>
            <a:off x="500743" y="1771650"/>
            <a:ext cx="8142514" cy="3926506"/>
          </a:xfrm>
          <a:prstGeom prst="rect">
            <a:avLst/>
          </a:prstGeom>
        </p:spPr>
        <p:txBody>
          <a:bodyPr numCol="1" spcCol="0">
            <a:noAutofit/>
          </a:bodyPr>
          <a:lstStyle>
            <a:lvl1pPr marL="0" indent="0">
              <a:lnSpc>
                <a:spcPct val="110000"/>
              </a:lnSpc>
              <a:buNone/>
              <a:defRPr sz="2000" baseline="0">
                <a:solidFill>
                  <a:srgbClr val="1A3F82"/>
                </a:solidFill>
              </a:defRPr>
            </a:lvl1pPr>
            <a:lvl2pPr marL="342900" indent="0">
              <a:buNone/>
              <a:defRPr sz="900"/>
            </a:lvl2pPr>
            <a:lvl3pPr marL="685800" indent="0">
              <a:buNone/>
              <a:defRPr sz="900"/>
            </a:lvl3pPr>
            <a:lvl4pPr marL="1028700" indent="0">
              <a:buNone/>
              <a:defRPr sz="900"/>
            </a:lvl4pPr>
            <a:lvl5pPr marL="1371600" indent="0">
              <a:buNone/>
              <a:defRPr sz="900"/>
            </a:lvl5pPr>
          </a:lstStyle>
          <a:p>
            <a:endParaRPr lang="en-GB" dirty="0">
              <a:effectLst/>
              <a:latin typeface="Arial" panose="020B0604020202020204" pitchFamily="34" charset="0"/>
            </a:endParaRPr>
          </a:p>
        </p:txBody>
      </p:sp>
      <p:sp>
        <p:nvSpPr>
          <p:cNvPr id="2" name="Title 1">
            <a:extLst>
              <a:ext uri="{FF2B5EF4-FFF2-40B4-BE49-F238E27FC236}">
                <a16:creationId xmlns:a16="http://schemas.microsoft.com/office/drawing/2014/main" id="{74D4C6BA-26E5-334C-90B8-527133B73C71}"/>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4164584799"/>
      </p:ext>
    </p:extLst>
  </p:cSld>
  <p:clrMapOvr>
    <a:masterClrMapping/>
  </p:clrMapOvr>
  <p:extLst>
    <p:ext uri="{DCECCB84-F9BA-43D5-87BE-67443E8EF086}">
      <p15:sldGuideLst xmlns:p15="http://schemas.microsoft.com/office/powerpoint/2012/main">
        <p15:guide id="1" orient="horz" pos="2160">
          <p15:clr>
            <a:srgbClr val="FBAE40"/>
          </p15:clr>
        </p15:guide>
        <p15:guide id="2" pos="2857">
          <p15:clr>
            <a:srgbClr val="FBAE40"/>
          </p15:clr>
        </p15:guide>
        <p15:guide id="3" pos="2903">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1_Text and photo">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pic>
        <p:nvPicPr>
          <p:cNvPr id="26" name="Picture 25">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29" name="Rectangle 28">
            <a:extLs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1A3F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5" name="Picture Placeholder 3"/>
          <p:cNvSpPr>
            <a:spLocks noGrp="1"/>
          </p:cNvSpPr>
          <p:nvPr>
            <p:ph type="pic" sz="quarter" idx="10"/>
          </p:nvPr>
        </p:nvSpPr>
        <p:spPr>
          <a:xfrm>
            <a:off x="4621155" y="1771651"/>
            <a:ext cx="4022102" cy="3729683"/>
          </a:xfrm>
          <a:prstGeom prst="rect">
            <a:avLst/>
          </a:prstGeom>
          <a:ln>
            <a:noFill/>
          </a:ln>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16" name="Text Placeholder 4"/>
          <p:cNvSpPr>
            <a:spLocks noGrp="1"/>
          </p:cNvSpPr>
          <p:nvPr>
            <p:ph type="body" sz="quarter" idx="16"/>
          </p:nvPr>
        </p:nvSpPr>
        <p:spPr>
          <a:xfrm>
            <a:off x="500743" y="1771650"/>
            <a:ext cx="4022102" cy="3729684"/>
          </a:xfrm>
          <a:prstGeom prst="rect">
            <a:avLst/>
          </a:prstGeom>
        </p:spPr>
        <p:txBody>
          <a:bodyPr numCol="1" spcCol="0">
            <a:noAutofit/>
          </a:bodyPr>
          <a:lstStyle>
            <a:lvl1pPr marL="0" indent="0">
              <a:lnSpc>
                <a:spcPct val="110000"/>
              </a:lnSpc>
              <a:buNone/>
              <a:defRPr sz="2000" baseline="0">
                <a:solidFill>
                  <a:srgbClr val="1A3F82"/>
                </a:solidFill>
              </a:defRPr>
            </a:lvl1pPr>
            <a:lvl2pPr marL="342900" indent="0">
              <a:buNone/>
              <a:defRPr sz="900"/>
            </a:lvl2pPr>
            <a:lvl3pPr marL="685800" indent="0">
              <a:buNone/>
              <a:defRPr sz="900"/>
            </a:lvl3pPr>
            <a:lvl4pPr marL="1028700" indent="0">
              <a:buNone/>
              <a:defRPr sz="900"/>
            </a:lvl4pPr>
            <a:lvl5pPr marL="1371600" indent="0">
              <a:buNone/>
              <a:defRPr sz="900"/>
            </a:lvl5pPr>
          </a:lstStyle>
          <a:p>
            <a:endParaRPr lang="en-GB" dirty="0">
              <a:effectLst/>
              <a:latin typeface="Arial" panose="020B0604020202020204" pitchFamily="34" charset="0"/>
            </a:endParaRPr>
          </a:p>
        </p:txBody>
      </p:sp>
      <p:sp>
        <p:nvSpPr>
          <p:cNvPr id="2" name="Title 1">
            <a:extLst>
              <a:ext uri="{FF2B5EF4-FFF2-40B4-BE49-F238E27FC236}">
                <a16:creationId xmlns:a16="http://schemas.microsoft.com/office/drawing/2014/main" id="{74D4C6BA-26E5-334C-90B8-527133B73C71}"/>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74147246"/>
      </p:ext>
    </p:extLst>
  </p:cSld>
  <p:clrMapOvr>
    <a:masterClrMapping/>
  </p:clrMapOvr>
  <p:extLst>
    <p:ext uri="{DCECCB84-F9BA-43D5-87BE-67443E8EF086}">
      <p15:sldGuideLst xmlns:p15="http://schemas.microsoft.com/office/powerpoint/2012/main">
        <p15:guide id="1" orient="horz" pos="2160">
          <p15:clr>
            <a:srgbClr val="FBAE40"/>
          </p15:clr>
        </p15:guide>
        <p15:guide id="2" pos="2857">
          <p15:clr>
            <a:srgbClr val="FBAE40"/>
          </p15:clr>
        </p15:guide>
        <p15:guide id="3" pos="2903">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Photo wide">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6897DA7-A5EE-5147-9AC5-FA1FDF2B4833}"/>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1A3F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21" name="Picture 20">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19" name="Picture Placeholder 3"/>
          <p:cNvSpPr>
            <a:spLocks noGrp="1"/>
          </p:cNvSpPr>
          <p:nvPr>
            <p:ph type="pic" sz="quarter" idx="17"/>
          </p:nvPr>
        </p:nvSpPr>
        <p:spPr>
          <a:xfrm>
            <a:off x="498336" y="1771651"/>
            <a:ext cx="8144921" cy="3729684"/>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9" name="Title 1">
            <a:extLst>
              <a:ext uri="{FF2B5EF4-FFF2-40B4-BE49-F238E27FC236}">
                <a16:creationId xmlns:a16="http://schemas.microsoft.com/office/drawing/2014/main" id="{036D2144-7DFC-0A47-9A23-84BEF612EF36}"/>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24715638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2 Photo">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BBA1D75-5A82-D945-8704-22385C2F181C}"/>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1A3F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21" name="Picture 20">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15" name="Picture Placeholder 3"/>
          <p:cNvSpPr>
            <a:spLocks noGrp="1"/>
          </p:cNvSpPr>
          <p:nvPr>
            <p:ph type="pic" sz="quarter" idx="10"/>
          </p:nvPr>
        </p:nvSpPr>
        <p:spPr>
          <a:xfrm>
            <a:off x="4621155" y="1771651"/>
            <a:ext cx="4022102" cy="3729684"/>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19" name="Picture Placeholder 3"/>
          <p:cNvSpPr>
            <a:spLocks noGrp="1"/>
          </p:cNvSpPr>
          <p:nvPr>
            <p:ph type="pic" sz="quarter" idx="17"/>
          </p:nvPr>
        </p:nvSpPr>
        <p:spPr>
          <a:xfrm>
            <a:off x="498336" y="1771651"/>
            <a:ext cx="4022102" cy="3729684"/>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9" name="Title 1">
            <a:extLst>
              <a:ext uri="{FF2B5EF4-FFF2-40B4-BE49-F238E27FC236}">
                <a16:creationId xmlns:a16="http://schemas.microsoft.com/office/drawing/2014/main" id="{F6681810-35D3-984C-A4C5-B75C999720A7}"/>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74048646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ext and Content">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9EAE01D-7DC8-4141-B8CD-2B872C1C4000}"/>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1A3F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23" name="Picture 22">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5" name="Content Placeholder 4"/>
          <p:cNvSpPr>
            <a:spLocks noGrp="1"/>
          </p:cNvSpPr>
          <p:nvPr>
            <p:ph sz="quarter" idx="17" hasCustomPrompt="1"/>
          </p:nvPr>
        </p:nvSpPr>
        <p:spPr>
          <a:xfrm>
            <a:off x="4625579" y="1770824"/>
            <a:ext cx="3996928" cy="3745739"/>
          </a:xfrm>
          <a:prstGeom prst="rect">
            <a:avLst/>
          </a:prstGeom>
        </p:spPr>
        <p:txBody>
          <a:bodyPr tIns="2304000"/>
          <a:lstStyle>
            <a:lvl1pPr marL="0" indent="0" algn="ctr">
              <a:buNone/>
              <a:defRPr sz="1350" baseline="0">
                <a:solidFill>
                  <a:schemeClr val="bg2"/>
                </a:solidFill>
              </a:defRPr>
            </a:lvl1pPr>
            <a:lvl2pPr marL="342900" indent="0" algn="ctr">
              <a:buNone/>
              <a:defRPr>
                <a:solidFill>
                  <a:schemeClr val="bg2"/>
                </a:solidFill>
              </a:defRPr>
            </a:lvl2pPr>
            <a:lvl3pPr marL="685800" indent="0" algn="ctr">
              <a:buNone/>
              <a:defRPr>
                <a:solidFill>
                  <a:schemeClr val="bg2"/>
                </a:solidFill>
              </a:defRPr>
            </a:lvl3pPr>
            <a:lvl4pPr marL="1028700" indent="0" algn="ctr">
              <a:buNone/>
              <a:defRPr>
                <a:solidFill>
                  <a:schemeClr val="bg2"/>
                </a:solidFill>
              </a:defRPr>
            </a:lvl4pPr>
            <a:lvl5pPr marL="1371600" indent="0" algn="ctr">
              <a:buNone/>
              <a:defRPr>
                <a:solidFill>
                  <a:schemeClr val="bg2"/>
                </a:solidFill>
              </a:defRPr>
            </a:lvl5pPr>
          </a:lstStyle>
          <a:p>
            <a:pPr lvl="0"/>
            <a:r>
              <a:rPr lang="en-US" dirty="0"/>
              <a:t>Click to insert content</a:t>
            </a:r>
            <a:endParaRPr lang="en-GB" dirty="0"/>
          </a:p>
        </p:txBody>
      </p:sp>
      <p:sp>
        <p:nvSpPr>
          <p:cNvPr id="18" name="Text Placeholder 4"/>
          <p:cNvSpPr>
            <a:spLocks noGrp="1"/>
          </p:cNvSpPr>
          <p:nvPr>
            <p:ph type="body" sz="quarter" idx="16"/>
          </p:nvPr>
        </p:nvSpPr>
        <p:spPr>
          <a:xfrm>
            <a:off x="500743" y="1771650"/>
            <a:ext cx="4022102" cy="3729684"/>
          </a:xfrm>
          <a:prstGeom prst="rect">
            <a:avLst/>
          </a:prstGeom>
        </p:spPr>
        <p:txBody>
          <a:bodyPr numCol="1" spcCol="0">
            <a:normAutofit/>
          </a:bodyPr>
          <a:lstStyle>
            <a:lvl1pPr marL="0" indent="0">
              <a:lnSpc>
                <a:spcPct val="110000"/>
              </a:lnSpc>
              <a:buNone/>
              <a:defRPr sz="2000" baseline="0">
                <a:solidFill>
                  <a:srgbClr val="1A3F82"/>
                </a:solidFill>
              </a:defRPr>
            </a:lvl1pPr>
            <a:lvl2pPr marL="342900" indent="0">
              <a:buNone/>
              <a:defRPr sz="900"/>
            </a:lvl2pPr>
            <a:lvl3pPr marL="685800" indent="0">
              <a:buNone/>
              <a:defRPr sz="900"/>
            </a:lvl3pPr>
            <a:lvl4pPr marL="1028700" indent="0">
              <a:buNone/>
              <a:defRPr sz="900"/>
            </a:lvl4pPr>
            <a:lvl5pPr marL="1371600" indent="0">
              <a:buNone/>
              <a:defRPr sz="900"/>
            </a:lvl5pPr>
          </a:lstStyle>
          <a:p>
            <a:endParaRPr lang="en-GB" dirty="0">
              <a:effectLst/>
              <a:latin typeface="Arial" panose="020B0604020202020204" pitchFamily="34" charset="0"/>
            </a:endParaRPr>
          </a:p>
        </p:txBody>
      </p:sp>
      <p:sp>
        <p:nvSpPr>
          <p:cNvPr id="9" name="Title 1">
            <a:extLst>
              <a:ext uri="{FF2B5EF4-FFF2-40B4-BE49-F238E27FC236}">
                <a16:creationId xmlns:a16="http://schemas.microsoft.com/office/drawing/2014/main" id="{ADDD6D62-86B4-094D-8571-B010BBAF72CD}"/>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1894657169"/>
      </p:ext>
    </p:extLst>
  </p:cSld>
  <p:clrMapOvr>
    <a:masterClrMapping/>
  </p:clrMapOvr>
  <p:extLst>
    <p:ext uri="{DCECCB84-F9BA-43D5-87BE-67443E8EF086}">
      <p15:sldGuideLst xmlns:p15="http://schemas.microsoft.com/office/powerpoint/2012/main">
        <p15:guide id="1" orient="horz" pos="3475">
          <p15:clr>
            <a:srgbClr val="FBAE40"/>
          </p15:clr>
        </p15:guide>
        <p15:guide id="2" pos="2914">
          <p15:clr>
            <a:srgbClr val="FBAE40"/>
          </p15:clr>
        </p15:guide>
        <p15:guide id="3" pos="5432">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UoS Flint 2">
    <p:bg>
      <p:bgPr>
        <a:solidFill>
          <a:srgbClr val="003B49"/>
        </a:solidFill>
        <a:effectLst/>
      </p:bgPr>
    </p:bg>
    <p:spTree>
      <p:nvGrpSpPr>
        <p:cNvPr id="1" name=""/>
        <p:cNvGrpSpPr/>
        <p:nvPr/>
      </p:nvGrpSpPr>
      <p:grpSpPr>
        <a:xfrm>
          <a:off x="0" y="0"/>
          <a:ext cx="0" cy="0"/>
          <a:chOff x="0" y="0"/>
          <a:chExt cx="0" cy="0"/>
        </a:xfrm>
      </p:grpSpPr>
      <p:sp>
        <p:nvSpPr>
          <p:cNvPr id="5" name="Rectangle 4"/>
          <p:cNvSpPr/>
          <p:nvPr userDrawn="1"/>
        </p:nvSpPr>
        <p:spPr>
          <a:xfrm>
            <a:off x="0" y="0"/>
            <a:ext cx="9143999" cy="6858000"/>
          </a:xfrm>
          <a:prstGeom prst="rect">
            <a:avLst/>
          </a:prstGeom>
          <a:solidFill>
            <a:srgbClr val="003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11" name="Picture 10">
            <a:extLst>
              <a:ext uri="{FF2B5EF4-FFF2-40B4-BE49-F238E27FC236}">
                <a16:creationId xmlns:a16="http://schemas.microsoft.com/office/drawing/2014/main" id="{5C47E1F3-11D2-8442-8194-1860BE154CFA}"/>
              </a:ex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045277" y="445155"/>
            <a:ext cx="1072823" cy="942921"/>
          </a:xfrm>
          <a:prstGeom prst="rect">
            <a:avLst/>
          </a:prstGeom>
        </p:spPr>
      </p:pic>
      <p:sp>
        <p:nvSpPr>
          <p:cNvPr id="12" name="Subtitle 2">
            <a:extLst>
              <a:ext uri="{FF2B5EF4-FFF2-40B4-BE49-F238E27FC236}">
                <a16:creationId xmlns:a16="http://schemas.microsoft.com/office/drawing/2014/main" id="{68E824CE-29F3-6445-A76C-C1B27454CEEF}"/>
              </a:ext>
            </a:extLst>
          </p:cNvPr>
          <p:cNvSpPr>
            <a:spLocks noGrp="1"/>
          </p:cNvSpPr>
          <p:nvPr>
            <p:ph type="subTitle" idx="1" hasCustomPrompt="1"/>
          </p:nvPr>
        </p:nvSpPr>
        <p:spPr>
          <a:xfrm>
            <a:off x="1152688" y="2655182"/>
            <a:ext cx="6858000" cy="315118"/>
          </a:xfrm>
          <a:prstGeom prst="rect">
            <a:avLst/>
          </a:prstGeom>
        </p:spPr>
        <p:txBody>
          <a:bodyPr anchor="t"/>
          <a:lstStyle>
            <a:lvl1pPr marL="0" indent="0" algn="ctr">
              <a:buNone/>
              <a:defRPr sz="2000" spc="83" baseline="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endParaRPr lang="en-GB" dirty="0"/>
          </a:p>
        </p:txBody>
      </p:sp>
      <p:sp>
        <p:nvSpPr>
          <p:cNvPr id="10" name="Title 1">
            <a:extLst>
              <a:ext uri="{FF2B5EF4-FFF2-40B4-BE49-F238E27FC236}">
                <a16:creationId xmlns:a16="http://schemas.microsoft.com/office/drawing/2014/main" id="{DA98D06A-2190-1C49-88C9-9A9D8C3FCB3F}"/>
              </a:ext>
            </a:extLst>
          </p:cNvPr>
          <p:cNvSpPr>
            <a:spLocks noGrp="1"/>
          </p:cNvSpPr>
          <p:nvPr>
            <p:ph type="ctrTitle" hasCustomPrompt="1"/>
          </p:nvPr>
        </p:nvSpPr>
        <p:spPr>
          <a:xfrm>
            <a:off x="1142999" y="3071046"/>
            <a:ext cx="6858001" cy="2380842"/>
          </a:xfrm>
          <a:prstGeom prst="rect">
            <a:avLst/>
          </a:prstGeom>
        </p:spPr>
        <p:txBody>
          <a:bodyPr anchor="t">
            <a:normAutofit/>
          </a:bodyPr>
          <a:lstStyle>
            <a:lvl1pPr algn="ctr">
              <a:defRPr sz="6000">
                <a:solidFill>
                  <a:schemeClr val="bg1"/>
                </a:solidFill>
              </a:defRPr>
            </a:lvl1pPr>
          </a:lstStyle>
          <a:p>
            <a:r>
              <a:rPr lang="en-US" dirty="0"/>
              <a:t>Presentation title</a:t>
            </a:r>
            <a:endParaRPr lang="en-GB" dirty="0"/>
          </a:p>
        </p:txBody>
      </p:sp>
    </p:spTree>
    <p:extLst>
      <p:ext uri="{BB962C8B-B14F-4D97-AF65-F5344CB8AC3E}">
        <p14:creationId xmlns:p14="http://schemas.microsoft.com/office/powerpoint/2010/main" val="165427459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ext box">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B759CF6-F968-FC44-A965-6194CB670DCF}"/>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1A3F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20" name="Picture 19">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18" name="Text Placeholder 4"/>
          <p:cNvSpPr>
            <a:spLocks noGrp="1"/>
          </p:cNvSpPr>
          <p:nvPr>
            <p:ph type="body" sz="quarter" idx="16"/>
          </p:nvPr>
        </p:nvSpPr>
        <p:spPr>
          <a:xfrm>
            <a:off x="500743" y="1771650"/>
            <a:ext cx="4022102" cy="3729684"/>
          </a:xfrm>
          <a:prstGeom prst="rect">
            <a:avLst/>
          </a:prstGeom>
        </p:spPr>
        <p:txBody>
          <a:bodyPr numCol="1" spcCol="0">
            <a:normAutofit/>
          </a:bodyPr>
          <a:lstStyle>
            <a:lvl1pPr marL="0" indent="0">
              <a:lnSpc>
                <a:spcPct val="110000"/>
              </a:lnSpc>
              <a:buNone/>
              <a:defRPr sz="2000" baseline="0">
                <a:solidFill>
                  <a:srgbClr val="1A3F82"/>
                </a:solidFill>
              </a:defRPr>
            </a:lvl1pPr>
            <a:lvl2pPr marL="342900" indent="0">
              <a:buNone/>
              <a:defRPr sz="900"/>
            </a:lvl2pPr>
            <a:lvl3pPr marL="685800" indent="0">
              <a:buNone/>
              <a:defRPr sz="900"/>
            </a:lvl3pPr>
            <a:lvl4pPr marL="1028700" indent="0">
              <a:buNone/>
              <a:defRPr sz="900"/>
            </a:lvl4pPr>
            <a:lvl5pPr marL="1371600" indent="0">
              <a:buNone/>
              <a:defRPr sz="900"/>
            </a:lvl5pPr>
          </a:lstStyle>
          <a:p>
            <a:endParaRPr lang="en-GB" dirty="0">
              <a:effectLst/>
              <a:latin typeface="Arial" panose="020B0604020202020204" pitchFamily="34" charset="0"/>
            </a:endParaRPr>
          </a:p>
        </p:txBody>
      </p:sp>
      <p:sp>
        <p:nvSpPr>
          <p:cNvPr id="8" name="Title 1">
            <a:extLst>
              <a:ext uri="{FF2B5EF4-FFF2-40B4-BE49-F238E27FC236}">
                <a16:creationId xmlns:a16="http://schemas.microsoft.com/office/drawing/2014/main" id="{33636EB0-837C-8F4D-9B6A-027CF558DE91}"/>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288952141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2 Textbox">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D9FE2D0-A775-A042-8181-AE47DD79EA2B}"/>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1A3F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23" name="Picture 22">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8" name="Text Placeholder 4">
            <a:extLst>
              <a:ext uri="{FF2B5EF4-FFF2-40B4-BE49-F238E27FC236}">
                <a16:creationId xmlns:a16="http://schemas.microsoft.com/office/drawing/2014/main" id="{3E7BA1B3-4F90-4D4F-84C1-E592AC9E8A75}"/>
              </a:ext>
            </a:extLst>
          </p:cNvPr>
          <p:cNvSpPr>
            <a:spLocks noGrp="1"/>
          </p:cNvSpPr>
          <p:nvPr>
            <p:ph type="body" sz="quarter" idx="17"/>
          </p:nvPr>
        </p:nvSpPr>
        <p:spPr>
          <a:xfrm>
            <a:off x="4621157" y="1771650"/>
            <a:ext cx="4022102" cy="3729684"/>
          </a:xfrm>
          <a:prstGeom prst="rect">
            <a:avLst/>
          </a:prstGeom>
        </p:spPr>
        <p:txBody>
          <a:bodyPr numCol="1" spcCol="0">
            <a:normAutofit/>
          </a:bodyPr>
          <a:lstStyle>
            <a:lvl1pPr marL="0" indent="0">
              <a:lnSpc>
                <a:spcPct val="110000"/>
              </a:lnSpc>
              <a:buNone/>
              <a:defRPr sz="2000" baseline="0">
                <a:solidFill>
                  <a:srgbClr val="1A3F82"/>
                </a:solidFill>
              </a:defRPr>
            </a:lvl1pPr>
            <a:lvl2pPr marL="342900" indent="0">
              <a:buNone/>
              <a:defRPr sz="900"/>
            </a:lvl2pPr>
            <a:lvl3pPr marL="685800" indent="0">
              <a:buNone/>
              <a:defRPr sz="900"/>
            </a:lvl3pPr>
            <a:lvl4pPr marL="1028700" indent="0">
              <a:buNone/>
              <a:defRPr sz="900"/>
            </a:lvl4pPr>
            <a:lvl5pPr marL="1371600" indent="0">
              <a:buNone/>
              <a:defRPr sz="900"/>
            </a:lvl5pPr>
          </a:lstStyle>
          <a:p>
            <a:endParaRPr lang="en-GB" dirty="0">
              <a:effectLst/>
              <a:latin typeface="Arial" panose="020B0604020202020204" pitchFamily="34" charset="0"/>
            </a:endParaRPr>
          </a:p>
        </p:txBody>
      </p:sp>
      <p:sp>
        <p:nvSpPr>
          <p:cNvPr id="7" name="Text Placeholder 4">
            <a:extLst>
              <a:ext uri="{FF2B5EF4-FFF2-40B4-BE49-F238E27FC236}">
                <a16:creationId xmlns:a16="http://schemas.microsoft.com/office/drawing/2014/main" id="{CB637183-FFC1-954F-A4E4-5673A3D9DAE0}"/>
              </a:ext>
            </a:extLst>
          </p:cNvPr>
          <p:cNvSpPr>
            <a:spLocks noGrp="1"/>
          </p:cNvSpPr>
          <p:nvPr>
            <p:ph type="body" sz="quarter" idx="16"/>
          </p:nvPr>
        </p:nvSpPr>
        <p:spPr>
          <a:xfrm>
            <a:off x="500743" y="1771650"/>
            <a:ext cx="4022102" cy="3729684"/>
          </a:xfrm>
          <a:prstGeom prst="rect">
            <a:avLst/>
          </a:prstGeom>
        </p:spPr>
        <p:txBody>
          <a:bodyPr numCol="1" spcCol="0">
            <a:normAutofit/>
          </a:bodyPr>
          <a:lstStyle>
            <a:lvl1pPr marL="0" indent="0">
              <a:lnSpc>
                <a:spcPct val="110000"/>
              </a:lnSpc>
              <a:buNone/>
              <a:defRPr sz="2000" baseline="0">
                <a:solidFill>
                  <a:srgbClr val="1A3F82"/>
                </a:solidFill>
              </a:defRPr>
            </a:lvl1pPr>
            <a:lvl2pPr marL="342900" indent="0">
              <a:buNone/>
              <a:defRPr sz="900"/>
            </a:lvl2pPr>
            <a:lvl3pPr marL="685800" indent="0">
              <a:buNone/>
              <a:defRPr sz="900"/>
            </a:lvl3pPr>
            <a:lvl4pPr marL="1028700" indent="0">
              <a:buNone/>
              <a:defRPr sz="900"/>
            </a:lvl4pPr>
            <a:lvl5pPr marL="1371600" indent="0">
              <a:buNone/>
              <a:defRPr sz="900"/>
            </a:lvl5pPr>
          </a:lstStyle>
          <a:p>
            <a:endParaRPr lang="en-GB" dirty="0">
              <a:effectLst/>
              <a:latin typeface="Arial" panose="020B0604020202020204" pitchFamily="34" charset="0"/>
            </a:endParaRPr>
          </a:p>
        </p:txBody>
      </p:sp>
      <p:sp>
        <p:nvSpPr>
          <p:cNvPr id="11" name="Title 1">
            <a:extLst>
              <a:ext uri="{FF2B5EF4-FFF2-40B4-BE49-F238E27FC236}">
                <a16:creationId xmlns:a16="http://schemas.microsoft.com/office/drawing/2014/main" id="{D40236B7-FD2F-BB43-97EF-AE887B734140}"/>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258033763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ext 3 column">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F89D5AD-DD9F-4F4B-BCC5-0FBB145400A3}"/>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1A3F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18" name="Picture 17">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19" name="Text Placeholder 4"/>
          <p:cNvSpPr>
            <a:spLocks noGrp="1"/>
          </p:cNvSpPr>
          <p:nvPr>
            <p:ph type="body" sz="quarter" idx="17"/>
          </p:nvPr>
        </p:nvSpPr>
        <p:spPr>
          <a:xfrm>
            <a:off x="500743" y="1771650"/>
            <a:ext cx="8142514" cy="3740151"/>
          </a:xfrm>
          <a:prstGeom prst="rect">
            <a:avLst/>
          </a:prstGeom>
        </p:spPr>
        <p:txBody>
          <a:bodyPr wrap="square" numCol="3" spcCol="144000">
            <a:normAutofit/>
          </a:bodyPr>
          <a:lstStyle>
            <a:lvl1pPr marL="0" indent="0">
              <a:lnSpc>
                <a:spcPct val="110000"/>
              </a:lnSpc>
              <a:buNone/>
              <a:defRPr sz="2000" baseline="0">
                <a:solidFill>
                  <a:srgbClr val="1A3F82"/>
                </a:solidFill>
              </a:defRPr>
            </a:lvl1pPr>
            <a:lvl2pPr marL="342900" indent="0">
              <a:buNone/>
              <a:defRPr sz="900"/>
            </a:lvl2pPr>
            <a:lvl3pPr marL="685800" indent="0">
              <a:buNone/>
              <a:defRPr sz="900"/>
            </a:lvl3pPr>
            <a:lvl4pPr marL="1028700" indent="0">
              <a:buNone/>
              <a:defRPr sz="900"/>
            </a:lvl4pPr>
            <a:lvl5pPr marL="1371600" indent="0">
              <a:buNone/>
              <a:defRPr sz="900"/>
            </a:lvl5pPr>
          </a:lstStyle>
          <a:p>
            <a:endParaRPr lang="en-GB" dirty="0">
              <a:effectLst/>
              <a:latin typeface="Arial" panose="020B0604020202020204" pitchFamily="34" charset="0"/>
            </a:endParaRPr>
          </a:p>
        </p:txBody>
      </p:sp>
      <p:sp>
        <p:nvSpPr>
          <p:cNvPr id="8" name="Title 1">
            <a:extLst>
              <a:ext uri="{FF2B5EF4-FFF2-40B4-BE49-F238E27FC236}">
                <a16:creationId xmlns:a16="http://schemas.microsoft.com/office/drawing/2014/main" id="{4C3871D7-CE00-9449-98B1-2C9B31B38290}"/>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79908497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A8C2B72-5248-5645-AD3D-3EC9BAAD6526}"/>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1A3F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18" name="Picture 17">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7" name="Title 1">
            <a:extLst>
              <a:ext uri="{FF2B5EF4-FFF2-40B4-BE49-F238E27FC236}">
                <a16:creationId xmlns:a16="http://schemas.microsoft.com/office/drawing/2014/main" id="{CD2A1CF2-DB37-D14F-87D1-56686BA5B0BE}"/>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156139625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Blank - no title">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pic>
        <p:nvPicPr>
          <p:cNvPr id="15" name="Picture 14">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Tree>
    <p:extLst>
      <p:ext uri="{BB962C8B-B14F-4D97-AF65-F5344CB8AC3E}">
        <p14:creationId xmlns:p14="http://schemas.microsoft.com/office/powerpoint/2010/main" val="427866149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Statement and photo block">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10AD8EB-E839-4547-9E89-5B943E05A5BC}"/>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1A3F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9" name="Rectangle 8">
            <a:extLst>
              <a:ext uri="{C183D7F6-B498-43B3-948B-1728B52AA6E4}">
                <adec:decorative xmlns="" xmlns:adec="http://schemas.microsoft.com/office/drawing/2017/decorative" val="1"/>
              </a:ext>
            </a:extLst>
          </p:cNvPr>
          <p:cNvSpPr/>
          <p:nvPr userDrawn="1"/>
        </p:nvSpPr>
        <p:spPr>
          <a:xfrm>
            <a:off x="88898" y="1436276"/>
            <a:ext cx="4442208" cy="5325258"/>
          </a:xfrm>
          <a:prstGeom prst="rect">
            <a:avLst/>
          </a:prstGeom>
          <a:solidFill>
            <a:srgbClr val="1A3F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17" name="Picture 16">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931817" y="5773180"/>
            <a:ext cx="845701" cy="743301"/>
          </a:xfrm>
          <a:prstGeom prst="rect">
            <a:avLst/>
          </a:prstGeom>
        </p:spPr>
      </p:pic>
      <p:sp>
        <p:nvSpPr>
          <p:cNvPr id="16" name="Picture Placeholder 3"/>
          <p:cNvSpPr>
            <a:spLocks noGrp="1"/>
          </p:cNvSpPr>
          <p:nvPr>
            <p:ph type="pic" sz="quarter" idx="10"/>
          </p:nvPr>
        </p:nvSpPr>
        <p:spPr>
          <a:xfrm>
            <a:off x="4620435" y="1436275"/>
            <a:ext cx="4434668" cy="5325257"/>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15" name="Text Placeholder 4"/>
          <p:cNvSpPr>
            <a:spLocks noGrp="1"/>
          </p:cNvSpPr>
          <p:nvPr>
            <p:ph type="body" sz="quarter" idx="11" hasCustomPrompt="1"/>
          </p:nvPr>
        </p:nvSpPr>
        <p:spPr>
          <a:xfrm>
            <a:off x="585399" y="5006909"/>
            <a:ext cx="3524250" cy="461706"/>
          </a:xfrm>
          <a:prstGeom prst="rect">
            <a:avLst/>
          </a:prstGeom>
        </p:spPr>
        <p:txBody>
          <a:bodyPr anchor="ctr"/>
          <a:lstStyle>
            <a:lvl1pPr marL="0" indent="0" algn="ctr">
              <a:buNone/>
              <a:defRPr sz="2000" spc="60" baseline="0">
                <a:solidFill>
                  <a:schemeClr val="bg1"/>
                </a:solidFill>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0" name="Title 2"/>
          <p:cNvSpPr>
            <a:spLocks noGrp="1"/>
          </p:cNvSpPr>
          <p:nvPr>
            <p:ph type="ctrTitle" hasCustomPrompt="1"/>
          </p:nvPr>
        </p:nvSpPr>
        <p:spPr>
          <a:xfrm>
            <a:off x="585399" y="2171700"/>
            <a:ext cx="3524250" cy="2618434"/>
          </a:xfrm>
          <a:prstGeom prst="rect">
            <a:avLst/>
          </a:prstGeom>
        </p:spPr>
        <p:txBody>
          <a:bodyPr anchor="ctr">
            <a:normAutofit/>
          </a:bodyPr>
          <a:lstStyle>
            <a:lvl1pPr algn="ctr">
              <a:defRPr sz="4800">
                <a:solidFill>
                  <a:schemeClr val="bg1"/>
                </a:solidFill>
              </a:defRPr>
            </a:lvl1pPr>
          </a:lstStyle>
          <a:p>
            <a:r>
              <a:rPr lang="en-US" dirty="0"/>
              <a:t>Statement/</a:t>
            </a:r>
            <a:br>
              <a:rPr lang="en-US" dirty="0"/>
            </a:br>
            <a:r>
              <a:rPr lang="en-US" dirty="0"/>
              <a:t>quote</a:t>
            </a:r>
            <a:endParaRPr lang="en-GB" dirty="0"/>
          </a:p>
        </p:txBody>
      </p:sp>
      <p:sp>
        <p:nvSpPr>
          <p:cNvPr id="20" name="Title 1">
            <a:extLst>
              <a:ext uri="{FF2B5EF4-FFF2-40B4-BE49-F238E27FC236}">
                <a16:creationId xmlns:a16="http://schemas.microsoft.com/office/drawing/2014/main" id="{E206D771-2F75-0F4A-9B86-6ECB2BD7561C}"/>
              </a:ext>
            </a:extLst>
          </p:cNvPr>
          <p:cNvSpPr txBox="1">
            <a:spLocks/>
          </p:cNvSpPr>
          <p:nvPr userDrawn="1"/>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p>
        </p:txBody>
      </p:sp>
    </p:spTree>
    <p:extLst>
      <p:ext uri="{BB962C8B-B14F-4D97-AF65-F5344CB8AC3E}">
        <p14:creationId xmlns:p14="http://schemas.microsoft.com/office/powerpoint/2010/main" val="39500625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Statement and content block">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9" name="Rectangle 8">
            <a:extLst>
              <a:ext uri="{C183D7F6-B498-43B3-948B-1728B52AA6E4}">
                <adec:decorative xmlns="" xmlns:adec="http://schemas.microsoft.com/office/drawing/2017/decorative" val="1"/>
              </a:ext>
            </a:extLst>
          </p:cNvPr>
          <p:cNvSpPr/>
          <p:nvPr userDrawn="1"/>
        </p:nvSpPr>
        <p:spPr>
          <a:xfrm>
            <a:off x="88898" y="1436276"/>
            <a:ext cx="4442210" cy="5325258"/>
          </a:xfrm>
          <a:prstGeom prst="rect">
            <a:avLst/>
          </a:prstGeom>
          <a:solidFill>
            <a:srgbClr val="1A3F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23" name="Rectangle 22"/>
          <p:cNvSpPr/>
          <p:nvPr userDrawn="1"/>
        </p:nvSpPr>
        <p:spPr>
          <a:xfrm rot="5400000">
            <a:off x="1834283" y="4050165"/>
            <a:ext cx="5467877" cy="5994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dirty="0"/>
          </a:p>
        </p:txBody>
      </p:sp>
      <p:pic>
        <p:nvPicPr>
          <p:cNvPr id="14" name="Picture 13">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931817" y="5773180"/>
            <a:ext cx="845701" cy="743301"/>
          </a:xfrm>
          <a:prstGeom prst="rect">
            <a:avLst/>
          </a:prstGeom>
        </p:spPr>
      </p:pic>
      <p:sp>
        <p:nvSpPr>
          <p:cNvPr id="11" name="Rectangle 10">
            <a:extLst>
              <a:ext uri="{FF2B5EF4-FFF2-40B4-BE49-F238E27FC236}">
                <a16:creationId xmlns:a16="http://schemas.microsoft.com/office/drawing/2014/main" id="{BDE8E405-3AE2-8C49-9829-D2E35FC8587E}"/>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1A3F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3" name="Content Placeholder 2"/>
          <p:cNvSpPr>
            <a:spLocks noGrp="1"/>
          </p:cNvSpPr>
          <p:nvPr>
            <p:ph sz="quarter" idx="18" hasCustomPrompt="1"/>
          </p:nvPr>
        </p:nvSpPr>
        <p:spPr>
          <a:xfrm>
            <a:off x="4620434" y="1436276"/>
            <a:ext cx="4434668" cy="5324888"/>
          </a:xfrm>
          <a:prstGeom prst="rect">
            <a:avLst/>
          </a:prstGeom>
        </p:spPr>
        <p:txBody>
          <a:bodyPr tIns="3168000"/>
          <a:lstStyle>
            <a:lvl1pPr marL="0" indent="0" algn="ctr">
              <a:buNone/>
              <a:defRPr sz="1500">
                <a:solidFill>
                  <a:schemeClr val="bg2"/>
                </a:solidFill>
              </a:defRPr>
            </a:lvl1pPr>
          </a:lstStyle>
          <a:p>
            <a:pPr lvl="0"/>
            <a:r>
              <a:rPr lang="en-US" dirty="0"/>
              <a:t>Click to insert content</a:t>
            </a:r>
            <a:endParaRPr lang="en-GB" dirty="0"/>
          </a:p>
        </p:txBody>
      </p:sp>
      <p:sp>
        <p:nvSpPr>
          <p:cNvPr id="16" name="Text Placeholder 4">
            <a:extLst>
              <a:ext uri="{FF2B5EF4-FFF2-40B4-BE49-F238E27FC236}">
                <a16:creationId xmlns:a16="http://schemas.microsoft.com/office/drawing/2014/main" id="{0BFEA1E2-7FF4-694D-A02B-F2A67E8DC7B3}"/>
              </a:ext>
            </a:extLst>
          </p:cNvPr>
          <p:cNvSpPr>
            <a:spLocks noGrp="1"/>
          </p:cNvSpPr>
          <p:nvPr>
            <p:ph type="body" sz="quarter" idx="11" hasCustomPrompt="1"/>
          </p:nvPr>
        </p:nvSpPr>
        <p:spPr>
          <a:xfrm>
            <a:off x="585399" y="5006909"/>
            <a:ext cx="3524250" cy="461706"/>
          </a:xfrm>
          <a:prstGeom prst="rect">
            <a:avLst/>
          </a:prstGeom>
        </p:spPr>
        <p:txBody>
          <a:bodyPr anchor="ctr"/>
          <a:lstStyle>
            <a:lvl1pPr marL="0" indent="0" algn="ctr">
              <a:buNone/>
              <a:defRPr sz="2000" spc="60" baseline="0">
                <a:solidFill>
                  <a:schemeClr val="bg1"/>
                </a:solidFill>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0" name="Title 2"/>
          <p:cNvSpPr>
            <a:spLocks noGrp="1"/>
          </p:cNvSpPr>
          <p:nvPr>
            <p:ph type="ctrTitle" hasCustomPrompt="1"/>
          </p:nvPr>
        </p:nvSpPr>
        <p:spPr>
          <a:xfrm>
            <a:off x="585399" y="2171700"/>
            <a:ext cx="3524250" cy="2618434"/>
          </a:xfrm>
          <a:prstGeom prst="rect">
            <a:avLst/>
          </a:prstGeom>
        </p:spPr>
        <p:txBody>
          <a:bodyPr anchor="ctr">
            <a:normAutofit/>
          </a:bodyPr>
          <a:lstStyle>
            <a:lvl1pPr algn="ctr">
              <a:defRPr sz="4800">
                <a:solidFill>
                  <a:schemeClr val="bg1"/>
                </a:solidFill>
              </a:defRPr>
            </a:lvl1pPr>
          </a:lstStyle>
          <a:p>
            <a:r>
              <a:rPr lang="en-US" dirty="0"/>
              <a:t>Statement/</a:t>
            </a:r>
            <a:br>
              <a:rPr lang="en-US" dirty="0"/>
            </a:br>
            <a:r>
              <a:rPr lang="en-US" dirty="0"/>
              <a:t>quote</a:t>
            </a:r>
            <a:endParaRPr lang="en-GB" dirty="0"/>
          </a:p>
        </p:txBody>
      </p:sp>
      <p:sp>
        <p:nvSpPr>
          <p:cNvPr id="17" name="Title 1">
            <a:extLst>
              <a:ext uri="{FF2B5EF4-FFF2-40B4-BE49-F238E27FC236}">
                <a16:creationId xmlns:a16="http://schemas.microsoft.com/office/drawing/2014/main" id="{84A9C620-42F0-B041-A8EF-013D8BA73FAC}"/>
              </a:ext>
            </a:extLst>
          </p:cNvPr>
          <p:cNvSpPr txBox="1">
            <a:spLocks/>
          </p:cNvSpPr>
          <p:nvPr userDrawn="1"/>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p>
        </p:txBody>
      </p:sp>
    </p:spTree>
    <p:extLst>
      <p:ext uri="{BB962C8B-B14F-4D97-AF65-F5344CB8AC3E}">
        <p14:creationId xmlns:p14="http://schemas.microsoft.com/office/powerpoint/2010/main" val="278618058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ext and photo block">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9" name="Rectangle 8">
            <a:extLst>
              <a:ext uri="{C183D7F6-B498-43B3-948B-1728B52AA6E4}">
                <adec:decorative xmlns="" xmlns:adec="http://schemas.microsoft.com/office/drawing/2017/decorative" val="1"/>
              </a:ext>
            </a:extLst>
          </p:cNvPr>
          <p:cNvSpPr/>
          <p:nvPr userDrawn="1"/>
        </p:nvSpPr>
        <p:spPr>
          <a:xfrm>
            <a:off x="4620435" y="1436275"/>
            <a:ext cx="4434668" cy="5325259"/>
          </a:xfrm>
          <a:prstGeom prst="rect">
            <a:avLst/>
          </a:prstGeom>
          <a:solidFill>
            <a:srgbClr val="1A3F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13" name="Picture 12">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469289" y="5773180"/>
            <a:ext cx="845701" cy="743301"/>
          </a:xfrm>
          <a:prstGeom prst="rect">
            <a:avLst/>
          </a:prstGeom>
        </p:spPr>
      </p:pic>
      <p:sp>
        <p:nvSpPr>
          <p:cNvPr id="8" name="Rectangle 7">
            <a:extLst>
              <a:ext uri="{FF2B5EF4-FFF2-40B4-BE49-F238E27FC236}">
                <a16:creationId xmlns:a16="http://schemas.microsoft.com/office/drawing/2014/main" id="{910C04DF-EFB5-5849-B951-94A8A0DA9ADD}"/>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1A3F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5" name="Text Placeholder 4"/>
          <p:cNvSpPr>
            <a:spLocks noGrp="1"/>
          </p:cNvSpPr>
          <p:nvPr>
            <p:ph type="body" sz="quarter" idx="11" hasCustomPrompt="1"/>
          </p:nvPr>
        </p:nvSpPr>
        <p:spPr>
          <a:xfrm>
            <a:off x="5130015" y="2162629"/>
            <a:ext cx="3524250" cy="3218055"/>
          </a:xfrm>
          <a:prstGeom prst="rect">
            <a:avLst/>
          </a:prstGeom>
        </p:spPr>
        <p:txBody>
          <a:bodyPr anchor="ctr">
            <a:normAutofit/>
          </a:bodyPr>
          <a:lstStyle>
            <a:lvl1pPr marL="0" indent="0" algn="ctr">
              <a:buNone/>
              <a:defRPr sz="2000" spc="0" baseline="0">
                <a:solidFill>
                  <a:schemeClr val="bg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6" name="Picture Placeholder 3"/>
          <p:cNvSpPr>
            <a:spLocks noGrp="1"/>
          </p:cNvSpPr>
          <p:nvPr>
            <p:ph type="pic" sz="quarter" idx="10"/>
          </p:nvPr>
        </p:nvSpPr>
        <p:spPr>
          <a:xfrm>
            <a:off x="88898" y="1436275"/>
            <a:ext cx="4442208" cy="5325259"/>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12" name="Title 1">
            <a:extLst>
              <a:ext uri="{FF2B5EF4-FFF2-40B4-BE49-F238E27FC236}">
                <a16:creationId xmlns:a16="http://schemas.microsoft.com/office/drawing/2014/main" id="{34C202FB-2CAB-4D42-957B-F5A1C8FEC856}"/>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1609256005"/>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ext and photo block 2">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10" name="Rectangle 9">
            <a:extLst>
              <a:ext uri="{C183D7F6-B498-43B3-948B-1728B52AA6E4}">
                <adec:decorative xmlns="" xmlns:adec="http://schemas.microsoft.com/office/drawing/2017/decorative" val="1"/>
              </a:ext>
            </a:extLst>
          </p:cNvPr>
          <p:cNvSpPr/>
          <p:nvPr userDrawn="1"/>
        </p:nvSpPr>
        <p:spPr>
          <a:xfrm>
            <a:off x="88898" y="1436276"/>
            <a:ext cx="4442638" cy="532525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15" name="Picture 14">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955715" y="5800676"/>
            <a:ext cx="797904" cy="701291"/>
          </a:xfrm>
          <a:prstGeom prst="rect">
            <a:avLst/>
          </a:prstGeom>
        </p:spPr>
      </p:pic>
      <p:sp>
        <p:nvSpPr>
          <p:cNvPr id="9" name="Rectangle 8">
            <a:extLst>
              <a:ext uri="{FF2B5EF4-FFF2-40B4-BE49-F238E27FC236}">
                <a16:creationId xmlns:a16="http://schemas.microsoft.com/office/drawing/2014/main" id="{68D97EE1-E327-B042-8244-0E4E747C8D0A}"/>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1A3F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6" name="Picture Placeholder 3"/>
          <p:cNvSpPr>
            <a:spLocks noGrp="1"/>
          </p:cNvSpPr>
          <p:nvPr>
            <p:ph type="pic" sz="quarter" idx="10"/>
          </p:nvPr>
        </p:nvSpPr>
        <p:spPr>
          <a:xfrm>
            <a:off x="4620435" y="1436275"/>
            <a:ext cx="4434668" cy="5325257"/>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13" name="Text Placeholder 4"/>
          <p:cNvSpPr>
            <a:spLocks noGrp="1"/>
          </p:cNvSpPr>
          <p:nvPr>
            <p:ph type="body" sz="quarter" idx="11" hasCustomPrompt="1"/>
          </p:nvPr>
        </p:nvSpPr>
        <p:spPr>
          <a:xfrm>
            <a:off x="592543" y="2162629"/>
            <a:ext cx="3524250" cy="3218055"/>
          </a:xfrm>
          <a:prstGeom prst="rect">
            <a:avLst/>
          </a:prstGeom>
        </p:spPr>
        <p:txBody>
          <a:bodyPr anchor="ctr">
            <a:normAutofit/>
          </a:bodyPr>
          <a:lstStyle>
            <a:lvl1pPr marL="0" indent="0" algn="ctr">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2" name="Title 1">
            <a:extLst>
              <a:ext uri="{FF2B5EF4-FFF2-40B4-BE49-F238E27FC236}">
                <a16:creationId xmlns:a16="http://schemas.microsoft.com/office/drawing/2014/main" id="{35A895F7-50AF-524D-94D9-ADFF841C6977}"/>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145804575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ext and 3 photos">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pic>
        <p:nvPicPr>
          <p:cNvPr id="19" name="Picture 18">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955715" y="5800676"/>
            <a:ext cx="797904" cy="701291"/>
          </a:xfrm>
          <a:prstGeom prst="rect">
            <a:avLst/>
          </a:prstGeom>
        </p:spPr>
      </p:pic>
      <p:sp>
        <p:nvSpPr>
          <p:cNvPr id="13" name="Rectangle 12">
            <a:extLst>
              <a:ext uri="{FF2B5EF4-FFF2-40B4-BE49-F238E27FC236}">
                <a16:creationId xmlns:a16="http://schemas.microsoft.com/office/drawing/2014/main" id="{04689A0E-533C-9C47-9CD8-AC4E03F4198D}"/>
              </a:ext>
              <a:ext uri="{C183D7F6-B498-43B3-948B-1728B52AA6E4}">
                <adec:decorative xmlns="" xmlns:adec="http://schemas.microsoft.com/office/drawing/2017/decorative" val="1"/>
              </a:ext>
            </a:extLst>
          </p:cNvPr>
          <p:cNvSpPr/>
          <p:nvPr userDrawn="1"/>
        </p:nvSpPr>
        <p:spPr>
          <a:xfrm>
            <a:off x="88898" y="1436276"/>
            <a:ext cx="4442638" cy="532525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0" name="Rectangle 9">
            <a:extLst>
              <a:ext uri="{FF2B5EF4-FFF2-40B4-BE49-F238E27FC236}">
                <a16:creationId xmlns:a16="http://schemas.microsoft.com/office/drawing/2014/main" id="{902BC9C9-4741-0046-BB68-C2A9D54DF3D7}"/>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1A3F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1" name="Picture Placeholder 3"/>
          <p:cNvSpPr>
            <a:spLocks noGrp="1"/>
          </p:cNvSpPr>
          <p:nvPr>
            <p:ph type="pic" sz="quarter" idx="13"/>
          </p:nvPr>
        </p:nvSpPr>
        <p:spPr>
          <a:xfrm>
            <a:off x="7394496" y="4210051"/>
            <a:ext cx="1660603" cy="2551483"/>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9" name="Picture Placeholder 3"/>
          <p:cNvSpPr>
            <a:spLocks noGrp="1"/>
          </p:cNvSpPr>
          <p:nvPr>
            <p:ph type="pic" sz="quarter" idx="12"/>
          </p:nvPr>
        </p:nvSpPr>
        <p:spPr>
          <a:xfrm>
            <a:off x="4620434" y="4210051"/>
            <a:ext cx="2685162" cy="2551483"/>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16" name="Picture Placeholder 3"/>
          <p:cNvSpPr>
            <a:spLocks noGrp="1"/>
          </p:cNvSpPr>
          <p:nvPr>
            <p:ph type="pic" sz="quarter" idx="10"/>
          </p:nvPr>
        </p:nvSpPr>
        <p:spPr>
          <a:xfrm>
            <a:off x="4620434" y="1435100"/>
            <a:ext cx="4434665" cy="2679701"/>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15" name="Text Placeholder 4">
            <a:extLst>
              <a:ext uri="{FF2B5EF4-FFF2-40B4-BE49-F238E27FC236}">
                <a16:creationId xmlns:a16="http://schemas.microsoft.com/office/drawing/2014/main" id="{24873579-44C4-8D4B-8A4C-A9E371875F7B}"/>
              </a:ext>
            </a:extLst>
          </p:cNvPr>
          <p:cNvSpPr>
            <a:spLocks noGrp="1"/>
          </p:cNvSpPr>
          <p:nvPr>
            <p:ph type="body" sz="quarter" idx="11" hasCustomPrompt="1"/>
          </p:nvPr>
        </p:nvSpPr>
        <p:spPr>
          <a:xfrm>
            <a:off x="592543" y="2162629"/>
            <a:ext cx="3524250" cy="3218055"/>
          </a:xfrm>
          <a:prstGeom prst="rect">
            <a:avLst/>
          </a:prstGeom>
        </p:spPr>
        <p:txBody>
          <a:bodyPr anchor="ctr">
            <a:normAutofit/>
          </a:bodyPr>
          <a:lstStyle>
            <a:lvl1pPr marL="0" indent="0" algn="ctr">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4" name="Title 1">
            <a:extLst>
              <a:ext uri="{FF2B5EF4-FFF2-40B4-BE49-F238E27FC236}">
                <a16:creationId xmlns:a16="http://schemas.microsoft.com/office/drawing/2014/main" id="{D46F2D1E-4212-084F-8A5E-57ECF0C34E99}"/>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523319666"/>
      </p:ext>
    </p:extLst>
  </p:cSld>
  <p:clrMapOvr>
    <a:masterClrMapping/>
  </p:clrMapOvr>
  <p:extLst>
    <p:ext uri="{DCECCB84-F9BA-43D5-87BE-67443E8EF086}">
      <p15:sldGuideLst xmlns:p15="http://schemas.microsoft.com/office/powerpoint/2012/main">
        <p15:guide id="1" orient="horz" pos="2160">
          <p15:clr>
            <a:srgbClr val="FBAE40"/>
          </p15:clr>
        </p15:guide>
        <p15:guide id="2" pos="2857">
          <p15:clr>
            <a:srgbClr val="FBAE40"/>
          </p15:clr>
        </p15:guide>
        <p15:guide id="3" pos="2903">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UoS Cobalt 2">
    <p:bg>
      <p:bgPr>
        <a:solidFill>
          <a:srgbClr val="1A3F82"/>
        </a:solidFill>
        <a:effectLst/>
      </p:bgPr>
    </p:bg>
    <p:spTree>
      <p:nvGrpSpPr>
        <p:cNvPr id="1" name=""/>
        <p:cNvGrpSpPr/>
        <p:nvPr/>
      </p:nvGrpSpPr>
      <p:grpSpPr>
        <a:xfrm>
          <a:off x="0" y="0"/>
          <a:ext cx="0" cy="0"/>
          <a:chOff x="0" y="0"/>
          <a:chExt cx="0" cy="0"/>
        </a:xfrm>
      </p:grpSpPr>
      <p:sp>
        <p:nvSpPr>
          <p:cNvPr id="5" name="Rectangle 4"/>
          <p:cNvSpPr/>
          <p:nvPr userDrawn="1"/>
        </p:nvSpPr>
        <p:spPr>
          <a:xfrm>
            <a:off x="0" y="0"/>
            <a:ext cx="9143999" cy="6858000"/>
          </a:xfrm>
          <a:prstGeom prst="rect">
            <a:avLst/>
          </a:prstGeom>
          <a:solidFill>
            <a:srgbClr val="1A3F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6" name="Subtitle 2">
            <a:extLst>
              <a:ext uri="{FF2B5EF4-FFF2-40B4-BE49-F238E27FC236}">
                <a16:creationId xmlns:a16="http://schemas.microsoft.com/office/drawing/2014/main" id="{944DEDAB-DED7-8D4E-976B-1DDFF9413D9F}"/>
              </a:ext>
            </a:extLst>
          </p:cNvPr>
          <p:cNvSpPr>
            <a:spLocks noGrp="1"/>
          </p:cNvSpPr>
          <p:nvPr>
            <p:ph type="subTitle" idx="1" hasCustomPrompt="1"/>
          </p:nvPr>
        </p:nvSpPr>
        <p:spPr>
          <a:xfrm>
            <a:off x="1143000" y="2705266"/>
            <a:ext cx="6858000" cy="315118"/>
          </a:xfrm>
          <a:prstGeom prst="rect">
            <a:avLst/>
          </a:prstGeom>
        </p:spPr>
        <p:txBody>
          <a:bodyPr anchor="b"/>
          <a:lstStyle>
            <a:lvl1pPr marL="0" indent="0" algn="ctr">
              <a:buNone/>
              <a:defRPr sz="2000" spc="83" baseline="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endParaRPr lang="en-GB" dirty="0"/>
          </a:p>
        </p:txBody>
      </p:sp>
      <p:pic>
        <p:nvPicPr>
          <p:cNvPr id="8" name="Picture 7">
            <a:extLst>
              <a:ext uri="{FF2B5EF4-FFF2-40B4-BE49-F238E27FC236}">
                <a16:creationId xmlns:a16="http://schemas.microsoft.com/office/drawing/2014/main" id="{DED30900-7788-8D42-A6EC-C40B7A7B8FB7}"/>
              </a:ex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045277" y="445155"/>
            <a:ext cx="1072823" cy="942921"/>
          </a:xfrm>
          <a:prstGeom prst="rect">
            <a:avLst/>
          </a:prstGeom>
        </p:spPr>
      </p:pic>
      <p:sp>
        <p:nvSpPr>
          <p:cNvPr id="7" name="Title 1">
            <a:extLst>
              <a:ext uri="{FF2B5EF4-FFF2-40B4-BE49-F238E27FC236}">
                <a16:creationId xmlns:a16="http://schemas.microsoft.com/office/drawing/2014/main" id="{A9C3B274-BBFE-6044-A286-605ED3BAAFEA}"/>
              </a:ext>
            </a:extLst>
          </p:cNvPr>
          <p:cNvSpPr>
            <a:spLocks noGrp="1"/>
          </p:cNvSpPr>
          <p:nvPr>
            <p:ph type="ctrTitle" hasCustomPrompt="1"/>
          </p:nvPr>
        </p:nvSpPr>
        <p:spPr>
          <a:xfrm>
            <a:off x="1142999" y="3071046"/>
            <a:ext cx="6858001" cy="2380842"/>
          </a:xfrm>
          <a:prstGeom prst="rect">
            <a:avLst/>
          </a:prstGeom>
        </p:spPr>
        <p:txBody>
          <a:bodyPr anchor="t">
            <a:normAutofit/>
          </a:bodyPr>
          <a:lstStyle>
            <a:lvl1pPr algn="ctr">
              <a:defRPr sz="6000">
                <a:solidFill>
                  <a:schemeClr val="bg1"/>
                </a:solidFill>
              </a:defRPr>
            </a:lvl1pPr>
          </a:lstStyle>
          <a:p>
            <a:r>
              <a:rPr lang="en-US" dirty="0"/>
              <a:t>Presentation title</a:t>
            </a:r>
            <a:endParaRPr lang="en-GB" dirty="0"/>
          </a:p>
        </p:txBody>
      </p:sp>
    </p:spTree>
    <p:extLst>
      <p:ext uri="{BB962C8B-B14F-4D97-AF65-F5344CB8AC3E}">
        <p14:creationId xmlns:p14="http://schemas.microsoft.com/office/powerpoint/2010/main" val="27856408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ext and content block">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12" name="Rectangle 11">
            <a:extLst>
              <a:ext uri="{C183D7F6-B498-43B3-948B-1728B52AA6E4}">
                <adec:decorative xmlns="" xmlns:adec="http://schemas.microsoft.com/office/drawing/2017/decorative" val="1"/>
              </a:ext>
            </a:extLst>
          </p:cNvPr>
          <p:cNvSpPr/>
          <p:nvPr userDrawn="1"/>
        </p:nvSpPr>
        <p:spPr>
          <a:xfrm>
            <a:off x="4620435" y="1436276"/>
            <a:ext cx="4434668" cy="532525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22" name="Picture 21">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497559" y="5800676"/>
            <a:ext cx="797904" cy="701291"/>
          </a:xfrm>
          <a:prstGeom prst="rect">
            <a:avLst/>
          </a:prstGeom>
        </p:spPr>
      </p:pic>
      <p:sp>
        <p:nvSpPr>
          <p:cNvPr id="8" name="Rectangle 7">
            <a:extLst>
              <a:ext uri="{FF2B5EF4-FFF2-40B4-BE49-F238E27FC236}">
                <a16:creationId xmlns:a16="http://schemas.microsoft.com/office/drawing/2014/main" id="{20734B01-7260-5A4D-8E9A-A3D89E4A3DE6}"/>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1A3F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7" name="Text Placeholder 4"/>
          <p:cNvSpPr>
            <a:spLocks noGrp="1"/>
          </p:cNvSpPr>
          <p:nvPr>
            <p:ph type="body" sz="quarter" idx="11" hasCustomPrompt="1"/>
          </p:nvPr>
        </p:nvSpPr>
        <p:spPr>
          <a:xfrm>
            <a:off x="5134387" y="2162629"/>
            <a:ext cx="3524250" cy="3218055"/>
          </a:xfrm>
          <a:prstGeom prst="rect">
            <a:avLst/>
          </a:prstGeom>
        </p:spPr>
        <p:txBody>
          <a:bodyPr anchor="ctr">
            <a:normAutofit/>
          </a:bodyPr>
          <a:lstStyle>
            <a:lvl1pPr marL="0" indent="0" algn="ctr">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9" name="Content Placeholder 2"/>
          <p:cNvSpPr>
            <a:spLocks noGrp="1"/>
          </p:cNvSpPr>
          <p:nvPr>
            <p:ph sz="quarter" idx="18" hasCustomPrompt="1"/>
          </p:nvPr>
        </p:nvSpPr>
        <p:spPr>
          <a:xfrm>
            <a:off x="88898" y="1436276"/>
            <a:ext cx="4442638" cy="5324888"/>
          </a:xfrm>
          <a:prstGeom prst="rect">
            <a:avLst/>
          </a:prstGeom>
        </p:spPr>
        <p:txBody>
          <a:bodyPr tIns="3168000"/>
          <a:lstStyle>
            <a:lvl1pPr marL="0" indent="0" algn="ctr">
              <a:buNone/>
              <a:defRPr sz="1500">
                <a:solidFill>
                  <a:schemeClr val="bg2"/>
                </a:solidFill>
              </a:defRPr>
            </a:lvl1pPr>
          </a:lstStyle>
          <a:p>
            <a:pPr lvl="0"/>
            <a:r>
              <a:rPr lang="en-US" dirty="0"/>
              <a:t>Click to insert content</a:t>
            </a:r>
            <a:endParaRPr lang="en-GB" dirty="0"/>
          </a:p>
        </p:txBody>
      </p:sp>
      <p:sp>
        <p:nvSpPr>
          <p:cNvPr id="10" name="Title 1">
            <a:extLst>
              <a:ext uri="{FF2B5EF4-FFF2-40B4-BE49-F238E27FC236}">
                <a16:creationId xmlns:a16="http://schemas.microsoft.com/office/drawing/2014/main" id="{D796A6BD-64A5-9C49-80C3-0EEA55FDA59D}"/>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98327522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ext and image montage">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15" name="Rectangle 14">
            <a:extLst>
              <a:ext uri="{C183D7F6-B498-43B3-948B-1728B52AA6E4}">
                <adec:decorative xmlns="" xmlns:adec="http://schemas.microsoft.com/office/drawing/2017/decorative" val="1"/>
              </a:ext>
            </a:extLst>
          </p:cNvPr>
          <p:cNvSpPr/>
          <p:nvPr userDrawn="1"/>
        </p:nvSpPr>
        <p:spPr>
          <a:xfrm>
            <a:off x="3099810" y="1437277"/>
            <a:ext cx="5959749" cy="29081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29" name="Rectangle 28">
            <a:extLst>
              <a:ext uri="{C183D7F6-B498-43B3-948B-1728B52AA6E4}">
                <adec:decorative xmlns="" xmlns:adec="http://schemas.microsoft.com/office/drawing/2017/decorative" val="1"/>
              </a:ext>
            </a:extLst>
          </p:cNvPr>
          <p:cNvSpPr/>
          <p:nvPr userDrawn="1"/>
        </p:nvSpPr>
        <p:spPr>
          <a:xfrm>
            <a:off x="88898" y="3747639"/>
            <a:ext cx="2923563" cy="301389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1" name="Rectangle 10">
            <a:extLst>
              <a:ext uri="{FF2B5EF4-FFF2-40B4-BE49-F238E27FC236}">
                <a16:creationId xmlns:a16="http://schemas.microsoft.com/office/drawing/2014/main" id="{19613A8D-B828-EF41-A8F4-4A908EAF6772}"/>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1A3F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9" name="Picture Placeholder 3"/>
          <p:cNvSpPr>
            <a:spLocks noGrp="1"/>
          </p:cNvSpPr>
          <p:nvPr>
            <p:ph type="pic" sz="quarter" idx="17" hasCustomPrompt="1"/>
          </p:nvPr>
        </p:nvSpPr>
        <p:spPr>
          <a:xfrm>
            <a:off x="6125628" y="4435477"/>
            <a:ext cx="2933931" cy="2326057"/>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17" name="Picture Placeholder 3"/>
          <p:cNvSpPr>
            <a:spLocks noGrp="1"/>
          </p:cNvSpPr>
          <p:nvPr>
            <p:ph type="pic" sz="quarter" idx="16" hasCustomPrompt="1"/>
          </p:nvPr>
        </p:nvSpPr>
        <p:spPr>
          <a:xfrm>
            <a:off x="3108750" y="4435477"/>
            <a:ext cx="2927979" cy="2326057"/>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31" name="Text Placeholder 4"/>
          <p:cNvSpPr>
            <a:spLocks noGrp="1"/>
          </p:cNvSpPr>
          <p:nvPr>
            <p:ph type="body" sz="quarter" idx="15" hasCustomPrompt="1"/>
          </p:nvPr>
        </p:nvSpPr>
        <p:spPr>
          <a:xfrm>
            <a:off x="366204" y="4130636"/>
            <a:ext cx="2386012" cy="2247901"/>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21" name="Text Placeholder 4"/>
          <p:cNvSpPr>
            <a:spLocks noGrp="1"/>
          </p:cNvSpPr>
          <p:nvPr>
            <p:ph type="body" sz="quarter" idx="13" hasCustomPrompt="1"/>
          </p:nvPr>
        </p:nvSpPr>
        <p:spPr>
          <a:xfrm>
            <a:off x="3375694" y="1765300"/>
            <a:ext cx="5444456" cy="2247901"/>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32" name="Picture Placeholder 3"/>
          <p:cNvSpPr>
            <a:spLocks noGrp="1"/>
          </p:cNvSpPr>
          <p:nvPr>
            <p:ph type="pic" sz="quarter" idx="11" hasCustomPrompt="1"/>
          </p:nvPr>
        </p:nvSpPr>
        <p:spPr>
          <a:xfrm>
            <a:off x="100817" y="1436201"/>
            <a:ext cx="2911644" cy="2221461"/>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14" name="Title 1">
            <a:extLst>
              <a:ext uri="{FF2B5EF4-FFF2-40B4-BE49-F238E27FC236}">
                <a16:creationId xmlns:a16="http://schemas.microsoft.com/office/drawing/2014/main" id="{3F44E664-3719-094D-9BB3-A36537B00997}"/>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83341438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ext and image montage 2">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20" name="Rectangle 19">
            <a:extLst>
              <a:ext uri="{C183D7F6-B498-43B3-948B-1728B52AA6E4}">
                <adec:decorative xmlns="" xmlns:adec="http://schemas.microsoft.com/office/drawing/2017/decorative" val="1"/>
              </a:ext>
            </a:extLst>
          </p:cNvPr>
          <p:cNvSpPr/>
          <p:nvPr userDrawn="1"/>
        </p:nvSpPr>
        <p:spPr>
          <a:xfrm>
            <a:off x="88898" y="3747639"/>
            <a:ext cx="2923563" cy="301389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5" name="Rectangle 14">
            <a:extLst>
              <a:ext uri="{C183D7F6-B498-43B3-948B-1728B52AA6E4}">
                <adec:decorative xmlns="" xmlns:adec="http://schemas.microsoft.com/office/drawing/2017/decorative" val="1"/>
              </a:ext>
            </a:extLst>
          </p:cNvPr>
          <p:cNvSpPr/>
          <p:nvPr userDrawn="1"/>
        </p:nvSpPr>
        <p:spPr>
          <a:xfrm>
            <a:off x="3099810" y="1436200"/>
            <a:ext cx="2936919" cy="2918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6" name="Rectangle 15">
            <a:extLst>
              <a:ext uri="{C183D7F6-B498-43B3-948B-1728B52AA6E4}">
                <adec:decorative xmlns="" xmlns:adec="http://schemas.microsoft.com/office/drawing/2017/decorative" val="1"/>
              </a:ext>
            </a:extLst>
          </p:cNvPr>
          <p:cNvSpPr/>
          <p:nvPr userDrawn="1"/>
        </p:nvSpPr>
        <p:spPr>
          <a:xfrm>
            <a:off x="6124078" y="1435124"/>
            <a:ext cx="2923563" cy="2918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2" name="Rectangle 11">
            <a:extLst>
              <a:ext uri="{FF2B5EF4-FFF2-40B4-BE49-F238E27FC236}">
                <a16:creationId xmlns:a16="http://schemas.microsoft.com/office/drawing/2014/main" id="{30896F8A-5C4C-0F42-865E-7876D9668C63}"/>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1A3F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4" name="Picture Placeholder 3"/>
          <p:cNvSpPr>
            <a:spLocks noGrp="1"/>
          </p:cNvSpPr>
          <p:nvPr>
            <p:ph type="pic" sz="quarter" idx="10" hasCustomPrompt="1"/>
          </p:nvPr>
        </p:nvSpPr>
        <p:spPr>
          <a:xfrm>
            <a:off x="3099810" y="4434401"/>
            <a:ext cx="5947831" cy="2327133"/>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23" name="Text Placeholder 4"/>
          <p:cNvSpPr>
            <a:spLocks noGrp="1"/>
          </p:cNvSpPr>
          <p:nvPr>
            <p:ph type="body" sz="quarter" idx="15" hasCustomPrompt="1"/>
          </p:nvPr>
        </p:nvSpPr>
        <p:spPr>
          <a:xfrm>
            <a:off x="366204" y="4130636"/>
            <a:ext cx="2386012" cy="2247901"/>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9" name="Text Placeholder 4"/>
          <p:cNvSpPr>
            <a:spLocks noGrp="1"/>
          </p:cNvSpPr>
          <p:nvPr>
            <p:ph type="body" sz="quarter" idx="14" hasCustomPrompt="1"/>
          </p:nvPr>
        </p:nvSpPr>
        <p:spPr>
          <a:xfrm>
            <a:off x="6417252" y="1765299"/>
            <a:ext cx="2386012" cy="2247901"/>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7" name="Text Placeholder 4"/>
          <p:cNvSpPr>
            <a:spLocks noGrp="1"/>
          </p:cNvSpPr>
          <p:nvPr>
            <p:ph type="body" sz="quarter" idx="13" hasCustomPrompt="1"/>
          </p:nvPr>
        </p:nvSpPr>
        <p:spPr>
          <a:xfrm>
            <a:off x="3375695" y="1765300"/>
            <a:ext cx="2386012" cy="2247901"/>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8" name="Picture Placeholder 3"/>
          <p:cNvSpPr>
            <a:spLocks noGrp="1"/>
          </p:cNvSpPr>
          <p:nvPr>
            <p:ph type="pic" sz="quarter" idx="11" hasCustomPrompt="1"/>
          </p:nvPr>
        </p:nvSpPr>
        <p:spPr>
          <a:xfrm>
            <a:off x="100817" y="1436201"/>
            <a:ext cx="2911644" cy="2221461"/>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21" name="Title 1">
            <a:extLst>
              <a:ext uri="{FF2B5EF4-FFF2-40B4-BE49-F238E27FC236}">
                <a16:creationId xmlns:a16="http://schemas.microsoft.com/office/drawing/2014/main" id="{AEF2316E-6486-D348-AC07-424798573231}"/>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65046290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ext and image montage 3">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15" name="Rectangle 14">
            <a:extLst>
              <a:ext uri="{C183D7F6-B498-43B3-948B-1728B52AA6E4}">
                <adec:decorative xmlns="" xmlns:adec="http://schemas.microsoft.com/office/drawing/2017/decorative" val="1"/>
              </a:ext>
            </a:extLst>
          </p:cNvPr>
          <p:cNvSpPr/>
          <p:nvPr userDrawn="1"/>
        </p:nvSpPr>
        <p:spPr>
          <a:xfrm>
            <a:off x="88896" y="1437278"/>
            <a:ext cx="2934260" cy="2615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3" name="Rectangle 12">
            <a:extLst>
              <a:ext uri="{C183D7F6-B498-43B3-948B-1728B52AA6E4}">
                <adec:decorative xmlns="" xmlns:adec="http://schemas.microsoft.com/office/drawing/2017/decorative" val="1"/>
              </a:ext>
            </a:extLst>
          </p:cNvPr>
          <p:cNvSpPr/>
          <p:nvPr userDrawn="1"/>
        </p:nvSpPr>
        <p:spPr>
          <a:xfrm>
            <a:off x="3112053" y="1437278"/>
            <a:ext cx="2925904" cy="2615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20" name="Rectangle 19">
            <a:extLst>
              <a:ext uri="{C183D7F6-B498-43B3-948B-1728B52AA6E4}">
                <adec:decorative xmlns="" xmlns:adec="http://schemas.microsoft.com/office/drawing/2017/decorative" val="1"/>
              </a:ext>
            </a:extLst>
          </p:cNvPr>
          <p:cNvSpPr/>
          <p:nvPr userDrawn="1"/>
        </p:nvSpPr>
        <p:spPr>
          <a:xfrm>
            <a:off x="6126854" y="4130635"/>
            <a:ext cx="2932705" cy="26308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23" name="Text Placeholder 4"/>
          <p:cNvSpPr>
            <a:spLocks noGrp="1"/>
          </p:cNvSpPr>
          <p:nvPr>
            <p:ph type="body" sz="quarter" idx="15" hasCustomPrompt="1"/>
          </p:nvPr>
        </p:nvSpPr>
        <p:spPr>
          <a:xfrm>
            <a:off x="6407534" y="4486275"/>
            <a:ext cx="2386012" cy="1955822"/>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0" name="Picture Placeholder 3"/>
          <p:cNvSpPr>
            <a:spLocks noGrp="1"/>
          </p:cNvSpPr>
          <p:nvPr>
            <p:ph type="pic" sz="quarter" idx="16" hasCustomPrompt="1"/>
          </p:nvPr>
        </p:nvSpPr>
        <p:spPr>
          <a:xfrm>
            <a:off x="3112052" y="4130635"/>
            <a:ext cx="2925903" cy="2630898"/>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4" name="Picture Placeholder 3"/>
          <p:cNvSpPr>
            <a:spLocks noGrp="1"/>
          </p:cNvSpPr>
          <p:nvPr>
            <p:ph type="pic" sz="quarter" idx="10" hasCustomPrompt="1"/>
          </p:nvPr>
        </p:nvSpPr>
        <p:spPr>
          <a:xfrm>
            <a:off x="88896" y="4122329"/>
            <a:ext cx="2928780" cy="2639205"/>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22" name="Picture Placeholder 3"/>
          <p:cNvSpPr>
            <a:spLocks noGrp="1"/>
          </p:cNvSpPr>
          <p:nvPr>
            <p:ph type="pic" sz="quarter" idx="11" hasCustomPrompt="1"/>
          </p:nvPr>
        </p:nvSpPr>
        <p:spPr>
          <a:xfrm>
            <a:off x="6126854" y="1437276"/>
            <a:ext cx="2932705" cy="2615202"/>
          </a:xfrm>
          <a:prstGeom prst="rect">
            <a:avLst/>
          </a:prstGeom>
        </p:spPr>
        <p:txBody>
          <a:bodyPr tIns="936000" anchor="ctr"/>
          <a:lstStyle>
            <a:lvl1pPr marL="0" indent="0" algn="ctr">
              <a:buNone/>
              <a:defRPr sz="1350">
                <a:solidFill>
                  <a:schemeClr val="bg2"/>
                </a:solidFill>
              </a:defRPr>
            </a:lvl1pPr>
          </a:lstStyle>
          <a:p>
            <a:r>
              <a:rPr lang="en-GB" dirty="0"/>
              <a:t>Photo</a:t>
            </a:r>
          </a:p>
        </p:txBody>
      </p:sp>
      <p:sp>
        <p:nvSpPr>
          <p:cNvPr id="24" name="Text Placeholder 4"/>
          <p:cNvSpPr>
            <a:spLocks noGrp="1"/>
          </p:cNvSpPr>
          <p:nvPr>
            <p:ph type="body" sz="quarter" idx="17" hasCustomPrompt="1"/>
          </p:nvPr>
        </p:nvSpPr>
        <p:spPr>
          <a:xfrm>
            <a:off x="3339663" y="1765300"/>
            <a:ext cx="2356588" cy="198234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8" name="Text Placeholder 4"/>
          <p:cNvSpPr>
            <a:spLocks noGrp="1"/>
          </p:cNvSpPr>
          <p:nvPr>
            <p:ph type="body" sz="quarter" idx="13" hasCustomPrompt="1"/>
          </p:nvPr>
        </p:nvSpPr>
        <p:spPr>
          <a:xfrm>
            <a:off x="336606" y="1765300"/>
            <a:ext cx="2356588" cy="198234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4" name="Rectangle 13">
            <a:extLst>
              <a:ext uri="{FF2B5EF4-FFF2-40B4-BE49-F238E27FC236}">
                <a16:creationId xmlns:a16="http://schemas.microsoft.com/office/drawing/2014/main" id="{59646F62-A844-3E4E-A07B-DBF427FF111C}"/>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1A3F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9" name="Title 1">
            <a:extLst>
              <a:ext uri="{FF2B5EF4-FFF2-40B4-BE49-F238E27FC236}">
                <a16:creationId xmlns:a16="http://schemas.microsoft.com/office/drawing/2014/main" id="{C37E367A-9358-F24E-B8DF-FCDCC236AE21}"/>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266259216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Customise montage">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16" name="Picture Placeholder 3">
            <a:extLst>
              <a:ext uri="{C183D7F6-B498-43B3-948B-1728B52AA6E4}">
                <adec:decorative xmlns="" xmlns:adec="http://schemas.microsoft.com/office/drawing/2017/decorative" val="1"/>
              </a:ext>
            </a:extLst>
          </p:cNvPr>
          <p:cNvSpPr>
            <a:spLocks noGrp="1"/>
          </p:cNvSpPr>
          <p:nvPr>
            <p:ph type="pic" sz="quarter" idx="17" hasCustomPrompt="1"/>
          </p:nvPr>
        </p:nvSpPr>
        <p:spPr>
          <a:xfrm>
            <a:off x="6128602" y="4136006"/>
            <a:ext cx="2926501" cy="2625528"/>
          </a:xfrm>
          <a:prstGeom prst="rect">
            <a:avLst/>
          </a:prstGeom>
          <a:solidFill>
            <a:schemeClr val="bg2"/>
          </a:solidFill>
        </p:spPr>
        <p:txBody>
          <a:bodyPr tIns="936000" anchor="ctr"/>
          <a:lstStyle>
            <a:lvl1pPr marL="0" indent="0" algn="ctr">
              <a:buNone/>
              <a:defRPr sz="1350">
                <a:solidFill>
                  <a:schemeClr val="bg2"/>
                </a:solidFill>
              </a:defRPr>
            </a:lvl1pPr>
          </a:lstStyle>
          <a:p>
            <a:r>
              <a:rPr lang="en-GB" dirty="0"/>
              <a:t>Photo</a:t>
            </a:r>
          </a:p>
        </p:txBody>
      </p:sp>
      <p:sp>
        <p:nvSpPr>
          <p:cNvPr id="29" name="Text Placeholder 4">
            <a:extLst>
              <a:ext uri="{FF2B5EF4-FFF2-40B4-BE49-F238E27FC236}">
                <a16:creationId xmlns:a16="http://schemas.microsoft.com/office/drawing/2014/main" id="{CECAA1C9-7158-A44D-99A3-C70145676887}"/>
              </a:ext>
            </a:extLst>
          </p:cNvPr>
          <p:cNvSpPr>
            <a:spLocks noGrp="1"/>
          </p:cNvSpPr>
          <p:nvPr>
            <p:ph type="body" sz="quarter" idx="28" hasCustomPrompt="1"/>
          </p:nvPr>
        </p:nvSpPr>
        <p:spPr>
          <a:xfrm>
            <a:off x="6407944" y="4449193"/>
            <a:ext cx="2386012" cy="194306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Delete text box if not used</a:t>
            </a:r>
          </a:p>
        </p:txBody>
      </p:sp>
      <p:sp>
        <p:nvSpPr>
          <p:cNvPr id="13" name="Picture Placeholder 3">
            <a:extLst>
              <a:ext uri="{C183D7F6-B498-43B3-948B-1728B52AA6E4}">
                <adec:decorative xmlns="" xmlns:adec="http://schemas.microsoft.com/office/drawing/2017/decorative" val="1"/>
              </a:ext>
            </a:extLst>
          </p:cNvPr>
          <p:cNvSpPr>
            <a:spLocks noGrp="1"/>
          </p:cNvSpPr>
          <p:nvPr>
            <p:ph type="pic" sz="quarter" idx="16" hasCustomPrompt="1"/>
          </p:nvPr>
        </p:nvSpPr>
        <p:spPr>
          <a:xfrm>
            <a:off x="3108748" y="4138184"/>
            <a:ext cx="2930958" cy="2623349"/>
          </a:xfrm>
          <a:prstGeom prst="rect">
            <a:avLst/>
          </a:prstGeom>
          <a:solidFill>
            <a:schemeClr val="bg2"/>
          </a:solidFill>
        </p:spPr>
        <p:txBody>
          <a:bodyPr tIns="936000" anchor="ctr"/>
          <a:lstStyle>
            <a:lvl1pPr marL="0" indent="0" algn="ctr">
              <a:buNone/>
              <a:defRPr sz="1350">
                <a:solidFill>
                  <a:schemeClr val="bg2"/>
                </a:solidFill>
              </a:defRPr>
            </a:lvl1pPr>
          </a:lstStyle>
          <a:p>
            <a:r>
              <a:rPr lang="en-GB" dirty="0"/>
              <a:t>Photo</a:t>
            </a:r>
          </a:p>
        </p:txBody>
      </p:sp>
      <p:sp>
        <p:nvSpPr>
          <p:cNvPr id="28" name="Text Placeholder 4">
            <a:extLst>
              <a:ext uri="{FF2B5EF4-FFF2-40B4-BE49-F238E27FC236}">
                <a16:creationId xmlns:a16="http://schemas.microsoft.com/office/drawing/2014/main" id="{828CEDCA-8B2F-2045-9055-8FBC95B085DF}"/>
              </a:ext>
            </a:extLst>
          </p:cNvPr>
          <p:cNvSpPr>
            <a:spLocks noGrp="1"/>
          </p:cNvSpPr>
          <p:nvPr>
            <p:ph type="body" sz="quarter" idx="27" hasCustomPrompt="1"/>
          </p:nvPr>
        </p:nvSpPr>
        <p:spPr>
          <a:xfrm>
            <a:off x="3378994" y="4449193"/>
            <a:ext cx="2386012" cy="194306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Delete text box if not used</a:t>
            </a:r>
          </a:p>
        </p:txBody>
      </p:sp>
      <p:sp>
        <p:nvSpPr>
          <p:cNvPr id="22" name="Picture Placeholder 3">
            <a:extLst>
              <a:ext uri="{C183D7F6-B498-43B3-948B-1728B52AA6E4}">
                <adec:decorative xmlns="" xmlns:adec="http://schemas.microsoft.com/office/drawing/2017/decorative" val="1"/>
              </a:ext>
            </a:extLst>
          </p:cNvPr>
          <p:cNvSpPr>
            <a:spLocks noGrp="1"/>
          </p:cNvSpPr>
          <p:nvPr>
            <p:ph type="pic" sz="quarter" idx="20" hasCustomPrompt="1"/>
          </p:nvPr>
        </p:nvSpPr>
        <p:spPr>
          <a:xfrm>
            <a:off x="88897" y="4138188"/>
            <a:ext cx="2930955" cy="2628878"/>
          </a:xfrm>
          <a:prstGeom prst="rect">
            <a:avLst/>
          </a:prstGeom>
          <a:solidFill>
            <a:schemeClr val="bg2"/>
          </a:solidFill>
        </p:spPr>
        <p:txBody>
          <a:bodyPr tIns="936000" anchor="ctr"/>
          <a:lstStyle>
            <a:lvl1pPr marL="0" indent="0" algn="ctr">
              <a:buNone/>
              <a:defRPr sz="1350">
                <a:solidFill>
                  <a:schemeClr val="bg2"/>
                </a:solidFill>
              </a:defRPr>
            </a:lvl1pPr>
          </a:lstStyle>
          <a:p>
            <a:r>
              <a:rPr lang="en-GB" dirty="0"/>
              <a:t>Photo</a:t>
            </a:r>
          </a:p>
        </p:txBody>
      </p:sp>
      <p:sp>
        <p:nvSpPr>
          <p:cNvPr id="21" name="Text Placeholder 4">
            <a:extLst>
              <a:ext uri="{FF2B5EF4-FFF2-40B4-BE49-F238E27FC236}">
                <a16:creationId xmlns:a16="http://schemas.microsoft.com/office/drawing/2014/main" id="{49140B67-D7EA-8741-B5E4-8B6DD4AE5CF0}"/>
              </a:ext>
            </a:extLst>
          </p:cNvPr>
          <p:cNvSpPr>
            <a:spLocks noGrp="1"/>
          </p:cNvSpPr>
          <p:nvPr>
            <p:ph type="body" sz="quarter" idx="26" hasCustomPrompt="1"/>
          </p:nvPr>
        </p:nvSpPr>
        <p:spPr>
          <a:xfrm>
            <a:off x="367450" y="4449193"/>
            <a:ext cx="2386012" cy="194306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Delete text box if not used</a:t>
            </a:r>
          </a:p>
        </p:txBody>
      </p:sp>
      <p:sp>
        <p:nvSpPr>
          <p:cNvPr id="19" name="Picture Placeholder 3">
            <a:extLst>
              <a:ext uri="{C183D7F6-B498-43B3-948B-1728B52AA6E4}">
                <adec:decorative xmlns="" xmlns:adec="http://schemas.microsoft.com/office/drawing/2017/decorative" val="1"/>
              </a:ext>
            </a:extLst>
          </p:cNvPr>
          <p:cNvSpPr>
            <a:spLocks noGrp="1"/>
          </p:cNvSpPr>
          <p:nvPr>
            <p:ph type="pic" sz="quarter" idx="19" hasCustomPrompt="1"/>
          </p:nvPr>
        </p:nvSpPr>
        <p:spPr>
          <a:xfrm>
            <a:off x="6128602" y="1437276"/>
            <a:ext cx="2926502" cy="2609833"/>
          </a:xfrm>
          <a:prstGeom prst="rect">
            <a:avLst/>
          </a:prstGeom>
          <a:solidFill>
            <a:schemeClr val="bg2"/>
          </a:solidFill>
        </p:spPr>
        <p:txBody>
          <a:bodyPr tIns="936000" anchor="ctr"/>
          <a:lstStyle>
            <a:lvl1pPr marL="0" indent="0" algn="ctr">
              <a:buNone/>
              <a:defRPr sz="1350">
                <a:solidFill>
                  <a:schemeClr val="bg2"/>
                </a:solidFill>
              </a:defRPr>
            </a:lvl1pPr>
          </a:lstStyle>
          <a:p>
            <a:r>
              <a:rPr lang="en-GB" dirty="0"/>
              <a:t>Photo</a:t>
            </a:r>
          </a:p>
        </p:txBody>
      </p:sp>
      <p:sp>
        <p:nvSpPr>
          <p:cNvPr id="27" name="Text Placeholder 4"/>
          <p:cNvSpPr>
            <a:spLocks noGrp="1"/>
          </p:cNvSpPr>
          <p:nvPr>
            <p:ph type="body" sz="quarter" idx="25" hasCustomPrompt="1"/>
          </p:nvPr>
        </p:nvSpPr>
        <p:spPr>
          <a:xfrm>
            <a:off x="6406698" y="1762733"/>
            <a:ext cx="2386012" cy="194306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Delete text box if not used</a:t>
            </a:r>
          </a:p>
        </p:txBody>
      </p:sp>
      <p:sp>
        <p:nvSpPr>
          <p:cNvPr id="17" name="Picture Placeholder 3">
            <a:extLst>
              <a:ext uri="{C183D7F6-B498-43B3-948B-1728B52AA6E4}">
                <adec:decorative xmlns="" xmlns:adec="http://schemas.microsoft.com/office/drawing/2017/decorative" val="1"/>
              </a:ext>
            </a:extLst>
          </p:cNvPr>
          <p:cNvSpPr>
            <a:spLocks noGrp="1"/>
          </p:cNvSpPr>
          <p:nvPr>
            <p:ph type="pic" sz="quarter" idx="18" hasCustomPrompt="1"/>
          </p:nvPr>
        </p:nvSpPr>
        <p:spPr>
          <a:xfrm>
            <a:off x="3108750" y="1437276"/>
            <a:ext cx="2930956" cy="2609833"/>
          </a:xfrm>
          <a:prstGeom prst="rect">
            <a:avLst/>
          </a:prstGeom>
          <a:solidFill>
            <a:schemeClr val="bg2"/>
          </a:solidFill>
        </p:spPr>
        <p:txBody>
          <a:bodyPr tIns="936000" anchor="ctr"/>
          <a:lstStyle>
            <a:lvl1pPr marL="0" indent="0" algn="ctr">
              <a:buNone/>
              <a:defRPr sz="1350">
                <a:solidFill>
                  <a:schemeClr val="bg2"/>
                </a:solidFill>
              </a:defRPr>
            </a:lvl1pPr>
          </a:lstStyle>
          <a:p>
            <a:r>
              <a:rPr lang="en-GB" dirty="0"/>
              <a:t>Photo</a:t>
            </a:r>
          </a:p>
        </p:txBody>
      </p:sp>
      <p:sp>
        <p:nvSpPr>
          <p:cNvPr id="25" name="Text Placeholder 4"/>
          <p:cNvSpPr>
            <a:spLocks noGrp="1"/>
          </p:cNvSpPr>
          <p:nvPr>
            <p:ph type="body" sz="quarter" idx="23" hasCustomPrompt="1"/>
          </p:nvPr>
        </p:nvSpPr>
        <p:spPr>
          <a:xfrm>
            <a:off x="3377748" y="1762733"/>
            <a:ext cx="2386012" cy="194306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Delete text box if not used</a:t>
            </a:r>
          </a:p>
        </p:txBody>
      </p:sp>
      <p:sp>
        <p:nvSpPr>
          <p:cNvPr id="18" name="Picture Placeholder 3">
            <a:extLst>
              <a:ext uri="{C183D7F6-B498-43B3-948B-1728B52AA6E4}">
                <adec:decorative xmlns="" xmlns:adec="http://schemas.microsoft.com/office/drawing/2017/decorative" val="1"/>
              </a:ext>
            </a:extLst>
          </p:cNvPr>
          <p:cNvSpPr>
            <a:spLocks noGrp="1"/>
          </p:cNvSpPr>
          <p:nvPr>
            <p:ph type="pic" sz="quarter" idx="11" hasCustomPrompt="1"/>
          </p:nvPr>
        </p:nvSpPr>
        <p:spPr>
          <a:xfrm>
            <a:off x="88896" y="1437277"/>
            <a:ext cx="2930957" cy="2609834"/>
          </a:xfrm>
          <a:prstGeom prst="rect">
            <a:avLst/>
          </a:prstGeom>
          <a:solidFill>
            <a:schemeClr val="bg2"/>
          </a:solidFill>
        </p:spPr>
        <p:txBody>
          <a:bodyPr tIns="936000" anchor="ctr"/>
          <a:lstStyle>
            <a:lvl1pPr marL="0" indent="0" algn="ctr">
              <a:buNone/>
              <a:defRPr sz="1350">
                <a:solidFill>
                  <a:schemeClr val="bg2"/>
                </a:solidFill>
              </a:defRPr>
            </a:lvl1pPr>
          </a:lstStyle>
          <a:p>
            <a:r>
              <a:rPr lang="en-GB" dirty="0"/>
              <a:t>Photo</a:t>
            </a:r>
          </a:p>
        </p:txBody>
      </p:sp>
      <p:sp>
        <p:nvSpPr>
          <p:cNvPr id="23" name="Text Placeholder 4"/>
          <p:cNvSpPr>
            <a:spLocks noGrp="1"/>
          </p:cNvSpPr>
          <p:nvPr>
            <p:ph type="body" sz="quarter" idx="21" hasCustomPrompt="1"/>
          </p:nvPr>
        </p:nvSpPr>
        <p:spPr>
          <a:xfrm>
            <a:off x="366204" y="1762733"/>
            <a:ext cx="2386012" cy="1943060"/>
          </a:xfrm>
          <a:prstGeom prst="rect">
            <a:avLst/>
          </a:prstGeom>
        </p:spPr>
        <p:txBody>
          <a:bodyPr anchor="ctr">
            <a:normAutofit/>
          </a:bodyPr>
          <a:lstStyle>
            <a:lvl1pPr marL="0" indent="0" algn="ctr">
              <a:lnSpc>
                <a:spcPct val="120000"/>
              </a:lnSpc>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Delete text box if not used</a:t>
            </a:r>
          </a:p>
        </p:txBody>
      </p:sp>
      <p:sp>
        <p:nvSpPr>
          <p:cNvPr id="24" name="Rectangle 23">
            <a:extLst>
              <a:ext uri="{FF2B5EF4-FFF2-40B4-BE49-F238E27FC236}">
                <a16:creationId xmlns:a16="http://schemas.microsoft.com/office/drawing/2014/main" id="{DAF8B313-9E77-1A4C-97B1-A0EDBF7E2793}"/>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1A3F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30" name="Title 1">
            <a:extLst>
              <a:ext uri="{FF2B5EF4-FFF2-40B4-BE49-F238E27FC236}">
                <a16:creationId xmlns:a16="http://schemas.microsoft.com/office/drawing/2014/main" id="{787A5E4E-F6BA-4848-A25E-CB51D6B0067C}"/>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38684965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1_Text and photo">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pic>
        <p:nvPicPr>
          <p:cNvPr id="26" name="Picture 25">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29" name="Rectangle 28">
            <a:extLs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00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6" name="Text Placeholder 4"/>
          <p:cNvSpPr>
            <a:spLocks noGrp="1"/>
          </p:cNvSpPr>
          <p:nvPr>
            <p:ph type="body" sz="quarter" idx="16"/>
          </p:nvPr>
        </p:nvSpPr>
        <p:spPr>
          <a:xfrm>
            <a:off x="500743" y="1771650"/>
            <a:ext cx="8142514" cy="3926506"/>
          </a:xfrm>
          <a:prstGeom prst="rect">
            <a:avLst/>
          </a:prstGeom>
        </p:spPr>
        <p:txBody>
          <a:bodyPr numCol="1" spcCol="0">
            <a:noAutofit/>
          </a:bodyPr>
          <a:lstStyle>
            <a:lvl1pPr marL="0" indent="0">
              <a:lnSpc>
                <a:spcPct val="110000"/>
              </a:lnSpc>
              <a:buNone/>
              <a:defRPr sz="2000" baseline="0">
                <a:solidFill>
                  <a:srgbClr val="1A3F82"/>
                </a:solidFill>
              </a:defRPr>
            </a:lvl1pPr>
            <a:lvl2pPr marL="342900" indent="0">
              <a:buNone/>
              <a:defRPr sz="900"/>
            </a:lvl2pPr>
            <a:lvl3pPr marL="685800" indent="0">
              <a:buNone/>
              <a:defRPr sz="900"/>
            </a:lvl3pPr>
            <a:lvl4pPr marL="1028700" indent="0">
              <a:buNone/>
              <a:defRPr sz="900"/>
            </a:lvl4pPr>
            <a:lvl5pPr marL="1371600" indent="0">
              <a:buNone/>
              <a:defRPr sz="900"/>
            </a:lvl5pPr>
          </a:lstStyle>
          <a:p>
            <a:endParaRPr lang="en-GB" dirty="0">
              <a:effectLst/>
              <a:latin typeface="Arial" panose="020B0604020202020204" pitchFamily="34" charset="0"/>
            </a:endParaRPr>
          </a:p>
        </p:txBody>
      </p:sp>
      <p:sp>
        <p:nvSpPr>
          <p:cNvPr id="2" name="Title 1">
            <a:extLst>
              <a:ext uri="{FF2B5EF4-FFF2-40B4-BE49-F238E27FC236}">
                <a16:creationId xmlns:a16="http://schemas.microsoft.com/office/drawing/2014/main" id="{74D4C6BA-26E5-334C-90B8-527133B73C71}"/>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3300252123"/>
      </p:ext>
    </p:extLst>
  </p:cSld>
  <p:clrMapOvr>
    <a:masterClrMapping/>
  </p:clrMapOvr>
  <p:extLst>
    <p:ext uri="{DCECCB84-F9BA-43D5-87BE-67443E8EF086}">
      <p15:sldGuideLst xmlns:p15="http://schemas.microsoft.com/office/powerpoint/2012/main">
        <p15:guide id="1" orient="horz" pos="2160">
          <p15:clr>
            <a:srgbClr val="FBAE40"/>
          </p15:clr>
        </p15:guide>
        <p15:guide id="2" pos="2857">
          <p15:clr>
            <a:srgbClr val="FBAE40"/>
          </p15:clr>
        </p15:guide>
        <p15:guide id="3" pos="2903">
          <p15:clr>
            <a:srgbClr val="FBAE40"/>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2_Text and photo">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pic>
        <p:nvPicPr>
          <p:cNvPr id="26" name="Picture 25">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29" name="Rectangle 28">
            <a:extLs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00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5" name="Picture Placeholder 3"/>
          <p:cNvSpPr>
            <a:spLocks noGrp="1"/>
          </p:cNvSpPr>
          <p:nvPr>
            <p:ph type="pic" sz="quarter" idx="10"/>
          </p:nvPr>
        </p:nvSpPr>
        <p:spPr>
          <a:xfrm>
            <a:off x="4621155" y="1771651"/>
            <a:ext cx="4022102" cy="3729683"/>
          </a:xfrm>
          <a:prstGeom prst="rect">
            <a:avLst/>
          </a:prstGeom>
          <a:ln>
            <a:noFill/>
          </a:ln>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16" name="Text Placeholder 4"/>
          <p:cNvSpPr>
            <a:spLocks noGrp="1"/>
          </p:cNvSpPr>
          <p:nvPr>
            <p:ph type="body" sz="quarter" idx="16"/>
          </p:nvPr>
        </p:nvSpPr>
        <p:spPr>
          <a:xfrm>
            <a:off x="500743" y="1771650"/>
            <a:ext cx="4022102" cy="3729684"/>
          </a:xfrm>
          <a:prstGeom prst="rect">
            <a:avLst/>
          </a:prstGeom>
        </p:spPr>
        <p:txBody>
          <a:bodyPr numCol="1" spcCol="0">
            <a:noAutofit/>
          </a:bodyPr>
          <a:lstStyle>
            <a:lvl1pPr marL="0" indent="0">
              <a:lnSpc>
                <a:spcPct val="110000"/>
              </a:lnSpc>
              <a:buNone/>
              <a:defRPr sz="2000" baseline="0">
                <a:solidFill>
                  <a:srgbClr val="1A3F82"/>
                </a:solidFill>
              </a:defRPr>
            </a:lvl1pPr>
            <a:lvl2pPr marL="342900" indent="0">
              <a:buNone/>
              <a:defRPr sz="900"/>
            </a:lvl2pPr>
            <a:lvl3pPr marL="685800" indent="0">
              <a:buNone/>
              <a:defRPr sz="900"/>
            </a:lvl3pPr>
            <a:lvl4pPr marL="1028700" indent="0">
              <a:buNone/>
              <a:defRPr sz="900"/>
            </a:lvl4pPr>
            <a:lvl5pPr marL="1371600" indent="0">
              <a:buNone/>
              <a:defRPr sz="900"/>
            </a:lvl5pPr>
          </a:lstStyle>
          <a:p>
            <a:endParaRPr lang="en-GB" dirty="0">
              <a:effectLst/>
              <a:latin typeface="Arial" panose="020B0604020202020204" pitchFamily="34" charset="0"/>
            </a:endParaRPr>
          </a:p>
        </p:txBody>
      </p:sp>
      <p:sp>
        <p:nvSpPr>
          <p:cNvPr id="2" name="Title 1">
            <a:extLst>
              <a:ext uri="{FF2B5EF4-FFF2-40B4-BE49-F238E27FC236}">
                <a16:creationId xmlns:a16="http://schemas.microsoft.com/office/drawing/2014/main" id="{74D4C6BA-26E5-334C-90B8-527133B73C71}"/>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3936224783"/>
      </p:ext>
    </p:extLst>
  </p:cSld>
  <p:clrMapOvr>
    <a:masterClrMapping/>
  </p:clrMapOvr>
  <p:extLst>
    <p:ext uri="{DCECCB84-F9BA-43D5-87BE-67443E8EF086}">
      <p15:sldGuideLst xmlns:p15="http://schemas.microsoft.com/office/powerpoint/2012/main">
        <p15:guide id="1" orient="horz" pos="2160">
          <p15:clr>
            <a:srgbClr val="FBAE40"/>
          </p15:clr>
        </p15:guide>
        <p15:guide id="2" pos="2857">
          <p15:clr>
            <a:srgbClr val="FBAE40"/>
          </p15:clr>
        </p15:guide>
        <p15:guide id="3" pos="2903">
          <p15:clr>
            <a:srgbClr val="FBAE4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Photo wide">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6897DA7-A5EE-5147-9AC5-FA1FDF2B4833}"/>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00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21" name="Picture 20">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19" name="Picture Placeholder 3"/>
          <p:cNvSpPr>
            <a:spLocks noGrp="1"/>
          </p:cNvSpPr>
          <p:nvPr>
            <p:ph type="pic" sz="quarter" idx="17"/>
          </p:nvPr>
        </p:nvSpPr>
        <p:spPr>
          <a:xfrm>
            <a:off x="498336" y="1771651"/>
            <a:ext cx="8144921" cy="3729684"/>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9" name="Title 1">
            <a:extLst>
              <a:ext uri="{FF2B5EF4-FFF2-40B4-BE49-F238E27FC236}">
                <a16:creationId xmlns:a16="http://schemas.microsoft.com/office/drawing/2014/main" id="{036D2144-7DFC-0A47-9A23-84BEF612EF36}"/>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208956256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2 Photo">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BBA1D75-5A82-D945-8704-22385C2F181C}"/>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00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21" name="Picture 20">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15" name="Picture Placeholder 3"/>
          <p:cNvSpPr>
            <a:spLocks noGrp="1"/>
          </p:cNvSpPr>
          <p:nvPr>
            <p:ph type="pic" sz="quarter" idx="10"/>
          </p:nvPr>
        </p:nvSpPr>
        <p:spPr>
          <a:xfrm>
            <a:off x="4621155" y="1771651"/>
            <a:ext cx="4022102" cy="3729684"/>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19" name="Picture Placeholder 3"/>
          <p:cNvSpPr>
            <a:spLocks noGrp="1"/>
          </p:cNvSpPr>
          <p:nvPr>
            <p:ph type="pic" sz="quarter" idx="17"/>
          </p:nvPr>
        </p:nvSpPr>
        <p:spPr>
          <a:xfrm>
            <a:off x="498336" y="1771651"/>
            <a:ext cx="4022102" cy="3729684"/>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9" name="Title 1">
            <a:extLst>
              <a:ext uri="{FF2B5EF4-FFF2-40B4-BE49-F238E27FC236}">
                <a16:creationId xmlns:a16="http://schemas.microsoft.com/office/drawing/2014/main" id="{F6681810-35D3-984C-A4C5-B75C999720A7}"/>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260758915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ext and Content">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9EAE01D-7DC8-4141-B8CD-2B872C1C4000}"/>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00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23" name="Picture 22">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5" name="Content Placeholder 4"/>
          <p:cNvSpPr>
            <a:spLocks noGrp="1"/>
          </p:cNvSpPr>
          <p:nvPr>
            <p:ph sz="quarter" idx="17" hasCustomPrompt="1"/>
          </p:nvPr>
        </p:nvSpPr>
        <p:spPr>
          <a:xfrm>
            <a:off x="4625579" y="1770824"/>
            <a:ext cx="3996928" cy="3745739"/>
          </a:xfrm>
          <a:prstGeom prst="rect">
            <a:avLst/>
          </a:prstGeom>
        </p:spPr>
        <p:txBody>
          <a:bodyPr tIns="2304000"/>
          <a:lstStyle>
            <a:lvl1pPr marL="0" indent="0" algn="ctr">
              <a:buNone/>
              <a:defRPr sz="1350" baseline="0">
                <a:solidFill>
                  <a:schemeClr val="bg2"/>
                </a:solidFill>
              </a:defRPr>
            </a:lvl1pPr>
            <a:lvl2pPr marL="342900" indent="0" algn="ctr">
              <a:buNone/>
              <a:defRPr>
                <a:solidFill>
                  <a:schemeClr val="bg2"/>
                </a:solidFill>
              </a:defRPr>
            </a:lvl2pPr>
            <a:lvl3pPr marL="685800" indent="0" algn="ctr">
              <a:buNone/>
              <a:defRPr>
                <a:solidFill>
                  <a:schemeClr val="bg2"/>
                </a:solidFill>
              </a:defRPr>
            </a:lvl3pPr>
            <a:lvl4pPr marL="1028700" indent="0" algn="ctr">
              <a:buNone/>
              <a:defRPr>
                <a:solidFill>
                  <a:schemeClr val="bg2"/>
                </a:solidFill>
              </a:defRPr>
            </a:lvl4pPr>
            <a:lvl5pPr marL="1371600" indent="0" algn="ctr">
              <a:buNone/>
              <a:defRPr>
                <a:solidFill>
                  <a:schemeClr val="bg2"/>
                </a:solidFill>
              </a:defRPr>
            </a:lvl5pPr>
          </a:lstStyle>
          <a:p>
            <a:pPr lvl="0"/>
            <a:r>
              <a:rPr lang="en-US" dirty="0"/>
              <a:t>Click to insert content</a:t>
            </a:r>
            <a:endParaRPr lang="en-GB" dirty="0"/>
          </a:p>
        </p:txBody>
      </p:sp>
      <p:sp>
        <p:nvSpPr>
          <p:cNvPr id="18" name="Text Placeholder 4"/>
          <p:cNvSpPr>
            <a:spLocks noGrp="1"/>
          </p:cNvSpPr>
          <p:nvPr>
            <p:ph type="body" sz="quarter" idx="16"/>
          </p:nvPr>
        </p:nvSpPr>
        <p:spPr>
          <a:xfrm>
            <a:off x="500743" y="1771650"/>
            <a:ext cx="4022102" cy="3729684"/>
          </a:xfrm>
          <a:prstGeom prst="rect">
            <a:avLst/>
          </a:prstGeom>
        </p:spPr>
        <p:txBody>
          <a:bodyPr numCol="1" spcCol="0">
            <a:normAutofit/>
          </a:bodyPr>
          <a:lstStyle>
            <a:lvl1pPr marL="0" indent="0">
              <a:lnSpc>
                <a:spcPct val="110000"/>
              </a:lnSpc>
              <a:buNone/>
              <a:defRPr sz="2000" baseline="0">
                <a:solidFill>
                  <a:srgbClr val="1A3F82"/>
                </a:solidFill>
              </a:defRPr>
            </a:lvl1pPr>
            <a:lvl2pPr marL="342900" indent="0">
              <a:buNone/>
              <a:defRPr sz="900"/>
            </a:lvl2pPr>
            <a:lvl3pPr marL="685800" indent="0">
              <a:buNone/>
              <a:defRPr sz="900"/>
            </a:lvl3pPr>
            <a:lvl4pPr marL="1028700" indent="0">
              <a:buNone/>
              <a:defRPr sz="900"/>
            </a:lvl4pPr>
            <a:lvl5pPr marL="1371600" indent="0">
              <a:buNone/>
              <a:defRPr sz="900"/>
            </a:lvl5pPr>
          </a:lstStyle>
          <a:p>
            <a:endParaRPr lang="en-GB" dirty="0">
              <a:effectLst/>
              <a:latin typeface="Arial" panose="020B0604020202020204" pitchFamily="34" charset="0"/>
            </a:endParaRPr>
          </a:p>
        </p:txBody>
      </p:sp>
      <p:sp>
        <p:nvSpPr>
          <p:cNvPr id="9" name="Title 1">
            <a:extLst>
              <a:ext uri="{FF2B5EF4-FFF2-40B4-BE49-F238E27FC236}">
                <a16:creationId xmlns:a16="http://schemas.microsoft.com/office/drawing/2014/main" id="{ADDD6D62-86B4-094D-8571-B010BBAF72CD}"/>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3711019125"/>
      </p:ext>
    </p:extLst>
  </p:cSld>
  <p:clrMapOvr>
    <a:masterClrMapping/>
  </p:clrMapOvr>
  <p:extLst>
    <p:ext uri="{DCECCB84-F9BA-43D5-87BE-67443E8EF086}">
      <p15:sldGuideLst xmlns:p15="http://schemas.microsoft.com/office/powerpoint/2012/main">
        <p15:guide id="1" orient="horz" pos="3475">
          <p15:clr>
            <a:srgbClr val="FBAE40"/>
          </p15:clr>
        </p15:guide>
        <p15:guide id="2" pos="2914">
          <p15:clr>
            <a:srgbClr val="FBAE40"/>
          </p15:clr>
        </p15:guide>
        <p15:guide id="3" pos="5432">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UoS Coral 2">
    <p:bg>
      <p:bgPr>
        <a:solidFill>
          <a:srgbClr val="D4263E"/>
        </a:solidFill>
        <a:effectLst/>
      </p:bgPr>
    </p:bg>
    <p:spTree>
      <p:nvGrpSpPr>
        <p:cNvPr id="1" name=""/>
        <p:cNvGrpSpPr/>
        <p:nvPr/>
      </p:nvGrpSpPr>
      <p:grpSpPr>
        <a:xfrm>
          <a:off x="0" y="0"/>
          <a:ext cx="0" cy="0"/>
          <a:chOff x="0" y="0"/>
          <a:chExt cx="0" cy="0"/>
        </a:xfrm>
      </p:grpSpPr>
      <p:sp>
        <p:nvSpPr>
          <p:cNvPr id="5" name="Rectangle 4"/>
          <p:cNvSpPr/>
          <p:nvPr userDrawn="1"/>
        </p:nvSpPr>
        <p:spPr>
          <a:xfrm>
            <a:off x="0" y="0"/>
            <a:ext cx="9143999" cy="6858000"/>
          </a:xfrm>
          <a:prstGeom prst="rect">
            <a:avLst/>
          </a:prstGeom>
          <a:solidFill>
            <a:srgbClr val="D42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8" name="Picture 7">
            <a:extLst>
              <a:ext uri="{FF2B5EF4-FFF2-40B4-BE49-F238E27FC236}">
                <a16:creationId xmlns:a16="http://schemas.microsoft.com/office/drawing/2014/main" id="{91FC51F6-3FB2-7046-9645-61193CD86BF2}"/>
              </a:ex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045277" y="445155"/>
            <a:ext cx="1072823" cy="942921"/>
          </a:xfrm>
          <a:prstGeom prst="rect">
            <a:avLst/>
          </a:prstGeom>
        </p:spPr>
      </p:pic>
      <p:sp>
        <p:nvSpPr>
          <p:cNvPr id="9" name="Subtitle 2">
            <a:extLst>
              <a:ext uri="{FF2B5EF4-FFF2-40B4-BE49-F238E27FC236}">
                <a16:creationId xmlns:a16="http://schemas.microsoft.com/office/drawing/2014/main" id="{8A354929-EFF9-5442-B06E-68E6740AA97E}"/>
              </a:ext>
            </a:extLst>
          </p:cNvPr>
          <p:cNvSpPr>
            <a:spLocks noGrp="1"/>
          </p:cNvSpPr>
          <p:nvPr>
            <p:ph type="subTitle" idx="1" hasCustomPrompt="1"/>
          </p:nvPr>
        </p:nvSpPr>
        <p:spPr>
          <a:xfrm>
            <a:off x="1143000" y="2705266"/>
            <a:ext cx="6858000" cy="315118"/>
          </a:xfrm>
          <a:prstGeom prst="rect">
            <a:avLst/>
          </a:prstGeom>
        </p:spPr>
        <p:txBody>
          <a:bodyPr anchor="b"/>
          <a:lstStyle>
            <a:lvl1pPr marL="0" indent="0" algn="ctr">
              <a:buNone/>
              <a:defRPr sz="2000" spc="83" baseline="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endParaRPr lang="en-GB" dirty="0"/>
          </a:p>
        </p:txBody>
      </p:sp>
      <p:sp>
        <p:nvSpPr>
          <p:cNvPr id="7" name="Title 1">
            <a:extLst>
              <a:ext uri="{FF2B5EF4-FFF2-40B4-BE49-F238E27FC236}">
                <a16:creationId xmlns:a16="http://schemas.microsoft.com/office/drawing/2014/main" id="{C3CC1901-6F3E-EC46-8628-1A9D3733BF4F}"/>
              </a:ext>
            </a:extLst>
          </p:cNvPr>
          <p:cNvSpPr>
            <a:spLocks noGrp="1"/>
          </p:cNvSpPr>
          <p:nvPr>
            <p:ph type="ctrTitle" hasCustomPrompt="1"/>
          </p:nvPr>
        </p:nvSpPr>
        <p:spPr>
          <a:xfrm>
            <a:off x="1142999" y="3071046"/>
            <a:ext cx="6858001" cy="2380842"/>
          </a:xfrm>
          <a:prstGeom prst="rect">
            <a:avLst/>
          </a:prstGeom>
        </p:spPr>
        <p:txBody>
          <a:bodyPr anchor="t">
            <a:normAutofit/>
          </a:bodyPr>
          <a:lstStyle>
            <a:lvl1pPr algn="ctr">
              <a:defRPr sz="6000">
                <a:solidFill>
                  <a:schemeClr val="bg1"/>
                </a:solidFill>
              </a:defRPr>
            </a:lvl1pPr>
          </a:lstStyle>
          <a:p>
            <a:r>
              <a:rPr lang="en-US" dirty="0"/>
              <a:t>Presentation title</a:t>
            </a:r>
            <a:endParaRPr lang="en-GB" dirty="0"/>
          </a:p>
        </p:txBody>
      </p:sp>
    </p:spTree>
    <p:extLst>
      <p:ext uri="{BB962C8B-B14F-4D97-AF65-F5344CB8AC3E}">
        <p14:creationId xmlns:p14="http://schemas.microsoft.com/office/powerpoint/2010/main" val="2440169981"/>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ext box">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B759CF6-F968-FC44-A965-6194CB670DCF}"/>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00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20" name="Picture 19">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18" name="Text Placeholder 4"/>
          <p:cNvSpPr>
            <a:spLocks noGrp="1"/>
          </p:cNvSpPr>
          <p:nvPr>
            <p:ph type="body" sz="quarter" idx="16"/>
          </p:nvPr>
        </p:nvSpPr>
        <p:spPr>
          <a:xfrm>
            <a:off x="500743" y="1771650"/>
            <a:ext cx="4022102" cy="3729684"/>
          </a:xfrm>
          <a:prstGeom prst="rect">
            <a:avLst/>
          </a:prstGeom>
        </p:spPr>
        <p:txBody>
          <a:bodyPr numCol="1" spcCol="0">
            <a:normAutofit/>
          </a:bodyPr>
          <a:lstStyle>
            <a:lvl1pPr marL="0" indent="0">
              <a:lnSpc>
                <a:spcPct val="110000"/>
              </a:lnSpc>
              <a:buNone/>
              <a:defRPr sz="2000" baseline="0">
                <a:solidFill>
                  <a:srgbClr val="1A3F82"/>
                </a:solidFill>
              </a:defRPr>
            </a:lvl1pPr>
            <a:lvl2pPr marL="342900" indent="0">
              <a:buNone/>
              <a:defRPr sz="900"/>
            </a:lvl2pPr>
            <a:lvl3pPr marL="685800" indent="0">
              <a:buNone/>
              <a:defRPr sz="900"/>
            </a:lvl3pPr>
            <a:lvl4pPr marL="1028700" indent="0">
              <a:buNone/>
              <a:defRPr sz="900"/>
            </a:lvl4pPr>
            <a:lvl5pPr marL="1371600" indent="0">
              <a:buNone/>
              <a:defRPr sz="900"/>
            </a:lvl5pPr>
          </a:lstStyle>
          <a:p>
            <a:endParaRPr lang="en-GB" dirty="0">
              <a:effectLst/>
              <a:latin typeface="Arial" panose="020B0604020202020204" pitchFamily="34" charset="0"/>
            </a:endParaRPr>
          </a:p>
        </p:txBody>
      </p:sp>
      <p:sp>
        <p:nvSpPr>
          <p:cNvPr id="8" name="Title 1">
            <a:extLst>
              <a:ext uri="{FF2B5EF4-FFF2-40B4-BE49-F238E27FC236}">
                <a16:creationId xmlns:a16="http://schemas.microsoft.com/office/drawing/2014/main" id="{33636EB0-837C-8F4D-9B6A-027CF558DE91}"/>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3708636577"/>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2 Textbox">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D9FE2D0-A775-A042-8181-AE47DD79EA2B}"/>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00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23" name="Picture 22">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8" name="Text Placeholder 4">
            <a:extLst>
              <a:ext uri="{FF2B5EF4-FFF2-40B4-BE49-F238E27FC236}">
                <a16:creationId xmlns:a16="http://schemas.microsoft.com/office/drawing/2014/main" id="{3E7BA1B3-4F90-4D4F-84C1-E592AC9E8A75}"/>
              </a:ext>
            </a:extLst>
          </p:cNvPr>
          <p:cNvSpPr>
            <a:spLocks noGrp="1"/>
          </p:cNvSpPr>
          <p:nvPr>
            <p:ph type="body" sz="quarter" idx="17"/>
          </p:nvPr>
        </p:nvSpPr>
        <p:spPr>
          <a:xfrm>
            <a:off x="4621157" y="1771650"/>
            <a:ext cx="4022102" cy="3729684"/>
          </a:xfrm>
          <a:prstGeom prst="rect">
            <a:avLst/>
          </a:prstGeom>
        </p:spPr>
        <p:txBody>
          <a:bodyPr numCol="1" spcCol="0">
            <a:normAutofit/>
          </a:bodyPr>
          <a:lstStyle>
            <a:lvl1pPr marL="0" indent="0">
              <a:lnSpc>
                <a:spcPct val="110000"/>
              </a:lnSpc>
              <a:buNone/>
              <a:defRPr sz="2000" baseline="0">
                <a:solidFill>
                  <a:srgbClr val="1A3F82"/>
                </a:solidFill>
              </a:defRPr>
            </a:lvl1pPr>
            <a:lvl2pPr marL="342900" indent="0">
              <a:buNone/>
              <a:defRPr sz="900"/>
            </a:lvl2pPr>
            <a:lvl3pPr marL="685800" indent="0">
              <a:buNone/>
              <a:defRPr sz="900"/>
            </a:lvl3pPr>
            <a:lvl4pPr marL="1028700" indent="0">
              <a:buNone/>
              <a:defRPr sz="900"/>
            </a:lvl4pPr>
            <a:lvl5pPr marL="1371600" indent="0">
              <a:buNone/>
              <a:defRPr sz="900"/>
            </a:lvl5pPr>
          </a:lstStyle>
          <a:p>
            <a:endParaRPr lang="en-GB" dirty="0">
              <a:effectLst/>
              <a:latin typeface="Arial" panose="020B0604020202020204" pitchFamily="34" charset="0"/>
            </a:endParaRPr>
          </a:p>
        </p:txBody>
      </p:sp>
      <p:sp>
        <p:nvSpPr>
          <p:cNvPr id="7" name="Text Placeholder 4">
            <a:extLst>
              <a:ext uri="{FF2B5EF4-FFF2-40B4-BE49-F238E27FC236}">
                <a16:creationId xmlns:a16="http://schemas.microsoft.com/office/drawing/2014/main" id="{CB637183-FFC1-954F-A4E4-5673A3D9DAE0}"/>
              </a:ext>
            </a:extLst>
          </p:cNvPr>
          <p:cNvSpPr>
            <a:spLocks noGrp="1"/>
          </p:cNvSpPr>
          <p:nvPr>
            <p:ph type="body" sz="quarter" idx="16"/>
          </p:nvPr>
        </p:nvSpPr>
        <p:spPr>
          <a:xfrm>
            <a:off x="500743" y="1771650"/>
            <a:ext cx="4022102" cy="3729684"/>
          </a:xfrm>
          <a:prstGeom prst="rect">
            <a:avLst/>
          </a:prstGeom>
        </p:spPr>
        <p:txBody>
          <a:bodyPr numCol="1" spcCol="0">
            <a:normAutofit/>
          </a:bodyPr>
          <a:lstStyle>
            <a:lvl1pPr marL="0" indent="0">
              <a:lnSpc>
                <a:spcPct val="110000"/>
              </a:lnSpc>
              <a:buNone/>
              <a:defRPr sz="2000" baseline="0">
                <a:solidFill>
                  <a:srgbClr val="1A3F82"/>
                </a:solidFill>
              </a:defRPr>
            </a:lvl1pPr>
            <a:lvl2pPr marL="342900" indent="0">
              <a:buNone/>
              <a:defRPr sz="900"/>
            </a:lvl2pPr>
            <a:lvl3pPr marL="685800" indent="0">
              <a:buNone/>
              <a:defRPr sz="900"/>
            </a:lvl3pPr>
            <a:lvl4pPr marL="1028700" indent="0">
              <a:buNone/>
              <a:defRPr sz="900"/>
            </a:lvl4pPr>
            <a:lvl5pPr marL="1371600" indent="0">
              <a:buNone/>
              <a:defRPr sz="900"/>
            </a:lvl5pPr>
          </a:lstStyle>
          <a:p>
            <a:endParaRPr lang="en-GB" dirty="0">
              <a:effectLst/>
              <a:latin typeface="Arial" panose="020B0604020202020204" pitchFamily="34" charset="0"/>
            </a:endParaRPr>
          </a:p>
        </p:txBody>
      </p:sp>
      <p:sp>
        <p:nvSpPr>
          <p:cNvPr id="11" name="Title 1">
            <a:extLst>
              <a:ext uri="{FF2B5EF4-FFF2-40B4-BE49-F238E27FC236}">
                <a16:creationId xmlns:a16="http://schemas.microsoft.com/office/drawing/2014/main" id="{D40236B7-FD2F-BB43-97EF-AE887B734140}"/>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695552545"/>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ext 3 column">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F89D5AD-DD9F-4F4B-BCC5-0FBB145400A3}"/>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00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18" name="Picture 17">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19" name="Text Placeholder 4"/>
          <p:cNvSpPr>
            <a:spLocks noGrp="1"/>
          </p:cNvSpPr>
          <p:nvPr>
            <p:ph type="body" sz="quarter" idx="17"/>
          </p:nvPr>
        </p:nvSpPr>
        <p:spPr>
          <a:xfrm>
            <a:off x="500743" y="1771650"/>
            <a:ext cx="8142514" cy="3740151"/>
          </a:xfrm>
          <a:prstGeom prst="rect">
            <a:avLst/>
          </a:prstGeom>
        </p:spPr>
        <p:txBody>
          <a:bodyPr wrap="square" numCol="3" spcCol="144000">
            <a:normAutofit/>
          </a:bodyPr>
          <a:lstStyle>
            <a:lvl1pPr marL="0" indent="0">
              <a:lnSpc>
                <a:spcPct val="110000"/>
              </a:lnSpc>
              <a:buNone/>
              <a:defRPr sz="2000" baseline="0">
                <a:solidFill>
                  <a:srgbClr val="1A3F82"/>
                </a:solidFill>
              </a:defRPr>
            </a:lvl1pPr>
            <a:lvl2pPr marL="342900" indent="0">
              <a:buNone/>
              <a:defRPr sz="900"/>
            </a:lvl2pPr>
            <a:lvl3pPr marL="685800" indent="0">
              <a:buNone/>
              <a:defRPr sz="900"/>
            </a:lvl3pPr>
            <a:lvl4pPr marL="1028700" indent="0">
              <a:buNone/>
              <a:defRPr sz="900"/>
            </a:lvl4pPr>
            <a:lvl5pPr marL="1371600" indent="0">
              <a:buNone/>
              <a:defRPr sz="900"/>
            </a:lvl5pPr>
          </a:lstStyle>
          <a:p>
            <a:endParaRPr lang="en-GB" dirty="0">
              <a:effectLst/>
              <a:latin typeface="Arial" panose="020B0604020202020204" pitchFamily="34" charset="0"/>
            </a:endParaRPr>
          </a:p>
        </p:txBody>
      </p:sp>
      <p:sp>
        <p:nvSpPr>
          <p:cNvPr id="8" name="Title 1">
            <a:extLst>
              <a:ext uri="{FF2B5EF4-FFF2-40B4-BE49-F238E27FC236}">
                <a16:creationId xmlns:a16="http://schemas.microsoft.com/office/drawing/2014/main" id="{4C3871D7-CE00-9449-98B1-2C9B31B38290}"/>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309718828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A8C2B72-5248-5645-AD3D-3EC9BAAD6526}"/>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00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18" name="Picture 17">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
        <p:nvSpPr>
          <p:cNvPr id="7" name="Title 1">
            <a:extLst>
              <a:ext uri="{FF2B5EF4-FFF2-40B4-BE49-F238E27FC236}">
                <a16:creationId xmlns:a16="http://schemas.microsoft.com/office/drawing/2014/main" id="{CD2A1CF2-DB37-D14F-87D1-56686BA5B0BE}"/>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301099609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Blank - no title">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pic>
        <p:nvPicPr>
          <p:cNvPr id="15" name="Picture 14">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73046" y="5800676"/>
            <a:ext cx="797904" cy="701291"/>
          </a:xfrm>
          <a:prstGeom prst="rect">
            <a:avLst/>
          </a:prstGeom>
        </p:spPr>
      </p:pic>
    </p:spTree>
    <p:extLst>
      <p:ext uri="{BB962C8B-B14F-4D97-AF65-F5344CB8AC3E}">
        <p14:creationId xmlns:p14="http://schemas.microsoft.com/office/powerpoint/2010/main" val="862349337"/>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Statement and photo block">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10AD8EB-E839-4547-9E89-5B943E05A5BC}"/>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00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9" name="Rectangle 8">
            <a:extLst>
              <a:ext uri="{C183D7F6-B498-43B3-948B-1728B52AA6E4}">
                <adec:decorative xmlns="" xmlns:adec="http://schemas.microsoft.com/office/drawing/2017/decorative" val="1"/>
              </a:ext>
            </a:extLst>
          </p:cNvPr>
          <p:cNvSpPr/>
          <p:nvPr userDrawn="1"/>
        </p:nvSpPr>
        <p:spPr>
          <a:xfrm>
            <a:off x="88898" y="1436276"/>
            <a:ext cx="4442208" cy="5325258"/>
          </a:xfrm>
          <a:prstGeom prst="rect">
            <a:avLst/>
          </a:prstGeom>
          <a:solidFill>
            <a:srgbClr val="00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17" name="Picture 16">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931817" y="5773180"/>
            <a:ext cx="845701" cy="743301"/>
          </a:xfrm>
          <a:prstGeom prst="rect">
            <a:avLst/>
          </a:prstGeom>
        </p:spPr>
      </p:pic>
      <p:sp>
        <p:nvSpPr>
          <p:cNvPr id="16" name="Picture Placeholder 3"/>
          <p:cNvSpPr>
            <a:spLocks noGrp="1"/>
          </p:cNvSpPr>
          <p:nvPr>
            <p:ph type="pic" sz="quarter" idx="10"/>
          </p:nvPr>
        </p:nvSpPr>
        <p:spPr>
          <a:xfrm>
            <a:off x="4620435" y="1436275"/>
            <a:ext cx="4434668" cy="5325257"/>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15" name="Text Placeholder 4"/>
          <p:cNvSpPr>
            <a:spLocks noGrp="1"/>
          </p:cNvSpPr>
          <p:nvPr>
            <p:ph type="body" sz="quarter" idx="11" hasCustomPrompt="1"/>
          </p:nvPr>
        </p:nvSpPr>
        <p:spPr>
          <a:xfrm>
            <a:off x="585399" y="5006909"/>
            <a:ext cx="3524250" cy="461706"/>
          </a:xfrm>
          <a:prstGeom prst="rect">
            <a:avLst/>
          </a:prstGeom>
        </p:spPr>
        <p:txBody>
          <a:bodyPr anchor="ctr"/>
          <a:lstStyle>
            <a:lvl1pPr marL="0" indent="0" algn="ctr">
              <a:buNone/>
              <a:defRPr sz="2000" spc="60" baseline="0">
                <a:solidFill>
                  <a:schemeClr val="bg1"/>
                </a:solidFill>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0" name="Title 2"/>
          <p:cNvSpPr>
            <a:spLocks noGrp="1"/>
          </p:cNvSpPr>
          <p:nvPr>
            <p:ph type="ctrTitle" hasCustomPrompt="1"/>
          </p:nvPr>
        </p:nvSpPr>
        <p:spPr>
          <a:xfrm>
            <a:off x="585399" y="2171700"/>
            <a:ext cx="3524250" cy="2618434"/>
          </a:xfrm>
          <a:prstGeom prst="rect">
            <a:avLst/>
          </a:prstGeom>
        </p:spPr>
        <p:txBody>
          <a:bodyPr anchor="ctr">
            <a:normAutofit/>
          </a:bodyPr>
          <a:lstStyle>
            <a:lvl1pPr algn="ctr">
              <a:defRPr sz="4800">
                <a:solidFill>
                  <a:schemeClr val="bg1"/>
                </a:solidFill>
              </a:defRPr>
            </a:lvl1pPr>
          </a:lstStyle>
          <a:p>
            <a:r>
              <a:rPr lang="en-US" dirty="0"/>
              <a:t>Statement/</a:t>
            </a:r>
            <a:br>
              <a:rPr lang="en-US" dirty="0"/>
            </a:br>
            <a:r>
              <a:rPr lang="en-US" dirty="0"/>
              <a:t>quote</a:t>
            </a:r>
            <a:endParaRPr lang="en-GB" dirty="0"/>
          </a:p>
        </p:txBody>
      </p:sp>
      <p:sp>
        <p:nvSpPr>
          <p:cNvPr id="20" name="Title 1">
            <a:extLst>
              <a:ext uri="{FF2B5EF4-FFF2-40B4-BE49-F238E27FC236}">
                <a16:creationId xmlns:a16="http://schemas.microsoft.com/office/drawing/2014/main" id="{E206D771-2F75-0F4A-9B86-6ECB2BD7561C}"/>
              </a:ext>
            </a:extLst>
          </p:cNvPr>
          <p:cNvSpPr txBox="1">
            <a:spLocks/>
          </p:cNvSpPr>
          <p:nvPr userDrawn="1"/>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p>
        </p:txBody>
      </p:sp>
    </p:spTree>
    <p:extLst>
      <p:ext uri="{BB962C8B-B14F-4D97-AF65-F5344CB8AC3E}">
        <p14:creationId xmlns:p14="http://schemas.microsoft.com/office/powerpoint/2010/main" val="251060257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Statement and content block">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9" name="Rectangle 8">
            <a:extLst>
              <a:ext uri="{C183D7F6-B498-43B3-948B-1728B52AA6E4}">
                <adec:decorative xmlns="" xmlns:adec="http://schemas.microsoft.com/office/drawing/2017/decorative" val="1"/>
              </a:ext>
            </a:extLst>
          </p:cNvPr>
          <p:cNvSpPr/>
          <p:nvPr userDrawn="1"/>
        </p:nvSpPr>
        <p:spPr>
          <a:xfrm>
            <a:off x="88898" y="1436276"/>
            <a:ext cx="4442210" cy="5325258"/>
          </a:xfrm>
          <a:prstGeom prst="rect">
            <a:avLst/>
          </a:prstGeom>
          <a:solidFill>
            <a:srgbClr val="00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23" name="Rectangle 22"/>
          <p:cNvSpPr/>
          <p:nvPr userDrawn="1"/>
        </p:nvSpPr>
        <p:spPr>
          <a:xfrm rot="5400000">
            <a:off x="1834283" y="4050165"/>
            <a:ext cx="5467877" cy="5994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dirty="0"/>
          </a:p>
        </p:txBody>
      </p:sp>
      <p:pic>
        <p:nvPicPr>
          <p:cNvPr id="14" name="Picture 13">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931817" y="5773180"/>
            <a:ext cx="845701" cy="743301"/>
          </a:xfrm>
          <a:prstGeom prst="rect">
            <a:avLst/>
          </a:prstGeom>
        </p:spPr>
      </p:pic>
      <p:sp>
        <p:nvSpPr>
          <p:cNvPr id="11" name="Rectangle 10">
            <a:extLst>
              <a:ext uri="{FF2B5EF4-FFF2-40B4-BE49-F238E27FC236}">
                <a16:creationId xmlns:a16="http://schemas.microsoft.com/office/drawing/2014/main" id="{BDE8E405-3AE2-8C49-9829-D2E35FC8587E}"/>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00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3" name="Content Placeholder 2"/>
          <p:cNvSpPr>
            <a:spLocks noGrp="1"/>
          </p:cNvSpPr>
          <p:nvPr>
            <p:ph sz="quarter" idx="18" hasCustomPrompt="1"/>
          </p:nvPr>
        </p:nvSpPr>
        <p:spPr>
          <a:xfrm>
            <a:off x="4620434" y="1436276"/>
            <a:ext cx="4434668" cy="5324888"/>
          </a:xfrm>
          <a:prstGeom prst="rect">
            <a:avLst/>
          </a:prstGeom>
        </p:spPr>
        <p:txBody>
          <a:bodyPr tIns="3168000"/>
          <a:lstStyle>
            <a:lvl1pPr marL="0" indent="0" algn="ctr">
              <a:buNone/>
              <a:defRPr sz="1500">
                <a:solidFill>
                  <a:schemeClr val="bg2"/>
                </a:solidFill>
              </a:defRPr>
            </a:lvl1pPr>
          </a:lstStyle>
          <a:p>
            <a:pPr lvl="0"/>
            <a:r>
              <a:rPr lang="en-US" dirty="0"/>
              <a:t>Click to insert content</a:t>
            </a:r>
            <a:endParaRPr lang="en-GB" dirty="0"/>
          </a:p>
        </p:txBody>
      </p:sp>
      <p:sp>
        <p:nvSpPr>
          <p:cNvPr id="16" name="Text Placeholder 4">
            <a:extLst>
              <a:ext uri="{FF2B5EF4-FFF2-40B4-BE49-F238E27FC236}">
                <a16:creationId xmlns:a16="http://schemas.microsoft.com/office/drawing/2014/main" id="{0BFEA1E2-7FF4-694D-A02B-F2A67E8DC7B3}"/>
              </a:ext>
            </a:extLst>
          </p:cNvPr>
          <p:cNvSpPr>
            <a:spLocks noGrp="1"/>
          </p:cNvSpPr>
          <p:nvPr>
            <p:ph type="body" sz="quarter" idx="11" hasCustomPrompt="1"/>
          </p:nvPr>
        </p:nvSpPr>
        <p:spPr>
          <a:xfrm>
            <a:off x="585399" y="5006909"/>
            <a:ext cx="3524250" cy="461706"/>
          </a:xfrm>
          <a:prstGeom prst="rect">
            <a:avLst/>
          </a:prstGeom>
        </p:spPr>
        <p:txBody>
          <a:bodyPr anchor="ctr"/>
          <a:lstStyle>
            <a:lvl1pPr marL="0" indent="0" algn="ctr">
              <a:buNone/>
              <a:defRPr sz="2000" spc="60" baseline="0">
                <a:solidFill>
                  <a:schemeClr val="bg1"/>
                </a:solidFill>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0" name="Title 2"/>
          <p:cNvSpPr>
            <a:spLocks noGrp="1"/>
          </p:cNvSpPr>
          <p:nvPr>
            <p:ph type="ctrTitle" hasCustomPrompt="1"/>
          </p:nvPr>
        </p:nvSpPr>
        <p:spPr>
          <a:xfrm>
            <a:off x="585399" y="2171700"/>
            <a:ext cx="3524250" cy="2618434"/>
          </a:xfrm>
          <a:prstGeom prst="rect">
            <a:avLst/>
          </a:prstGeom>
        </p:spPr>
        <p:txBody>
          <a:bodyPr anchor="ctr">
            <a:normAutofit/>
          </a:bodyPr>
          <a:lstStyle>
            <a:lvl1pPr algn="ctr">
              <a:defRPr sz="4800">
                <a:solidFill>
                  <a:schemeClr val="bg1"/>
                </a:solidFill>
              </a:defRPr>
            </a:lvl1pPr>
          </a:lstStyle>
          <a:p>
            <a:r>
              <a:rPr lang="en-US" dirty="0"/>
              <a:t>Statement/</a:t>
            </a:r>
            <a:br>
              <a:rPr lang="en-US" dirty="0"/>
            </a:br>
            <a:r>
              <a:rPr lang="en-US" dirty="0"/>
              <a:t>quote</a:t>
            </a:r>
            <a:endParaRPr lang="en-GB" dirty="0"/>
          </a:p>
        </p:txBody>
      </p:sp>
      <p:sp>
        <p:nvSpPr>
          <p:cNvPr id="17" name="Title 1">
            <a:extLst>
              <a:ext uri="{FF2B5EF4-FFF2-40B4-BE49-F238E27FC236}">
                <a16:creationId xmlns:a16="http://schemas.microsoft.com/office/drawing/2014/main" id="{84A9C620-42F0-B041-A8EF-013D8BA73FAC}"/>
              </a:ext>
            </a:extLst>
          </p:cNvPr>
          <p:cNvSpPr txBox="1">
            <a:spLocks/>
          </p:cNvSpPr>
          <p:nvPr userDrawn="1"/>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p>
        </p:txBody>
      </p:sp>
    </p:spTree>
    <p:extLst>
      <p:ext uri="{BB962C8B-B14F-4D97-AF65-F5344CB8AC3E}">
        <p14:creationId xmlns:p14="http://schemas.microsoft.com/office/powerpoint/2010/main" val="1627124822"/>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ext and photo block">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9" name="Rectangle 8">
            <a:extLst>
              <a:ext uri="{C183D7F6-B498-43B3-948B-1728B52AA6E4}">
                <adec:decorative xmlns="" xmlns:adec="http://schemas.microsoft.com/office/drawing/2017/decorative" val="1"/>
              </a:ext>
            </a:extLst>
          </p:cNvPr>
          <p:cNvSpPr/>
          <p:nvPr userDrawn="1"/>
        </p:nvSpPr>
        <p:spPr>
          <a:xfrm>
            <a:off x="4620435" y="1436275"/>
            <a:ext cx="4434668" cy="5325259"/>
          </a:xfrm>
          <a:prstGeom prst="rect">
            <a:avLst/>
          </a:prstGeom>
          <a:solidFill>
            <a:srgbClr val="00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13" name="Picture 12">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469289" y="5773180"/>
            <a:ext cx="845701" cy="743301"/>
          </a:xfrm>
          <a:prstGeom prst="rect">
            <a:avLst/>
          </a:prstGeom>
        </p:spPr>
      </p:pic>
      <p:sp>
        <p:nvSpPr>
          <p:cNvPr id="8" name="Rectangle 7">
            <a:extLst>
              <a:ext uri="{FF2B5EF4-FFF2-40B4-BE49-F238E27FC236}">
                <a16:creationId xmlns:a16="http://schemas.microsoft.com/office/drawing/2014/main" id="{910C04DF-EFB5-5849-B951-94A8A0DA9ADD}"/>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00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5" name="Text Placeholder 4"/>
          <p:cNvSpPr>
            <a:spLocks noGrp="1"/>
          </p:cNvSpPr>
          <p:nvPr>
            <p:ph type="body" sz="quarter" idx="11" hasCustomPrompt="1"/>
          </p:nvPr>
        </p:nvSpPr>
        <p:spPr>
          <a:xfrm>
            <a:off x="5130015" y="2162629"/>
            <a:ext cx="3524250" cy="3218055"/>
          </a:xfrm>
          <a:prstGeom prst="rect">
            <a:avLst/>
          </a:prstGeom>
        </p:spPr>
        <p:txBody>
          <a:bodyPr anchor="ctr">
            <a:normAutofit/>
          </a:bodyPr>
          <a:lstStyle>
            <a:lvl1pPr marL="0" indent="0" algn="ctr">
              <a:buNone/>
              <a:defRPr sz="2000" spc="0" baseline="0">
                <a:solidFill>
                  <a:schemeClr val="bg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6" name="Picture Placeholder 3"/>
          <p:cNvSpPr>
            <a:spLocks noGrp="1"/>
          </p:cNvSpPr>
          <p:nvPr>
            <p:ph type="pic" sz="quarter" idx="10"/>
          </p:nvPr>
        </p:nvSpPr>
        <p:spPr>
          <a:xfrm>
            <a:off x="88898" y="1436275"/>
            <a:ext cx="4442208" cy="5325259"/>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12" name="Title 1">
            <a:extLst>
              <a:ext uri="{FF2B5EF4-FFF2-40B4-BE49-F238E27FC236}">
                <a16:creationId xmlns:a16="http://schemas.microsoft.com/office/drawing/2014/main" id="{34C202FB-2CAB-4D42-957B-F5A1C8FEC856}"/>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375280598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ext and photo block 2">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sp>
        <p:nvSpPr>
          <p:cNvPr id="10" name="Rectangle 9">
            <a:extLst>
              <a:ext uri="{C183D7F6-B498-43B3-948B-1728B52AA6E4}">
                <adec:decorative xmlns="" xmlns:adec="http://schemas.microsoft.com/office/drawing/2017/decorative" val="1"/>
              </a:ext>
            </a:extLst>
          </p:cNvPr>
          <p:cNvSpPr/>
          <p:nvPr userDrawn="1"/>
        </p:nvSpPr>
        <p:spPr>
          <a:xfrm>
            <a:off x="88898" y="1436276"/>
            <a:ext cx="4442638" cy="532525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pic>
        <p:nvPicPr>
          <p:cNvPr id="15" name="Picture 14">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955715" y="5800676"/>
            <a:ext cx="797904" cy="701291"/>
          </a:xfrm>
          <a:prstGeom prst="rect">
            <a:avLst/>
          </a:prstGeom>
        </p:spPr>
      </p:pic>
      <p:sp>
        <p:nvSpPr>
          <p:cNvPr id="9" name="Rectangle 8">
            <a:extLst>
              <a:ext uri="{FF2B5EF4-FFF2-40B4-BE49-F238E27FC236}">
                <a16:creationId xmlns:a16="http://schemas.microsoft.com/office/drawing/2014/main" id="{68D97EE1-E327-B042-8244-0E4E747C8D0A}"/>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00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6" name="Picture Placeholder 3"/>
          <p:cNvSpPr>
            <a:spLocks noGrp="1"/>
          </p:cNvSpPr>
          <p:nvPr>
            <p:ph type="pic" sz="quarter" idx="10"/>
          </p:nvPr>
        </p:nvSpPr>
        <p:spPr>
          <a:xfrm>
            <a:off x="4620435" y="1436275"/>
            <a:ext cx="4434668" cy="5325257"/>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13" name="Text Placeholder 4"/>
          <p:cNvSpPr>
            <a:spLocks noGrp="1"/>
          </p:cNvSpPr>
          <p:nvPr>
            <p:ph type="body" sz="quarter" idx="11" hasCustomPrompt="1"/>
          </p:nvPr>
        </p:nvSpPr>
        <p:spPr>
          <a:xfrm>
            <a:off x="592543" y="2162629"/>
            <a:ext cx="3524250" cy="3218055"/>
          </a:xfrm>
          <a:prstGeom prst="rect">
            <a:avLst/>
          </a:prstGeom>
        </p:spPr>
        <p:txBody>
          <a:bodyPr anchor="ctr">
            <a:normAutofit/>
          </a:bodyPr>
          <a:lstStyle>
            <a:lvl1pPr marL="0" indent="0" algn="ctr">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2" name="Title 1">
            <a:extLst>
              <a:ext uri="{FF2B5EF4-FFF2-40B4-BE49-F238E27FC236}">
                <a16:creationId xmlns:a16="http://schemas.microsoft.com/office/drawing/2014/main" id="{35A895F7-50AF-524D-94D9-ADFF841C6977}"/>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151574727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ext and 3 photos">
    <p:bg>
      <p:bgPr>
        <a:solidFill>
          <a:schemeClr val="accent3">
            <a:lumMod val="20000"/>
            <a:lumOff val="80000"/>
            <a:alpha val="20000"/>
          </a:schemeClr>
        </a:solidFill>
        <a:effectLst/>
      </p:bgPr>
    </p:bg>
    <p:spTree>
      <p:nvGrpSpPr>
        <p:cNvPr id="1" name=""/>
        <p:cNvGrpSpPr/>
        <p:nvPr/>
      </p:nvGrpSpPr>
      <p:grpSpPr>
        <a:xfrm>
          <a:off x="0" y="0"/>
          <a:ext cx="0" cy="0"/>
          <a:chOff x="0" y="0"/>
          <a:chExt cx="0" cy="0"/>
        </a:xfrm>
      </p:grpSpPr>
      <p:pic>
        <p:nvPicPr>
          <p:cNvPr id="19" name="Picture 18">
            <a:extLst>
              <a:ext uri="{C183D7F6-B498-43B3-948B-1728B52AA6E4}">
                <adec:decorative xmlns=""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955715" y="5800676"/>
            <a:ext cx="797904" cy="701291"/>
          </a:xfrm>
          <a:prstGeom prst="rect">
            <a:avLst/>
          </a:prstGeom>
        </p:spPr>
      </p:pic>
      <p:sp>
        <p:nvSpPr>
          <p:cNvPr id="13" name="Rectangle 12">
            <a:extLst>
              <a:ext uri="{FF2B5EF4-FFF2-40B4-BE49-F238E27FC236}">
                <a16:creationId xmlns:a16="http://schemas.microsoft.com/office/drawing/2014/main" id="{04689A0E-533C-9C47-9CD8-AC4E03F4198D}"/>
              </a:ext>
              <a:ext uri="{C183D7F6-B498-43B3-948B-1728B52AA6E4}">
                <adec:decorative xmlns="" xmlns:adec="http://schemas.microsoft.com/office/drawing/2017/decorative" val="1"/>
              </a:ext>
            </a:extLst>
          </p:cNvPr>
          <p:cNvSpPr/>
          <p:nvPr userDrawn="1"/>
        </p:nvSpPr>
        <p:spPr>
          <a:xfrm>
            <a:off x="88898" y="1436276"/>
            <a:ext cx="4442638" cy="532525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0" name="Rectangle 9">
            <a:extLst>
              <a:ext uri="{FF2B5EF4-FFF2-40B4-BE49-F238E27FC236}">
                <a16:creationId xmlns:a16="http://schemas.microsoft.com/office/drawing/2014/main" id="{902BC9C9-4741-0046-BB68-C2A9D54DF3D7}"/>
              </a:ext>
              <a:ext uri="{C183D7F6-B498-43B3-948B-1728B52AA6E4}">
                <adec:decorative xmlns="" xmlns:adec="http://schemas.microsoft.com/office/drawing/2017/decorative" val="1"/>
              </a:ext>
            </a:extLst>
          </p:cNvPr>
          <p:cNvSpPr/>
          <p:nvPr userDrawn="1"/>
        </p:nvSpPr>
        <p:spPr>
          <a:xfrm>
            <a:off x="0" y="0"/>
            <a:ext cx="9144000" cy="1346200"/>
          </a:xfrm>
          <a:prstGeom prst="rect">
            <a:avLst/>
          </a:prstGeom>
          <a:solidFill>
            <a:srgbClr val="00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1" name="Picture Placeholder 3"/>
          <p:cNvSpPr>
            <a:spLocks noGrp="1"/>
          </p:cNvSpPr>
          <p:nvPr>
            <p:ph type="pic" sz="quarter" idx="13"/>
          </p:nvPr>
        </p:nvSpPr>
        <p:spPr>
          <a:xfrm>
            <a:off x="7394496" y="4210051"/>
            <a:ext cx="1660603" cy="2551483"/>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9" name="Picture Placeholder 3"/>
          <p:cNvSpPr>
            <a:spLocks noGrp="1"/>
          </p:cNvSpPr>
          <p:nvPr>
            <p:ph type="pic" sz="quarter" idx="12"/>
          </p:nvPr>
        </p:nvSpPr>
        <p:spPr>
          <a:xfrm>
            <a:off x="4620434" y="4210051"/>
            <a:ext cx="2685162" cy="2551483"/>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16" name="Picture Placeholder 3"/>
          <p:cNvSpPr>
            <a:spLocks noGrp="1"/>
          </p:cNvSpPr>
          <p:nvPr>
            <p:ph type="pic" sz="quarter" idx="10"/>
          </p:nvPr>
        </p:nvSpPr>
        <p:spPr>
          <a:xfrm>
            <a:off x="4620434" y="1435100"/>
            <a:ext cx="4434665" cy="2679701"/>
          </a:xfrm>
          <a:prstGeom prst="rect">
            <a:avLst/>
          </a:prstGeom>
        </p:spPr>
        <p:txBody>
          <a:bodyPr anchor="ctr"/>
          <a:lstStyle>
            <a:lvl1pPr marL="0" indent="0" algn="ctr">
              <a:buNone/>
              <a:defRPr>
                <a:solidFill>
                  <a:schemeClr val="bg2"/>
                </a:solidFill>
              </a:defRPr>
            </a:lvl1pPr>
          </a:lstStyle>
          <a:p>
            <a:endParaRPr lang="en-GB" dirty="0"/>
          </a:p>
          <a:p>
            <a:endParaRPr lang="en-GB" dirty="0"/>
          </a:p>
          <a:p>
            <a:r>
              <a:rPr lang="en-GB" dirty="0"/>
              <a:t>Photo</a:t>
            </a:r>
          </a:p>
        </p:txBody>
      </p:sp>
      <p:sp>
        <p:nvSpPr>
          <p:cNvPr id="15" name="Text Placeholder 4">
            <a:extLst>
              <a:ext uri="{FF2B5EF4-FFF2-40B4-BE49-F238E27FC236}">
                <a16:creationId xmlns:a16="http://schemas.microsoft.com/office/drawing/2014/main" id="{24873579-44C4-8D4B-8A4C-A9E371875F7B}"/>
              </a:ext>
            </a:extLst>
          </p:cNvPr>
          <p:cNvSpPr>
            <a:spLocks noGrp="1"/>
          </p:cNvSpPr>
          <p:nvPr>
            <p:ph type="body" sz="quarter" idx="11" hasCustomPrompt="1"/>
          </p:nvPr>
        </p:nvSpPr>
        <p:spPr>
          <a:xfrm>
            <a:off x="592543" y="2162629"/>
            <a:ext cx="3524250" cy="3218055"/>
          </a:xfrm>
          <a:prstGeom prst="rect">
            <a:avLst/>
          </a:prstGeom>
        </p:spPr>
        <p:txBody>
          <a:bodyPr anchor="ctr">
            <a:normAutofit/>
          </a:bodyPr>
          <a:lstStyle>
            <a:lvl1pPr marL="0" indent="0" algn="ctr">
              <a:buNone/>
              <a:defRPr sz="2000" spc="0" baseline="0">
                <a:solidFill>
                  <a:schemeClr val="tx1"/>
                </a:solidFill>
                <a:latin typeface="Arial" panose="020B0604020202020204" pitchFamily="34" charset="0"/>
              </a:defRPr>
            </a:lvl1pPr>
            <a:lvl2pPr marL="342900" indent="0" algn="ctr">
              <a:buNone/>
              <a:defRPr sz="1350">
                <a:solidFill>
                  <a:schemeClr val="bg1"/>
                </a:solidFill>
              </a:defRPr>
            </a:lvl2pPr>
            <a:lvl3pPr marL="685800" indent="0" algn="ctr">
              <a:buNone/>
              <a:defRPr sz="1200">
                <a:solidFill>
                  <a:schemeClr val="bg1"/>
                </a:solidFill>
              </a:defRPr>
            </a:lvl3pPr>
            <a:lvl4pPr marL="1028700" indent="0" algn="ctr">
              <a:buNone/>
              <a:defRPr sz="1050">
                <a:solidFill>
                  <a:schemeClr val="bg1"/>
                </a:solidFill>
              </a:defRPr>
            </a:lvl4pPr>
            <a:lvl5pPr marL="1371600" indent="0" algn="ctr">
              <a:buNone/>
              <a:defRPr sz="1050">
                <a:solidFill>
                  <a:schemeClr val="bg1"/>
                </a:solidFill>
              </a:defRPr>
            </a:lvl5pPr>
          </a:lstStyle>
          <a:p>
            <a:pPr lvl="0"/>
            <a:r>
              <a:rPr lang="en-US" dirty="0"/>
              <a:t>Click to add text</a:t>
            </a:r>
          </a:p>
        </p:txBody>
      </p:sp>
      <p:sp>
        <p:nvSpPr>
          <p:cNvPr id="14" name="Title 1">
            <a:extLst>
              <a:ext uri="{FF2B5EF4-FFF2-40B4-BE49-F238E27FC236}">
                <a16:creationId xmlns:a16="http://schemas.microsoft.com/office/drawing/2014/main" id="{D46F2D1E-4212-084F-8A5E-57ECF0C34E99}"/>
              </a:ext>
            </a:extLst>
          </p:cNvPr>
          <p:cNvSpPr>
            <a:spLocks noGrp="1"/>
          </p:cNvSpPr>
          <p:nvPr>
            <p:ph type="title" hasCustomPrompt="1"/>
          </p:nvPr>
        </p:nvSpPr>
        <p:spPr>
          <a:xfrm>
            <a:off x="592735" y="283023"/>
            <a:ext cx="7958526" cy="780153"/>
          </a:xfrm>
          <a:prstGeom prst="rect">
            <a:avLst/>
          </a:prstGeom>
        </p:spPr>
        <p:txBody>
          <a:bodyPr/>
          <a:lstStyle>
            <a:lvl1pPr marL="0" indent="0" algn="ctr" defTabSz="685800" rtl="0" eaLnBrk="1" latinLnBrk="0" hangingPunct="1">
              <a:lnSpc>
                <a:spcPct val="90000"/>
              </a:lnSpc>
              <a:spcBef>
                <a:spcPts val="750"/>
              </a:spcBef>
              <a:buFont typeface="Arial" panose="020B0604020202020204" pitchFamily="34" charset="0"/>
              <a:buNone/>
              <a:defRPr lang="en-GB" sz="5000" kern="1200" spc="83" baseline="0" dirty="0">
                <a:solidFill>
                  <a:srgbClr val="FFFCEE"/>
                </a:solidFill>
                <a:latin typeface="+mj-lt"/>
                <a:ea typeface="+mn-ea"/>
                <a:cs typeface="+mn-cs"/>
              </a:defRPr>
            </a:lvl1pPr>
          </a:lstStyle>
          <a:p>
            <a:r>
              <a:rPr lang="en-US" dirty="0"/>
              <a:t>Title</a:t>
            </a:r>
            <a:endParaRPr lang="en-GB" dirty="0"/>
          </a:p>
        </p:txBody>
      </p:sp>
    </p:spTree>
    <p:extLst>
      <p:ext uri="{BB962C8B-B14F-4D97-AF65-F5344CB8AC3E}">
        <p14:creationId xmlns:p14="http://schemas.microsoft.com/office/powerpoint/2010/main" val="4283774871"/>
      </p:ext>
    </p:extLst>
  </p:cSld>
  <p:clrMapOvr>
    <a:masterClrMapping/>
  </p:clrMapOvr>
  <p:extLst>
    <p:ext uri="{DCECCB84-F9BA-43D5-87BE-67443E8EF086}">
      <p15:sldGuideLst xmlns:p15="http://schemas.microsoft.com/office/powerpoint/2012/main">
        <p15:guide id="1" orient="horz" pos="2160">
          <p15:clr>
            <a:srgbClr val="FBAE40"/>
          </p15:clr>
        </p15:guide>
        <p15:guide id="2" pos="2857">
          <p15:clr>
            <a:srgbClr val="FBAE40"/>
          </p15:clr>
        </p15:guide>
        <p15:guide id="3" pos="2903">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theme" Target="../theme/theme3.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slideLayout" Target="../slideLayouts/slideLayout57.xml"/><Relationship Id="rId18" Type="http://schemas.openxmlformats.org/officeDocument/2006/relationships/slideLayout" Target="../slideLayouts/slideLayout62.xml"/><Relationship Id="rId3" Type="http://schemas.openxmlformats.org/officeDocument/2006/relationships/slideLayout" Target="../slideLayouts/slideLayout47.xml"/><Relationship Id="rId21" Type="http://schemas.openxmlformats.org/officeDocument/2006/relationships/theme" Target="../theme/theme4.xml"/><Relationship Id="rId7" Type="http://schemas.openxmlformats.org/officeDocument/2006/relationships/slideLayout" Target="../slideLayouts/slideLayout51.xml"/><Relationship Id="rId12" Type="http://schemas.openxmlformats.org/officeDocument/2006/relationships/slideLayout" Target="../slideLayouts/slideLayout56.xml"/><Relationship Id="rId17" Type="http://schemas.openxmlformats.org/officeDocument/2006/relationships/slideLayout" Target="../slideLayouts/slideLayout61.xml"/><Relationship Id="rId2" Type="http://schemas.openxmlformats.org/officeDocument/2006/relationships/slideLayout" Target="../slideLayouts/slideLayout46.xml"/><Relationship Id="rId16" Type="http://schemas.openxmlformats.org/officeDocument/2006/relationships/slideLayout" Target="../slideLayouts/slideLayout60.xml"/><Relationship Id="rId20" Type="http://schemas.openxmlformats.org/officeDocument/2006/relationships/slideLayout" Target="../slideLayouts/slideLayout64.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slideLayout" Target="../slideLayouts/slideLayout59.xml"/><Relationship Id="rId10" Type="http://schemas.openxmlformats.org/officeDocument/2006/relationships/slideLayout" Target="../slideLayouts/slideLayout54.xml"/><Relationship Id="rId19" Type="http://schemas.openxmlformats.org/officeDocument/2006/relationships/slideLayout" Target="../slideLayouts/slideLayout63.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slideLayout" Target="../slideLayouts/slideLayout5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2.xml"/><Relationship Id="rId13" Type="http://schemas.openxmlformats.org/officeDocument/2006/relationships/slideLayout" Target="../slideLayouts/slideLayout77.xml"/><Relationship Id="rId18" Type="http://schemas.openxmlformats.org/officeDocument/2006/relationships/slideLayout" Target="../slideLayouts/slideLayout82.xml"/><Relationship Id="rId3" Type="http://schemas.openxmlformats.org/officeDocument/2006/relationships/slideLayout" Target="../slideLayouts/slideLayout67.xml"/><Relationship Id="rId21" Type="http://schemas.openxmlformats.org/officeDocument/2006/relationships/theme" Target="../theme/theme5.xml"/><Relationship Id="rId7" Type="http://schemas.openxmlformats.org/officeDocument/2006/relationships/slideLayout" Target="../slideLayouts/slideLayout71.xml"/><Relationship Id="rId12" Type="http://schemas.openxmlformats.org/officeDocument/2006/relationships/slideLayout" Target="../slideLayouts/slideLayout76.xml"/><Relationship Id="rId17" Type="http://schemas.openxmlformats.org/officeDocument/2006/relationships/slideLayout" Target="../slideLayouts/slideLayout81.xml"/><Relationship Id="rId2" Type="http://schemas.openxmlformats.org/officeDocument/2006/relationships/slideLayout" Target="../slideLayouts/slideLayout66.xml"/><Relationship Id="rId16" Type="http://schemas.openxmlformats.org/officeDocument/2006/relationships/slideLayout" Target="../slideLayouts/slideLayout80.xml"/><Relationship Id="rId20" Type="http://schemas.openxmlformats.org/officeDocument/2006/relationships/slideLayout" Target="../slideLayouts/slideLayout84.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5" Type="http://schemas.openxmlformats.org/officeDocument/2006/relationships/slideLayout" Target="../slideLayouts/slideLayout69.xml"/><Relationship Id="rId15" Type="http://schemas.openxmlformats.org/officeDocument/2006/relationships/slideLayout" Target="../slideLayouts/slideLayout79.xml"/><Relationship Id="rId10" Type="http://schemas.openxmlformats.org/officeDocument/2006/relationships/slideLayout" Target="../slideLayouts/slideLayout74.xml"/><Relationship Id="rId19" Type="http://schemas.openxmlformats.org/officeDocument/2006/relationships/slideLayout" Target="../slideLayouts/slideLayout83.xml"/><Relationship Id="rId4" Type="http://schemas.openxmlformats.org/officeDocument/2006/relationships/slideLayout" Target="../slideLayouts/slideLayout68.xml"/><Relationship Id="rId9" Type="http://schemas.openxmlformats.org/officeDocument/2006/relationships/slideLayout" Target="../slideLayouts/slideLayout73.xml"/><Relationship Id="rId14" Type="http://schemas.openxmlformats.org/officeDocument/2006/relationships/slideLayout" Target="../slideLayouts/slideLayout78.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92.xml"/><Relationship Id="rId13" Type="http://schemas.openxmlformats.org/officeDocument/2006/relationships/slideLayout" Target="../slideLayouts/slideLayout97.xml"/><Relationship Id="rId18" Type="http://schemas.openxmlformats.org/officeDocument/2006/relationships/slideLayout" Target="../slideLayouts/slideLayout102.xml"/><Relationship Id="rId3" Type="http://schemas.openxmlformats.org/officeDocument/2006/relationships/slideLayout" Target="../slideLayouts/slideLayout87.xml"/><Relationship Id="rId21" Type="http://schemas.openxmlformats.org/officeDocument/2006/relationships/theme" Target="../theme/theme6.xml"/><Relationship Id="rId7" Type="http://schemas.openxmlformats.org/officeDocument/2006/relationships/slideLayout" Target="../slideLayouts/slideLayout91.xml"/><Relationship Id="rId12" Type="http://schemas.openxmlformats.org/officeDocument/2006/relationships/slideLayout" Target="../slideLayouts/slideLayout96.xml"/><Relationship Id="rId17" Type="http://schemas.openxmlformats.org/officeDocument/2006/relationships/slideLayout" Target="../slideLayouts/slideLayout101.xml"/><Relationship Id="rId2" Type="http://schemas.openxmlformats.org/officeDocument/2006/relationships/slideLayout" Target="../slideLayouts/slideLayout86.xml"/><Relationship Id="rId16" Type="http://schemas.openxmlformats.org/officeDocument/2006/relationships/slideLayout" Target="../slideLayouts/slideLayout100.xml"/><Relationship Id="rId20" Type="http://schemas.openxmlformats.org/officeDocument/2006/relationships/slideLayout" Target="../slideLayouts/slideLayout104.xml"/><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5" Type="http://schemas.openxmlformats.org/officeDocument/2006/relationships/slideLayout" Target="../slideLayouts/slideLayout89.xml"/><Relationship Id="rId15" Type="http://schemas.openxmlformats.org/officeDocument/2006/relationships/slideLayout" Target="../slideLayouts/slideLayout99.xml"/><Relationship Id="rId10" Type="http://schemas.openxmlformats.org/officeDocument/2006/relationships/slideLayout" Target="../slideLayouts/slideLayout94.xml"/><Relationship Id="rId19" Type="http://schemas.openxmlformats.org/officeDocument/2006/relationships/slideLayout" Target="../slideLayouts/slideLayout103.xml"/><Relationship Id="rId4" Type="http://schemas.openxmlformats.org/officeDocument/2006/relationships/slideLayout" Target="../slideLayouts/slideLayout88.xml"/><Relationship Id="rId9" Type="http://schemas.openxmlformats.org/officeDocument/2006/relationships/slideLayout" Target="../slideLayouts/slideLayout93.xml"/><Relationship Id="rId14" Type="http://schemas.openxmlformats.org/officeDocument/2006/relationships/slideLayout" Target="../slideLayouts/slideLayout98.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12.xml"/><Relationship Id="rId13" Type="http://schemas.openxmlformats.org/officeDocument/2006/relationships/slideLayout" Target="../slideLayouts/slideLayout117.xml"/><Relationship Id="rId18" Type="http://schemas.openxmlformats.org/officeDocument/2006/relationships/slideLayout" Target="../slideLayouts/slideLayout122.xml"/><Relationship Id="rId3" Type="http://schemas.openxmlformats.org/officeDocument/2006/relationships/slideLayout" Target="../slideLayouts/slideLayout107.xml"/><Relationship Id="rId21" Type="http://schemas.openxmlformats.org/officeDocument/2006/relationships/theme" Target="../theme/theme7.xml"/><Relationship Id="rId7" Type="http://schemas.openxmlformats.org/officeDocument/2006/relationships/slideLayout" Target="../slideLayouts/slideLayout111.xml"/><Relationship Id="rId12" Type="http://schemas.openxmlformats.org/officeDocument/2006/relationships/slideLayout" Target="../slideLayouts/slideLayout116.xml"/><Relationship Id="rId17" Type="http://schemas.openxmlformats.org/officeDocument/2006/relationships/slideLayout" Target="../slideLayouts/slideLayout121.xml"/><Relationship Id="rId2" Type="http://schemas.openxmlformats.org/officeDocument/2006/relationships/slideLayout" Target="../slideLayouts/slideLayout106.xml"/><Relationship Id="rId16" Type="http://schemas.openxmlformats.org/officeDocument/2006/relationships/slideLayout" Target="../slideLayouts/slideLayout120.xml"/><Relationship Id="rId20" Type="http://schemas.openxmlformats.org/officeDocument/2006/relationships/slideLayout" Target="../slideLayouts/slideLayout124.xml"/><Relationship Id="rId1" Type="http://schemas.openxmlformats.org/officeDocument/2006/relationships/slideLayout" Target="../slideLayouts/slideLayout105.xml"/><Relationship Id="rId6" Type="http://schemas.openxmlformats.org/officeDocument/2006/relationships/slideLayout" Target="../slideLayouts/slideLayout110.xml"/><Relationship Id="rId11" Type="http://schemas.openxmlformats.org/officeDocument/2006/relationships/slideLayout" Target="../slideLayouts/slideLayout115.xml"/><Relationship Id="rId5" Type="http://schemas.openxmlformats.org/officeDocument/2006/relationships/slideLayout" Target="../slideLayouts/slideLayout109.xml"/><Relationship Id="rId15" Type="http://schemas.openxmlformats.org/officeDocument/2006/relationships/slideLayout" Target="../slideLayouts/slideLayout119.xml"/><Relationship Id="rId10" Type="http://schemas.openxmlformats.org/officeDocument/2006/relationships/slideLayout" Target="../slideLayouts/slideLayout114.xml"/><Relationship Id="rId19" Type="http://schemas.openxmlformats.org/officeDocument/2006/relationships/slideLayout" Target="../slideLayouts/slideLayout123.xml"/><Relationship Id="rId4" Type="http://schemas.openxmlformats.org/officeDocument/2006/relationships/slideLayout" Target="../slideLayouts/slideLayout108.xml"/><Relationship Id="rId9" Type="http://schemas.openxmlformats.org/officeDocument/2006/relationships/slideLayout" Target="../slideLayouts/slideLayout113.xml"/><Relationship Id="rId14" Type="http://schemas.openxmlformats.org/officeDocument/2006/relationships/slideLayout" Target="../slideLayouts/slideLayout118.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32.xml"/><Relationship Id="rId13" Type="http://schemas.openxmlformats.org/officeDocument/2006/relationships/slideLayout" Target="../slideLayouts/slideLayout137.xml"/><Relationship Id="rId18" Type="http://schemas.openxmlformats.org/officeDocument/2006/relationships/slideLayout" Target="../slideLayouts/slideLayout142.xml"/><Relationship Id="rId3" Type="http://schemas.openxmlformats.org/officeDocument/2006/relationships/slideLayout" Target="../slideLayouts/slideLayout127.xml"/><Relationship Id="rId21" Type="http://schemas.openxmlformats.org/officeDocument/2006/relationships/theme" Target="../theme/theme8.xml"/><Relationship Id="rId7" Type="http://schemas.openxmlformats.org/officeDocument/2006/relationships/slideLayout" Target="../slideLayouts/slideLayout131.xml"/><Relationship Id="rId12" Type="http://schemas.openxmlformats.org/officeDocument/2006/relationships/slideLayout" Target="../slideLayouts/slideLayout136.xml"/><Relationship Id="rId17" Type="http://schemas.openxmlformats.org/officeDocument/2006/relationships/slideLayout" Target="../slideLayouts/slideLayout141.xml"/><Relationship Id="rId2" Type="http://schemas.openxmlformats.org/officeDocument/2006/relationships/slideLayout" Target="../slideLayouts/slideLayout126.xml"/><Relationship Id="rId16" Type="http://schemas.openxmlformats.org/officeDocument/2006/relationships/slideLayout" Target="../slideLayouts/slideLayout140.xml"/><Relationship Id="rId20" Type="http://schemas.openxmlformats.org/officeDocument/2006/relationships/slideLayout" Target="../slideLayouts/slideLayout144.xml"/><Relationship Id="rId1" Type="http://schemas.openxmlformats.org/officeDocument/2006/relationships/slideLayout" Target="../slideLayouts/slideLayout125.xml"/><Relationship Id="rId6" Type="http://schemas.openxmlformats.org/officeDocument/2006/relationships/slideLayout" Target="../slideLayouts/slideLayout130.xml"/><Relationship Id="rId11" Type="http://schemas.openxmlformats.org/officeDocument/2006/relationships/slideLayout" Target="../slideLayouts/slideLayout135.xml"/><Relationship Id="rId5" Type="http://schemas.openxmlformats.org/officeDocument/2006/relationships/slideLayout" Target="../slideLayouts/slideLayout129.xml"/><Relationship Id="rId15" Type="http://schemas.openxmlformats.org/officeDocument/2006/relationships/slideLayout" Target="../slideLayouts/slideLayout139.xml"/><Relationship Id="rId10" Type="http://schemas.openxmlformats.org/officeDocument/2006/relationships/slideLayout" Target="../slideLayouts/slideLayout134.xml"/><Relationship Id="rId19" Type="http://schemas.openxmlformats.org/officeDocument/2006/relationships/slideLayout" Target="../slideLayouts/slideLayout143.xml"/><Relationship Id="rId4" Type="http://schemas.openxmlformats.org/officeDocument/2006/relationships/slideLayout" Target="../slideLayouts/slideLayout128.xml"/><Relationship Id="rId9" Type="http://schemas.openxmlformats.org/officeDocument/2006/relationships/slideLayout" Target="../slideLayouts/slideLayout133.xml"/><Relationship Id="rId14" Type="http://schemas.openxmlformats.org/officeDocument/2006/relationships/slideLayout" Target="../slideLayouts/slideLayout138.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147.xml"/><Relationship Id="rId2" Type="http://schemas.openxmlformats.org/officeDocument/2006/relationships/slideLayout" Target="../slideLayouts/slideLayout146.xml"/><Relationship Id="rId1" Type="http://schemas.openxmlformats.org/officeDocument/2006/relationships/slideLayout" Target="../slideLayouts/slideLayout145.xml"/><Relationship Id="rId4"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8135800"/>
      </p:ext>
    </p:extLst>
  </p:cSld>
  <p:clrMap bg1="lt1" tx1="dk1" bg2="lt2" tx2="dk2" accent1="accent1" accent2="accent2" accent3="accent3" accent4="accent4" accent5="accent5" accent6="accent6" hlink="hlink" folHlink="folHlink"/>
  <p:sldLayoutIdLst>
    <p:sldLayoutId id="2147484066" r:id="rId1"/>
    <p:sldLayoutId id="2147484067" r:id="rId2"/>
    <p:sldLayoutId id="2147484068" r:id="rId3"/>
    <p:sldLayoutId id="2147484069" r:id="rId4"/>
    <p:sldLayoutId id="2147483719" r:id="rId5"/>
    <p:sldLayoutId id="2147484070" r:id="rId6"/>
    <p:sldLayoutId id="2147484071" r:id="rId7"/>
    <p:sldLayoutId id="2147484072" r:id="rId8"/>
    <p:sldLayoutId id="2147484073" r:id="rId9"/>
    <p:sldLayoutId id="2147484074" r:id="rId10"/>
    <p:sldLayoutId id="2147484075" r:id="rId11"/>
    <p:sldLayoutId id="2147484076"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3983594"/>
      </p:ext>
    </p:extLst>
  </p:cSld>
  <p:clrMap bg1="lt1" tx1="dk1" bg2="lt2" tx2="dk2" accent1="accent1" accent2="accent2" accent3="accent3" accent4="accent4" accent5="accent5" accent6="accent6" hlink="hlink" folHlink="folHlink"/>
  <p:sldLayoutIdLst>
    <p:sldLayoutId id="2147484178" r:id="rId1"/>
    <p:sldLayoutId id="2147484179" r:id="rId2"/>
    <p:sldLayoutId id="2147484180" r:id="rId3"/>
    <p:sldLayoutId id="2147484181" r:id="rId4"/>
    <p:sldLayoutId id="2147484182" r:id="rId5"/>
    <p:sldLayoutId id="2147484185" r:id="rId6"/>
    <p:sldLayoutId id="2147484186" r:id="rId7"/>
    <p:sldLayoutId id="2147484188" r:id="rId8"/>
    <p:sldLayoutId id="2147484189" r:id="rId9"/>
    <p:sldLayoutId id="2147484190" r:id="rId10"/>
    <p:sldLayoutId id="2147484191" r:id="rId11"/>
    <p:sldLayoutId id="2147484167"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2292975"/>
      </p:ext>
    </p:extLst>
  </p:cSld>
  <p:clrMap bg1="lt1" tx1="dk1" bg2="lt2" tx2="dk2" accent1="accent1" accent2="accent2" accent3="accent3" accent4="accent4" accent5="accent5" accent6="accent6" hlink="hlink" folHlink="folHlink"/>
  <p:sldLayoutIdLst>
    <p:sldLayoutId id="2147484263" r:id="rId1"/>
    <p:sldLayoutId id="2147484169" r:id="rId2"/>
    <p:sldLayoutId id="2147483890" r:id="rId3"/>
    <p:sldLayoutId id="2147483889" r:id="rId4"/>
    <p:sldLayoutId id="2147483791" r:id="rId5"/>
    <p:sldLayoutId id="2147483793" r:id="rId6"/>
    <p:sldLayoutId id="2147483794" r:id="rId7"/>
    <p:sldLayoutId id="2147483795" r:id="rId8"/>
    <p:sldLayoutId id="2147483895" r:id="rId9"/>
    <p:sldLayoutId id="2147483901" r:id="rId10"/>
    <p:sldLayoutId id="2147483805" r:id="rId11"/>
    <p:sldLayoutId id="2147483973" r:id="rId12"/>
    <p:sldLayoutId id="2147483959" r:id="rId13"/>
    <p:sldLayoutId id="2147483960" r:id="rId14"/>
    <p:sldLayoutId id="2147483961" r:id="rId15"/>
    <p:sldLayoutId id="2147483962" r:id="rId16"/>
    <p:sldLayoutId id="2147483963" r:id="rId17"/>
    <p:sldLayoutId id="2147483964" r:id="rId18"/>
    <p:sldLayoutId id="2147483965" r:id="rId19"/>
    <p:sldLayoutId id="2147483966" r:id="rId20"/>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5539260"/>
      </p:ext>
    </p:extLst>
  </p:cSld>
  <p:clrMap bg1="lt1" tx1="dk1" bg2="lt2" tx2="dk2" accent1="accent1" accent2="accent2" accent3="accent3" accent4="accent4" accent5="accent5" accent6="accent6" hlink="hlink" folHlink="folHlink"/>
  <p:sldLayoutIdLst>
    <p:sldLayoutId id="2147484262" r:id="rId1"/>
    <p:sldLayoutId id="2147484201" r:id="rId2"/>
    <p:sldLayoutId id="2147484202" r:id="rId3"/>
    <p:sldLayoutId id="2147484203" r:id="rId4"/>
    <p:sldLayoutId id="2147484204" r:id="rId5"/>
    <p:sldLayoutId id="2147484205" r:id="rId6"/>
    <p:sldLayoutId id="2147484206" r:id="rId7"/>
    <p:sldLayoutId id="2147484207" r:id="rId8"/>
    <p:sldLayoutId id="2147484208" r:id="rId9"/>
    <p:sldLayoutId id="2147484209" r:id="rId10"/>
    <p:sldLayoutId id="2147484210" r:id="rId11"/>
    <p:sldLayoutId id="2147484211" r:id="rId12"/>
    <p:sldLayoutId id="2147484212" r:id="rId13"/>
    <p:sldLayoutId id="2147484213" r:id="rId14"/>
    <p:sldLayoutId id="2147484214" r:id="rId15"/>
    <p:sldLayoutId id="2147484215" r:id="rId16"/>
    <p:sldLayoutId id="2147484216" r:id="rId17"/>
    <p:sldLayoutId id="2147484217" r:id="rId18"/>
    <p:sldLayoutId id="2147484218" r:id="rId19"/>
    <p:sldLayoutId id="2147484219" r:id="rId20"/>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2339337"/>
      </p:ext>
    </p:extLst>
  </p:cSld>
  <p:clrMap bg1="lt1" tx1="dk1" bg2="lt2" tx2="dk2" accent1="accent1" accent2="accent2" accent3="accent3" accent4="accent4" accent5="accent5" accent6="accent6" hlink="hlink" folHlink="folHlink"/>
  <p:sldLayoutIdLst>
    <p:sldLayoutId id="2147484261" r:id="rId1"/>
    <p:sldLayoutId id="2147484221" r:id="rId2"/>
    <p:sldLayoutId id="2147484222" r:id="rId3"/>
    <p:sldLayoutId id="2147484223" r:id="rId4"/>
    <p:sldLayoutId id="2147484224" r:id="rId5"/>
    <p:sldLayoutId id="2147484225" r:id="rId6"/>
    <p:sldLayoutId id="2147484226" r:id="rId7"/>
    <p:sldLayoutId id="2147484227" r:id="rId8"/>
    <p:sldLayoutId id="2147484228" r:id="rId9"/>
    <p:sldLayoutId id="2147484229" r:id="rId10"/>
    <p:sldLayoutId id="2147484230" r:id="rId11"/>
    <p:sldLayoutId id="2147484231" r:id="rId12"/>
    <p:sldLayoutId id="2147484232" r:id="rId13"/>
    <p:sldLayoutId id="2147484233" r:id="rId14"/>
    <p:sldLayoutId id="2147484234" r:id="rId15"/>
    <p:sldLayoutId id="2147484235" r:id="rId16"/>
    <p:sldLayoutId id="2147484236" r:id="rId17"/>
    <p:sldLayoutId id="2147484237" r:id="rId18"/>
    <p:sldLayoutId id="2147484238" r:id="rId19"/>
    <p:sldLayoutId id="2147484239" r:id="rId20"/>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2283091"/>
      </p:ext>
    </p:extLst>
  </p:cSld>
  <p:clrMap bg1="lt1" tx1="dk1" bg2="lt2" tx2="dk2" accent1="accent1" accent2="accent2" accent3="accent3" accent4="accent4" accent5="accent5" accent6="accent6" hlink="hlink" folHlink="folHlink"/>
  <p:sldLayoutIdLst>
    <p:sldLayoutId id="2147484241" r:id="rId1"/>
    <p:sldLayoutId id="2147484260" r:id="rId2"/>
    <p:sldLayoutId id="2147484242" r:id="rId3"/>
    <p:sldLayoutId id="2147484243" r:id="rId4"/>
    <p:sldLayoutId id="2147484244" r:id="rId5"/>
    <p:sldLayoutId id="2147484245" r:id="rId6"/>
    <p:sldLayoutId id="2147484246" r:id="rId7"/>
    <p:sldLayoutId id="2147484247" r:id="rId8"/>
    <p:sldLayoutId id="2147484248" r:id="rId9"/>
    <p:sldLayoutId id="2147484249" r:id="rId10"/>
    <p:sldLayoutId id="2147484250" r:id="rId11"/>
    <p:sldLayoutId id="2147484251" r:id="rId12"/>
    <p:sldLayoutId id="2147484252" r:id="rId13"/>
    <p:sldLayoutId id="2147484253" r:id="rId14"/>
    <p:sldLayoutId id="2147484254" r:id="rId15"/>
    <p:sldLayoutId id="2147484255" r:id="rId16"/>
    <p:sldLayoutId id="2147484256" r:id="rId17"/>
    <p:sldLayoutId id="2147484257" r:id="rId18"/>
    <p:sldLayoutId id="2147484258" r:id="rId19"/>
    <p:sldLayoutId id="2147484259" r:id="rId20"/>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4103087"/>
      </p:ext>
    </p:extLst>
  </p:cSld>
  <p:clrMap bg1="lt1" tx1="dk1" bg2="lt2" tx2="dk2" accent1="accent1" accent2="accent2" accent3="accent3" accent4="accent4" accent5="accent5" accent6="accent6" hlink="hlink" folHlink="folHlink"/>
  <p:sldLayoutIdLst>
    <p:sldLayoutId id="2147484265" r:id="rId1"/>
    <p:sldLayoutId id="2147484266" r:id="rId2"/>
    <p:sldLayoutId id="2147484267" r:id="rId3"/>
    <p:sldLayoutId id="2147484268" r:id="rId4"/>
    <p:sldLayoutId id="2147484269" r:id="rId5"/>
    <p:sldLayoutId id="2147484270" r:id="rId6"/>
    <p:sldLayoutId id="2147484271" r:id="rId7"/>
    <p:sldLayoutId id="2147484272" r:id="rId8"/>
    <p:sldLayoutId id="2147484273" r:id="rId9"/>
    <p:sldLayoutId id="2147484274" r:id="rId10"/>
    <p:sldLayoutId id="2147484275" r:id="rId11"/>
    <p:sldLayoutId id="2147484276" r:id="rId12"/>
    <p:sldLayoutId id="2147484277" r:id="rId13"/>
    <p:sldLayoutId id="2147484278" r:id="rId14"/>
    <p:sldLayoutId id="2147484279" r:id="rId15"/>
    <p:sldLayoutId id="2147484280" r:id="rId16"/>
    <p:sldLayoutId id="2147484281" r:id="rId17"/>
    <p:sldLayoutId id="2147484282" r:id="rId18"/>
    <p:sldLayoutId id="2147484283" r:id="rId19"/>
    <p:sldLayoutId id="2147484284" r:id="rId20"/>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2619950"/>
      </p:ext>
    </p:extLst>
  </p:cSld>
  <p:clrMap bg1="lt1" tx1="dk1" bg2="lt2" tx2="dk2" accent1="accent1" accent2="accent2" accent3="accent3" accent4="accent4" accent5="accent5" accent6="accent6" hlink="hlink" folHlink="folHlink"/>
  <p:sldLayoutIdLst>
    <p:sldLayoutId id="2147484286" r:id="rId1"/>
    <p:sldLayoutId id="2147484287" r:id="rId2"/>
    <p:sldLayoutId id="2147484288" r:id="rId3"/>
    <p:sldLayoutId id="2147484289" r:id="rId4"/>
    <p:sldLayoutId id="2147484290" r:id="rId5"/>
    <p:sldLayoutId id="2147484291" r:id="rId6"/>
    <p:sldLayoutId id="2147484292" r:id="rId7"/>
    <p:sldLayoutId id="2147484293" r:id="rId8"/>
    <p:sldLayoutId id="2147484294" r:id="rId9"/>
    <p:sldLayoutId id="2147484295" r:id="rId10"/>
    <p:sldLayoutId id="2147484296" r:id="rId11"/>
    <p:sldLayoutId id="2147484297" r:id="rId12"/>
    <p:sldLayoutId id="2147484298" r:id="rId13"/>
    <p:sldLayoutId id="2147484299" r:id="rId14"/>
    <p:sldLayoutId id="2147484300" r:id="rId15"/>
    <p:sldLayoutId id="2147484301" r:id="rId16"/>
    <p:sldLayoutId id="2147484302" r:id="rId17"/>
    <p:sldLayoutId id="2147484303" r:id="rId18"/>
    <p:sldLayoutId id="2147484304" r:id="rId19"/>
    <p:sldLayoutId id="2147484305" r:id="rId20"/>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5"/>
          <p:cNvSpPr txBox="1">
            <a:spLocks noGrp="1"/>
          </p:cNvSpPr>
          <p:nvPr>
            <p:ph type="title"/>
          </p:nvPr>
        </p:nvSpPr>
        <p:spPr>
          <a:xfrm>
            <a:off x="311700" y="593367"/>
            <a:ext cx="8520600" cy="7636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5"/>
          <p:cNvSpPr txBox="1">
            <a:spLocks noGrp="1"/>
          </p:cNvSpPr>
          <p:nvPr>
            <p:ph type="body" idx="1"/>
          </p:nvPr>
        </p:nvSpPr>
        <p:spPr>
          <a:xfrm>
            <a:off x="311700" y="1536633"/>
            <a:ext cx="8520600" cy="45552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lt2"/>
                </a:solidFill>
                <a:latin typeface="Arial"/>
                <a:ea typeface="Arial"/>
                <a:cs typeface="Arial"/>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Arial"/>
                <a:ea typeface="Arial"/>
                <a:cs typeface="Arial"/>
                <a:sym typeface="Arial"/>
              </a:defRPr>
            </a:lvl9pPr>
          </a:lstStyle>
          <a:p>
            <a:endParaRPr/>
          </a:p>
        </p:txBody>
      </p:sp>
      <p:sp>
        <p:nvSpPr>
          <p:cNvPr id="8" name="Google Shape;8;p5"/>
          <p:cNvSpPr txBox="1">
            <a:spLocks noGrp="1"/>
          </p:cNvSpPr>
          <p:nvPr>
            <p:ph type="sldNum" idx="12"/>
          </p:nvPr>
        </p:nvSpPr>
        <p:spPr>
          <a:xfrm>
            <a:off x="8472458" y="6217623"/>
            <a:ext cx="548700" cy="5248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646930803"/>
      </p:ext>
    </p:extLst>
  </p:cSld>
  <p:clrMap bg1="lt1" tx1="dk1" bg2="dk2" tx2="lt2" accent1="accent1" accent2="accent2" accent3="accent3" accent4="accent4" accent5="accent5" accent6="accent6" hlink="hlink" folHlink="folHlink"/>
  <p:sldLayoutIdLst>
    <p:sldLayoutId id="2147484307" r:id="rId1"/>
    <p:sldLayoutId id="2147484308" r:id="rId2"/>
    <p:sldLayoutId id="2147484309"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xml"/><Relationship Id="rId1" Type="http://schemas.openxmlformats.org/officeDocument/2006/relationships/slideLayout" Target="../slideLayouts/slideLayout145.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5.xml"/></Relationships>
</file>

<file path=ppt/slides/_rels/slide1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9.xml"/><Relationship Id="rId1" Type="http://schemas.openxmlformats.org/officeDocument/2006/relationships/slideLayout" Target="../slideLayouts/slideLayout46.xml"/><Relationship Id="rId5" Type="http://schemas.openxmlformats.org/officeDocument/2006/relationships/image" Target="../media/image32.png"/><Relationship Id="rId4" Type="http://schemas.openxmlformats.org/officeDocument/2006/relationships/image" Target="../media/image31.jpeg"/></Relationships>
</file>

<file path=ppt/slides/_rels/slide1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Layout" Target="../slideLayouts/slideLayout46.xml"/><Relationship Id="rId4" Type="http://schemas.openxmlformats.org/officeDocument/2006/relationships/image" Target="../media/image35.png"/></Relationships>
</file>

<file path=ppt/slides/_rels/slide1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46.xml"/></Relationships>
</file>

<file path=ppt/slides/_rels/slide1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0.xml"/><Relationship Id="rId1" Type="http://schemas.openxmlformats.org/officeDocument/2006/relationships/slideLayout" Target="../slideLayouts/slideLayout46.xml"/></Relationships>
</file>

<file path=ppt/slides/_rels/slide1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1.xml"/><Relationship Id="rId1" Type="http://schemas.openxmlformats.org/officeDocument/2006/relationships/slideLayout" Target="../slideLayouts/slideLayout4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7.xml.rels><?xml version="1.0" encoding="UTF-8" standalone="yes"?>
<Relationships xmlns="http://schemas.openxmlformats.org/package/2006/relationships"><Relationship Id="rId3" Type="http://schemas.openxmlformats.org/officeDocument/2006/relationships/hyperlink" Target="http://www.rluk.ac.uk/wp-content/uploads/2017/07/Digital-Humanities-report-Jul-17.pdf" TargetMode="External"/><Relationship Id="rId2" Type="http://schemas.openxmlformats.org/officeDocument/2006/relationships/hyperlink" Target="https://doi.org/10.1629/uksg.377.s1" TargetMode="External"/><Relationship Id="rId1" Type="http://schemas.openxmlformats.org/officeDocument/2006/relationships/slideLayout" Target="../slideLayouts/slideLayout45.xml"/><Relationship Id="rId5" Type="http://schemas.openxmlformats.org/officeDocument/2006/relationships/hyperlink" Target="https://mmitblog.wordpress.com/2018/05/14/an-introduction-to-text-mining-with-antlab-and-voyant-tools/" TargetMode="External"/><Relationship Id="rId4" Type="http://schemas.openxmlformats.org/officeDocument/2006/relationships/hyperlink" Target="https://librarycarpentry.org/blog/2017/07/Sussex/"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145.xml"/><Relationship Id="rId6" Type="http://schemas.openxmlformats.org/officeDocument/2006/relationships/image" Target="../media/image23.png"/><Relationship Id="rId5" Type="http://schemas.openxmlformats.org/officeDocument/2006/relationships/image" Target="../media/image21.png"/><Relationship Id="rId4" Type="http://schemas.openxmlformats.org/officeDocument/2006/relationships/image" Target="../media/image20.jpeg"/></Relationships>
</file>

<file path=ppt/slides/_rels/slide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www.sussex.ac.uk/research/centres/sussex-humanities-lab" TargetMode="External"/><Relationship Id="rId1" Type="http://schemas.openxmlformats.org/officeDocument/2006/relationships/slideLayout" Target="../slideLayouts/slideLayout45.xml"/></Relationships>
</file>

<file path=ppt/slides/_rels/slide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xml"/><Relationship Id="rId1" Type="http://schemas.openxmlformats.org/officeDocument/2006/relationships/slideLayout" Target="../slideLayouts/slideLayout45.xml"/></Relationships>
</file>

<file path=ppt/slides/_rels/slide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xml"/><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5.xml"/></Relationships>
</file>

<file path=ppt/slides/_rels/slide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6.xml"/></Relationships>
</file>

<file path=ppt/slides/_rels/slide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xml"/><Relationship Id="rId1" Type="http://schemas.openxmlformats.org/officeDocument/2006/relationships/slideLayout" Target="../slideLayouts/slideLayout46.xml"/><Relationship Id="rId4" Type="http://schemas.openxmlformats.org/officeDocument/2006/relationships/image" Target="../media/image2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0"/>
        <p:cNvGrpSpPr/>
        <p:nvPr/>
      </p:nvGrpSpPr>
      <p:grpSpPr>
        <a:xfrm>
          <a:off x="0" y="0"/>
          <a:ext cx="0" cy="0"/>
          <a:chOff x="0" y="0"/>
          <a:chExt cx="0" cy="0"/>
        </a:xfrm>
      </p:grpSpPr>
      <p:sp>
        <p:nvSpPr>
          <p:cNvPr id="51" name="Google Shape;51;g9023a5e0d6_0_8"/>
          <p:cNvSpPr/>
          <p:nvPr/>
        </p:nvSpPr>
        <p:spPr>
          <a:xfrm>
            <a:off x="1328400" y="2356913"/>
            <a:ext cx="6487200" cy="513000"/>
          </a:xfrm>
          <a:prstGeom prst="rect">
            <a:avLst/>
          </a:prstGeom>
          <a:noFill/>
          <a:ln>
            <a:noFill/>
          </a:ln>
        </p:spPr>
        <p:txBody>
          <a:bodyPr spcFirstLastPara="1" wrap="square" lIns="91425" tIns="45700" rIns="91425" bIns="45700" anchor="t" anchorCtr="0">
            <a:noAutofit/>
          </a:bodyPr>
          <a:lstStyle/>
          <a:p>
            <a:pPr marL="0" marR="0" lvl="0" indent="0" algn="ctr" defTabSz="914400" rtl="0" eaLnBrk="1" fontAlgn="auto" latinLnBrk="0" hangingPunct="1">
              <a:lnSpc>
                <a:spcPct val="150000"/>
              </a:lnSpc>
              <a:spcBef>
                <a:spcPts val="0"/>
              </a:spcBef>
              <a:spcAft>
                <a:spcPts val="0"/>
              </a:spcAft>
              <a:buClr>
                <a:srgbClr val="000000"/>
              </a:buClr>
              <a:buSzTx/>
              <a:buFontTx/>
              <a:buNone/>
              <a:tabLst/>
              <a:defRPr/>
            </a:pPr>
            <a:r>
              <a:rPr kumimoji="0" lang="en" sz="1000" b="1" i="0" u="none" strike="noStrike" kern="0" cap="none" spc="0" normalizeH="0" baseline="0" noProof="0">
                <a:ln>
                  <a:noFill/>
                </a:ln>
                <a:solidFill>
                  <a:srgbClr val="935739"/>
                </a:solidFill>
                <a:effectLst/>
                <a:uLnTx/>
                <a:uFillTx/>
                <a:latin typeface="Arial Black"/>
                <a:ea typeface="Arial Black"/>
                <a:cs typeface="Arial Black"/>
                <a:sym typeface="Arial Black"/>
              </a:rPr>
              <a:t>IX Eurasian Academic Libraries Conference “Alive to Changes: Engage. Embrace. Ensure”</a:t>
            </a:r>
            <a:endParaRPr kumimoji="0" sz="800" b="0" i="0" u="none" strike="noStrike" kern="0" cap="none" spc="0" normalizeH="0" baseline="0" noProof="0" dirty="0">
              <a:ln>
                <a:noFill/>
              </a:ln>
              <a:solidFill>
                <a:srgbClr val="000000"/>
              </a:solidFill>
              <a:effectLst/>
              <a:uLnTx/>
              <a:uFillTx/>
              <a:latin typeface="Arial"/>
              <a:ea typeface="+mn-ea"/>
              <a:cs typeface="Arial"/>
              <a:sym typeface="Arial"/>
            </a:endParaRPr>
          </a:p>
          <a:p>
            <a:pPr marL="0" marR="0" lvl="0" indent="0" algn="ctr" defTabSz="914400" rtl="0" eaLnBrk="1" fontAlgn="auto" latinLnBrk="0" hangingPunct="1">
              <a:lnSpc>
                <a:spcPct val="150000"/>
              </a:lnSpc>
              <a:spcBef>
                <a:spcPts val="0"/>
              </a:spcBef>
              <a:spcAft>
                <a:spcPts val="0"/>
              </a:spcAft>
              <a:buClr>
                <a:srgbClr val="000000"/>
              </a:buClr>
              <a:buSzTx/>
              <a:buFontTx/>
              <a:buNone/>
              <a:tabLst/>
              <a:defRPr/>
            </a:pPr>
            <a:r>
              <a:rPr kumimoji="0" lang="en" sz="1000" b="1" i="0" u="none" strike="noStrike" kern="0" cap="none" spc="0" normalizeH="0" baseline="0" noProof="0">
                <a:ln>
                  <a:noFill/>
                </a:ln>
                <a:solidFill>
                  <a:srgbClr val="935739"/>
                </a:solidFill>
                <a:effectLst/>
                <a:uLnTx/>
                <a:uFillTx/>
                <a:latin typeface="Arial Black"/>
                <a:ea typeface="Arial Black"/>
                <a:cs typeface="Arial Black"/>
                <a:sym typeface="Arial Black"/>
              </a:rPr>
              <a:t>30 September - 2 October | 2020</a:t>
            </a:r>
            <a:endParaRPr kumimoji="0" sz="800" b="0" i="0" u="none" strike="noStrike" kern="0" cap="none" spc="0" normalizeH="0" baseline="0" noProof="0" dirty="0">
              <a:ln>
                <a:noFill/>
              </a:ln>
              <a:solidFill>
                <a:srgbClr val="000000"/>
              </a:solidFill>
              <a:effectLst/>
              <a:uLnTx/>
              <a:uFillTx/>
              <a:latin typeface="Arial"/>
              <a:ea typeface="+mn-ea"/>
              <a:cs typeface="Arial"/>
              <a:sym typeface="Arial"/>
            </a:endParaRPr>
          </a:p>
        </p:txBody>
      </p:sp>
      <p:pic>
        <p:nvPicPr>
          <p:cNvPr id="52" name="Google Shape;52;g9023a5e0d6_0_8"/>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289240" y="1325660"/>
            <a:ext cx="1633499" cy="796913"/>
          </a:xfrm>
          <a:prstGeom prst="rect">
            <a:avLst/>
          </a:prstGeom>
          <a:noFill/>
          <a:ln>
            <a:noFill/>
          </a:ln>
        </p:spPr>
      </p:pic>
      <p:sp>
        <p:nvSpPr>
          <p:cNvPr id="53" name="Google Shape;53;g9023a5e0d6_0_8"/>
          <p:cNvSpPr/>
          <p:nvPr/>
        </p:nvSpPr>
        <p:spPr>
          <a:xfrm>
            <a:off x="3724050" y="998150"/>
            <a:ext cx="1633500" cy="132000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Tx/>
              <a:buNone/>
              <a:tabLst/>
              <a:defRPr/>
            </a:pPr>
            <a:endParaRPr kumimoji="0" sz="1400" b="0" i="0" u="none" strike="noStrike" kern="0" cap="none" spc="0" normalizeH="0" baseline="0" noProof="0" dirty="0">
              <a:ln>
                <a:noFill/>
              </a:ln>
              <a:solidFill>
                <a:srgbClr val="000000"/>
              </a:solidFill>
              <a:effectLst/>
              <a:uLnTx/>
              <a:uFillTx/>
              <a:latin typeface="Arial"/>
              <a:ea typeface="+mn-ea"/>
              <a:cs typeface="Arial"/>
              <a:sym typeface="Arial"/>
            </a:endParaRPr>
          </a:p>
        </p:txBody>
      </p:sp>
      <p:pic>
        <p:nvPicPr>
          <p:cNvPr id="54" name="Google Shape;54;g9023a5e0d6_0_8"/>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6490270" y="1325672"/>
            <a:ext cx="871792" cy="796900"/>
          </a:xfrm>
          <a:prstGeom prst="rect">
            <a:avLst/>
          </a:prstGeom>
          <a:noFill/>
          <a:ln>
            <a:noFill/>
          </a:ln>
        </p:spPr>
      </p:pic>
      <p:sp>
        <p:nvSpPr>
          <p:cNvPr id="56" name="Google Shape;56;g9023a5e0d6_0_8"/>
          <p:cNvSpPr txBox="1"/>
          <p:nvPr/>
        </p:nvSpPr>
        <p:spPr>
          <a:xfrm>
            <a:off x="1328400" y="4033775"/>
            <a:ext cx="6747600" cy="1496400"/>
          </a:xfrm>
          <a:prstGeom prst="rect">
            <a:avLst/>
          </a:prstGeom>
          <a:noFill/>
          <a:ln>
            <a:noFill/>
          </a:ln>
        </p:spPr>
        <p:txBody>
          <a:bodyPr spcFirstLastPara="1" wrap="square" lIns="68550" tIns="68550" rIns="68550" bIns="68550" anchor="ctr" anchorCtr="0">
            <a:noAutofit/>
          </a:bodyPr>
          <a:lstStyle/>
          <a:p>
            <a:pPr marL="0" marR="0" lvl="0" indent="0" algn="ctr" defTabSz="914400" rtl="0" eaLnBrk="1" fontAlgn="auto" latinLnBrk="0" hangingPunct="1">
              <a:lnSpc>
                <a:spcPct val="150000"/>
              </a:lnSpc>
              <a:spcBef>
                <a:spcPts val="0"/>
              </a:spcBef>
              <a:spcAft>
                <a:spcPts val="0"/>
              </a:spcAft>
              <a:buClr>
                <a:srgbClr val="000000"/>
              </a:buClr>
              <a:buSzTx/>
              <a:buFontTx/>
              <a:buNone/>
              <a:tabLst/>
              <a:defRPr/>
            </a:pPr>
            <a:r>
              <a:rPr kumimoji="0" lang="en-GB" sz="1500" b="1" i="0" u="none" strike="noStrike" kern="0" cap="none" spc="0" normalizeH="0" baseline="0" noProof="0" dirty="0" smtClean="0">
                <a:ln>
                  <a:noFill/>
                </a:ln>
                <a:solidFill>
                  <a:srgbClr val="935739"/>
                </a:solidFill>
                <a:effectLst/>
                <a:uLnTx/>
                <a:uFillTx/>
                <a:latin typeface="Arial"/>
                <a:ea typeface="+mn-ea"/>
                <a:cs typeface="Arial"/>
                <a:sym typeface="Arial"/>
              </a:rPr>
              <a:t>Suzanne Tatham</a:t>
            </a:r>
            <a:endParaRPr kumimoji="0" sz="1500" b="1" i="0" u="none" strike="noStrike" kern="0" cap="none" spc="0" normalizeH="0" baseline="0" noProof="0" dirty="0">
              <a:ln>
                <a:noFill/>
              </a:ln>
              <a:solidFill>
                <a:srgbClr val="935739"/>
              </a:solidFill>
              <a:effectLst/>
              <a:uLnTx/>
              <a:uFillTx/>
              <a:latin typeface="Arial"/>
              <a:ea typeface="+mn-ea"/>
              <a:cs typeface="Arial"/>
              <a:sym typeface="Arial"/>
            </a:endParaRPr>
          </a:p>
          <a:p>
            <a:pPr marL="0" marR="0" lvl="0" indent="0" algn="ctr" defTabSz="914400" rtl="0" eaLnBrk="1" fontAlgn="auto" latinLnBrk="0" hangingPunct="1">
              <a:lnSpc>
                <a:spcPct val="115000"/>
              </a:lnSpc>
              <a:spcBef>
                <a:spcPts val="0"/>
              </a:spcBef>
              <a:spcAft>
                <a:spcPts val="0"/>
              </a:spcAft>
              <a:buClr>
                <a:srgbClr val="000000"/>
              </a:buClr>
              <a:buSzTx/>
              <a:buFontTx/>
              <a:buNone/>
              <a:tabLst/>
              <a:defRPr/>
            </a:pPr>
            <a:r>
              <a:rPr kumimoji="0" lang="en-GB" sz="1400" b="0" i="1" u="none" strike="noStrike" kern="0" cap="none" spc="0" normalizeH="0" baseline="0" noProof="0" dirty="0" smtClean="0">
                <a:ln>
                  <a:noFill/>
                </a:ln>
                <a:solidFill>
                  <a:srgbClr val="935739"/>
                </a:solidFill>
                <a:effectLst/>
                <a:uLnTx/>
                <a:uFillTx/>
                <a:latin typeface="Arial"/>
                <a:ea typeface="+mn-ea"/>
                <a:cs typeface="Arial"/>
                <a:sym typeface="Arial"/>
              </a:rPr>
              <a:t>Associate Director</a:t>
            </a:r>
            <a:endParaRPr kumimoji="0" sz="1400" b="0" i="1" u="none" strike="noStrike" kern="0" cap="none" spc="0" normalizeH="0" baseline="0" noProof="0" dirty="0">
              <a:ln>
                <a:noFill/>
              </a:ln>
              <a:solidFill>
                <a:srgbClr val="935739"/>
              </a:solidFill>
              <a:effectLst/>
              <a:uLnTx/>
              <a:uFillTx/>
              <a:latin typeface="Arial"/>
              <a:ea typeface="+mn-ea"/>
              <a:cs typeface="Arial"/>
              <a:sym typeface="Arial"/>
            </a:endParaRPr>
          </a:p>
          <a:p>
            <a:pPr marL="0" marR="0" lvl="0" indent="0" algn="ctr" defTabSz="914400" rtl="0" eaLnBrk="1" fontAlgn="auto" latinLnBrk="0" hangingPunct="1">
              <a:lnSpc>
                <a:spcPct val="115000"/>
              </a:lnSpc>
              <a:spcBef>
                <a:spcPts val="0"/>
              </a:spcBef>
              <a:spcAft>
                <a:spcPts val="0"/>
              </a:spcAft>
              <a:buClr>
                <a:srgbClr val="000000"/>
              </a:buClr>
              <a:buSzTx/>
              <a:buFontTx/>
              <a:buNone/>
              <a:tabLst/>
              <a:defRPr/>
            </a:pPr>
            <a:r>
              <a:rPr kumimoji="0" lang="en" sz="1400" b="0" i="0" u="none" strike="noStrike" kern="0" cap="none" spc="0" normalizeH="0" baseline="0" noProof="0" dirty="0" smtClean="0">
                <a:ln>
                  <a:noFill/>
                </a:ln>
                <a:solidFill>
                  <a:srgbClr val="935739"/>
                </a:solidFill>
                <a:effectLst/>
                <a:uLnTx/>
                <a:uFillTx/>
                <a:latin typeface="Arial"/>
                <a:ea typeface="+mn-ea"/>
                <a:cs typeface="Arial"/>
                <a:sym typeface="Arial"/>
              </a:rPr>
              <a:t>University of Sussex Library</a:t>
            </a:r>
            <a:endParaRPr kumimoji="0" sz="1400" b="0" i="0" u="none" strike="noStrike" kern="0" cap="none" spc="0" normalizeH="0" baseline="0" noProof="0" dirty="0">
              <a:ln>
                <a:noFill/>
              </a:ln>
              <a:solidFill>
                <a:srgbClr val="935739"/>
              </a:solidFill>
              <a:effectLst/>
              <a:uLnTx/>
              <a:uFillTx/>
              <a:latin typeface="Arial"/>
              <a:ea typeface="+mn-ea"/>
              <a:cs typeface="Arial"/>
              <a:sym typeface="Arial"/>
            </a:endParaRPr>
          </a:p>
          <a:p>
            <a:pPr marL="0" marR="0" lvl="0" indent="0" algn="ctr" defTabSz="914400" rtl="0" eaLnBrk="1" fontAlgn="auto" latinLnBrk="0" hangingPunct="1">
              <a:lnSpc>
                <a:spcPct val="115000"/>
              </a:lnSpc>
              <a:spcBef>
                <a:spcPts val="0"/>
              </a:spcBef>
              <a:spcAft>
                <a:spcPts val="0"/>
              </a:spcAft>
              <a:buClr>
                <a:srgbClr val="000000"/>
              </a:buClr>
              <a:buSzTx/>
              <a:buFontTx/>
              <a:buNone/>
              <a:tabLst/>
              <a:defRPr/>
            </a:pPr>
            <a:r>
              <a:rPr kumimoji="0" lang="en" sz="1400" b="0" i="0" u="none" strike="noStrike" kern="0" cap="none" spc="0" normalizeH="0" baseline="0" noProof="0" dirty="0" smtClean="0">
                <a:ln>
                  <a:noFill/>
                </a:ln>
                <a:solidFill>
                  <a:srgbClr val="935739"/>
                </a:solidFill>
                <a:effectLst/>
                <a:uLnTx/>
                <a:uFillTx/>
                <a:latin typeface="Arial"/>
                <a:ea typeface="+mn-ea"/>
                <a:cs typeface="Arial"/>
                <a:sym typeface="Arial"/>
              </a:rPr>
              <a:t>Brighton, </a:t>
            </a:r>
            <a:r>
              <a:rPr kumimoji="0" lang="en-GB" sz="1400" b="0" i="0" u="none" strike="noStrike" kern="0" cap="none" spc="0" normalizeH="0" baseline="0" noProof="0" dirty="0" smtClean="0">
                <a:ln>
                  <a:noFill/>
                </a:ln>
                <a:solidFill>
                  <a:srgbClr val="935739"/>
                </a:solidFill>
                <a:effectLst/>
                <a:uLnTx/>
                <a:uFillTx/>
                <a:latin typeface="Arial"/>
                <a:ea typeface="+mn-ea"/>
                <a:cs typeface="Arial"/>
                <a:sym typeface="Arial"/>
              </a:rPr>
              <a:t>UK</a:t>
            </a:r>
          </a:p>
          <a:p>
            <a:pPr marL="0" marR="0" lvl="0" indent="0" algn="ctr" defTabSz="914400" rtl="0" eaLnBrk="1" fontAlgn="auto" latinLnBrk="0" hangingPunct="1">
              <a:lnSpc>
                <a:spcPct val="115000"/>
              </a:lnSpc>
              <a:spcBef>
                <a:spcPts val="0"/>
              </a:spcBef>
              <a:spcAft>
                <a:spcPts val="0"/>
              </a:spcAft>
              <a:buClr>
                <a:srgbClr val="000000"/>
              </a:buClr>
              <a:buSzTx/>
              <a:buFontTx/>
              <a:buNone/>
              <a:tabLst/>
              <a:defRPr/>
            </a:pPr>
            <a:r>
              <a:rPr kumimoji="0" lang="en-GB" sz="1400" b="0" i="0" u="none" strike="noStrike" kern="0" cap="none" spc="0" normalizeH="0" baseline="0" noProof="0" dirty="0" smtClean="0">
                <a:ln>
                  <a:noFill/>
                </a:ln>
                <a:solidFill>
                  <a:srgbClr val="935739"/>
                </a:solidFill>
                <a:effectLst/>
                <a:uLnTx/>
                <a:uFillTx/>
                <a:latin typeface="Arial"/>
                <a:ea typeface="+mn-ea"/>
                <a:cs typeface="Arial"/>
                <a:sym typeface="Arial"/>
              </a:rPr>
              <a:t>@suzannetatham</a:t>
            </a:r>
            <a:endParaRPr kumimoji="0" sz="1400" b="0" i="0" u="none" strike="noStrike" kern="0" cap="none" spc="0" normalizeH="0" baseline="0" noProof="0" dirty="0">
              <a:ln>
                <a:noFill/>
              </a:ln>
              <a:solidFill>
                <a:srgbClr val="935739"/>
              </a:solidFill>
              <a:effectLst/>
              <a:uLnTx/>
              <a:uFillTx/>
              <a:latin typeface="Arial"/>
              <a:ea typeface="+mn-ea"/>
              <a:cs typeface="Arial"/>
              <a:sym typeface="Arial"/>
            </a:endParaRPr>
          </a:p>
          <a:p>
            <a:pPr marL="0" marR="0" lvl="0" indent="0" algn="ctr" defTabSz="914400" rtl="0" eaLnBrk="1" fontAlgn="auto" latinLnBrk="0" hangingPunct="1">
              <a:lnSpc>
                <a:spcPct val="115000"/>
              </a:lnSpc>
              <a:spcBef>
                <a:spcPts val="0"/>
              </a:spcBef>
              <a:spcAft>
                <a:spcPts val="0"/>
              </a:spcAft>
              <a:buClr>
                <a:srgbClr val="000000"/>
              </a:buClr>
              <a:buSzTx/>
              <a:buFontTx/>
              <a:buNone/>
              <a:tabLst/>
              <a:defRPr/>
            </a:pPr>
            <a:r>
              <a:rPr kumimoji="0" lang="en" sz="1400" b="0" i="0" u="none" strike="noStrike" kern="0" cap="none" spc="0" normalizeH="0" baseline="0" noProof="0" dirty="0" smtClean="0">
                <a:ln>
                  <a:noFill/>
                </a:ln>
                <a:solidFill>
                  <a:srgbClr val="935739"/>
                </a:solidFill>
                <a:effectLst/>
                <a:uLnTx/>
                <a:uFillTx/>
                <a:latin typeface="Arial"/>
                <a:ea typeface="+mn-ea"/>
                <a:cs typeface="Arial"/>
                <a:sym typeface="Arial"/>
              </a:rPr>
              <a:t>s.tatham@sussex.ac.uk</a:t>
            </a:r>
          </a:p>
        </p:txBody>
      </p:sp>
      <p:pic>
        <p:nvPicPr>
          <p:cNvPr id="57" name="Google Shape;57;g9023a5e0d6_0_8"/>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a:off x="7470583" y="5435250"/>
            <a:ext cx="1593691" cy="394676"/>
          </a:xfrm>
          <a:prstGeom prst="rect">
            <a:avLst/>
          </a:prstGeom>
          <a:noFill/>
          <a:ln>
            <a:noFill/>
          </a:ln>
        </p:spPr>
      </p:pic>
      <p:sp>
        <p:nvSpPr>
          <p:cNvPr id="58" name="Google Shape;58;g9023a5e0d6_0_8"/>
          <p:cNvSpPr txBox="1"/>
          <p:nvPr/>
        </p:nvSpPr>
        <p:spPr>
          <a:xfrm>
            <a:off x="914400" y="3102958"/>
            <a:ext cx="7161600" cy="783241"/>
          </a:xfrm>
          <a:prstGeom prst="rect">
            <a:avLst/>
          </a:prstGeom>
          <a:noFill/>
          <a:ln>
            <a:noFill/>
          </a:ln>
        </p:spPr>
        <p:txBody>
          <a:bodyPr spcFirstLastPara="1" wrap="square" lIns="68550" tIns="68550" rIns="68550" bIns="6855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kumimoji="0" lang="en" sz="2400" b="1" i="0" u="none" strike="noStrike" kern="0" cap="none" spc="0" normalizeH="0" baseline="0" noProof="0" dirty="0" smtClean="0">
                <a:ln>
                  <a:noFill/>
                </a:ln>
                <a:solidFill>
                  <a:srgbClr val="8F8F8F"/>
                </a:solidFill>
                <a:effectLst/>
                <a:uLnTx/>
                <a:uFillTx/>
                <a:latin typeface="Arial"/>
                <a:ea typeface="+mn-ea"/>
                <a:cs typeface="Arial"/>
                <a:sym typeface="Arial"/>
              </a:rPr>
              <a:t>Digital Humanities and the Role of the Library: Experiences from the Sussex Humanities Lab</a:t>
            </a:r>
            <a:endParaRPr kumimoji="0" sz="2400" b="1" i="0" u="none" strike="noStrike" kern="0" cap="none" spc="0" normalizeH="0" baseline="0" noProof="0" dirty="0">
              <a:ln>
                <a:noFill/>
              </a:ln>
              <a:solidFill>
                <a:srgbClr val="8F8F8F"/>
              </a:solidFill>
              <a:effectLst/>
              <a:uLnTx/>
              <a:uFillTx/>
              <a:latin typeface="Arial"/>
              <a:ea typeface="+mn-ea"/>
              <a:cs typeface="Arial"/>
              <a:sym typeface="Arial"/>
            </a:endParaRPr>
          </a:p>
        </p:txBody>
      </p:sp>
      <p:pic>
        <p:nvPicPr>
          <p:cNvPr id="10" name="Google Shape;43;p1"/>
          <p:cNvPicPr preferRelativeResize="0"/>
          <p:nvPr/>
        </p:nvPicPr>
        <p:blipFill rotWithShape="1">
          <a:blip r:embed="rId6" cstate="email">
            <a:alphaModFix/>
            <a:lum/>
            <a:extLst>
              <a:ext uri="{28A0092B-C50C-407E-A947-70E740481C1C}">
                <a14:useLocalDpi xmlns:a14="http://schemas.microsoft.com/office/drawing/2010/main"/>
              </a:ext>
            </a:extLst>
          </a:blip>
          <a:srcRect/>
          <a:stretch/>
        </p:blipFill>
        <p:spPr>
          <a:xfrm>
            <a:off x="7683552" y="1363822"/>
            <a:ext cx="1072925" cy="758751"/>
          </a:xfrm>
          <a:prstGeom prst="rect">
            <a:avLst/>
          </a:prstGeom>
          <a:noFill/>
          <a:ln>
            <a:noFill/>
          </a:ln>
        </p:spPr>
      </p:pic>
    </p:spTree>
    <p:extLst>
      <p:ext uri="{BB962C8B-B14F-4D97-AF65-F5344CB8AC3E}">
        <p14:creationId xmlns:p14="http://schemas.microsoft.com/office/powerpoint/2010/main" val="28254011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6"/>
          </p:nvPr>
        </p:nvSpPr>
        <p:spPr/>
        <p:txBody>
          <a:bodyPr/>
          <a:lstStyle/>
          <a:p>
            <a:pPr marL="342900" indent="-342900">
              <a:buFont typeface="Arial" panose="020B0604020202020204" pitchFamily="34" charset="0"/>
              <a:buChar char="•"/>
            </a:pPr>
            <a:r>
              <a:rPr lang="en-GB" dirty="0"/>
              <a:t>Working alongside Digital Humanities scholars provides insights for us into their requirements around open access publication and more broadly, open research practice. </a:t>
            </a:r>
          </a:p>
          <a:p>
            <a:pPr marL="342900" indent="-342900">
              <a:buFont typeface="Arial" panose="020B0604020202020204" pitchFamily="34" charset="0"/>
              <a:buChar char="•"/>
            </a:pPr>
            <a:r>
              <a:rPr lang="en-GB" dirty="0"/>
              <a:t>Leading on the Lab’s Open Publishing working </a:t>
            </a:r>
            <a:r>
              <a:rPr lang="en-GB" dirty="0" smtClean="0"/>
              <a:t>group.</a:t>
            </a:r>
          </a:p>
          <a:p>
            <a:pPr marL="342900" indent="-342900">
              <a:buFont typeface="Arial" panose="020B0604020202020204" pitchFamily="34" charset="0"/>
              <a:buChar char="•"/>
            </a:pPr>
            <a:r>
              <a:rPr lang="en-GB" dirty="0"/>
              <a:t>Organising research </a:t>
            </a:r>
            <a:r>
              <a:rPr lang="en-GB" dirty="0" smtClean="0"/>
              <a:t>seminars to explore open practice for the  digital humanities.</a:t>
            </a:r>
            <a:endParaRPr lang="en-GB" dirty="0"/>
          </a:p>
          <a:p>
            <a:pPr marL="342900" indent="-342900">
              <a:buFont typeface="Arial" panose="020B0604020202020204" pitchFamily="34" charset="0"/>
              <a:buChar char="•"/>
            </a:pPr>
            <a:r>
              <a:rPr lang="en-GB" sz="2000" dirty="0" smtClean="0">
                <a:solidFill>
                  <a:srgbClr val="1A3F82"/>
                </a:solidFill>
              </a:rPr>
              <a:t>Exploring </a:t>
            </a:r>
            <a:r>
              <a:rPr lang="en-GB" dirty="0"/>
              <a:t>internal and external </a:t>
            </a:r>
            <a:r>
              <a:rPr lang="en-GB" dirty="0" smtClean="0"/>
              <a:t>solutions </a:t>
            </a:r>
            <a:r>
              <a:rPr lang="en-GB" sz="2000" dirty="0" smtClean="0">
                <a:solidFill>
                  <a:srgbClr val="1A3F82"/>
                </a:solidFill>
              </a:rPr>
              <a:t>to </a:t>
            </a:r>
            <a:r>
              <a:rPr lang="en-GB" sz="2000" dirty="0">
                <a:solidFill>
                  <a:srgbClr val="1A3F82"/>
                </a:solidFill>
              </a:rPr>
              <a:t>support research projects with open </a:t>
            </a:r>
            <a:r>
              <a:rPr lang="en-GB" sz="2000" dirty="0" smtClean="0">
                <a:solidFill>
                  <a:srgbClr val="1A3F82"/>
                </a:solidFill>
              </a:rPr>
              <a:t>publication.</a:t>
            </a:r>
            <a:endParaRPr lang="en-GB" dirty="0"/>
          </a:p>
        </p:txBody>
      </p:sp>
      <p:sp>
        <p:nvSpPr>
          <p:cNvPr id="5" name="Title 4"/>
          <p:cNvSpPr>
            <a:spLocks noGrp="1"/>
          </p:cNvSpPr>
          <p:nvPr>
            <p:ph type="title"/>
          </p:nvPr>
        </p:nvSpPr>
        <p:spPr/>
        <p:txBody>
          <a:bodyPr/>
          <a:lstStyle/>
          <a:p>
            <a:r>
              <a:rPr lang="en-GB" dirty="0"/>
              <a:t>Promoting open practice</a:t>
            </a:r>
          </a:p>
        </p:txBody>
      </p:sp>
    </p:spTree>
    <p:extLst>
      <p:ext uri="{BB962C8B-B14F-4D97-AF65-F5344CB8AC3E}">
        <p14:creationId xmlns:p14="http://schemas.microsoft.com/office/powerpoint/2010/main" val="42125244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a:xfrm>
            <a:off x="549896" y="4248699"/>
            <a:ext cx="3479762" cy="1584614"/>
          </a:xfrm>
        </p:spPr>
        <p:txBody>
          <a:bodyPr/>
          <a:lstStyle/>
          <a:p>
            <a:r>
              <a:rPr lang="en-GB" dirty="0"/>
              <a:t>The </a:t>
            </a:r>
            <a:r>
              <a:rPr lang="en-GB" dirty="0" smtClean="0"/>
              <a:t>Poor </a:t>
            </a:r>
            <a:r>
              <a:rPr lang="en-GB" dirty="0"/>
              <a:t>L</a:t>
            </a:r>
            <a:r>
              <a:rPr lang="en-GB" dirty="0" smtClean="0"/>
              <a:t>aw </a:t>
            </a:r>
            <a:r>
              <a:rPr lang="en-GB" dirty="0"/>
              <a:t>document capture application: </a:t>
            </a:r>
          </a:p>
          <a:p>
            <a:r>
              <a:rPr lang="en-GB" dirty="0"/>
              <a:t>Small bills and petty finance</a:t>
            </a:r>
          </a:p>
          <a:p>
            <a:endParaRPr lang="en-GB" dirty="0"/>
          </a:p>
        </p:txBody>
      </p:sp>
      <p:sp>
        <p:nvSpPr>
          <p:cNvPr id="4" name="Title 3"/>
          <p:cNvSpPr>
            <a:spLocks noGrp="1"/>
          </p:cNvSpPr>
          <p:nvPr>
            <p:ph type="title"/>
          </p:nvPr>
        </p:nvSpPr>
        <p:spPr/>
        <p:txBody>
          <a:bodyPr/>
          <a:lstStyle/>
          <a:p>
            <a:r>
              <a:rPr lang="en-GB" sz="4800" dirty="0"/>
              <a:t>An engineer in the archives</a:t>
            </a:r>
          </a:p>
        </p:txBody>
      </p:sp>
      <p:pic>
        <p:nvPicPr>
          <p:cNvPr id="5" name="Picture 4" descr="https://lh5.googleusercontent.com/oQZxsOaUsfu_xd2-te1KpvZV6n-p2ftVnBC_fEe5_CwvE4XKgAOxuiAnt7KjJ0tcy7Ya4-YEEluLzHtFextq9zfRzyQcZ-_GnYsd9ury8RAB0GNR8s9ByAe-1NysAkTKIkWqeicsfEk"/>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4211216" y="1443038"/>
            <a:ext cx="3352800" cy="302710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https://lh4.googleusercontent.com/8UNCaqO1T5z7oYIlcvxpdVNTtsGoLMj21yevxCIIQd-oZYZa1LcZReRbjJy5LGrYf315gVcGKWj9GaH-NRq8r9_9oCT9BCrBTpKUsg15e-8QjzF6kToe63snwAshAIvJdwlEwiOBFe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676858" y="1417638"/>
            <a:ext cx="3352800" cy="25908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s://lh5.googleusercontent.com/D3yZqgsEPhbtyUcjN3nOB2vCwyqPNeQMRyjO5D2wBUbh5NEuu09vwChXDySFwMqHljPZUskzFbwpYQ7yJQEA1y404ionE9rrDSRU0651dVLHgGSIX9-GRB3qtX6f82Ac9lp7GF70Sog"/>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6019800" y="3505200"/>
            <a:ext cx="2861809" cy="26773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77226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a:xfrm>
            <a:off x="500743" y="1771649"/>
            <a:ext cx="4040084" cy="3932959"/>
          </a:xfrm>
        </p:spPr>
        <p:txBody>
          <a:bodyPr/>
          <a:lstStyle/>
          <a:p>
            <a:pPr marL="457200" indent="-457200">
              <a:buFont typeface="+mj-lt"/>
              <a:buAutoNum type="arabicPeriod"/>
            </a:pPr>
            <a:r>
              <a:rPr lang="en-GB" dirty="0"/>
              <a:t>Images taken with mobile phone and selfie stick document digitisation </a:t>
            </a:r>
            <a:r>
              <a:rPr lang="en-GB" dirty="0" smtClean="0"/>
              <a:t>equipment</a:t>
            </a:r>
          </a:p>
          <a:p>
            <a:pPr marL="457200" indent="-457200">
              <a:buFont typeface="+mj-lt"/>
              <a:buAutoNum type="arabicPeriod"/>
            </a:pPr>
            <a:r>
              <a:rPr lang="en-GB" dirty="0" smtClean="0"/>
              <a:t>Android </a:t>
            </a:r>
            <a:r>
              <a:rPr lang="en-GB" dirty="0"/>
              <a:t>metadata encoder adds the catalogue reference to the file </a:t>
            </a:r>
            <a:r>
              <a:rPr lang="en-GB" dirty="0" smtClean="0"/>
              <a:t>name</a:t>
            </a:r>
          </a:p>
          <a:p>
            <a:pPr marL="457200" indent="-457200">
              <a:buFont typeface="+mj-lt"/>
              <a:buAutoNum type="arabicPeriod"/>
            </a:pPr>
            <a:r>
              <a:rPr lang="en-GB" dirty="0" smtClean="0"/>
              <a:t>Cloud </a:t>
            </a:r>
            <a:r>
              <a:rPr lang="en-GB" dirty="0"/>
              <a:t>based photo </a:t>
            </a:r>
            <a:r>
              <a:rPr lang="en-GB" dirty="0" smtClean="0"/>
              <a:t>manager</a:t>
            </a:r>
          </a:p>
          <a:p>
            <a:pPr marL="457200" indent="-457200">
              <a:buFont typeface="+mj-lt"/>
              <a:buAutoNum type="arabicPeriod"/>
            </a:pPr>
            <a:r>
              <a:rPr lang="en-GB" dirty="0" smtClean="0"/>
              <a:t>Bulk </a:t>
            </a:r>
            <a:r>
              <a:rPr lang="en-GB" dirty="0"/>
              <a:t>image </a:t>
            </a:r>
            <a:r>
              <a:rPr lang="en-GB" dirty="0" smtClean="0"/>
              <a:t>upload</a:t>
            </a:r>
          </a:p>
          <a:p>
            <a:pPr marL="457200" indent="-457200">
              <a:buFont typeface="+mj-lt"/>
              <a:buAutoNum type="arabicPeriod"/>
            </a:pPr>
            <a:r>
              <a:rPr lang="en-GB" dirty="0" smtClean="0"/>
              <a:t>Capture </a:t>
            </a:r>
            <a:r>
              <a:rPr lang="en-GB" dirty="0"/>
              <a:t>API</a:t>
            </a:r>
          </a:p>
          <a:p>
            <a:endParaRPr lang="en-GB" dirty="0"/>
          </a:p>
        </p:txBody>
      </p:sp>
      <p:sp>
        <p:nvSpPr>
          <p:cNvPr id="4" name="Title 3"/>
          <p:cNvSpPr>
            <a:spLocks noGrp="1"/>
          </p:cNvSpPr>
          <p:nvPr>
            <p:ph type="title"/>
          </p:nvPr>
        </p:nvSpPr>
        <p:spPr/>
        <p:txBody>
          <a:bodyPr/>
          <a:lstStyle/>
          <a:p>
            <a:r>
              <a:rPr lang="en-GB" sz="4400" dirty="0"/>
              <a:t>Bulk image capture workflow</a:t>
            </a:r>
          </a:p>
        </p:txBody>
      </p:sp>
      <p:pic>
        <p:nvPicPr>
          <p:cNvPr id="5" name="Picture 4" descr="https://lh5.googleusercontent.com/oQZxsOaUsfu_xd2-te1KpvZV6n-p2ftVnBC_fEe5_CwvE4XKgAOxuiAnt7KjJ0tcy7Ya4-YEEluLzHtFextq9zfRzyQcZ-_GnYsd9ury8RAB0GNR8s9ByAe-1NysAkTKIkWqeicsfEk"/>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4653793" y="1771650"/>
            <a:ext cx="2015836" cy="21336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lh3.googleusercontent.com/2mcI__7F3dLvR3evQItZnYHKRWbOUcryRSOLpi5YVNQ44TZe2ruVgl8l2YoiPhlSRYDShZHV6gPVeiD2aD2rboDurWPCIiT6P7_y7ns6lpir5ZkrZZhHvGYaVfGVax9Pi0li-VKtLFE"/>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880800" y="1771650"/>
            <a:ext cx="1901342" cy="338177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https://lh3.googleusercontent.com/5beJuGM-ulPrJbsrCLVO5ci9ykW4H3dDIvkj7C-Iurqgnhgw6ZdtXGT8BBjCnvgbaZnC4va2lomlr9pZsbMwDI87Cne1i1bciKaJTp5c3no3jMQrcgtKAis_d5bsWlkDjHQCOBJ0lKY"/>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708495" y="4173446"/>
            <a:ext cx="1749963" cy="9799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81362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Record search</a:t>
            </a:r>
            <a:endParaRPr lang="en-GB" dirty="0"/>
          </a:p>
        </p:txBody>
      </p:sp>
      <p:pic>
        <p:nvPicPr>
          <p:cNvPr id="5" name="Picture 2" descr="https://lh3.googleusercontent.com/qaSaPXrBzFXWmODmBYZ05HxyA_SHHhat13A5Lpklj4F97flhK8zrrTDRRogRBHN7i52ekl-idtGqp58iFTXR3D_nL_Aear2ERaegjhbNmVZGRvJdiCzEOl5z3ycoV9jRmEUaFIrE-Ro"/>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736064" y="1506683"/>
            <a:ext cx="7671868" cy="50183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58912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a:xfrm>
            <a:off x="500741" y="1584613"/>
            <a:ext cx="8142514" cy="846859"/>
          </a:xfrm>
        </p:spPr>
        <p:txBody>
          <a:bodyPr/>
          <a:lstStyle/>
          <a:p>
            <a:r>
              <a:rPr lang="en-GB" dirty="0" smtClean="0"/>
              <a:t>Working </a:t>
            </a:r>
            <a:r>
              <a:rPr lang="en-GB" dirty="0"/>
              <a:t>with transcriptions of Old Bailey proceedings, a rich dataset recording nearly 200,000 </a:t>
            </a:r>
            <a:r>
              <a:rPr lang="en-GB" dirty="0" smtClean="0"/>
              <a:t>trials</a:t>
            </a:r>
            <a:r>
              <a:rPr lang="en-GB" dirty="0"/>
              <a:t> </a:t>
            </a:r>
            <a:r>
              <a:rPr lang="en-GB" dirty="0" smtClean="0"/>
              <a:t>from 1697 to 1913.</a:t>
            </a:r>
            <a:endParaRPr lang="en-GB" dirty="0"/>
          </a:p>
          <a:p>
            <a:endParaRPr lang="en-GB" dirty="0"/>
          </a:p>
        </p:txBody>
      </p:sp>
      <p:sp>
        <p:nvSpPr>
          <p:cNvPr id="4" name="Title 3"/>
          <p:cNvSpPr>
            <a:spLocks noGrp="1"/>
          </p:cNvSpPr>
          <p:nvPr>
            <p:ph type="title"/>
          </p:nvPr>
        </p:nvSpPr>
        <p:spPr/>
        <p:txBody>
          <a:bodyPr/>
          <a:lstStyle/>
          <a:p>
            <a:r>
              <a:rPr lang="en-GB" dirty="0"/>
              <a:t>Macroscope </a:t>
            </a:r>
            <a:r>
              <a:rPr lang="en-GB" dirty="0" smtClean="0"/>
              <a:t>technology</a:t>
            </a:r>
            <a:endParaRPr lang="en-GB" dirty="0"/>
          </a:p>
        </p:txBody>
      </p:sp>
      <p:sp>
        <p:nvSpPr>
          <p:cNvPr id="5" name="Text Placeholder 2"/>
          <p:cNvSpPr txBox="1">
            <a:spLocks/>
          </p:cNvSpPr>
          <p:nvPr/>
        </p:nvSpPr>
        <p:spPr>
          <a:xfrm>
            <a:off x="500740" y="2630631"/>
            <a:ext cx="3987127" cy="3057917"/>
          </a:xfrm>
          <a:prstGeom prst="rect">
            <a:avLst/>
          </a:prstGeom>
        </p:spPr>
        <p:txBody>
          <a:bodyPr numCol="1" spcCol="0">
            <a:noAutofit/>
          </a:bodyPr>
          <a:lstStyle>
            <a:lvl1pPr marL="0" indent="0" algn="l" defTabSz="685800" rtl="0" eaLnBrk="1" latinLnBrk="0" hangingPunct="1">
              <a:lnSpc>
                <a:spcPct val="110000"/>
              </a:lnSpc>
              <a:spcBef>
                <a:spcPts val="750"/>
              </a:spcBef>
              <a:buFont typeface="Arial" panose="020B0604020202020204" pitchFamily="34" charset="0"/>
              <a:buNone/>
              <a:defRPr sz="2000" kern="1200" baseline="0">
                <a:solidFill>
                  <a:srgbClr val="1A3F82"/>
                </a:solidFill>
                <a:latin typeface="+mn-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9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9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9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9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dirty="0"/>
              <a:t>Records presented using an interactive graph based on a project called “Data Mining with Criminal Intent</a:t>
            </a:r>
            <a:r>
              <a:rPr lang="en-GB" dirty="0" smtClean="0"/>
              <a:t>”.</a:t>
            </a:r>
            <a:endParaRPr lang="en-GB" dirty="0"/>
          </a:p>
          <a:p>
            <a:r>
              <a:rPr lang="en-GB" dirty="0"/>
              <a:t>Each point in the graph is interactive and when clicked, loads a set of data about one of the trials.</a:t>
            </a:r>
          </a:p>
          <a:p>
            <a:endParaRPr lang="en-GB" dirty="0"/>
          </a:p>
        </p:txBody>
      </p:sp>
      <p:pic>
        <p:nvPicPr>
          <p:cNvPr id="6" name="Picture 2" descr="https://lh6.googleusercontent.com/bef4-3n35mpQK5Ad1UqebDt9RpyTBPd6bBbwknS9j046VdW4XZyASuvqqWgMHnhGI_ijQOUFLOpJMLpvrnvWE1gTToVvHZHS3zqElJnEjd-FkIwz1e49KsD0aF2obKHf72Qnrl1XezU"/>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4487868" y="2400298"/>
            <a:ext cx="4155387" cy="31588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77366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Text Placeholder 2"/>
          <p:cNvSpPr>
            <a:spLocks noGrp="1"/>
          </p:cNvSpPr>
          <p:nvPr>
            <p:ph type="body" sz="quarter" idx="16"/>
          </p:nvPr>
        </p:nvSpPr>
        <p:spPr/>
        <p:txBody>
          <a:bodyPr/>
          <a:lstStyle/>
          <a:p>
            <a:endParaRPr lang="en-GB" dirty="0"/>
          </a:p>
        </p:txBody>
      </p:sp>
      <p:sp>
        <p:nvSpPr>
          <p:cNvPr id="4" name="Title 3"/>
          <p:cNvSpPr>
            <a:spLocks noGrp="1"/>
          </p:cNvSpPr>
          <p:nvPr>
            <p:ph type="title"/>
          </p:nvPr>
        </p:nvSpPr>
        <p:spPr/>
        <p:txBody>
          <a:bodyPr/>
          <a:lstStyle/>
          <a:p>
            <a:r>
              <a:rPr lang="en-GB" dirty="0"/>
              <a:t>Word Count per trial</a:t>
            </a:r>
          </a:p>
        </p:txBody>
      </p:sp>
      <p:pic>
        <p:nvPicPr>
          <p:cNvPr id="5" name="Picture 4" descr="https://lh3.googleusercontent.com/03HRT2b5LAYVVauFUboS9VwrL3XcLvEBhipRlCyZd2H4ZGGoBZJugkwAJQDL1rA4MHjtJKVp-UDyZ7tQwamV3BLNBjXlxhUMGuMgzwHzs4EDJ-4kN0zhKsrLtd98g_IU7_Iytu21OgY"/>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02107" y="1638300"/>
            <a:ext cx="8539782" cy="48688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84672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a:xfrm>
            <a:off x="500743" y="1771650"/>
            <a:ext cx="7860380" cy="3729684"/>
          </a:xfrm>
        </p:spPr>
        <p:txBody>
          <a:bodyPr/>
          <a:lstStyle/>
          <a:p>
            <a:r>
              <a:rPr lang="en-GB" dirty="0" smtClean="0"/>
              <a:t>Libraries have much to offer the Digital Humanities</a:t>
            </a:r>
          </a:p>
          <a:p>
            <a:endParaRPr lang="en-GB" dirty="0" smtClean="0"/>
          </a:p>
          <a:p>
            <a:r>
              <a:rPr lang="en-GB" dirty="0" smtClean="0"/>
              <a:t>We need to work towards a </a:t>
            </a:r>
            <a:r>
              <a:rPr lang="en-GB" b="1" dirty="0" smtClean="0"/>
              <a:t>partnership</a:t>
            </a:r>
            <a:r>
              <a:rPr lang="en-GB" dirty="0" smtClean="0"/>
              <a:t> model of engagement</a:t>
            </a:r>
          </a:p>
          <a:p>
            <a:r>
              <a:rPr lang="en-GB" dirty="0" smtClean="0"/>
              <a:t>We need to have </a:t>
            </a:r>
            <a:r>
              <a:rPr lang="en-GB" b="1" dirty="0" smtClean="0"/>
              <a:t>confidence</a:t>
            </a:r>
            <a:r>
              <a:rPr lang="en-GB" dirty="0" smtClean="0"/>
              <a:t> in our skills and expertise</a:t>
            </a:r>
          </a:p>
          <a:p>
            <a:r>
              <a:rPr lang="en-GB" dirty="0" smtClean="0"/>
              <a:t>We need to think </a:t>
            </a:r>
            <a:r>
              <a:rPr lang="en-GB" b="1" dirty="0" smtClean="0"/>
              <a:t>creatively</a:t>
            </a:r>
            <a:r>
              <a:rPr lang="en-GB" dirty="0" smtClean="0"/>
              <a:t> about our collections</a:t>
            </a:r>
          </a:p>
          <a:p>
            <a:r>
              <a:rPr lang="en-GB" dirty="0" smtClean="0"/>
              <a:t>We need to </a:t>
            </a:r>
            <a:r>
              <a:rPr lang="en-GB" b="1" dirty="0" smtClean="0"/>
              <a:t>commit</a:t>
            </a:r>
            <a:r>
              <a:rPr lang="en-GB" dirty="0" smtClean="0"/>
              <a:t> time and resource to ensure success</a:t>
            </a:r>
          </a:p>
        </p:txBody>
      </p:sp>
      <p:sp>
        <p:nvSpPr>
          <p:cNvPr id="4" name="Title 3"/>
          <p:cNvSpPr>
            <a:spLocks noGrp="1"/>
          </p:cNvSpPr>
          <p:nvPr>
            <p:ph type="title"/>
          </p:nvPr>
        </p:nvSpPr>
        <p:spPr/>
        <p:txBody>
          <a:bodyPr/>
          <a:lstStyle/>
          <a:p>
            <a:r>
              <a:rPr lang="en-GB" dirty="0" smtClean="0"/>
              <a:t>Final reflections</a:t>
            </a:r>
            <a:endParaRPr lang="en-GB" dirty="0"/>
          </a:p>
        </p:txBody>
      </p:sp>
    </p:spTree>
    <p:extLst>
      <p:ext uri="{BB962C8B-B14F-4D97-AF65-F5344CB8AC3E}">
        <p14:creationId xmlns:p14="http://schemas.microsoft.com/office/powerpoint/2010/main" val="27643740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6"/>
          </p:nvPr>
        </p:nvSpPr>
        <p:spPr/>
        <p:txBody>
          <a:bodyPr/>
          <a:lstStyle/>
          <a:p>
            <a:r>
              <a:rPr lang="en-GB" sz="1400" dirty="0"/>
              <a:t>Video interview with Prof Tim Hitchcock: </a:t>
            </a:r>
            <a:r>
              <a:rPr lang="en-GB" sz="1400" dirty="0">
                <a:hlinkClick r:id="rId2"/>
              </a:rPr>
              <a:t>https://doi.org/10.1629/uksg.377.s1</a:t>
            </a:r>
            <a:r>
              <a:rPr lang="en-GB" sz="1400" dirty="0"/>
              <a:t> </a:t>
            </a:r>
          </a:p>
          <a:p>
            <a:r>
              <a:rPr lang="en-GB" sz="1400" dirty="0" smtClean="0"/>
              <a:t>Harvell, J. </a:t>
            </a:r>
            <a:r>
              <a:rPr lang="en-GB" sz="1400" dirty="0"/>
              <a:t>and </a:t>
            </a:r>
            <a:r>
              <a:rPr lang="en-GB" sz="1400" dirty="0" smtClean="0"/>
              <a:t>Ball, J. (2017). </a:t>
            </a:r>
            <a:r>
              <a:rPr lang="en-GB" sz="1400" dirty="0"/>
              <a:t>Why we need to find time for digital humanities: presenting a new partnership model at the University of Sussex. </a:t>
            </a:r>
            <a:r>
              <a:rPr lang="en-GB" sz="1400" i="1" dirty="0" smtClean="0"/>
              <a:t>Insights</a:t>
            </a:r>
            <a:r>
              <a:rPr lang="en-GB" sz="1400" dirty="0" smtClean="0"/>
              <a:t>, 30(3).</a:t>
            </a:r>
          </a:p>
          <a:p>
            <a:r>
              <a:rPr lang="en-GB" sz="1400" dirty="0" smtClean="0"/>
              <a:t>Kamposiori, C. (2017). </a:t>
            </a:r>
            <a:r>
              <a:rPr lang="en-GB" sz="1400" dirty="0"/>
              <a:t>The Role of Research Libraries in the Creation, Archiving, Curation, and Preservation of Tools for the Digital </a:t>
            </a:r>
            <a:r>
              <a:rPr lang="en-GB" sz="1400" dirty="0" smtClean="0"/>
              <a:t>Humanities. </a:t>
            </a:r>
            <a:r>
              <a:rPr lang="en-GB" sz="1400" dirty="0" smtClean="0">
                <a:hlinkClick r:id="rId3"/>
              </a:rPr>
              <a:t>http</a:t>
            </a:r>
            <a:r>
              <a:rPr lang="en-GB" sz="1400" dirty="0">
                <a:hlinkClick r:id="rId3"/>
              </a:rPr>
              <a:t>://www.rluk.ac.uk/wp-content/uploads/2017/07/Digital-Humanities-report-Jul-17.pdf</a:t>
            </a:r>
            <a:r>
              <a:rPr lang="en-GB" sz="1400" dirty="0"/>
              <a:t> </a:t>
            </a:r>
          </a:p>
          <a:p>
            <a:r>
              <a:rPr lang="en-GB" sz="1400" dirty="0" smtClean="0"/>
              <a:t>Baker, J. (2017). Library Carpentry at the University of Sussex. </a:t>
            </a:r>
            <a:r>
              <a:rPr lang="en-GB" sz="1400" dirty="0">
                <a:hlinkClick r:id="rId4"/>
              </a:rPr>
              <a:t>https://librarycarpentry.org/blog/2017/07/Sussex/</a:t>
            </a:r>
            <a:endParaRPr lang="en-GB" sz="1400" dirty="0"/>
          </a:p>
          <a:p>
            <a:r>
              <a:rPr lang="en-GB" sz="1400" dirty="0"/>
              <a:t>Groves, A. (2018). An introduction to text mining with AntLab and Voyant </a:t>
            </a:r>
            <a:r>
              <a:rPr lang="en-GB" sz="1400" dirty="0" smtClean="0"/>
              <a:t>Tools.  </a:t>
            </a:r>
            <a:r>
              <a:rPr lang="en-GB" sz="1400" dirty="0" smtClean="0">
                <a:hlinkClick r:id="rId5"/>
              </a:rPr>
              <a:t>https://mmitblog.wordpress.com/2018/05/14/an-introduction-to-text-mining-with-antlab-and-voyant-tools/</a:t>
            </a:r>
            <a:endParaRPr lang="en-GB" dirty="0"/>
          </a:p>
          <a:p>
            <a:endParaRPr lang="en-GB" dirty="0"/>
          </a:p>
        </p:txBody>
      </p:sp>
      <p:sp>
        <p:nvSpPr>
          <p:cNvPr id="5" name="Title 4"/>
          <p:cNvSpPr>
            <a:spLocks noGrp="1"/>
          </p:cNvSpPr>
          <p:nvPr>
            <p:ph type="title"/>
          </p:nvPr>
        </p:nvSpPr>
        <p:spPr/>
        <p:txBody>
          <a:bodyPr/>
          <a:lstStyle/>
          <a:p>
            <a:r>
              <a:rPr lang="en-GB" dirty="0"/>
              <a:t>R</a:t>
            </a:r>
            <a:r>
              <a:rPr lang="en-GB" dirty="0" smtClean="0"/>
              <a:t>eferences</a:t>
            </a:r>
            <a:endParaRPr lang="en-GB" dirty="0"/>
          </a:p>
        </p:txBody>
      </p:sp>
    </p:spTree>
    <p:extLst>
      <p:ext uri="{BB962C8B-B14F-4D97-AF65-F5344CB8AC3E}">
        <p14:creationId xmlns:p14="http://schemas.microsoft.com/office/powerpoint/2010/main" val="39119584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62"/>
        <p:cNvGrpSpPr/>
        <p:nvPr/>
      </p:nvGrpSpPr>
      <p:grpSpPr>
        <a:xfrm>
          <a:off x="0" y="0"/>
          <a:ext cx="0" cy="0"/>
          <a:chOff x="0" y="0"/>
          <a:chExt cx="0" cy="0"/>
        </a:xfrm>
      </p:grpSpPr>
      <p:sp>
        <p:nvSpPr>
          <p:cNvPr id="63" name="Google Shape;63;g9023a5e0d6_0_20"/>
          <p:cNvSpPr/>
          <p:nvPr/>
        </p:nvSpPr>
        <p:spPr>
          <a:xfrm>
            <a:off x="1328400" y="2356913"/>
            <a:ext cx="6487200" cy="513000"/>
          </a:xfrm>
          <a:prstGeom prst="rect">
            <a:avLst/>
          </a:prstGeom>
          <a:noFill/>
          <a:ln>
            <a:noFill/>
          </a:ln>
        </p:spPr>
        <p:txBody>
          <a:bodyPr spcFirstLastPara="1" wrap="square" lIns="91425" tIns="45700" rIns="91425" bIns="45700" anchor="t" anchorCtr="0">
            <a:noAutofit/>
          </a:bodyPr>
          <a:lstStyle/>
          <a:p>
            <a:pPr marL="0" marR="0" lvl="0" indent="0" algn="ctr" defTabSz="914400" rtl="0" eaLnBrk="1" fontAlgn="auto" latinLnBrk="0" hangingPunct="1">
              <a:lnSpc>
                <a:spcPct val="150000"/>
              </a:lnSpc>
              <a:spcBef>
                <a:spcPts val="0"/>
              </a:spcBef>
              <a:spcAft>
                <a:spcPts val="0"/>
              </a:spcAft>
              <a:buClr>
                <a:srgbClr val="000000"/>
              </a:buClr>
              <a:buSzTx/>
              <a:buFontTx/>
              <a:buNone/>
              <a:tabLst/>
              <a:defRPr/>
            </a:pPr>
            <a:r>
              <a:rPr kumimoji="0" lang="en" sz="1000" b="1" i="0" u="none" strike="noStrike" kern="0" cap="none" spc="0" normalizeH="0" baseline="0" noProof="0">
                <a:ln>
                  <a:noFill/>
                </a:ln>
                <a:solidFill>
                  <a:srgbClr val="935739"/>
                </a:solidFill>
                <a:effectLst/>
                <a:uLnTx/>
                <a:uFillTx/>
                <a:latin typeface="Arial Black"/>
                <a:ea typeface="Arial Black"/>
                <a:cs typeface="Arial Black"/>
                <a:sym typeface="Arial Black"/>
              </a:rPr>
              <a:t>IX Eurasian Academic Libraries Conference “Alive to Changes: Engage. Embrace. Ensure”</a:t>
            </a:r>
            <a:endParaRPr kumimoji="0" sz="800" b="0" i="0" u="none" strike="noStrike" kern="0" cap="none" spc="0" normalizeH="0" baseline="0" noProof="0" dirty="0">
              <a:ln>
                <a:noFill/>
              </a:ln>
              <a:solidFill>
                <a:srgbClr val="000000"/>
              </a:solidFill>
              <a:effectLst/>
              <a:uLnTx/>
              <a:uFillTx/>
              <a:latin typeface="Arial"/>
              <a:ea typeface="+mn-ea"/>
              <a:cs typeface="Arial"/>
              <a:sym typeface="Arial"/>
            </a:endParaRPr>
          </a:p>
          <a:p>
            <a:pPr marL="0" marR="0" lvl="0" indent="0" algn="ctr" defTabSz="914400" rtl="0" eaLnBrk="1" fontAlgn="auto" latinLnBrk="0" hangingPunct="1">
              <a:lnSpc>
                <a:spcPct val="150000"/>
              </a:lnSpc>
              <a:spcBef>
                <a:spcPts val="0"/>
              </a:spcBef>
              <a:spcAft>
                <a:spcPts val="0"/>
              </a:spcAft>
              <a:buClr>
                <a:srgbClr val="000000"/>
              </a:buClr>
              <a:buSzTx/>
              <a:buFontTx/>
              <a:buNone/>
              <a:tabLst/>
              <a:defRPr/>
            </a:pPr>
            <a:r>
              <a:rPr kumimoji="0" lang="en" sz="1000" b="1" i="0" u="none" strike="noStrike" kern="0" cap="none" spc="0" normalizeH="0" baseline="0" noProof="0">
                <a:ln>
                  <a:noFill/>
                </a:ln>
                <a:solidFill>
                  <a:srgbClr val="935739"/>
                </a:solidFill>
                <a:effectLst/>
                <a:uLnTx/>
                <a:uFillTx/>
                <a:latin typeface="Arial Black"/>
                <a:ea typeface="Arial Black"/>
                <a:cs typeface="Arial Black"/>
                <a:sym typeface="Arial Black"/>
              </a:rPr>
              <a:t>30 September - 2 October | 2020</a:t>
            </a:r>
            <a:endParaRPr kumimoji="0" sz="800" b="0" i="0" u="none" strike="noStrike" kern="0" cap="none" spc="0" normalizeH="0" baseline="0" noProof="0" dirty="0">
              <a:ln>
                <a:noFill/>
              </a:ln>
              <a:solidFill>
                <a:srgbClr val="000000"/>
              </a:solidFill>
              <a:effectLst/>
              <a:uLnTx/>
              <a:uFillTx/>
              <a:latin typeface="Arial"/>
              <a:ea typeface="+mn-ea"/>
              <a:cs typeface="Arial"/>
              <a:sym typeface="Arial"/>
            </a:endParaRPr>
          </a:p>
        </p:txBody>
      </p:sp>
      <p:sp>
        <p:nvSpPr>
          <p:cNvPr id="65" name="Google Shape;65;g9023a5e0d6_0_20"/>
          <p:cNvSpPr/>
          <p:nvPr/>
        </p:nvSpPr>
        <p:spPr>
          <a:xfrm>
            <a:off x="3724050" y="998150"/>
            <a:ext cx="1633500" cy="132000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Tx/>
              <a:buNone/>
              <a:tabLst/>
              <a:defRPr/>
            </a:pPr>
            <a:endParaRPr kumimoji="0" sz="1400" b="0" i="0" u="none" strike="noStrike" kern="0" cap="none" spc="0" normalizeH="0" baseline="0" noProof="0" dirty="0">
              <a:ln>
                <a:noFill/>
              </a:ln>
              <a:solidFill>
                <a:srgbClr val="000000"/>
              </a:solidFill>
              <a:effectLst/>
              <a:uLnTx/>
              <a:uFillTx/>
              <a:latin typeface="Arial"/>
              <a:ea typeface="+mn-ea"/>
              <a:cs typeface="Arial"/>
              <a:sym typeface="Arial"/>
            </a:endParaRPr>
          </a:p>
        </p:txBody>
      </p:sp>
      <p:sp>
        <p:nvSpPr>
          <p:cNvPr id="68" name="Google Shape;68;g9023a5e0d6_0_20"/>
          <p:cNvSpPr txBox="1"/>
          <p:nvPr/>
        </p:nvSpPr>
        <p:spPr>
          <a:xfrm>
            <a:off x="1328400" y="4033775"/>
            <a:ext cx="6747600" cy="1496400"/>
          </a:xfrm>
          <a:prstGeom prst="rect">
            <a:avLst/>
          </a:prstGeom>
          <a:noFill/>
          <a:ln>
            <a:noFill/>
          </a:ln>
        </p:spPr>
        <p:txBody>
          <a:bodyPr spcFirstLastPara="1" wrap="square" lIns="68550" tIns="68550" rIns="68550" bIns="68550" anchor="ctr" anchorCtr="0">
            <a:noAutofit/>
          </a:bodyPr>
          <a:lstStyle/>
          <a:p>
            <a:pPr marL="0" marR="0" lvl="0" indent="0" algn="ctr" defTabSz="914400" rtl="0" eaLnBrk="1" fontAlgn="auto" latinLnBrk="0" hangingPunct="1">
              <a:lnSpc>
                <a:spcPct val="150000"/>
              </a:lnSpc>
              <a:spcBef>
                <a:spcPts val="0"/>
              </a:spcBef>
              <a:spcAft>
                <a:spcPts val="0"/>
              </a:spcAft>
              <a:buClr>
                <a:srgbClr val="000000"/>
              </a:buClr>
              <a:buSzTx/>
              <a:buFontTx/>
              <a:buNone/>
              <a:tabLst/>
              <a:defRPr/>
            </a:pPr>
            <a:r>
              <a:rPr kumimoji="0" lang="en-GB" sz="1500" b="1" i="0" u="none" strike="noStrike" kern="0" cap="none" spc="0" normalizeH="0" baseline="0" noProof="0" dirty="0">
                <a:ln>
                  <a:noFill/>
                </a:ln>
                <a:solidFill>
                  <a:srgbClr val="935739"/>
                </a:solidFill>
                <a:effectLst/>
                <a:uLnTx/>
                <a:uFillTx/>
                <a:latin typeface="Arial"/>
                <a:ea typeface="+mn-ea"/>
                <a:cs typeface="Arial"/>
                <a:sym typeface="Arial"/>
              </a:rPr>
              <a:t>Suzanne Tatham</a:t>
            </a:r>
          </a:p>
          <a:p>
            <a:pPr marL="0" marR="0" lvl="0" indent="0" algn="ctr" defTabSz="914400" rtl="0" eaLnBrk="1" fontAlgn="auto" latinLnBrk="0" hangingPunct="1">
              <a:lnSpc>
                <a:spcPct val="115000"/>
              </a:lnSpc>
              <a:spcBef>
                <a:spcPts val="0"/>
              </a:spcBef>
              <a:spcAft>
                <a:spcPts val="0"/>
              </a:spcAft>
              <a:buClr>
                <a:srgbClr val="000000"/>
              </a:buClr>
              <a:buSzTx/>
              <a:buFontTx/>
              <a:buNone/>
              <a:tabLst/>
              <a:defRPr/>
            </a:pPr>
            <a:r>
              <a:rPr kumimoji="0" lang="en-GB" sz="1400" b="0" i="1" u="none" strike="noStrike" kern="0" cap="none" spc="0" normalizeH="0" baseline="0" noProof="0" dirty="0">
                <a:ln>
                  <a:noFill/>
                </a:ln>
                <a:solidFill>
                  <a:srgbClr val="935739"/>
                </a:solidFill>
                <a:effectLst/>
                <a:uLnTx/>
                <a:uFillTx/>
                <a:latin typeface="Arial"/>
                <a:ea typeface="+mn-ea"/>
                <a:cs typeface="Arial"/>
                <a:sym typeface="Arial"/>
              </a:rPr>
              <a:t>Associate Director</a:t>
            </a:r>
          </a:p>
          <a:p>
            <a:pPr marL="0" marR="0" lvl="0" indent="0" algn="ctr" defTabSz="914400" rtl="0" eaLnBrk="1" fontAlgn="auto" latinLnBrk="0" hangingPunct="1">
              <a:lnSpc>
                <a:spcPct val="115000"/>
              </a:lnSpc>
              <a:spcBef>
                <a:spcPts val="0"/>
              </a:spcBef>
              <a:spcAft>
                <a:spcPts val="0"/>
              </a:spcAft>
              <a:buClr>
                <a:srgbClr val="000000"/>
              </a:buClr>
              <a:buSzTx/>
              <a:buFontTx/>
              <a:buNone/>
              <a:tabLst/>
              <a:defRPr/>
            </a:pPr>
            <a:r>
              <a:rPr kumimoji="0" lang="en-GB" sz="1400" b="0" i="0" u="none" strike="noStrike" kern="0" cap="none" spc="0" normalizeH="0" baseline="0" noProof="0" dirty="0">
                <a:ln>
                  <a:noFill/>
                </a:ln>
                <a:solidFill>
                  <a:srgbClr val="935739"/>
                </a:solidFill>
                <a:effectLst/>
                <a:uLnTx/>
                <a:uFillTx/>
                <a:latin typeface="Arial"/>
                <a:ea typeface="+mn-ea"/>
                <a:cs typeface="Arial"/>
                <a:sym typeface="Arial"/>
              </a:rPr>
              <a:t>University of Sussex Library</a:t>
            </a:r>
          </a:p>
          <a:p>
            <a:pPr marL="0" marR="0" lvl="0" indent="0" algn="ctr" defTabSz="914400" rtl="0" eaLnBrk="1" fontAlgn="auto" latinLnBrk="0" hangingPunct="1">
              <a:lnSpc>
                <a:spcPct val="115000"/>
              </a:lnSpc>
              <a:spcBef>
                <a:spcPts val="0"/>
              </a:spcBef>
              <a:spcAft>
                <a:spcPts val="0"/>
              </a:spcAft>
              <a:buClr>
                <a:srgbClr val="000000"/>
              </a:buClr>
              <a:buSzTx/>
              <a:buFontTx/>
              <a:buNone/>
              <a:tabLst/>
              <a:defRPr/>
            </a:pPr>
            <a:r>
              <a:rPr kumimoji="0" lang="en-GB" sz="1400" b="0" i="0" u="none" strike="noStrike" kern="0" cap="none" spc="0" normalizeH="0" baseline="0" noProof="0" dirty="0">
                <a:ln>
                  <a:noFill/>
                </a:ln>
                <a:solidFill>
                  <a:srgbClr val="935739"/>
                </a:solidFill>
                <a:effectLst/>
                <a:uLnTx/>
                <a:uFillTx/>
                <a:latin typeface="Arial"/>
                <a:ea typeface="+mn-ea"/>
                <a:cs typeface="Arial"/>
                <a:sym typeface="Arial"/>
              </a:rPr>
              <a:t>Brighton, UK</a:t>
            </a:r>
          </a:p>
          <a:p>
            <a:pPr marL="0" marR="0" lvl="0" indent="0" algn="ctr" defTabSz="914400" rtl="0" eaLnBrk="1" fontAlgn="auto" latinLnBrk="0" hangingPunct="1">
              <a:lnSpc>
                <a:spcPct val="115000"/>
              </a:lnSpc>
              <a:spcBef>
                <a:spcPts val="0"/>
              </a:spcBef>
              <a:spcAft>
                <a:spcPts val="0"/>
              </a:spcAft>
              <a:buClr>
                <a:srgbClr val="000000"/>
              </a:buClr>
              <a:buSzTx/>
              <a:buFontTx/>
              <a:buNone/>
              <a:tabLst/>
              <a:defRPr/>
            </a:pPr>
            <a:r>
              <a:rPr kumimoji="0" lang="en-GB" sz="1400" b="0" i="0" u="none" strike="noStrike" kern="0" cap="none" spc="0" normalizeH="0" baseline="0" noProof="0" dirty="0">
                <a:ln>
                  <a:noFill/>
                </a:ln>
                <a:solidFill>
                  <a:srgbClr val="935739"/>
                </a:solidFill>
                <a:effectLst/>
                <a:uLnTx/>
                <a:uFillTx/>
                <a:latin typeface="Arial"/>
                <a:ea typeface="+mn-ea"/>
                <a:cs typeface="Arial"/>
                <a:sym typeface="Arial"/>
              </a:rPr>
              <a:t>@suzannetatham</a:t>
            </a:r>
          </a:p>
          <a:p>
            <a:pPr marL="0" marR="0" lvl="0" indent="0" algn="ctr" defTabSz="914400" rtl="0" eaLnBrk="1" fontAlgn="auto" latinLnBrk="0" hangingPunct="1">
              <a:lnSpc>
                <a:spcPct val="115000"/>
              </a:lnSpc>
              <a:spcBef>
                <a:spcPts val="0"/>
              </a:spcBef>
              <a:spcAft>
                <a:spcPts val="0"/>
              </a:spcAft>
              <a:buClr>
                <a:srgbClr val="000000"/>
              </a:buClr>
              <a:buSzTx/>
              <a:buFontTx/>
              <a:buNone/>
              <a:tabLst/>
              <a:defRPr/>
            </a:pPr>
            <a:r>
              <a:rPr kumimoji="0" lang="en-GB" sz="1400" b="0" i="0" u="none" strike="noStrike" kern="0" cap="none" spc="0" normalizeH="0" baseline="0" noProof="0" dirty="0">
                <a:ln>
                  <a:noFill/>
                </a:ln>
                <a:solidFill>
                  <a:srgbClr val="935739"/>
                </a:solidFill>
                <a:effectLst/>
                <a:uLnTx/>
                <a:uFillTx/>
                <a:latin typeface="Arial"/>
                <a:ea typeface="+mn-ea"/>
                <a:cs typeface="Arial"/>
                <a:sym typeface="Arial"/>
              </a:rPr>
              <a:t>s.tatham@sussex.ac.uk</a:t>
            </a:r>
          </a:p>
        </p:txBody>
      </p:sp>
      <p:pic>
        <p:nvPicPr>
          <p:cNvPr id="69" name="Google Shape;69;g9023a5e0d6_0_20"/>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7375756" y="5435115"/>
            <a:ext cx="1593691" cy="394676"/>
          </a:xfrm>
          <a:prstGeom prst="rect">
            <a:avLst/>
          </a:prstGeom>
          <a:noFill/>
          <a:ln>
            <a:noFill/>
          </a:ln>
        </p:spPr>
      </p:pic>
      <p:sp>
        <p:nvSpPr>
          <p:cNvPr id="70" name="Google Shape;70;g9023a5e0d6_0_20"/>
          <p:cNvSpPr txBox="1"/>
          <p:nvPr/>
        </p:nvSpPr>
        <p:spPr>
          <a:xfrm>
            <a:off x="1376711" y="3102959"/>
            <a:ext cx="6390600" cy="631200"/>
          </a:xfrm>
          <a:prstGeom prst="rect">
            <a:avLst/>
          </a:prstGeom>
          <a:noFill/>
          <a:ln>
            <a:noFill/>
          </a:ln>
        </p:spPr>
        <p:txBody>
          <a:bodyPr spcFirstLastPara="1" wrap="square" lIns="68550" tIns="68550" rIns="68550" bIns="6855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kumimoji="0" lang="en" sz="2400" b="1" i="0" u="none" strike="noStrike" kern="0" cap="none" spc="0" normalizeH="0" baseline="0" noProof="0">
                <a:ln>
                  <a:noFill/>
                </a:ln>
                <a:solidFill>
                  <a:srgbClr val="8F8F8F"/>
                </a:solidFill>
                <a:effectLst/>
                <a:uLnTx/>
                <a:uFillTx/>
                <a:latin typeface="Arial"/>
                <a:ea typeface="+mn-ea"/>
                <a:cs typeface="Arial"/>
                <a:sym typeface="Arial"/>
              </a:rPr>
              <a:t>THANK YOU FOR LISTENING!</a:t>
            </a:r>
            <a:endParaRPr kumimoji="0" sz="2400" b="1" i="0" u="none" strike="noStrike" kern="0" cap="none" spc="0" normalizeH="0" baseline="0" noProof="0" dirty="0">
              <a:ln>
                <a:noFill/>
              </a:ln>
              <a:solidFill>
                <a:srgbClr val="8F8F8F"/>
              </a:solidFill>
              <a:effectLst/>
              <a:uLnTx/>
              <a:uFillTx/>
              <a:latin typeface="Arial"/>
              <a:ea typeface="+mn-ea"/>
              <a:cs typeface="Arial"/>
              <a:sym typeface="Arial"/>
            </a:endParaRPr>
          </a:p>
        </p:txBody>
      </p:sp>
      <p:pic>
        <p:nvPicPr>
          <p:cNvPr id="11" name="Google Shape;52;g9023a5e0d6_0_8"/>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289240" y="1325660"/>
            <a:ext cx="1633499" cy="796913"/>
          </a:xfrm>
          <a:prstGeom prst="rect">
            <a:avLst/>
          </a:prstGeom>
          <a:noFill/>
          <a:ln>
            <a:noFill/>
          </a:ln>
        </p:spPr>
      </p:pic>
      <p:pic>
        <p:nvPicPr>
          <p:cNvPr id="12" name="Google Shape;54;g9023a5e0d6_0_8"/>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a:off x="6490270" y="1325672"/>
            <a:ext cx="871792" cy="796900"/>
          </a:xfrm>
          <a:prstGeom prst="rect">
            <a:avLst/>
          </a:prstGeom>
          <a:noFill/>
          <a:ln>
            <a:noFill/>
          </a:ln>
        </p:spPr>
      </p:pic>
      <p:pic>
        <p:nvPicPr>
          <p:cNvPr id="13" name="Google Shape;43;p1"/>
          <p:cNvPicPr preferRelativeResize="0"/>
          <p:nvPr/>
        </p:nvPicPr>
        <p:blipFill rotWithShape="1">
          <a:blip r:embed="rId6" cstate="email">
            <a:alphaModFix/>
            <a:lum/>
            <a:extLst>
              <a:ext uri="{28A0092B-C50C-407E-A947-70E740481C1C}">
                <a14:useLocalDpi xmlns:a14="http://schemas.microsoft.com/office/drawing/2010/main"/>
              </a:ext>
            </a:extLst>
          </a:blip>
          <a:srcRect/>
          <a:stretch/>
        </p:blipFill>
        <p:spPr>
          <a:xfrm>
            <a:off x="7683552" y="1363822"/>
            <a:ext cx="1072925" cy="758751"/>
          </a:xfrm>
          <a:prstGeom prst="rect">
            <a:avLst/>
          </a:prstGeom>
          <a:noFill/>
          <a:ln>
            <a:noFill/>
          </a:ln>
        </p:spPr>
      </p:pic>
    </p:spTree>
    <p:extLst>
      <p:ext uri="{BB962C8B-B14F-4D97-AF65-F5344CB8AC3E}">
        <p14:creationId xmlns:p14="http://schemas.microsoft.com/office/powerpoint/2010/main" val="24913540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6"/>
          </p:nvPr>
        </p:nvSpPr>
        <p:spPr/>
        <p:txBody>
          <a:bodyPr/>
          <a:lstStyle/>
          <a:p>
            <a:endParaRPr lang="en-GB" dirty="0" smtClean="0"/>
          </a:p>
          <a:p>
            <a:endParaRPr lang="en-GB" dirty="0"/>
          </a:p>
          <a:p>
            <a:endParaRPr lang="en-GB" dirty="0" smtClean="0"/>
          </a:p>
          <a:p>
            <a:pPr marL="342900" indent="-342900">
              <a:buFont typeface="Arial" panose="020B0604020202020204" pitchFamily="34" charset="0"/>
              <a:buChar char="•"/>
            </a:pPr>
            <a:r>
              <a:rPr lang="en-GB" dirty="0" smtClean="0"/>
              <a:t>Facilitates </a:t>
            </a:r>
            <a:r>
              <a:rPr lang="en-GB" dirty="0"/>
              <a:t>a rich culture of research and knowledge </a:t>
            </a:r>
            <a:r>
              <a:rPr lang="en-GB" dirty="0" smtClean="0"/>
              <a:t>exchange.</a:t>
            </a:r>
            <a:endParaRPr lang="en-GB" dirty="0"/>
          </a:p>
          <a:p>
            <a:pPr marL="342900" indent="-342900">
              <a:buFont typeface="Arial" panose="020B0604020202020204" pitchFamily="34" charset="0"/>
              <a:buChar char="•"/>
            </a:pPr>
            <a:r>
              <a:rPr lang="en-GB" dirty="0" smtClean="0"/>
              <a:t>Designs </a:t>
            </a:r>
            <a:r>
              <a:rPr lang="en-GB" dirty="0"/>
              <a:t>and </a:t>
            </a:r>
            <a:r>
              <a:rPr lang="en-GB" dirty="0" smtClean="0"/>
              <a:t>delivers </a:t>
            </a:r>
            <a:r>
              <a:rPr lang="en-GB" dirty="0"/>
              <a:t>critical, innovative, interdisciplinary research </a:t>
            </a:r>
            <a:r>
              <a:rPr lang="en-GB" dirty="0" smtClean="0"/>
              <a:t>projects.</a:t>
            </a:r>
            <a:endParaRPr lang="en-GB" dirty="0"/>
          </a:p>
          <a:p>
            <a:pPr marL="342900" indent="-342900">
              <a:buFont typeface="Arial" panose="020B0604020202020204" pitchFamily="34" charset="0"/>
              <a:buChar char="•"/>
            </a:pPr>
            <a:r>
              <a:rPr lang="en-GB" dirty="0" smtClean="0"/>
              <a:t>Captures </a:t>
            </a:r>
            <a:r>
              <a:rPr lang="en-GB" dirty="0"/>
              <a:t>major funding to expand our research </a:t>
            </a:r>
            <a:r>
              <a:rPr lang="en-GB" dirty="0" smtClean="0"/>
              <a:t>capacity.</a:t>
            </a:r>
            <a:endParaRPr lang="en-GB" dirty="0"/>
          </a:p>
          <a:p>
            <a:pPr marL="342900" indent="-342900">
              <a:buFont typeface="Arial" panose="020B0604020202020204" pitchFamily="34" charset="0"/>
              <a:buChar char="•"/>
            </a:pPr>
            <a:r>
              <a:rPr lang="en-GB" dirty="0" smtClean="0"/>
              <a:t>Ensures </a:t>
            </a:r>
            <a:r>
              <a:rPr lang="en-GB" dirty="0"/>
              <a:t>these gains become sustainably rooted in the University.</a:t>
            </a:r>
          </a:p>
          <a:p>
            <a:pPr algn="r"/>
            <a:r>
              <a:rPr lang="en-GB" sz="1400" dirty="0" smtClean="0">
                <a:hlinkClick r:id="rId2"/>
              </a:rPr>
              <a:t>www.sussex.ac.uk/research/centres/sussex-humanities-lab</a:t>
            </a:r>
            <a:r>
              <a:rPr lang="en-GB" dirty="0" smtClean="0"/>
              <a:t> </a:t>
            </a:r>
            <a:endParaRPr lang="en-GB" dirty="0"/>
          </a:p>
        </p:txBody>
      </p:sp>
      <p:sp>
        <p:nvSpPr>
          <p:cNvPr id="4" name="Title 3"/>
          <p:cNvSpPr>
            <a:spLocks noGrp="1"/>
          </p:cNvSpPr>
          <p:nvPr>
            <p:ph type="title"/>
          </p:nvPr>
        </p:nvSpPr>
        <p:spPr/>
        <p:txBody>
          <a:bodyPr/>
          <a:lstStyle/>
          <a:p>
            <a:r>
              <a:rPr lang="en-GB" dirty="0"/>
              <a:t>Sussex Humanities Lab</a:t>
            </a:r>
          </a:p>
        </p:txBody>
      </p:sp>
      <p:pic>
        <p:nvPicPr>
          <p:cNvPr id="6" name="Picture 2" descr="https://lh5.googleusercontent.com/36oLBCmG4dlZ5jUNQ7p8sRGwWg2_jlEjZaB0DWTJbGCfTgodBmU_hxSv7T8kmW71gTnSxyIK8ClinktFGBOHv2NmxwkrQVVss0jdINbZOJifKyQWZKGLxOpg-NhmkI0ZRs_X5xBcvrMb777UqQ"/>
          <p:cNvPicPr>
            <a:picLocks noGrp="1" noChangeAspect="1" noChangeArrowheads="1"/>
          </p:cNvPicPr>
          <p:nvPr>
            <p:ph sz="half" idx="4294967295"/>
          </p:nvPr>
        </p:nvPicPr>
        <p:blipFill>
          <a:blip r:embed="rId3" cstate="email">
            <a:extLst>
              <a:ext uri="{28A0092B-C50C-407E-A947-70E740481C1C}">
                <a14:useLocalDpi xmlns:a14="http://schemas.microsoft.com/office/drawing/2010/main"/>
              </a:ext>
            </a:extLst>
          </a:blip>
          <a:stretch>
            <a:fillRect/>
          </a:stretch>
        </p:blipFill>
        <p:spPr bwMode="auto">
          <a:xfrm>
            <a:off x="592735" y="1662546"/>
            <a:ext cx="7848600" cy="114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16585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6"/>
          </p:nvPr>
        </p:nvSpPr>
        <p:spPr>
          <a:xfrm>
            <a:off x="500741" y="2774374"/>
            <a:ext cx="8386084" cy="2815936"/>
          </a:xfrm>
        </p:spPr>
        <p:txBody>
          <a:bodyPr/>
          <a:lstStyle/>
          <a:p>
            <a:pPr marL="285750" indent="-285750">
              <a:buFont typeface="Arial" panose="020B0604020202020204" pitchFamily="34" charset="0"/>
              <a:buChar char="•"/>
            </a:pPr>
            <a:r>
              <a:rPr lang="en-GB" sz="1600" dirty="0" smtClean="0"/>
              <a:t>BBC </a:t>
            </a:r>
            <a:r>
              <a:rPr lang="en-GB" sz="1600" dirty="0"/>
              <a:t>Connected Histories</a:t>
            </a:r>
          </a:p>
          <a:p>
            <a:pPr marL="285750" indent="-285750">
              <a:buFont typeface="Arial" panose="020B0604020202020204" pitchFamily="34" charset="0"/>
              <a:buChar char="•"/>
            </a:pPr>
            <a:r>
              <a:rPr lang="en-GB" sz="1600" dirty="0"/>
              <a:t>Capturing &amp; Preserving the Copts' intangible cultural heritage in Egypt</a:t>
            </a:r>
          </a:p>
          <a:p>
            <a:pPr marL="285750" indent="-285750">
              <a:buFont typeface="Arial" panose="020B0604020202020204" pitchFamily="34" charset="0"/>
              <a:buChar char="•"/>
            </a:pPr>
            <a:r>
              <a:rPr lang="en-GB" sz="1600" dirty="0"/>
              <a:t>Curatorial Voice: Legacy description of art objects &amp; their contemporary uses</a:t>
            </a:r>
          </a:p>
          <a:p>
            <a:pPr marL="285750" indent="-285750">
              <a:buFont typeface="Arial" panose="020B0604020202020204" pitchFamily="34" charset="0"/>
              <a:buChar char="•"/>
            </a:pPr>
            <a:r>
              <a:rPr lang="en-GB" sz="1600" dirty="0"/>
              <a:t>Digital Forensics in the Historical Humanities: Hanif Kureishi, The Mass observation Archive, Glyn Moody</a:t>
            </a:r>
          </a:p>
          <a:p>
            <a:pPr marL="285750" indent="-285750">
              <a:buFont typeface="Arial" panose="020B0604020202020204" pitchFamily="34" charset="0"/>
              <a:buChar char="•"/>
            </a:pPr>
            <a:r>
              <a:rPr lang="en-GB" sz="1600" dirty="0"/>
              <a:t>Identity, Representation and Preservation in Community Digital Archives and Collections</a:t>
            </a:r>
          </a:p>
          <a:p>
            <a:pPr marL="285750" indent="-285750">
              <a:buFont typeface="Arial" panose="020B0604020202020204" pitchFamily="34" charset="0"/>
              <a:buChar char="•"/>
            </a:pPr>
            <a:r>
              <a:rPr lang="en-GB" sz="1600" dirty="0"/>
              <a:t>Sonic Writing: Technologies of Musical Expression, Notation and Encoding</a:t>
            </a:r>
          </a:p>
          <a:p>
            <a:pPr marL="285750" indent="-285750">
              <a:buFont typeface="Arial" panose="020B0604020202020204" pitchFamily="34" charset="0"/>
              <a:buChar char="•"/>
            </a:pPr>
            <a:r>
              <a:rPr lang="en-GB" sz="1600" dirty="0"/>
              <a:t>The Poor Law: Small Bills and Petty Finance</a:t>
            </a:r>
          </a:p>
        </p:txBody>
      </p:sp>
      <p:sp>
        <p:nvSpPr>
          <p:cNvPr id="4" name="Title 3"/>
          <p:cNvSpPr>
            <a:spLocks noGrp="1"/>
          </p:cNvSpPr>
          <p:nvPr>
            <p:ph type="title"/>
          </p:nvPr>
        </p:nvSpPr>
        <p:spPr/>
        <p:txBody>
          <a:bodyPr/>
          <a:lstStyle/>
          <a:p>
            <a:r>
              <a:rPr lang="en-GB" dirty="0"/>
              <a:t>Research projects</a:t>
            </a:r>
          </a:p>
        </p:txBody>
      </p:sp>
      <p:pic>
        <p:nvPicPr>
          <p:cNvPr id="7" name="Picture 6"/>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382693" y="1496292"/>
            <a:ext cx="6316266" cy="1180233"/>
          </a:xfrm>
          <a:prstGeom prst="rect">
            <a:avLst/>
          </a:prstGeom>
        </p:spPr>
      </p:pic>
    </p:spTree>
    <p:extLst>
      <p:ext uri="{BB962C8B-B14F-4D97-AF65-F5344CB8AC3E}">
        <p14:creationId xmlns:p14="http://schemas.microsoft.com/office/powerpoint/2010/main" val="7844381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a:xfrm>
            <a:off x="804177" y="1794869"/>
            <a:ext cx="5501373" cy="1796056"/>
          </a:xfrm>
        </p:spPr>
        <p:txBody>
          <a:bodyPr/>
          <a:lstStyle/>
          <a:p>
            <a:pPr algn="ctr"/>
            <a:r>
              <a:rPr lang="en-GB" sz="1600" dirty="0" smtClean="0"/>
              <a:t>“When we set up the Sussex Humanities Lab, we recognised that unless we had the library at the centre of our project, we were never going to be able to achieve the transformation that we hoped.” </a:t>
            </a:r>
            <a:br>
              <a:rPr lang="en-GB" sz="1600" dirty="0" smtClean="0"/>
            </a:br>
            <a:r>
              <a:rPr lang="en-GB" sz="800" dirty="0" smtClean="0"/>
              <a:t>		</a:t>
            </a:r>
          </a:p>
          <a:p>
            <a:pPr algn="ctr"/>
            <a:r>
              <a:rPr lang="en-GB" sz="1600" dirty="0"/>
              <a:t>	</a:t>
            </a:r>
            <a:r>
              <a:rPr lang="en-GB" sz="1600" dirty="0" smtClean="0"/>
              <a:t>		Prof Tim Hitchcock, Lab Director</a:t>
            </a:r>
            <a:endParaRPr lang="en-GB" sz="1600" dirty="0"/>
          </a:p>
        </p:txBody>
      </p:sp>
      <p:sp>
        <p:nvSpPr>
          <p:cNvPr id="4" name="Title 3"/>
          <p:cNvSpPr>
            <a:spLocks noGrp="1"/>
          </p:cNvSpPr>
          <p:nvPr>
            <p:ph type="title"/>
          </p:nvPr>
        </p:nvSpPr>
        <p:spPr/>
        <p:txBody>
          <a:bodyPr/>
          <a:lstStyle/>
          <a:p>
            <a:r>
              <a:rPr lang="en-GB" dirty="0"/>
              <a:t>Library relationship</a:t>
            </a:r>
          </a:p>
        </p:txBody>
      </p:sp>
      <p:pic>
        <p:nvPicPr>
          <p:cNvPr id="5" name="Picture 4"/>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598162" y="1771650"/>
            <a:ext cx="2159460" cy="3636818"/>
          </a:xfrm>
          <a:prstGeom prst="rect">
            <a:avLst/>
          </a:prstGeom>
        </p:spPr>
      </p:pic>
      <p:sp>
        <p:nvSpPr>
          <p:cNvPr id="6" name="Text Placeholder 2"/>
          <p:cNvSpPr txBox="1">
            <a:spLocks/>
          </p:cNvSpPr>
          <p:nvPr/>
        </p:nvSpPr>
        <p:spPr>
          <a:xfrm>
            <a:off x="615107" y="3741594"/>
            <a:ext cx="5983055" cy="1887682"/>
          </a:xfrm>
          <a:prstGeom prst="rect">
            <a:avLst/>
          </a:prstGeom>
        </p:spPr>
        <p:txBody>
          <a:bodyPr numCol="1" spcCol="0">
            <a:noAutofit/>
          </a:bodyPr>
          <a:lstStyle>
            <a:lvl1pPr marL="0" indent="0" algn="l" defTabSz="685800" rtl="0" eaLnBrk="1" latinLnBrk="0" hangingPunct="1">
              <a:lnSpc>
                <a:spcPct val="110000"/>
              </a:lnSpc>
              <a:spcBef>
                <a:spcPts val="750"/>
              </a:spcBef>
              <a:buFont typeface="Arial" panose="020B0604020202020204" pitchFamily="34" charset="0"/>
              <a:buNone/>
              <a:defRPr sz="2000" kern="1200" baseline="0">
                <a:solidFill>
                  <a:srgbClr val="1A3F82"/>
                </a:solidFill>
                <a:latin typeface="+mn-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9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9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9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9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buFont typeface="Arial" panose="020B0604020202020204" pitchFamily="34" charset="0"/>
              <a:buChar char="•"/>
            </a:pPr>
            <a:r>
              <a:rPr lang="en-GB" sz="1600" dirty="0" smtClean="0"/>
              <a:t>The Library’s potential to collaborate with digital humanities scholars and contribute to research</a:t>
            </a:r>
          </a:p>
          <a:p>
            <a:pPr marL="285750" indent="-285750">
              <a:buFont typeface="Arial" panose="020B0604020202020204" pitchFamily="34" charset="0"/>
              <a:buChar char="•"/>
            </a:pPr>
            <a:r>
              <a:rPr lang="en-GB" sz="1600" dirty="0" smtClean="0"/>
              <a:t>Involvement at the right level (Harvell &amp; Ball 2017)</a:t>
            </a:r>
          </a:p>
          <a:p>
            <a:pPr marL="285750" indent="-285750">
              <a:buFont typeface="Arial" panose="020B0604020202020204" pitchFamily="34" charset="0"/>
              <a:buChar char="•"/>
            </a:pPr>
            <a:r>
              <a:rPr lang="en-GB" sz="1600" dirty="0" smtClean="0"/>
              <a:t>Increasing the visibility of both our collections and our expertise (Kamposiori 2017)</a:t>
            </a:r>
            <a:endParaRPr lang="en-GB" sz="1600" dirty="0"/>
          </a:p>
        </p:txBody>
      </p:sp>
    </p:spTree>
    <p:extLst>
      <p:ext uri="{BB962C8B-B14F-4D97-AF65-F5344CB8AC3E}">
        <p14:creationId xmlns:p14="http://schemas.microsoft.com/office/powerpoint/2010/main" val="23024911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6"/>
          </p:nvPr>
        </p:nvSpPr>
        <p:spPr/>
        <p:txBody>
          <a:bodyPr/>
          <a:lstStyle/>
          <a:p>
            <a:pPr marL="342900" indent="-342900">
              <a:buFont typeface="Arial" panose="020B0604020202020204" pitchFamily="34" charset="0"/>
              <a:buChar char="•"/>
            </a:pPr>
            <a:r>
              <a:rPr lang="en-GB" dirty="0"/>
              <a:t>Involvement in research </a:t>
            </a:r>
            <a:r>
              <a:rPr lang="en-GB" dirty="0" smtClean="0"/>
              <a:t>bids:</a:t>
            </a:r>
          </a:p>
          <a:p>
            <a:pPr marL="685800" lvl="1" indent="-342900">
              <a:buFont typeface="Wingdings" panose="05000000000000000000" pitchFamily="2" charset="2"/>
              <a:buChar char="Ø"/>
            </a:pPr>
            <a:r>
              <a:rPr lang="en-GB" sz="1400" dirty="0">
                <a:solidFill>
                  <a:srgbClr val="1A3F82"/>
                </a:solidFill>
              </a:rPr>
              <a:t>Expertise on archiving policy and practice</a:t>
            </a:r>
          </a:p>
          <a:p>
            <a:pPr marL="685800" lvl="1" indent="-342900">
              <a:buFont typeface="Wingdings" panose="05000000000000000000" pitchFamily="2" charset="2"/>
              <a:buChar char="Ø"/>
            </a:pPr>
            <a:r>
              <a:rPr lang="en-GB" sz="1400" dirty="0" smtClean="0">
                <a:solidFill>
                  <a:srgbClr val="1A3F82"/>
                </a:solidFill>
              </a:rPr>
              <a:t>Research </a:t>
            </a:r>
            <a:r>
              <a:rPr lang="en-GB" sz="1400" dirty="0">
                <a:solidFill>
                  <a:srgbClr val="1A3F82"/>
                </a:solidFill>
              </a:rPr>
              <a:t>data management – reviewing plans and consultation </a:t>
            </a:r>
          </a:p>
          <a:p>
            <a:pPr marL="685800" lvl="1" indent="-342900">
              <a:buFont typeface="Wingdings" panose="05000000000000000000" pitchFamily="2" charset="2"/>
              <a:buChar char="Ø"/>
            </a:pPr>
            <a:r>
              <a:rPr lang="en-GB" sz="1400" dirty="0" smtClean="0">
                <a:solidFill>
                  <a:srgbClr val="1A3F82"/>
                </a:solidFill>
              </a:rPr>
              <a:t>Knowledge of the Mass Observation Archive and its research potential </a:t>
            </a:r>
          </a:p>
          <a:p>
            <a:pPr marL="457200" lvl="1"/>
            <a:endParaRPr lang="en-GB" dirty="0"/>
          </a:p>
          <a:p>
            <a:pPr marL="514350" indent="-457200">
              <a:buFont typeface="Arial" panose="020B0604020202020204" pitchFamily="34" charset="0"/>
              <a:buChar char="•"/>
            </a:pPr>
            <a:r>
              <a:rPr lang="en-GB" dirty="0"/>
              <a:t>Collaboration to tackle institutional issues:</a:t>
            </a:r>
          </a:p>
          <a:p>
            <a:pPr marL="685800" lvl="1" indent="-342900">
              <a:buFont typeface="Wingdings" panose="05000000000000000000" pitchFamily="2" charset="2"/>
              <a:buChar char="Ø"/>
            </a:pPr>
            <a:r>
              <a:rPr lang="en-GB" sz="1400" dirty="0">
                <a:solidFill>
                  <a:srgbClr val="1A3F82"/>
                </a:solidFill>
              </a:rPr>
              <a:t>Championing the Lab at an institutional and strategic level</a:t>
            </a:r>
          </a:p>
          <a:p>
            <a:pPr marL="685800" lvl="1" indent="-342900">
              <a:buFont typeface="Wingdings" panose="05000000000000000000" pitchFamily="2" charset="2"/>
              <a:buChar char="Ø"/>
            </a:pPr>
            <a:r>
              <a:rPr lang="en-GB" sz="1400" dirty="0">
                <a:solidFill>
                  <a:srgbClr val="1A3F82"/>
                </a:solidFill>
              </a:rPr>
              <a:t>Bringing in digital humanities researchers to contribute to projects and steering groups </a:t>
            </a:r>
          </a:p>
          <a:p>
            <a:pPr marL="457200" lvl="1"/>
            <a:endParaRPr lang="en-GB" dirty="0"/>
          </a:p>
          <a:p>
            <a:pPr marL="514350" indent="-457200">
              <a:buFont typeface="Arial" panose="020B0604020202020204" pitchFamily="34" charset="0"/>
              <a:buChar char="•"/>
            </a:pPr>
            <a:r>
              <a:rPr lang="en-GB" dirty="0"/>
              <a:t>Joint delivery of seminars and training:</a:t>
            </a:r>
          </a:p>
          <a:p>
            <a:pPr marL="685800" lvl="1" indent="-342900">
              <a:buFont typeface="Wingdings" panose="05000000000000000000" pitchFamily="2" charset="2"/>
              <a:buChar char="Ø"/>
            </a:pPr>
            <a:r>
              <a:rPr lang="en-GB" sz="1400" dirty="0">
                <a:solidFill>
                  <a:srgbClr val="1A3F82"/>
                </a:solidFill>
              </a:rPr>
              <a:t>Research data workshops</a:t>
            </a:r>
          </a:p>
          <a:p>
            <a:pPr marL="685800" lvl="1" indent="-342900">
              <a:buFont typeface="Wingdings" panose="05000000000000000000" pitchFamily="2" charset="2"/>
              <a:buChar char="Ø"/>
            </a:pPr>
            <a:r>
              <a:rPr lang="en-GB" sz="1400" dirty="0">
                <a:solidFill>
                  <a:srgbClr val="1A3F82"/>
                </a:solidFill>
              </a:rPr>
              <a:t>Digital preservation training</a:t>
            </a:r>
          </a:p>
          <a:p>
            <a:pPr marL="685800" lvl="1" indent="-342900">
              <a:buFont typeface="Wingdings" panose="05000000000000000000" pitchFamily="2" charset="2"/>
              <a:buChar char="Ø"/>
            </a:pPr>
            <a:r>
              <a:rPr lang="en-GB" sz="1400" dirty="0">
                <a:solidFill>
                  <a:srgbClr val="1A3F82"/>
                </a:solidFill>
              </a:rPr>
              <a:t>Library Carpentry</a:t>
            </a:r>
          </a:p>
          <a:p>
            <a:endParaRPr lang="en-GB" dirty="0"/>
          </a:p>
        </p:txBody>
      </p:sp>
      <p:sp>
        <p:nvSpPr>
          <p:cNvPr id="5" name="Title 4"/>
          <p:cNvSpPr>
            <a:spLocks noGrp="1"/>
          </p:cNvSpPr>
          <p:nvPr>
            <p:ph type="title"/>
          </p:nvPr>
        </p:nvSpPr>
        <p:spPr>
          <a:xfrm>
            <a:off x="592735" y="283023"/>
            <a:ext cx="8197974" cy="780153"/>
          </a:xfrm>
        </p:spPr>
        <p:txBody>
          <a:bodyPr/>
          <a:lstStyle/>
          <a:p>
            <a:r>
              <a:rPr lang="en-GB" sz="4800" dirty="0"/>
              <a:t>F</a:t>
            </a:r>
            <a:r>
              <a:rPr lang="en-GB" sz="4800" dirty="0" smtClean="0"/>
              <a:t>rom </a:t>
            </a:r>
            <a:r>
              <a:rPr lang="en-GB" sz="4800" dirty="0"/>
              <a:t>support </a:t>
            </a:r>
            <a:r>
              <a:rPr lang="en-GB" sz="4800" dirty="0" smtClean="0"/>
              <a:t>to partnership</a:t>
            </a:r>
            <a:endParaRPr lang="en-GB" sz="4800" dirty="0"/>
          </a:p>
        </p:txBody>
      </p:sp>
    </p:spTree>
    <p:extLst>
      <p:ext uri="{BB962C8B-B14F-4D97-AF65-F5344CB8AC3E}">
        <p14:creationId xmlns:p14="http://schemas.microsoft.com/office/powerpoint/2010/main" val="41843763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6"/>
          </p:nvPr>
        </p:nvSpPr>
        <p:spPr/>
        <p:txBody>
          <a:bodyPr/>
          <a:lstStyle/>
          <a:p>
            <a:pPr algn="ctr"/>
            <a:r>
              <a:rPr lang="en-GB" dirty="0"/>
              <a:t>“In libraries we design and deliver tightly managed projects and are accountable for their success. In contrast, within academia experimentation and failure are integral to the research process, and offer constructive ways of formulating questions and problem </a:t>
            </a:r>
            <a:r>
              <a:rPr lang="en-GB" dirty="0" smtClean="0"/>
              <a:t>solving.</a:t>
            </a:r>
          </a:p>
          <a:p>
            <a:pPr algn="ctr"/>
            <a:r>
              <a:rPr lang="en-GB" dirty="0" smtClean="0"/>
              <a:t>Our </a:t>
            </a:r>
            <a:r>
              <a:rPr lang="en-GB" dirty="0"/>
              <a:t>involvement with this different approach brings us closer to researchers’ working methods and provides the opportunity to transfer some of these practices into our Library work.” </a:t>
            </a:r>
            <a:endParaRPr lang="en-GB" dirty="0" smtClean="0"/>
          </a:p>
          <a:p>
            <a:r>
              <a:rPr lang="en-GB" dirty="0" smtClean="0"/>
              <a:t>								</a:t>
            </a:r>
            <a:endParaRPr lang="en-GB" sz="800" dirty="0" smtClean="0"/>
          </a:p>
          <a:p>
            <a:r>
              <a:rPr lang="en-GB" dirty="0"/>
              <a:t>	</a:t>
            </a:r>
            <a:r>
              <a:rPr lang="en-GB" dirty="0" smtClean="0"/>
              <a:t>							Harvell </a:t>
            </a:r>
            <a:r>
              <a:rPr lang="en-GB" dirty="0"/>
              <a:t>&amp; </a:t>
            </a:r>
            <a:r>
              <a:rPr lang="en-GB" dirty="0" smtClean="0"/>
              <a:t>Ball 2017</a:t>
            </a:r>
            <a:endParaRPr lang="en-GB" dirty="0"/>
          </a:p>
          <a:p>
            <a:endParaRPr lang="en-GB" dirty="0"/>
          </a:p>
        </p:txBody>
      </p:sp>
      <p:sp>
        <p:nvSpPr>
          <p:cNvPr id="5" name="Title 4"/>
          <p:cNvSpPr>
            <a:spLocks noGrp="1"/>
          </p:cNvSpPr>
          <p:nvPr>
            <p:ph type="title"/>
          </p:nvPr>
        </p:nvSpPr>
        <p:spPr/>
        <p:txBody>
          <a:bodyPr/>
          <a:lstStyle/>
          <a:p>
            <a:r>
              <a:rPr lang="en-GB" dirty="0"/>
              <a:t>Changing Library culture</a:t>
            </a:r>
          </a:p>
        </p:txBody>
      </p:sp>
    </p:spTree>
    <p:extLst>
      <p:ext uri="{BB962C8B-B14F-4D97-AF65-F5344CB8AC3E}">
        <p14:creationId xmlns:p14="http://schemas.microsoft.com/office/powerpoint/2010/main" val="28437191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a:xfrm>
            <a:off x="592735" y="2260215"/>
            <a:ext cx="3582884" cy="3283336"/>
          </a:xfrm>
        </p:spPr>
        <p:txBody>
          <a:bodyPr/>
          <a:lstStyle/>
          <a:p>
            <a:pPr marL="342900" indent="-342900">
              <a:buFont typeface="Arial" panose="020B0604020202020204" pitchFamily="34" charset="0"/>
              <a:buChar char="•"/>
            </a:pPr>
            <a:r>
              <a:rPr lang="en-GB" dirty="0" smtClean="0"/>
              <a:t>Our Cataloguer:</a:t>
            </a:r>
          </a:p>
          <a:p>
            <a:pPr marL="685800" lvl="1" indent="-342900">
              <a:buFont typeface="Wingdings" panose="05000000000000000000" pitchFamily="2" charset="2"/>
              <a:buChar char="Ø"/>
            </a:pPr>
            <a:r>
              <a:rPr lang="en-GB" sz="1600" dirty="0">
                <a:solidFill>
                  <a:srgbClr val="1A3F82"/>
                </a:solidFill>
              </a:rPr>
              <a:t>Minting DOIs for the open access resource, Programming Historian.</a:t>
            </a:r>
          </a:p>
          <a:p>
            <a:pPr marL="342900" indent="-342900">
              <a:buFont typeface="Arial" panose="020B0604020202020204" pitchFamily="34" charset="0"/>
              <a:buChar char="•"/>
            </a:pPr>
            <a:r>
              <a:rPr lang="en-GB" dirty="0" smtClean="0"/>
              <a:t>Our Teaching Librarian:</a:t>
            </a:r>
          </a:p>
          <a:p>
            <a:pPr marL="685800" lvl="1" indent="-342900">
              <a:buFont typeface="Wingdings" panose="05000000000000000000" pitchFamily="2" charset="2"/>
              <a:buChar char="Ø"/>
            </a:pPr>
            <a:r>
              <a:rPr lang="en-GB" sz="1600" dirty="0">
                <a:solidFill>
                  <a:srgbClr val="1A3F82"/>
                </a:solidFill>
              </a:rPr>
              <a:t>Joint delivery of Library Carpentry </a:t>
            </a:r>
            <a:r>
              <a:rPr lang="en-GB" sz="1600" dirty="0" smtClean="0">
                <a:solidFill>
                  <a:srgbClr val="1A3F82"/>
                </a:solidFill>
              </a:rPr>
              <a:t>workshop with data-cleaning </a:t>
            </a:r>
            <a:r>
              <a:rPr lang="en-GB" sz="1600" dirty="0">
                <a:solidFill>
                  <a:srgbClr val="1A3F82"/>
                </a:solidFill>
              </a:rPr>
              <a:t>tools and GitHub </a:t>
            </a:r>
          </a:p>
          <a:p>
            <a:pPr marL="685800" lvl="1" indent="-342900">
              <a:buFont typeface="Wingdings" panose="05000000000000000000" pitchFamily="2" charset="2"/>
              <a:buChar char="Ø"/>
            </a:pPr>
            <a:r>
              <a:rPr lang="en-GB" sz="1600" dirty="0">
                <a:solidFill>
                  <a:srgbClr val="1A3F82"/>
                </a:solidFill>
              </a:rPr>
              <a:t>Undergraduate student workshops on AntLab and Voyant </a:t>
            </a:r>
            <a:r>
              <a:rPr lang="en-GB" sz="1600" dirty="0" smtClean="0">
                <a:solidFill>
                  <a:srgbClr val="1A3F82"/>
                </a:solidFill>
              </a:rPr>
              <a:t>tools (Groves 2018)</a:t>
            </a:r>
            <a:endParaRPr lang="en-GB" sz="1600" dirty="0">
              <a:solidFill>
                <a:srgbClr val="1A3F82"/>
              </a:solidFill>
            </a:endParaRPr>
          </a:p>
        </p:txBody>
      </p:sp>
      <p:sp>
        <p:nvSpPr>
          <p:cNvPr id="4" name="Title 3"/>
          <p:cNvSpPr>
            <a:spLocks noGrp="1"/>
          </p:cNvSpPr>
          <p:nvPr>
            <p:ph type="title"/>
          </p:nvPr>
        </p:nvSpPr>
        <p:spPr/>
        <p:txBody>
          <a:bodyPr/>
          <a:lstStyle/>
          <a:p>
            <a:r>
              <a:rPr lang="en-GB" dirty="0"/>
              <a:t>Library expertise</a:t>
            </a:r>
          </a:p>
        </p:txBody>
      </p:sp>
      <p:pic>
        <p:nvPicPr>
          <p:cNvPr id="7" name="Picture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360718" y="2260214"/>
            <a:ext cx="4535473" cy="2231929"/>
          </a:xfrm>
          <a:prstGeom prst="rect">
            <a:avLst/>
          </a:prstGeom>
        </p:spPr>
      </p:pic>
      <p:sp>
        <p:nvSpPr>
          <p:cNvPr id="5" name="Text Placeholder 2"/>
          <p:cNvSpPr txBox="1">
            <a:spLocks/>
          </p:cNvSpPr>
          <p:nvPr/>
        </p:nvSpPr>
        <p:spPr>
          <a:xfrm>
            <a:off x="500743" y="1661005"/>
            <a:ext cx="6919231" cy="529745"/>
          </a:xfrm>
          <a:prstGeom prst="rect">
            <a:avLst/>
          </a:prstGeom>
        </p:spPr>
        <p:txBody>
          <a:bodyPr numCol="1" spcCol="0">
            <a:noAutofit/>
          </a:bodyPr>
          <a:lstStyle>
            <a:lvl1pPr marL="0" indent="0" algn="l" defTabSz="685800" rtl="0" eaLnBrk="1" latinLnBrk="0" hangingPunct="1">
              <a:lnSpc>
                <a:spcPct val="110000"/>
              </a:lnSpc>
              <a:spcBef>
                <a:spcPts val="750"/>
              </a:spcBef>
              <a:buFont typeface="Arial" panose="020B0604020202020204" pitchFamily="34" charset="0"/>
              <a:buNone/>
              <a:defRPr sz="2000" kern="1200" baseline="0">
                <a:solidFill>
                  <a:srgbClr val="1A3F82"/>
                </a:solidFill>
                <a:latin typeface="+mn-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9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9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9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9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dirty="0" smtClean="0"/>
              <a:t>Capitalising on the expertise of Library staff</a:t>
            </a:r>
            <a:endParaRPr lang="en-GB" sz="1400" dirty="0"/>
          </a:p>
        </p:txBody>
      </p:sp>
    </p:spTree>
    <p:extLst>
      <p:ext uri="{BB962C8B-B14F-4D97-AF65-F5344CB8AC3E}">
        <p14:creationId xmlns:p14="http://schemas.microsoft.com/office/powerpoint/2010/main" val="27504753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a:xfrm>
            <a:off x="500742" y="1771650"/>
            <a:ext cx="4113984" cy="3729684"/>
          </a:xfrm>
        </p:spPr>
        <p:txBody>
          <a:bodyPr/>
          <a:lstStyle/>
          <a:p>
            <a:pPr marL="342900" indent="-342900">
              <a:buFont typeface="Arial" panose="020B0604020202020204" pitchFamily="34" charset="0"/>
              <a:buChar char="•"/>
            </a:pPr>
            <a:r>
              <a:rPr lang="en-GB" dirty="0"/>
              <a:t>Digital forensics project using the Mass Observation Archive</a:t>
            </a:r>
          </a:p>
          <a:p>
            <a:pPr marL="342900" indent="-342900">
              <a:buFont typeface="Arial" panose="020B0604020202020204" pitchFamily="34" charset="0"/>
              <a:buChar char="•"/>
            </a:pPr>
            <a:r>
              <a:rPr lang="en-GB" dirty="0"/>
              <a:t>Consultation on research data management and digital preservation</a:t>
            </a:r>
          </a:p>
          <a:p>
            <a:pPr marL="342900" indent="-342900">
              <a:buFont typeface="Arial" panose="020B0604020202020204" pitchFamily="34" charset="0"/>
              <a:buChar char="•"/>
            </a:pPr>
            <a:r>
              <a:rPr lang="en-GB" dirty="0"/>
              <a:t>Publishing datasets in Figshare data repository </a:t>
            </a:r>
          </a:p>
          <a:p>
            <a:pPr marL="342900" indent="-342900">
              <a:buFont typeface="Arial" panose="020B0604020202020204" pitchFamily="34" charset="0"/>
              <a:buChar char="•"/>
            </a:pPr>
            <a:r>
              <a:rPr lang="en-GB" dirty="0"/>
              <a:t>Setting up Atom instance for teaching on Digital Archiving module</a:t>
            </a:r>
          </a:p>
          <a:p>
            <a:endParaRPr lang="en-GB" dirty="0"/>
          </a:p>
        </p:txBody>
      </p:sp>
      <p:sp>
        <p:nvSpPr>
          <p:cNvPr id="4" name="Title 3"/>
          <p:cNvSpPr>
            <a:spLocks noGrp="1"/>
          </p:cNvSpPr>
          <p:nvPr>
            <p:ph type="title"/>
          </p:nvPr>
        </p:nvSpPr>
        <p:spPr/>
        <p:txBody>
          <a:bodyPr/>
          <a:lstStyle/>
          <a:p>
            <a:r>
              <a:rPr lang="en-GB" dirty="0"/>
              <a:t>Library expertise</a:t>
            </a:r>
          </a:p>
        </p:txBody>
      </p:sp>
      <p:pic>
        <p:nvPicPr>
          <p:cNvPr id="5"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702436" y="2371725"/>
            <a:ext cx="2074889" cy="2876550"/>
          </a:xfrm>
          <a:prstGeom prst="rect">
            <a:avLst/>
          </a:prstGeom>
        </p:spPr>
      </p:pic>
      <p:pic>
        <p:nvPicPr>
          <p:cNvPr id="6" name="Content Placeholder 3"/>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6865035" y="1657523"/>
            <a:ext cx="2000551" cy="2782013"/>
          </a:xfrm>
          <a:prstGeom prst="rect">
            <a:avLst/>
          </a:prstGeom>
        </p:spPr>
      </p:pic>
    </p:spTree>
    <p:extLst>
      <p:ext uri="{BB962C8B-B14F-4D97-AF65-F5344CB8AC3E}">
        <p14:creationId xmlns:p14="http://schemas.microsoft.com/office/powerpoint/2010/main" val="39847716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6"/>
          </p:nvPr>
        </p:nvSpPr>
        <p:spPr/>
        <p:txBody>
          <a:bodyPr/>
          <a:lstStyle/>
          <a:p>
            <a:pPr marL="342900" indent="-342900">
              <a:buFont typeface="Arial" panose="020B0604020202020204" pitchFamily="34" charset="0"/>
              <a:buChar char="•"/>
            </a:pPr>
            <a:r>
              <a:rPr lang="en-GB" dirty="0"/>
              <a:t>Opening up our digital resources to researchers for text and data </a:t>
            </a:r>
            <a:r>
              <a:rPr lang="en-GB" dirty="0" smtClean="0"/>
              <a:t>mining</a:t>
            </a:r>
          </a:p>
          <a:p>
            <a:pPr marL="342900" indent="-342900">
              <a:buFont typeface="Arial" panose="020B0604020202020204" pitchFamily="34" charset="0"/>
              <a:buChar char="•"/>
            </a:pPr>
            <a:r>
              <a:rPr lang="en-GB" dirty="0" smtClean="0"/>
              <a:t>Making </a:t>
            </a:r>
            <a:r>
              <a:rPr lang="en-GB" dirty="0"/>
              <a:t>data available from Library systems for MSc Data Science students to answer research </a:t>
            </a:r>
            <a:r>
              <a:rPr lang="en-GB" dirty="0" smtClean="0"/>
              <a:t>questions:</a:t>
            </a:r>
            <a:br>
              <a:rPr lang="en-GB" dirty="0" smtClean="0"/>
            </a:br>
            <a:endParaRPr lang="en-GB" dirty="0" smtClean="0"/>
          </a:p>
          <a:p>
            <a:pPr marL="685800" lvl="1" indent="-342900">
              <a:buFont typeface="Wingdings" panose="05000000000000000000" pitchFamily="2" charset="2"/>
              <a:buChar char="Ø"/>
            </a:pPr>
            <a:r>
              <a:rPr lang="en-GB" sz="1600" dirty="0">
                <a:solidFill>
                  <a:srgbClr val="1A3F82"/>
                </a:solidFill>
              </a:rPr>
              <a:t>Predictive modelling for Library occupancy</a:t>
            </a:r>
          </a:p>
          <a:p>
            <a:pPr marL="685800" lvl="1" indent="-342900">
              <a:buFont typeface="Wingdings" panose="05000000000000000000" pitchFamily="2" charset="2"/>
              <a:buChar char="Ø"/>
            </a:pPr>
            <a:r>
              <a:rPr lang="en-GB" sz="1600" dirty="0">
                <a:solidFill>
                  <a:srgbClr val="1A3F82"/>
                </a:solidFill>
              </a:rPr>
              <a:t>Library Search: what's the use</a:t>
            </a:r>
            <a:r>
              <a:rPr lang="en-GB" sz="1600" dirty="0" smtClean="0">
                <a:solidFill>
                  <a:srgbClr val="1A3F82"/>
                </a:solidFill>
              </a:rPr>
              <a:t>?</a:t>
            </a:r>
            <a:br>
              <a:rPr lang="en-GB" sz="1600" dirty="0" smtClean="0">
                <a:solidFill>
                  <a:srgbClr val="1A3F82"/>
                </a:solidFill>
              </a:rPr>
            </a:br>
            <a:endParaRPr lang="en-GB" sz="1600" dirty="0">
              <a:solidFill>
                <a:srgbClr val="1A3F82"/>
              </a:solidFill>
            </a:endParaRPr>
          </a:p>
          <a:p>
            <a:pPr marL="342900" indent="-342900">
              <a:buFont typeface="Arial" panose="020B0604020202020204" pitchFamily="34" charset="0"/>
              <a:buChar char="•"/>
            </a:pPr>
            <a:r>
              <a:rPr lang="en-GB" dirty="0"/>
              <a:t>Creating open datasets from our Talis Aspire reading list system and making them available on our data repository</a:t>
            </a:r>
          </a:p>
          <a:p>
            <a:endParaRPr lang="en-GB" dirty="0"/>
          </a:p>
        </p:txBody>
      </p:sp>
      <p:sp>
        <p:nvSpPr>
          <p:cNvPr id="4" name="Title 3"/>
          <p:cNvSpPr>
            <a:spLocks noGrp="1"/>
          </p:cNvSpPr>
          <p:nvPr>
            <p:ph type="title"/>
          </p:nvPr>
        </p:nvSpPr>
        <p:spPr/>
        <p:txBody>
          <a:bodyPr/>
          <a:lstStyle/>
          <a:p>
            <a:r>
              <a:rPr lang="en-GB" dirty="0"/>
              <a:t>Library as Lab</a:t>
            </a:r>
          </a:p>
        </p:txBody>
      </p:sp>
    </p:spTree>
    <p:extLst>
      <p:ext uri="{BB962C8B-B14F-4D97-AF65-F5344CB8AC3E}">
        <p14:creationId xmlns:p14="http://schemas.microsoft.com/office/powerpoint/2010/main" val="4130386529"/>
      </p:ext>
    </p:extLst>
  </p:cSld>
  <p:clrMapOvr>
    <a:masterClrMapping/>
  </p:clrMapOvr>
  <p:timing>
    <p:tnLst>
      <p:par>
        <p:cTn id="1" dur="indefinite" restart="never" nodeType="tmRoot"/>
      </p:par>
    </p:tnLst>
  </p:timing>
</p:sld>
</file>

<file path=ppt/theme/theme1.xml><?xml version="1.0" encoding="utf-8"?>
<a:theme xmlns:a="http://schemas.openxmlformats.org/drawingml/2006/main" name="UoS Blank Cover Slides">
  <a:themeElements>
    <a:clrScheme name="UoS">
      <a:dk1>
        <a:srgbClr val="000000"/>
      </a:dk1>
      <a:lt1>
        <a:srgbClr val="FFFFFF"/>
      </a:lt1>
      <a:dk2>
        <a:srgbClr val="1D428A"/>
      </a:dk2>
      <a:lt2>
        <a:srgbClr val="D0D3D4"/>
      </a:lt2>
      <a:accent1>
        <a:srgbClr val="00BFB3"/>
      </a:accent1>
      <a:accent2>
        <a:srgbClr val="DC582A"/>
      </a:accent2>
      <a:accent3>
        <a:srgbClr val="FFC845"/>
      </a:accent3>
      <a:accent4>
        <a:srgbClr val="7DA1C4"/>
      </a:accent4>
      <a:accent5>
        <a:srgbClr val="5D3754"/>
      </a:accent5>
      <a:accent6>
        <a:srgbClr val="BE84A3"/>
      </a:accent6>
      <a:hlink>
        <a:srgbClr val="169ACF"/>
      </a:hlink>
      <a:folHlink>
        <a:srgbClr val="169ACF"/>
      </a:folHlink>
    </a:clrScheme>
    <a:fontScheme name="University of Sussex template">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oS PowerPoint template - Standard.potx" id="{263A44CD-C9DD-4D6C-91D8-1B593EE87F80}" vid="{8003EDE2-31AE-4B85-BBFF-9D099B6B1E5C}"/>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UoS Image Cover Slides">
  <a:themeElements>
    <a:clrScheme name="UoS">
      <a:dk1>
        <a:srgbClr val="000000"/>
      </a:dk1>
      <a:lt1>
        <a:srgbClr val="FFFFFF"/>
      </a:lt1>
      <a:dk2>
        <a:srgbClr val="1D428A"/>
      </a:dk2>
      <a:lt2>
        <a:srgbClr val="D0D3D4"/>
      </a:lt2>
      <a:accent1>
        <a:srgbClr val="00BFB3"/>
      </a:accent1>
      <a:accent2>
        <a:srgbClr val="DC582A"/>
      </a:accent2>
      <a:accent3>
        <a:srgbClr val="FFC845"/>
      </a:accent3>
      <a:accent4>
        <a:srgbClr val="7DA1C4"/>
      </a:accent4>
      <a:accent5>
        <a:srgbClr val="5D3754"/>
      </a:accent5>
      <a:accent6>
        <a:srgbClr val="BE84A3"/>
      </a:accent6>
      <a:hlink>
        <a:srgbClr val="169ACF"/>
      </a:hlink>
      <a:folHlink>
        <a:srgbClr val="169ACF"/>
      </a:folHlink>
    </a:clrScheme>
    <a:fontScheme name="University of Sussex template">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oS PowerPoint template - Standard.potx" id="{263A44CD-C9DD-4D6C-91D8-1B593EE87F80}" vid="{1E6E0983-90E4-485F-88AC-91532DD3FE8B}"/>
    </a:ext>
  </a:extLst>
</a:theme>
</file>

<file path=ppt/theme/theme3.xml><?xml version="1.0" encoding="utf-8"?>
<a:theme xmlns:a="http://schemas.openxmlformats.org/drawingml/2006/main" name="Flint - UoS Content">
  <a:themeElements>
    <a:clrScheme name="UoS">
      <a:dk1>
        <a:srgbClr val="000000"/>
      </a:dk1>
      <a:lt1>
        <a:srgbClr val="FFFFFF"/>
      </a:lt1>
      <a:dk2>
        <a:srgbClr val="1D428A"/>
      </a:dk2>
      <a:lt2>
        <a:srgbClr val="D0D3D4"/>
      </a:lt2>
      <a:accent1>
        <a:srgbClr val="00BFB3"/>
      </a:accent1>
      <a:accent2>
        <a:srgbClr val="DC582A"/>
      </a:accent2>
      <a:accent3>
        <a:srgbClr val="FFC845"/>
      </a:accent3>
      <a:accent4>
        <a:srgbClr val="7DA1C4"/>
      </a:accent4>
      <a:accent5>
        <a:srgbClr val="5D3754"/>
      </a:accent5>
      <a:accent6>
        <a:srgbClr val="BE84A3"/>
      </a:accent6>
      <a:hlink>
        <a:srgbClr val="169ACF"/>
      </a:hlink>
      <a:folHlink>
        <a:srgbClr val="169ACF"/>
      </a:folHlink>
    </a:clrScheme>
    <a:fontScheme name="University of Sussex template">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UoS PowerPoint template - Standard.potx" id="{263A44CD-C9DD-4D6C-91D8-1B593EE87F80}" vid="{4B0B6EA9-8E0D-4F72-8302-E88B3B1F1324}"/>
    </a:ext>
  </a:extLst>
</a:theme>
</file>

<file path=ppt/theme/theme4.xml><?xml version="1.0" encoding="utf-8"?>
<a:theme xmlns:a="http://schemas.openxmlformats.org/drawingml/2006/main" name="Coral - UoS Content">
  <a:themeElements>
    <a:clrScheme name="UoS">
      <a:dk1>
        <a:srgbClr val="000000"/>
      </a:dk1>
      <a:lt1>
        <a:srgbClr val="FFFFFF"/>
      </a:lt1>
      <a:dk2>
        <a:srgbClr val="1D428A"/>
      </a:dk2>
      <a:lt2>
        <a:srgbClr val="D0D3D4"/>
      </a:lt2>
      <a:accent1>
        <a:srgbClr val="00BFB3"/>
      </a:accent1>
      <a:accent2>
        <a:srgbClr val="DC582A"/>
      </a:accent2>
      <a:accent3>
        <a:srgbClr val="FFC845"/>
      </a:accent3>
      <a:accent4>
        <a:srgbClr val="7DA1C4"/>
      </a:accent4>
      <a:accent5>
        <a:srgbClr val="5D3754"/>
      </a:accent5>
      <a:accent6>
        <a:srgbClr val="BE84A3"/>
      </a:accent6>
      <a:hlink>
        <a:srgbClr val="169ACF"/>
      </a:hlink>
      <a:folHlink>
        <a:srgbClr val="169ACF"/>
      </a:folHlink>
    </a:clrScheme>
    <a:fontScheme name="University of Sussex template">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UoS PowerPoint template - Standard.potx" id="{263A44CD-C9DD-4D6C-91D8-1B593EE87F80}" vid="{4B0B6EA9-8E0D-4F72-8302-E88B3B1F1324}"/>
    </a:ext>
  </a:extLst>
</a:theme>
</file>

<file path=ppt/theme/theme5.xml><?xml version="1.0" encoding="utf-8"?>
<a:theme xmlns:a="http://schemas.openxmlformats.org/drawingml/2006/main" name="Cobalt - UoS Content">
  <a:themeElements>
    <a:clrScheme name="UoS">
      <a:dk1>
        <a:srgbClr val="000000"/>
      </a:dk1>
      <a:lt1>
        <a:srgbClr val="FFFFFF"/>
      </a:lt1>
      <a:dk2>
        <a:srgbClr val="1D428A"/>
      </a:dk2>
      <a:lt2>
        <a:srgbClr val="D0D3D4"/>
      </a:lt2>
      <a:accent1>
        <a:srgbClr val="00BFB3"/>
      </a:accent1>
      <a:accent2>
        <a:srgbClr val="DC582A"/>
      </a:accent2>
      <a:accent3>
        <a:srgbClr val="FFC845"/>
      </a:accent3>
      <a:accent4>
        <a:srgbClr val="7DA1C4"/>
      </a:accent4>
      <a:accent5>
        <a:srgbClr val="5D3754"/>
      </a:accent5>
      <a:accent6>
        <a:srgbClr val="BE84A3"/>
      </a:accent6>
      <a:hlink>
        <a:srgbClr val="169ACF"/>
      </a:hlink>
      <a:folHlink>
        <a:srgbClr val="169ACF"/>
      </a:folHlink>
    </a:clrScheme>
    <a:fontScheme name="University of Sussex template">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UoS PowerPoint template - Standard.potx" id="{263A44CD-C9DD-4D6C-91D8-1B593EE87F80}" vid="{4B0B6EA9-8E0D-4F72-8302-E88B3B1F1324}"/>
    </a:ext>
  </a:extLst>
</a:theme>
</file>

<file path=ppt/theme/theme6.xml><?xml version="1.0" encoding="utf-8"?>
<a:theme xmlns:a="http://schemas.openxmlformats.org/drawingml/2006/main" name="Aquamarine - UoS Content">
  <a:themeElements>
    <a:clrScheme name="UoS">
      <a:dk1>
        <a:srgbClr val="000000"/>
      </a:dk1>
      <a:lt1>
        <a:srgbClr val="FFFFFF"/>
      </a:lt1>
      <a:dk2>
        <a:srgbClr val="1D428A"/>
      </a:dk2>
      <a:lt2>
        <a:srgbClr val="D0D3D4"/>
      </a:lt2>
      <a:accent1>
        <a:srgbClr val="00BFB3"/>
      </a:accent1>
      <a:accent2>
        <a:srgbClr val="DC582A"/>
      </a:accent2>
      <a:accent3>
        <a:srgbClr val="FFC845"/>
      </a:accent3>
      <a:accent4>
        <a:srgbClr val="7DA1C4"/>
      </a:accent4>
      <a:accent5>
        <a:srgbClr val="5D3754"/>
      </a:accent5>
      <a:accent6>
        <a:srgbClr val="BE84A3"/>
      </a:accent6>
      <a:hlink>
        <a:srgbClr val="169ACF"/>
      </a:hlink>
      <a:folHlink>
        <a:srgbClr val="169ACF"/>
      </a:folHlink>
    </a:clrScheme>
    <a:fontScheme name="University of Sussex template">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UoS PowerPoint template - Standard.potx" id="{263A44CD-C9DD-4D6C-91D8-1B593EE87F80}" vid="{4B0B6EA9-8E0D-4F72-8302-E88B3B1F1324}"/>
    </a:ext>
  </a:extLst>
</a:theme>
</file>

<file path=ppt/theme/theme7.xml><?xml version="1.0" encoding="utf-8"?>
<a:theme xmlns:a="http://schemas.openxmlformats.org/drawingml/2006/main" name="Navy - UoS Content">
  <a:themeElements>
    <a:clrScheme name="UoS">
      <a:dk1>
        <a:srgbClr val="000000"/>
      </a:dk1>
      <a:lt1>
        <a:srgbClr val="FFFFFF"/>
      </a:lt1>
      <a:dk2>
        <a:srgbClr val="1D428A"/>
      </a:dk2>
      <a:lt2>
        <a:srgbClr val="D0D3D4"/>
      </a:lt2>
      <a:accent1>
        <a:srgbClr val="00BFB3"/>
      </a:accent1>
      <a:accent2>
        <a:srgbClr val="DC582A"/>
      </a:accent2>
      <a:accent3>
        <a:srgbClr val="FFC845"/>
      </a:accent3>
      <a:accent4>
        <a:srgbClr val="7DA1C4"/>
      </a:accent4>
      <a:accent5>
        <a:srgbClr val="5D3754"/>
      </a:accent5>
      <a:accent6>
        <a:srgbClr val="BE84A3"/>
      </a:accent6>
      <a:hlink>
        <a:srgbClr val="169ACF"/>
      </a:hlink>
      <a:folHlink>
        <a:srgbClr val="169ACF"/>
      </a:folHlink>
    </a:clrScheme>
    <a:fontScheme name="University of Sussex template">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UoS PowerPoint template - Standard.potx" id="{263A44CD-C9DD-4D6C-91D8-1B593EE87F80}" vid="{4B0B6EA9-8E0D-4F72-8302-E88B3B1F1324}"/>
    </a:ext>
  </a:extLst>
</a:theme>
</file>

<file path=ppt/theme/theme8.xml><?xml version="1.0" encoding="utf-8"?>
<a:theme xmlns:a="http://schemas.openxmlformats.org/drawingml/2006/main" name="Grape - UoS Content">
  <a:themeElements>
    <a:clrScheme name="UoS">
      <a:dk1>
        <a:srgbClr val="000000"/>
      </a:dk1>
      <a:lt1>
        <a:srgbClr val="FFFFFF"/>
      </a:lt1>
      <a:dk2>
        <a:srgbClr val="1D428A"/>
      </a:dk2>
      <a:lt2>
        <a:srgbClr val="D0D3D4"/>
      </a:lt2>
      <a:accent1>
        <a:srgbClr val="00BFB3"/>
      </a:accent1>
      <a:accent2>
        <a:srgbClr val="DC582A"/>
      </a:accent2>
      <a:accent3>
        <a:srgbClr val="FFC845"/>
      </a:accent3>
      <a:accent4>
        <a:srgbClr val="7DA1C4"/>
      </a:accent4>
      <a:accent5>
        <a:srgbClr val="5D3754"/>
      </a:accent5>
      <a:accent6>
        <a:srgbClr val="BE84A3"/>
      </a:accent6>
      <a:hlink>
        <a:srgbClr val="169ACF"/>
      </a:hlink>
      <a:folHlink>
        <a:srgbClr val="169ACF"/>
      </a:folHlink>
    </a:clrScheme>
    <a:fontScheme name="University of Sussex template">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UoS PowerPoint template - Standard.potx" id="{263A44CD-C9DD-4D6C-91D8-1B593EE87F80}" vid="{4B0B6EA9-8E0D-4F72-8302-E88B3B1F1324}"/>
    </a:ext>
  </a:extLst>
</a:theme>
</file>

<file path=ppt/theme/theme9.xml><?xml version="1.0" encoding="utf-8"?>
<a:theme xmlns:a="http://schemas.openxmlformats.org/drawingml/2006/main" name="NU white  theme">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UoS Title 1</Template>
  <TotalTime>4474</TotalTime>
  <Words>1220</Words>
  <Application>Microsoft Office PowerPoint</Application>
  <PresentationFormat>On-screen Show (4:3)</PresentationFormat>
  <Paragraphs>124</Paragraphs>
  <Slides>18</Slides>
  <Notes>12</Notes>
  <HiddenSlides>0</HiddenSlides>
  <MMClips>0</MMClips>
  <ScaleCrop>false</ScaleCrop>
  <HeadingPairs>
    <vt:vector size="6" baseType="variant">
      <vt:variant>
        <vt:lpstr>Fonts Used</vt:lpstr>
      </vt:variant>
      <vt:variant>
        <vt:i4>5</vt:i4>
      </vt:variant>
      <vt:variant>
        <vt:lpstr>Theme</vt:lpstr>
      </vt:variant>
      <vt:variant>
        <vt:i4>9</vt:i4>
      </vt:variant>
      <vt:variant>
        <vt:lpstr>Slide Titles</vt:lpstr>
      </vt:variant>
      <vt:variant>
        <vt:i4>18</vt:i4>
      </vt:variant>
    </vt:vector>
  </HeadingPairs>
  <TitlesOfParts>
    <vt:vector size="32" baseType="lpstr">
      <vt:lpstr>Arial</vt:lpstr>
      <vt:lpstr>Arial Black</vt:lpstr>
      <vt:lpstr>Calibri</vt:lpstr>
      <vt:lpstr>Georgia</vt:lpstr>
      <vt:lpstr>Wingdings</vt:lpstr>
      <vt:lpstr>UoS Blank Cover Slides</vt:lpstr>
      <vt:lpstr>UoS Image Cover Slides</vt:lpstr>
      <vt:lpstr>Flint - UoS Content</vt:lpstr>
      <vt:lpstr>Coral - UoS Content</vt:lpstr>
      <vt:lpstr>Cobalt - UoS Content</vt:lpstr>
      <vt:lpstr>Aquamarine - UoS Content</vt:lpstr>
      <vt:lpstr>Navy - UoS Content</vt:lpstr>
      <vt:lpstr>Grape - UoS Content</vt:lpstr>
      <vt:lpstr>NU white  theme</vt:lpstr>
      <vt:lpstr>PowerPoint Presentation</vt:lpstr>
      <vt:lpstr>Sussex Humanities Lab</vt:lpstr>
      <vt:lpstr>Research projects</vt:lpstr>
      <vt:lpstr>Library relationship</vt:lpstr>
      <vt:lpstr>From support to partnership</vt:lpstr>
      <vt:lpstr>Changing Library culture</vt:lpstr>
      <vt:lpstr>Library expertise</vt:lpstr>
      <vt:lpstr>Library expertise</vt:lpstr>
      <vt:lpstr>Library as Lab</vt:lpstr>
      <vt:lpstr>Promoting open practice</vt:lpstr>
      <vt:lpstr>An engineer in the archives</vt:lpstr>
      <vt:lpstr>Bulk image capture workflow</vt:lpstr>
      <vt:lpstr>Record search</vt:lpstr>
      <vt:lpstr>Macroscope technology</vt:lpstr>
      <vt:lpstr>Word Count per trial</vt:lpstr>
      <vt:lpstr>Final reflections</vt:lpstr>
      <vt:lpstr>References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Benjamin Rogers</dc:creator>
  <cp:lastModifiedBy>st287</cp:lastModifiedBy>
  <cp:revision>115</cp:revision>
  <dcterms:created xsi:type="dcterms:W3CDTF">2020-02-03T12:08:13Z</dcterms:created>
  <dcterms:modified xsi:type="dcterms:W3CDTF">2020-09-03T10:56:54Z</dcterms:modified>
</cp:coreProperties>
</file>