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1344" y="-9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84818558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1271"/>
            <a:ext cx="13004800" cy="8596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441" y="8346483"/>
            <a:ext cx="15335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8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4802"/>
            <a:ext cx="13004800" cy="92039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lokacija 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33923" y="181427"/>
            <a:ext cx="19276575" cy="9675937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>
            <a:spLocks noGrp="1"/>
          </p:cNvSpPr>
          <p:nvPr>
            <p:ph type="body" idx="4294967295"/>
          </p:nvPr>
        </p:nvSpPr>
        <p:spPr>
          <a:xfrm>
            <a:off x="1378916" y="8125536"/>
            <a:ext cx="10464801" cy="113030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1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2100" dirty="0">
                <a:latin typeface="HelveticaNeueLT Pro 35 Th" panose="020B0403020202020204" pitchFamily="34" charset="-18"/>
              </a:rPr>
              <a:t>The perspective view of the site.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Untitled-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5600"/>
            <a:ext cx="13004800" cy="650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comfort of living.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Thermal comfort_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9156" y="1896551"/>
            <a:ext cx="12445532" cy="5324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Thermal comfort_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1257" y="709788"/>
            <a:ext cx="11123429" cy="83340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mixed-use.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10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85550"/>
            <a:ext cx="13004800" cy="9182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1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8662"/>
            <a:ext cx="13004800" cy="91962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F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89934" y="261733"/>
            <a:ext cx="6024932" cy="92301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idea.</a:t>
            </a:r>
          </a:p>
        </p:txBody>
      </p:sp>
      <p:pic>
        <p:nvPicPr>
          <p:cNvPr id="35" name="5PCS-free-shipping-The-corners-of-the-font-b-windmill-b-font-advertising-pure-color-plastic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44562" y="0"/>
            <a:ext cx="4834076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/>
          <p:nvPr/>
        </p:nvSpPr>
        <p:spPr>
          <a:xfrm>
            <a:off x="926287" y="5703570"/>
            <a:ext cx="4566159" cy="3286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socialyzing / openes</a:t>
            </a:r>
          </a:p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mixed - use</a:t>
            </a:r>
          </a:p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comfort of living</a:t>
            </a:r>
          </a:p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flexibility</a:t>
            </a:r>
          </a:p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connectivity</a:t>
            </a:r>
          </a:p>
          <a:p>
            <a:pPr marL="444500" lvl="0" indent="-444500" algn="l">
              <a:buSzPct val="75000"/>
              <a:buChar char="-"/>
              <a:defRPr sz="1800"/>
            </a:pPr>
            <a:r>
              <a:rPr sz="36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rPr>
              <a:t>green system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FF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0439" y="286632"/>
            <a:ext cx="7400544" cy="96782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TUF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8850" y="306461"/>
            <a:ext cx="5930900" cy="90898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flexibility.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mali velik blojk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8066" y="940510"/>
            <a:ext cx="12656734" cy="7661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apartment usage.pdf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0541" y="650440"/>
            <a:ext cx="3554456" cy="84528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mali velik blojk.pdf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2448" y="1487089"/>
            <a:ext cx="6536331" cy="7661875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806103" y="1207780"/>
            <a:ext cx="1270001" cy="16950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idx="4294967295"/>
          </p:nvPr>
        </p:nvSpPr>
        <p:spPr>
          <a:xfrm>
            <a:off x="-2634265" y="761143"/>
            <a:ext cx="10464801" cy="113030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2400" dirty="0">
                <a:latin typeface="HelveticaNeueLT Pro 35 Th" panose="020B0403020202020204" pitchFamily="34" charset="-18"/>
              </a:rPr>
              <a:t>APPARTMENT USAGE</a:t>
            </a:r>
          </a:p>
        </p:txBody>
      </p:sp>
      <p:sp>
        <p:nvSpPr>
          <p:cNvPr id="85" name="Shape 85"/>
          <p:cNvSpPr/>
          <p:nvPr/>
        </p:nvSpPr>
        <p:spPr>
          <a:xfrm>
            <a:off x="4296578" y="3960198"/>
            <a:ext cx="2328505" cy="232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CDEE0">
              <a:alpha val="20995"/>
            </a:srgbClr>
          </a:solidFill>
          <a:ln w="25400">
            <a:solidFill>
              <a:srgbClr val="85888D">
                <a:alpha val="20995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Atrij_0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79635"/>
            <a:ext cx="13004800" cy="85942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connectivity.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rerez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772165" y="1687943"/>
            <a:ext cx="16549130" cy="9070462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Shape 92"/>
          <p:cNvSpPr>
            <a:spLocks noGrp="1"/>
          </p:cNvSpPr>
          <p:nvPr>
            <p:ph type="body" idx="4294967295"/>
          </p:nvPr>
        </p:nvSpPr>
        <p:spPr>
          <a:xfrm>
            <a:off x="-3671203" y="805268"/>
            <a:ext cx="10464801" cy="113030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2400" dirty="0">
                <a:latin typeface="HelveticaNeueLT Pro 35 Th" panose="020B0403020202020204" pitchFamily="34" charset="-18"/>
              </a:rPr>
              <a:t>SECTION</a:t>
            </a:r>
          </a:p>
        </p:txBody>
      </p:sp>
      <p:pic>
        <p:nvPicPr>
          <p:cNvPr id="93" name="prerez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477289"/>
            <a:ext cx="13004801" cy="2755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Cam_02_pop_0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5600"/>
            <a:ext cx="13004800" cy="650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green system.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 err="1">
                <a:latin typeface="HelveticaNeueLT Pro 35 Th" panose="020B0403020202020204" pitchFamily="34" charset="-18"/>
              </a:rPr>
              <a:t>socialyzing</a:t>
            </a:r>
            <a:r>
              <a:rPr sz="8000" dirty="0">
                <a:latin typeface="HelveticaNeueLT Pro 35 Th" panose="020B0403020202020204" pitchFamily="34" charset="-18"/>
              </a:rPr>
              <a:t> / </a:t>
            </a:r>
            <a:r>
              <a:rPr sz="8000" dirty="0" err="1">
                <a:latin typeface="HelveticaNeueLT Pro 35 Th" panose="020B0403020202020204" pitchFamily="34" charset="-18"/>
              </a:rPr>
              <a:t>openes</a:t>
            </a:r>
            <a:r>
              <a:rPr sz="8000" dirty="0">
                <a:latin typeface="HelveticaNeueLT Pro 35 Th" panose="020B0403020202020204" pitchFamily="34" charset="-1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reen system_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9797" y="1069422"/>
            <a:ext cx="8725206" cy="76147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reen System_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7955" y="950681"/>
            <a:ext cx="8948890" cy="8289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een System_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6401" y="1108915"/>
            <a:ext cx="8611998" cy="69979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reen system_4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93018" y="-283354"/>
            <a:ext cx="11834458" cy="93936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Details_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8668"/>
            <a:ext cx="13004800" cy="9196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logo ISOVER_SG_NEU_gross-vektor-2.pdf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6207" y="8274792"/>
            <a:ext cx="3277343" cy="1309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Cam_01_.RGB_color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625599"/>
            <a:ext cx="13004801" cy="650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1269999" y="-662579"/>
            <a:ext cx="10464801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8000">
                <a:latin typeface="Helvetica Neue LT Pro 37 Thin Condensed"/>
                <a:ea typeface="Helvetica Neue LT Pro 37 Thin Condensed"/>
                <a:cs typeface="Helvetica Neue LT Pro 37 Thin Condensed"/>
                <a:sym typeface="Helvetica Neue LT Pro 37 Thin Condensed"/>
              </a:defRPr>
            </a:lvl1pPr>
          </a:lstStyle>
          <a:p>
            <a:pPr lvl="0">
              <a:defRPr sz="1800"/>
            </a:pPr>
            <a:r>
              <a:rPr sz="8000" dirty="0">
                <a:latin typeface="HelveticaNeueLT Pro 35 Th" panose="020B0403020202020204" pitchFamily="34" charset="-18"/>
              </a:rPr>
              <a:t>thank you.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1600" y="221518"/>
            <a:ext cx="13004800" cy="9196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1600" y="221518"/>
            <a:ext cx="13004800" cy="9196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4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1600" y="221518"/>
            <a:ext cx="13004800" cy="9196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1600" y="206197"/>
            <a:ext cx="13004800" cy="92269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6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8668"/>
            <a:ext cx="13004800" cy="9196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7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95348"/>
            <a:ext cx="13004800" cy="91629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45</Words>
  <Application>Microsoft Office PowerPoint</Application>
  <PresentationFormat>Custom</PresentationFormat>
  <Paragraphs>17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White</vt:lpstr>
      <vt:lpstr>PowerPoint Presentation</vt:lpstr>
      <vt:lpstr>idea.</vt:lpstr>
      <vt:lpstr>socialyzing / openes.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comfort of living.</vt:lpstr>
      <vt:lpstr>PowerPoint Presentation</vt:lpstr>
      <vt:lpstr>PowerPoint Presentation</vt:lpstr>
      <vt:lpstr>mixed-use.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flexibility.</vt:lpstr>
      <vt:lpstr>PowerPoint Presentation</vt:lpstr>
      <vt:lpstr>PowerPoint Presentation</vt:lpstr>
      <vt:lpstr>PowerPoint Presentation</vt:lpstr>
      <vt:lpstr>connectivity.</vt:lpstr>
      <vt:lpstr>PowerPoint Presentation</vt:lpstr>
      <vt:lpstr>PowerPoint Presentation</vt:lpstr>
      <vt:lpstr>green system.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Marija Blažič</dc:creator>
  <cp:lastModifiedBy>Ainash Shagmanova</cp:lastModifiedBy>
  <cp:revision>3</cp:revision>
  <dcterms:modified xsi:type="dcterms:W3CDTF">2015-10-13T10:05:32Z</dcterms:modified>
</cp:coreProperties>
</file>