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2" r:id="rId3"/>
    <p:sldId id="256" r:id="rId4"/>
    <p:sldId id="258" r:id="rId5"/>
    <p:sldId id="266" r:id="rId6"/>
    <p:sldId id="270" r:id="rId7"/>
    <p:sldId id="271" r:id="rId8"/>
    <p:sldId id="268" r:id="rId9"/>
    <p:sldId id="269" r:id="rId10"/>
    <p:sldId id="263" r:id="rId11"/>
    <p:sldId id="264" r:id="rId12"/>
    <p:sldId id="260" r:id="rId13"/>
    <p:sldId id="261" r:id="rId14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71" autoAdjust="0"/>
    <p:restoredTop sz="94660"/>
  </p:normalViewPr>
  <p:slideViewPr>
    <p:cSldViewPr snapToGrid="0">
      <p:cViewPr>
        <p:scale>
          <a:sx n="73" d="100"/>
          <a:sy n="73" d="100"/>
        </p:scale>
        <p:origin x="-1254" y="-5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C269-C0FB-4E77-9D3D-E2FF388BC496}" type="datetimeFigureOut">
              <a:rPr lang="pl-PL" smtClean="0"/>
              <a:t>2015-10-13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C180-2E80-4ADF-87E2-741856E0821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8828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C269-C0FB-4E77-9D3D-E2FF388BC496}" type="datetimeFigureOut">
              <a:rPr lang="pl-PL" smtClean="0"/>
              <a:t>2015-10-13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C180-2E80-4ADF-87E2-741856E0821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0383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C269-C0FB-4E77-9D3D-E2FF388BC496}" type="datetimeFigureOut">
              <a:rPr lang="pl-PL" smtClean="0"/>
              <a:t>2015-10-13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C180-2E80-4ADF-87E2-741856E0821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75279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C269-C0FB-4E77-9D3D-E2FF388BC496}" type="datetimeFigureOut">
              <a:rPr lang="pl-PL" smtClean="0"/>
              <a:t>2015-10-13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C180-2E80-4ADF-87E2-741856E0821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6276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C269-C0FB-4E77-9D3D-E2FF388BC496}" type="datetimeFigureOut">
              <a:rPr lang="pl-PL" smtClean="0"/>
              <a:t>2015-10-13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C180-2E80-4ADF-87E2-741856E0821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95255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C269-C0FB-4E77-9D3D-E2FF388BC496}" type="datetimeFigureOut">
              <a:rPr lang="pl-PL" smtClean="0"/>
              <a:t>2015-10-13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C180-2E80-4ADF-87E2-741856E0821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1164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C269-C0FB-4E77-9D3D-E2FF388BC496}" type="datetimeFigureOut">
              <a:rPr lang="pl-PL" smtClean="0"/>
              <a:t>2015-10-13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C180-2E80-4ADF-87E2-741856E0821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1496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C269-C0FB-4E77-9D3D-E2FF388BC496}" type="datetimeFigureOut">
              <a:rPr lang="pl-PL" smtClean="0"/>
              <a:t>2015-10-13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C180-2E80-4ADF-87E2-741856E0821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1261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C269-C0FB-4E77-9D3D-E2FF388BC496}" type="datetimeFigureOut">
              <a:rPr lang="pl-PL" smtClean="0"/>
              <a:t>2015-10-13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C180-2E80-4ADF-87E2-741856E0821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80468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C269-C0FB-4E77-9D3D-E2FF388BC496}" type="datetimeFigureOut">
              <a:rPr lang="pl-PL" smtClean="0"/>
              <a:t>2015-10-13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C180-2E80-4ADF-87E2-741856E0821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10997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C269-C0FB-4E77-9D3D-E2FF388BC496}" type="datetimeFigureOut">
              <a:rPr lang="pl-PL" smtClean="0"/>
              <a:t>2015-10-13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C180-2E80-4ADF-87E2-741856E0821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8429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FC269-C0FB-4E77-9D3D-E2FF388BC496}" type="datetimeFigureOut">
              <a:rPr lang="pl-PL" smtClean="0"/>
              <a:t>2015-10-13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2C180-2E80-4ADF-87E2-741856E0821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8524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eksander\Desktop\dom czerwiec 2013\wizki poprawka\Astana poster i prezentacja\Untitled-1 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30" y="186613"/>
            <a:ext cx="11272098" cy="633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464" y="6442211"/>
            <a:ext cx="1080680" cy="375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96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950" y="-138069"/>
            <a:ext cx="12359950" cy="8171568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-66947" y="-6531"/>
            <a:ext cx="6515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Source: http://venturedayminsk.com/astana/</a:t>
            </a:r>
          </a:p>
        </p:txBody>
      </p:sp>
    </p:spTree>
    <p:extLst>
      <p:ext uri="{BB962C8B-B14F-4D97-AF65-F5344CB8AC3E}">
        <p14:creationId xmlns:p14="http://schemas.microsoft.com/office/powerpoint/2010/main" val="305298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eksander\Desktop\przekrój maj maj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20" y="-2064524"/>
            <a:ext cx="11609580" cy="8922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20" y="269823"/>
            <a:ext cx="5581106" cy="4668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24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565" y="314956"/>
            <a:ext cx="7844058" cy="6460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68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7665" y="2454347"/>
            <a:ext cx="2852430" cy="1971532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950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7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leksander\Desktop\900px-Europe_laea_location_map.svg 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078" y="0"/>
            <a:ext cx="80158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860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Aleksander\Desktop\dom czerwiec 2013\wizki poprawka\Astana poster i prezentacja\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290" y="0"/>
            <a:ext cx="12343158" cy="694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51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eksander\Desktop\dom czerwiec 2013\wizki poprawka\Astana poster i prezentacja\Untitled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68" y="246633"/>
            <a:ext cx="11383347" cy="661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62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eksander\Desktop\urbanka maj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286505"/>
            <a:ext cx="11328400" cy="637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612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leksander\Desktop\rzut igry cop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212" y="0"/>
            <a:ext cx="99335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52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eksander\Desktop\parking 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31315"/>
            <a:ext cx="12192000" cy="339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95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Aleksander\Desktop\wizka par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437" y="274320"/>
            <a:ext cx="9643916" cy="636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21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leksander\Desktop\tylna ścia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528" y="205739"/>
            <a:ext cx="7296943" cy="6517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96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1236</TotalTime>
  <Words>6</Words>
  <Application>Microsoft Office PowerPoint</Application>
  <PresentationFormat>Custom</PresentationFormat>
  <Paragraphs>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Motyw pakietu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Aleksander</dc:creator>
  <cp:lastModifiedBy>Ainash Shagmanova</cp:lastModifiedBy>
  <cp:revision>43</cp:revision>
  <dcterms:created xsi:type="dcterms:W3CDTF">2015-05-01T20:24:35Z</dcterms:created>
  <dcterms:modified xsi:type="dcterms:W3CDTF">2015-10-13T09:59:56Z</dcterms:modified>
</cp:coreProperties>
</file>