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35" r:id="rId2"/>
  </p:sldMasterIdLst>
  <p:notesMasterIdLst>
    <p:notesMasterId r:id="rId9"/>
  </p:notesMasterIdLst>
  <p:sldIdLst>
    <p:sldId id="277" r:id="rId3"/>
    <p:sldId id="306" r:id="rId4"/>
    <p:sldId id="278" r:id="rId5"/>
    <p:sldId id="260" r:id="rId6"/>
    <p:sldId id="261" r:id="rId7"/>
    <p:sldId id="307" r:id="rId8"/>
  </p:sldIdLst>
  <p:sldSz cx="9144000" cy="6858000" type="screen4x3"/>
  <p:notesSz cx="6858000" cy="9144000"/>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ción" id="{CB6BBEF7-9717-4733-A929-535518E6EBF6}">
          <p14:sldIdLst>
            <p14:sldId id="277"/>
            <p14:sldId id="306"/>
          </p14:sldIdLst>
        </p14:section>
        <p14:section name="Cree su presentación" id="{16378913-E5ED-4281-BAF5-F1F938CB0BED}">
          <p14:sldIdLst>
            <p14:sldId id="278"/>
            <p14:sldId id="260"/>
            <p14:sldId id="261"/>
            <p14:sldId id="307"/>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325410"/>
    <a:srgbClr val="548D1B"/>
    <a:srgbClr val="73C125"/>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76" autoAdjust="0"/>
    <p:restoredTop sz="90963" autoAdjust="0"/>
  </p:normalViewPr>
  <p:slideViewPr>
    <p:cSldViewPr>
      <p:cViewPr varScale="1">
        <p:scale>
          <a:sx n="92" d="100"/>
          <a:sy n="92" d="100"/>
        </p:scale>
        <p:origin x="-1158" y="-102"/>
      </p:cViewPr>
      <p:guideLst>
        <p:guide orient="horz" pos="2160"/>
        <p:guide pos="2880"/>
      </p:guideLst>
    </p:cSldViewPr>
  </p:slideViewPr>
  <p:outlineViewPr>
    <p:cViewPr>
      <p:scale>
        <a:sx n="33" d="100"/>
        <a:sy n="33" d="100"/>
      </p:scale>
      <p:origin x="0" y="198"/>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5F4758-3292-4F64-AC67-72FDF53C7801}"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US"/>
        </a:p>
      </dgm:t>
    </dgm:pt>
    <dgm:pt modelId="{81BE9B8C-D7D3-40C9-A89B-546D73953BED}">
      <dgm:prSet phldrT="[Texto]" custT="1"/>
      <dgm:spPr/>
      <dgm:t>
        <a:bodyPr/>
        <a:lstStyle/>
        <a:p>
          <a:r>
            <a:rPr lang="en-US" sz="1800" dirty="0" smtClean="0">
              <a:latin typeface="Century Gothic" panose="020B0502020202020204" pitchFamily="34" charset="0"/>
            </a:rPr>
            <a:t>Basic Building Design</a:t>
          </a:r>
          <a:endParaRPr lang="en-US" sz="1800" dirty="0">
            <a:latin typeface="Century Gothic" panose="020B0502020202020204" pitchFamily="34" charset="0"/>
          </a:endParaRPr>
        </a:p>
      </dgm:t>
    </dgm:pt>
    <dgm:pt modelId="{20C2AA05-0982-4073-859A-8995A7196009}" type="parTrans" cxnId="{0E08207B-3BFA-45F2-9497-E165382E890D}">
      <dgm:prSet/>
      <dgm:spPr/>
      <dgm:t>
        <a:bodyPr/>
        <a:lstStyle/>
        <a:p>
          <a:endParaRPr lang="en-US"/>
        </a:p>
      </dgm:t>
    </dgm:pt>
    <dgm:pt modelId="{E4F1CE1F-6CEA-4236-BDC3-2F627E12ABDA}" type="sibTrans" cxnId="{0E08207B-3BFA-45F2-9497-E165382E890D}">
      <dgm:prSet/>
      <dgm:spPr/>
      <dgm:t>
        <a:bodyPr/>
        <a:lstStyle/>
        <a:p>
          <a:endParaRPr lang="en-US"/>
        </a:p>
      </dgm:t>
    </dgm:pt>
    <dgm:pt modelId="{A928672D-27A5-474E-89A4-0E4C046C457C}">
      <dgm:prSet phldrT="[Texto]" custT="1"/>
      <dgm:spPr/>
      <dgm:t>
        <a:bodyPr/>
        <a:lstStyle/>
        <a:p>
          <a:pPr algn="l"/>
          <a:r>
            <a:rPr lang="en-US" sz="1000" dirty="0" smtClean="0">
              <a:latin typeface="Century Gothic" panose="020B0502020202020204" pitchFamily="34" charset="0"/>
            </a:rPr>
            <a:t>Site design, Orientation, Landscaping</a:t>
          </a:r>
          <a:endParaRPr lang="en-US" sz="1000" dirty="0">
            <a:latin typeface="Century Gothic" panose="020B0502020202020204" pitchFamily="34" charset="0"/>
          </a:endParaRPr>
        </a:p>
      </dgm:t>
    </dgm:pt>
    <dgm:pt modelId="{51B303EB-1D46-4091-94EC-88F210F41AD6}" type="parTrans" cxnId="{D629F520-9B6A-4794-9F31-C32F6CDF148D}">
      <dgm:prSet/>
      <dgm:spPr/>
      <dgm:t>
        <a:bodyPr/>
        <a:lstStyle/>
        <a:p>
          <a:endParaRPr lang="en-US"/>
        </a:p>
      </dgm:t>
    </dgm:pt>
    <dgm:pt modelId="{ED81CA23-AB86-40E3-9BBF-45C3B2062B3E}" type="sibTrans" cxnId="{D629F520-9B6A-4794-9F31-C32F6CDF148D}">
      <dgm:prSet/>
      <dgm:spPr/>
      <dgm:t>
        <a:bodyPr/>
        <a:lstStyle/>
        <a:p>
          <a:endParaRPr lang="en-US"/>
        </a:p>
      </dgm:t>
    </dgm:pt>
    <dgm:pt modelId="{6E48E502-6C0B-415C-945B-4D697D93874C}">
      <dgm:prSet phldrT="[Texto]" custT="1"/>
      <dgm:spPr/>
      <dgm:t>
        <a:bodyPr/>
        <a:lstStyle/>
        <a:p>
          <a:pPr algn="l"/>
          <a:r>
            <a:rPr lang="en-US" sz="1000" dirty="0" smtClean="0">
              <a:latin typeface="Century Gothic" panose="020B0502020202020204" pitchFamily="34" charset="0"/>
            </a:rPr>
            <a:t>Construction Materials, Insulation, Air Tightness (ISOVER, SAINT-GOBAIN)</a:t>
          </a:r>
          <a:endParaRPr lang="en-US" sz="1000" dirty="0">
            <a:latin typeface="Century Gothic" panose="020B0502020202020204" pitchFamily="34" charset="0"/>
          </a:endParaRPr>
        </a:p>
      </dgm:t>
    </dgm:pt>
    <dgm:pt modelId="{B423D299-B2A9-4F4F-B5FC-660E44F042FD}" type="parTrans" cxnId="{E2998CA2-2209-472A-ABD0-3032D3FCD360}">
      <dgm:prSet/>
      <dgm:spPr/>
      <dgm:t>
        <a:bodyPr/>
        <a:lstStyle/>
        <a:p>
          <a:endParaRPr lang="en-US"/>
        </a:p>
      </dgm:t>
    </dgm:pt>
    <dgm:pt modelId="{4E793DA4-4773-4D15-9027-018E6824B1C5}" type="sibTrans" cxnId="{E2998CA2-2209-472A-ABD0-3032D3FCD360}">
      <dgm:prSet/>
      <dgm:spPr/>
      <dgm:t>
        <a:bodyPr/>
        <a:lstStyle/>
        <a:p>
          <a:endParaRPr lang="en-US"/>
        </a:p>
      </dgm:t>
    </dgm:pt>
    <dgm:pt modelId="{5D36362D-DD9F-47CA-85C0-A5C742F0F6CA}">
      <dgm:prSet phldrT="[Texto]" custT="1"/>
      <dgm:spPr/>
      <dgm:t>
        <a:bodyPr/>
        <a:lstStyle/>
        <a:p>
          <a:pPr algn="l"/>
          <a:r>
            <a:rPr lang="en-US" sz="1000" dirty="0" smtClean="0">
              <a:latin typeface="Century Gothic" panose="020B0502020202020204" pitchFamily="34" charset="0"/>
            </a:rPr>
            <a:t>Exterior Shading</a:t>
          </a:r>
          <a:endParaRPr lang="en-US" sz="1000" dirty="0">
            <a:latin typeface="Century Gothic" panose="020B0502020202020204" pitchFamily="34" charset="0"/>
          </a:endParaRPr>
        </a:p>
      </dgm:t>
    </dgm:pt>
    <dgm:pt modelId="{C958EF29-6E2B-48F4-91ED-E7A9BEA4859D}" type="parTrans" cxnId="{62CA123B-2F0E-4E66-9228-C63CF8EB7E67}">
      <dgm:prSet/>
      <dgm:spPr/>
      <dgm:t>
        <a:bodyPr/>
        <a:lstStyle/>
        <a:p>
          <a:endParaRPr lang="en-US"/>
        </a:p>
      </dgm:t>
    </dgm:pt>
    <dgm:pt modelId="{854FD1F7-6E46-4D4A-8291-ED0F16EFF893}" type="sibTrans" cxnId="{62CA123B-2F0E-4E66-9228-C63CF8EB7E67}">
      <dgm:prSet/>
      <dgm:spPr/>
      <dgm:t>
        <a:bodyPr/>
        <a:lstStyle/>
        <a:p>
          <a:endParaRPr lang="en-US"/>
        </a:p>
      </dgm:t>
    </dgm:pt>
    <dgm:pt modelId="{245B5BDE-E3FA-4A0A-87E4-28FD567FAACE}" type="pres">
      <dgm:prSet presAssocID="{545F4758-3292-4F64-AC67-72FDF53C7801}" presName="Name0" presStyleCnt="0">
        <dgm:presLayoutVars>
          <dgm:dir/>
          <dgm:animLvl val="lvl"/>
          <dgm:resizeHandles val="exact"/>
        </dgm:presLayoutVars>
      </dgm:prSet>
      <dgm:spPr/>
      <dgm:t>
        <a:bodyPr/>
        <a:lstStyle/>
        <a:p>
          <a:endParaRPr lang="en-US"/>
        </a:p>
      </dgm:t>
    </dgm:pt>
    <dgm:pt modelId="{188A7E7C-F02E-4527-8C23-DAEF25BCA2A6}" type="pres">
      <dgm:prSet presAssocID="{81BE9B8C-D7D3-40C9-A89B-546D73953BED}" presName="linNode" presStyleCnt="0"/>
      <dgm:spPr/>
    </dgm:pt>
    <dgm:pt modelId="{BBDBE247-9283-4923-A9EF-107C7D530CC0}" type="pres">
      <dgm:prSet presAssocID="{81BE9B8C-D7D3-40C9-A89B-546D73953BED}" presName="parentText" presStyleLbl="node1" presStyleIdx="0" presStyleCnt="1" custLinFactNeighborX="-75636" custLinFactNeighborY="-37434">
        <dgm:presLayoutVars>
          <dgm:chMax val="1"/>
          <dgm:bulletEnabled val="1"/>
        </dgm:presLayoutVars>
      </dgm:prSet>
      <dgm:spPr/>
      <dgm:t>
        <a:bodyPr/>
        <a:lstStyle/>
        <a:p>
          <a:endParaRPr lang="en-US"/>
        </a:p>
      </dgm:t>
    </dgm:pt>
    <dgm:pt modelId="{ACBE4873-6108-4B2F-9E4A-865DAFF1048F}" type="pres">
      <dgm:prSet presAssocID="{81BE9B8C-D7D3-40C9-A89B-546D73953BED}" presName="descendantText" presStyleLbl="alignAccFollowNode1" presStyleIdx="0" presStyleCnt="1">
        <dgm:presLayoutVars>
          <dgm:bulletEnabled val="1"/>
        </dgm:presLayoutVars>
      </dgm:prSet>
      <dgm:spPr/>
      <dgm:t>
        <a:bodyPr/>
        <a:lstStyle/>
        <a:p>
          <a:endParaRPr lang="en-US"/>
        </a:p>
      </dgm:t>
    </dgm:pt>
  </dgm:ptLst>
  <dgm:cxnLst>
    <dgm:cxn modelId="{37094A09-ED1B-4744-872D-9D544305796B}" type="presOf" srcId="{A928672D-27A5-474E-89A4-0E4C046C457C}" destId="{ACBE4873-6108-4B2F-9E4A-865DAFF1048F}" srcOrd="0" destOrd="0" presId="urn:microsoft.com/office/officeart/2005/8/layout/vList5"/>
    <dgm:cxn modelId="{0E08207B-3BFA-45F2-9497-E165382E890D}" srcId="{545F4758-3292-4F64-AC67-72FDF53C7801}" destId="{81BE9B8C-D7D3-40C9-A89B-546D73953BED}" srcOrd="0" destOrd="0" parTransId="{20C2AA05-0982-4073-859A-8995A7196009}" sibTransId="{E4F1CE1F-6CEA-4236-BDC3-2F627E12ABDA}"/>
    <dgm:cxn modelId="{E2998CA2-2209-472A-ABD0-3032D3FCD360}" srcId="{81BE9B8C-D7D3-40C9-A89B-546D73953BED}" destId="{6E48E502-6C0B-415C-945B-4D697D93874C}" srcOrd="1" destOrd="0" parTransId="{B423D299-B2A9-4F4F-B5FC-660E44F042FD}" sibTransId="{4E793DA4-4773-4D15-9027-018E6824B1C5}"/>
    <dgm:cxn modelId="{74D9BF04-95CC-4B7A-9A51-59C3B92C610F}" type="presOf" srcId="{6E48E502-6C0B-415C-945B-4D697D93874C}" destId="{ACBE4873-6108-4B2F-9E4A-865DAFF1048F}" srcOrd="0" destOrd="1" presId="urn:microsoft.com/office/officeart/2005/8/layout/vList5"/>
    <dgm:cxn modelId="{CC89713B-A8FC-4A0F-9908-0CAD322CF7C5}" type="presOf" srcId="{81BE9B8C-D7D3-40C9-A89B-546D73953BED}" destId="{BBDBE247-9283-4923-A9EF-107C7D530CC0}" srcOrd="0" destOrd="0" presId="urn:microsoft.com/office/officeart/2005/8/layout/vList5"/>
    <dgm:cxn modelId="{62CA123B-2F0E-4E66-9228-C63CF8EB7E67}" srcId="{81BE9B8C-D7D3-40C9-A89B-546D73953BED}" destId="{5D36362D-DD9F-47CA-85C0-A5C742F0F6CA}" srcOrd="2" destOrd="0" parTransId="{C958EF29-6E2B-48F4-91ED-E7A9BEA4859D}" sibTransId="{854FD1F7-6E46-4D4A-8291-ED0F16EFF893}"/>
    <dgm:cxn modelId="{15C9B4CD-8B3D-496E-A42F-8FD905EE7C53}" type="presOf" srcId="{545F4758-3292-4F64-AC67-72FDF53C7801}" destId="{245B5BDE-E3FA-4A0A-87E4-28FD567FAACE}" srcOrd="0" destOrd="0" presId="urn:microsoft.com/office/officeart/2005/8/layout/vList5"/>
    <dgm:cxn modelId="{9AC39D09-DAB8-4F1D-8861-9366207E9CBB}" type="presOf" srcId="{5D36362D-DD9F-47CA-85C0-A5C742F0F6CA}" destId="{ACBE4873-6108-4B2F-9E4A-865DAFF1048F}" srcOrd="0" destOrd="2" presId="urn:microsoft.com/office/officeart/2005/8/layout/vList5"/>
    <dgm:cxn modelId="{D629F520-9B6A-4794-9F31-C32F6CDF148D}" srcId="{81BE9B8C-D7D3-40C9-A89B-546D73953BED}" destId="{A928672D-27A5-474E-89A4-0E4C046C457C}" srcOrd="0" destOrd="0" parTransId="{51B303EB-1D46-4091-94EC-88F210F41AD6}" sibTransId="{ED81CA23-AB86-40E3-9BBF-45C3B2062B3E}"/>
    <dgm:cxn modelId="{031FF39B-60AD-49B7-B9CF-D37DE75F8B2A}" type="presParOf" srcId="{245B5BDE-E3FA-4A0A-87E4-28FD567FAACE}" destId="{188A7E7C-F02E-4527-8C23-DAEF25BCA2A6}" srcOrd="0" destOrd="0" presId="urn:microsoft.com/office/officeart/2005/8/layout/vList5"/>
    <dgm:cxn modelId="{CE52E6D3-741E-4346-B09A-21528D49BC07}" type="presParOf" srcId="{188A7E7C-F02E-4527-8C23-DAEF25BCA2A6}" destId="{BBDBE247-9283-4923-A9EF-107C7D530CC0}" srcOrd="0" destOrd="0" presId="urn:microsoft.com/office/officeart/2005/8/layout/vList5"/>
    <dgm:cxn modelId="{65E6AB2B-B4B6-4116-9B5F-6FDA2849EDB2}" type="presParOf" srcId="{188A7E7C-F02E-4527-8C23-DAEF25BCA2A6}" destId="{ACBE4873-6108-4B2F-9E4A-865DAFF1048F}" srcOrd="1" destOrd="0" presId="urn:microsoft.com/office/officeart/2005/8/layout/vList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5F4758-3292-4F64-AC67-72FDF53C7801}"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US"/>
        </a:p>
      </dgm:t>
    </dgm:pt>
    <dgm:pt modelId="{C574E4BB-65BF-4B32-8FDF-D9F9B07B4EBC}">
      <dgm:prSet phldrT="[Texto]" custT="1"/>
      <dgm:spPr/>
      <dgm:t>
        <a:bodyPr/>
        <a:lstStyle/>
        <a:p>
          <a:r>
            <a:rPr lang="en-US" sz="2000" dirty="0" smtClean="0">
              <a:latin typeface="Century Gothic" panose="020B0502020202020204" pitchFamily="34" charset="0"/>
            </a:rPr>
            <a:t>Passive Systems</a:t>
          </a:r>
          <a:endParaRPr lang="en-US" sz="2000" dirty="0">
            <a:latin typeface="Century Gothic" panose="020B0502020202020204" pitchFamily="34" charset="0"/>
          </a:endParaRPr>
        </a:p>
      </dgm:t>
    </dgm:pt>
    <dgm:pt modelId="{7CA9D87D-BD0B-4FCE-84E3-5AE39CCF2FD1}" type="parTrans" cxnId="{4B65AC94-A4E3-4A17-8FA2-9CFDE55E6554}">
      <dgm:prSet/>
      <dgm:spPr/>
      <dgm:t>
        <a:bodyPr/>
        <a:lstStyle/>
        <a:p>
          <a:endParaRPr lang="en-US"/>
        </a:p>
      </dgm:t>
    </dgm:pt>
    <dgm:pt modelId="{7DC7B0D9-4D55-4A2C-AA9A-8FD68190BED7}" type="sibTrans" cxnId="{4B65AC94-A4E3-4A17-8FA2-9CFDE55E6554}">
      <dgm:prSet/>
      <dgm:spPr/>
      <dgm:t>
        <a:bodyPr/>
        <a:lstStyle/>
        <a:p>
          <a:endParaRPr lang="en-US"/>
        </a:p>
      </dgm:t>
    </dgm:pt>
    <dgm:pt modelId="{276B8C28-56BC-48F7-80C2-58BCA25E8066}">
      <dgm:prSet phldrT="[Texto]"/>
      <dgm:spPr/>
      <dgm:t>
        <a:bodyPr/>
        <a:lstStyle/>
        <a:p>
          <a:r>
            <a:rPr lang="en-US" dirty="0" smtClean="0">
              <a:latin typeface="Century Gothic" panose="020B0502020202020204" pitchFamily="34" charset="0"/>
            </a:rPr>
            <a:t>Heating: Direct solar gain, ground-air heat exchanger, double façade closed circulation.</a:t>
          </a:r>
          <a:endParaRPr lang="en-US" dirty="0">
            <a:latin typeface="Century Gothic" panose="020B0502020202020204" pitchFamily="34" charset="0"/>
          </a:endParaRPr>
        </a:p>
      </dgm:t>
    </dgm:pt>
    <dgm:pt modelId="{8A6FB2D8-85E2-4081-8F98-8322209ACFD5}" type="parTrans" cxnId="{3CCB54EE-7878-42D1-A9F5-8990D22C66BF}">
      <dgm:prSet/>
      <dgm:spPr/>
      <dgm:t>
        <a:bodyPr/>
        <a:lstStyle/>
        <a:p>
          <a:endParaRPr lang="en-US"/>
        </a:p>
      </dgm:t>
    </dgm:pt>
    <dgm:pt modelId="{E69B8038-F1E6-408E-9496-525F4ECD0841}" type="sibTrans" cxnId="{3CCB54EE-7878-42D1-A9F5-8990D22C66BF}">
      <dgm:prSet/>
      <dgm:spPr/>
      <dgm:t>
        <a:bodyPr/>
        <a:lstStyle/>
        <a:p>
          <a:endParaRPr lang="en-US"/>
        </a:p>
      </dgm:t>
    </dgm:pt>
    <dgm:pt modelId="{28F148BF-FAC0-481B-9F35-BB165999BE89}">
      <dgm:prSet phldrT="[Texto]"/>
      <dgm:spPr/>
      <dgm:t>
        <a:bodyPr/>
        <a:lstStyle/>
        <a:p>
          <a:r>
            <a:rPr lang="en-US" dirty="0" smtClean="0">
              <a:latin typeface="Century Gothic" panose="020B0502020202020204" pitchFamily="34" charset="0"/>
            </a:rPr>
            <a:t>Cooling: Natural ventilation in atrium and double façade, ground-air heat exchanger.</a:t>
          </a:r>
          <a:endParaRPr lang="en-US" dirty="0">
            <a:latin typeface="Century Gothic" panose="020B0502020202020204" pitchFamily="34" charset="0"/>
          </a:endParaRPr>
        </a:p>
      </dgm:t>
    </dgm:pt>
    <dgm:pt modelId="{35378CFE-159F-47FE-9B07-72989D4BD0F8}" type="parTrans" cxnId="{7296F7B9-0836-449E-89DB-BB3AC9AEF37B}">
      <dgm:prSet/>
      <dgm:spPr/>
      <dgm:t>
        <a:bodyPr/>
        <a:lstStyle/>
        <a:p>
          <a:endParaRPr lang="en-US"/>
        </a:p>
      </dgm:t>
    </dgm:pt>
    <dgm:pt modelId="{C9E5B4CA-7FE2-489D-91B9-5F1EB0597238}" type="sibTrans" cxnId="{7296F7B9-0836-449E-89DB-BB3AC9AEF37B}">
      <dgm:prSet/>
      <dgm:spPr/>
      <dgm:t>
        <a:bodyPr/>
        <a:lstStyle/>
        <a:p>
          <a:endParaRPr lang="en-US"/>
        </a:p>
      </dgm:t>
    </dgm:pt>
    <dgm:pt modelId="{245B5BDE-E3FA-4A0A-87E4-28FD567FAACE}" type="pres">
      <dgm:prSet presAssocID="{545F4758-3292-4F64-AC67-72FDF53C7801}" presName="Name0" presStyleCnt="0">
        <dgm:presLayoutVars>
          <dgm:dir/>
          <dgm:animLvl val="lvl"/>
          <dgm:resizeHandles val="exact"/>
        </dgm:presLayoutVars>
      </dgm:prSet>
      <dgm:spPr/>
      <dgm:t>
        <a:bodyPr/>
        <a:lstStyle/>
        <a:p>
          <a:endParaRPr lang="en-US"/>
        </a:p>
      </dgm:t>
    </dgm:pt>
    <dgm:pt modelId="{489754CC-1C15-4663-B70E-C15EDBA2867B}" type="pres">
      <dgm:prSet presAssocID="{C574E4BB-65BF-4B32-8FDF-D9F9B07B4EBC}" presName="linNode" presStyleCnt="0"/>
      <dgm:spPr/>
    </dgm:pt>
    <dgm:pt modelId="{E2F207A3-7849-4E9A-9DBB-809F1E4D5839}" type="pres">
      <dgm:prSet presAssocID="{C574E4BB-65BF-4B32-8FDF-D9F9B07B4EBC}" presName="parentText" presStyleLbl="node1" presStyleIdx="0" presStyleCnt="1" custLinFactY="-62966" custLinFactNeighborX="-18031" custLinFactNeighborY="-100000">
        <dgm:presLayoutVars>
          <dgm:chMax val="1"/>
          <dgm:bulletEnabled val="1"/>
        </dgm:presLayoutVars>
      </dgm:prSet>
      <dgm:spPr/>
      <dgm:t>
        <a:bodyPr/>
        <a:lstStyle/>
        <a:p>
          <a:endParaRPr lang="en-US"/>
        </a:p>
      </dgm:t>
    </dgm:pt>
    <dgm:pt modelId="{BCD57298-D990-4DEA-B673-246A89CAD5BE}" type="pres">
      <dgm:prSet presAssocID="{C574E4BB-65BF-4B32-8FDF-D9F9B07B4EBC}" presName="descendantText" presStyleLbl="alignAccFollowNode1" presStyleIdx="0" presStyleCnt="1">
        <dgm:presLayoutVars>
          <dgm:bulletEnabled val="1"/>
        </dgm:presLayoutVars>
      </dgm:prSet>
      <dgm:spPr/>
      <dgm:t>
        <a:bodyPr/>
        <a:lstStyle/>
        <a:p>
          <a:endParaRPr lang="en-US"/>
        </a:p>
      </dgm:t>
    </dgm:pt>
  </dgm:ptLst>
  <dgm:cxnLst>
    <dgm:cxn modelId="{4B65AC94-A4E3-4A17-8FA2-9CFDE55E6554}" srcId="{545F4758-3292-4F64-AC67-72FDF53C7801}" destId="{C574E4BB-65BF-4B32-8FDF-D9F9B07B4EBC}" srcOrd="0" destOrd="0" parTransId="{7CA9D87D-BD0B-4FCE-84E3-5AE39CCF2FD1}" sibTransId="{7DC7B0D9-4D55-4A2C-AA9A-8FD68190BED7}"/>
    <dgm:cxn modelId="{C85AA86E-801D-401A-B5D7-A36FB61ED102}" type="presOf" srcId="{C574E4BB-65BF-4B32-8FDF-D9F9B07B4EBC}" destId="{E2F207A3-7849-4E9A-9DBB-809F1E4D5839}" srcOrd="0" destOrd="0" presId="urn:microsoft.com/office/officeart/2005/8/layout/vList5"/>
    <dgm:cxn modelId="{69F00775-2607-423C-B863-C24CD6BD5F94}" type="presOf" srcId="{545F4758-3292-4F64-AC67-72FDF53C7801}" destId="{245B5BDE-E3FA-4A0A-87E4-28FD567FAACE}" srcOrd="0" destOrd="0" presId="urn:microsoft.com/office/officeart/2005/8/layout/vList5"/>
    <dgm:cxn modelId="{8BD85151-3802-44A2-A88E-38077683DE05}" type="presOf" srcId="{276B8C28-56BC-48F7-80C2-58BCA25E8066}" destId="{BCD57298-D990-4DEA-B673-246A89CAD5BE}" srcOrd="0" destOrd="0" presId="urn:microsoft.com/office/officeart/2005/8/layout/vList5"/>
    <dgm:cxn modelId="{269D8547-5DAE-4833-AF20-E93849875858}" type="presOf" srcId="{28F148BF-FAC0-481B-9F35-BB165999BE89}" destId="{BCD57298-D990-4DEA-B673-246A89CAD5BE}" srcOrd="0" destOrd="1" presId="urn:microsoft.com/office/officeart/2005/8/layout/vList5"/>
    <dgm:cxn modelId="{3CCB54EE-7878-42D1-A9F5-8990D22C66BF}" srcId="{C574E4BB-65BF-4B32-8FDF-D9F9B07B4EBC}" destId="{276B8C28-56BC-48F7-80C2-58BCA25E8066}" srcOrd="0" destOrd="0" parTransId="{8A6FB2D8-85E2-4081-8F98-8322209ACFD5}" sibTransId="{E69B8038-F1E6-408E-9496-525F4ECD0841}"/>
    <dgm:cxn modelId="{7296F7B9-0836-449E-89DB-BB3AC9AEF37B}" srcId="{C574E4BB-65BF-4B32-8FDF-D9F9B07B4EBC}" destId="{28F148BF-FAC0-481B-9F35-BB165999BE89}" srcOrd="1" destOrd="0" parTransId="{35378CFE-159F-47FE-9B07-72989D4BD0F8}" sibTransId="{C9E5B4CA-7FE2-489D-91B9-5F1EB0597238}"/>
    <dgm:cxn modelId="{3AC8FE24-E09F-4078-AA82-10415611A51E}" type="presParOf" srcId="{245B5BDE-E3FA-4A0A-87E4-28FD567FAACE}" destId="{489754CC-1C15-4663-B70E-C15EDBA2867B}" srcOrd="0" destOrd="0" presId="urn:microsoft.com/office/officeart/2005/8/layout/vList5"/>
    <dgm:cxn modelId="{1243CD61-A3CF-4ECC-865F-2817A3FF4AF8}" type="presParOf" srcId="{489754CC-1C15-4663-B70E-C15EDBA2867B}" destId="{E2F207A3-7849-4E9A-9DBB-809F1E4D5839}" srcOrd="0" destOrd="0" presId="urn:microsoft.com/office/officeart/2005/8/layout/vList5"/>
    <dgm:cxn modelId="{3A77F232-5520-48C1-B3A2-F709A820477F}" type="presParOf" srcId="{489754CC-1C15-4663-B70E-C15EDBA2867B}" destId="{BCD57298-D990-4DEA-B673-246A89CAD5BE}" srcOrd="1" destOrd="0" presId="urn:microsoft.com/office/officeart/2005/8/layout/vList5"/>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5F4758-3292-4F64-AC67-72FDF53C7801}"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US"/>
        </a:p>
      </dgm:t>
    </dgm:pt>
    <dgm:pt modelId="{C1E0FED0-4D8B-40F5-AA47-A14C4818D0B3}">
      <dgm:prSet phldrT="[Texto]" custT="1"/>
      <dgm:spPr/>
      <dgm:t>
        <a:bodyPr/>
        <a:lstStyle/>
        <a:p>
          <a:r>
            <a:rPr lang="en-US" sz="1600" dirty="0" smtClean="0">
              <a:latin typeface="Century Gothic" panose="020B0502020202020204" pitchFamily="34" charset="0"/>
            </a:rPr>
            <a:t>Efficient Systems &amp; Renewable Energy Generation</a:t>
          </a:r>
          <a:endParaRPr lang="en-US" sz="1600" dirty="0">
            <a:latin typeface="Century Gothic" panose="020B0502020202020204" pitchFamily="34" charset="0"/>
          </a:endParaRPr>
        </a:p>
      </dgm:t>
    </dgm:pt>
    <dgm:pt modelId="{2CFE4B0D-9178-4B1D-A478-FF6201015CF8}" type="parTrans" cxnId="{D0932B5B-49FA-45F2-B428-ECB9FC8F467E}">
      <dgm:prSet/>
      <dgm:spPr/>
      <dgm:t>
        <a:bodyPr/>
        <a:lstStyle/>
        <a:p>
          <a:endParaRPr lang="en-US"/>
        </a:p>
      </dgm:t>
    </dgm:pt>
    <dgm:pt modelId="{275D11B9-82B1-4485-A5C5-7E06DC066BBF}" type="sibTrans" cxnId="{D0932B5B-49FA-45F2-B428-ECB9FC8F467E}">
      <dgm:prSet/>
      <dgm:spPr/>
      <dgm:t>
        <a:bodyPr/>
        <a:lstStyle/>
        <a:p>
          <a:endParaRPr lang="en-US"/>
        </a:p>
      </dgm:t>
    </dgm:pt>
    <dgm:pt modelId="{8770F01C-4BE3-4AAB-A264-6F9323870881}">
      <dgm:prSet phldrT="[Texto]" custT="1"/>
      <dgm:spPr/>
      <dgm:t>
        <a:bodyPr/>
        <a:lstStyle/>
        <a:p>
          <a:r>
            <a:rPr lang="en-US" sz="1050" dirty="0" smtClean="0">
              <a:latin typeface="Century Gothic" panose="020B0502020202020204" pitchFamily="34" charset="0"/>
            </a:rPr>
            <a:t>Heat Recovery System, Air conditioners, Fans</a:t>
          </a:r>
          <a:endParaRPr lang="en-US" sz="1050" dirty="0">
            <a:latin typeface="Century Gothic" panose="020B0502020202020204" pitchFamily="34" charset="0"/>
          </a:endParaRPr>
        </a:p>
      </dgm:t>
    </dgm:pt>
    <dgm:pt modelId="{9F8D616E-77BC-4023-9942-07F799703FF8}" type="parTrans" cxnId="{E563D05D-2B60-4E35-ADD3-B56EFBE71503}">
      <dgm:prSet/>
      <dgm:spPr/>
      <dgm:t>
        <a:bodyPr/>
        <a:lstStyle/>
        <a:p>
          <a:endParaRPr lang="en-US"/>
        </a:p>
      </dgm:t>
    </dgm:pt>
    <dgm:pt modelId="{1EC08315-5B87-4CCA-875D-C1C1E63EDDE5}" type="sibTrans" cxnId="{E563D05D-2B60-4E35-ADD3-B56EFBE71503}">
      <dgm:prSet/>
      <dgm:spPr/>
      <dgm:t>
        <a:bodyPr/>
        <a:lstStyle/>
        <a:p>
          <a:endParaRPr lang="en-US"/>
        </a:p>
      </dgm:t>
    </dgm:pt>
    <dgm:pt modelId="{E738E08A-5746-4C06-BF56-73DCC06F171C}">
      <dgm:prSet phldrT="[Texto]" custT="1"/>
      <dgm:spPr/>
      <dgm:t>
        <a:bodyPr/>
        <a:lstStyle/>
        <a:p>
          <a:r>
            <a:rPr lang="en-US" sz="1050" dirty="0" smtClean="0">
              <a:latin typeface="Century Gothic" panose="020B0502020202020204" pitchFamily="34" charset="0"/>
            </a:rPr>
            <a:t> Wind Turbines</a:t>
          </a:r>
          <a:endParaRPr lang="en-US" sz="1050" dirty="0">
            <a:latin typeface="Century Gothic" panose="020B0502020202020204" pitchFamily="34" charset="0"/>
          </a:endParaRPr>
        </a:p>
      </dgm:t>
    </dgm:pt>
    <dgm:pt modelId="{96FA8483-F326-43E0-8CA2-C27BCE99E8C9}" type="parTrans" cxnId="{081948A0-A4E4-466B-BF04-9CD09BD56551}">
      <dgm:prSet/>
      <dgm:spPr/>
      <dgm:t>
        <a:bodyPr/>
        <a:lstStyle/>
        <a:p>
          <a:endParaRPr lang="en-US"/>
        </a:p>
      </dgm:t>
    </dgm:pt>
    <dgm:pt modelId="{B727E290-9B36-44DF-BF71-F50B1ECFB81A}" type="sibTrans" cxnId="{081948A0-A4E4-466B-BF04-9CD09BD56551}">
      <dgm:prSet/>
      <dgm:spPr/>
      <dgm:t>
        <a:bodyPr/>
        <a:lstStyle/>
        <a:p>
          <a:endParaRPr lang="en-US"/>
        </a:p>
      </dgm:t>
    </dgm:pt>
    <dgm:pt modelId="{9E2358C9-3614-496D-91E3-862590980D50}">
      <dgm:prSet phldrT="[Texto]" custT="1"/>
      <dgm:spPr/>
      <dgm:t>
        <a:bodyPr/>
        <a:lstStyle/>
        <a:p>
          <a:r>
            <a:rPr lang="en-US" sz="1050" dirty="0" smtClean="0">
              <a:latin typeface="Century Gothic" panose="020B0502020202020204" pitchFamily="34" charset="0"/>
            </a:rPr>
            <a:t> Active Solar Domestic Hot Water</a:t>
          </a:r>
          <a:endParaRPr lang="en-US" sz="1050" dirty="0">
            <a:latin typeface="Century Gothic" panose="020B0502020202020204" pitchFamily="34" charset="0"/>
          </a:endParaRPr>
        </a:p>
      </dgm:t>
    </dgm:pt>
    <dgm:pt modelId="{B2872F23-8B0C-4C75-A7ED-D00E491A5F43}" type="parTrans" cxnId="{055E8B86-0F43-4DAD-AA5E-41977E32DB8A}">
      <dgm:prSet/>
      <dgm:spPr/>
      <dgm:t>
        <a:bodyPr/>
        <a:lstStyle/>
        <a:p>
          <a:endParaRPr lang="en-US"/>
        </a:p>
      </dgm:t>
    </dgm:pt>
    <dgm:pt modelId="{E79A85C6-E7FC-490D-A107-840E1473F46F}" type="sibTrans" cxnId="{055E8B86-0F43-4DAD-AA5E-41977E32DB8A}">
      <dgm:prSet/>
      <dgm:spPr/>
      <dgm:t>
        <a:bodyPr/>
        <a:lstStyle/>
        <a:p>
          <a:endParaRPr lang="en-US"/>
        </a:p>
      </dgm:t>
    </dgm:pt>
    <dgm:pt modelId="{5A0083ED-B0D0-46CC-ACEC-94CC29C97030}">
      <dgm:prSet phldrT="[Texto]" custT="1"/>
      <dgm:spPr/>
      <dgm:t>
        <a:bodyPr/>
        <a:lstStyle/>
        <a:p>
          <a:r>
            <a:rPr lang="en-US" sz="1050" dirty="0" smtClean="0">
              <a:latin typeface="Century Gothic" panose="020B0502020202020204" pitchFamily="34" charset="0"/>
            </a:rPr>
            <a:t> Photovoltaics Panels</a:t>
          </a:r>
          <a:endParaRPr lang="en-US" sz="1050" dirty="0">
            <a:latin typeface="Century Gothic" panose="020B0502020202020204" pitchFamily="34" charset="0"/>
          </a:endParaRPr>
        </a:p>
      </dgm:t>
    </dgm:pt>
    <dgm:pt modelId="{9C609073-6D65-48C9-9D22-4BFB5ABB9F23}" type="parTrans" cxnId="{056AF16B-ED56-4D0E-9BCA-6CB875446BCF}">
      <dgm:prSet/>
      <dgm:spPr/>
      <dgm:t>
        <a:bodyPr/>
        <a:lstStyle/>
        <a:p>
          <a:endParaRPr lang="en-US"/>
        </a:p>
      </dgm:t>
    </dgm:pt>
    <dgm:pt modelId="{12C45A8E-4B69-4D71-BCF7-ED69ED24742F}" type="sibTrans" cxnId="{056AF16B-ED56-4D0E-9BCA-6CB875446BCF}">
      <dgm:prSet/>
      <dgm:spPr/>
      <dgm:t>
        <a:bodyPr/>
        <a:lstStyle/>
        <a:p>
          <a:endParaRPr lang="en-US"/>
        </a:p>
      </dgm:t>
    </dgm:pt>
    <dgm:pt modelId="{245B5BDE-E3FA-4A0A-87E4-28FD567FAACE}" type="pres">
      <dgm:prSet presAssocID="{545F4758-3292-4F64-AC67-72FDF53C7801}" presName="Name0" presStyleCnt="0">
        <dgm:presLayoutVars>
          <dgm:dir/>
          <dgm:animLvl val="lvl"/>
          <dgm:resizeHandles val="exact"/>
        </dgm:presLayoutVars>
      </dgm:prSet>
      <dgm:spPr/>
      <dgm:t>
        <a:bodyPr/>
        <a:lstStyle/>
        <a:p>
          <a:endParaRPr lang="en-US"/>
        </a:p>
      </dgm:t>
    </dgm:pt>
    <dgm:pt modelId="{A1748D19-6AA2-4679-8499-5F56F46C5D23}" type="pres">
      <dgm:prSet presAssocID="{C1E0FED0-4D8B-40F5-AA47-A14C4818D0B3}" presName="linNode" presStyleCnt="0"/>
      <dgm:spPr/>
    </dgm:pt>
    <dgm:pt modelId="{0295995B-2DFD-4AAB-8FBE-CA7367BD212B}" type="pres">
      <dgm:prSet presAssocID="{C1E0FED0-4D8B-40F5-AA47-A14C4818D0B3}" presName="parentText" presStyleLbl="node1" presStyleIdx="0" presStyleCnt="1" custLinFactNeighborY="6305">
        <dgm:presLayoutVars>
          <dgm:chMax val="1"/>
          <dgm:bulletEnabled val="1"/>
        </dgm:presLayoutVars>
      </dgm:prSet>
      <dgm:spPr/>
      <dgm:t>
        <a:bodyPr/>
        <a:lstStyle/>
        <a:p>
          <a:endParaRPr lang="en-US"/>
        </a:p>
      </dgm:t>
    </dgm:pt>
    <dgm:pt modelId="{8C90B605-2BDE-46C6-BC61-FE2B474E568F}" type="pres">
      <dgm:prSet presAssocID="{C1E0FED0-4D8B-40F5-AA47-A14C4818D0B3}" presName="descendantText" presStyleLbl="alignAccFollowNode1" presStyleIdx="0" presStyleCnt="1">
        <dgm:presLayoutVars>
          <dgm:bulletEnabled val="1"/>
        </dgm:presLayoutVars>
      </dgm:prSet>
      <dgm:spPr/>
      <dgm:t>
        <a:bodyPr/>
        <a:lstStyle/>
        <a:p>
          <a:endParaRPr lang="en-US"/>
        </a:p>
      </dgm:t>
    </dgm:pt>
  </dgm:ptLst>
  <dgm:cxnLst>
    <dgm:cxn modelId="{F9E895EA-2425-444C-9A98-BE6A0BC2DEA9}" type="presOf" srcId="{545F4758-3292-4F64-AC67-72FDF53C7801}" destId="{245B5BDE-E3FA-4A0A-87E4-28FD567FAACE}" srcOrd="0" destOrd="0" presId="urn:microsoft.com/office/officeart/2005/8/layout/vList5"/>
    <dgm:cxn modelId="{055E8B86-0F43-4DAD-AA5E-41977E32DB8A}" srcId="{C1E0FED0-4D8B-40F5-AA47-A14C4818D0B3}" destId="{9E2358C9-3614-496D-91E3-862590980D50}" srcOrd="1" destOrd="0" parTransId="{B2872F23-8B0C-4C75-A7ED-D00E491A5F43}" sibTransId="{E79A85C6-E7FC-490D-A107-840E1473F46F}"/>
    <dgm:cxn modelId="{081948A0-A4E4-466B-BF04-9CD09BD56551}" srcId="{C1E0FED0-4D8B-40F5-AA47-A14C4818D0B3}" destId="{E738E08A-5746-4C06-BF56-73DCC06F171C}" srcOrd="3" destOrd="0" parTransId="{96FA8483-F326-43E0-8CA2-C27BCE99E8C9}" sibTransId="{B727E290-9B36-44DF-BF71-F50B1ECFB81A}"/>
    <dgm:cxn modelId="{76340862-46C3-40FB-9A7B-F9EF030C5A31}" type="presOf" srcId="{9E2358C9-3614-496D-91E3-862590980D50}" destId="{8C90B605-2BDE-46C6-BC61-FE2B474E568F}" srcOrd="0" destOrd="1" presId="urn:microsoft.com/office/officeart/2005/8/layout/vList5"/>
    <dgm:cxn modelId="{DFA530DA-DA56-48C5-92FF-64714086170E}" type="presOf" srcId="{C1E0FED0-4D8B-40F5-AA47-A14C4818D0B3}" destId="{0295995B-2DFD-4AAB-8FBE-CA7367BD212B}" srcOrd="0" destOrd="0" presId="urn:microsoft.com/office/officeart/2005/8/layout/vList5"/>
    <dgm:cxn modelId="{753F1023-C067-424B-8AE0-D691B1CC5D63}" type="presOf" srcId="{8770F01C-4BE3-4AAB-A264-6F9323870881}" destId="{8C90B605-2BDE-46C6-BC61-FE2B474E568F}" srcOrd="0" destOrd="0" presId="urn:microsoft.com/office/officeart/2005/8/layout/vList5"/>
    <dgm:cxn modelId="{E563D05D-2B60-4E35-ADD3-B56EFBE71503}" srcId="{C1E0FED0-4D8B-40F5-AA47-A14C4818D0B3}" destId="{8770F01C-4BE3-4AAB-A264-6F9323870881}" srcOrd="0" destOrd="0" parTransId="{9F8D616E-77BC-4023-9942-07F799703FF8}" sibTransId="{1EC08315-5B87-4CCA-875D-C1C1E63EDDE5}"/>
    <dgm:cxn modelId="{2C92C28F-29A3-4F57-A6F9-D5E0EBD8C59B}" type="presOf" srcId="{E738E08A-5746-4C06-BF56-73DCC06F171C}" destId="{8C90B605-2BDE-46C6-BC61-FE2B474E568F}" srcOrd="0" destOrd="3" presId="urn:microsoft.com/office/officeart/2005/8/layout/vList5"/>
    <dgm:cxn modelId="{D0932B5B-49FA-45F2-B428-ECB9FC8F467E}" srcId="{545F4758-3292-4F64-AC67-72FDF53C7801}" destId="{C1E0FED0-4D8B-40F5-AA47-A14C4818D0B3}" srcOrd="0" destOrd="0" parTransId="{2CFE4B0D-9178-4B1D-A478-FF6201015CF8}" sibTransId="{275D11B9-82B1-4485-A5C5-7E06DC066BBF}"/>
    <dgm:cxn modelId="{374688CE-D479-4DA3-954F-0AEF133753C4}" type="presOf" srcId="{5A0083ED-B0D0-46CC-ACEC-94CC29C97030}" destId="{8C90B605-2BDE-46C6-BC61-FE2B474E568F}" srcOrd="0" destOrd="2" presId="urn:microsoft.com/office/officeart/2005/8/layout/vList5"/>
    <dgm:cxn modelId="{056AF16B-ED56-4D0E-9BCA-6CB875446BCF}" srcId="{C1E0FED0-4D8B-40F5-AA47-A14C4818D0B3}" destId="{5A0083ED-B0D0-46CC-ACEC-94CC29C97030}" srcOrd="2" destOrd="0" parTransId="{9C609073-6D65-48C9-9D22-4BFB5ABB9F23}" sibTransId="{12C45A8E-4B69-4D71-BCF7-ED69ED24742F}"/>
    <dgm:cxn modelId="{CA0DE6B6-2AB6-41D7-9197-FBCC3E981C63}" type="presParOf" srcId="{245B5BDE-E3FA-4A0A-87E4-28FD567FAACE}" destId="{A1748D19-6AA2-4679-8499-5F56F46C5D23}" srcOrd="0" destOrd="0" presId="urn:microsoft.com/office/officeart/2005/8/layout/vList5"/>
    <dgm:cxn modelId="{52F173B4-0759-4F53-90A9-93F132414003}" type="presParOf" srcId="{A1748D19-6AA2-4679-8499-5F56F46C5D23}" destId="{0295995B-2DFD-4AAB-8FBE-CA7367BD212B}" srcOrd="0" destOrd="0" presId="urn:microsoft.com/office/officeart/2005/8/layout/vList5"/>
    <dgm:cxn modelId="{AE3FDD26-CAB0-4735-9598-9E503AFF2838}" type="presParOf" srcId="{A1748D19-6AA2-4679-8499-5F56F46C5D23}" destId="{8C90B605-2BDE-46C6-BC61-FE2B474E568F}" srcOrd="1" destOrd="0" presId="urn:microsoft.com/office/officeart/2005/8/layout/vList5"/>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BE4873-6108-4B2F-9E4A-865DAFF1048F}">
      <dsp:nvSpPr>
        <dsp:cNvPr id="0" name=""/>
        <dsp:cNvSpPr/>
      </dsp:nvSpPr>
      <dsp:spPr>
        <a:xfrm rot="5400000">
          <a:off x="2502291" y="-844601"/>
          <a:ext cx="853018" cy="2756518"/>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44500">
            <a:lnSpc>
              <a:spcPct val="90000"/>
            </a:lnSpc>
            <a:spcBef>
              <a:spcPct val="0"/>
            </a:spcBef>
            <a:spcAft>
              <a:spcPct val="15000"/>
            </a:spcAft>
            <a:buChar char="••"/>
          </a:pPr>
          <a:r>
            <a:rPr lang="en-US" sz="1000" kern="1200" dirty="0" smtClean="0">
              <a:latin typeface="Century Gothic" panose="020B0502020202020204" pitchFamily="34" charset="0"/>
            </a:rPr>
            <a:t>Site design, Orientation, Landscaping</a:t>
          </a:r>
          <a:endParaRPr lang="en-US" sz="1000" kern="1200" dirty="0">
            <a:latin typeface="Century Gothic" panose="020B0502020202020204" pitchFamily="34" charset="0"/>
          </a:endParaRPr>
        </a:p>
        <a:p>
          <a:pPr marL="57150" lvl="1" indent="-57150" algn="l" defTabSz="444500">
            <a:lnSpc>
              <a:spcPct val="90000"/>
            </a:lnSpc>
            <a:spcBef>
              <a:spcPct val="0"/>
            </a:spcBef>
            <a:spcAft>
              <a:spcPct val="15000"/>
            </a:spcAft>
            <a:buChar char="••"/>
          </a:pPr>
          <a:r>
            <a:rPr lang="en-US" sz="1000" kern="1200" dirty="0" smtClean="0">
              <a:latin typeface="Century Gothic" panose="020B0502020202020204" pitchFamily="34" charset="0"/>
            </a:rPr>
            <a:t>Construction Materials, Insulation, Air Tightness (ISOVER, SAINT-GOBAIN)</a:t>
          </a:r>
          <a:endParaRPr lang="en-US" sz="1000" kern="1200" dirty="0">
            <a:latin typeface="Century Gothic" panose="020B0502020202020204" pitchFamily="34" charset="0"/>
          </a:endParaRPr>
        </a:p>
        <a:p>
          <a:pPr marL="57150" lvl="1" indent="-57150" algn="l" defTabSz="444500">
            <a:lnSpc>
              <a:spcPct val="90000"/>
            </a:lnSpc>
            <a:spcBef>
              <a:spcPct val="0"/>
            </a:spcBef>
            <a:spcAft>
              <a:spcPct val="15000"/>
            </a:spcAft>
            <a:buChar char="••"/>
          </a:pPr>
          <a:r>
            <a:rPr lang="en-US" sz="1000" kern="1200" dirty="0" smtClean="0">
              <a:latin typeface="Century Gothic" panose="020B0502020202020204" pitchFamily="34" charset="0"/>
            </a:rPr>
            <a:t>Exterior Shading</a:t>
          </a:r>
          <a:endParaRPr lang="en-US" sz="1000" kern="1200" dirty="0">
            <a:latin typeface="Century Gothic" panose="020B0502020202020204" pitchFamily="34" charset="0"/>
          </a:endParaRPr>
        </a:p>
      </dsp:txBody>
      <dsp:txXfrm rot="-5400000">
        <a:off x="1550542" y="148789"/>
        <a:ext cx="2714877" cy="769736"/>
      </dsp:txXfrm>
    </dsp:sp>
    <dsp:sp modelId="{BBDBE247-9283-4923-A9EF-107C7D530CC0}">
      <dsp:nvSpPr>
        <dsp:cNvPr id="0" name=""/>
        <dsp:cNvSpPr/>
      </dsp:nvSpPr>
      <dsp:spPr>
        <a:xfrm>
          <a:off x="0" y="0"/>
          <a:ext cx="1550541" cy="1066272"/>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Century Gothic" panose="020B0502020202020204" pitchFamily="34" charset="0"/>
            </a:rPr>
            <a:t>Basic Building Design</a:t>
          </a:r>
          <a:endParaRPr lang="en-US" sz="1800" kern="1200" dirty="0">
            <a:latin typeface="Century Gothic" panose="020B0502020202020204" pitchFamily="34" charset="0"/>
          </a:endParaRPr>
        </a:p>
      </dsp:txBody>
      <dsp:txXfrm>
        <a:off x="52051" y="52051"/>
        <a:ext cx="1446439" cy="9621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D57298-D990-4DEA-B673-246A89CAD5BE}">
      <dsp:nvSpPr>
        <dsp:cNvPr id="0" name=""/>
        <dsp:cNvSpPr/>
      </dsp:nvSpPr>
      <dsp:spPr>
        <a:xfrm rot="5400000">
          <a:off x="2755404" y="-938496"/>
          <a:ext cx="919064" cy="3025822"/>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n-US" sz="1000" kern="1200" dirty="0" smtClean="0">
              <a:latin typeface="Century Gothic" panose="020B0502020202020204" pitchFamily="34" charset="0"/>
            </a:rPr>
            <a:t>Heating: Direct solar gain, ground-air heat exchanger, double façade closed circulation.</a:t>
          </a:r>
          <a:endParaRPr lang="en-US" sz="1000" kern="1200" dirty="0">
            <a:latin typeface="Century Gothic" panose="020B0502020202020204" pitchFamily="34" charset="0"/>
          </a:endParaRPr>
        </a:p>
        <a:p>
          <a:pPr marL="57150" lvl="1" indent="-57150" algn="l" defTabSz="444500">
            <a:lnSpc>
              <a:spcPct val="90000"/>
            </a:lnSpc>
            <a:spcBef>
              <a:spcPct val="0"/>
            </a:spcBef>
            <a:spcAft>
              <a:spcPct val="15000"/>
            </a:spcAft>
            <a:buChar char="••"/>
          </a:pPr>
          <a:r>
            <a:rPr lang="en-US" sz="1000" kern="1200" dirty="0" smtClean="0">
              <a:latin typeface="Century Gothic" panose="020B0502020202020204" pitchFamily="34" charset="0"/>
            </a:rPr>
            <a:t>Cooling: Natural ventilation in atrium and double façade, ground-air heat exchanger.</a:t>
          </a:r>
          <a:endParaRPr lang="en-US" sz="1000" kern="1200" dirty="0">
            <a:latin typeface="Century Gothic" panose="020B0502020202020204" pitchFamily="34" charset="0"/>
          </a:endParaRPr>
        </a:p>
      </dsp:txBody>
      <dsp:txXfrm rot="-5400000">
        <a:off x="1702026" y="159747"/>
        <a:ext cx="2980957" cy="829334"/>
      </dsp:txXfrm>
    </dsp:sp>
    <dsp:sp modelId="{E2F207A3-7849-4E9A-9DBB-809F1E4D5839}">
      <dsp:nvSpPr>
        <dsp:cNvPr id="0" name=""/>
        <dsp:cNvSpPr/>
      </dsp:nvSpPr>
      <dsp:spPr>
        <a:xfrm>
          <a:off x="0" y="0"/>
          <a:ext cx="1702025" cy="114883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smtClean="0">
              <a:latin typeface="Century Gothic" panose="020B0502020202020204" pitchFamily="34" charset="0"/>
            </a:rPr>
            <a:t>Passive Systems</a:t>
          </a:r>
          <a:endParaRPr lang="en-US" sz="2000" kern="1200" dirty="0">
            <a:latin typeface="Century Gothic" panose="020B0502020202020204" pitchFamily="34" charset="0"/>
          </a:endParaRPr>
        </a:p>
      </dsp:txBody>
      <dsp:txXfrm>
        <a:off x="56081" y="56081"/>
        <a:ext cx="1589863" cy="10366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90B605-2BDE-46C6-BC61-FE2B474E568F}">
      <dsp:nvSpPr>
        <dsp:cNvPr id="0" name=""/>
        <dsp:cNvSpPr/>
      </dsp:nvSpPr>
      <dsp:spPr>
        <a:xfrm rot="5400000">
          <a:off x="2754535" y="-936847"/>
          <a:ext cx="920802" cy="3025822"/>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n-US" sz="1050" kern="1200" dirty="0" smtClean="0">
              <a:latin typeface="Century Gothic" panose="020B0502020202020204" pitchFamily="34" charset="0"/>
            </a:rPr>
            <a:t>Heat Recovery System, Air conditioners, Fans</a:t>
          </a:r>
          <a:endParaRPr lang="en-US" sz="1050" kern="1200" dirty="0">
            <a:latin typeface="Century Gothic" panose="020B0502020202020204" pitchFamily="34" charset="0"/>
          </a:endParaRPr>
        </a:p>
        <a:p>
          <a:pPr marL="57150" lvl="1" indent="-57150" algn="l" defTabSz="466725">
            <a:lnSpc>
              <a:spcPct val="90000"/>
            </a:lnSpc>
            <a:spcBef>
              <a:spcPct val="0"/>
            </a:spcBef>
            <a:spcAft>
              <a:spcPct val="15000"/>
            </a:spcAft>
            <a:buChar char="••"/>
          </a:pPr>
          <a:r>
            <a:rPr lang="en-US" sz="1050" kern="1200" dirty="0" smtClean="0">
              <a:latin typeface="Century Gothic" panose="020B0502020202020204" pitchFamily="34" charset="0"/>
            </a:rPr>
            <a:t> Active Solar Domestic Hot Water</a:t>
          </a:r>
          <a:endParaRPr lang="en-US" sz="1050" kern="1200" dirty="0">
            <a:latin typeface="Century Gothic" panose="020B0502020202020204" pitchFamily="34" charset="0"/>
          </a:endParaRPr>
        </a:p>
        <a:p>
          <a:pPr marL="57150" lvl="1" indent="-57150" algn="l" defTabSz="466725">
            <a:lnSpc>
              <a:spcPct val="90000"/>
            </a:lnSpc>
            <a:spcBef>
              <a:spcPct val="0"/>
            </a:spcBef>
            <a:spcAft>
              <a:spcPct val="15000"/>
            </a:spcAft>
            <a:buChar char="••"/>
          </a:pPr>
          <a:r>
            <a:rPr lang="en-US" sz="1050" kern="1200" dirty="0" smtClean="0">
              <a:latin typeface="Century Gothic" panose="020B0502020202020204" pitchFamily="34" charset="0"/>
            </a:rPr>
            <a:t> Photovoltaics Panels</a:t>
          </a:r>
          <a:endParaRPr lang="en-US" sz="1050" kern="1200" dirty="0">
            <a:latin typeface="Century Gothic" panose="020B0502020202020204" pitchFamily="34" charset="0"/>
          </a:endParaRPr>
        </a:p>
        <a:p>
          <a:pPr marL="57150" lvl="1" indent="-57150" algn="l" defTabSz="466725">
            <a:lnSpc>
              <a:spcPct val="90000"/>
            </a:lnSpc>
            <a:spcBef>
              <a:spcPct val="0"/>
            </a:spcBef>
            <a:spcAft>
              <a:spcPct val="15000"/>
            </a:spcAft>
            <a:buChar char="••"/>
          </a:pPr>
          <a:r>
            <a:rPr lang="en-US" sz="1050" kern="1200" dirty="0" smtClean="0">
              <a:latin typeface="Century Gothic" panose="020B0502020202020204" pitchFamily="34" charset="0"/>
            </a:rPr>
            <a:t> Wind Turbines</a:t>
          </a:r>
          <a:endParaRPr lang="en-US" sz="1050" kern="1200" dirty="0">
            <a:latin typeface="Century Gothic" panose="020B0502020202020204" pitchFamily="34" charset="0"/>
          </a:endParaRPr>
        </a:p>
      </dsp:txBody>
      <dsp:txXfrm rot="-5400000">
        <a:off x="1702025" y="160613"/>
        <a:ext cx="2980872" cy="830902"/>
      </dsp:txXfrm>
    </dsp:sp>
    <dsp:sp modelId="{0295995B-2DFD-4AAB-8FBE-CA7367BD212B}">
      <dsp:nvSpPr>
        <dsp:cNvPr id="0" name=""/>
        <dsp:cNvSpPr/>
      </dsp:nvSpPr>
      <dsp:spPr>
        <a:xfrm>
          <a:off x="0" y="1125"/>
          <a:ext cx="1702025" cy="1151002"/>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kern="1200" dirty="0" smtClean="0">
              <a:latin typeface="Century Gothic" panose="020B0502020202020204" pitchFamily="34" charset="0"/>
            </a:rPr>
            <a:t>Efficient Systems &amp; Renewable Energy Generation</a:t>
          </a:r>
          <a:endParaRPr lang="en-US" sz="1600" kern="1200" dirty="0">
            <a:latin typeface="Century Gothic" panose="020B0502020202020204" pitchFamily="34" charset="0"/>
          </a:endParaRPr>
        </a:p>
      </dsp:txBody>
      <dsp:txXfrm>
        <a:off x="56187" y="57312"/>
        <a:ext cx="1589651" cy="103862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es-ES" sz="1200"/>
            </a:lvl1pPr>
          </a:lstStyle>
          <a:p>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0">
              <a:defRPr lang="es-ES" sz="1200"/>
            </a:lvl1pPr>
          </a:lstStyle>
          <a:p>
            <a:fld id="{00F830A1-3891-4B82-A120-081866556DA0}" type="datetimeFigureOut">
              <a:pPr/>
              <a:t>10/13/2015</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0">
              <a:defRPr lang="es-ES" sz="1200"/>
            </a:lvl1pPr>
          </a:lstStyle>
          <a:p>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0">
              <a:defRPr lang="es-ES" sz="1200"/>
            </a:lvl1pPr>
          </a:lstStyle>
          <a:p>
            <a:fld id="{58CC9574-A819-4FE4-99A7-1E27AD09ADC2}" type="slidenum">
              <a:pPr/>
              <a:t>‹#›</a:t>
            </a:fld>
            <a:endParaRPr lang="es-ES"/>
          </a:p>
        </p:txBody>
      </p:sp>
    </p:spTree>
    <p:extLst>
      <p:ext uri="{BB962C8B-B14F-4D97-AF65-F5344CB8AC3E}">
        <p14:creationId xmlns:p14="http://schemas.microsoft.com/office/powerpoint/2010/main" val="3572981875"/>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smtClean="0"/>
              <a:t>Este Esta presentación, que se recomienda ver en modo de presentación, muestra las nuevas funciones de PowerPoint. Estas diapositivas están diseñadas para ofrecerle excelentes ideas para las presentaciones que creará en PowerPoint 2010.</a:t>
            </a:r>
          </a:p>
          <a:p>
            <a:endParaRPr lang="es-ES" dirty="0" smtClean="0"/>
          </a:p>
          <a:p>
            <a:r>
              <a:rPr lang="es-ES" dirty="0" smtClean="0"/>
              <a:t>Para obtener más plantillas de muestra, haga clic en la pestaña Archivo y después, en la ficha Nuevo, haga clic en Plantillas de muestra.</a:t>
            </a:r>
          </a:p>
        </p:txBody>
      </p:sp>
      <p:sp>
        <p:nvSpPr>
          <p:cNvPr id="4" name="Slide Number Placeholder 3"/>
          <p:cNvSpPr>
            <a:spLocks noGrp="1"/>
          </p:cNvSpPr>
          <p:nvPr>
            <p:ph type="sldNum" sz="quarter" idx="10"/>
          </p:nvPr>
        </p:nvSpPr>
        <p:spPr/>
        <p:txBody>
          <a:bodyPr/>
          <a:lstStyle/>
          <a:p>
            <a:fld id="{58CC9574-A819-4FE4-99A7-1E27AD09ADC2}" type="slidenum">
              <a:rPr lang="es-ES" smtClean="0"/>
              <a:pPr/>
              <a:t>1</a:t>
            </a:fld>
            <a:endParaRPr lang="es-ES" dirty="0"/>
          </a:p>
        </p:txBody>
      </p:sp>
    </p:spTree>
    <p:extLst>
      <p:ext uri="{BB962C8B-B14F-4D97-AF65-F5344CB8AC3E}">
        <p14:creationId xmlns:p14="http://schemas.microsoft.com/office/powerpoint/2010/main" val="1817760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pPr/>
              <a:t>2</a:t>
            </a:fld>
            <a:endParaRPr lang="es-ES" dirty="0"/>
          </a:p>
        </p:txBody>
      </p:sp>
    </p:spTree>
    <p:extLst>
      <p:ext uri="{BB962C8B-B14F-4D97-AF65-F5344CB8AC3E}">
        <p14:creationId xmlns:p14="http://schemas.microsoft.com/office/powerpoint/2010/main" val="1122329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58CC9574-A819-4FE4-99A7-1E27AD09ADC2}" type="slidenum">
              <a:rPr lang="es-ES" smtClean="0"/>
              <a:pPr/>
              <a:t>3</a:t>
            </a:fld>
            <a:endParaRPr lang="es-ES" dirty="0"/>
          </a:p>
        </p:txBody>
      </p:sp>
    </p:spTree>
    <p:extLst>
      <p:ext uri="{BB962C8B-B14F-4D97-AF65-F5344CB8AC3E}">
        <p14:creationId xmlns:p14="http://schemas.microsoft.com/office/powerpoint/2010/main" val="640904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4</a:t>
            </a:fld>
            <a:endParaRPr lang="es-ES" dirty="0">
              <a:solidFill>
                <a:prstClr val="black"/>
              </a:solidFill>
            </a:endParaRPr>
          </a:p>
        </p:txBody>
      </p:sp>
    </p:spTree>
    <p:extLst>
      <p:ext uri="{BB962C8B-B14F-4D97-AF65-F5344CB8AC3E}">
        <p14:creationId xmlns:p14="http://schemas.microsoft.com/office/powerpoint/2010/main" val="931241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2B891980-0BF3-461C-95D4-87E094E9751C}" type="slidenum">
              <a:rPr lang="es-ES" smtClean="0">
                <a:solidFill>
                  <a:prstClr val="black"/>
                </a:solidFill>
              </a:rPr>
              <a:pPr/>
              <a:t>5</a:t>
            </a:fld>
            <a:endParaRPr lang="es-ES" dirty="0">
              <a:solidFill>
                <a:prstClr val="black"/>
              </a:solidFill>
            </a:endParaRPr>
          </a:p>
        </p:txBody>
      </p:sp>
    </p:spTree>
    <p:extLst>
      <p:ext uri="{BB962C8B-B14F-4D97-AF65-F5344CB8AC3E}">
        <p14:creationId xmlns:p14="http://schemas.microsoft.com/office/powerpoint/2010/main" val="23008284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n-US"/>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n-US"/>
          </a:p>
        </p:txBody>
      </p:sp>
      <p:sp>
        <p:nvSpPr>
          <p:cNvPr id="4" name="Marcador de fecha 3"/>
          <p:cNvSpPr>
            <a:spLocks noGrp="1"/>
          </p:cNvSpPr>
          <p:nvPr>
            <p:ph type="dt" sz="half" idx="10"/>
          </p:nvPr>
        </p:nvSpPr>
        <p:spPr/>
        <p:txBody>
          <a:bodyPr/>
          <a:lstStyle/>
          <a:p>
            <a:fld id="{A258050E-B668-4FA7-85AD-C750C80A6E9B}" type="datetimeFigureOut">
              <a:rPr lang="en-US" smtClean="0"/>
              <a:pPr/>
              <a:t>10/13/2015</a:t>
            </a:fld>
            <a:endParaRPr kumimoji="0" lang="es-ES"/>
          </a:p>
        </p:txBody>
      </p:sp>
      <p:sp>
        <p:nvSpPr>
          <p:cNvPr id="5" name="Marcador de pie de página 4"/>
          <p:cNvSpPr>
            <a:spLocks noGrp="1"/>
          </p:cNvSpPr>
          <p:nvPr>
            <p:ph type="ftr" sz="quarter" idx="11"/>
          </p:nvPr>
        </p:nvSpPr>
        <p:spPr/>
        <p:txBody>
          <a:bodyPr/>
          <a:lstStyle/>
          <a:p>
            <a:endParaRPr kumimoji="0" lang="es-ES"/>
          </a:p>
        </p:txBody>
      </p:sp>
      <p:sp>
        <p:nvSpPr>
          <p:cNvPr id="6" name="Marcador de número de diapositiva 5"/>
          <p:cNvSpPr>
            <a:spLocks noGrp="1"/>
          </p:cNvSpPr>
          <p:nvPr>
            <p:ph type="sldNum" sz="quarter" idx="12"/>
          </p:nvPr>
        </p:nvSpPr>
        <p:spPr/>
        <p:txBody>
          <a:bodyPr/>
          <a:lstStyle/>
          <a:p>
            <a:fld id="{240D5ECE-8B49-45CD-BE81-EF81920D1969}" type="slidenum">
              <a:rPr lang="en-GB" smtClean="0"/>
              <a:pPr/>
              <a:t>‹#›</a:t>
            </a:fld>
            <a:endParaRPr kumimoji="0" lang="en-GB"/>
          </a:p>
        </p:txBody>
      </p:sp>
      <p:pic>
        <p:nvPicPr>
          <p:cNvPr id="7" name="Picture 6"/>
          <p:cNvPicPr>
            <a:picLocks noChangeAspect="1"/>
          </p:cNvPicPr>
          <p:nvPr userDrawn="1"/>
        </p:nvPicPr>
        <p:blipFill>
          <a:blip r:embed="rId2" cstate="print"/>
          <a:stretch>
            <a:fillRect/>
          </a:stretch>
        </p:blipFill>
        <p:spPr>
          <a:xfrm>
            <a:off x="20548" y="20547"/>
            <a:ext cx="4335428" cy="2825393"/>
          </a:xfrm>
          <a:prstGeom prst="rect">
            <a:avLst/>
          </a:prstGeom>
        </p:spPr>
      </p:pic>
      <p:pic>
        <p:nvPicPr>
          <p:cNvPr id="8" name="Picture 7"/>
          <p:cNvPicPr>
            <a:picLocks noChangeAspect="1"/>
          </p:cNvPicPr>
          <p:nvPr userDrawn="1"/>
        </p:nvPicPr>
        <p:blipFill>
          <a:blip r:embed="rId3" cstate="print"/>
          <a:stretch>
            <a:fillRect/>
          </a:stretch>
        </p:blipFill>
        <p:spPr>
          <a:xfrm>
            <a:off x="4355976" y="20548"/>
            <a:ext cx="477192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5847221" cy="2296266"/>
          </a:xfrm>
          <a:prstGeom prst="rect">
            <a:avLst/>
          </a:prstGeom>
        </p:spPr>
      </p:pic>
      <p:pic>
        <p:nvPicPr>
          <p:cNvPr id="10" name="Picture 9"/>
          <p:cNvPicPr>
            <a:picLocks noChangeAspect="1"/>
          </p:cNvPicPr>
          <p:nvPr userDrawn="1"/>
        </p:nvPicPr>
        <p:blipFill>
          <a:blip r:embed="rId5" cstate="print"/>
          <a:stretch>
            <a:fillRect/>
          </a:stretch>
        </p:blipFill>
        <p:spPr>
          <a:xfrm>
            <a:off x="5796136" y="2819400"/>
            <a:ext cx="334786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2"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a:solidFill>
                <a:srgbClr val="F47F28"/>
              </a:solidFill>
            </a:endParaRPr>
          </a:p>
        </p:txBody>
      </p:sp>
    </p:spTree>
    <p:extLst>
      <p:ext uri="{BB962C8B-B14F-4D97-AF65-F5344CB8AC3E}">
        <p14:creationId xmlns:p14="http://schemas.microsoft.com/office/powerpoint/2010/main" val="269958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n-US"/>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A258050E-B668-4FA7-85AD-C750C80A6E9B}" type="datetimeFigureOut">
              <a:rPr lang="en-US" smtClean="0"/>
              <a:pPr/>
              <a:t>10/13/2015</a:t>
            </a:fld>
            <a:endParaRPr kumimoji="0" lang="es-ES"/>
          </a:p>
        </p:txBody>
      </p:sp>
      <p:sp>
        <p:nvSpPr>
          <p:cNvPr id="6" name="Marcador de pie de página 5"/>
          <p:cNvSpPr>
            <a:spLocks noGrp="1"/>
          </p:cNvSpPr>
          <p:nvPr>
            <p:ph type="ftr" sz="quarter" idx="11"/>
          </p:nvPr>
        </p:nvSpPr>
        <p:spPr/>
        <p:txBody>
          <a:bodyPr/>
          <a:lstStyle/>
          <a:p>
            <a:endParaRPr kumimoji="0" lang="es-ES"/>
          </a:p>
        </p:txBody>
      </p:sp>
      <p:sp>
        <p:nvSpPr>
          <p:cNvPr id="7" name="Marcador de número de diapositiva 6"/>
          <p:cNvSpPr>
            <a:spLocks noGrp="1"/>
          </p:cNvSpPr>
          <p:nvPr>
            <p:ph type="sldNum" sz="quarter" idx="12"/>
          </p:nvPr>
        </p:nvSpPr>
        <p:spPr/>
        <p:txBody>
          <a:bodyPr/>
          <a:lstStyle/>
          <a:p>
            <a:fld id="{240D5ECE-8B49-45CD-BE81-EF81920D1969}" type="slidenum">
              <a:rPr lang="en-GB" smtClean="0"/>
              <a:pPr/>
              <a:t>‹#›</a:t>
            </a:fld>
            <a:endParaRPr kumimoji="0" lang="en-GB"/>
          </a:p>
        </p:txBody>
      </p:sp>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b="1">
              <a:latin typeface="Georgia" pitchFamily="18" charset="0"/>
            </a:endParaRPr>
          </a:p>
        </p:txBody>
      </p:sp>
    </p:spTree>
    <p:extLst>
      <p:ext uri="{BB962C8B-B14F-4D97-AF65-F5344CB8AC3E}">
        <p14:creationId xmlns:p14="http://schemas.microsoft.com/office/powerpoint/2010/main" val="909140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A258050E-B668-4FA7-85AD-C750C80A6E9B}" type="datetimeFigureOut">
              <a:rPr lang="en-US" smtClean="0"/>
              <a:pPr/>
              <a:t>10/13/2015</a:t>
            </a:fld>
            <a:endParaRPr kumimoji="0" lang="es-ES"/>
          </a:p>
        </p:txBody>
      </p:sp>
      <p:sp>
        <p:nvSpPr>
          <p:cNvPr id="5" name="Marcador de pie de página 4"/>
          <p:cNvSpPr>
            <a:spLocks noGrp="1"/>
          </p:cNvSpPr>
          <p:nvPr>
            <p:ph type="ftr" sz="quarter" idx="11"/>
          </p:nvPr>
        </p:nvSpPr>
        <p:spPr/>
        <p:txBody>
          <a:bodyPr/>
          <a:lstStyle/>
          <a:p>
            <a:endParaRPr kumimoji="0" lang="es-ES"/>
          </a:p>
        </p:txBody>
      </p:sp>
      <p:sp>
        <p:nvSpPr>
          <p:cNvPr id="6" name="Marcador de número de diapositiva 5"/>
          <p:cNvSpPr>
            <a:spLocks noGrp="1"/>
          </p:cNvSpPr>
          <p:nvPr>
            <p:ph type="sldNum" sz="quarter" idx="12"/>
          </p:nvPr>
        </p:nvSpPr>
        <p:spPr/>
        <p:txBody>
          <a:bodyPr/>
          <a:lstStyle/>
          <a:p>
            <a:fld id="{240D5ECE-8B49-45CD-BE81-EF81920D1969}" type="slidenum">
              <a:rPr lang="en-GB" smtClean="0"/>
              <a:pPr/>
              <a:t>‹#›</a:t>
            </a:fld>
            <a:endParaRPr kumimoji="0" lang="en-GB"/>
          </a:p>
        </p:txBody>
      </p:sp>
    </p:spTree>
    <p:extLst>
      <p:ext uri="{BB962C8B-B14F-4D97-AF65-F5344CB8AC3E}">
        <p14:creationId xmlns:p14="http://schemas.microsoft.com/office/powerpoint/2010/main" val="3376482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A258050E-B668-4FA7-85AD-C750C80A6E9B}" type="datetimeFigureOut">
              <a:rPr lang="en-US" smtClean="0"/>
              <a:pPr/>
              <a:t>10/13/2015</a:t>
            </a:fld>
            <a:endParaRPr kumimoji="0" lang="es-ES"/>
          </a:p>
        </p:txBody>
      </p:sp>
      <p:sp>
        <p:nvSpPr>
          <p:cNvPr id="5" name="Marcador de pie de página 4"/>
          <p:cNvSpPr>
            <a:spLocks noGrp="1"/>
          </p:cNvSpPr>
          <p:nvPr>
            <p:ph type="ftr" sz="quarter" idx="11"/>
          </p:nvPr>
        </p:nvSpPr>
        <p:spPr/>
        <p:txBody>
          <a:bodyPr/>
          <a:lstStyle/>
          <a:p>
            <a:endParaRPr kumimoji="0" lang="es-ES"/>
          </a:p>
        </p:txBody>
      </p:sp>
      <p:sp>
        <p:nvSpPr>
          <p:cNvPr id="6" name="Marcador de número de diapositiva 5"/>
          <p:cNvSpPr>
            <a:spLocks noGrp="1"/>
          </p:cNvSpPr>
          <p:nvPr>
            <p:ph type="sldNum" sz="quarter" idx="12"/>
          </p:nvPr>
        </p:nvSpPr>
        <p:spPr/>
        <p:txBody>
          <a:bodyPr/>
          <a:lstStyle/>
          <a:p>
            <a:fld id="{240D5ECE-8B49-45CD-BE81-EF81920D1969}" type="slidenum">
              <a:rPr lang="en-GB" smtClean="0"/>
              <a:pPr/>
              <a:t>‹#›</a:t>
            </a:fld>
            <a:endParaRPr kumimoji="0" lang="en-GB"/>
          </a:p>
        </p:txBody>
      </p:sp>
    </p:spTree>
    <p:extLst>
      <p:ext uri="{BB962C8B-B14F-4D97-AF65-F5344CB8AC3E}">
        <p14:creationId xmlns:p14="http://schemas.microsoft.com/office/powerpoint/2010/main" val="11376582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a:solidFill>
                <a:srgbClr val="F47F28"/>
              </a:solidFill>
            </a:endParaRPr>
          </a:p>
        </p:txBody>
      </p:sp>
      <p:sp>
        <p:nvSpPr>
          <p:cNvPr id="4" name="Date Placeholder 3"/>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pPr/>
              <a:t>10/13/2015</a:t>
            </a:fld>
            <a:endParaRPr kumimoji="0" lang="es-ES"/>
          </a:p>
        </p:txBody>
      </p:sp>
      <p:sp>
        <p:nvSpPr>
          <p:cNvPr id="5" name="Footer Placeholder 4"/>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a:p>
        </p:txBody>
      </p:sp>
      <p:sp>
        <p:nvSpPr>
          <p:cNvPr id="6" name="Slide Number Placeholder 5"/>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pPr/>
              <a:t>‹#›</a:t>
            </a:fld>
            <a:endParaRPr kumimoji="0" lang="es-ES"/>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eaLnBrk="1" latinLnBrk="0" hangingPunct="1">
              <a:buNone/>
              <a:defRPr kumimoji="0" lang="es-ES" sz="2200" kern="1200">
                <a:solidFill>
                  <a:schemeClr val="tx1">
                    <a:lumMod val="75000"/>
                    <a:lumOff val="25000"/>
                  </a:schemeClr>
                </a:solidFill>
                <a:latin typeface="Calibri" pitchFamily="34" charset="0"/>
                <a:ea typeface="+mn-ea"/>
                <a:cs typeface="+mn-cs"/>
              </a:defRPr>
            </a:lvl1pPr>
          </a:lstStyle>
          <a:p>
            <a:pPr lvl="0"/>
            <a:r>
              <a:rPr kumimoji="0" lang="es-ES"/>
              <a:t>Haga clic para modificar el estilo de subtítulo del patrón</a:t>
            </a:r>
          </a:p>
        </p:txBody>
      </p:sp>
      <p:sp>
        <p:nvSpPr>
          <p:cNvPr id="2" name="Title 1"/>
          <p:cNvSpPr>
            <a:spLocks noGrp="1"/>
          </p:cNvSpPr>
          <p:nvPr>
            <p:ph type="title"/>
          </p:nvPr>
        </p:nvSpPr>
        <p:spPr>
          <a:xfrm>
            <a:off x="106344" y="4114800"/>
            <a:ext cx="7315200" cy="914400"/>
          </a:xfrm>
        </p:spPr>
        <p:txBody>
          <a:bodyPr anchor="b" anchorCtr="0">
            <a:normAutofit/>
          </a:bodyPr>
          <a:lstStyle>
            <a:lvl1pPr marL="0" indent="0" eaLnBrk="1" latinLnBrk="0" hangingPunct="1">
              <a:defRPr kumimoji="0" lang="es-ES" sz="3600" b="1" kern="1200" baseline="0">
                <a:solidFill>
                  <a:schemeClr val="bg1"/>
                </a:solidFill>
                <a:latin typeface="Arial" pitchFamily="34" charset="0"/>
                <a:ea typeface="+mn-ea"/>
                <a:cs typeface="Arial" pitchFamily="34" charset="0"/>
              </a:defRPr>
            </a:lvl1pPr>
          </a:lstStyle>
          <a:p>
            <a:pPr marL="342900" lvl="0" indent="-342900" algn="l" defTabSz="914400" eaLnBrk="1" latinLnBrk="0" hangingPunct="1"/>
            <a:r>
              <a:rPr lang="es-ES" smtClean="0"/>
              <a:t>Haga clic para modificar el estilo de título del patrón</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ítulo y contenido: Énf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smtClean="0"/>
              <a:t>Haga clic para modificar el estilo de título del patrón</a:t>
            </a:r>
            <a:endParaRPr/>
          </a:p>
        </p:txBody>
      </p:sp>
      <p:sp>
        <p:nvSpPr>
          <p:cNvPr id="3" name="Date Placeholder 2"/>
          <p:cNvSpPr>
            <a:spLocks noGrp="1"/>
          </p:cNvSpPr>
          <p:nvPr>
            <p:ph type="dt" sz="half" idx="10"/>
          </p:nvPr>
        </p:nvSpPr>
        <p:spPr/>
        <p:txBody>
          <a:bodyPr/>
          <a:lstStyle>
            <a:lvl1pPr eaLnBrk="1" latinLnBrk="0" hangingPunct="1">
              <a:defRPr kumimoji="0" lang="es-ES">
                <a:solidFill>
                  <a:schemeClr val="tx1">
                    <a:lumMod val="85000"/>
                    <a:lumOff val="15000"/>
                  </a:schemeClr>
                </a:solidFill>
              </a:defRPr>
            </a:lvl1pPr>
          </a:lstStyle>
          <a:p>
            <a:fld id="{A258050E-B668-4FA7-85AD-C750C80A6E9B}" type="datetimeFigureOut">
              <a:pPr/>
              <a:t>10/13/2015</a:t>
            </a:fld>
            <a:endParaRPr kumimoji="0" lang="es-ES"/>
          </a:p>
        </p:txBody>
      </p:sp>
      <p:sp>
        <p:nvSpPr>
          <p:cNvPr id="4" name="Footer Placeholder 3"/>
          <p:cNvSpPr>
            <a:spLocks noGrp="1"/>
          </p:cNvSpPr>
          <p:nvPr>
            <p:ph type="ftr" sz="quarter" idx="11"/>
          </p:nvPr>
        </p:nvSpPr>
        <p:spPr/>
        <p:txBody>
          <a:bodyPr/>
          <a:lstStyle>
            <a:lvl1pPr eaLnBrk="1" latinLnBrk="0" hangingPunct="1">
              <a:defRPr kumimoji="0" lang="es-ES">
                <a:solidFill>
                  <a:schemeClr val="tx1">
                    <a:lumMod val="85000"/>
                    <a:lumOff val="15000"/>
                  </a:schemeClr>
                </a:solidFill>
              </a:defRPr>
            </a:lvl1pPr>
          </a:lstStyle>
          <a:p>
            <a:endParaRPr kumimoji="0" lang="es-ES"/>
          </a:p>
        </p:txBody>
      </p:sp>
      <p:sp>
        <p:nvSpPr>
          <p:cNvPr id="5" name="Slide Number Placeholder 4"/>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40D5ECE-8B49-45CD-BE81-EF81920D1969}" type="slidenum">
              <a:pPr/>
              <a:t>‹#›</a:t>
            </a:fld>
            <a:endParaRPr kumimoji="0" lang="es-ES"/>
          </a:p>
        </p:txBody>
      </p:sp>
      <p:sp>
        <p:nvSpPr>
          <p:cNvPr id="6" name="Content Placeholder 2"/>
          <p:cNvSpPr>
            <a:spLocks noGrp="1"/>
          </p:cNvSpPr>
          <p:nvPr>
            <p:ph idx="1"/>
          </p:nvPr>
        </p:nvSpPr>
        <p:spPr>
          <a:xfrm>
            <a:off x="457200" y="1600200"/>
            <a:ext cx="8229600" cy="4525963"/>
          </a:xfrm>
        </p:spPr>
        <p:txBody>
          <a:bodyPr/>
          <a:lstStyle>
            <a:lvl1pPr eaLnBrk="1" latinLnBrk="0" hangingPunct="1">
              <a:defRPr kumimoji="0" lang="es-ES">
                <a:solidFill>
                  <a:schemeClr val="tx1">
                    <a:lumMod val="85000"/>
                    <a:lumOff val="15000"/>
                  </a:schemeClr>
                </a:solidFill>
              </a:defRPr>
            </a:lvl1pPr>
            <a:lvl2pPr eaLnBrk="1" latinLnBrk="0" hangingPunct="1">
              <a:defRPr kumimoji="0" lang="es-ES">
                <a:solidFill>
                  <a:schemeClr val="tx1">
                    <a:lumMod val="85000"/>
                    <a:lumOff val="15000"/>
                  </a:schemeClr>
                </a:solidFill>
              </a:defRPr>
            </a:lvl2pPr>
            <a:lvl3pPr eaLnBrk="1" latinLnBrk="0" hangingPunct="1">
              <a:defRPr kumimoji="0" lang="es-ES">
                <a:solidFill>
                  <a:schemeClr val="tx1">
                    <a:lumMod val="85000"/>
                    <a:lumOff val="15000"/>
                  </a:schemeClr>
                </a:solidFill>
              </a:defRPr>
            </a:lvl3pPr>
            <a:lvl4pPr eaLnBrk="1" latinLnBrk="0" hangingPunct="1">
              <a:defRPr kumimoji="0" lang="es-ES">
                <a:solidFill>
                  <a:schemeClr val="tx1">
                    <a:lumMod val="85000"/>
                    <a:lumOff val="15000"/>
                  </a:schemeClr>
                </a:solidFill>
              </a:defRPr>
            </a:lvl4pPr>
            <a:lvl5pPr eaLnBrk="1" latinLnBrk="0" hangingPunct="1">
              <a:defRPr kumimoji="0" lang="es-ES">
                <a:solidFill>
                  <a:schemeClr val="tx1">
                    <a:lumMod val="85000"/>
                    <a:lumOff val="15000"/>
                  </a:schemeClr>
                </a:solidFill>
              </a:defRPr>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ólo el título: Énf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pPr/>
              <a:t>10/13/2015</a:t>
            </a:fld>
            <a:endParaRPr kumimoji="0" lang="es-ES"/>
          </a:p>
        </p:txBody>
      </p:sp>
      <p:sp>
        <p:nvSpPr>
          <p:cNvPr id="3" name="Footer Placeholder 2"/>
          <p:cNvSpPr>
            <a:spLocks noGrp="1"/>
          </p:cNvSpPr>
          <p:nvPr>
            <p:ph type="ftr" sz="quarter" idx="11"/>
          </p:nvPr>
        </p:nvSpPr>
        <p:spPr/>
        <p:txBody>
          <a:bodyPr/>
          <a:lstStyle/>
          <a:p>
            <a:endParaRPr kumimoji="0" lang="es-ES"/>
          </a:p>
        </p:txBody>
      </p:sp>
      <p:sp>
        <p:nvSpPr>
          <p:cNvPr id="4" name="Slide Number Placeholder 3"/>
          <p:cNvSpPr>
            <a:spLocks noGrp="1"/>
          </p:cNvSpPr>
          <p:nvPr>
            <p:ph type="sldNum" sz="quarter" idx="12"/>
          </p:nvPr>
        </p:nvSpPr>
        <p:spPr/>
        <p:txBody>
          <a:bodyPr/>
          <a:lstStyle/>
          <a:p>
            <a:fld id="{240D5ECE-8B49-45CD-BE81-EF81920D1969}" type="slidenum">
              <a:pPr/>
              <a:t>‹#›</a:t>
            </a:fld>
            <a:endParaRPr kumimoji="0" lang="es-ES"/>
          </a:p>
        </p:txBody>
      </p:sp>
      <p:sp>
        <p:nvSpPr>
          <p:cNvPr id="6" name="Title 1"/>
          <p:cNvSpPr>
            <a:spLocks noGrp="1"/>
          </p:cNvSpPr>
          <p:nvPr>
            <p:ph type="title" hasCustomPrompt="1"/>
          </p:nvPr>
        </p:nvSpPr>
        <p:spPr>
          <a:xfrm>
            <a:off x="290400" y="3081000"/>
            <a:ext cx="8686800" cy="1095600"/>
          </a:xfrm>
        </p:spPr>
        <p:txBody>
          <a:bodyPr>
            <a:normAutofit/>
          </a:bodyPr>
          <a:lstStyle>
            <a:lvl1pPr algn="ctr" eaLnBrk="1" latinLnBrk="0" hangingPunct="1">
              <a:defRPr kumimoji="0" lang="es-ES" sz="4600" b="1" kern="1200" spc="-150" baseline="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kumimoji="0" lang="es-ES"/>
              <a:t>Haga clic para modificar el estilo de título del patrón</a:t>
            </a:r>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eaLnBrk="1" latinLnBrk="0" hangingPunct="1">
              <a:buNone/>
              <a:defRPr kumimoji="0" lang="es-ES" sz="2800" kern="1200">
                <a:solidFill>
                  <a:srgbClr val="2E507A">
                    <a:alpha val="81000"/>
                  </a:srgbClr>
                </a:solidFill>
                <a:latin typeface="+mn-lt"/>
                <a:ea typeface="+mn-ea"/>
                <a:cs typeface="+mn-cs"/>
              </a:defRPr>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lang="es-ES" smtClean="0"/>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ítulo con texto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pPr/>
              <a:t>10/13/2015</a:t>
            </a:fld>
            <a:endParaRPr kumimoji="0" lang="es-ES"/>
          </a:p>
        </p:txBody>
      </p:sp>
      <p:sp>
        <p:nvSpPr>
          <p:cNvPr id="4" name="Footer Placeholder 3"/>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a:p>
        </p:txBody>
      </p:sp>
      <p:sp>
        <p:nvSpPr>
          <p:cNvPr id="5" name="Slide Number Placeholder 4"/>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pPr/>
              <a:t>‹#›</a:t>
            </a:fld>
            <a:endParaRPr kumimoji="0" lang="es-ES"/>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kumimoji="0" lang="es-ES" sz="4000" kern="1200">
                <a:solidFill>
                  <a:schemeClr val="bg1"/>
                </a:solidFill>
                <a:latin typeface="+mn-lt"/>
                <a:ea typeface="+mn-ea"/>
                <a:cs typeface="+mn-cs"/>
              </a:defRPr>
            </a:lvl1pPr>
          </a:lstStyle>
          <a:p>
            <a:pPr eaLnBrk="1" latinLnBrk="0" hangingPunct="1"/>
            <a:r>
              <a:rPr lang="es-ES" smtClean="0"/>
              <a:t>Haga clic para modificar el estilo de título del patrón</a:t>
            </a:r>
            <a:endParaRPr/>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eaLnBrk="1" latinLnBrk="0" hangingPunct="1">
              <a:buNone/>
              <a:defRPr kumimoji="0" lang="es-ES" sz="1800" b="1" kern="1200">
                <a:solidFill>
                  <a:schemeClr val="bg1">
                    <a:lumMod val="65000"/>
                  </a:schemeClr>
                </a:solidFill>
                <a:latin typeface="Calibri" pitchFamily="34" charset="0"/>
                <a:ea typeface="+mn-ea"/>
                <a:cs typeface="+mn-cs"/>
              </a:defRPr>
            </a:lvl1pPr>
          </a:lstStyle>
          <a:p>
            <a:pPr lvl="0"/>
            <a:r>
              <a:rPr kumimoji="0" lang="es-ES"/>
              <a:t>Haga clic para modificar el estilo de subtítulo del patrón</a:t>
            </a:r>
          </a:p>
        </p:txBody>
      </p:sp>
    </p:spTree>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ontenido multimedia con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eaLnBrk="1" latinLnBrk="0" hangingPunct="1">
              <a:defRPr kumimoji="0" lang="es-ES">
                <a:solidFill>
                  <a:schemeClr val="bg1"/>
                </a:solidFill>
              </a:defRPr>
            </a:lvl1pPr>
          </a:lstStyle>
          <a:p>
            <a:fld id="{A258050E-B668-4FA7-85AD-C750C80A6E9B}" type="datetimeFigureOut">
              <a:pPr/>
              <a:t>10/13/2015</a:t>
            </a:fld>
            <a:endParaRPr kumimoji="0" lang="es-ES"/>
          </a:p>
        </p:txBody>
      </p:sp>
      <p:sp>
        <p:nvSpPr>
          <p:cNvPr id="4" name="Footer Placeholder 3"/>
          <p:cNvSpPr>
            <a:spLocks noGrp="1"/>
          </p:cNvSpPr>
          <p:nvPr>
            <p:ph type="ftr" sz="quarter" idx="11"/>
          </p:nvPr>
        </p:nvSpPr>
        <p:spPr/>
        <p:txBody>
          <a:bodyPr/>
          <a:lstStyle>
            <a:lvl1pPr eaLnBrk="1" latinLnBrk="0" hangingPunct="1">
              <a:defRPr kumimoji="0" lang="es-ES">
                <a:solidFill>
                  <a:schemeClr val="bg1"/>
                </a:solidFill>
              </a:defRPr>
            </a:lvl1pPr>
          </a:lstStyle>
          <a:p>
            <a:endParaRPr kumimoji="0" lang="es-ES"/>
          </a:p>
        </p:txBody>
      </p:sp>
      <p:sp>
        <p:nvSpPr>
          <p:cNvPr id="5" name="Slide Number Placeholder 4"/>
          <p:cNvSpPr>
            <a:spLocks noGrp="1"/>
          </p:cNvSpPr>
          <p:nvPr>
            <p:ph type="sldNum" sz="quarter" idx="12"/>
          </p:nvPr>
        </p:nvSpPr>
        <p:spPr/>
        <p:txBody>
          <a:bodyPr/>
          <a:lstStyle>
            <a:lvl1pPr eaLnBrk="1" latinLnBrk="0" hangingPunct="1">
              <a:defRPr kumimoji="0" lang="es-ES">
                <a:solidFill>
                  <a:schemeClr val="bg1"/>
                </a:solidFill>
              </a:defRPr>
            </a:lvl1pPr>
          </a:lstStyle>
          <a:p>
            <a:fld id="{240D5ECE-8B49-45CD-BE81-EF81920D1969}" type="slidenum">
              <a:pPr/>
              <a:t>‹#›</a:t>
            </a:fld>
            <a:endParaRPr kumimoji="0" lang="es-ES"/>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s-ES" b="1">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eaLnBrk="1" latinLnBrk="0" hangingPunct="1">
              <a:defRPr kumimoji="0" lang="es-ES" sz="1800" b="0" i="1">
                <a:solidFill>
                  <a:schemeClr val="bg1">
                    <a:lumMod val="85000"/>
                  </a:schemeClr>
                </a:solidFill>
                <a:latin typeface="Georgia" pitchFamily="18" charset="0"/>
              </a:defRPr>
            </a:lvl1pPr>
          </a:lstStyle>
          <a:p>
            <a:pPr eaLnBrk="1" latinLnBrk="0" hangingPunct="1"/>
            <a:r>
              <a:rPr lang="es-ES" smtClean="0"/>
              <a:t>Haga clic para modificar el estilo de título del patrón</a:t>
            </a:r>
            <a:endParaRPr/>
          </a:p>
        </p:txBody>
      </p:sp>
      <p:sp>
        <p:nvSpPr>
          <p:cNvPr id="9" name="Media Placeholder 8"/>
          <p:cNvSpPr>
            <a:spLocks noGrp="1"/>
          </p:cNvSpPr>
          <p:nvPr>
            <p:ph type="media" sz="quarter" idx="13"/>
          </p:nvPr>
        </p:nvSpPr>
        <p:spPr>
          <a:xfrm>
            <a:off x="587022" y="838200"/>
            <a:ext cx="4873752" cy="3812822"/>
          </a:xfrm>
        </p:spPr>
        <p:txBody>
          <a:bodyPr/>
          <a:lstStyle>
            <a:lvl1pPr eaLnBrk="1" latinLnBrk="0" hangingPunct="1">
              <a:buNone/>
              <a:defRPr kumimoji="0" lang="es-ES"/>
            </a:lvl1pPr>
          </a:lstStyle>
          <a:p>
            <a:pPr eaLnBrk="1" latinLnBrk="0" hangingPunct="1"/>
            <a:r>
              <a:rPr lang="es-ES" smtClean="0"/>
              <a:t>Haga clic en el icono para agregar medios</a:t>
            </a:r>
            <a:endParaRPr/>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eaLnBrk="1" latinLnBrk="0" hangingPunct="1">
              <a:buNone/>
              <a:defRPr kumimoji="0" lang="es-ES" sz="2400">
                <a:solidFill>
                  <a:schemeClr val="bg1"/>
                </a:solidFill>
              </a:defRPr>
            </a:lvl1pPr>
          </a:lstStyle>
          <a:p>
            <a:pPr lvl="0" eaLnBrk="1" latinLnBrk="0" hangingPunct="1"/>
            <a:r>
              <a:rPr lang="es-ES" smtClean="0"/>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Título y texto vertical">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Date Placeholder 3"/>
          <p:cNvSpPr>
            <a:spLocks noGrp="1"/>
          </p:cNvSpPr>
          <p:nvPr>
            <p:ph type="dt" sz="half" idx="10"/>
          </p:nvPr>
        </p:nvSpPr>
        <p:spPr/>
        <p:txBody>
          <a:bodyPr/>
          <a:lstStyle/>
          <a:p>
            <a:fld id="{A258050E-B668-4FA7-85AD-C750C80A6E9B}" type="datetimeFigureOut">
              <a:pPr/>
              <a:t>10/13/2015</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240D5ECE-8B49-45CD-BE81-EF81920D1969}" type="slidenum">
              <a:pPr/>
              <a:t>‹#›</a:t>
            </a:fld>
            <a:endParaRPr kumimoji="0" lang="es-ES"/>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eaLnBrk="1" latinLnBrk="0" hangingPunct="1">
              <a:defRPr kumimoji="0" lang="es-ES" sz="2800" b="1" kern="1200" baseline="0">
                <a:solidFill>
                  <a:schemeClr val="bg1"/>
                </a:solidFill>
                <a:latin typeface="+mn-lt"/>
                <a:ea typeface="+mn-ea"/>
                <a:cs typeface="+mn-cs"/>
              </a:defRPr>
            </a:lvl1pPr>
          </a:lstStyle>
          <a:p>
            <a:r>
              <a:rPr kumimoji="0" lang="es-ES"/>
              <a:t>    Haga clic para modificar el estilo de título del patrón</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A258050E-B668-4FA7-85AD-C750C80A6E9B}" type="datetimeFigureOut">
              <a:rPr lang="en-US" smtClean="0"/>
              <a:pPr/>
              <a:t>10/13/2015</a:t>
            </a:fld>
            <a:endParaRPr kumimoji="0" lang="es-ES"/>
          </a:p>
        </p:txBody>
      </p:sp>
      <p:sp>
        <p:nvSpPr>
          <p:cNvPr id="5" name="Marcador de pie de página 4"/>
          <p:cNvSpPr>
            <a:spLocks noGrp="1"/>
          </p:cNvSpPr>
          <p:nvPr>
            <p:ph type="ftr" sz="quarter" idx="11"/>
          </p:nvPr>
        </p:nvSpPr>
        <p:spPr/>
        <p:txBody>
          <a:bodyPr/>
          <a:lstStyle/>
          <a:p>
            <a:endParaRPr kumimoji="0" lang="es-ES"/>
          </a:p>
        </p:txBody>
      </p:sp>
      <p:sp>
        <p:nvSpPr>
          <p:cNvPr id="6" name="Marcador de número de diapositiva 5"/>
          <p:cNvSpPr>
            <a:spLocks noGrp="1"/>
          </p:cNvSpPr>
          <p:nvPr>
            <p:ph type="sldNum" sz="quarter" idx="12"/>
          </p:nvPr>
        </p:nvSpPr>
        <p:spPr/>
        <p:txBody>
          <a:bodyPr/>
          <a:lstStyle/>
          <a:p>
            <a:fld id="{240D5ECE-8B49-45CD-BE81-EF81920D1969}" type="slidenum">
              <a:rPr lang="en-GB" smtClean="0"/>
              <a:pPr/>
              <a:t>‹#›</a:t>
            </a:fld>
            <a:endParaRPr kumimoji="0" lang="en-GB"/>
          </a:p>
        </p:txBody>
      </p:sp>
    </p:spTree>
    <p:extLst>
      <p:ext uri="{BB962C8B-B14F-4D97-AF65-F5344CB8AC3E}">
        <p14:creationId xmlns:p14="http://schemas.microsoft.com/office/powerpoint/2010/main" val="2355204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DE5AB33-5594-4E4A-9074-ACD14F5B22C0}" type="datetimeFigureOut">
              <a:rPr lang="en-US" smtClean="0"/>
              <a:t>10/13/2015</a:t>
            </a:fld>
            <a:endParaRPr lang="en-US"/>
          </a:p>
        </p:txBody>
      </p:sp>
      <p:sp>
        <p:nvSpPr>
          <p:cNvPr id="5" name="Marcador de pie de página 4"/>
          <p:cNvSpPr>
            <a:spLocks noGrp="1"/>
          </p:cNvSpPr>
          <p:nvPr>
            <p:ph type="ftr" sz="quarter" idx="11"/>
          </p:nvPr>
        </p:nvSpPr>
        <p:spPr/>
        <p:txBody>
          <a:bodyPr/>
          <a:lstStyle/>
          <a:p>
            <a:endParaRPr kumimoji="0" lang="es-ES"/>
          </a:p>
        </p:txBody>
      </p:sp>
      <p:sp>
        <p:nvSpPr>
          <p:cNvPr id="6" name="Marcador de número de diapositiva 5"/>
          <p:cNvSpPr>
            <a:spLocks noGrp="1"/>
          </p:cNvSpPr>
          <p:nvPr>
            <p:ph type="sldNum" sz="quarter" idx="12"/>
          </p:nvPr>
        </p:nvSpPr>
        <p:spPr/>
        <p:txBody>
          <a:bodyPr/>
          <a:lstStyle/>
          <a:p>
            <a:fld id="{240D5ECE-8B49-45CD-BE81-EF81920D1969}" type="slidenum">
              <a:rPr lang="en-GB" smtClean="0"/>
              <a:pPr/>
              <a:t>‹#›</a:t>
            </a:fld>
            <a:endParaRPr kumimoji="0" lang="en-GB"/>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s-ES"/>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s-ES">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s-ES"/>
              <a:t>       </a:t>
            </a:r>
          </a:p>
        </p:txBody>
      </p:sp>
    </p:spTree>
    <p:extLst>
      <p:ext uri="{BB962C8B-B14F-4D97-AF65-F5344CB8AC3E}">
        <p14:creationId xmlns:p14="http://schemas.microsoft.com/office/powerpoint/2010/main" val="1101257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fecha 4"/>
          <p:cNvSpPr>
            <a:spLocks noGrp="1"/>
          </p:cNvSpPr>
          <p:nvPr>
            <p:ph type="dt" sz="half" idx="10"/>
          </p:nvPr>
        </p:nvSpPr>
        <p:spPr/>
        <p:txBody>
          <a:bodyPr/>
          <a:lstStyle/>
          <a:p>
            <a:fld id="{A258050E-B668-4FA7-85AD-C750C80A6E9B}" type="datetimeFigureOut">
              <a:rPr lang="en-US" smtClean="0"/>
              <a:pPr/>
              <a:t>10/13/2015</a:t>
            </a:fld>
            <a:endParaRPr kumimoji="0" lang="es-ES"/>
          </a:p>
        </p:txBody>
      </p:sp>
      <p:sp>
        <p:nvSpPr>
          <p:cNvPr id="6" name="Marcador de pie de página 5"/>
          <p:cNvSpPr>
            <a:spLocks noGrp="1"/>
          </p:cNvSpPr>
          <p:nvPr>
            <p:ph type="ftr" sz="quarter" idx="11"/>
          </p:nvPr>
        </p:nvSpPr>
        <p:spPr/>
        <p:txBody>
          <a:bodyPr/>
          <a:lstStyle/>
          <a:p>
            <a:endParaRPr kumimoji="0" lang="es-ES"/>
          </a:p>
        </p:txBody>
      </p:sp>
      <p:sp>
        <p:nvSpPr>
          <p:cNvPr id="7" name="Marcador de número de diapositiva 6"/>
          <p:cNvSpPr>
            <a:spLocks noGrp="1"/>
          </p:cNvSpPr>
          <p:nvPr>
            <p:ph type="sldNum" sz="quarter" idx="12"/>
          </p:nvPr>
        </p:nvSpPr>
        <p:spPr/>
        <p:txBody>
          <a:bodyPr/>
          <a:lstStyle/>
          <a:p>
            <a:fld id="{240D5ECE-8B49-45CD-BE81-EF81920D1969}" type="slidenum">
              <a:rPr lang="en-GB" smtClean="0"/>
              <a:pPr/>
              <a:t>‹#›</a:t>
            </a:fld>
            <a:endParaRPr kumimoji="0" lang="en-GB"/>
          </a:p>
        </p:txBody>
      </p:sp>
    </p:spTree>
    <p:extLst>
      <p:ext uri="{BB962C8B-B14F-4D97-AF65-F5344CB8AC3E}">
        <p14:creationId xmlns:p14="http://schemas.microsoft.com/office/powerpoint/2010/main" val="602888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Marcador de fecha 6"/>
          <p:cNvSpPr>
            <a:spLocks noGrp="1"/>
          </p:cNvSpPr>
          <p:nvPr>
            <p:ph type="dt" sz="half" idx="10"/>
          </p:nvPr>
        </p:nvSpPr>
        <p:spPr/>
        <p:txBody>
          <a:bodyPr/>
          <a:lstStyle/>
          <a:p>
            <a:fld id="{A258050E-B668-4FA7-85AD-C750C80A6E9B}" type="datetimeFigureOut">
              <a:rPr lang="en-US" smtClean="0"/>
              <a:pPr/>
              <a:t>10/13/2015</a:t>
            </a:fld>
            <a:endParaRPr kumimoji="0" lang="es-ES"/>
          </a:p>
        </p:txBody>
      </p:sp>
      <p:sp>
        <p:nvSpPr>
          <p:cNvPr id="8" name="Marcador de pie de página 7"/>
          <p:cNvSpPr>
            <a:spLocks noGrp="1"/>
          </p:cNvSpPr>
          <p:nvPr>
            <p:ph type="ftr" sz="quarter" idx="11"/>
          </p:nvPr>
        </p:nvSpPr>
        <p:spPr/>
        <p:txBody>
          <a:bodyPr/>
          <a:lstStyle/>
          <a:p>
            <a:endParaRPr kumimoji="0" lang="es-ES"/>
          </a:p>
        </p:txBody>
      </p:sp>
      <p:sp>
        <p:nvSpPr>
          <p:cNvPr id="9" name="Marcador de número de diapositiva 8"/>
          <p:cNvSpPr>
            <a:spLocks noGrp="1"/>
          </p:cNvSpPr>
          <p:nvPr>
            <p:ph type="sldNum" sz="quarter" idx="12"/>
          </p:nvPr>
        </p:nvSpPr>
        <p:spPr/>
        <p:txBody>
          <a:bodyPr/>
          <a:lstStyle/>
          <a:p>
            <a:fld id="{240D5ECE-8B49-45CD-BE81-EF81920D1969}" type="slidenum">
              <a:rPr lang="en-GB" smtClean="0"/>
              <a:pPr/>
              <a:t>‹#›</a:t>
            </a:fld>
            <a:endParaRPr kumimoji="0" lang="en-GB"/>
          </a:p>
        </p:txBody>
      </p:sp>
    </p:spTree>
    <p:extLst>
      <p:ext uri="{BB962C8B-B14F-4D97-AF65-F5344CB8AC3E}">
        <p14:creationId xmlns:p14="http://schemas.microsoft.com/office/powerpoint/2010/main" val="38329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En blanco">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pPr/>
              <a:t>10/13/2015</a:t>
            </a:fld>
            <a:endParaRPr kumimoji="0" lang="es-ES"/>
          </a:p>
        </p:txBody>
      </p:sp>
      <p:sp>
        <p:nvSpPr>
          <p:cNvPr id="3" name="Footer Placeholder 2"/>
          <p:cNvSpPr>
            <a:spLocks noGrp="1"/>
          </p:cNvSpPr>
          <p:nvPr>
            <p:ph type="ftr" sz="quarter" idx="11"/>
          </p:nvPr>
        </p:nvSpPr>
        <p:spPr/>
        <p:txBody>
          <a:bodyPr/>
          <a:lstStyle/>
          <a:p>
            <a:endParaRPr kumimoji="0" lang="es-ES"/>
          </a:p>
        </p:txBody>
      </p:sp>
      <p:sp>
        <p:nvSpPr>
          <p:cNvPr id="4" name="Slide Number Placeholder 3"/>
          <p:cNvSpPr>
            <a:spLocks noGrp="1"/>
          </p:cNvSpPr>
          <p:nvPr>
            <p:ph type="sldNum" sz="quarter" idx="12"/>
          </p:nvPr>
        </p:nvSpPr>
        <p:spPr/>
        <p:txBody>
          <a:bodyPr/>
          <a:lstStyle/>
          <a:p>
            <a:fld id="{73820FCD-5F4C-4989-BE05-0A8208BCBC21}" type="slidenum">
              <a:pPr/>
              <a:t>‹#›</a:t>
            </a:fld>
            <a:endParaRPr kumimoji="0" lang="es-E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fecha 2"/>
          <p:cNvSpPr>
            <a:spLocks noGrp="1"/>
          </p:cNvSpPr>
          <p:nvPr>
            <p:ph type="dt" sz="half" idx="10"/>
          </p:nvPr>
        </p:nvSpPr>
        <p:spPr/>
        <p:txBody>
          <a:bodyPr/>
          <a:lstStyle/>
          <a:p>
            <a:fld id="{A258050E-B668-4FA7-85AD-C750C80A6E9B}" type="datetimeFigureOut">
              <a:rPr lang="en-US" smtClean="0"/>
              <a:pPr/>
              <a:t>10/13/2015</a:t>
            </a:fld>
            <a:endParaRPr kumimoji="0" lang="es-ES"/>
          </a:p>
        </p:txBody>
      </p:sp>
      <p:sp>
        <p:nvSpPr>
          <p:cNvPr id="4" name="Marcador de pie de página 3"/>
          <p:cNvSpPr>
            <a:spLocks noGrp="1"/>
          </p:cNvSpPr>
          <p:nvPr>
            <p:ph type="ftr" sz="quarter" idx="11"/>
          </p:nvPr>
        </p:nvSpPr>
        <p:spPr/>
        <p:txBody>
          <a:bodyPr/>
          <a:lstStyle/>
          <a:p>
            <a:endParaRPr kumimoji="0" lang="es-ES"/>
          </a:p>
        </p:txBody>
      </p:sp>
      <p:sp>
        <p:nvSpPr>
          <p:cNvPr id="5" name="Marcador de número de diapositiva 4"/>
          <p:cNvSpPr>
            <a:spLocks noGrp="1"/>
          </p:cNvSpPr>
          <p:nvPr>
            <p:ph type="sldNum" sz="quarter" idx="12"/>
          </p:nvPr>
        </p:nvSpPr>
        <p:spPr/>
        <p:txBody>
          <a:bodyPr/>
          <a:lstStyle/>
          <a:p>
            <a:fld id="{240D5ECE-8B49-45CD-BE81-EF81920D1969}" type="slidenum">
              <a:rPr lang="en-GB" smtClean="0"/>
              <a:pPr/>
              <a:t>‹#›</a:t>
            </a:fld>
            <a:endParaRPr kumimoji="0" lang="en-GB"/>
          </a:p>
        </p:txBody>
      </p:sp>
    </p:spTree>
    <p:extLst>
      <p:ext uri="{BB962C8B-B14F-4D97-AF65-F5344CB8AC3E}">
        <p14:creationId xmlns:p14="http://schemas.microsoft.com/office/powerpoint/2010/main" val="2424285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FF934E2-BBB6-4D34-BB01-078E9AA25260}" type="datetimeFigureOut">
              <a:rPr lang="en-US" smtClean="0"/>
              <a:pPr/>
              <a:t>10/13/2015</a:t>
            </a:fld>
            <a:endParaRPr kumimoji="0" lang="es-ES"/>
          </a:p>
        </p:txBody>
      </p:sp>
      <p:sp>
        <p:nvSpPr>
          <p:cNvPr id="3" name="Marcador de pie de página 2"/>
          <p:cNvSpPr>
            <a:spLocks noGrp="1"/>
          </p:cNvSpPr>
          <p:nvPr>
            <p:ph type="ftr" sz="quarter" idx="11"/>
          </p:nvPr>
        </p:nvSpPr>
        <p:spPr/>
        <p:txBody>
          <a:bodyPr/>
          <a:lstStyle/>
          <a:p>
            <a:endParaRPr kumimoji="0" lang="es-ES"/>
          </a:p>
        </p:txBody>
      </p:sp>
      <p:sp>
        <p:nvSpPr>
          <p:cNvPr id="4" name="Marcador de número de diapositiva 3"/>
          <p:cNvSpPr>
            <a:spLocks noGrp="1"/>
          </p:cNvSpPr>
          <p:nvPr>
            <p:ph type="sldNum" sz="quarter" idx="12"/>
          </p:nvPr>
        </p:nvSpPr>
        <p:spPr/>
        <p:txBody>
          <a:bodyPr/>
          <a:lstStyle/>
          <a:p>
            <a:fld id="{73820FCD-5F4C-4989-BE05-0A8208BCBC21}" type="slidenum">
              <a:rPr lang="en-GB" smtClean="0"/>
              <a:pPr/>
              <a:t>‹#›</a:t>
            </a:fld>
            <a:endParaRPr kumimoji="0" lang="en-GB"/>
          </a:p>
        </p:txBody>
      </p:sp>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val="3225368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n-US"/>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A258050E-B668-4FA7-85AD-C750C80A6E9B}" type="datetimeFigureOut">
              <a:rPr lang="en-US" smtClean="0"/>
              <a:pPr/>
              <a:t>10/13/2015</a:t>
            </a:fld>
            <a:endParaRPr kumimoji="0" lang="es-ES"/>
          </a:p>
        </p:txBody>
      </p:sp>
      <p:sp>
        <p:nvSpPr>
          <p:cNvPr id="6" name="Marcador de pie de página 5"/>
          <p:cNvSpPr>
            <a:spLocks noGrp="1"/>
          </p:cNvSpPr>
          <p:nvPr>
            <p:ph type="ftr" sz="quarter" idx="11"/>
          </p:nvPr>
        </p:nvSpPr>
        <p:spPr/>
        <p:txBody>
          <a:bodyPr/>
          <a:lstStyle/>
          <a:p>
            <a:endParaRPr kumimoji="0" lang="es-ES"/>
          </a:p>
        </p:txBody>
      </p:sp>
      <p:sp>
        <p:nvSpPr>
          <p:cNvPr id="7" name="Marcador de número de diapositiva 6"/>
          <p:cNvSpPr>
            <a:spLocks noGrp="1"/>
          </p:cNvSpPr>
          <p:nvPr>
            <p:ph type="sldNum" sz="quarter" idx="12"/>
          </p:nvPr>
        </p:nvSpPr>
        <p:spPr/>
        <p:txBody>
          <a:bodyPr/>
          <a:lstStyle/>
          <a:p>
            <a:fld id="{240D5ECE-8B49-45CD-BE81-EF81920D1969}" type="slidenum">
              <a:rPr lang="en-GB" smtClean="0"/>
              <a:pPr/>
              <a:t>‹#›</a:t>
            </a:fld>
            <a:endParaRPr kumimoji="0" lang="en-GB"/>
          </a:p>
        </p:txBody>
      </p:sp>
    </p:spTree>
    <p:extLst>
      <p:ext uri="{BB962C8B-B14F-4D97-AF65-F5344CB8AC3E}">
        <p14:creationId xmlns:p14="http://schemas.microsoft.com/office/powerpoint/2010/main" val="263487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258050E-B668-4FA7-85AD-C750C80A6E9B}" type="datetimeFigureOut">
              <a:rPr lang="en-US" smtClean="0"/>
              <a:pPr/>
              <a:t>10/13/2015</a:t>
            </a:fld>
            <a:endParaRPr kumimoji="0" lang="es-ES"/>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0" lang="es-ES"/>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40D5ECE-8B49-45CD-BE81-EF81920D1969}" type="slidenum">
              <a:rPr lang="en-GB" smtClean="0"/>
              <a:pPr/>
              <a:t>‹#›</a:t>
            </a:fld>
            <a:endParaRPr kumimoji="0" lang="en-GB"/>
          </a:p>
        </p:txBody>
      </p:sp>
    </p:spTree>
    <p:extLst>
      <p:ext uri="{BB962C8B-B14F-4D97-AF65-F5344CB8AC3E}">
        <p14:creationId xmlns:p14="http://schemas.microsoft.com/office/powerpoint/2010/main" val="288002901"/>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663" r:id="rId6"/>
    <p:sldLayoutId id="2147483741" r:id="rId7"/>
    <p:sldLayoutId id="2147483742" r:id="rId8"/>
    <p:sldLayoutId id="2147483743" r:id="rId9"/>
    <p:sldLayoutId id="2147483744" r:id="rId10"/>
    <p:sldLayoutId id="2147483745" r:id="rId11"/>
    <p:sldLayoutId id="2147483746" r:id="rId12"/>
    <p:sldLayoutId id="2147483649" r:id="rId13"/>
    <p:sldLayoutId id="2147483661" r:id="rId14"/>
    <p:sldLayoutId id="2147483655" r:id="rId15"/>
    <p:sldLayoutId id="2147483660" r:id="rId16"/>
    <p:sldLayoutId id="2147483676" r:id="rId17"/>
    <p:sldLayoutId id="2147483658" r:id="rId18"/>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notesSlide" Target="../notesSlides/notesSlide2.xml"/><Relationship Id="rId7" Type="http://schemas.openxmlformats.org/officeDocument/2006/relationships/image" Target="../media/image20.emf"/><Relationship Id="rId2" Type="http://schemas.openxmlformats.org/officeDocument/2006/relationships/slideLayout" Target="../slideLayouts/slideLayout8.xml"/><Relationship Id="rId1" Type="http://schemas.openxmlformats.org/officeDocument/2006/relationships/tags" Target="../tags/tag1.xml"/><Relationship Id="rId6" Type="http://schemas.openxmlformats.org/officeDocument/2006/relationships/image" Target="../media/image19.jpeg"/><Relationship Id="rId11" Type="http://schemas.openxmlformats.org/officeDocument/2006/relationships/image" Target="../media/image24.jpeg"/><Relationship Id="rId5" Type="http://schemas.openxmlformats.org/officeDocument/2006/relationships/image" Target="../media/image18.emf"/><Relationship Id="rId10" Type="http://schemas.openxmlformats.org/officeDocument/2006/relationships/image" Target="../media/image23.emf"/><Relationship Id="rId4" Type="http://schemas.openxmlformats.org/officeDocument/2006/relationships/image" Target="../media/image17.emf"/><Relationship Id="rId9" Type="http://schemas.openxmlformats.org/officeDocument/2006/relationships/image" Target="../media/image22.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30.jpeg"/><Relationship Id="rId4" Type="http://schemas.openxmlformats.org/officeDocument/2006/relationships/image" Target="../media/image29.png"/></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diagramLayout" Target="../diagrams/layout2.xml"/><Relationship Id="rId18" Type="http://schemas.openxmlformats.org/officeDocument/2006/relationships/diagramLayout" Target="../diagrams/layout3.xml"/><Relationship Id="rId3" Type="http://schemas.openxmlformats.org/officeDocument/2006/relationships/image" Target="../media/image31.jpeg"/><Relationship Id="rId21" Type="http://schemas.microsoft.com/office/2007/relationships/diagramDrawing" Target="../diagrams/drawing3.xml"/><Relationship Id="rId7" Type="http://schemas.openxmlformats.org/officeDocument/2006/relationships/diagramLayout" Target="../diagrams/layout1.xml"/><Relationship Id="rId12" Type="http://schemas.openxmlformats.org/officeDocument/2006/relationships/diagramData" Target="../diagrams/data2.xml"/><Relationship Id="rId17" Type="http://schemas.openxmlformats.org/officeDocument/2006/relationships/diagramData" Target="../diagrams/data3.xml"/><Relationship Id="rId2" Type="http://schemas.openxmlformats.org/officeDocument/2006/relationships/notesSlide" Target="../notesSlides/notesSlide5.xml"/><Relationship Id="rId16" Type="http://schemas.microsoft.com/office/2007/relationships/diagramDrawing" Target="../diagrams/drawing2.xml"/><Relationship Id="rId20" Type="http://schemas.openxmlformats.org/officeDocument/2006/relationships/diagramColors" Target="../diagrams/colors3.xml"/><Relationship Id="rId1" Type="http://schemas.openxmlformats.org/officeDocument/2006/relationships/slideLayout" Target="../slideLayouts/slideLayout8.xml"/><Relationship Id="rId6" Type="http://schemas.openxmlformats.org/officeDocument/2006/relationships/diagramData" Target="../diagrams/data1.xml"/><Relationship Id="rId11" Type="http://schemas.openxmlformats.org/officeDocument/2006/relationships/image" Target="../media/image34.png"/><Relationship Id="rId5" Type="http://schemas.openxmlformats.org/officeDocument/2006/relationships/image" Target="../media/image33.emf"/><Relationship Id="rId15" Type="http://schemas.openxmlformats.org/officeDocument/2006/relationships/diagramColors" Target="../diagrams/colors2.xml"/><Relationship Id="rId10" Type="http://schemas.microsoft.com/office/2007/relationships/diagramDrawing" Target="../diagrams/drawing1.xml"/><Relationship Id="rId19" Type="http://schemas.openxmlformats.org/officeDocument/2006/relationships/diagramQuickStyle" Target="../diagrams/quickStyle3.xml"/><Relationship Id="rId4" Type="http://schemas.openxmlformats.org/officeDocument/2006/relationships/image" Target="../media/image32.emf"/><Relationship Id="rId9" Type="http://schemas.openxmlformats.org/officeDocument/2006/relationships/diagramColors" Target="../diagrams/colors1.xml"/><Relationship Id="rId14" Type="http://schemas.openxmlformats.org/officeDocument/2006/relationships/diagramQuickStyle" Target="../diagrams/quickStyle2.xml"/><Relationship Id="rId22" Type="http://schemas.openxmlformats.org/officeDocument/2006/relationships/image" Target="../media/image35.png"/></Relationships>
</file>

<file path=ppt/slides/_rels/slide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411760" y="5229200"/>
            <a:ext cx="6374904" cy="1440160"/>
          </a:xfrm>
        </p:spPr>
        <p:txBody>
          <a:bodyPr>
            <a:noAutofit/>
          </a:bodyPr>
          <a:lstStyle/>
          <a:p>
            <a:pPr algn="r"/>
            <a:r>
              <a:rPr lang="en-US" sz="2400" b="0" dirty="0"/>
              <a:t/>
            </a:r>
            <a:br>
              <a:rPr lang="en-US" sz="2400" b="0" dirty="0"/>
            </a:br>
            <a:r>
              <a:rPr lang="en-GB" sz="2400" b="0" dirty="0">
                <a:solidFill>
                  <a:schemeClr val="bg1"/>
                </a:solidFill>
              </a:rPr>
              <a:t> </a:t>
            </a:r>
            <a:r>
              <a:rPr lang="en-GB" sz="2400" dirty="0">
                <a:solidFill>
                  <a:schemeClr val="bg1"/>
                </a:solidFill>
                <a:latin typeface="Century Gothic" panose="020B0502020202020204" pitchFamily="34" charset="0"/>
              </a:rPr>
              <a:t>ISOVER Multi-Comfort House Students Contest Edition </a:t>
            </a:r>
            <a:r>
              <a:rPr lang="en-GB" sz="2400" dirty="0" smtClean="0">
                <a:solidFill>
                  <a:schemeClr val="bg1"/>
                </a:solidFill>
                <a:latin typeface="Century Gothic" panose="020B0502020202020204" pitchFamily="34" charset="0"/>
              </a:rPr>
              <a:t>2015 </a:t>
            </a:r>
            <a:r>
              <a:rPr lang="en-GB" sz="2400" b="0" dirty="0">
                <a:solidFill>
                  <a:schemeClr val="bg1"/>
                </a:solidFill>
                <a:latin typeface="Century Gothic" panose="020B0502020202020204" pitchFamily="34" charset="0"/>
              </a:rPr>
              <a:t/>
            </a:r>
            <a:br>
              <a:rPr lang="en-GB" sz="2400" b="0" dirty="0">
                <a:solidFill>
                  <a:schemeClr val="bg1"/>
                </a:solidFill>
                <a:latin typeface="Century Gothic" panose="020B0502020202020204" pitchFamily="34" charset="0"/>
              </a:rPr>
            </a:br>
            <a:r>
              <a:rPr lang="en-GB" sz="2400" dirty="0">
                <a:solidFill>
                  <a:schemeClr val="bg1"/>
                </a:solidFill>
                <a:latin typeface="Century Gothic" panose="020B0502020202020204" pitchFamily="34" charset="0"/>
              </a:rPr>
              <a:t>Residential function in cold climate – Astana, Kazakhstan </a:t>
            </a:r>
            <a:endParaRPr lang="es-ES" sz="2400" b="0" dirty="0">
              <a:solidFill>
                <a:schemeClr val="bg1"/>
              </a:solidFill>
              <a:latin typeface="Century Gothic" panose="020B0502020202020204" pitchFamily="34" charset="0"/>
            </a:endParaRPr>
          </a:p>
        </p:txBody>
      </p:sp>
      <p:sp>
        <p:nvSpPr>
          <p:cNvPr id="3" name="Text Placeholder 2"/>
          <p:cNvSpPr>
            <a:spLocks noGrp="1"/>
          </p:cNvSpPr>
          <p:nvPr>
            <p:ph type="subTitle" idx="1"/>
          </p:nvPr>
        </p:nvSpPr>
        <p:spPr>
          <a:xfrm>
            <a:off x="6444208" y="3429000"/>
            <a:ext cx="2314600" cy="1080120"/>
          </a:xfrm>
        </p:spPr>
        <p:txBody>
          <a:bodyPr>
            <a:normAutofit/>
          </a:bodyPr>
          <a:lstStyle/>
          <a:p>
            <a:pPr algn="r"/>
            <a:r>
              <a:rPr lang="en-GB" dirty="0" smtClean="0">
                <a:solidFill>
                  <a:schemeClr val="bg1"/>
                </a:solidFill>
                <a:latin typeface="Century Gothic" panose="020B0502020202020204" pitchFamily="34" charset="0"/>
              </a:rPr>
              <a:t>Andrea Parra</a:t>
            </a:r>
          </a:p>
          <a:p>
            <a:pPr algn="r"/>
            <a:r>
              <a:rPr lang="en-GB" dirty="0" err="1" smtClean="0">
                <a:solidFill>
                  <a:schemeClr val="bg1"/>
                </a:solidFill>
                <a:latin typeface="Century Gothic" panose="020B0502020202020204" pitchFamily="34" charset="0"/>
              </a:rPr>
              <a:t>Maresa</a:t>
            </a:r>
            <a:r>
              <a:rPr lang="en-GB" dirty="0" smtClean="0">
                <a:solidFill>
                  <a:schemeClr val="bg1"/>
                </a:solidFill>
                <a:latin typeface="Century Gothic" panose="020B0502020202020204" pitchFamily="34" charset="0"/>
              </a:rPr>
              <a:t> Muñoz</a:t>
            </a:r>
          </a:p>
          <a:p>
            <a:pPr algn="r"/>
            <a:r>
              <a:rPr lang="en-GB" dirty="0" smtClean="0">
                <a:solidFill>
                  <a:schemeClr val="bg1"/>
                </a:solidFill>
                <a:latin typeface="Century Gothic" panose="020B0502020202020204" pitchFamily="34" charset="0"/>
              </a:rPr>
              <a:t>Mariana </a:t>
            </a:r>
            <a:r>
              <a:rPr lang="en-GB" dirty="0" err="1" smtClean="0">
                <a:solidFill>
                  <a:schemeClr val="bg1"/>
                </a:solidFill>
                <a:latin typeface="Century Gothic" panose="020B0502020202020204" pitchFamily="34" charset="0"/>
              </a:rPr>
              <a:t>Goyarzu</a:t>
            </a:r>
            <a:endParaRPr lang="es-ES" dirty="0">
              <a:solidFill>
                <a:schemeClr val="bg1"/>
              </a:solidFill>
              <a:latin typeface="Century Gothic" panose="020B0502020202020204" pitchFamily="34" charset="0"/>
            </a:endParaRPr>
          </a:p>
        </p:txBody>
      </p:sp>
      <p:pic>
        <p:nvPicPr>
          <p:cNvPr id="9" name="Imagen 8"/>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4283969" y="76002"/>
            <a:ext cx="4752527" cy="2725355"/>
          </a:xfrm>
          <a:prstGeom prst="rect">
            <a:avLst/>
          </a:prstGeom>
        </p:spPr>
      </p:pic>
      <p:pic>
        <p:nvPicPr>
          <p:cNvPr id="11" name="Imagen 10"/>
          <p:cNvPicPr>
            <a:picLocks noChangeAspect="1"/>
          </p:cNvPicPr>
          <p:nvPr/>
        </p:nvPicPr>
        <p:blipFill rotWithShape="1">
          <a:blip r:embed="rId4" cstate="email">
            <a:extLst>
              <a:ext uri="{28A0092B-C50C-407E-A947-70E740481C1C}">
                <a14:useLocalDpi xmlns:a14="http://schemas.microsoft.com/office/drawing/2010/main" val="0"/>
              </a:ext>
            </a:extLst>
          </a:blip>
          <a:srcRect l="-235"/>
          <a:stretch/>
        </p:blipFill>
        <p:spPr>
          <a:xfrm>
            <a:off x="35496" y="2852936"/>
            <a:ext cx="5834058" cy="2215761"/>
          </a:xfrm>
          <a:prstGeom prst="rect">
            <a:avLst/>
          </a:prstGeom>
          <a:ln>
            <a:noFill/>
          </a:ln>
        </p:spPr>
      </p:pic>
      <p:pic>
        <p:nvPicPr>
          <p:cNvPr id="12" name="Imagen 11" descr="LOGO UNI.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51520" y="260648"/>
            <a:ext cx="2455475" cy="720080"/>
          </a:xfrm>
          <a:prstGeom prst="rect">
            <a:avLst/>
          </a:prstGeom>
        </p:spPr>
      </p:pic>
      <p:sp>
        <p:nvSpPr>
          <p:cNvPr id="13" name="Text Placeholder 2"/>
          <p:cNvSpPr txBox="1">
            <a:spLocks/>
          </p:cNvSpPr>
          <p:nvPr/>
        </p:nvSpPr>
        <p:spPr>
          <a:xfrm>
            <a:off x="179512" y="980728"/>
            <a:ext cx="2314600" cy="360040"/>
          </a:xfrm>
          <a:prstGeom prst="rect">
            <a:avLst/>
          </a:prstGeom>
        </p:spPr>
        <p:txBody>
          <a:bodyPr vert="horz" lIns="91440" tIns="45720" rIns="91440" bIns="45720" rtlCol="0">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GB" dirty="0" smtClean="0">
                <a:solidFill>
                  <a:schemeClr val="bg1"/>
                </a:solidFill>
                <a:cs typeface="Arial"/>
              </a:rPr>
              <a:t>UNITED KINGDOM</a:t>
            </a:r>
          </a:p>
        </p:txBody>
      </p:sp>
      <p:pic>
        <p:nvPicPr>
          <p:cNvPr id="1026" name="Picture 2" descr="C:\Users\ainash.shagmanova\Desktop\index.pn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44651" y="6309319"/>
            <a:ext cx="1113243" cy="3872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n 24"/>
          <p:cNvPicPr>
            <a:picLocks noChangeAspect="1"/>
          </p:cNvPicPr>
          <p:nvPr/>
        </p:nvPicPr>
        <p:blipFill>
          <a:blip r:embed="rId4"/>
          <a:stretch>
            <a:fillRect/>
          </a:stretch>
        </p:blipFill>
        <p:spPr>
          <a:xfrm>
            <a:off x="179512" y="4581128"/>
            <a:ext cx="8784756" cy="1512168"/>
          </a:xfrm>
          <a:prstGeom prst="rect">
            <a:avLst/>
          </a:prstGeom>
        </p:spPr>
      </p:pic>
      <p:sp>
        <p:nvSpPr>
          <p:cNvPr id="2" name="TextBox 1"/>
          <p:cNvSpPr txBox="1"/>
          <p:nvPr/>
        </p:nvSpPr>
        <p:spPr>
          <a:xfrm>
            <a:off x="179512" y="385970"/>
            <a:ext cx="2592288" cy="707886"/>
          </a:xfrm>
          <a:prstGeom prst="rect">
            <a:avLst/>
          </a:prstGeom>
          <a:noFill/>
        </p:spPr>
        <p:txBody>
          <a:bodyPr wrap="square" rtlCol="0">
            <a:normAutofit fontScale="92500"/>
          </a:bodyPr>
          <a:lstStyle/>
          <a:p>
            <a:r>
              <a:rPr lang="es-ES" sz="4000" dirty="0" smtClean="0">
                <a:solidFill>
                  <a:srgbClr val="548D1B"/>
                </a:solidFill>
                <a:latin typeface="Century Gothic" panose="020B0502020202020204" pitchFamily="34" charset="0"/>
              </a:rPr>
              <a:t>CONCEPT</a:t>
            </a:r>
            <a:endParaRPr lang="es-ES" sz="4000" dirty="0">
              <a:solidFill>
                <a:srgbClr val="548D1B"/>
              </a:solidFill>
              <a:latin typeface="Century Gothic" panose="020B0502020202020204" pitchFamily="34" charset="0"/>
              <a:cs typeface="Arial" pitchFamily="34" charset="0"/>
            </a:endParaRPr>
          </a:p>
        </p:txBody>
      </p:sp>
      <p:pic>
        <p:nvPicPr>
          <p:cNvPr id="3" name="Imagen 2"/>
          <p:cNvPicPr>
            <a:picLocks noChangeAspect="1"/>
          </p:cNvPicPr>
          <p:nvPr/>
        </p:nvPicPr>
        <p:blipFill rotWithShape="1">
          <a:blip r:embed="rId5"/>
          <a:srcRect t="10324" b="14534"/>
          <a:stretch/>
        </p:blipFill>
        <p:spPr>
          <a:xfrm>
            <a:off x="2715604" y="116632"/>
            <a:ext cx="6421004" cy="1225276"/>
          </a:xfrm>
          <a:prstGeom prst="rect">
            <a:avLst/>
          </a:prstGeom>
        </p:spPr>
      </p:pic>
      <p:pic>
        <p:nvPicPr>
          <p:cNvPr id="7" name="Imagen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59668" y="1556792"/>
            <a:ext cx="2879619" cy="2677433"/>
          </a:xfrm>
          <a:prstGeom prst="rect">
            <a:avLst/>
          </a:prstGeom>
        </p:spPr>
      </p:pic>
      <p:pic>
        <p:nvPicPr>
          <p:cNvPr id="9" name="Imagen 8"/>
          <p:cNvPicPr>
            <a:picLocks noChangeAspect="1"/>
          </p:cNvPicPr>
          <p:nvPr/>
        </p:nvPicPr>
        <p:blipFill rotWithShape="1">
          <a:blip r:embed="rId7"/>
          <a:srcRect t="2912" r="4215" b="6250"/>
          <a:stretch/>
        </p:blipFill>
        <p:spPr>
          <a:xfrm>
            <a:off x="3076171" y="1983920"/>
            <a:ext cx="2467379" cy="2093151"/>
          </a:xfrm>
          <a:prstGeom prst="rect">
            <a:avLst/>
          </a:prstGeom>
        </p:spPr>
      </p:pic>
      <p:pic>
        <p:nvPicPr>
          <p:cNvPr id="22" name="Imagen 21"/>
          <p:cNvPicPr>
            <a:picLocks noChangeAspect="1"/>
          </p:cNvPicPr>
          <p:nvPr/>
        </p:nvPicPr>
        <p:blipFill rotWithShape="1">
          <a:blip r:embed="rId8"/>
          <a:srcRect l="3166" t="3821" r="2790" b="6305"/>
          <a:stretch/>
        </p:blipFill>
        <p:spPr>
          <a:xfrm>
            <a:off x="5486400" y="1787980"/>
            <a:ext cx="3657600" cy="2139042"/>
          </a:xfrm>
          <a:prstGeom prst="rect">
            <a:avLst/>
          </a:prstGeom>
          <a:ln>
            <a:noFill/>
          </a:ln>
        </p:spPr>
      </p:pic>
      <p:sp>
        <p:nvSpPr>
          <p:cNvPr id="11" name="TextBox 1"/>
          <p:cNvSpPr txBox="1"/>
          <p:nvPr/>
        </p:nvSpPr>
        <p:spPr>
          <a:xfrm>
            <a:off x="2843808" y="1196752"/>
            <a:ext cx="6048672" cy="288032"/>
          </a:xfrm>
          <a:prstGeom prst="rect">
            <a:avLst/>
          </a:prstGeom>
          <a:noFill/>
        </p:spPr>
        <p:txBody>
          <a:bodyPr wrap="square" rtlCol="0">
            <a:normAutofit/>
          </a:bodyPr>
          <a:lstStyle/>
          <a:p>
            <a:r>
              <a:rPr lang="es-ES" sz="1100" dirty="0" smtClean="0">
                <a:latin typeface="Century Gothic" panose="020B0502020202020204" pitchFamily="34" charset="0"/>
              </a:rPr>
              <a:t>“EVERYTHING CHANGES, NOTHING PERSISTS… METAMORPHOSIS”</a:t>
            </a:r>
            <a:endParaRPr lang="es-ES" sz="1100" dirty="0">
              <a:latin typeface="Century Gothic" panose="020B0502020202020204" pitchFamily="34" charset="0"/>
              <a:cs typeface="Arial" pitchFamily="34" charset="0"/>
            </a:endParaRPr>
          </a:p>
        </p:txBody>
      </p:sp>
      <p:sp>
        <p:nvSpPr>
          <p:cNvPr id="12" name="TextBox 1"/>
          <p:cNvSpPr txBox="1"/>
          <p:nvPr/>
        </p:nvSpPr>
        <p:spPr>
          <a:xfrm>
            <a:off x="179512" y="4221088"/>
            <a:ext cx="2808312" cy="576064"/>
          </a:xfrm>
          <a:prstGeom prst="rect">
            <a:avLst/>
          </a:prstGeom>
          <a:noFill/>
        </p:spPr>
        <p:txBody>
          <a:bodyPr wrap="square" rtlCol="0">
            <a:noAutofit/>
          </a:bodyPr>
          <a:lstStyle/>
          <a:p>
            <a:r>
              <a:rPr lang="es-ES" sz="1000" dirty="0" smtClean="0">
                <a:latin typeface="Century Gothic" panose="020B0502020202020204" pitchFamily="34" charset="0"/>
              </a:rPr>
              <a:t>RELATION TO URBAN PLANNING </a:t>
            </a:r>
          </a:p>
          <a:p>
            <a:r>
              <a:rPr lang="es-ES" sz="1000" dirty="0" smtClean="0">
                <a:latin typeface="Century Gothic" panose="020B0502020202020204" pitchFamily="34" charset="0"/>
                <a:cs typeface="Arial" pitchFamily="34" charset="0"/>
              </a:rPr>
              <a:t>EXPO 2017 PROJECT - DESIGN REFERENCE</a:t>
            </a:r>
          </a:p>
          <a:p>
            <a:r>
              <a:rPr lang="es-ES" sz="1000" dirty="0" smtClean="0">
                <a:latin typeface="Century Gothic" panose="020B0502020202020204" pitchFamily="34" charset="0"/>
                <a:cs typeface="Arial" pitchFamily="34" charset="0"/>
              </a:rPr>
              <a:t>GEOMETRIC CONTINUITY </a:t>
            </a:r>
            <a:endParaRPr lang="es-ES" sz="1000" dirty="0">
              <a:latin typeface="Century Gothic" panose="020B0502020202020204" pitchFamily="34" charset="0"/>
              <a:cs typeface="Arial" pitchFamily="34" charset="0"/>
            </a:endParaRPr>
          </a:p>
        </p:txBody>
      </p:sp>
      <p:pic>
        <p:nvPicPr>
          <p:cNvPr id="28" name="Imagen 27"/>
          <p:cNvPicPr>
            <a:picLocks noChangeAspect="1"/>
          </p:cNvPicPr>
          <p:nvPr/>
        </p:nvPicPr>
        <p:blipFill rotWithShape="1">
          <a:blip r:embed="rId9"/>
          <a:srcRect l="3628" r="2770" b="18773"/>
          <a:stretch/>
        </p:blipFill>
        <p:spPr>
          <a:xfrm>
            <a:off x="3596612" y="3789040"/>
            <a:ext cx="5131009" cy="2304256"/>
          </a:xfrm>
          <a:prstGeom prst="rect">
            <a:avLst/>
          </a:prstGeom>
        </p:spPr>
      </p:pic>
      <p:pic>
        <p:nvPicPr>
          <p:cNvPr id="27" name="Imagen 26"/>
          <p:cNvPicPr>
            <a:picLocks noChangeAspect="1"/>
          </p:cNvPicPr>
          <p:nvPr/>
        </p:nvPicPr>
        <p:blipFill rotWithShape="1">
          <a:blip r:embed="rId10"/>
          <a:srcRect l="42266" t="8312" r="7500" b="3312"/>
          <a:stretch/>
        </p:blipFill>
        <p:spPr>
          <a:xfrm>
            <a:off x="4269921" y="1556792"/>
            <a:ext cx="3347358" cy="2296751"/>
          </a:xfrm>
          <a:prstGeom prst="rect">
            <a:avLst/>
          </a:prstGeom>
        </p:spPr>
      </p:pic>
      <p:pic>
        <p:nvPicPr>
          <p:cNvPr id="4" name="3 Imagen"/>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rot="-780000">
            <a:off x="3355998" y="1793992"/>
            <a:ext cx="216000" cy="243442"/>
          </a:xfrm>
          <a:prstGeom prst="rect">
            <a:avLst/>
          </a:prstGeom>
        </p:spPr>
      </p:pic>
    </p:spTree>
    <p:custDataLst>
      <p:tags r:id="rId1"/>
    </p:custDataLst>
    <p:extLst>
      <p:ext uri="{BB962C8B-B14F-4D97-AF65-F5344CB8AC3E}">
        <p14:creationId xmlns:p14="http://schemas.microsoft.com/office/powerpoint/2010/main" val="3306717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par>
                                <p:cTn id="29" presetID="10"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2000"/>
                                        <p:tgtEl>
                                          <p:spTgt spid="2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2000"/>
                                        <p:tgtEl>
                                          <p:spTgt spid="2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nodeType="clickEffect">
                                  <p:stCondLst>
                                    <p:cond delay="0"/>
                                  </p:stCondLst>
                                  <p:childTnLst>
                                    <p:animEffect transition="out" filter="fade">
                                      <p:cBhvr>
                                        <p:cTn id="45" dur="500"/>
                                        <p:tgtEl>
                                          <p:spTgt spid="9"/>
                                        </p:tgtEl>
                                      </p:cBhvr>
                                    </p:animEffect>
                                    <p:set>
                                      <p:cBhvr>
                                        <p:cTn id="46" dur="1" fill="hold">
                                          <p:stCondLst>
                                            <p:cond delay="499"/>
                                          </p:stCondLst>
                                        </p:cTn>
                                        <p:tgtEl>
                                          <p:spTgt spid="9"/>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22"/>
                                        </p:tgtEl>
                                      </p:cBhvr>
                                    </p:animEffect>
                                    <p:set>
                                      <p:cBhvr>
                                        <p:cTn id="49" dur="1" fill="hold">
                                          <p:stCondLst>
                                            <p:cond delay="499"/>
                                          </p:stCondLst>
                                        </p:cTn>
                                        <p:tgtEl>
                                          <p:spTgt spid="22"/>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25"/>
                                        </p:tgtEl>
                                      </p:cBhvr>
                                    </p:animEffect>
                                    <p:set>
                                      <p:cBhvr>
                                        <p:cTn id="52" dur="1" fill="hold">
                                          <p:stCondLst>
                                            <p:cond delay="499"/>
                                          </p:stCondLst>
                                        </p:cTn>
                                        <p:tgtEl>
                                          <p:spTgt spid="25"/>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4"/>
                                        </p:tgtEl>
                                      </p:cBhvr>
                                    </p:animEffect>
                                    <p:set>
                                      <p:cBhvr>
                                        <p:cTn id="55" dur="1" fill="hold">
                                          <p:stCondLst>
                                            <p:cond delay="499"/>
                                          </p:stCondLst>
                                        </p:cTn>
                                        <p:tgtEl>
                                          <p:spTgt spid="4"/>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par>
                                <p:cTn id="61" presetID="10" presetClass="entr" presetSubtype="0" fill="hold"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36512" y="0"/>
            <a:ext cx="9180512" cy="68580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251520" y="-878494"/>
            <a:ext cx="6228184"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latin typeface="Century Gothic"/>
                <a:cs typeface="Century Gothic"/>
              </a:rPr>
              <a:t>Main Access &amp; Roads </a:t>
            </a:r>
          </a:p>
          <a:p>
            <a:pPr marL="285750" indent="-285750">
              <a:buFont typeface="Arial" panose="020B0604020202020204" pitchFamily="34" charset="0"/>
              <a:buChar char="•"/>
            </a:pPr>
            <a:r>
              <a:rPr lang="en-US" dirty="0" smtClean="0">
                <a:solidFill>
                  <a:schemeClr val="bg1"/>
                </a:solidFill>
                <a:latin typeface="Century Gothic"/>
                <a:cs typeface="Century Gothic"/>
              </a:rPr>
              <a:t>Social and Public Areas</a:t>
            </a:r>
            <a:endParaRPr lang="en-US" dirty="0">
              <a:solidFill>
                <a:schemeClr val="bg1"/>
              </a:solidFill>
              <a:latin typeface="Century Gothic"/>
              <a:cs typeface="Century Gothic"/>
            </a:endParaRPr>
          </a:p>
        </p:txBody>
      </p:sp>
      <p:sp>
        <p:nvSpPr>
          <p:cNvPr id="12" name="Marcador de texto 11"/>
          <p:cNvSpPr>
            <a:spLocks noGrp="1"/>
          </p:cNvSpPr>
          <p:nvPr>
            <p:ph type="subTitle" idx="1"/>
          </p:nvPr>
        </p:nvSpPr>
        <p:spPr>
          <a:xfrm rot="16200000">
            <a:off x="7170950" y="1433500"/>
            <a:ext cx="3384376" cy="517375"/>
          </a:xfrm>
        </p:spPr>
        <p:txBody>
          <a:bodyPr>
            <a:normAutofit fontScale="92500"/>
          </a:bodyPr>
          <a:lstStyle/>
          <a:p>
            <a:r>
              <a:rPr lang="en-US" sz="3200" b="1" dirty="0" smtClean="0">
                <a:latin typeface="Century Gothic" panose="020B0502020202020204" pitchFamily="34" charset="0"/>
              </a:rPr>
              <a:t>PROJECT LAYOUT</a:t>
            </a:r>
            <a:endParaRPr lang="en-US" sz="3200" b="1" dirty="0">
              <a:latin typeface="Century Gothic" panose="020B0502020202020204" pitchFamily="34" charset="0"/>
            </a:endParaRPr>
          </a:p>
        </p:txBody>
      </p:sp>
      <p:sp>
        <p:nvSpPr>
          <p:cNvPr id="15" name="CuadroTexto 14"/>
          <p:cNvSpPr txBox="1"/>
          <p:nvPr/>
        </p:nvSpPr>
        <p:spPr>
          <a:xfrm>
            <a:off x="3203848" y="-891480"/>
            <a:ext cx="4296756" cy="646331"/>
          </a:xfrm>
          <a:prstGeom prst="rect">
            <a:avLst/>
          </a:prstGeom>
          <a:noFill/>
        </p:spPr>
        <p:txBody>
          <a:bodyPr wrap="square" rtlCol="0">
            <a:spAutoFit/>
          </a:bodyPr>
          <a:lstStyle/>
          <a:p>
            <a:pPr marL="285750" indent="-285750">
              <a:buFont typeface="Arial" panose="020B0604020202020204" pitchFamily="34" charset="0"/>
              <a:buChar char="•"/>
            </a:pPr>
            <a:r>
              <a:rPr lang="es-MX" dirty="0" err="1" smtClean="0">
                <a:solidFill>
                  <a:schemeClr val="bg1"/>
                </a:solidFill>
                <a:latin typeface="Century Gothic"/>
                <a:cs typeface="Century Gothic"/>
              </a:rPr>
              <a:t>Renewable</a:t>
            </a:r>
            <a:r>
              <a:rPr lang="es-MX" dirty="0" smtClean="0">
                <a:solidFill>
                  <a:schemeClr val="bg1"/>
                </a:solidFill>
                <a:latin typeface="Century Gothic"/>
                <a:cs typeface="Century Gothic"/>
              </a:rPr>
              <a:t> </a:t>
            </a:r>
            <a:r>
              <a:rPr lang="es-MX" dirty="0" err="1" smtClean="0">
                <a:solidFill>
                  <a:schemeClr val="bg1"/>
                </a:solidFill>
                <a:latin typeface="Century Gothic"/>
                <a:cs typeface="Century Gothic"/>
              </a:rPr>
              <a:t>Energy</a:t>
            </a:r>
            <a:r>
              <a:rPr lang="es-MX" dirty="0" smtClean="0">
                <a:solidFill>
                  <a:schemeClr val="bg1"/>
                </a:solidFill>
                <a:latin typeface="Century Gothic"/>
                <a:cs typeface="Century Gothic"/>
              </a:rPr>
              <a:t> </a:t>
            </a:r>
            <a:endParaRPr lang="es-MX" dirty="0">
              <a:solidFill>
                <a:schemeClr val="bg1"/>
              </a:solidFill>
              <a:latin typeface="Century Gothic"/>
              <a:cs typeface="Century Gothic"/>
            </a:endParaRPr>
          </a:p>
          <a:p>
            <a:pPr marL="285750" indent="-285750">
              <a:buFont typeface="Arial" panose="020B0604020202020204" pitchFamily="34" charset="0"/>
              <a:buChar char="•"/>
            </a:pPr>
            <a:r>
              <a:rPr lang="es-MX" dirty="0" err="1" smtClean="0">
                <a:solidFill>
                  <a:schemeClr val="bg1"/>
                </a:solidFill>
                <a:latin typeface="Century Gothic"/>
                <a:cs typeface="Century Gothic"/>
              </a:rPr>
              <a:t>Efficient</a:t>
            </a:r>
            <a:r>
              <a:rPr lang="es-MX" dirty="0" smtClean="0">
                <a:solidFill>
                  <a:schemeClr val="bg1"/>
                </a:solidFill>
                <a:latin typeface="Century Gothic"/>
                <a:cs typeface="Century Gothic"/>
              </a:rPr>
              <a:t> </a:t>
            </a:r>
            <a:r>
              <a:rPr lang="es-MX" dirty="0" err="1" smtClean="0">
                <a:solidFill>
                  <a:schemeClr val="bg1"/>
                </a:solidFill>
                <a:latin typeface="Century Gothic"/>
                <a:cs typeface="Century Gothic"/>
              </a:rPr>
              <a:t>Sytems</a:t>
            </a:r>
            <a:endParaRPr lang="en-US" dirty="0">
              <a:solidFill>
                <a:schemeClr val="bg1"/>
              </a:solidFill>
              <a:latin typeface="Century Gothic"/>
              <a:cs typeface="Century Gothic"/>
            </a:endParaRPr>
          </a:p>
        </p:txBody>
      </p:sp>
      <p:pic>
        <p:nvPicPr>
          <p:cNvPr id="5" name="Imagen 4" descr="seccion FINAL.jpg"/>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36512" y="3717032"/>
            <a:ext cx="9180512" cy="3153510"/>
          </a:xfrm>
          <a:prstGeom prst="rect">
            <a:avLst/>
          </a:prstGeom>
        </p:spPr>
      </p:pic>
      <p:pic>
        <p:nvPicPr>
          <p:cNvPr id="13" name="Imagen 12"/>
          <p:cNvPicPr>
            <a:picLocks noChangeAspect="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131310" y="659335"/>
            <a:ext cx="7825066" cy="3744416"/>
          </a:xfrm>
          <a:prstGeom prst="rect">
            <a:avLst/>
          </a:prstGeom>
          <a:ln>
            <a:noFill/>
          </a:ln>
        </p:spPr>
      </p:pic>
      <p:pic>
        <p:nvPicPr>
          <p:cNvPr id="4" name="Imagen 3"/>
          <p:cNvPicPr>
            <a:picLocks noChangeAspect="1"/>
          </p:cNvPicPr>
          <p:nvPr/>
        </p:nvPicPr>
        <p:blipFill rotWithShape="1">
          <a:blip r:embed="rId6" cstate="email">
            <a:extLst>
              <a:ext uri="{28A0092B-C50C-407E-A947-70E740481C1C}">
                <a14:useLocalDpi xmlns:a14="http://schemas.microsoft.com/office/drawing/2010/main" val="0"/>
              </a:ext>
            </a:extLst>
          </a:blip>
          <a:srcRect/>
          <a:stretch/>
        </p:blipFill>
        <p:spPr>
          <a:xfrm>
            <a:off x="116380" y="436331"/>
            <a:ext cx="7847240" cy="4190425"/>
          </a:xfrm>
          <a:prstGeom prst="rect">
            <a:avLst/>
          </a:prstGeom>
          <a:ln>
            <a:noFill/>
          </a:ln>
          <a:effectLst/>
        </p:spPr>
      </p:pic>
      <p:sp>
        <p:nvSpPr>
          <p:cNvPr id="16" name="CuadroTexto 15"/>
          <p:cNvSpPr txBox="1"/>
          <p:nvPr/>
        </p:nvSpPr>
        <p:spPr>
          <a:xfrm>
            <a:off x="623883" y="251665"/>
            <a:ext cx="3707904"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rgbClr val="385723"/>
                </a:solidFill>
                <a:latin typeface="Century Gothic"/>
                <a:cs typeface="Century Gothic"/>
              </a:rPr>
              <a:t>Ground Level</a:t>
            </a:r>
          </a:p>
        </p:txBody>
      </p:sp>
      <p:sp>
        <p:nvSpPr>
          <p:cNvPr id="10" name="CuadroTexto 9"/>
          <p:cNvSpPr txBox="1"/>
          <p:nvPr/>
        </p:nvSpPr>
        <p:spPr>
          <a:xfrm>
            <a:off x="4507045" y="251665"/>
            <a:ext cx="3707904"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rgbClr val="385723"/>
                </a:solidFill>
                <a:latin typeface="Century Gothic"/>
                <a:cs typeface="Century Gothic"/>
              </a:rPr>
              <a:t>Underground Level</a:t>
            </a:r>
          </a:p>
        </p:txBody>
      </p:sp>
      <p:grpSp>
        <p:nvGrpSpPr>
          <p:cNvPr id="22" name="21 Grupo"/>
          <p:cNvGrpSpPr/>
          <p:nvPr/>
        </p:nvGrpSpPr>
        <p:grpSpPr>
          <a:xfrm>
            <a:off x="1181691" y="789845"/>
            <a:ext cx="5420240" cy="5519475"/>
            <a:chOff x="1181691" y="789845"/>
            <a:chExt cx="5420240" cy="5519475"/>
          </a:xfrm>
        </p:grpSpPr>
        <p:cxnSp>
          <p:nvCxnSpPr>
            <p:cNvPr id="3" name="2 Conector recto"/>
            <p:cNvCxnSpPr/>
            <p:nvPr/>
          </p:nvCxnSpPr>
          <p:spPr>
            <a:xfrm>
              <a:off x="2267744" y="1268760"/>
              <a:ext cx="2736304" cy="2448272"/>
            </a:xfrm>
            <a:prstGeom prst="line">
              <a:avLst/>
            </a:prstGeom>
            <a:ln w="12700">
              <a:solidFill>
                <a:srgbClr val="C00000"/>
              </a:solidFill>
              <a:prstDash val="sysDot"/>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1181691" y="928344"/>
              <a:ext cx="1296144" cy="369332"/>
            </a:xfrm>
            <a:prstGeom prst="rect">
              <a:avLst/>
            </a:prstGeom>
            <a:noFill/>
          </p:spPr>
          <p:txBody>
            <a:bodyPr wrap="square" rtlCol="0">
              <a:spAutoFit/>
            </a:bodyPr>
            <a:lstStyle/>
            <a:p>
              <a:r>
                <a:rPr lang="es-EC" sz="900" dirty="0" err="1" smtClean="0">
                  <a:latin typeface="Century Gothic" pitchFamily="34" charset="0"/>
                </a:rPr>
                <a:t>School</a:t>
              </a:r>
              <a:r>
                <a:rPr lang="es-EC" sz="900" dirty="0" smtClean="0">
                  <a:latin typeface="Century Gothic" pitchFamily="34" charset="0"/>
                </a:rPr>
                <a:t> </a:t>
              </a:r>
              <a:r>
                <a:rPr lang="es-EC" sz="900" dirty="0" err="1" smtClean="0">
                  <a:latin typeface="Century Gothic" pitchFamily="34" charset="0"/>
                </a:rPr>
                <a:t>pedestrian</a:t>
              </a:r>
              <a:r>
                <a:rPr lang="es-EC" sz="900" dirty="0" smtClean="0">
                  <a:latin typeface="Century Gothic" pitchFamily="34" charset="0"/>
                </a:rPr>
                <a:t> </a:t>
              </a:r>
              <a:r>
                <a:rPr lang="es-EC" sz="900" dirty="0" err="1" smtClean="0">
                  <a:latin typeface="Century Gothic" pitchFamily="34" charset="0"/>
                </a:rPr>
                <a:t>connection</a:t>
              </a:r>
              <a:endParaRPr lang="en-US" sz="900" dirty="0">
                <a:latin typeface="Century Gothic" pitchFamily="34" charset="0"/>
              </a:endParaRPr>
            </a:p>
          </p:txBody>
        </p:sp>
        <p:sp>
          <p:nvSpPr>
            <p:cNvPr id="9" name="8 Elipse"/>
            <p:cNvSpPr/>
            <p:nvPr/>
          </p:nvSpPr>
          <p:spPr>
            <a:xfrm>
              <a:off x="4572000" y="6093296"/>
              <a:ext cx="234280" cy="216024"/>
            </a:xfrm>
            <a:prstGeom prst="ellipse">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17 CuadroTexto"/>
            <p:cNvSpPr txBox="1"/>
            <p:nvPr/>
          </p:nvSpPr>
          <p:spPr>
            <a:xfrm>
              <a:off x="5153387" y="3532366"/>
              <a:ext cx="1296144" cy="507831"/>
            </a:xfrm>
            <a:prstGeom prst="rect">
              <a:avLst/>
            </a:prstGeom>
            <a:noFill/>
          </p:spPr>
          <p:txBody>
            <a:bodyPr wrap="square" rtlCol="0">
              <a:spAutoFit/>
            </a:bodyPr>
            <a:lstStyle/>
            <a:p>
              <a:r>
                <a:rPr lang="es-EC" sz="900" dirty="0" smtClean="0">
                  <a:latin typeface="Century Gothic" pitchFamily="34" charset="0"/>
                </a:rPr>
                <a:t>MAIN ENTRANCE </a:t>
              </a:r>
              <a:r>
                <a:rPr lang="es-EC" sz="900" dirty="0" err="1" smtClean="0">
                  <a:latin typeface="Century Gothic" pitchFamily="34" charset="0"/>
                </a:rPr>
                <a:t>Connection</a:t>
              </a:r>
              <a:r>
                <a:rPr lang="es-EC" sz="900" dirty="0" smtClean="0">
                  <a:latin typeface="Century Gothic" pitchFamily="34" charset="0"/>
                </a:rPr>
                <a:t> </a:t>
              </a:r>
              <a:r>
                <a:rPr lang="es-EC" sz="900" dirty="0" err="1" smtClean="0">
                  <a:latin typeface="Century Gothic" pitchFamily="34" charset="0"/>
                </a:rPr>
                <a:t>to</a:t>
              </a:r>
              <a:r>
                <a:rPr lang="es-EC" sz="900" dirty="0" smtClean="0">
                  <a:latin typeface="Century Gothic" pitchFamily="34" charset="0"/>
                </a:rPr>
                <a:t> </a:t>
              </a:r>
              <a:r>
                <a:rPr lang="es-EC" sz="900" dirty="0" err="1" smtClean="0">
                  <a:latin typeface="Century Gothic" pitchFamily="34" charset="0"/>
                </a:rPr>
                <a:t>the</a:t>
              </a:r>
              <a:r>
                <a:rPr lang="es-EC" sz="900" dirty="0" smtClean="0">
                  <a:latin typeface="Century Gothic" pitchFamily="34" charset="0"/>
                </a:rPr>
                <a:t> Expo </a:t>
              </a:r>
              <a:r>
                <a:rPr lang="es-EC" sz="900" dirty="0" err="1" smtClean="0">
                  <a:latin typeface="Century Gothic" pitchFamily="34" charset="0"/>
                </a:rPr>
                <a:t>urban</a:t>
              </a:r>
              <a:r>
                <a:rPr lang="es-EC" sz="900" dirty="0" smtClean="0">
                  <a:latin typeface="Century Gothic" pitchFamily="34" charset="0"/>
                </a:rPr>
                <a:t> plan</a:t>
              </a:r>
              <a:endParaRPr lang="en-US" sz="900" dirty="0">
                <a:latin typeface="Century Gothic" pitchFamily="34" charset="0"/>
              </a:endParaRPr>
            </a:p>
          </p:txBody>
        </p:sp>
        <p:cxnSp>
          <p:nvCxnSpPr>
            <p:cNvPr id="20" name="19 Conector recto de flecha"/>
            <p:cNvCxnSpPr/>
            <p:nvPr/>
          </p:nvCxnSpPr>
          <p:spPr>
            <a:xfrm>
              <a:off x="3851920" y="1124744"/>
              <a:ext cx="1260000" cy="72000"/>
            </a:xfrm>
            <a:prstGeom prst="straightConnector1">
              <a:avLst/>
            </a:prstGeom>
            <a:ln w="12700">
              <a:solidFill>
                <a:srgbClr val="C000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5305787" y="789845"/>
              <a:ext cx="1296144" cy="369332"/>
            </a:xfrm>
            <a:prstGeom prst="rect">
              <a:avLst/>
            </a:prstGeom>
            <a:noFill/>
          </p:spPr>
          <p:txBody>
            <a:bodyPr wrap="square" rtlCol="0">
              <a:spAutoFit/>
            </a:bodyPr>
            <a:lstStyle/>
            <a:p>
              <a:r>
                <a:rPr lang="es-EC" sz="900" dirty="0" err="1" smtClean="0">
                  <a:latin typeface="Century Gothic" pitchFamily="34" charset="0"/>
                </a:rPr>
                <a:t>Connection</a:t>
              </a:r>
              <a:r>
                <a:rPr lang="es-EC" sz="900" dirty="0" smtClean="0">
                  <a:latin typeface="Century Gothic" pitchFamily="34" charset="0"/>
                </a:rPr>
                <a:t> </a:t>
              </a:r>
              <a:r>
                <a:rPr lang="es-EC" sz="900" dirty="0" err="1" smtClean="0">
                  <a:latin typeface="Century Gothic" pitchFamily="34" charset="0"/>
                </a:rPr>
                <a:t>to</a:t>
              </a:r>
              <a:r>
                <a:rPr lang="es-EC" sz="900" dirty="0" smtClean="0">
                  <a:latin typeface="Century Gothic" pitchFamily="34" charset="0"/>
                </a:rPr>
                <a:t> </a:t>
              </a:r>
              <a:r>
                <a:rPr lang="es-EC" sz="900" dirty="0" err="1" smtClean="0">
                  <a:latin typeface="Century Gothic" pitchFamily="34" charset="0"/>
                </a:rPr>
                <a:t>the</a:t>
              </a:r>
              <a:r>
                <a:rPr lang="es-EC" sz="900" dirty="0" smtClean="0">
                  <a:latin typeface="Century Gothic" pitchFamily="34" charset="0"/>
                </a:rPr>
                <a:t> </a:t>
              </a:r>
              <a:r>
                <a:rPr lang="es-EC" sz="900" dirty="0" err="1" smtClean="0">
                  <a:latin typeface="Century Gothic" pitchFamily="34" charset="0"/>
                </a:rPr>
                <a:t>covered</a:t>
              </a:r>
              <a:r>
                <a:rPr lang="es-EC" sz="900" dirty="0" smtClean="0">
                  <a:latin typeface="Century Gothic" pitchFamily="34" charset="0"/>
                </a:rPr>
                <a:t> </a:t>
              </a:r>
              <a:r>
                <a:rPr lang="es-EC" sz="900" dirty="0" err="1" smtClean="0">
                  <a:latin typeface="Century Gothic" pitchFamily="34" charset="0"/>
                </a:rPr>
                <a:t>street</a:t>
              </a:r>
              <a:endParaRPr lang="en-US" sz="900" dirty="0">
                <a:latin typeface="Century Gothic" pitchFamily="34" charset="0"/>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6"/>
                                        </p:tgtEl>
                                      </p:cBhvr>
                                    </p:animEffect>
                                    <p:set>
                                      <p:cBhvr>
                                        <p:cTn id="12" dur="1" fill="hold">
                                          <p:stCondLst>
                                            <p:cond delay="499"/>
                                          </p:stCondLst>
                                        </p:cTn>
                                        <p:tgtEl>
                                          <p:spTgt spid="16"/>
                                        </p:tgtEl>
                                        <p:attrNameLst>
                                          <p:attrName>style.visibility</p:attrName>
                                        </p:attrNameLst>
                                      </p:cBhvr>
                                      <p:to>
                                        <p:strVal val="hidden"/>
                                      </p:to>
                                    </p:set>
                                  </p:childTnLst>
                                </p:cTn>
                              </p:par>
                              <p:par>
                                <p:cTn id="13" presetID="10" presetClass="exit" presetSubtype="0" fill="hold" nodeType="withEffect">
                                  <p:stCondLst>
                                    <p:cond delay="0"/>
                                  </p:stCondLst>
                                  <p:childTnLst>
                                    <p:animEffect transition="out" filter="fade">
                                      <p:cBhvr>
                                        <p:cTn id="14" dur="500"/>
                                        <p:tgtEl>
                                          <p:spTgt spid="22"/>
                                        </p:tgtEl>
                                      </p:cBhvr>
                                    </p:animEffect>
                                    <p:set>
                                      <p:cBhvr>
                                        <p:cTn id="15" dur="1" fill="hold">
                                          <p:stCondLst>
                                            <p:cond delay="499"/>
                                          </p:stCondLst>
                                        </p:cTn>
                                        <p:tgtEl>
                                          <p:spTgt spid="22"/>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4"/>
                                        </p:tgtEl>
                                      </p:cBhvr>
                                    </p:animEffect>
                                    <p:set>
                                      <p:cBhvr>
                                        <p:cTn id="18" dur="1" fill="hold">
                                          <p:stCondLst>
                                            <p:cond delay="499"/>
                                          </p:stCondLst>
                                        </p:cTn>
                                        <p:tgtEl>
                                          <p:spTgt spid="4"/>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14"/>
          <p:cNvSpPr/>
          <p:nvPr/>
        </p:nvSpPr>
        <p:spPr>
          <a:xfrm>
            <a:off x="0" y="0"/>
            <a:ext cx="9180512" cy="980728"/>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9" name="Title 8"/>
          <p:cNvSpPr>
            <a:spLocks noGrp="1"/>
          </p:cNvSpPr>
          <p:nvPr>
            <p:ph type="title"/>
          </p:nvPr>
        </p:nvSpPr>
        <p:spPr>
          <a:xfrm>
            <a:off x="151766" y="57708"/>
            <a:ext cx="5310311" cy="713185"/>
          </a:xfrm>
        </p:spPr>
        <p:txBody>
          <a:bodyPr>
            <a:noAutofit/>
          </a:bodyPr>
          <a:lstStyle/>
          <a:p>
            <a:pPr lvl="0"/>
            <a:r>
              <a:rPr lang="es-ES" sz="3600" dirty="0" err="1" smtClean="0">
                <a:latin typeface="Century Gothic"/>
                <a:cs typeface="Century Gothic"/>
              </a:rPr>
              <a:t>Building’s</a:t>
            </a:r>
            <a:r>
              <a:rPr lang="es-ES" sz="3600" dirty="0" smtClean="0">
                <a:latin typeface="Century Gothic"/>
                <a:cs typeface="Century Gothic"/>
              </a:rPr>
              <a:t> </a:t>
            </a:r>
            <a:r>
              <a:rPr lang="es-ES" sz="3600" dirty="0" err="1" smtClean="0">
                <a:latin typeface="Century Gothic"/>
                <a:cs typeface="Century Gothic"/>
              </a:rPr>
              <a:t>Distribution</a:t>
            </a:r>
            <a:endParaRPr lang="es-ES" sz="3600" dirty="0">
              <a:latin typeface="Century Gothic"/>
              <a:cs typeface="Century Gothic"/>
            </a:endParaRPr>
          </a:p>
        </p:txBody>
      </p:sp>
      <p:pic>
        <p:nvPicPr>
          <p:cNvPr id="8" name="Imagen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475739" y="1916832"/>
            <a:ext cx="5668261" cy="4941168"/>
          </a:xfrm>
          <a:prstGeom prst="rect">
            <a:avLst/>
          </a:prstGeom>
        </p:spPr>
      </p:pic>
      <p:sp>
        <p:nvSpPr>
          <p:cNvPr id="11" name="TextBox 10"/>
          <p:cNvSpPr txBox="1"/>
          <p:nvPr/>
        </p:nvSpPr>
        <p:spPr>
          <a:xfrm>
            <a:off x="5623695" y="72389"/>
            <a:ext cx="3556817" cy="914547"/>
          </a:xfrm>
          <a:prstGeom prst="rect">
            <a:avLst/>
          </a:prstGeom>
          <a:noFill/>
        </p:spPr>
        <p:txBody>
          <a:bodyPr wrap="square" rtlCol="0">
            <a:normAutofit fontScale="92500"/>
          </a:bodyPr>
          <a:lstStyle/>
          <a:p>
            <a:pPr>
              <a:lnSpc>
                <a:spcPct val="114000"/>
              </a:lnSpc>
            </a:pPr>
            <a:r>
              <a:rPr lang="en-US" sz="2000" dirty="0" smtClean="0">
                <a:solidFill>
                  <a:prstClr val="black">
                    <a:lumMod val="85000"/>
                    <a:lumOff val="15000"/>
                  </a:prstClr>
                </a:solidFill>
                <a:latin typeface="Century Gothic" panose="020B0502020202020204" pitchFamily="34" charset="0"/>
              </a:rPr>
              <a:t>32 Apartments</a:t>
            </a:r>
          </a:p>
          <a:p>
            <a:pPr>
              <a:lnSpc>
                <a:spcPct val="114000"/>
              </a:lnSpc>
            </a:pPr>
            <a:r>
              <a:rPr lang="en-US" sz="2000" dirty="0" smtClean="0">
                <a:solidFill>
                  <a:prstClr val="black">
                    <a:lumMod val="85000"/>
                    <a:lumOff val="15000"/>
                  </a:prstClr>
                </a:solidFill>
                <a:latin typeface="Century Gothic" panose="020B0502020202020204" pitchFamily="34" charset="0"/>
              </a:rPr>
              <a:t>Total Capacity: 176 persons</a:t>
            </a:r>
          </a:p>
        </p:txBody>
      </p:sp>
      <p:sp>
        <p:nvSpPr>
          <p:cNvPr id="10" name="TextBox 10"/>
          <p:cNvSpPr txBox="1"/>
          <p:nvPr/>
        </p:nvSpPr>
        <p:spPr>
          <a:xfrm>
            <a:off x="971600" y="1052736"/>
            <a:ext cx="1440160" cy="360040"/>
          </a:xfrm>
          <a:prstGeom prst="rect">
            <a:avLst/>
          </a:prstGeom>
          <a:noFill/>
        </p:spPr>
        <p:txBody>
          <a:bodyPr wrap="square" rtlCol="0">
            <a:normAutofit/>
          </a:bodyPr>
          <a:lstStyle/>
          <a:p>
            <a:pPr>
              <a:lnSpc>
                <a:spcPct val="114000"/>
              </a:lnSpc>
            </a:pPr>
            <a:r>
              <a:rPr lang="en-US" sz="1400" dirty="0" smtClean="0">
                <a:solidFill>
                  <a:prstClr val="black">
                    <a:lumMod val="85000"/>
                    <a:lumOff val="15000"/>
                  </a:prstClr>
                </a:solidFill>
                <a:latin typeface="Century Gothic" panose="020B0502020202020204" pitchFamily="34" charset="0"/>
              </a:rPr>
              <a:t>TYPICAL PLAN</a:t>
            </a:r>
          </a:p>
        </p:txBody>
      </p:sp>
      <p:sp>
        <p:nvSpPr>
          <p:cNvPr id="12" name="TextBox 10"/>
          <p:cNvSpPr txBox="1"/>
          <p:nvPr/>
        </p:nvSpPr>
        <p:spPr>
          <a:xfrm>
            <a:off x="611560" y="3861048"/>
            <a:ext cx="2160240" cy="288032"/>
          </a:xfrm>
          <a:prstGeom prst="rect">
            <a:avLst/>
          </a:prstGeom>
          <a:noFill/>
        </p:spPr>
        <p:txBody>
          <a:bodyPr wrap="square" rtlCol="0">
            <a:normAutofit fontScale="92500" lnSpcReduction="20000"/>
          </a:bodyPr>
          <a:lstStyle/>
          <a:p>
            <a:pPr>
              <a:lnSpc>
                <a:spcPct val="114000"/>
              </a:lnSpc>
            </a:pPr>
            <a:r>
              <a:rPr lang="en-US" sz="1400" dirty="0" smtClean="0">
                <a:solidFill>
                  <a:prstClr val="black">
                    <a:lumMod val="85000"/>
                    <a:lumOff val="15000"/>
                  </a:prstClr>
                </a:solidFill>
                <a:latin typeface="Century Gothic" panose="020B0502020202020204" pitchFamily="34" charset="0"/>
              </a:rPr>
              <a:t>UNDERGROUND LEVEL</a:t>
            </a:r>
          </a:p>
        </p:txBody>
      </p:sp>
      <p:sp>
        <p:nvSpPr>
          <p:cNvPr id="3" name="2 Forma libre"/>
          <p:cNvSpPr/>
          <p:nvPr/>
        </p:nvSpPr>
        <p:spPr>
          <a:xfrm>
            <a:off x="4104409" y="5805264"/>
            <a:ext cx="2327564" cy="756000"/>
          </a:xfrm>
          <a:custGeom>
            <a:avLst/>
            <a:gdLst>
              <a:gd name="connsiteX0" fmla="*/ 20782 w 2327564"/>
              <a:gd name="connsiteY0" fmla="*/ 0 h 852055"/>
              <a:gd name="connsiteX1" fmla="*/ 20782 w 2327564"/>
              <a:gd name="connsiteY1" fmla="*/ 852055 h 852055"/>
              <a:gd name="connsiteX2" fmla="*/ 2327564 w 2327564"/>
              <a:gd name="connsiteY2" fmla="*/ 540327 h 852055"/>
              <a:gd name="connsiteX3" fmla="*/ 2327564 w 2327564"/>
              <a:gd name="connsiteY3" fmla="*/ 10391 h 852055"/>
              <a:gd name="connsiteX4" fmla="*/ 41564 w 2327564"/>
              <a:gd name="connsiteY4" fmla="*/ 51955 h 852055"/>
              <a:gd name="connsiteX5" fmla="*/ 0 w 2327564"/>
              <a:gd name="connsiteY5" fmla="*/ 51955 h 85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27564" h="852055">
                <a:moveTo>
                  <a:pt x="20782" y="0"/>
                </a:moveTo>
                <a:lnTo>
                  <a:pt x="20782" y="852055"/>
                </a:lnTo>
                <a:lnTo>
                  <a:pt x="2327564" y="540327"/>
                </a:lnTo>
                <a:lnTo>
                  <a:pt x="2327564" y="10391"/>
                </a:lnTo>
                <a:lnTo>
                  <a:pt x="41564" y="51955"/>
                </a:lnTo>
                <a:lnTo>
                  <a:pt x="0" y="51955"/>
                </a:lnTo>
              </a:path>
            </a:pathLst>
          </a:cu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3 Forma libre"/>
          <p:cNvSpPr/>
          <p:nvPr/>
        </p:nvSpPr>
        <p:spPr>
          <a:xfrm>
            <a:off x="6463145" y="2088573"/>
            <a:ext cx="935182" cy="4166754"/>
          </a:xfrm>
          <a:custGeom>
            <a:avLst/>
            <a:gdLst>
              <a:gd name="connsiteX0" fmla="*/ 0 w 935182"/>
              <a:gd name="connsiteY0" fmla="*/ 0 h 4166754"/>
              <a:gd name="connsiteX1" fmla="*/ 0 w 935182"/>
              <a:gd name="connsiteY1" fmla="*/ 4166754 h 4166754"/>
              <a:gd name="connsiteX2" fmla="*/ 935182 w 935182"/>
              <a:gd name="connsiteY2" fmla="*/ 4062845 h 4166754"/>
              <a:gd name="connsiteX3" fmla="*/ 935182 w 935182"/>
              <a:gd name="connsiteY3" fmla="*/ 602672 h 4166754"/>
              <a:gd name="connsiteX4" fmla="*/ 0 w 935182"/>
              <a:gd name="connsiteY4" fmla="*/ 0 h 4166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182" h="4166754">
                <a:moveTo>
                  <a:pt x="0" y="0"/>
                </a:moveTo>
                <a:lnTo>
                  <a:pt x="0" y="4166754"/>
                </a:lnTo>
                <a:lnTo>
                  <a:pt x="935182" y="4062845"/>
                </a:lnTo>
                <a:lnTo>
                  <a:pt x="935182" y="602672"/>
                </a:lnTo>
                <a:lnTo>
                  <a:pt x="0" y="0"/>
                </a:lnTo>
                <a:close/>
              </a:path>
            </a:pathLst>
          </a:cu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Forma libre"/>
          <p:cNvSpPr/>
          <p:nvPr/>
        </p:nvSpPr>
        <p:spPr>
          <a:xfrm>
            <a:off x="3616036" y="5841352"/>
            <a:ext cx="498764" cy="792000"/>
          </a:xfrm>
          <a:custGeom>
            <a:avLst/>
            <a:gdLst>
              <a:gd name="connsiteX0" fmla="*/ 0 w 498764"/>
              <a:gd name="connsiteY0" fmla="*/ 10391 h 800100"/>
              <a:gd name="connsiteX1" fmla="*/ 0 w 498764"/>
              <a:gd name="connsiteY1" fmla="*/ 800100 h 800100"/>
              <a:gd name="connsiteX2" fmla="*/ 498764 w 498764"/>
              <a:gd name="connsiteY2" fmla="*/ 727364 h 800100"/>
              <a:gd name="connsiteX3" fmla="*/ 498764 w 498764"/>
              <a:gd name="connsiteY3" fmla="*/ 0 h 800100"/>
              <a:gd name="connsiteX4" fmla="*/ 0 w 498764"/>
              <a:gd name="connsiteY4" fmla="*/ 10391 h 800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8764" h="800100">
                <a:moveTo>
                  <a:pt x="0" y="10391"/>
                </a:moveTo>
                <a:lnTo>
                  <a:pt x="0" y="800100"/>
                </a:lnTo>
                <a:lnTo>
                  <a:pt x="498764" y="727364"/>
                </a:lnTo>
                <a:lnTo>
                  <a:pt x="498764" y="0"/>
                </a:lnTo>
                <a:lnTo>
                  <a:pt x="0" y="10391"/>
                </a:lnTo>
                <a:close/>
              </a:path>
            </a:pathLst>
          </a:custGeom>
          <a:noFill/>
          <a:ln w="28575">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6 CuadroTexto"/>
          <p:cNvSpPr txBox="1"/>
          <p:nvPr/>
        </p:nvSpPr>
        <p:spPr>
          <a:xfrm>
            <a:off x="6444208" y="6554429"/>
            <a:ext cx="2667718" cy="276999"/>
          </a:xfrm>
          <a:prstGeom prst="rect">
            <a:avLst/>
          </a:prstGeom>
          <a:noFill/>
        </p:spPr>
        <p:txBody>
          <a:bodyPr wrap="none" rtlCol="0">
            <a:spAutoFit/>
          </a:bodyPr>
          <a:lstStyle/>
          <a:p>
            <a:r>
              <a:rPr lang="es-EC" sz="1200" dirty="0" err="1" smtClean="0">
                <a:latin typeface="Century Gothic" pitchFamily="34" charset="0"/>
              </a:rPr>
              <a:t>Underground</a:t>
            </a:r>
            <a:r>
              <a:rPr lang="es-EC" sz="1200" dirty="0" smtClean="0">
                <a:latin typeface="Century Gothic" pitchFamily="34" charset="0"/>
              </a:rPr>
              <a:t> </a:t>
            </a:r>
            <a:r>
              <a:rPr lang="es-EC" sz="1200" dirty="0" err="1" smtClean="0">
                <a:latin typeface="Century Gothic" pitchFamily="34" charset="0"/>
              </a:rPr>
              <a:t>Pedestrian</a:t>
            </a:r>
            <a:r>
              <a:rPr lang="es-EC" sz="1200" dirty="0" smtClean="0">
                <a:latin typeface="Century Gothic" pitchFamily="34" charset="0"/>
              </a:rPr>
              <a:t> Network</a:t>
            </a:r>
            <a:endParaRPr lang="en-US" sz="1200" dirty="0">
              <a:latin typeface="Century Gothic" pitchFamily="34" charset="0"/>
            </a:endParaRPr>
          </a:p>
        </p:txBody>
      </p:sp>
      <p:sp>
        <p:nvSpPr>
          <p:cNvPr id="16" name="15 CuadroTexto"/>
          <p:cNvSpPr txBox="1"/>
          <p:nvPr/>
        </p:nvSpPr>
        <p:spPr>
          <a:xfrm>
            <a:off x="8100392" y="6320353"/>
            <a:ext cx="1002197" cy="276999"/>
          </a:xfrm>
          <a:prstGeom prst="rect">
            <a:avLst/>
          </a:prstGeom>
          <a:noFill/>
        </p:spPr>
        <p:txBody>
          <a:bodyPr wrap="none" rtlCol="0">
            <a:spAutoFit/>
          </a:bodyPr>
          <a:lstStyle/>
          <a:p>
            <a:r>
              <a:rPr lang="es-EC" sz="1200" dirty="0" err="1" smtClean="0">
                <a:latin typeface="Century Gothic" pitchFamily="34" charset="0"/>
              </a:rPr>
              <a:t>Courtyards</a:t>
            </a:r>
            <a:endParaRPr lang="en-US" sz="1200" dirty="0">
              <a:latin typeface="Century Gothic" pitchFamily="34" charset="0"/>
            </a:endParaRPr>
          </a:p>
        </p:txBody>
      </p:sp>
      <p:sp>
        <p:nvSpPr>
          <p:cNvPr id="17" name="16 CuadroTexto"/>
          <p:cNvSpPr txBox="1"/>
          <p:nvPr/>
        </p:nvSpPr>
        <p:spPr>
          <a:xfrm>
            <a:off x="8460432" y="6098852"/>
            <a:ext cx="665567" cy="276999"/>
          </a:xfrm>
          <a:prstGeom prst="rect">
            <a:avLst/>
          </a:prstGeom>
          <a:noFill/>
        </p:spPr>
        <p:txBody>
          <a:bodyPr wrap="none" rtlCol="0">
            <a:spAutoFit/>
          </a:bodyPr>
          <a:lstStyle/>
          <a:p>
            <a:r>
              <a:rPr lang="es-EC" sz="1200" dirty="0" err="1" smtClean="0">
                <a:latin typeface="Century Gothic" pitchFamily="34" charset="0"/>
              </a:rPr>
              <a:t>Atrium</a:t>
            </a:r>
            <a:endParaRPr lang="en-US" sz="1200" dirty="0">
              <a:latin typeface="Century Gothic" pitchFamily="34" charset="0"/>
            </a:endParaRPr>
          </a:p>
        </p:txBody>
      </p:sp>
      <p:sp>
        <p:nvSpPr>
          <p:cNvPr id="18" name="TextBox 10"/>
          <p:cNvSpPr txBox="1"/>
          <p:nvPr/>
        </p:nvSpPr>
        <p:spPr>
          <a:xfrm>
            <a:off x="7884368" y="1052736"/>
            <a:ext cx="1440160" cy="360040"/>
          </a:xfrm>
          <a:prstGeom prst="rect">
            <a:avLst/>
          </a:prstGeom>
          <a:noFill/>
        </p:spPr>
        <p:txBody>
          <a:bodyPr wrap="square" rtlCol="0">
            <a:normAutofit/>
          </a:bodyPr>
          <a:lstStyle/>
          <a:p>
            <a:pPr>
              <a:lnSpc>
                <a:spcPct val="114000"/>
              </a:lnSpc>
            </a:pPr>
            <a:r>
              <a:rPr lang="es-EC" sz="1400" dirty="0" smtClean="0">
                <a:solidFill>
                  <a:prstClr val="black">
                    <a:lumMod val="85000"/>
                    <a:lumOff val="15000"/>
                  </a:prstClr>
                </a:solidFill>
                <a:latin typeface="Century Gothic" panose="020B0502020202020204" pitchFamily="34" charset="0"/>
              </a:rPr>
              <a:t>SECTION 1-1</a:t>
            </a:r>
            <a:endParaRPr lang="en-US" sz="1400" dirty="0" smtClean="0">
              <a:solidFill>
                <a:prstClr val="black">
                  <a:lumMod val="85000"/>
                  <a:lumOff val="15000"/>
                </a:prstClr>
              </a:solidFill>
              <a:latin typeface="Century Gothic" panose="020B0502020202020204" pitchFamily="34" charset="0"/>
            </a:endParaRPr>
          </a:p>
        </p:txBody>
      </p:sp>
      <p:grpSp>
        <p:nvGrpSpPr>
          <p:cNvPr id="34" name="33 Grupo"/>
          <p:cNvGrpSpPr/>
          <p:nvPr/>
        </p:nvGrpSpPr>
        <p:grpSpPr>
          <a:xfrm>
            <a:off x="179512" y="1340768"/>
            <a:ext cx="3383391" cy="2496912"/>
            <a:chOff x="179512" y="1340768"/>
            <a:chExt cx="3383391" cy="2496912"/>
          </a:xfrm>
        </p:grpSpPr>
        <p:pic>
          <p:nvPicPr>
            <p:cNvPr id="20" name="Imagen 19"/>
            <p:cNvPicPr>
              <a:picLocks noChangeAspect="1"/>
            </p:cNvPicPr>
            <p:nvPr/>
          </p:nvPicPr>
          <p:blipFill>
            <a:blip r:embed="rId4"/>
            <a:stretch>
              <a:fillRect/>
            </a:stretch>
          </p:blipFill>
          <p:spPr>
            <a:xfrm>
              <a:off x="179512" y="1340768"/>
              <a:ext cx="3383391" cy="2496912"/>
            </a:xfrm>
            <a:prstGeom prst="rect">
              <a:avLst/>
            </a:prstGeom>
            <a:ln>
              <a:noFill/>
            </a:ln>
            <a:effectLst/>
          </p:spPr>
        </p:pic>
        <p:grpSp>
          <p:nvGrpSpPr>
            <p:cNvPr id="26" name="25 Grupo"/>
            <p:cNvGrpSpPr/>
            <p:nvPr/>
          </p:nvGrpSpPr>
          <p:grpSpPr>
            <a:xfrm>
              <a:off x="971600" y="1556792"/>
              <a:ext cx="72008" cy="2232248"/>
              <a:chOff x="971600" y="1556792"/>
              <a:chExt cx="72008" cy="2232248"/>
            </a:xfrm>
          </p:grpSpPr>
          <p:cxnSp>
            <p:nvCxnSpPr>
              <p:cNvPr id="14" name="13 Conector recto"/>
              <p:cNvCxnSpPr/>
              <p:nvPr/>
            </p:nvCxnSpPr>
            <p:spPr>
              <a:xfrm>
                <a:off x="971600" y="1556792"/>
                <a:ext cx="0" cy="22320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971600" y="1556792"/>
                <a:ext cx="72008"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971600" y="3789040"/>
                <a:ext cx="72008"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31" name="30 CuadroTexto"/>
            <p:cNvSpPr txBox="1"/>
            <p:nvPr/>
          </p:nvSpPr>
          <p:spPr>
            <a:xfrm>
              <a:off x="794822" y="1484784"/>
              <a:ext cx="248786" cy="230832"/>
            </a:xfrm>
            <a:prstGeom prst="rect">
              <a:avLst/>
            </a:prstGeom>
            <a:noFill/>
          </p:spPr>
          <p:txBody>
            <a:bodyPr wrap="none" rtlCol="0">
              <a:spAutoFit/>
            </a:bodyPr>
            <a:lstStyle/>
            <a:p>
              <a:r>
                <a:rPr lang="es-EC" sz="900" dirty="0" smtClean="0">
                  <a:latin typeface="Century Gothic" pitchFamily="34" charset="0"/>
                </a:rPr>
                <a:t>1</a:t>
              </a:r>
              <a:endParaRPr lang="en-US" sz="900" dirty="0">
                <a:latin typeface="Century Gothic" pitchFamily="34" charset="0"/>
              </a:endParaRPr>
            </a:p>
          </p:txBody>
        </p:sp>
      </p:grpSp>
      <p:grpSp>
        <p:nvGrpSpPr>
          <p:cNvPr id="33" name="32 Grupo"/>
          <p:cNvGrpSpPr/>
          <p:nvPr/>
        </p:nvGrpSpPr>
        <p:grpSpPr>
          <a:xfrm>
            <a:off x="13077" y="4195650"/>
            <a:ext cx="3384376" cy="2473710"/>
            <a:chOff x="13077" y="4195650"/>
            <a:chExt cx="3384376" cy="2473710"/>
          </a:xfrm>
        </p:grpSpPr>
        <p:pic>
          <p:nvPicPr>
            <p:cNvPr id="19" name="Imagen 1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3077" y="4195650"/>
              <a:ext cx="3384376" cy="2473710"/>
            </a:xfrm>
            <a:prstGeom prst="rect">
              <a:avLst/>
            </a:prstGeom>
            <a:ln>
              <a:noFill/>
            </a:ln>
            <a:effectLst/>
          </p:spPr>
        </p:pic>
        <p:grpSp>
          <p:nvGrpSpPr>
            <p:cNvPr id="27" name="26 Grupo"/>
            <p:cNvGrpSpPr/>
            <p:nvPr/>
          </p:nvGrpSpPr>
          <p:grpSpPr>
            <a:xfrm>
              <a:off x="971600" y="4365104"/>
              <a:ext cx="72008" cy="2232248"/>
              <a:chOff x="971600" y="1556792"/>
              <a:chExt cx="72008" cy="2232248"/>
            </a:xfrm>
          </p:grpSpPr>
          <p:cxnSp>
            <p:nvCxnSpPr>
              <p:cNvPr id="28" name="27 Conector recto"/>
              <p:cNvCxnSpPr/>
              <p:nvPr/>
            </p:nvCxnSpPr>
            <p:spPr>
              <a:xfrm>
                <a:off x="971600" y="1556792"/>
                <a:ext cx="0" cy="22320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971600" y="1556792"/>
                <a:ext cx="72008" cy="0"/>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971600" y="3789040"/>
                <a:ext cx="72008" cy="0"/>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32" name="31 CuadroTexto"/>
            <p:cNvSpPr txBox="1"/>
            <p:nvPr/>
          </p:nvSpPr>
          <p:spPr>
            <a:xfrm>
              <a:off x="794822" y="4293096"/>
              <a:ext cx="248786" cy="230832"/>
            </a:xfrm>
            <a:prstGeom prst="rect">
              <a:avLst/>
            </a:prstGeom>
            <a:noFill/>
          </p:spPr>
          <p:txBody>
            <a:bodyPr wrap="none" rtlCol="0">
              <a:spAutoFit/>
            </a:bodyPr>
            <a:lstStyle/>
            <a:p>
              <a:r>
                <a:rPr lang="es-EC" sz="900" dirty="0" smtClean="0">
                  <a:latin typeface="Century Gothic" pitchFamily="34" charset="0"/>
                </a:rPr>
                <a:t>1</a:t>
              </a:r>
              <a:endParaRPr lang="en-US" sz="900" dirty="0">
                <a:latin typeface="Century Gothic" pitchFamily="34" charset="0"/>
              </a:endParaRPr>
            </a:p>
          </p:txBody>
        </p:sp>
      </p:grpSp>
      <p:grpSp>
        <p:nvGrpSpPr>
          <p:cNvPr id="41" name="40 Grupo"/>
          <p:cNvGrpSpPr/>
          <p:nvPr/>
        </p:nvGrpSpPr>
        <p:grpSpPr>
          <a:xfrm>
            <a:off x="6506936" y="4294414"/>
            <a:ext cx="351064" cy="857250"/>
            <a:chOff x="6506936" y="4294414"/>
            <a:chExt cx="351064" cy="857250"/>
          </a:xfrm>
        </p:grpSpPr>
        <p:sp>
          <p:nvSpPr>
            <p:cNvPr id="38" name="37 Forma libre"/>
            <p:cNvSpPr/>
            <p:nvPr/>
          </p:nvSpPr>
          <p:spPr>
            <a:xfrm>
              <a:off x="6506936" y="4294414"/>
              <a:ext cx="293914" cy="48986"/>
            </a:xfrm>
            <a:custGeom>
              <a:avLst/>
              <a:gdLst>
                <a:gd name="connsiteX0" fmla="*/ 293914 w 293914"/>
                <a:gd name="connsiteY0" fmla="*/ 48986 h 48986"/>
                <a:gd name="connsiteX1" fmla="*/ 81643 w 293914"/>
                <a:gd name="connsiteY1" fmla="*/ 0 h 48986"/>
                <a:gd name="connsiteX2" fmla="*/ 0 w 293914"/>
                <a:gd name="connsiteY2" fmla="*/ 48986 h 48986"/>
                <a:gd name="connsiteX3" fmla="*/ 0 w 293914"/>
                <a:gd name="connsiteY3" fmla="*/ 48986 h 48986"/>
              </a:gdLst>
              <a:ahLst/>
              <a:cxnLst>
                <a:cxn ang="0">
                  <a:pos x="connsiteX0" y="connsiteY0"/>
                </a:cxn>
                <a:cxn ang="0">
                  <a:pos x="connsiteX1" y="connsiteY1"/>
                </a:cxn>
                <a:cxn ang="0">
                  <a:pos x="connsiteX2" y="connsiteY2"/>
                </a:cxn>
                <a:cxn ang="0">
                  <a:pos x="connsiteX3" y="connsiteY3"/>
                </a:cxn>
              </a:cxnLst>
              <a:rect l="l" t="t" r="r" b="b"/>
              <a:pathLst>
                <a:path w="293914" h="48986">
                  <a:moveTo>
                    <a:pt x="293914" y="48986"/>
                  </a:moveTo>
                  <a:lnTo>
                    <a:pt x="81643" y="0"/>
                  </a:lnTo>
                  <a:lnTo>
                    <a:pt x="0" y="48986"/>
                  </a:lnTo>
                  <a:lnTo>
                    <a:pt x="0" y="48986"/>
                  </a:lnTo>
                </a:path>
              </a:pathLst>
            </a:custGeom>
            <a:ln w="12700">
              <a:solidFill>
                <a:srgbClr val="00FFFF"/>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39 Forma libre"/>
            <p:cNvSpPr/>
            <p:nvPr/>
          </p:nvSpPr>
          <p:spPr>
            <a:xfrm>
              <a:off x="6531429" y="5102679"/>
              <a:ext cx="326571" cy="48985"/>
            </a:xfrm>
            <a:custGeom>
              <a:avLst/>
              <a:gdLst>
                <a:gd name="connsiteX0" fmla="*/ 0 w 326571"/>
                <a:gd name="connsiteY0" fmla="*/ 48985 h 48985"/>
                <a:gd name="connsiteX1" fmla="*/ 171450 w 326571"/>
                <a:gd name="connsiteY1" fmla="*/ 0 h 48985"/>
                <a:gd name="connsiteX2" fmla="*/ 326571 w 326571"/>
                <a:gd name="connsiteY2" fmla="*/ 32657 h 48985"/>
                <a:gd name="connsiteX3" fmla="*/ 326571 w 326571"/>
                <a:gd name="connsiteY3" fmla="*/ 32657 h 48985"/>
              </a:gdLst>
              <a:ahLst/>
              <a:cxnLst>
                <a:cxn ang="0">
                  <a:pos x="connsiteX0" y="connsiteY0"/>
                </a:cxn>
                <a:cxn ang="0">
                  <a:pos x="connsiteX1" y="connsiteY1"/>
                </a:cxn>
                <a:cxn ang="0">
                  <a:pos x="connsiteX2" y="connsiteY2"/>
                </a:cxn>
                <a:cxn ang="0">
                  <a:pos x="connsiteX3" y="connsiteY3"/>
                </a:cxn>
              </a:cxnLst>
              <a:rect l="l" t="t" r="r" b="b"/>
              <a:pathLst>
                <a:path w="326571" h="48985">
                  <a:moveTo>
                    <a:pt x="0" y="48985"/>
                  </a:moveTo>
                  <a:lnTo>
                    <a:pt x="171450" y="0"/>
                  </a:lnTo>
                  <a:lnTo>
                    <a:pt x="326571" y="32657"/>
                  </a:lnTo>
                  <a:lnTo>
                    <a:pt x="326571" y="32657"/>
                  </a:lnTo>
                </a:path>
              </a:pathLst>
            </a:custGeom>
            <a:ln w="12700">
              <a:solidFill>
                <a:srgbClr val="00FFFF"/>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circle(in)">
                                      <p:cBhvr>
                                        <p:cTn id="23" dur="500"/>
                                        <p:tgtEl>
                                          <p:spTgt spid="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circle(in)">
                                      <p:cBhvr>
                                        <p:cTn id="31" dur="500"/>
                                        <p:tgtEl>
                                          <p:spTgt spid="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circle(in)">
                                      <p:cBhvr>
                                        <p:cTn id="39" dur="500"/>
                                        <p:tgtEl>
                                          <p:spTgt spid="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3" grpId="0" animBg="1"/>
      <p:bldP spid="4" grpId="0" animBg="1"/>
      <p:bldP spid="6" grpId="0" animBg="1"/>
      <p:bldP spid="7" grpId="0"/>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11" name="Imagen 10"/>
          <p:cNvPicPr>
            <a:picLocks noChangeAspect="1"/>
          </p:cNvPicPr>
          <p:nvPr/>
        </p:nvPicPr>
        <p:blipFill>
          <a:blip r:embed="rId4"/>
          <a:stretch>
            <a:fillRect/>
          </a:stretch>
        </p:blipFill>
        <p:spPr>
          <a:xfrm>
            <a:off x="1691680" y="1177926"/>
            <a:ext cx="6757247" cy="5648673"/>
          </a:xfrm>
          <a:prstGeom prst="rect">
            <a:avLst/>
          </a:prstGeom>
        </p:spPr>
      </p:pic>
      <p:pic>
        <p:nvPicPr>
          <p:cNvPr id="14" name="Imagen 13"/>
          <p:cNvPicPr>
            <a:picLocks noChangeAspect="1"/>
          </p:cNvPicPr>
          <p:nvPr/>
        </p:nvPicPr>
        <p:blipFill>
          <a:blip r:embed="rId5"/>
          <a:stretch>
            <a:fillRect/>
          </a:stretch>
        </p:blipFill>
        <p:spPr>
          <a:xfrm>
            <a:off x="1216365" y="1443020"/>
            <a:ext cx="3004698" cy="3193875"/>
          </a:xfrm>
          <a:prstGeom prst="rect">
            <a:avLst/>
          </a:prstGeom>
        </p:spPr>
      </p:pic>
      <p:sp>
        <p:nvSpPr>
          <p:cNvPr id="2" name="TextBox 1"/>
          <p:cNvSpPr txBox="1"/>
          <p:nvPr/>
        </p:nvSpPr>
        <p:spPr>
          <a:xfrm rot="16200000">
            <a:off x="-2146014" y="2450815"/>
            <a:ext cx="5486400" cy="1041969"/>
          </a:xfrm>
          <a:prstGeom prst="rect">
            <a:avLst/>
          </a:prstGeom>
          <a:noFill/>
        </p:spPr>
        <p:txBody>
          <a:bodyPr wrap="square" rtlCol="0" anchor="b" anchorCtr="0">
            <a:normAutofit/>
          </a:bodyPr>
          <a:lstStyle/>
          <a:p>
            <a:endParaRPr lang="es-ES" sz="3200" b="1" dirty="0" smtClean="0">
              <a:solidFill>
                <a:prstClr val="white"/>
              </a:solidFill>
            </a:endParaRPr>
          </a:p>
        </p:txBody>
      </p:sp>
      <p:graphicFrame>
        <p:nvGraphicFramePr>
          <p:cNvPr id="10" name="Diagrama 9"/>
          <p:cNvGraphicFramePr/>
          <p:nvPr>
            <p:extLst>
              <p:ext uri="{D42A27DB-BD31-4B8C-83A1-F6EECF244321}">
                <p14:modId xmlns:p14="http://schemas.microsoft.com/office/powerpoint/2010/main" val="1827448214"/>
              </p:ext>
            </p:extLst>
          </p:nvPr>
        </p:nvGraphicFramePr>
        <p:xfrm>
          <a:off x="1345060" y="116632"/>
          <a:ext cx="4307060" cy="106731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8" name="Imagen 17"/>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rot="20565300">
            <a:off x="97456" y="116632"/>
            <a:ext cx="993920" cy="993920"/>
          </a:xfrm>
          <a:prstGeom prst="rect">
            <a:avLst/>
          </a:prstGeom>
        </p:spPr>
      </p:pic>
      <p:graphicFrame>
        <p:nvGraphicFramePr>
          <p:cNvPr id="21" name="Diagrama 20"/>
          <p:cNvGraphicFramePr/>
          <p:nvPr>
            <p:extLst>
              <p:ext uri="{D42A27DB-BD31-4B8C-83A1-F6EECF244321}">
                <p14:modId xmlns:p14="http://schemas.microsoft.com/office/powerpoint/2010/main" val="2843312777"/>
              </p:ext>
            </p:extLst>
          </p:nvPr>
        </p:nvGraphicFramePr>
        <p:xfrm>
          <a:off x="4211960" y="2928242"/>
          <a:ext cx="4727848" cy="114883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22" name="Diagrama 21"/>
          <p:cNvGraphicFramePr/>
          <p:nvPr>
            <p:extLst>
              <p:ext uri="{D42A27DB-BD31-4B8C-83A1-F6EECF244321}">
                <p14:modId xmlns:p14="http://schemas.microsoft.com/office/powerpoint/2010/main" val="4102561563"/>
              </p:ext>
            </p:extLst>
          </p:nvPr>
        </p:nvGraphicFramePr>
        <p:xfrm>
          <a:off x="1316003" y="5085184"/>
          <a:ext cx="4727848" cy="1152128"/>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pic>
        <p:nvPicPr>
          <p:cNvPr id="26" name="Imagen 25"/>
          <p:cNvPicPr>
            <a:picLocks noChangeAspect="1"/>
          </p:cNvPicPr>
          <p:nvPr/>
        </p:nvPicPr>
        <p:blipFill>
          <a:blip r:embed="rId22"/>
          <a:stretch>
            <a:fillRect/>
          </a:stretch>
        </p:blipFill>
        <p:spPr>
          <a:xfrm>
            <a:off x="5220072" y="3961512"/>
            <a:ext cx="4604474" cy="2995880"/>
          </a:xfrm>
          <a:prstGeom prst="rect">
            <a:avLst/>
          </a:prstGeom>
        </p:spPr>
      </p:pic>
    </p:spTree>
  </p:cSld>
  <p:clrMapOvr>
    <a:masterClrMapping/>
  </p:clrMapOvr>
  <mc:AlternateContent xmlns:mc="http://schemas.openxmlformats.org/markup-compatibility/2006" xmlns:p14="http://schemas.microsoft.com/office/powerpoint/2010/main">
    <mc:Choice Requires="p14">
      <p:transition>
        <p14:prism/>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3750"/>
                                        <p:tgtEl>
                                          <p:spTgt spid="10"/>
                                        </p:tgtEl>
                                      </p:cBhvr>
                                    </p:animEffect>
                                  </p:childTnLst>
                                </p:cTn>
                              </p:par>
                              <p:par>
                                <p:cTn id="8" presetID="10" presetClass="entr" presetSubtype="0" fill="hold" nodeType="withEffect">
                                  <p:stCondLst>
                                    <p:cond delay="125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375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11"/>
                                        </p:tgtEl>
                                      </p:cBhvr>
                                      <p:by x="50000" y="50000"/>
                                    </p:animScale>
                                  </p:childTnLst>
                                </p:cTn>
                              </p:par>
                              <p:par>
                                <p:cTn id="15" presetID="56" presetClass="path" presetSubtype="0" accel="50000" decel="50000" fill="hold" nodeType="withEffect">
                                  <p:stCondLst>
                                    <p:cond delay="0"/>
                                  </p:stCondLst>
                                  <p:childTnLst>
                                    <p:animMotion origin="layout" path="M -3.88889E-6 -4.81481E-6 L 0.26042 -0.37314 " pathEditMode="relative" rAng="0" ptsTypes="AA">
                                      <p:cBhvr>
                                        <p:cTn id="16" dur="2000" fill="hold"/>
                                        <p:tgtEl>
                                          <p:spTgt spid="11"/>
                                        </p:tgtEl>
                                        <p:attrNameLst>
                                          <p:attrName>ppt_x</p:attrName>
                                          <p:attrName>ppt_y</p:attrName>
                                        </p:attrNameLst>
                                      </p:cBhvr>
                                      <p:rCtr x="13021" y="-18657"/>
                                    </p:animMotion>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2000"/>
                                        <p:tgtEl>
                                          <p:spTgt spid="21"/>
                                        </p:tgtEl>
                                      </p:cBhvr>
                                    </p:animEffect>
                                  </p:childTnLst>
                                </p:cTn>
                              </p:par>
                              <p:par>
                                <p:cTn id="22" presetID="10"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2000"/>
                                        <p:tgtEl>
                                          <p:spTgt spid="22"/>
                                        </p:tgtEl>
                                      </p:cBhvr>
                                    </p:animEffect>
                                  </p:childTnLst>
                                </p:cTn>
                              </p:par>
                              <p:par>
                                <p:cTn id="30" presetID="10"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21" grpId="0">
        <p:bldAsOne/>
      </p:bldGraphic>
      <p:bldGraphic spid="22"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3707904" cy="695739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2" name="Imagen 1" descr="render 2 slope.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491880" y="-18281"/>
            <a:ext cx="5652120" cy="6990316"/>
          </a:xfrm>
          <a:prstGeom prst="rect">
            <a:avLst/>
          </a:prstGeom>
        </p:spPr>
      </p:pic>
      <p:sp>
        <p:nvSpPr>
          <p:cNvPr id="3" name="CuadroTexto 2"/>
          <p:cNvSpPr txBox="1"/>
          <p:nvPr/>
        </p:nvSpPr>
        <p:spPr>
          <a:xfrm>
            <a:off x="5907" y="1707162"/>
            <a:ext cx="3492067" cy="3785652"/>
          </a:xfrm>
          <a:prstGeom prst="rect">
            <a:avLst/>
          </a:prstGeom>
          <a:noFill/>
        </p:spPr>
        <p:txBody>
          <a:bodyPr wrap="square" rtlCol="0">
            <a:spAutoFit/>
          </a:bodyPr>
          <a:lstStyle/>
          <a:p>
            <a:pPr algn="ctr"/>
            <a:r>
              <a:rPr lang="en-GB" sz="2400" dirty="0">
                <a:latin typeface="Century Gothic" panose="020B0502020202020204" pitchFamily="34" charset="0"/>
              </a:rPr>
              <a:t>"It is not the strongest of the species that survives, nor the most intelligent that survives. It is the one that is most adaptable to change" </a:t>
            </a:r>
            <a:endParaRPr lang="en-GB" sz="2400" dirty="0" smtClean="0">
              <a:latin typeface="Century Gothic" panose="020B0502020202020204" pitchFamily="34" charset="0"/>
            </a:endParaRPr>
          </a:p>
          <a:p>
            <a:pPr algn="ctr"/>
            <a:endParaRPr lang="en-GB" sz="2400" dirty="0">
              <a:latin typeface="Century Gothic" panose="020B0502020202020204" pitchFamily="34" charset="0"/>
            </a:endParaRPr>
          </a:p>
          <a:p>
            <a:pPr algn="ctr"/>
            <a:r>
              <a:rPr lang="en-GB" sz="2400" dirty="0" smtClean="0">
                <a:latin typeface="Century Gothic" panose="020B0502020202020204" pitchFamily="34" charset="0"/>
              </a:rPr>
              <a:t>-</a:t>
            </a:r>
            <a:r>
              <a:rPr lang="en-GB" sz="2400" dirty="0">
                <a:latin typeface="Century Gothic" panose="020B0502020202020204" pitchFamily="34" charset="0"/>
              </a:rPr>
              <a:t>Charles Darwin</a:t>
            </a:r>
            <a:endParaRPr lang="en-US" sz="2400" dirty="0">
              <a:latin typeface="Century Gothic" panose="020B0502020202020204" pitchFamily="34" charset="0"/>
            </a:endParaRPr>
          </a:p>
        </p:txBody>
      </p:sp>
    </p:spTree>
    <p:extLst>
      <p:ext uri="{BB962C8B-B14F-4D97-AF65-F5344CB8AC3E}">
        <p14:creationId xmlns:p14="http://schemas.microsoft.com/office/powerpoint/2010/main" val="2641411535"/>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
</p:tagLst>
</file>

<file path=ppt/tags/tag2.xml><?xml version="1.0" encoding="utf-8"?>
<p:tagLst xmlns:a="http://schemas.openxmlformats.org/drawingml/2006/main" xmlns:r="http://schemas.openxmlformats.org/officeDocument/2006/relationships" xmlns:p="http://schemas.openxmlformats.org/presentationml/2006/main">
  <p:tag name="TIMING" val="|16.3"/>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87C7662-3127-4803-8D96-C63E399475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269</Words>
  <Application>Microsoft Office PowerPoint</Application>
  <PresentationFormat>On-screen Show (4:3)</PresentationFormat>
  <Paragraphs>54</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Tema de Office</vt:lpstr>
      <vt:lpstr>  ISOVER Multi-Comfort House Students Contest Edition 2015  Residential function in cold climate – Astana, Kazakhstan </vt:lpstr>
      <vt:lpstr>PowerPoint Presentation</vt:lpstr>
      <vt:lpstr>PowerPoint Presentation</vt:lpstr>
      <vt:lpstr>Building’s Distribution</vt:lpstr>
      <vt:lpstr>PowerPoint Presentation</vt:lpstr>
      <vt:lpstr>PowerPoint Presentation</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2015-04-26T20:46:57Z</dcterms:created>
  <dcterms:modified xsi:type="dcterms:W3CDTF">2015-10-13T10:08:46Z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TC016745519991</vt:lpwstr>
  </property>
</Properties>
</file>